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sldIdLst>
    <p:sldId id="256" r:id="rId5"/>
    <p:sldId id="257" r:id="rId6"/>
    <p:sldId id="258" r:id="rId7"/>
    <p:sldId id="276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3" r:id="rId21"/>
    <p:sldId id="272" r:id="rId22"/>
    <p:sldId id="277" r:id="rId23"/>
    <p:sldId id="274" r:id="rId2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5F195B"/>
    <a:srgbClr val="6A2285"/>
    <a:srgbClr val="9D8D9C"/>
    <a:srgbClr val="714E89"/>
    <a:srgbClr val="78367B"/>
    <a:srgbClr val="B15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FF67EF-D5A6-4A12-8EE2-C809B368FA10}" v="2" dt="2020-10-15T08:17:44.8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127S-Tran, Amy" userId="6b117bee-830f-4240-bb36-8cf02d335e91" providerId="ADAL" clId="{C5D4E0A9-5AEE-004B-AB96-4364FFC3D959}"/>
    <pc:docChg chg="undo redo custSel addSld delSld modSld sldOrd">
      <pc:chgData name="127S-Tran, Amy" userId="6b117bee-830f-4240-bb36-8cf02d335e91" providerId="ADAL" clId="{C5D4E0A9-5AEE-004B-AB96-4364FFC3D959}" dt="2020-09-27T02:47:14.987" v="646" actId="1076"/>
      <pc:docMkLst>
        <pc:docMk/>
      </pc:docMkLst>
      <pc:sldChg chg="addSp delSp modSp new mod setBg">
        <pc:chgData name="127S-Tran, Amy" userId="6b117bee-830f-4240-bb36-8cf02d335e91" providerId="ADAL" clId="{C5D4E0A9-5AEE-004B-AB96-4364FFC3D959}" dt="2020-09-25T20:28:08.628" v="10" actId="26606"/>
        <pc:sldMkLst>
          <pc:docMk/>
          <pc:sldMk cId="4256061240" sldId="265"/>
        </pc:sldMkLst>
        <pc:spChg chg="add del">
          <ac:chgData name="127S-Tran, Amy" userId="6b117bee-830f-4240-bb36-8cf02d335e91" providerId="ADAL" clId="{C5D4E0A9-5AEE-004B-AB96-4364FFC3D959}" dt="2020-09-25T20:28:08.628" v="10" actId="26606"/>
          <ac:spMkLst>
            <pc:docMk/>
            <pc:sldMk cId="4256061240" sldId="265"/>
            <ac:spMk id="2" creationId="{95ECDF4C-F2EF-1144-9743-9ED98621DCBF}"/>
          </ac:spMkLst>
        </pc:spChg>
        <pc:spChg chg="del">
          <ac:chgData name="127S-Tran, Amy" userId="6b117bee-830f-4240-bb36-8cf02d335e91" providerId="ADAL" clId="{C5D4E0A9-5AEE-004B-AB96-4364FFC3D959}" dt="2020-09-25T20:27:30.854" v="1" actId="931"/>
          <ac:spMkLst>
            <pc:docMk/>
            <pc:sldMk cId="4256061240" sldId="265"/>
            <ac:spMk id="3" creationId="{BF9515C9-453F-C448-8DA4-90BDCDBDD746}"/>
          </ac:spMkLst>
        </pc:spChg>
        <pc:spChg chg="add">
          <ac:chgData name="127S-Tran, Amy" userId="6b117bee-830f-4240-bb36-8cf02d335e91" providerId="ADAL" clId="{C5D4E0A9-5AEE-004B-AB96-4364FFC3D959}" dt="2020-09-25T20:28:08.628" v="10" actId="26606"/>
          <ac:spMkLst>
            <pc:docMk/>
            <pc:sldMk cId="4256061240" sldId="265"/>
            <ac:spMk id="6" creationId="{42A4FC2C-047E-45A5-965D-8E1E3BF09BC6}"/>
          </ac:spMkLst>
        </pc:spChg>
        <pc:spChg chg="add del">
          <ac:chgData name="127S-Tran, Amy" userId="6b117bee-830f-4240-bb36-8cf02d335e91" providerId="ADAL" clId="{C5D4E0A9-5AEE-004B-AB96-4364FFC3D959}" dt="2020-09-25T20:27:40.742" v="3" actId="26606"/>
          <ac:spMkLst>
            <pc:docMk/>
            <pc:sldMk cId="4256061240" sldId="265"/>
            <ac:spMk id="9" creationId="{42A4FC2C-047E-45A5-965D-8E1E3BF09BC6}"/>
          </ac:spMkLst>
        </pc:spChg>
        <pc:picChg chg="add mod ord">
          <ac:chgData name="127S-Tran, Amy" userId="6b117bee-830f-4240-bb36-8cf02d335e91" providerId="ADAL" clId="{C5D4E0A9-5AEE-004B-AB96-4364FFC3D959}" dt="2020-09-25T20:28:08.628" v="10" actId="26606"/>
          <ac:picMkLst>
            <pc:docMk/>
            <pc:sldMk cId="4256061240" sldId="265"/>
            <ac:picMk id="4" creationId="{19B7B1DC-4DB7-0547-8C84-2BD77EFB76B1}"/>
          </ac:picMkLst>
        </pc:picChg>
      </pc:sldChg>
      <pc:sldChg chg="addSp delSp modSp new">
        <pc:chgData name="127S-Tran, Amy" userId="6b117bee-830f-4240-bb36-8cf02d335e91" providerId="ADAL" clId="{C5D4E0A9-5AEE-004B-AB96-4364FFC3D959}" dt="2020-09-25T20:29:02.197" v="17" actId="1076"/>
        <pc:sldMkLst>
          <pc:docMk/>
          <pc:sldMk cId="3623485187" sldId="266"/>
        </pc:sldMkLst>
        <pc:spChg chg="del">
          <ac:chgData name="127S-Tran, Amy" userId="6b117bee-830f-4240-bb36-8cf02d335e91" providerId="ADAL" clId="{C5D4E0A9-5AEE-004B-AB96-4364FFC3D959}" dt="2020-09-25T20:28:26.604" v="12" actId="931"/>
          <ac:spMkLst>
            <pc:docMk/>
            <pc:sldMk cId="3623485187" sldId="266"/>
            <ac:spMk id="3" creationId="{A350B72A-CC52-7A4E-9B5D-B418655716A2}"/>
          </ac:spMkLst>
        </pc:spChg>
        <pc:picChg chg="add mod ord">
          <ac:chgData name="127S-Tran, Amy" userId="6b117bee-830f-4240-bb36-8cf02d335e91" providerId="ADAL" clId="{C5D4E0A9-5AEE-004B-AB96-4364FFC3D959}" dt="2020-09-25T20:29:02.197" v="17" actId="1076"/>
          <ac:picMkLst>
            <pc:docMk/>
            <pc:sldMk cId="3623485187" sldId="266"/>
            <ac:picMk id="4" creationId="{F28888DE-CB37-3B44-B7A6-F07B6E7BB83E}"/>
          </ac:picMkLst>
        </pc:picChg>
      </pc:sldChg>
      <pc:sldChg chg="addSp delSp modSp new mod setBg">
        <pc:chgData name="127S-Tran, Amy" userId="6b117bee-830f-4240-bb36-8cf02d335e91" providerId="ADAL" clId="{C5D4E0A9-5AEE-004B-AB96-4364FFC3D959}" dt="2020-09-25T20:31:17.193" v="20" actId="26606"/>
        <pc:sldMkLst>
          <pc:docMk/>
          <pc:sldMk cId="1820653800" sldId="267"/>
        </pc:sldMkLst>
        <pc:spChg chg="del">
          <ac:chgData name="127S-Tran, Amy" userId="6b117bee-830f-4240-bb36-8cf02d335e91" providerId="ADAL" clId="{C5D4E0A9-5AEE-004B-AB96-4364FFC3D959}" dt="2020-09-25T20:31:17.193" v="20" actId="26606"/>
          <ac:spMkLst>
            <pc:docMk/>
            <pc:sldMk cId="1820653800" sldId="267"/>
            <ac:spMk id="2" creationId="{C81EACED-78B0-B64A-8465-B243E0E76D88}"/>
          </ac:spMkLst>
        </pc:spChg>
        <pc:spChg chg="del">
          <ac:chgData name="127S-Tran, Amy" userId="6b117bee-830f-4240-bb36-8cf02d335e91" providerId="ADAL" clId="{C5D4E0A9-5AEE-004B-AB96-4364FFC3D959}" dt="2020-09-25T20:31:07.761" v="19" actId="931"/>
          <ac:spMkLst>
            <pc:docMk/>
            <pc:sldMk cId="1820653800" sldId="267"/>
            <ac:spMk id="3" creationId="{85660099-74EB-6748-9DA9-DC580B339069}"/>
          </ac:spMkLst>
        </pc:spChg>
        <pc:spChg chg="add">
          <ac:chgData name="127S-Tran, Amy" userId="6b117bee-830f-4240-bb36-8cf02d335e91" providerId="ADAL" clId="{C5D4E0A9-5AEE-004B-AB96-4364FFC3D959}" dt="2020-09-25T20:31:17.193" v="20" actId="26606"/>
          <ac:spMkLst>
            <pc:docMk/>
            <pc:sldMk cId="1820653800" sldId="267"/>
            <ac:spMk id="9" creationId="{42A4FC2C-047E-45A5-965D-8E1E3BF09BC6}"/>
          </ac:spMkLst>
        </pc:spChg>
        <pc:picChg chg="add mod ord">
          <ac:chgData name="127S-Tran, Amy" userId="6b117bee-830f-4240-bb36-8cf02d335e91" providerId="ADAL" clId="{C5D4E0A9-5AEE-004B-AB96-4364FFC3D959}" dt="2020-09-25T20:31:17.193" v="20" actId="26606"/>
          <ac:picMkLst>
            <pc:docMk/>
            <pc:sldMk cId="1820653800" sldId="267"/>
            <ac:picMk id="4" creationId="{B98F7904-8A3B-3A4C-8E40-7B5CD7934D4D}"/>
          </ac:picMkLst>
        </pc:picChg>
      </pc:sldChg>
      <pc:sldChg chg="addSp delSp modSp new addAnim delAnim">
        <pc:chgData name="127S-Tran, Amy" userId="6b117bee-830f-4240-bb36-8cf02d335e91" providerId="ADAL" clId="{C5D4E0A9-5AEE-004B-AB96-4364FFC3D959}" dt="2020-09-26T17:25:07.908" v="486" actId="571"/>
        <pc:sldMkLst>
          <pc:docMk/>
          <pc:sldMk cId="93135856" sldId="268"/>
        </pc:sldMkLst>
        <pc:spChg chg="del">
          <ac:chgData name="127S-Tran, Amy" userId="6b117bee-830f-4240-bb36-8cf02d335e91" providerId="ADAL" clId="{C5D4E0A9-5AEE-004B-AB96-4364FFC3D959}" dt="2020-09-26T17:02:27.564" v="100" actId="478"/>
          <ac:spMkLst>
            <pc:docMk/>
            <pc:sldMk cId="93135856" sldId="268"/>
            <ac:spMk id="2" creationId="{BA634405-81B3-074D-B021-9881E8EE751F}"/>
          </ac:spMkLst>
        </pc:spChg>
        <pc:spChg chg="del">
          <ac:chgData name="127S-Tran, Amy" userId="6b117bee-830f-4240-bb36-8cf02d335e91" providerId="ADAL" clId="{C5D4E0A9-5AEE-004B-AB96-4364FFC3D959}" dt="2020-09-25T20:31:56.310" v="22"/>
          <ac:spMkLst>
            <pc:docMk/>
            <pc:sldMk cId="93135856" sldId="268"/>
            <ac:spMk id="3" creationId="{0FE74CA1-8C4E-5A4F-82D4-594B4185557F}"/>
          </ac:spMkLst>
        </pc:spChg>
        <pc:spChg chg="add del mod">
          <ac:chgData name="127S-Tran, Amy" userId="6b117bee-830f-4240-bb36-8cf02d335e91" providerId="ADAL" clId="{C5D4E0A9-5AEE-004B-AB96-4364FFC3D959}" dt="2020-09-26T17:02:23.268" v="99" actId="478"/>
          <ac:spMkLst>
            <pc:docMk/>
            <pc:sldMk cId="93135856" sldId="268"/>
            <ac:spMk id="5" creationId="{F85130D4-50A7-F246-889A-8C3F11C0C91A}"/>
          </ac:spMkLst>
        </pc:spChg>
        <pc:spChg chg="add del mod">
          <ac:chgData name="127S-Tran, Amy" userId="6b117bee-830f-4240-bb36-8cf02d335e91" providerId="ADAL" clId="{C5D4E0A9-5AEE-004B-AB96-4364FFC3D959}" dt="2020-09-25T20:33:05.777" v="28" actId="931"/>
          <ac:spMkLst>
            <pc:docMk/>
            <pc:sldMk cId="93135856" sldId="268"/>
            <ac:spMk id="6" creationId="{7FD8EB0C-A5CD-454F-BB14-E192383CF401}"/>
          </ac:spMkLst>
        </pc:spChg>
        <pc:grpChg chg="add del">
          <ac:chgData name="127S-Tran, Amy" userId="6b117bee-830f-4240-bb36-8cf02d335e91" providerId="ADAL" clId="{C5D4E0A9-5AEE-004B-AB96-4364FFC3D959}" dt="2020-09-25T20:36:03.553" v="40"/>
          <ac:grpSpMkLst>
            <pc:docMk/>
            <pc:sldMk cId="93135856" sldId="268"/>
            <ac:grpSpMk id="13" creationId="{5D31A0ED-B9CB-1D4F-8A01-C4BD7789F9A5}"/>
          </ac:grpSpMkLst>
        </pc:grpChg>
        <pc:grpChg chg="add del">
          <ac:chgData name="127S-Tran, Amy" userId="6b117bee-830f-4240-bb36-8cf02d335e91" providerId="ADAL" clId="{C5D4E0A9-5AEE-004B-AB96-4364FFC3D959}" dt="2020-09-26T17:10:40.126" v="193"/>
          <ac:grpSpMkLst>
            <pc:docMk/>
            <pc:sldMk cId="93135856" sldId="268"/>
            <ac:grpSpMk id="13" creationId="{82FF7362-5B13-6F44-8111-E760CE9238EF}"/>
          </ac:grpSpMkLst>
        </pc:grpChg>
        <pc:grpChg chg="add del">
          <ac:chgData name="127S-Tran, Amy" userId="6b117bee-830f-4240-bb36-8cf02d335e91" providerId="ADAL" clId="{C5D4E0A9-5AEE-004B-AB96-4364FFC3D959}" dt="2020-09-25T20:36:09.901" v="44"/>
          <ac:grpSpMkLst>
            <pc:docMk/>
            <pc:sldMk cId="93135856" sldId="268"/>
            <ac:grpSpMk id="15" creationId="{701F0904-EB09-EB4B-93D2-F480E5502A49}"/>
          </ac:grpSpMkLst>
        </pc:grpChg>
        <pc:grpChg chg="add del">
          <ac:chgData name="127S-Tran, Amy" userId="6b117bee-830f-4240-bb36-8cf02d335e91" providerId="ADAL" clId="{C5D4E0A9-5AEE-004B-AB96-4364FFC3D959}" dt="2020-09-25T20:39:42.539" v="71"/>
          <ac:grpSpMkLst>
            <pc:docMk/>
            <pc:sldMk cId="93135856" sldId="268"/>
            <ac:grpSpMk id="19" creationId="{28171C43-7727-CA4E-A045-7D630BD96846}"/>
          </ac:grpSpMkLst>
        </pc:grpChg>
        <pc:grpChg chg="add del">
          <ac:chgData name="127S-Tran, Amy" userId="6b117bee-830f-4240-bb36-8cf02d335e91" providerId="ADAL" clId="{C5D4E0A9-5AEE-004B-AB96-4364FFC3D959}" dt="2020-09-25T20:37:03.944" v="53"/>
          <ac:grpSpMkLst>
            <pc:docMk/>
            <pc:sldMk cId="93135856" sldId="268"/>
            <ac:grpSpMk id="25" creationId="{585BA095-EF84-0F4F-B48C-8A953E8ABC8C}"/>
          </ac:grpSpMkLst>
        </pc:grpChg>
        <pc:grpChg chg="add del">
          <ac:chgData name="127S-Tran, Amy" userId="6b117bee-830f-4240-bb36-8cf02d335e91" providerId="ADAL" clId="{C5D4E0A9-5AEE-004B-AB96-4364FFC3D959}" dt="2020-09-26T17:10:39.257" v="191"/>
          <ac:grpSpMkLst>
            <pc:docMk/>
            <pc:sldMk cId="93135856" sldId="268"/>
            <ac:grpSpMk id="25" creationId="{DBD29F07-E18B-E741-B297-55AE29985A21}"/>
          </ac:grpSpMkLst>
        </pc:grpChg>
        <pc:grpChg chg="add del">
          <ac:chgData name="127S-Tran, Amy" userId="6b117bee-830f-4240-bb36-8cf02d335e91" providerId="ADAL" clId="{C5D4E0A9-5AEE-004B-AB96-4364FFC3D959}" dt="2020-09-25T20:37:04.721" v="55"/>
          <ac:grpSpMkLst>
            <pc:docMk/>
            <pc:sldMk cId="93135856" sldId="268"/>
            <ac:grpSpMk id="28" creationId="{16CB3A76-7BC1-4640-A036-7269050F5A29}"/>
          </ac:grpSpMkLst>
        </pc:grpChg>
        <pc:grpChg chg="add del">
          <ac:chgData name="127S-Tran, Amy" userId="6b117bee-830f-4240-bb36-8cf02d335e91" providerId="ADAL" clId="{C5D4E0A9-5AEE-004B-AB96-4364FFC3D959}" dt="2020-09-25T20:37:30.207" v="59"/>
          <ac:grpSpMkLst>
            <pc:docMk/>
            <pc:sldMk cId="93135856" sldId="268"/>
            <ac:grpSpMk id="30" creationId="{6455364A-3120-FA44-9CDB-9AC1EF50E9EA}"/>
          </ac:grpSpMkLst>
        </pc:grpChg>
        <pc:grpChg chg="add del">
          <ac:chgData name="127S-Tran, Amy" userId="6b117bee-830f-4240-bb36-8cf02d335e91" providerId="ADAL" clId="{C5D4E0A9-5AEE-004B-AB96-4364FFC3D959}" dt="2020-09-26T17:10:38.884" v="189"/>
          <ac:grpSpMkLst>
            <pc:docMk/>
            <pc:sldMk cId="93135856" sldId="268"/>
            <ac:grpSpMk id="34" creationId="{2D8B17D6-293E-3749-9755-9E79B258C3DE}"/>
          </ac:grpSpMkLst>
        </pc:grpChg>
        <pc:grpChg chg="add del">
          <ac:chgData name="127S-Tran, Amy" userId="6b117bee-830f-4240-bb36-8cf02d335e91" providerId="ADAL" clId="{C5D4E0A9-5AEE-004B-AB96-4364FFC3D959}" dt="2020-09-25T20:37:32.061" v="61"/>
          <ac:grpSpMkLst>
            <pc:docMk/>
            <pc:sldMk cId="93135856" sldId="268"/>
            <ac:grpSpMk id="34" creationId="{7EFD1E0A-2E81-3845-9E48-53FD7D1FA144}"/>
          </ac:grpSpMkLst>
        </pc:grpChg>
        <pc:grpChg chg="add del">
          <ac:chgData name="127S-Tran, Amy" userId="6b117bee-830f-4240-bb36-8cf02d335e91" providerId="ADAL" clId="{C5D4E0A9-5AEE-004B-AB96-4364FFC3D959}" dt="2020-09-25T20:38:17.405" v="69"/>
          <ac:grpSpMkLst>
            <pc:docMk/>
            <pc:sldMk cId="93135856" sldId="268"/>
            <ac:grpSpMk id="36" creationId="{02D2EDF0-5EF2-3040-AB4B-BCCB4FB13F4B}"/>
          </ac:grpSpMkLst>
        </pc:grpChg>
        <pc:grpChg chg="add">
          <ac:chgData name="127S-Tran, Amy" userId="6b117bee-830f-4240-bb36-8cf02d335e91" providerId="ADAL" clId="{C5D4E0A9-5AEE-004B-AB96-4364FFC3D959}" dt="2020-09-25T20:38:17.405" v="69"/>
          <ac:grpSpMkLst>
            <pc:docMk/>
            <pc:sldMk cId="93135856" sldId="268"/>
            <ac:grpSpMk id="45" creationId="{71D7F6A3-42EA-6843-8377-84A35032E25B}"/>
          </ac:grpSpMkLst>
        </pc:grpChg>
        <pc:grpChg chg="add del mod">
          <ac:chgData name="127S-Tran, Amy" userId="6b117bee-830f-4240-bb36-8cf02d335e91" providerId="ADAL" clId="{C5D4E0A9-5AEE-004B-AB96-4364FFC3D959}" dt="2020-09-26T17:24:10.306" v="477" actId="1076"/>
          <ac:grpSpMkLst>
            <pc:docMk/>
            <pc:sldMk cId="93135856" sldId="268"/>
            <ac:grpSpMk id="47" creationId="{A8737824-50F6-6A49-B32D-27A25B6647A1}"/>
          </ac:grpSpMkLst>
        </pc:grpChg>
        <pc:grpChg chg="add del">
          <ac:chgData name="127S-Tran, Amy" userId="6b117bee-830f-4240-bb36-8cf02d335e91" providerId="ADAL" clId="{C5D4E0A9-5AEE-004B-AB96-4364FFC3D959}" dt="2020-09-25T21:03:27.305" v="74"/>
          <ac:grpSpMkLst>
            <pc:docMk/>
            <pc:sldMk cId="93135856" sldId="268"/>
            <ac:grpSpMk id="49" creationId="{778A28DA-470A-674C-BEC2-58D5AD322356}"/>
          </ac:grpSpMkLst>
        </pc:grpChg>
        <pc:grpChg chg="add del">
          <ac:chgData name="127S-Tran, Amy" userId="6b117bee-830f-4240-bb36-8cf02d335e91" providerId="ADAL" clId="{C5D4E0A9-5AEE-004B-AB96-4364FFC3D959}" dt="2020-09-26T17:11:32.254" v="207"/>
          <ac:grpSpMkLst>
            <pc:docMk/>
            <pc:sldMk cId="93135856" sldId="268"/>
            <ac:grpSpMk id="52" creationId="{933C1367-BE49-5B41-A300-A73C395612F6}"/>
          </ac:grpSpMkLst>
        </pc:grpChg>
        <pc:grpChg chg="add del">
          <ac:chgData name="127S-Tran, Amy" userId="6b117bee-830f-4240-bb36-8cf02d335e91" providerId="ADAL" clId="{C5D4E0A9-5AEE-004B-AB96-4364FFC3D959}" dt="2020-09-26T17:14:24.548" v="345"/>
          <ac:grpSpMkLst>
            <pc:docMk/>
            <pc:sldMk cId="93135856" sldId="268"/>
            <ac:grpSpMk id="57" creationId="{4A0910D8-ABE6-6E42-A0EA-4F52D5F74311}"/>
          </ac:grpSpMkLst>
        </pc:grpChg>
        <pc:grpChg chg="add del">
          <ac:chgData name="127S-Tran, Amy" userId="6b117bee-830f-4240-bb36-8cf02d335e91" providerId="ADAL" clId="{C5D4E0A9-5AEE-004B-AB96-4364FFC3D959}" dt="2020-09-26T17:13:09.691" v="263"/>
          <ac:grpSpMkLst>
            <pc:docMk/>
            <pc:sldMk cId="93135856" sldId="268"/>
            <ac:grpSpMk id="59" creationId="{5774E767-FC00-EF49-8115-6529E477B9AE}"/>
          </ac:grpSpMkLst>
        </pc:grpChg>
        <pc:grpChg chg="add del">
          <ac:chgData name="127S-Tran, Amy" userId="6b117bee-830f-4240-bb36-8cf02d335e91" providerId="ADAL" clId="{C5D4E0A9-5AEE-004B-AB96-4364FFC3D959}" dt="2020-09-26T17:13:09.181" v="262"/>
          <ac:grpSpMkLst>
            <pc:docMk/>
            <pc:sldMk cId="93135856" sldId="268"/>
            <ac:grpSpMk id="61" creationId="{899538F5-ADA5-C64B-B27A-61CB4A4BE05A}"/>
          </ac:grpSpMkLst>
        </pc:grpChg>
        <pc:grpChg chg="add del">
          <ac:chgData name="127S-Tran, Amy" userId="6b117bee-830f-4240-bb36-8cf02d335e91" providerId="ADAL" clId="{C5D4E0A9-5AEE-004B-AB96-4364FFC3D959}" dt="2020-09-26T17:11:38.941" v="215"/>
          <ac:grpSpMkLst>
            <pc:docMk/>
            <pc:sldMk cId="93135856" sldId="268"/>
            <ac:grpSpMk id="64" creationId="{BA77743F-9F3E-944B-9B89-D85B84A3F952}"/>
          </ac:grpSpMkLst>
        </pc:grpChg>
        <pc:grpChg chg="add del">
          <ac:chgData name="127S-Tran, Amy" userId="6b117bee-830f-4240-bb36-8cf02d335e91" providerId="ADAL" clId="{C5D4E0A9-5AEE-004B-AB96-4364FFC3D959}" dt="2020-09-26T17:11:51.476" v="221"/>
          <ac:grpSpMkLst>
            <pc:docMk/>
            <pc:sldMk cId="93135856" sldId="268"/>
            <ac:grpSpMk id="70" creationId="{95E9C08C-BE65-924D-8C8E-826B0C940647}"/>
          </ac:grpSpMkLst>
        </pc:grpChg>
        <pc:grpChg chg="add del">
          <ac:chgData name="127S-Tran, Amy" userId="6b117bee-830f-4240-bb36-8cf02d335e91" providerId="ADAL" clId="{C5D4E0A9-5AEE-004B-AB96-4364FFC3D959}" dt="2020-09-26T17:14:55.862" v="399"/>
          <ac:grpSpMkLst>
            <pc:docMk/>
            <pc:sldMk cId="93135856" sldId="268"/>
            <ac:grpSpMk id="142" creationId="{20492E4D-9C45-DE47-A312-C34A1FB74AAD}"/>
          </ac:grpSpMkLst>
        </pc:grpChg>
        <pc:grpChg chg="add del">
          <ac:chgData name="127S-Tran, Amy" userId="6b117bee-830f-4240-bb36-8cf02d335e91" providerId="ADAL" clId="{C5D4E0A9-5AEE-004B-AB96-4364FFC3D959}" dt="2020-09-26T17:14:55.862" v="399"/>
          <ac:grpSpMkLst>
            <pc:docMk/>
            <pc:sldMk cId="93135856" sldId="268"/>
            <ac:grpSpMk id="143" creationId="{7D13AA91-C2C7-0940-B00E-2C6B01867D93}"/>
          </ac:grpSpMkLst>
        </pc:grpChg>
        <pc:grpChg chg="add del">
          <ac:chgData name="127S-Tran, Amy" userId="6b117bee-830f-4240-bb36-8cf02d335e91" providerId="ADAL" clId="{C5D4E0A9-5AEE-004B-AB96-4364FFC3D959}" dt="2020-09-26T17:14:44.914" v="395"/>
          <ac:grpSpMkLst>
            <pc:docMk/>
            <pc:sldMk cId="93135856" sldId="268"/>
            <ac:grpSpMk id="148" creationId="{D2CA62B3-81C1-0940-A8CF-2A35B54E95DF}"/>
          </ac:grpSpMkLst>
        </pc:grpChg>
        <pc:grpChg chg="add">
          <ac:chgData name="127S-Tran, Amy" userId="6b117bee-830f-4240-bb36-8cf02d335e91" providerId="ADAL" clId="{C5D4E0A9-5AEE-004B-AB96-4364FFC3D959}" dt="2020-09-26T17:17:07.229" v="427"/>
          <ac:grpSpMkLst>
            <pc:docMk/>
            <pc:sldMk cId="93135856" sldId="268"/>
            <ac:grpSpMk id="155" creationId="{01C5F6CC-CA10-F74A-8176-6E0038FD091B}"/>
          </ac:grpSpMkLst>
        </pc:grpChg>
        <pc:grpChg chg="add">
          <ac:chgData name="127S-Tran, Amy" userId="6b117bee-830f-4240-bb36-8cf02d335e91" providerId="ADAL" clId="{C5D4E0A9-5AEE-004B-AB96-4364FFC3D959}" dt="2020-09-26T17:17:07.229" v="427"/>
          <ac:grpSpMkLst>
            <pc:docMk/>
            <pc:sldMk cId="93135856" sldId="268"/>
            <ac:grpSpMk id="156" creationId="{52754519-79B5-CB41-9624-2D181F9FEF66}"/>
          </ac:grpSpMkLst>
        </pc:grpChg>
        <pc:grpChg chg="add mod">
          <ac:chgData name="127S-Tran, Amy" userId="6b117bee-830f-4240-bb36-8cf02d335e91" providerId="ADAL" clId="{C5D4E0A9-5AEE-004B-AB96-4364FFC3D959}" dt="2020-09-26T17:22:36.990" v="461" actId="1076"/>
          <ac:grpSpMkLst>
            <pc:docMk/>
            <pc:sldMk cId="93135856" sldId="268"/>
            <ac:grpSpMk id="167" creationId="{1CF1EF1E-1775-744A-BE9C-E6DDBD596D03}"/>
          </ac:grpSpMkLst>
        </pc:grpChg>
        <pc:grpChg chg="add mod">
          <ac:chgData name="127S-Tran, Amy" userId="6b117bee-830f-4240-bb36-8cf02d335e91" providerId="ADAL" clId="{C5D4E0A9-5AEE-004B-AB96-4364FFC3D959}" dt="2020-09-26T17:24:48.350" v="485" actId="1076"/>
          <ac:grpSpMkLst>
            <pc:docMk/>
            <pc:sldMk cId="93135856" sldId="268"/>
            <ac:grpSpMk id="182" creationId="{784CDDD8-1646-334E-BB9D-C410A07AE36D}"/>
          </ac:grpSpMkLst>
        </pc:grpChg>
        <pc:picChg chg="add mod">
          <ac:chgData name="127S-Tran, Amy" userId="6b117bee-830f-4240-bb36-8cf02d335e91" providerId="ADAL" clId="{C5D4E0A9-5AEE-004B-AB96-4364FFC3D959}" dt="2020-09-26T17:15:52.630" v="419" actId="1076"/>
          <ac:picMkLst>
            <pc:docMk/>
            <pc:sldMk cId="93135856" sldId="268"/>
            <ac:picMk id="3" creationId="{6E2F9B16-FE20-C640-BE46-617E84798BD0}"/>
          </ac:picMkLst>
        </pc:picChg>
        <pc:picChg chg="add del mod ord">
          <ac:chgData name="127S-Tran, Amy" userId="6b117bee-830f-4240-bb36-8cf02d335e91" providerId="ADAL" clId="{C5D4E0A9-5AEE-004B-AB96-4364FFC3D959}" dt="2020-09-25T20:32:38.419" v="27" actId="478"/>
          <ac:picMkLst>
            <pc:docMk/>
            <pc:sldMk cId="93135856" sldId="268"/>
            <ac:picMk id="4" creationId="{AE5CFAF5-C0B3-1642-94F9-924B478CC086}"/>
          </ac:picMkLst>
        </pc:picChg>
        <pc:picChg chg="add del mod ord">
          <ac:chgData name="127S-Tran, Amy" userId="6b117bee-830f-4240-bb36-8cf02d335e91" providerId="ADAL" clId="{C5D4E0A9-5AEE-004B-AB96-4364FFC3D959}" dt="2020-09-26T17:02:15.300" v="97" actId="478"/>
          <ac:picMkLst>
            <pc:docMk/>
            <pc:sldMk cId="93135856" sldId="268"/>
            <ac:picMk id="7" creationId="{3981C1CC-024C-FE44-911D-4B5969C8856E}"/>
          </ac:picMkLst>
        </pc:picChg>
        <pc:picChg chg="add mod">
          <ac:chgData name="127S-Tran, Amy" userId="6b117bee-830f-4240-bb36-8cf02d335e91" providerId="ADAL" clId="{C5D4E0A9-5AEE-004B-AB96-4364FFC3D959}" dt="2020-09-26T17:16:04.651" v="421" actId="1076"/>
          <ac:picMkLst>
            <pc:docMk/>
            <pc:sldMk cId="93135856" sldId="268"/>
            <ac:picMk id="150" creationId="{AE1CD876-50B4-CA4B-AE20-C13A1CC1C5B5}"/>
          </ac:picMkLst>
        </pc:picChg>
        <pc:inkChg chg="add del">
          <ac:chgData name="127S-Tran, Amy" userId="6b117bee-830f-4240-bb36-8cf02d335e91" providerId="ADAL" clId="{C5D4E0A9-5AEE-004B-AB96-4364FFC3D959}" dt="2020-09-26T17:14:14.884" v="297"/>
          <ac:inkMkLst>
            <pc:docMk/>
            <pc:sldMk cId="93135856" sldId="268"/>
            <ac:inkMk id="2" creationId="{283B5C1F-D380-1B4C-AA8F-A92F62C6ED97}"/>
          </ac:inkMkLst>
        </pc:inkChg>
        <pc:inkChg chg="add del">
          <ac:chgData name="127S-Tran, Amy" userId="6b117bee-830f-4240-bb36-8cf02d335e91" providerId="ADAL" clId="{C5D4E0A9-5AEE-004B-AB96-4364FFC3D959}" dt="2020-09-26T17:14:14.886" v="298"/>
          <ac:inkMkLst>
            <pc:docMk/>
            <pc:sldMk cId="93135856" sldId="268"/>
            <ac:inkMk id="4" creationId="{9EE90759-148A-FF4A-B02F-28ED264C0D10}"/>
          </ac:inkMkLst>
        </pc:inkChg>
        <pc:inkChg chg="add del">
          <ac:chgData name="127S-Tran, Amy" userId="6b117bee-830f-4240-bb36-8cf02d335e91" providerId="ADAL" clId="{C5D4E0A9-5AEE-004B-AB96-4364FFC3D959}" dt="2020-09-26T17:14:14.891" v="299"/>
          <ac:inkMkLst>
            <pc:docMk/>
            <pc:sldMk cId="93135856" sldId="268"/>
            <ac:inkMk id="5" creationId="{51257227-2553-504C-8546-2E4FA48BC94A}"/>
          </ac:inkMkLst>
        </pc:inkChg>
        <pc:inkChg chg="add del">
          <ac:chgData name="127S-Tran, Amy" userId="6b117bee-830f-4240-bb36-8cf02d335e91" providerId="ADAL" clId="{C5D4E0A9-5AEE-004B-AB96-4364FFC3D959}" dt="2020-09-26T17:14:14.898" v="300"/>
          <ac:inkMkLst>
            <pc:docMk/>
            <pc:sldMk cId="93135856" sldId="268"/>
            <ac:inkMk id="6" creationId="{09F0D88C-D29B-E74A-B7BD-CD8ABAAAA9FC}"/>
          </ac:inkMkLst>
        </pc:inkChg>
        <pc:inkChg chg="add del topLvl">
          <ac:chgData name="127S-Tran, Amy" userId="6b117bee-830f-4240-bb36-8cf02d335e91" providerId="ADAL" clId="{C5D4E0A9-5AEE-004B-AB96-4364FFC3D959}" dt="2020-09-26T17:10:40.298" v="194"/>
          <ac:inkMkLst>
            <pc:docMk/>
            <pc:sldMk cId="93135856" sldId="268"/>
            <ac:inkMk id="6" creationId="{6C518BCE-FF2E-5C4F-AC0E-9E4183A6644A}"/>
          </ac:inkMkLst>
        </pc:inkChg>
        <pc:inkChg chg="add del">
          <ac:chgData name="127S-Tran, Amy" userId="6b117bee-830f-4240-bb36-8cf02d335e91" providerId="ADAL" clId="{C5D4E0A9-5AEE-004B-AB96-4364FFC3D959}" dt="2020-09-26T17:14:14.905" v="301"/>
          <ac:inkMkLst>
            <pc:docMk/>
            <pc:sldMk cId="93135856" sldId="268"/>
            <ac:inkMk id="7" creationId="{11A60359-CC47-584D-8290-802EB15ED298}"/>
          </ac:inkMkLst>
        </pc:inkChg>
        <pc:inkChg chg="add del">
          <ac:chgData name="127S-Tran, Amy" userId="6b117bee-830f-4240-bb36-8cf02d335e91" providerId="ADAL" clId="{C5D4E0A9-5AEE-004B-AB96-4364FFC3D959}" dt="2020-09-25T20:33:45.791" v="33"/>
          <ac:inkMkLst>
            <pc:docMk/>
            <pc:sldMk cId="93135856" sldId="268"/>
            <ac:inkMk id="8" creationId="{185E73D6-4283-4D4A-8910-53FD3B2429AC}"/>
          </ac:inkMkLst>
        </pc:inkChg>
        <pc:inkChg chg="add del topLvl">
          <ac:chgData name="127S-Tran, Amy" userId="6b117bee-830f-4240-bb36-8cf02d335e91" providerId="ADAL" clId="{C5D4E0A9-5AEE-004B-AB96-4364FFC3D959}" dt="2020-09-26T17:10:40.126" v="193"/>
          <ac:inkMkLst>
            <pc:docMk/>
            <pc:sldMk cId="93135856" sldId="268"/>
            <ac:inkMk id="8" creationId="{349E5224-2CA4-A64C-9D16-B7ABA23A461B}"/>
          </ac:inkMkLst>
        </pc:inkChg>
        <pc:inkChg chg="add del">
          <ac:chgData name="127S-Tran, Amy" userId="6b117bee-830f-4240-bb36-8cf02d335e91" providerId="ADAL" clId="{C5D4E0A9-5AEE-004B-AB96-4364FFC3D959}" dt="2020-09-26T17:14:14.913" v="302"/>
          <ac:inkMkLst>
            <pc:docMk/>
            <pc:sldMk cId="93135856" sldId="268"/>
            <ac:inkMk id="8" creationId="{EBB89B49-C5F5-0C46-BC0F-0B72BA61555B}"/>
          </ac:inkMkLst>
        </pc:inkChg>
        <pc:inkChg chg="add">
          <ac:chgData name="127S-Tran, Amy" userId="6b117bee-830f-4240-bb36-8cf02d335e91" providerId="ADAL" clId="{C5D4E0A9-5AEE-004B-AB96-4364FFC3D959}" dt="2020-09-25T20:34:36.240" v="34"/>
          <ac:inkMkLst>
            <pc:docMk/>
            <pc:sldMk cId="93135856" sldId="268"/>
            <ac:inkMk id="9" creationId="{9D717E32-ADC9-8F47-88B6-E98469725F9E}"/>
          </ac:inkMkLst>
        </pc:inkChg>
        <pc:inkChg chg="add">
          <ac:chgData name="127S-Tran, Amy" userId="6b117bee-830f-4240-bb36-8cf02d335e91" providerId="ADAL" clId="{C5D4E0A9-5AEE-004B-AB96-4364FFC3D959}" dt="2020-09-25T20:34:40.505" v="35"/>
          <ac:inkMkLst>
            <pc:docMk/>
            <pc:sldMk cId="93135856" sldId="268"/>
            <ac:inkMk id="10" creationId="{7D1B9D64-701A-1D4E-A8E9-29F27223353B}"/>
          </ac:inkMkLst>
        </pc:inkChg>
        <pc:inkChg chg="add topLvl">
          <ac:chgData name="127S-Tran, Amy" userId="6b117bee-830f-4240-bb36-8cf02d335e91" providerId="ADAL" clId="{C5D4E0A9-5AEE-004B-AB96-4364FFC3D959}" dt="2020-09-25T21:03:27.305" v="74"/>
          <ac:inkMkLst>
            <pc:docMk/>
            <pc:sldMk cId="93135856" sldId="268"/>
            <ac:inkMk id="11" creationId="{A634406F-8D26-0841-A3C5-A69CCCABCBF8}"/>
          </ac:inkMkLst>
        </pc:inkChg>
        <pc:inkChg chg="add topLvl">
          <ac:chgData name="127S-Tran, Amy" userId="6b117bee-830f-4240-bb36-8cf02d335e91" providerId="ADAL" clId="{C5D4E0A9-5AEE-004B-AB96-4364FFC3D959}" dt="2020-09-25T21:03:27.305" v="74"/>
          <ac:inkMkLst>
            <pc:docMk/>
            <pc:sldMk cId="93135856" sldId="268"/>
            <ac:inkMk id="12" creationId="{27E51290-D32B-FF4A-8111-682DFB6C2D42}"/>
          </ac:inkMkLst>
        </pc:inkChg>
        <pc:inkChg chg="add del">
          <ac:chgData name="127S-Tran, Amy" userId="6b117bee-830f-4240-bb36-8cf02d335e91" providerId="ADAL" clId="{C5D4E0A9-5AEE-004B-AB96-4364FFC3D959}" dt="2020-09-26T17:14:14.916" v="304"/>
          <ac:inkMkLst>
            <pc:docMk/>
            <pc:sldMk cId="93135856" sldId="268"/>
            <ac:inkMk id="13" creationId="{ABB83AC4-1BBE-EA40-B374-C06F9B75DC5C}"/>
          </ac:inkMkLst>
        </pc:inkChg>
        <pc:inkChg chg="add topLvl">
          <ac:chgData name="127S-Tran, Amy" userId="6b117bee-830f-4240-bb36-8cf02d335e91" providerId="ADAL" clId="{C5D4E0A9-5AEE-004B-AB96-4364FFC3D959}" dt="2020-09-25T20:36:09.901" v="44"/>
          <ac:inkMkLst>
            <pc:docMk/>
            <pc:sldMk cId="93135856" sldId="268"/>
            <ac:inkMk id="14" creationId="{EF1B3998-85C9-6C4D-ADF5-AAF119C85913}"/>
          </ac:inkMkLst>
        </pc:inkChg>
        <pc:inkChg chg="add del">
          <ac:chgData name="127S-Tran, Amy" userId="6b117bee-830f-4240-bb36-8cf02d335e91" providerId="ADAL" clId="{C5D4E0A9-5AEE-004B-AB96-4364FFC3D959}" dt="2020-09-26T17:14:22.550" v="322"/>
          <ac:inkMkLst>
            <pc:docMk/>
            <pc:sldMk cId="93135856" sldId="268"/>
            <ac:inkMk id="15" creationId="{2F4B046B-4297-1844-9667-66D3BF22BD97}"/>
          </ac:inkMkLst>
        </pc:inkChg>
        <pc:inkChg chg="add del topLvl">
          <ac:chgData name="127S-Tran, Amy" userId="6b117bee-830f-4240-bb36-8cf02d335e91" providerId="ADAL" clId="{C5D4E0A9-5AEE-004B-AB96-4364FFC3D959}" dt="2020-09-26T17:10:39.679" v="192"/>
          <ac:inkMkLst>
            <pc:docMk/>
            <pc:sldMk cId="93135856" sldId="268"/>
            <ac:inkMk id="15" creationId="{611D859C-DDAC-7E4E-B481-84583AC6FC91}"/>
          </ac:inkMkLst>
        </pc:inkChg>
        <pc:inkChg chg="add mod topLvl">
          <ac:chgData name="127S-Tran, Amy" userId="6b117bee-830f-4240-bb36-8cf02d335e91" providerId="ADAL" clId="{C5D4E0A9-5AEE-004B-AB96-4364FFC3D959}" dt="2020-09-26T17:23:38.205" v="469" actId="1076"/>
          <ac:inkMkLst>
            <pc:docMk/>
            <pc:sldMk cId="93135856" sldId="268"/>
            <ac:inkMk id="16" creationId="{15864046-EB71-B24F-8066-CECD41F532CA}"/>
          </ac:inkMkLst>
        </pc:inkChg>
        <pc:inkChg chg="add topLvl">
          <ac:chgData name="127S-Tran, Amy" userId="6b117bee-830f-4240-bb36-8cf02d335e91" providerId="ADAL" clId="{C5D4E0A9-5AEE-004B-AB96-4364FFC3D959}" dt="2020-09-25T21:03:27.305" v="74"/>
          <ac:inkMkLst>
            <pc:docMk/>
            <pc:sldMk cId="93135856" sldId="268"/>
            <ac:inkMk id="17" creationId="{994CD2B8-00CC-C246-AA7A-0D500E1DC96A}"/>
          </ac:inkMkLst>
        </pc:inkChg>
        <pc:inkChg chg="add mod topLvl">
          <ac:chgData name="127S-Tran, Amy" userId="6b117bee-830f-4240-bb36-8cf02d335e91" providerId="ADAL" clId="{C5D4E0A9-5AEE-004B-AB96-4364FFC3D959}" dt="2020-09-26T17:24:20.749" v="479" actId="688"/>
          <ac:inkMkLst>
            <pc:docMk/>
            <pc:sldMk cId="93135856" sldId="268"/>
            <ac:inkMk id="18" creationId="{C4C27540-889B-714D-9DD4-996058CB3F99}"/>
          </ac:inkMkLst>
        </pc:inkChg>
        <pc:inkChg chg="add del topLvl">
          <ac:chgData name="127S-Tran, Amy" userId="6b117bee-830f-4240-bb36-8cf02d335e91" providerId="ADAL" clId="{C5D4E0A9-5AEE-004B-AB96-4364FFC3D959}" dt="2020-09-26T17:10:39.257" v="191"/>
          <ac:inkMkLst>
            <pc:docMk/>
            <pc:sldMk cId="93135856" sldId="268"/>
            <ac:inkMk id="19" creationId="{07D1C492-6141-8D4C-A92E-116160693FD4}"/>
          </ac:inkMkLst>
        </pc:inkChg>
        <pc:inkChg chg="add del">
          <ac:chgData name="127S-Tran, Amy" userId="6b117bee-830f-4240-bb36-8cf02d335e91" providerId="ADAL" clId="{C5D4E0A9-5AEE-004B-AB96-4364FFC3D959}" dt="2020-09-26T17:14:16.133" v="308"/>
          <ac:inkMkLst>
            <pc:docMk/>
            <pc:sldMk cId="93135856" sldId="268"/>
            <ac:inkMk id="19" creationId="{40721370-02FB-D544-A2CF-E850935337E2}"/>
          </ac:inkMkLst>
        </pc:inkChg>
        <pc:inkChg chg="add del topLvl">
          <ac:chgData name="127S-Tran, Amy" userId="6b117bee-830f-4240-bb36-8cf02d335e91" providerId="ADAL" clId="{C5D4E0A9-5AEE-004B-AB96-4364FFC3D959}" dt="2020-09-26T17:14:26.982" v="362"/>
          <ac:inkMkLst>
            <pc:docMk/>
            <pc:sldMk cId="93135856" sldId="268"/>
            <ac:inkMk id="20" creationId="{4A38561B-52D4-BB4D-82F4-498BC92CB07A}"/>
          </ac:inkMkLst>
        </pc:inkChg>
        <pc:inkChg chg="add topLvl">
          <ac:chgData name="127S-Tran, Amy" userId="6b117bee-830f-4240-bb36-8cf02d335e91" providerId="ADAL" clId="{C5D4E0A9-5AEE-004B-AB96-4364FFC3D959}" dt="2020-09-25T20:38:17.405" v="69"/>
          <ac:inkMkLst>
            <pc:docMk/>
            <pc:sldMk cId="93135856" sldId="268"/>
            <ac:inkMk id="21" creationId="{0F4BF998-DFAA-E749-866D-4B9FC7358FB2}"/>
          </ac:inkMkLst>
        </pc:inkChg>
        <pc:inkChg chg="add">
          <ac:chgData name="127S-Tran, Amy" userId="6b117bee-830f-4240-bb36-8cf02d335e91" providerId="ADAL" clId="{C5D4E0A9-5AEE-004B-AB96-4364FFC3D959}" dt="2020-09-25T20:36:26.592" v="47"/>
          <ac:inkMkLst>
            <pc:docMk/>
            <pc:sldMk cId="93135856" sldId="268"/>
            <ac:inkMk id="22" creationId="{0AD39FB0-E9EE-A74F-80BC-6EF81331D9BA}"/>
          </ac:inkMkLst>
        </pc:inkChg>
        <pc:inkChg chg="add del topLvl">
          <ac:chgData name="127S-Tran, Amy" userId="6b117bee-830f-4240-bb36-8cf02d335e91" providerId="ADAL" clId="{C5D4E0A9-5AEE-004B-AB96-4364FFC3D959}" dt="2020-09-26T17:14:14.278" v="292"/>
          <ac:inkMkLst>
            <pc:docMk/>
            <pc:sldMk cId="93135856" sldId="268"/>
            <ac:inkMk id="23" creationId="{D97D9B45-B172-F54C-8135-C32ABB18FAA8}"/>
          </ac:inkMkLst>
        </pc:inkChg>
        <pc:inkChg chg="add del topLvl">
          <ac:chgData name="127S-Tran, Amy" userId="6b117bee-830f-4240-bb36-8cf02d335e91" providerId="ADAL" clId="{C5D4E0A9-5AEE-004B-AB96-4364FFC3D959}" dt="2020-09-26T17:14:26.992" v="366"/>
          <ac:inkMkLst>
            <pc:docMk/>
            <pc:sldMk cId="93135856" sldId="268"/>
            <ac:inkMk id="24" creationId="{40DE7C8E-D643-DE45-95FA-CAD70C38D7BF}"/>
          </ac:inkMkLst>
        </pc:inkChg>
        <pc:inkChg chg="add del">
          <ac:chgData name="127S-Tran, Amy" userId="6b117bee-830f-4240-bb36-8cf02d335e91" providerId="ADAL" clId="{C5D4E0A9-5AEE-004B-AB96-4364FFC3D959}" dt="2020-09-26T17:14:16.138" v="309"/>
          <ac:inkMkLst>
            <pc:docMk/>
            <pc:sldMk cId="93135856" sldId="268"/>
            <ac:inkMk id="25" creationId="{C96081A8-55BA-3842-AEAC-9A1FF74D566E}"/>
          </ac:inkMkLst>
        </pc:inkChg>
        <pc:inkChg chg="add">
          <ac:chgData name="127S-Tran, Amy" userId="6b117bee-830f-4240-bb36-8cf02d335e91" providerId="ADAL" clId="{C5D4E0A9-5AEE-004B-AB96-4364FFC3D959}" dt="2020-09-25T20:36:51.992" v="51"/>
          <ac:inkMkLst>
            <pc:docMk/>
            <pc:sldMk cId="93135856" sldId="268"/>
            <ac:inkMk id="26" creationId="{DDD54673-51E0-0D4B-A219-5039D125A271}"/>
          </ac:inkMkLst>
        </pc:inkChg>
        <pc:inkChg chg="add topLvl">
          <ac:chgData name="127S-Tran, Amy" userId="6b117bee-830f-4240-bb36-8cf02d335e91" providerId="ADAL" clId="{C5D4E0A9-5AEE-004B-AB96-4364FFC3D959}" dt="2020-09-25T20:37:04.721" v="55"/>
          <ac:inkMkLst>
            <pc:docMk/>
            <pc:sldMk cId="93135856" sldId="268"/>
            <ac:inkMk id="27" creationId="{994109B6-05AF-4C42-AB61-4BCFF31877BC}"/>
          </ac:inkMkLst>
        </pc:inkChg>
        <pc:inkChg chg="add del">
          <ac:chgData name="127S-Tran, Amy" userId="6b117bee-830f-4240-bb36-8cf02d335e91" providerId="ADAL" clId="{C5D4E0A9-5AEE-004B-AB96-4364FFC3D959}" dt="2020-09-26T17:10:39.047" v="190"/>
          <ac:inkMkLst>
            <pc:docMk/>
            <pc:sldMk cId="93135856" sldId="268"/>
            <ac:inkMk id="28" creationId="{40DC4085-F862-D248-9700-2CA6ECAFBCD1}"/>
          </ac:inkMkLst>
        </pc:inkChg>
        <pc:inkChg chg="add del">
          <ac:chgData name="127S-Tran, Amy" userId="6b117bee-830f-4240-bb36-8cf02d335e91" providerId="ADAL" clId="{C5D4E0A9-5AEE-004B-AB96-4364FFC3D959}" dt="2020-09-26T17:14:16.144" v="310"/>
          <ac:inkMkLst>
            <pc:docMk/>
            <pc:sldMk cId="93135856" sldId="268"/>
            <ac:inkMk id="28" creationId="{57EE6D5F-3CFA-424B-BA8F-1F03A6D50174}"/>
          </ac:inkMkLst>
        </pc:inkChg>
        <pc:inkChg chg="add topLvl">
          <ac:chgData name="127S-Tran, Amy" userId="6b117bee-830f-4240-bb36-8cf02d335e91" providerId="ADAL" clId="{C5D4E0A9-5AEE-004B-AB96-4364FFC3D959}" dt="2020-09-25T20:37:30.207" v="59"/>
          <ac:inkMkLst>
            <pc:docMk/>
            <pc:sldMk cId="93135856" sldId="268"/>
            <ac:inkMk id="29" creationId="{1A30A66A-7052-374F-A709-56389EF054D5}"/>
          </ac:inkMkLst>
        </pc:inkChg>
        <pc:inkChg chg="add del">
          <ac:chgData name="127S-Tran, Amy" userId="6b117bee-830f-4240-bb36-8cf02d335e91" providerId="ADAL" clId="{C5D4E0A9-5AEE-004B-AB96-4364FFC3D959}" dt="2020-09-26T17:14:22.561" v="324"/>
          <ac:inkMkLst>
            <pc:docMk/>
            <pc:sldMk cId="93135856" sldId="268"/>
            <ac:inkMk id="30" creationId="{3353FA8C-D99B-F54E-BEE4-0F1BA364B7AF}"/>
          </ac:inkMkLst>
        </pc:inkChg>
        <pc:inkChg chg="add del topLvl">
          <ac:chgData name="127S-Tran, Amy" userId="6b117bee-830f-4240-bb36-8cf02d335e91" providerId="ADAL" clId="{C5D4E0A9-5AEE-004B-AB96-4364FFC3D959}" dt="2020-09-26T17:10:38.884" v="189"/>
          <ac:inkMkLst>
            <pc:docMk/>
            <pc:sldMk cId="93135856" sldId="268"/>
            <ac:inkMk id="30" creationId="{F174447D-DDA6-004B-99E5-BA9EC4C873FA}"/>
          </ac:inkMkLst>
        </pc:inkChg>
        <pc:inkChg chg="add topLvl">
          <ac:chgData name="127S-Tran, Amy" userId="6b117bee-830f-4240-bb36-8cf02d335e91" providerId="ADAL" clId="{C5D4E0A9-5AEE-004B-AB96-4364FFC3D959}" dt="2020-09-25T20:38:17.405" v="69"/>
          <ac:inkMkLst>
            <pc:docMk/>
            <pc:sldMk cId="93135856" sldId="268"/>
            <ac:inkMk id="31" creationId="{47790B8B-E729-9349-9E76-50EACBAA6C82}"/>
          </ac:inkMkLst>
        </pc:inkChg>
        <pc:inkChg chg="add topLvl">
          <ac:chgData name="127S-Tran, Amy" userId="6b117bee-830f-4240-bb36-8cf02d335e91" providerId="ADAL" clId="{C5D4E0A9-5AEE-004B-AB96-4364FFC3D959}" dt="2020-09-25T20:38:17.405" v="69"/>
          <ac:inkMkLst>
            <pc:docMk/>
            <pc:sldMk cId="93135856" sldId="268"/>
            <ac:inkMk id="32" creationId="{AAFBB450-1BD0-CE43-B224-F0D54A9B9364}"/>
          </ac:inkMkLst>
        </pc:inkChg>
        <pc:inkChg chg="add del topLvl">
          <ac:chgData name="127S-Tran, Amy" userId="6b117bee-830f-4240-bb36-8cf02d335e91" providerId="ADAL" clId="{C5D4E0A9-5AEE-004B-AB96-4364FFC3D959}" dt="2020-09-26T17:14:14.286" v="293"/>
          <ac:inkMkLst>
            <pc:docMk/>
            <pc:sldMk cId="93135856" sldId="268"/>
            <ac:inkMk id="33" creationId="{96E9C5F6-B1EA-9043-B36B-7F22334CF2A8}"/>
          </ac:inkMkLst>
        </pc:inkChg>
        <pc:inkChg chg="add del">
          <ac:chgData name="127S-Tran, Amy" userId="6b117bee-830f-4240-bb36-8cf02d335e91" providerId="ADAL" clId="{C5D4E0A9-5AEE-004B-AB96-4364FFC3D959}" dt="2020-09-26T17:14:16.152" v="311"/>
          <ac:inkMkLst>
            <pc:docMk/>
            <pc:sldMk cId="93135856" sldId="268"/>
            <ac:inkMk id="34" creationId="{735B4E3B-B14E-644C-8D25-4E8D476AA76E}"/>
          </ac:inkMkLst>
        </pc:inkChg>
        <pc:inkChg chg="add topLvl">
          <ac:chgData name="127S-Tran, Amy" userId="6b117bee-830f-4240-bb36-8cf02d335e91" providerId="ADAL" clId="{C5D4E0A9-5AEE-004B-AB96-4364FFC3D959}" dt="2020-09-25T20:38:17.405" v="69"/>
          <ac:inkMkLst>
            <pc:docMk/>
            <pc:sldMk cId="93135856" sldId="268"/>
            <ac:inkMk id="35" creationId="{18230306-44BD-3347-9B74-3BE5727AB1FB}"/>
          </ac:inkMkLst>
        </pc:inkChg>
        <pc:inkChg chg="add del">
          <ac:chgData name="127S-Tran, Amy" userId="6b117bee-830f-4240-bb36-8cf02d335e91" providerId="ADAL" clId="{C5D4E0A9-5AEE-004B-AB96-4364FFC3D959}" dt="2020-09-26T17:14:12.231" v="289"/>
          <ac:inkMkLst>
            <pc:docMk/>
            <pc:sldMk cId="93135856" sldId="268"/>
            <ac:inkMk id="36" creationId="{6E1031E7-AED1-DF40-BFC0-6908B3D58D7B}"/>
          </ac:inkMkLst>
        </pc:inkChg>
        <pc:inkChg chg="add del">
          <ac:chgData name="127S-Tran, Amy" userId="6b117bee-830f-4240-bb36-8cf02d335e91" providerId="ADAL" clId="{C5D4E0A9-5AEE-004B-AB96-4364FFC3D959}" dt="2020-09-26T17:14:14.293" v="294"/>
          <ac:inkMkLst>
            <pc:docMk/>
            <pc:sldMk cId="93135856" sldId="268"/>
            <ac:inkMk id="37" creationId="{6C5AE2C6-21B6-8D44-B3FD-88D018B1516C}"/>
          </ac:inkMkLst>
        </pc:inkChg>
        <pc:inkChg chg="add del">
          <ac:chgData name="127S-Tran, Amy" userId="6b117bee-830f-4240-bb36-8cf02d335e91" providerId="ADAL" clId="{C5D4E0A9-5AEE-004B-AB96-4364FFC3D959}" dt="2020-09-26T17:14:22.579" v="328"/>
          <ac:inkMkLst>
            <pc:docMk/>
            <pc:sldMk cId="93135856" sldId="268"/>
            <ac:inkMk id="38" creationId="{DBCD079F-6B97-824D-B794-B01A7266C790}"/>
          </ac:inkMkLst>
        </pc:inkChg>
        <pc:inkChg chg="add del">
          <ac:chgData name="127S-Tran, Amy" userId="6b117bee-830f-4240-bb36-8cf02d335e91" providerId="ADAL" clId="{C5D4E0A9-5AEE-004B-AB96-4364FFC3D959}" dt="2020-09-26T17:14:22.582" v="329"/>
          <ac:inkMkLst>
            <pc:docMk/>
            <pc:sldMk cId="93135856" sldId="268"/>
            <ac:inkMk id="39" creationId="{76546270-B038-5B4F-8D66-A9A631CA5BE2}"/>
          </ac:inkMkLst>
        </pc:inkChg>
        <pc:inkChg chg="add del">
          <ac:chgData name="127S-Tran, Amy" userId="6b117bee-830f-4240-bb36-8cf02d335e91" providerId="ADAL" clId="{C5D4E0A9-5AEE-004B-AB96-4364FFC3D959}" dt="2020-09-26T17:14:14.301" v="295"/>
          <ac:inkMkLst>
            <pc:docMk/>
            <pc:sldMk cId="93135856" sldId="268"/>
            <ac:inkMk id="40" creationId="{034473A7-FB86-7A4F-99F1-54776DBB79EB}"/>
          </ac:inkMkLst>
        </pc:inkChg>
        <pc:inkChg chg="add del">
          <ac:chgData name="127S-Tran, Amy" userId="6b117bee-830f-4240-bb36-8cf02d335e91" providerId="ADAL" clId="{C5D4E0A9-5AEE-004B-AB96-4364FFC3D959}" dt="2020-09-26T17:14:22.585" v="330"/>
          <ac:inkMkLst>
            <pc:docMk/>
            <pc:sldMk cId="93135856" sldId="268"/>
            <ac:inkMk id="41" creationId="{EB4201CE-4BC3-6941-AAD2-AF06AC11BDC5}"/>
          </ac:inkMkLst>
        </pc:inkChg>
        <pc:inkChg chg="add del">
          <ac:chgData name="127S-Tran, Amy" userId="6b117bee-830f-4240-bb36-8cf02d335e91" providerId="ADAL" clId="{C5D4E0A9-5AEE-004B-AB96-4364FFC3D959}" dt="2020-09-26T17:14:14.302" v="296"/>
          <ac:inkMkLst>
            <pc:docMk/>
            <pc:sldMk cId="93135856" sldId="268"/>
            <ac:inkMk id="42" creationId="{B43F3E84-265B-4B44-8EEC-54F97FC1942D}"/>
          </ac:inkMkLst>
        </pc:inkChg>
        <pc:inkChg chg="add del">
          <ac:chgData name="127S-Tran, Amy" userId="6b117bee-830f-4240-bb36-8cf02d335e91" providerId="ADAL" clId="{C5D4E0A9-5AEE-004B-AB96-4364FFC3D959}" dt="2020-09-26T17:14:20.196" v="312"/>
          <ac:inkMkLst>
            <pc:docMk/>
            <pc:sldMk cId="93135856" sldId="268"/>
            <ac:inkMk id="43" creationId="{A86231E8-DB71-2B4B-BB8A-B1791DC85938}"/>
          </ac:inkMkLst>
        </pc:inkChg>
        <pc:inkChg chg="add del">
          <ac:chgData name="127S-Tran, Amy" userId="6b117bee-830f-4240-bb36-8cf02d335e91" providerId="ADAL" clId="{C5D4E0A9-5AEE-004B-AB96-4364FFC3D959}" dt="2020-09-26T17:14:20.200" v="313"/>
          <ac:inkMkLst>
            <pc:docMk/>
            <pc:sldMk cId="93135856" sldId="268"/>
            <ac:inkMk id="44" creationId="{E1E4DEC5-E442-6C4F-B16B-F685AA818A33}"/>
          </ac:inkMkLst>
        </pc:inkChg>
        <pc:inkChg chg="add topLvl">
          <ac:chgData name="127S-Tran, Amy" userId="6b117bee-830f-4240-bb36-8cf02d335e91" providerId="ADAL" clId="{C5D4E0A9-5AEE-004B-AB96-4364FFC3D959}" dt="2020-09-25T21:03:24.865" v="73"/>
          <ac:inkMkLst>
            <pc:docMk/>
            <pc:sldMk cId="93135856" sldId="268"/>
            <ac:inkMk id="46" creationId="{A12F4261-5EE1-2044-AEF7-A5FCE5C6C999}"/>
          </ac:inkMkLst>
        </pc:inkChg>
        <pc:inkChg chg="add del topLvl">
          <ac:chgData name="127S-Tran, Amy" userId="6b117bee-830f-4240-bb36-8cf02d335e91" providerId="ADAL" clId="{C5D4E0A9-5AEE-004B-AB96-4364FFC3D959}" dt="2020-09-25T21:03:27.305" v="74"/>
          <ac:inkMkLst>
            <pc:docMk/>
            <pc:sldMk cId="93135856" sldId="268"/>
            <ac:inkMk id="48" creationId="{7B4260F4-E6DB-8C4E-988E-04D09A933BE0}"/>
          </ac:inkMkLst>
        </pc:inkChg>
        <pc:inkChg chg="add del">
          <ac:chgData name="127S-Tran, Amy" userId="6b117bee-830f-4240-bb36-8cf02d335e91" providerId="ADAL" clId="{C5D4E0A9-5AEE-004B-AB96-4364FFC3D959}" dt="2020-09-26T17:13:52.544" v="264"/>
          <ac:inkMkLst>
            <pc:docMk/>
            <pc:sldMk cId="93135856" sldId="268"/>
            <ac:inkMk id="48" creationId="{FD5F7BF3-75D6-6B40-8CAA-3BBE0AD59C49}"/>
          </ac:inkMkLst>
        </pc:inkChg>
        <pc:inkChg chg="add del topLvl">
          <ac:chgData name="127S-Tran, Amy" userId="6b117bee-830f-4240-bb36-8cf02d335e91" providerId="ADAL" clId="{C5D4E0A9-5AEE-004B-AB96-4364FFC3D959}" dt="2020-09-26T17:14:14.269" v="290"/>
          <ac:inkMkLst>
            <pc:docMk/>
            <pc:sldMk cId="93135856" sldId="268"/>
            <ac:inkMk id="49" creationId="{9CE8A3A5-BA16-624D-AE32-D76F234E2374}"/>
          </ac:inkMkLst>
        </pc:inkChg>
        <pc:inkChg chg="add">
          <ac:chgData name="127S-Tran, Amy" userId="6b117bee-830f-4240-bb36-8cf02d335e91" providerId="ADAL" clId="{C5D4E0A9-5AEE-004B-AB96-4364FFC3D959}" dt="2020-09-25T21:03:27.964" v="75"/>
          <ac:inkMkLst>
            <pc:docMk/>
            <pc:sldMk cId="93135856" sldId="268"/>
            <ac:inkMk id="50" creationId="{019DB40D-CB2B-494C-8431-5D2E94F43267}"/>
          </ac:inkMkLst>
        </pc:inkChg>
        <pc:inkChg chg="add del topLvl">
          <ac:chgData name="127S-Tran, Amy" userId="6b117bee-830f-4240-bb36-8cf02d335e91" providerId="ADAL" clId="{C5D4E0A9-5AEE-004B-AB96-4364FFC3D959}" dt="2020-09-26T17:14:14.271" v="291"/>
          <ac:inkMkLst>
            <pc:docMk/>
            <pc:sldMk cId="93135856" sldId="268"/>
            <ac:inkMk id="51" creationId="{93322EBC-F482-F749-B4B8-7323040BCE4C}"/>
          </ac:inkMkLst>
        </pc:inkChg>
        <pc:inkChg chg="add del">
          <ac:chgData name="127S-Tran, Amy" userId="6b117bee-830f-4240-bb36-8cf02d335e91" providerId="ADAL" clId="{C5D4E0A9-5AEE-004B-AB96-4364FFC3D959}" dt="2020-09-26T17:14:16.128" v="305"/>
          <ac:inkMkLst>
            <pc:docMk/>
            <pc:sldMk cId="93135856" sldId="268"/>
            <ac:inkMk id="52" creationId="{01E29ED8-E585-034C-84AE-502FB16300F8}"/>
          </ac:inkMkLst>
        </pc:inkChg>
        <pc:inkChg chg="add del topLvl">
          <ac:chgData name="127S-Tran, Amy" userId="6b117bee-830f-4240-bb36-8cf02d335e91" providerId="ADAL" clId="{C5D4E0A9-5AEE-004B-AB96-4364FFC3D959}" dt="2020-09-26T17:14:14.915" v="303"/>
          <ac:inkMkLst>
            <pc:docMk/>
            <pc:sldMk cId="93135856" sldId="268"/>
            <ac:inkMk id="53" creationId="{2CF7CF5E-FED7-C048-B783-293FC7877ACD}"/>
          </ac:inkMkLst>
        </pc:inkChg>
        <pc:inkChg chg="add del topLvl">
          <ac:chgData name="127S-Tran, Amy" userId="6b117bee-830f-4240-bb36-8cf02d335e91" providerId="ADAL" clId="{C5D4E0A9-5AEE-004B-AB96-4364FFC3D959}" dt="2020-09-26T17:14:16.130" v="306"/>
          <ac:inkMkLst>
            <pc:docMk/>
            <pc:sldMk cId="93135856" sldId="268"/>
            <ac:inkMk id="54" creationId="{E548A6C2-24E4-0F45-9165-3DD103F40E50}"/>
          </ac:inkMkLst>
        </pc:inkChg>
        <pc:inkChg chg="add del topLvl">
          <ac:chgData name="127S-Tran, Amy" userId="6b117bee-830f-4240-bb36-8cf02d335e91" providerId="ADAL" clId="{C5D4E0A9-5AEE-004B-AB96-4364FFC3D959}" dt="2020-09-26T17:14:26.002" v="353"/>
          <ac:inkMkLst>
            <pc:docMk/>
            <pc:sldMk cId="93135856" sldId="268"/>
            <ac:inkMk id="55" creationId="{501DC2F5-04EE-6A49-B4FD-36285795A97D}"/>
          </ac:inkMkLst>
        </pc:inkChg>
        <pc:inkChg chg="add del topLvl">
          <ac:chgData name="127S-Tran, Amy" userId="6b117bee-830f-4240-bb36-8cf02d335e91" providerId="ADAL" clId="{C5D4E0A9-5AEE-004B-AB96-4364FFC3D959}" dt="2020-09-26T17:14:24.548" v="345"/>
          <ac:inkMkLst>
            <pc:docMk/>
            <pc:sldMk cId="93135856" sldId="268"/>
            <ac:inkMk id="56" creationId="{7D148614-42FC-1C42-8DF7-86C2D3264647}"/>
          </ac:inkMkLst>
        </pc:inkChg>
        <pc:inkChg chg="add del">
          <ac:chgData name="127S-Tran, Amy" userId="6b117bee-830f-4240-bb36-8cf02d335e91" providerId="ADAL" clId="{C5D4E0A9-5AEE-004B-AB96-4364FFC3D959}" dt="2020-09-26T17:14:16.131" v="307"/>
          <ac:inkMkLst>
            <pc:docMk/>
            <pc:sldMk cId="93135856" sldId="268"/>
            <ac:inkMk id="58" creationId="{8070165A-C74C-4E4B-B21C-F7D7FEDCA1ED}"/>
          </ac:inkMkLst>
        </pc:inkChg>
        <pc:inkChg chg="add del topLvl">
          <ac:chgData name="127S-Tran, Amy" userId="6b117bee-830f-4240-bb36-8cf02d335e91" providerId="ADAL" clId="{C5D4E0A9-5AEE-004B-AB96-4364FFC3D959}" dt="2020-09-26T17:13:09.691" v="263"/>
          <ac:inkMkLst>
            <pc:docMk/>
            <pc:sldMk cId="93135856" sldId="268"/>
            <ac:inkMk id="58" creationId="{C7B3DD80-297C-324F-8DD3-D1FA50CBA42D}"/>
          </ac:inkMkLst>
        </pc:inkChg>
        <pc:inkChg chg="add del">
          <ac:chgData name="127S-Tran, Amy" userId="6b117bee-830f-4240-bb36-8cf02d335e91" providerId="ADAL" clId="{C5D4E0A9-5AEE-004B-AB96-4364FFC3D959}" dt="2020-09-26T17:14:26.009" v="355"/>
          <ac:inkMkLst>
            <pc:docMk/>
            <pc:sldMk cId="93135856" sldId="268"/>
            <ac:inkMk id="59" creationId="{A73BCBF3-1CA8-0D49-BC0C-5911249F5577}"/>
          </ac:inkMkLst>
        </pc:inkChg>
        <pc:inkChg chg="add del topLvl">
          <ac:chgData name="127S-Tran, Amy" userId="6b117bee-830f-4240-bb36-8cf02d335e91" providerId="ADAL" clId="{C5D4E0A9-5AEE-004B-AB96-4364FFC3D959}" dt="2020-09-26T17:13:09.181" v="262"/>
          <ac:inkMkLst>
            <pc:docMk/>
            <pc:sldMk cId="93135856" sldId="268"/>
            <ac:inkMk id="60" creationId="{3A70051B-1B47-FC49-B785-4C67D4506875}"/>
          </ac:inkMkLst>
        </pc:inkChg>
        <pc:inkChg chg="add del">
          <ac:chgData name="127S-Tran, Amy" userId="6b117bee-830f-4240-bb36-8cf02d335e91" providerId="ADAL" clId="{C5D4E0A9-5AEE-004B-AB96-4364FFC3D959}" dt="2020-09-26T17:14:26.010" v="356"/>
          <ac:inkMkLst>
            <pc:docMk/>
            <pc:sldMk cId="93135856" sldId="268"/>
            <ac:inkMk id="60" creationId="{4FA035F5-C14C-7240-B77C-15CCB842187F}"/>
          </ac:inkMkLst>
        </pc:inkChg>
        <pc:inkChg chg="add del">
          <ac:chgData name="127S-Tran, Amy" userId="6b117bee-830f-4240-bb36-8cf02d335e91" providerId="ADAL" clId="{C5D4E0A9-5AEE-004B-AB96-4364FFC3D959}" dt="2020-09-26T17:14:20.201" v="314"/>
          <ac:inkMkLst>
            <pc:docMk/>
            <pc:sldMk cId="93135856" sldId="268"/>
            <ac:inkMk id="61" creationId="{5A47D3D1-A9A3-3441-BA03-0EEDF87A5D27}"/>
          </ac:inkMkLst>
        </pc:inkChg>
        <pc:inkChg chg="add del topLvl">
          <ac:chgData name="127S-Tran, Amy" userId="6b117bee-830f-4240-bb36-8cf02d335e91" providerId="ADAL" clId="{C5D4E0A9-5AEE-004B-AB96-4364FFC3D959}" dt="2020-09-26T17:13:08.499" v="261"/>
          <ac:inkMkLst>
            <pc:docMk/>
            <pc:sldMk cId="93135856" sldId="268"/>
            <ac:inkMk id="62" creationId="{026515A5-5D58-A84F-9786-B7B715A478E8}"/>
          </ac:inkMkLst>
        </pc:inkChg>
        <pc:inkChg chg="add del">
          <ac:chgData name="127S-Tran, Amy" userId="6b117bee-830f-4240-bb36-8cf02d335e91" providerId="ADAL" clId="{C5D4E0A9-5AEE-004B-AB96-4364FFC3D959}" dt="2020-09-26T17:14:26.020" v="358"/>
          <ac:inkMkLst>
            <pc:docMk/>
            <pc:sldMk cId="93135856" sldId="268"/>
            <ac:inkMk id="62" creationId="{F649DCD8-12A9-C447-831E-7D74CA7D3400}"/>
          </ac:inkMkLst>
        </pc:inkChg>
        <pc:inkChg chg="add del">
          <ac:chgData name="127S-Tran, Amy" userId="6b117bee-830f-4240-bb36-8cf02d335e91" providerId="ADAL" clId="{C5D4E0A9-5AEE-004B-AB96-4364FFC3D959}" dt="2020-09-26T17:14:22.555" v="323"/>
          <ac:inkMkLst>
            <pc:docMk/>
            <pc:sldMk cId="93135856" sldId="268"/>
            <ac:inkMk id="63" creationId="{76F86C8E-91C2-704C-81A3-DB3512CB5F2A}"/>
          </ac:inkMkLst>
        </pc:inkChg>
        <pc:inkChg chg="add del topLvl">
          <ac:chgData name="127S-Tran, Amy" userId="6b117bee-830f-4240-bb36-8cf02d335e91" providerId="ADAL" clId="{C5D4E0A9-5AEE-004B-AB96-4364FFC3D959}" dt="2020-09-26T17:11:38.941" v="215"/>
          <ac:inkMkLst>
            <pc:docMk/>
            <pc:sldMk cId="93135856" sldId="268"/>
            <ac:inkMk id="63" creationId="{9E6BA548-044E-EB42-A301-42BAAF44FA2B}"/>
          </ac:inkMkLst>
        </pc:inkChg>
        <pc:inkChg chg="add del">
          <ac:chgData name="127S-Tran, Amy" userId="6b117bee-830f-4240-bb36-8cf02d335e91" providerId="ADAL" clId="{C5D4E0A9-5AEE-004B-AB96-4364FFC3D959}" dt="2020-09-26T17:14:20.208" v="315"/>
          <ac:inkMkLst>
            <pc:docMk/>
            <pc:sldMk cId="93135856" sldId="268"/>
            <ac:inkMk id="64" creationId="{8D5C6109-8AE4-4546-B0B6-002D223D9122}"/>
          </ac:inkMkLst>
        </pc:inkChg>
        <pc:inkChg chg="add del">
          <ac:chgData name="127S-Tran, Amy" userId="6b117bee-830f-4240-bb36-8cf02d335e91" providerId="ADAL" clId="{C5D4E0A9-5AEE-004B-AB96-4364FFC3D959}" dt="2020-09-26T17:13:08.175" v="260"/>
          <ac:inkMkLst>
            <pc:docMk/>
            <pc:sldMk cId="93135856" sldId="268"/>
            <ac:inkMk id="65" creationId="{1BFEE656-EE35-784F-9573-CDDB14D1D837}"/>
          </ac:inkMkLst>
        </pc:inkChg>
        <pc:inkChg chg="add del">
          <ac:chgData name="127S-Tran, Amy" userId="6b117bee-830f-4240-bb36-8cf02d335e91" providerId="ADAL" clId="{C5D4E0A9-5AEE-004B-AB96-4364FFC3D959}" dt="2020-09-26T17:14:20.216" v="316"/>
          <ac:inkMkLst>
            <pc:docMk/>
            <pc:sldMk cId="93135856" sldId="268"/>
            <ac:inkMk id="65" creationId="{A6F0DE85-5023-8D4E-8F88-6E155D147997}"/>
          </ac:inkMkLst>
        </pc:inkChg>
        <pc:inkChg chg="add del">
          <ac:chgData name="127S-Tran, Amy" userId="6b117bee-830f-4240-bb36-8cf02d335e91" providerId="ADAL" clId="{C5D4E0A9-5AEE-004B-AB96-4364FFC3D959}" dt="2020-09-26T17:14:21.168" v="317"/>
          <ac:inkMkLst>
            <pc:docMk/>
            <pc:sldMk cId="93135856" sldId="268"/>
            <ac:inkMk id="66" creationId="{34228DEE-4520-3C4B-8BBB-E30F0178528F}"/>
          </ac:inkMkLst>
        </pc:inkChg>
        <pc:inkChg chg="add del topLvl">
          <ac:chgData name="127S-Tran, Amy" userId="6b117bee-830f-4240-bb36-8cf02d335e91" providerId="ADAL" clId="{C5D4E0A9-5AEE-004B-AB96-4364FFC3D959}" dt="2020-09-26T17:13:07.893" v="259"/>
          <ac:inkMkLst>
            <pc:docMk/>
            <pc:sldMk cId="93135856" sldId="268"/>
            <ac:inkMk id="66" creationId="{3E327413-AF98-6A47-B3C2-EBBBB59DA6BE}"/>
          </ac:inkMkLst>
        </pc:inkChg>
        <pc:inkChg chg="add del">
          <ac:chgData name="127S-Tran, Amy" userId="6b117bee-830f-4240-bb36-8cf02d335e91" providerId="ADAL" clId="{C5D4E0A9-5AEE-004B-AB96-4364FFC3D959}" dt="2020-09-26T17:14:21.171" v="318"/>
          <ac:inkMkLst>
            <pc:docMk/>
            <pc:sldMk cId="93135856" sldId="268"/>
            <ac:inkMk id="67" creationId="{69F9E8DA-FC52-1040-A971-F059A0F225ED}"/>
          </ac:inkMkLst>
        </pc:inkChg>
        <pc:inkChg chg="add del topLvl">
          <ac:chgData name="127S-Tran, Amy" userId="6b117bee-830f-4240-bb36-8cf02d335e91" providerId="ADAL" clId="{C5D4E0A9-5AEE-004B-AB96-4364FFC3D959}" dt="2020-09-26T17:13:07.531" v="258"/>
          <ac:inkMkLst>
            <pc:docMk/>
            <pc:sldMk cId="93135856" sldId="268"/>
            <ac:inkMk id="67" creationId="{A72077D7-55B5-9349-BF39-BC72032C6DF9}"/>
          </ac:inkMkLst>
        </pc:inkChg>
        <pc:inkChg chg="add del">
          <ac:chgData name="127S-Tran, Amy" userId="6b117bee-830f-4240-bb36-8cf02d335e91" providerId="ADAL" clId="{C5D4E0A9-5AEE-004B-AB96-4364FFC3D959}" dt="2020-09-26T17:14:21.172" v="319"/>
          <ac:inkMkLst>
            <pc:docMk/>
            <pc:sldMk cId="93135856" sldId="268"/>
            <ac:inkMk id="68" creationId="{5BB23AAE-A35C-8344-B34A-DCBF4DA48C90}"/>
          </ac:inkMkLst>
        </pc:inkChg>
        <pc:inkChg chg="add del topLvl">
          <ac:chgData name="127S-Tran, Amy" userId="6b117bee-830f-4240-bb36-8cf02d335e91" providerId="ADAL" clId="{C5D4E0A9-5AEE-004B-AB96-4364FFC3D959}" dt="2020-09-26T17:11:51.476" v="221"/>
          <ac:inkMkLst>
            <pc:docMk/>
            <pc:sldMk cId="93135856" sldId="268"/>
            <ac:inkMk id="69" creationId="{78C27C6C-7774-2F46-89D0-13E232F996C4}"/>
          </ac:inkMkLst>
        </pc:inkChg>
        <pc:inkChg chg="add del">
          <ac:chgData name="127S-Tran, Amy" userId="6b117bee-830f-4240-bb36-8cf02d335e91" providerId="ADAL" clId="{C5D4E0A9-5AEE-004B-AB96-4364FFC3D959}" dt="2020-09-26T17:14:21.179" v="320"/>
          <ac:inkMkLst>
            <pc:docMk/>
            <pc:sldMk cId="93135856" sldId="268"/>
            <ac:inkMk id="69" creationId="{BC1204C3-5820-954A-BB9D-C3B066251FFA}"/>
          </ac:inkMkLst>
        </pc:inkChg>
        <pc:inkChg chg="add del">
          <ac:chgData name="127S-Tran, Amy" userId="6b117bee-830f-4240-bb36-8cf02d335e91" providerId="ADAL" clId="{C5D4E0A9-5AEE-004B-AB96-4364FFC3D959}" dt="2020-09-26T17:14:21.186" v="321"/>
          <ac:inkMkLst>
            <pc:docMk/>
            <pc:sldMk cId="93135856" sldId="268"/>
            <ac:inkMk id="70" creationId="{5E221CE4-DF53-6A48-A3FB-AEA544B5878D}"/>
          </ac:inkMkLst>
        </pc:inkChg>
        <pc:inkChg chg="add del">
          <ac:chgData name="127S-Tran, Amy" userId="6b117bee-830f-4240-bb36-8cf02d335e91" providerId="ADAL" clId="{C5D4E0A9-5AEE-004B-AB96-4364FFC3D959}" dt="2020-09-26T17:14:32.181" v="370"/>
          <ac:inkMkLst>
            <pc:docMk/>
            <pc:sldMk cId="93135856" sldId="268"/>
            <ac:inkMk id="71" creationId="{73A07B3D-DBD8-BA47-B409-C64F1C6B85DB}"/>
          </ac:inkMkLst>
        </pc:inkChg>
        <pc:inkChg chg="add del">
          <ac:chgData name="127S-Tran, Amy" userId="6b117bee-830f-4240-bb36-8cf02d335e91" providerId="ADAL" clId="{C5D4E0A9-5AEE-004B-AB96-4364FFC3D959}" dt="2020-09-26T17:13:07.357" v="257"/>
          <ac:inkMkLst>
            <pc:docMk/>
            <pc:sldMk cId="93135856" sldId="268"/>
            <ac:inkMk id="71" creationId="{BE84C824-F06A-EC40-9106-8C9AA3F6FAC6}"/>
          </ac:inkMkLst>
        </pc:inkChg>
        <pc:inkChg chg="add del">
          <ac:chgData name="127S-Tran, Amy" userId="6b117bee-830f-4240-bb36-8cf02d335e91" providerId="ADAL" clId="{C5D4E0A9-5AEE-004B-AB96-4364FFC3D959}" dt="2020-09-26T17:14:32.183" v="371"/>
          <ac:inkMkLst>
            <pc:docMk/>
            <pc:sldMk cId="93135856" sldId="268"/>
            <ac:inkMk id="72" creationId="{6DFC61E2-5B1B-114E-A6FC-59C7E3834B80}"/>
          </ac:inkMkLst>
        </pc:inkChg>
        <pc:inkChg chg="add del">
          <ac:chgData name="127S-Tran, Amy" userId="6b117bee-830f-4240-bb36-8cf02d335e91" providerId="ADAL" clId="{C5D4E0A9-5AEE-004B-AB96-4364FFC3D959}" dt="2020-09-26T17:13:07.160" v="256"/>
          <ac:inkMkLst>
            <pc:docMk/>
            <pc:sldMk cId="93135856" sldId="268"/>
            <ac:inkMk id="72" creationId="{8ACC5567-27BD-9A48-8D5A-062E9B97504E}"/>
          </ac:inkMkLst>
        </pc:inkChg>
        <pc:inkChg chg="add del">
          <ac:chgData name="127S-Tran, Amy" userId="6b117bee-830f-4240-bb36-8cf02d335e91" providerId="ADAL" clId="{C5D4E0A9-5AEE-004B-AB96-4364FFC3D959}" dt="2020-09-26T17:13:06.950" v="255"/>
          <ac:inkMkLst>
            <pc:docMk/>
            <pc:sldMk cId="93135856" sldId="268"/>
            <ac:inkMk id="73" creationId="{13B2B5A0-2E3E-FD49-9C45-49FF9EF35D8E}"/>
          </ac:inkMkLst>
        </pc:inkChg>
        <pc:inkChg chg="add del">
          <ac:chgData name="127S-Tran, Amy" userId="6b117bee-830f-4240-bb36-8cf02d335e91" providerId="ADAL" clId="{C5D4E0A9-5AEE-004B-AB96-4364FFC3D959}" dt="2020-09-26T17:14:22.562" v="325"/>
          <ac:inkMkLst>
            <pc:docMk/>
            <pc:sldMk cId="93135856" sldId="268"/>
            <ac:inkMk id="73" creationId="{D8706FFC-74AB-574A-8A94-72294C1F5111}"/>
          </ac:inkMkLst>
        </pc:inkChg>
        <pc:inkChg chg="add del">
          <ac:chgData name="127S-Tran, Amy" userId="6b117bee-830f-4240-bb36-8cf02d335e91" providerId="ADAL" clId="{C5D4E0A9-5AEE-004B-AB96-4364FFC3D959}" dt="2020-09-26T17:14:22.569" v="326"/>
          <ac:inkMkLst>
            <pc:docMk/>
            <pc:sldMk cId="93135856" sldId="268"/>
            <ac:inkMk id="74" creationId="{16F0F174-E474-3048-8B5C-BC325591AB09}"/>
          </ac:inkMkLst>
        </pc:inkChg>
        <pc:inkChg chg="add del">
          <ac:chgData name="127S-Tran, Amy" userId="6b117bee-830f-4240-bb36-8cf02d335e91" providerId="ADAL" clId="{C5D4E0A9-5AEE-004B-AB96-4364FFC3D959}" dt="2020-09-26T17:13:06.498" v="254"/>
          <ac:inkMkLst>
            <pc:docMk/>
            <pc:sldMk cId="93135856" sldId="268"/>
            <ac:inkMk id="74" creationId="{FAC9453C-DC90-9641-BDDF-2A16DB5F034D}"/>
          </ac:inkMkLst>
        </pc:inkChg>
        <pc:inkChg chg="add del">
          <ac:chgData name="127S-Tran, Amy" userId="6b117bee-830f-4240-bb36-8cf02d335e91" providerId="ADAL" clId="{C5D4E0A9-5AEE-004B-AB96-4364FFC3D959}" dt="2020-09-26T17:14:22.577" v="327"/>
          <ac:inkMkLst>
            <pc:docMk/>
            <pc:sldMk cId="93135856" sldId="268"/>
            <ac:inkMk id="75" creationId="{2FF411D3-B0D1-EA46-84DB-5FBF3CC3B0EE}"/>
          </ac:inkMkLst>
        </pc:inkChg>
        <pc:inkChg chg="add del">
          <ac:chgData name="127S-Tran, Amy" userId="6b117bee-830f-4240-bb36-8cf02d335e91" providerId="ADAL" clId="{C5D4E0A9-5AEE-004B-AB96-4364FFC3D959}" dt="2020-09-26T17:13:06.102" v="253"/>
          <ac:inkMkLst>
            <pc:docMk/>
            <pc:sldMk cId="93135856" sldId="268"/>
            <ac:inkMk id="75" creationId="{6EA34B5D-83DA-F343-A5B4-64474176083E}"/>
          </ac:inkMkLst>
        </pc:inkChg>
        <pc:inkChg chg="add del">
          <ac:chgData name="127S-Tran, Amy" userId="6b117bee-830f-4240-bb36-8cf02d335e91" providerId="ADAL" clId="{C5D4E0A9-5AEE-004B-AB96-4364FFC3D959}" dt="2020-09-26T17:14:23.334" v="331"/>
          <ac:inkMkLst>
            <pc:docMk/>
            <pc:sldMk cId="93135856" sldId="268"/>
            <ac:inkMk id="76" creationId="{750742C3-DB11-244B-BC2A-4471A0E0FF33}"/>
          </ac:inkMkLst>
        </pc:inkChg>
        <pc:inkChg chg="add del">
          <ac:chgData name="127S-Tran, Amy" userId="6b117bee-830f-4240-bb36-8cf02d335e91" providerId="ADAL" clId="{C5D4E0A9-5AEE-004B-AB96-4364FFC3D959}" dt="2020-09-26T17:14:23.340" v="332"/>
          <ac:inkMkLst>
            <pc:docMk/>
            <pc:sldMk cId="93135856" sldId="268"/>
            <ac:inkMk id="77" creationId="{7A037212-5985-C74D-9410-8B42EB7AC990}"/>
          </ac:inkMkLst>
        </pc:inkChg>
        <pc:inkChg chg="add del">
          <ac:chgData name="127S-Tran, Amy" userId="6b117bee-830f-4240-bb36-8cf02d335e91" providerId="ADAL" clId="{C5D4E0A9-5AEE-004B-AB96-4364FFC3D959}" dt="2020-09-26T17:14:23.346" v="333"/>
          <ac:inkMkLst>
            <pc:docMk/>
            <pc:sldMk cId="93135856" sldId="268"/>
            <ac:inkMk id="78" creationId="{B2FDDE4D-932B-2943-9F22-79EBAF87F75D}"/>
          </ac:inkMkLst>
        </pc:inkChg>
        <pc:inkChg chg="add del">
          <ac:chgData name="127S-Tran, Amy" userId="6b117bee-830f-4240-bb36-8cf02d335e91" providerId="ADAL" clId="{C5D4E0A9-5AEE-004B-AB96-4364FFC3D959}" dt="2020-09-26T17:14:23.347" v="334"/>
          <ac:inkMkLst>
            <pc:docMk/>
            <pc:sldMk cId="93135856" sldId="268"/>
            <ac:inkMk id="79" creationId="{FEC06BA7-2C30-5B4A-B5BE-6822663699BB}"/>
          </ac:inkMkLst>
        </pc:inkChg>
        <pc:inkChg chg="add del">
          <ac:chgData name="127S-Tran, Amy" userId="6b117bee-830f-4240-bb36-8cf02d335e91" providerId="ADAL" clId="{C5D4E0A9-5AEE-004B-AB96-4364FFC3D959}" dt="2020-09-26T17:14:23.354" v="335"/>
          <ac:inkMkLst>
            <pc:docMk/>
            <pc:sldMk cId="93135856" sldId="268"/>
            <ac:inkMk id="80" creationId="{BEB2CD2E-CA7F-8E4D-B6A3-B5833C581640}"/>
          </ac:inkMkLst>
        </pc:inkChg>
        <pc:inkChg chg="add del">
          <ac:chgData name="127S-Tran, Amy" userId="6b117bee-830f-4240-bb36-8cf02d335e91" providerId="ADAL" clId="{C5D4E0A9-5AEE-004B-AB96-4364FFC3D959}" dt="2020-09-26T17:14:23.361" v="336"/>
          <ac:inkMkLst>
            <pc:docMk/>
            <pc:sldMk cId="93135856" sldId="268"/>
            <ac:inkMk id="81" creationId="{BB8C76CB-CD13-8047-8171-2CD72408B7FB}"/>
          </ac:inkMkLst>
        </pc:inkChg>
        <pc:inkChg chg="add del">
          <ac:chgData name="127S-Tran, Amy" userId="6b117bee-830f-4240-bb36-8cf02d335e91" providerId="ADAL" clId="{C5D4E0A9-5AEE-004B-AB96-4364FFC3D959}" dt="2020-09-26T17:14:23.363" v="337"/>
          <ac:inkMkLst>
            <pc:docMk/>
            <pc:sldMk cId="93135856" sldId="268"/>
            <ac:inkMk id="82" creationId="{1430BA40-CCF8-F145-8E1B-68A9A7C474B5}"/>
          </ac:inkMkLst>
        </pc:inkChg>
        <pc:inkChg chg="add del">
          <ac:chgData name="127S-Tran, Amy" userId="6b117bee-830f-4240-bb36-8cf02d335e91" providerId="ADAL" clId="{C5D4E0A9-5AEE-004B-AB96-4364FFC3D959}" dt="2020-09-26T17:14:23.364" v="338"/>
          <ac:inkMkLst>
            <pc:docMk/>
            <pc:sldMk cId="93135856" sldId="268"/>
            <ac:inkMk id="83" creationId="{26AF460A-F102-3E47-98C4-8C6D97D202AA}"/>
          </ac:inkMkLst>
        </pc:inkChg>
        <pc:inkChg chg="add del">
          <ac:chgData name="127S-Tran, Amy" userId="6b117bee-830f-4240-bb36-8cf02d335e91" providerId="ADAL" clId="{C5D4E0A9-5AEE-004B-AB96-4364FFC3D959}" dt="2020-09-26T17:14:24.550" v="346"/>
          <ac:inkMkLst>
            <pc:docMk/>
            <pc:sldMk cId="93135856" sldId="268"/>
            <ac:inkMk id="84" creationId="{623F37D2-C289-7A42-AEAF-B2D176D46882}"/>
          </ac:inkMkLst>
        </pc:inkChg>
        <pc:inkChg chg="add del">
          <ac:chgData name="127S-Tran, Amy" userId="6b117bee-830f-4240-bb36-8cf02d335e91" providerId="ADAL" clId="{C5D4E0A9-5AEE-004B-AB96-4364FFC3D959}" dt="2020-09-26T17:14:57.491" v="406"/>
          <ac:inkMkLst>
            <pc:docMk/>
            <pc:sldMk cId="93135856" sldId="268"/>
            <ac:inkMk id="85" creationId="{3394A601-EA8C-AD4F-9570-8D40C0FB1709}"/>
          </ac:inkMkLst>
        </pc:inkChg>
        <pc:inkChg chg="add del">
          <ac:chgData name="127S-Tran, Amy" userId="6b117bee-830f-4240-bb36-8cf02d335e91" providerId="ADAL" clId="{C5D4E0A9-5AEE-004B-AB96-4364FFC3D959}" dt="2020-09-26T17:14:24.522" v="339"/>
          <ac:inkMkLst>
            <pc:docMk/>
            <pc:sldMk cId="93135856" sldId="268"/>
            <ac:inkMk id="86" creationId="{BC1DD949-F9E2-BF4B-A6FB-B704C86B1739}"/>
          </ac:inkMkLst>
        </pc:inkChg>
        <pc:inkChg chg="add del">
          <ac:chgData name="127S-Tran, Amy" userId="6b117bee-830f-4240-bb36-8cf02d335e91" providerId="ADAL" clId="{C5D4E0A9-5AEE-004B-AB96-4364FFC3D959}" dt="2020-09-26T17:14:24.528" v="340"/>
          <ac:inkMkLst>
            <pc:docMk/>
            <pc:sldMk cId="93135856" sldId="268"/>
            <ac:inkMk id="87" creationId="{D1C6EDB4-5D97-224A-B6C7-99E2C4C4B454}"/>
          </ac:inkMkLst>
        </pc:inkChg>
        <pc:inkChg chg="add del">
          <ac:chgData name="127S-Tran, Amy" userId="6b117bee-830f-4240-bb36-8cf02d335e91" providerId="ADAL" clId="{C5D4E0A9-5AEE-004B-AB96-4364FFC3D959}" dt="2020-09-26T17:14:24.530" v="341"/>
          <ac:inkMkLst>
            <pc:docMk/>
            <pc:sldMk cId="93135856" sldId="268"/>
            <ac:inkMk id="88" creationId="{2C2833B7-A951-1D40-B678-D1F7C00A23E1}"/>
          </ac:inkMkLst>
        </pc:inkChg>
        <pc:inkChg chg="add del">
          <ac:chgData name="127S-Tran, Amy" userId="6b117bee-830f-4240-bb36-8cf02d335e91" providerId="ADAL" clId="{C5D4E0A9-5AEE-004B-AB96-4364FFC3D959}" dt="2020-09-26T17:14:24.536" v="342"/>
          <ac:inkMkLst>
            <pc:docMk/>
            <pc:sldMk cId="93135856" sldId="268"/>
            <ac:inkMk id="89" creationId="{7FB80E2D-B1CA-C441-9686-ADA8E0980163}"/>
          </ac:inkMkLst>
        </pc:inkChg>
        <pc:inkChg chg="add del">
          <ac:chgData name="127S-Tran, Amy" userId="6b117bee-830f-4240-bb36-8cf02d335e91" providerId="ADAL" clId="{C5D4E0A9-5AEE-004B-AB96-4364FFC3D959}" dt="2020-09-26T17:14:24.544" v="343"/>
          <ac:inkMkLst>
            <pc:docMk/>
            <pc:sldMk cId="93135856" sldId="268"/>
            <ac:inkMk id="90" creationId="{5791F2FD-3C41-944E-B367-BBABFF6DE1D2}"/>
          </ac:inkMkLst>
        </pc:inkChg>
        <pc:inkChg chg="add del">
          <ac:chgData name="127S-Tran, Amy" userId="6b117bee-830f-4240-bb36-8cf02d335e91" providerId="ADAL" clId="{C5D4E0A9-5AEE-004B-AB96-4364FFC3D959}" dt="2020-09-26T17:14:59.290" v="414"/>
          <ac:inkMkLst>
            <pc:docMk/>
            <pc:sldMk cId="93135856" sldId="268"/>
            <ac:inkMk id="91" creationId="{27AAA759-59E7-0841-A1C9-B49AE5D15DCF}"/>
          </ac:inkMkLst>
        </pc:inkChg>
        <pc:inkChg chg="add del">
          <ac:chgData name="127S-Tran, Amy" userId="6b117bee-830f-4240-bb36-8cf02d335e91" providerId="ADAL" clId="{C5D4E0A9-5AEE-004B-AB96-4364FFC3D959}" dt="2020-09-26T17:14:24.545" v="344"/>
          <ac:inkMkLst>
            <pc:docMk/>
            <pc:sldMk cId="93135856" sldId="268"/>
            <ac:inkMk id="92" creationId="{D8D8917B-A7C0-C44F-BE23-60CC22AAAF10}"/>
          </ac:inkMkLst>
        </pc:inkChg>
        <pc:inkChg chg="add del">
          <ac:chgData name="127S-Tran, Amy" userId="6b117bee-830f-4240-bb36-8cf02d335e91" providerId="ADAL" clId="{C5D4E0A9-5AEE-004B-AB96-4364FFC3D959}" dt="2020-09-26T17:14:24.905" v="347"/>
          <ac:inkMkLst>
            <pc:docMk/>
            <pc:sldMk cId="93135856" sldId="268"/>
            <ac:inkMk id="93" creationId="{DC87FF20-64A1-B94E-AA62-1BCD4F41615E}"/>
          </ac:inkMkLst>
        </pc:inkChg>
        <pc:inkChg chg="add del">
          <ac:chgData name="127S-Tran, Amy" userId="6b117bee-830f-4240-bb36-8cf02d335e91" providerId="ADAL" clId="{C5D4E0A9-5AEE-004B-AB96-4364FFC3D959}" dt="2020-09-26T17:14:24.911" v="348"/>
          <ac:inkMkLst>
            <pc:docMk/>
            <pc:sldMk cId="93135856" sldId="268"/>
            <ac:inkMk id="94" creationId="{88D2E198-41D1-D24D-AF53-5B5B819E0AA2}"/>
          </ac:inkMkLst>
        </pc:inkChg>
        <pc:inkChg chg="add del">
          <ac:chgData name="127S-Tran, Amy" userId="6b117bee-830f-4240-bb36-8cf02d335e91" providerId="ADAL" clId="{C5D4E0A9-5AEE-004B-AB96-4364FFC3D959}" dt="2020-09-26T17:14:24.912" v="349"/>
          <ac:inkMkLst>
            <pc:docMk/>
            <pc:sldMk cId="93135856" sldId="268"/>
            <ac:inkMk id="95" creationId="{E1739A94-6BDB-344F-8E2D-9143C2017666}"/>
          </ac:inkMkLst>
        </pc:inkChg>
        <pc:inkChg chg="add del">
          <ac:chgData name="127S-Tran, Amy" userId="6b117bee-830f-4240-bb36-8cf02d335e91" providerId="ADAL" clId="{C5D4E0A9-5AEE-004B-AB96-4364FFC3D959}" dt="2020-09-26T17:14:26.001" v="352"/>
          <ac:inkMkLst>
            <pc:docMk/>
            <pc:sldMk cId="93135856" sldId="268"/>
            <ac:inkMk id="96" creationId="{6886392B-598C-C74A-9E8C-E82FDC243D84}"/>
          </ac:inkMkLst>
        </pc:inkChg>
        <pc:inkChg chg="add del">
          <ac:chgData name="127S-Tran, Amy" userId="6b117bee-830f-4240-bb36-8cf02d335e91" providerId="ADAL" clId="{C5D4E0A9-5AEE-004B-AB96-4364FFC3D959}" dt="2020-09-26T17:14:24.920" v="350"/>
          <ac:inkMkLst>
            <pc:docMk/>
            <pc:sldMk cId="93135856" sldId="268"/>
            <ac:inkMk id="97" creationId="{A1C1798B-5E5B-C647-AD58-D4C405411D96}"/>
          </ac:inkMkLst>
        </pc:inkChg>
        <pc:inkChg chg="add del">
          <ac:chgData name="127S-Tran, Amy" userId="6b117bee-830f-4240-bb36-8cf02d335e91" providerId="ADAL" clId="{C5D4E0A9-5AEE-004B-AB96-4364FFC3D959}" dt="2020-09-26T17:14:59.075" v="413"/>
          <ac:inkMkLst>
            <pc:docMk/>
            <pc:sldMk cId="93135856" sldId="268"/>
            <ac:inkMk id="98" creationId="{2784DD71-8A15-4C4F-9200-42D854E680E2}"/>
          </ac:inkMkLst>
        </pc:inkChg>
        <pc:inkChg chg="add del">
          <ac:chgData name="127S-Tran, Amy" userId="6b117bee-830f-4240-bb36-8cf02d335e91" providerId="ADAL" clId="{C5D4E0A9-5AEE-004B-AB96-4364FFC3D959}" dt="2020-09-26T17:14:24.921" v="351"/>
          <ac:inkMkLst>
            <pc:docMk/>
            <pc:sldMk cId="93135856" sldId="268"/>
            <ac:inkMk id="99" creationId="{F591329C-0C44-4641-AF12-8EF76C99954C}"/>
          </ac:inkMkLst>
        </pc:inkChg>
        <pc:inkChg chg="add del">
          <ac:chgData name="127S-Tran, Amy" userId="6b117bee-830f-4240-bb36-8cf02d335e91" providerId="ADAL" clId="{C5D4E0A9-5AEE-004B-AB96-4364FFC3D959}" dt="2020-09-26T17:14:58.858" v="412"/>
          <ac:inkMkLst>
            <pc:docMk/>
            <pc:sldMk cId="93135856" sldId="268"/>
            <ac:inkMk id="100" creationId="{F2B738F8-474D-BF4B-B226-891755AEAA0A}"/>
          </ac:inkMkLst>
        </pc:inkChg>
        <pc:inkChg chg="add del">
          <ac:chgData name="127S-Tran, Amy" userId="6b117bee-830f-4240-bb36-8cf02d335e91" providerId="ADAL" clId="{C5D4E0A9-5AEE-004B-AB96-4364FFC3D959}" dt="2020-09-26T17:14:26.008" v="354"/>
          <ac:inkMkLst>
            <pc:docMk/>
            <pc:sldMk cId="93135856" sldId="268"/>
            <ac:inkMk id="101" creationId="{0193D70D-864C-D547-AEAA-559426ADF96D}"/>
          </ac:inkMkLst>
        </pc:inkChg>
        <pc:inkChg chg="add del">
          <ac:chgData name="127S-Tran, Amy" userId="6b117bee-830f-4240-bb36-8cf02d335e91" providerId="ADAL" clId="{C5D4E0A9-5AEE-004B-AB96-4364FFC3D959}" dt="2020-09-26T17:14:26.973" v="360"/>
          <ac:inkMkLst>
            <pc:docMk/>
            <pc:sldMk cId="93135856" sldId="268"/>
            <ac:inkMk id="102" creationId="{1EAA1266-CBBD-5A42-8935-279F0D1DDC03}"/>
          </ac:inkMkLst>
        </pc:inkChg>
        <pc:inkChg chg="add del">
          <ac:chgData name="127S-Tran, Amy" userId="6b117bee-830f-4240-bb36-8cf02d335e91" providerId="ADAL" clId="{C5D4E0A9-5AEE-004B-AB96-4364FFC3D959}" dt="2020-09-26T17:14:32.171" v="368"/>
          <ac:inkMkLst>
            <pc:docMk/>
            <pc:sldMk cId="93135856" sldId="268"/>
            <ac:inkMk id="103" creationId="{AC826117-63FD-A740-B7EB-9E6895044310}"/>
          </ac:inkMkLst>
        </pc:inkChg>
        <pc:inkChg chg="add del">
          <ac:chgData name="127S-Tran, Amy" userId="6b117bee-830f-4240-bb36-8cf02d335e91" providerId="ADAL" clId="{C5D4E0A9-5AEE-004B-AB96-4364FFC3D959}" dt="2020-09-26T17:14:26.018" v="357"/>
          <ac:inkMkLst>
            <pc:docMk/>
            <pc:sldMk cId="93135856" sldId="268"/>
            <ac:inkMk id="104" creationId="{8FC9D592-49AE-6240-8FEF-B2768742A543}"/>
          </ac:inkMkLst>
        </pc:inkChg>
        <pc:inkChg chg="add del">
          <ac:chgData name="127S-Tran, Amy" userId="6b117bee-830f-4240-bb36-8cf02d335e91" providerId="ADAL" clId="{C5D4E0A9-5AEE-004B-AB96-4364FFC3D959}" dt="2020-09-26T17:14:26.021" v="359"/>
          <ac:inkMkLst>
            <pc:docMk/>
            <pc:sldMk cId="93135856" sldId="268"/>
            <ac:inkMk id="105" creationId="{81CBDD88-769B-E545-BBC0-D8302EA76CB0}"/>
          </ac:inkMkLst>
        </pc:inkChg>
        <pc:inkChg chg="add del">
          <ac:chgData name="127S-Tran, Amy" userId="6b117bee-830f-4240-bb36-8cf02d335e91" providerId="ADAL" clId="{C5D4E0A9-5AEE-004B-AB96-4364FFC3D959}" dt="2020-09-26T17:14:26.980" v="361"/>
          <ac:inkMkLst>
            <pc:docMk/>
            <pc:sldMk cId="93135856" sldId="268"/>
            <ac:inkMk id="106" creationId="{D93CBFC9-8F33-674A-9019-F801CA964004}"/>
          </ac:inkMkLst>
        </pc:inkChg>
        <pc:inkChg chg="add del">
          <ac:chgData name="127S-Tran, Amy" userId="6b117bee-830f-4240-bb36-8cf02d335e91" providerId="ADAL" clId="{C5D4E0A9-5AEE-004B-AB96-4364FFC3D959}" dt="2020-09-26T17:14:26.984" v="363"/>
          <ac:inkMkLst>
            <pc:docMk/>
            <pc:sldMk cId="93135856" sldId="268"/>
            <ac:inkMk id="107" creationId="{0B90A49E-EFDA-E249-9CF9-01729E6F2AD3}"/>
          </ac:inkMkLst>
        </pc:inkChg>
        <pc:inkChg chg="add del">
          <ac:chgData name="127S-Tran, Amy" userId="6b117bee-830f-4240-bb36-8cf02d335e91" providerId="ADAL" clId="{C5D4E0A9-5AEE-004B-AB96-4364FFC3D959}" dt="2020-09-26T17:14:26.989" v="364"/>
          <ac:inkMkLst>
            <pc:docMk/>
            <pc:sldMk cId="93135856" sldId="268"/>
            <ac:inkMk id="108" creationId="{E7C4B8E1-8F89-5B4E-B405-F4819FED6918}"/>
          </ac:inkMkLst>
        </pc:inkChg>
        <pc:inkChg chg="add">
          <ac:chgData name="127S-Tran, Amy" userId="6b117bee-830f-4240-bb36-8cf02d335e91" providerId="ADAL" clId="{C5D4E0A9-5AEE-004B-AB96-4364FFC3D959}" dt="2020-09-26T17:14:26.009" v="355"/>
          <ac:inkMkLst>
            <pc:docMk/>
            <pc:sldMk cId="93135856" sldId="268"/>
            <ac:inkMk id="109" creationId="{7402D886-53B4-244E-8C0A-B2FC86FA0BBD}"/>
          </ac:inkMkLst>
        </pc:inkChg>
        <pc:inkChg chg="add del">
          <ac:chgData name="127S-Tran, Amy" userId="6b117bee-830f-4240-bb36-8cf02d335e91" providerId="ADAL" clId="{C5D4E0A9-5AEE-004B-AB96-4364FFC3D959}" dt="2020-09-26T17:14:26.991" v="365"/>
          <ac:inkMkLst>
            <pc:docMk/>
            <pc:sldMk cId="93135856" sldId="268"/>
            <ac:inkMk id="110" creationId="{2A996A0C-0D3B-4748-ACFB-726BDBE040BC}"/>
          </ac:inkMkLst>
        </pc:inkChg>
        <pc:inkChg chg="add del">
          <ac:chgData name="127S-Tran, Amy" userId="6b117bee-830f-4240-bb36-8cf02d335e91" providerId="ADAL" clId="{C5D4E0A9-5AEE-004B-AB96-4364FFC3D959}" dt="2020-09-26T17:14:32.179" v="369"/>
          <ac:inkMkLst>
            <pc:docMk/>
            <pc:sldMk cId="93135856" sldId="268"/>
            <ac:inkMk id="111" creationId="{3B924C5A-4F35-614C-AF7B-F3563484E09F}"/>
          </ac:inkMkLst>
        </pc:inkChg>
        <pc:inkChg chg="add">
          <ac:chgData name="127S-Tran, Amy" userId="6b117bee-830f-4240-bb36-8cf02d335e91" providerId="ADAL" clId="{C5D4E0A9-5AEE-004B-AB96-4364FFC3D959}" dt="2020-09-26T17:14:26.020" v="358"/>
          <ac:inkMkLst>
            <pc:docMk/>
            <pc:sldMk cId="93135856" sldId="268"/>
            <ac:inkMk id="112" creationId="{FB833C4C-EAC2-6F47-A91B-0A517D92617A}"/>
          </ac:inkMkLst>
        </pc:inkChg>
        <pc:inkChg chg="add del">
          <ac:chgData name="127S-Tran, Amy" userId="6b117bee-830f-4240-bb36-8cf02d335e91" providerId="ADAL" clId="{C5D4E0A9-5AEE-004B-AB96-4364FFC3D959}" dt="2020-09-26T17:14:26.994" v="367"/>
          <ac:inkMkLst>
            <pc:docMk/>
            <pc:sldMk cId="93135856" sldId="268"/>
            <ac:inkMk id="113" creationId="{51FB2537-6DC4-3F45-8811-1CA8F5270719}"/>
          </ac:inkMkLst>
        </pc:inkChg>
        <pc:inkChg chg="add del">
          <ac:chgData name="127S-Tran, Amy" userId="6b117bee-830f-4240-bb36-8cf02d335e91" providerId="ADAL" clId="{C5D4E0A9-5AEE-004B-AB96-4364FFC3D959}" dt="2020-09-26T17:14:58.650" v="411"/>
          <ac:inkMkLst>
            <pc:docMk/>
            <pc:sldMk cId="93135856" sldId="268"/>
            <ac:inkMk id="114" creationId="{E3E95239-A423-4C45-AA64-A2B42E2D8A49}"/>
          </ac:inkMkLst>
        </pc:inkChg>
        <pc:inkChg chg="add del">
          <ac:chgData name="127S-Tran, Amy" userId="6b117bee-830f-4240-bb36-8cf02d335e91" providerId="ADAL" clId="{C5D4E0A9-5AEE-004B-AB96-4364FFC3D959}" dt="2020-09-26T17:14:32.189" v="372"/>
          <ac:inkMkLst>
            <pc:docMk/>
            <pc:sldMk cId="93135856" sldId="268"/>
            <ac:inkMk id="115" creationId="{F0F926D6-4DEF-A848-A7F6-AD4EFA3C0E32}"/>
          </ac:inkMkLst>
        </pc:inkChg>
        <pc:inkChg chg="add">
          <ac:chgData name="127S-Tran, Amy" userId="6b117bee-830f-4240-bb36-8cf02d335e91" providerId="ADAL" clId="{C5D4E0A9-5AEE-004B-AB96-4364FFC3D959}" dt="2020-09-26T17:14:26.982" v="362"/>
          <ac:inkMkLst>
            <pc:docMk/>
            <pc:sldMk cId="93135856" sldId="268"/>
            <ac:inkMk id="116" creationId="{CD8382CD-E221-7144-8020-9D5116B757ED}"/>
          </ac:inkMkLst>
        </pc:inkChg>
        <pc:inkChg chg="add">
          <ac:chgData name="127S-Tran, Amy" userId="6b117bee-830f-4240-bb36-8cf02d335e91" providerId="ADAL" clId="{C5D4E0A9-5AEE-004B-AB96-4364FFC3D959}" dt="2020-09-26T17:14:26.984" v="363"/>
          <ac:inkMkLst>
            <pc:docMk/>
            <pc:sldMk cId="93135856" sldId="268"/>
            <ac:inkMk id="117" creationId="{7B790E52-702D-CF4D-9616-24F3D620F70D}"/>
          </ac:inkMkLst>
        </pc:inkChg>
        <pc:inkChg chg="add del">
          <ac:chgData name="127S-Tran, Amy" userId="6b117bee-830f-4240-bb36-8cf02d335e91" providerId="ADAL" clId="{C5D4E0A9-5AEE-004B-AB96-4364FFC3D959}" dt="2020-09-26T17:14:58.371" v="410"/>
          <ac:inkMkLst>
            <pc:docMk/>
            <pc:sldMk cId="93135856" sldId="268"/>
            <ac:inkMk id="118" creationId="{A5E9789D-1222-9543-971D-FEF65005F48F}"/>
          </ac:inkMkLst>
        </pc:inkChg>
        <pc:inkChg chg="add">
          <ac:chgData name="127S-Tran, Amy" userId="6b117bee-830f-4240-bb36-8cf02d335e91" providerId="ADAL" clId="{C5D4E0A9-5AEE-004B-AB96-4364FFC3D959}" dt="2020-09-26T17:14:26.991" v="365"/>
          <ac:inkMkLst>
            <pc:docMk/>
            <pc:sldMk cId="93135856" sldId="268"/>
            <ac:inkMk id="119" creationId="{40C34D90-6E69-D74B-8578-37D3E7E56805}"/>
          </ac:inkMkLst>
        </pc:inkChg>
        <pc:inkChg chg="add">
          <ac:chgData name="127S-Tran, Amy" userId="6b117bee-830f-4240-bb36-8cf02d335e91" providerId="ADAL" clId="{C5D4E0A9-5AEE-004B-AB96-4364FFC3D959}" dt="2020-09-26T17:14:26.994" v="367"/>
          <ac:inkMkLst>
            <pc:docMk/>
            <pc:sldMk cId="93135856" sldId="268"/>
            <ac:inkMk id="120" creationId="{4267DB3D-FF47-D846-BB2D-574583A71C35}"/>
          </ac:inkMkLst>
        </pc:inkChg>
        <pc:inkChg chg="add del">
          <ac:chgData name="127S-Tran, Amy" userId="6b117bee-830f-4240-bb36-8cf02d335e91" providerId="ADAL" clId="{C5D4E0A9-5AEE-004B-AB96-4364FFC3D959}" dt="2020-09-26T17:14:58.107" v="409"/>
          <ac:inkMkLst>
            <pc:docMk/>
            <pc:sldMk cId="93135856" sldId="268"/>
            <ac:inkMk id="121" creationId="{5FF190F6-DDB1-3A4F-9D28-63ED31D5E73D}"/>
          </ac:inkMkLst>
        </pc:inkChg>
        <pc:inkChg chg="add del">
          <ac:chgData name="127S-Tran, Amy" userId="6b117bee-830f-4240-bb36-8cf02d335e91" providerId="ADAL" clId="{C5D4E0A9-5AEE-004B-AB96-4364FFC3D959}" dt="2020-09-26T17:14:57.899" v="408"/>
          <ac:inkMkLst>
            <pc:docMk/>
            <pc:sldMk cId="93135856" sldId="268"/>
            <ac:inkMk id="122" creationId="{7499341F-1CE9-4341-9076-627FC614A019}"/>
          </ac:inkMkLst>
        </pc:inkChg>
        <pc:inkChg chg="add">
          <ac:chgData name="127S-Tran, Amy" userId="6b117bee-830f-4240-bb36-8cf02d335e91" providerId="ADAL" clId="{C5D4E0A9-5AEE-004B-AB96-4364FFC3D959}" dt="2020-09-26T17:14:32.181" v="370"/>
          <ac:inkMkLst>
            <pc:docMk/>
            <pc:sldMk cId="93135856" sldId="268"/>
            <ac:inkMk id="123" creationId="{9F67CDFA-F39C-AF4A-B175-4453B9A08FC4}"/>
          </ac:inkMkLst>
        </pc:inkChg>
        <pc:inkChg chg="add">
          <ac:chgData name="127S-Tran, Amy" userId="6b117bee-830f-4240-bb36-8cf02d335e91" providerId="ADAL" clId="{C5D4E0A9-5AEE-004B-AB96-4364FFC3D959}" dt="2020-09-26T17:14:32.183" v="371"/>
          <ac:inkMkLst>
            <pc:docMk/>
            <pc:sldMk cId="93135856" sldId="268"/>
            <ac:inkMk id="124" creationId="{1911AC15-E16E-9D4D-A480-CCDD720C0AD4}"/>
          </ac:inkMkLst>
        </pc:inkChg>
        <pc:inkChg chg="add del">
          <ac:chgData name="127S-Tran, Amy" userId="6b117bee-830f-4240-bb36-8cf02d335e91" providerId="ADAL" clId="{C5D4E0A9-5AEE-004B-AB96-4364FFC3D959}" dt="2020-09-26T17:14:57.698" v="407"/>
          <ac:inkMkLst>
            <pc:docMk/>
            <pc:sldMk cId="93135856" sldId="268"/>
            <ac:inkMk id="125" creationId="{D51D83C2-5E54-4141-91F5-8BB418CB283D}"/>
          </ac:inkMkLst>
        </pc:inkChg>
        <pc:inkChg chg="add del">
          <ac:chgData name="127S-Tran, Amy" userId="6b117bee-830f-4240-bb36-8cf02d335e91" providerId="ADAL" clId="{C5D4E0A9-5AEE-004B-AB96-4364FFC3D959}" dt="2020-09-26T17:14:59.290" v="414"/>
          <ac:inkMkLst>
            <pc:docMk/>
            <pc:sldMk cId="93135856" sldId="268"/>
            <ac:inkMk id="126" creationId="{85AE7080-A14A-5A41-82D4-D42E3A163C53}"/>
          </ac:inkMkLst>
        </pc:inkChg>
        <pc:inkChg chg="add del">
          <ac:chgData name="127S-Tran, Amy" userId="6b117bee-830f-4240-bb36-8cf02d335e91" providerId="ADAL" clId="{C5D4E0A9-5AEE-004B-AB96-4364FFC3D959}" dt="2020-09-26T17:14:59.075" v="413"/>
          <ac:inkMkLst>
            <pc:docMk/>
            <pc:sldMk cId="93135856" sldId="268"/>
            <ac:inkMk id="127" creationId="{940B31F0-3E6F-C446-803E-3B6889E88970}"/>
          </ac:inkMkLst>
        </pc:inkChg>
        <pc:inkChg chg="add del">
          <ac:chgData name="127S-Tran, Amy" userId="6b117bee-830f-4240-bb36-8cf02d335e91" providerId="ADAL" clId="{C5D4E0A9-5AEE-004B-AB96-4364FFC3D959}" dt="2020-09-26T17:14:58.858" v="412"/>
          <ac:inkMkLst>
            <pc:docMk/>
            <pc:sldMk cId="93135856" sldId="268"/>
            <ac:inkMk id="128" creationId="{55E3E64D-D2C7-9243-9EF5-351E6E8689C5}"/>
          </ac:inkMkLst>
        </pc:inkChg>
        <pc:inkChg chg="add del">
          <ac:chgData name="127S-Tran, Amy" userId="6b117bee-830f-4240-bb36-8cf02d335e91" providerId="ADAL" clId="{C5D4E0A9-5AEE-004B-AB96-4364FFC3D959}" dt="2020-09-26T17:14:58.650" v="411"/>
          <ac:inkMkLst>
            <pc:docMk/>
            <pc:sldMk cId="93135856" sldId="268"/>
            <ac:inkMk id="129" creationId="{8A4AE77A-3D75-F247-A54D-86598CA26B94}"/>
          </ac:inkMkLst>
        </pc:inkChg>
        <pc:inkChg chg="add del">
          <ac:chgData name="127S-Tran, Amy" userId="6b117bee-830f-4240-bb36-8cf02d335e91" providerId="ADAL" clId="{C5D4E0A9-5AEE-004B-AB96-4364FFC3D959}" dt="2020-09-26T17:14:58.371" v="410"/>
          <ac:inkMkLst>
            <pc:docMk/>
            <pc:sldMk cId="93135856" sldId="268"/>
            <ac:inkMk id="130" creationId="{6600F4B1-C62A-E148-8210-4172755AA0B5}"/>
          </ac:inkMkLst>
        </pc:inkChg>
        <pc:inkChg chg="add del">
          <ac:chgData name="127S-Tran, Amy" userId="6b117bee-830f-4240-bb36-8cf02d335e91" providerId="ADAL" clId="{C5D4E0A9-5AEE-004B-AB96-4364FFC3D959}" dt="2020-09-26T17:14:58.107" v="409"/>
          <ac:inkMkLst>
            <pc:docMk/>
            <pc:sldMk cId="93135856" sldId="268"/>
            <ac:inkMk id="131" creationId="{27A2F0FE-8036-584A-B65D-3B762927CD3B}"/>
          </ac:inkMkLst>
        </pc:inkChg>
        <pc:inkChg chg="add del">
          <ac:chgData name="127S-Tran, Amy" userId="6b117bee-830f-4240-bb36-8cf02d335e91" providerId="ADAL" clId="{C5D4E0A9-5AEE-004B-AB96-4364FFC3D959}" dt="2020-09-26T17:14:57.899" v="408"/>
          <ac:inkMkLst>
            <pc:docMk/>
            <pc:sldMk cId="93135856" sldId="268"/>
            <ac:inkMk id="132" creationId="{E40C2D17-2715-844E-9479-51C1689EEC50}"/>
          </ac:inkMkLst>
        </pc:inkChg>
        <pc:inkChg chg="add del">
          <ac:chgData name="127S-Tran, Amy" userId="6b117bee-830f-4240-bb36-8cf02d335e91" providerId="ADAL" clId="{C5D4E0A9-5AEE-004B-AB96-4364FFC3D959}" dt="2020-09-26T17:14:57.698" v="407"/>
          <ac:inkMkLst>
            <pc:docMk/>
            <pc:sldMk cId="93135856" sldId="268"/>
            <ac:inkMk id="133" creationId="{DF5892AA-9A2D-2D46-A08A-7616AAEEEABD}"/>
          </ac:inkMkLst>
        </pc:inkChg>
        <pc:inkChg chg="add del">
          <ac:chgData name="127S-Tran, Amy" userId="6b117bee-830f-4240-bb36-8cf02d335e91" providerId="ADAL" clId="{C5D4E0A9-5AEE-004B-AB96-4364FFC3D959}" dt="2020-09-26T17:14:57.491" v="406"/>
          <ac:inkMkLst>
            <pc:docMk/>
            <pc:sldMk cId="93135856" sldId="268"/>
            <ac:inkMk id="134" creationId="{539862DC-70D2-2D4C-8D75-D7999A96D610}"/>
          </ac:inkMkLst>
        </pc:inkChg>
        <pc:inkChg chg="add del topLvl">
          <ac:chgData name="127S-Tran, Amy" userId="6b117bee-830f-4240-bb36-8cf02d335e91" providerId="ADAL" clId="{C5D4E0A9-5AEE-004B-AB96-4364FFC3D959}" dt="2020-09-26T17:14:57.266" v="405"/>
          <ac:inkMkLst>
            <pc:docMk/>
            <pc:sldMk cId="93135856" sldId="268"/>
            <ac:inkMk id="135" creationId="{8D64EF5F-287A-DF47-BD0E-935D101A0478}"/>
          </ac:inkMkLst>
        </pc:inkChg>
        <pc:inkChg chg="add del topLvl">
          <ac:chgData name="127S-Tran, Amy" userId="6b117bee-830f-4240-bb36-8cf02d335e91" providerId="ADAL" clId="{C5D4E0A9-5AEE-004B-AB96-4364FFC3D959}" dt="2020-09-26T17:14:57.048" v="404"/>
          <ac:inkMkLst>
            <pc:docMk/>
            <pc:sldMk cId="93135856" sldId="268"/>
            <ac:inkMk id="136" creationId="{4CD4AA43-381A-9443-83A0-4B4FC6A27170}"/>
          </ac:inkMkLst>
        </pc:inkChg>
        <pc:inkChg chg="add del topLvl">
          <ac:chgData name="127S-Tran, Amy" userId="6b117bee-830f-4240-bb36-8cf02d335e91" providerId="ADAL" clId="{C5D4E0A9-5AEE-004B-AB96-4364FFC3D959}" dt="2020-09-26T17:14:56.843" v="403"/>
          <ac:inkMkLst>
            <pc:docMk/>
            <pc:sldMk cId="93135856" sldId="268"/>
            <ac:inkMk id="137" creationId="{F10D370D-AA43-0643-BC0D-053BD2B1DD15}"/>
          </ac:inkMkLst>
        </pc:inkChg>
        <pc:inkChg chg="add del topLvl">
          <ac:chgData name="127S-Tran, Amy" userId="6b117bee-830f-4240-bb36-8cf02d335e91" providerId="ADAL" clId="{C5D4E0A9-5AEE-004B-AB96-4364FFC3D959}" dt="2020-09-26T17:14:56.540" v="402"/>
          <ac:inkMkLst>
            <pc:docMk/>
            <pc:sldMk cId="93135856" sldId="268"/>
            <ac:inkMk id="138" creationId="{9FEDBAD1-60F8-B645-98CD-499F2CA95774}"/>
          </ac:inkMkLst>
        </pc:inkChg>
        <pc:inkChg chg="add del topLvl">
          <ac:chgData name="127S-Tran, Amy" userId="6b117bee-830f-4240-bb36-8cf02d335e91" providerId="ADAL" clId="{C5D4E0A9-5AEE-004B-AB96-4364FFC3D959}" dt="2020-09-26T17:14:56.355" v="401"/>
          <ac:inkMkLst>
            <pc:docMk/>
            <pc:sldMk cId="93135856" sldId="268"/>
            <ac:inkMk id="139" creationId="{95AC5F6C-B673-2346-9A39-CF074ECB8A1E}"/>
          </ac:inkMkLst>
        </pc:inkChg>
        <pc:inkChg chg="add del topLvl">
          <ac:chgData name="127S-Tran, Amy" userId="6b117bee-830f-4240-bb36-8cf02d335e91" providerId="ADAL" clId="{C5D4E0A9-5AEE-004B-AB96-4364FFC3D959}" dt="2020-09-26T17:14:56.133" v="400"/>
          <ac:inkMkLst>
            <pc:docMk/>
            <pc:sldMk cId="93135856" sldId="268"/>
            <ac:inkMk id="140" creationId="{A402FCD0-BE63-C147-9508-7D9B7D304C19}"/>
          </ac:inkMkLst>
        </pc:inkChg>
        <pc:inkChg chg="add del topLvl">
          <ac:chgData name="127S-Tran, Amy" userId="6b117bee-830f-4240-bb36-8cf02d335e91" providerId="ADAL" clId="{C5D4E0A9-5AEE-004B-AB96-4364FFC3D959}" dt="2020-09-26T17:14:55.862" v="399"/>
          <ac:inkMkLst>
            <pc:docMk/>
            <pc:sldMk cId="93135856" sldId="268"/>
            <ac:inkMk id="141" creationId="{49F4E082-BC75-E244-9F90-CB430F3D8A9A}"/>
          </ac:inkMkLst>
        </pc:inkChg>
        <pc:inkChg chg="add del topLvl">
          <ac:chgData name="127S-Tran, Amy" userId="6b117bee-830f-4240-bb36-8cf02d335e91" providerId="ADAL" clId="{C5D4E0A9-5AEE-004B-AB96-4364FFC3D959}" dt="2020-09-26T17:14:55.474" v="398"/>
          <ac:inkMkLst>
            <pc:docMk/>
            <pc:sldMk cId="93135856" sldId="268"/>
            <ac:inkMk id="144" creationId="{5251D8A2-D8EC-5843-A33E-E9D409A2ABCA}"/>
          </ac:inkMkLst>
        </pc:inkChg>
        <pc:inkChg chg="add del topLvl">
          <ac:chgData name="127S-Tran, Amy" userId="6b117bee-830f-4240-bb36-8cf02d335e91" providerId="ADAL" clId="{C5D4E0A9-5AEE-004B-AB96-4364FFC3D959}" dt="2020-09-26T17:14:55.040" v="397"/>
          <ac:inkMkLst>
            <pc:docMk/>
            <pc:sldMk cId="93135856" sldId="268"/>
            <ac:inkMk id="145" creationId="{BD4B26EE-02C9-004A-BA5F-4A7A36AE3436}"/>
          </ac:inkMkLst>
        </pc:inkChg>
        <pc:inkChg chg="add del topLvl">
          <ac:chgData name="127S-Tran, Amy" userId="6b117bee-830f-4240-bb36-8cf02d335e91" providerId="ADAL" clId="{C5D4E0A9-5AEE-004B-AB96-4364FFC3D959}" dt="2020-09-26T17:14:54.608" v="396"/>
          <ac:inkMkLst>
            <pc:docMk/>
            <pc:sldMk cId="93135856" sldId="268"/>
            <ac:inkMk id="146" creationId="{8BDC6DD3-506F-B042-ADC5-9AA0E41BCFC0}"/>
          </ac:inkMkLst>
        </pc:inkChg>
        <pc:inkChg chg="add del">
          <ac:chgData name="127S-Tran, Amy" userId="6b117bee-830f-4240-bb36-8cf02d335e91" providerId="ADAL" clId="{C5D4E0A9-5AEE-004B-AB96-4364FFC3D959}" dt="2020-09-26T17:14:44.914" v="395"/>
          <ac:inkMkLst>
            <pc:docMk/>
            <pc:sldMk cId="93135856" sldId="268"/>
            <ac:inkMk id="147" creationId="{2609185F-499F-0B4B-8637-714A47919351}"/>
          </ac:inkMkLst>
        </pc:inkChg>
        <pc:inkChg chg="add del">
          <ac:chgData name="127S-Tran, Amy" userId="6b117bee-830f-4240-bb36-8cf02d335e91" providerId="ADAL" clId="{C5D4E0A9-5AEE-004B-AB96-4364FFC3D959}" dt="2020-09-26T17:16:27.879" v="423"/>
          <ac:inkMkLst>
            <pc:docMk/>
            <pc:sldMk cId="93135856" sldId="268"/>
            <ac:inkMk id="151" creationId="{CFE4712E-BC0E-EF48-9429-571A5B13C699}"/>
          </ac:inkMkLst>
        </pc:inkChg>
        <pc:inkChg chg="add">
          <ac:chgData name="127S-Tran, Amy" userId="6b117bee-830f-4240-bb36-8cf02d335e91" providerId="ADAL" clId="{C5D4E0A9-5AEE-004B-AB96-4364FFC3D959}" dt="2020-09-26T17:17:00.451" v="424"/>
          <ac:inkMkLst>
            <pc:docMk/>
            <pc:sldMk cId="93135856" sldId="268"/>
            <ac:inkMk id="152" creationId="{9CA9423D-F26F-4D4A-B251-09F2C7EDA314}"/>
          </ac:inkMkLst>
        </pc:inkChg>
        <pc:inkChg chg="add">
          <ac:chgData name="127S-Tran, Amy" userId="6b117bee-830f-4240-bb36-8cf02d335e91" providerId="ADAL" clId="{C5D4E0A9-5AEE-004B-AB96-4364FFC3D959}" dt="2020-09-26T17:17:05.858" v="425"/>
          <ac:inkMkLst>
            <pc:docMk/>
            <pc:sldMk cId="93135856" sldId="268"/>
            <ac:inkMk id="153" creationId="{EC2C351B-47FB-8A45-A0DB-B144DA01C3B8}"/>
          </ac:inkMkLst>
        </pc:inkChg>
        <pc:inkChg chg="add">
          <ac:chgData name="127S-Tran, Amy" userId="6b117bee-830f-4240-bb36-8cf02d335e91" providerId="ADAL" clId="{C5D4E0A9-5AEE-004B-AB96-4364FFC3D959}" dt="2020-09-26T17:17:06.492" v="426"/>
          <ac:inkMkLst>
            <pc:docMk/>
            <pc:sldMk cId="93135856" sldId="268"/>
            <ac:inkMk id="154" creationId="{F590DD69-DCCB-804F-B8EB-DE2A9C03FA11}"/>
          </ac:inkMkLst>
        </pc:inkChg>
        <pc:inkChg chg="add del">
          <ac:chgData name="127S-Tran, Amy" userId="6b117bee-830f-4240-bb36-8cf02d335e91" providerId="ADAL" clId="{C5D4E0A9-5AEE-004B-AB96-4364FFC3D959}" dt="2020-09-26T17:17:46.560" v="429"/>
          <ac:inkMkLst>
            <pc:docMk/>
            <pc:sldMk cId="93135856" sldId="268"/>
            <ac:inkMk id="157" creationId="{A626A9A8-27A9-5146-99F5-A6CCEC5CB160}"/>
          </ac:inkMkLst>
        </pc:inkChg>
        <pc:inkChg chg="add del">
          <ac:chgData name="127S-Tran, Amy" userId="6b117bee-830f-4240-bb36-8cf02d335e91" providerId="ADAL" clId="{C5D4E0A9-5AEE-004B-AB96-4364FFC3D959}" dt="2020-09-26T17:18:31.428" v="431"/>
          <ac:inkMkLst>
            <pc:docMk/>
            <pc:sldMk cId="93135856" sldId="268"/>
            <ac:inkMk id="158" creationId="{AA086F59-D120-D046-8F3B-B3F577D6574D}"/>
          </ac:inkMkLst>
        </pc:inkChg>
        <pc:inkChg chg="add mod">
          <ac:chgData name="127S-Tran, Amy" userId="6b117bee-830f-4240-bb36-8cf02d335e91" providerId="ADAL" clId="{C5D4E0A9-5AEE-004B-AB96-4364FFC3D959}" dt="2020-09-26T17:18:55.295" v="433" actId="1076"/>
          <ac:inkMkLst>
            <pc:docMk/>
            <pc:sldMk cId="93135856" sldId="268"/>
            <ac:inkMk id="160" creationId="{60977FFD-5FB3-DC43-8FD4-3E18099055D4}"/>
          </ac:inkMkLst>
        </pc:inkChg>
        <pc:inkChg chg="add mod">
          <ac:chgData name="127S-Tran, Amy" userId="6b117bee-830f-4240-bb36-8cf02d335e91" providerId="ADAL" clId="{C5D4E0A9-5AEE-004B-AB96-4364FFC3D959}" dt="2020-09-26T17:23:28.175" v="468" actId="1076"/>
          <ac:inkMkLst>
            <pc:docMk/>
            <pc:sldMk cId="93135856" sldId="268"/>
            <ac:inkMk id="169" creationId="{5D23757A-6120-674A-9773-CD3054163DF9}"/>
          </ac:inkMkLst>
        </pc:inkChg>
        <pc:inkChg chg="add">
          <ac:chgData name="127S-Tran, Amy" userId="6b117bee-830f-4240-bb36-8cf02d335e91" providerId="ADAL" clId="{C5D4E0A9-5AEE-004B-AB96-4364FFC3D959}" dt="2020-09-26T17:23:39.970" v="470" actId="571"/>
          <ac:inkMkLst>
            <pc:docMk/>
            <pc:sldMk cId="93135856" sldId="268"/>
            <ac:inkMk id="171" creationId="{AFCF48E6-0816-A24B-B91D-172B8DD2A05C}"/>
          </ac:inkMkLst>
        </pc:inkChg>
        <pc:inkChg chg="add">
          <ac:chgData name="127S-Tran, Amy" userId="6b117bee-830f-4240-bb36-8cf02d335e91" providerId="ADAL" clId="{C5D4E0A9-5AEE-004B-AB96-4364FFC3D959}" dt="2020-09-26T17:23:58.424" v="476" actId="571"/>
          <ac:inkMkLst>
            <pc:docMk/>
            <pc:sldMk cId="93135856" sldId="268"/>
            <ac:inkMk id="173" creationId="{1B55391E-9AA2-8544-BADA-DA8A58845A9A}"/>
          </ac:inkMkLst>
        </pc:inkChg>
        <pc:inkChg chg="add">
          <ac:chgData name="127S-Tran, Amy" userId="6b117bee-830f-4240-bb36-8cf02d335e91" providerId="ADAL" clId="{C5D4E0A9-5AEE-004B-AB96-4364FFC3D959}" dt="2020-09-26T17:25:07.908" v="486" actId="571"/>
          <ac:inkMkLst>
            <pc:docMk/>
            <pc:sldMk cId="93135856" sldId="268"/>
            <ac:inkMk id="184" creationId="{6E3CBAB9-0209-BA48-A39C-D4B2B3A46394}"/>
          </ac:inkMkLst>
        </pc:inkChg>
      </pc:sldChg>
      <pc:sldChg chg="addSp delSp modSp new mod ord setBg">
        <pc:chgData name="127S-Tran, Amy" userId="6b117bee-830f-4240-bb36-8cf02d335e91" providerId="ADAL" clId="{C5D4E0A9-5AEE-004B-AB96-4364FFC3D959}" dt="2020-09-26T17:03:08.291" v="104" actId="26606"/>
        <pc:sldMkLst>
          <pc:docMk/>
          <pc:sldMk cId="1387615203" sldId="269"/>
        </pc:sldMkLst>
        <pc:spChg chg="del">
          <ac:chgData name="127S-Tran, Amy" userId="6b117bee-830f-4240-bb36-8cf02d335e91" providerId="ADAL" clId="{C5D4E0A9-5AEE-004B-AB96-4364FFC3D959}" dt="2020-09-26T16:57:50.523" v="80" actId="26606"/>
          <ac:spMkLst>
            <pc:docMk/>
            <pc:sldMk cId="1387615203" sldId="269"/>
            <ac:spMk id="2" creationId="{5BEE3617-A5E4-C049-8955-177EEAD19521}"/>
          </ac:spMkLst>
        </pc:spChg>
        <pc:spChg chg="del">
          <ac:chgData name="127S-Tran, Amy" userId="6b117bee-830f-4240-bb36-8cf02d335e91" providerId="ADAL" clId="{C5D4E0A9-5AEE-004B-AB96-4364FFC3D959}" dt="2020-09-26T16:57:44.368" v="79" actId="931"/>
          <ac:spMkLst>
            <pc:docMk/>
            <pc:sldMk cId="1387615203" sldId="269"/>
            <ac:spMk id="3" creationId="{8BA9A5E7-726E-8748-AE3F-402A1ED807F9}"/>
          </ac:spMkLst>
        </pc:spChg>
        <pc:spChg chg="add del">
          <ac:chgData name="127S-Tran, Amy" userId="6b117bee-830f-4240-bb36-8cf02d335e91" providerId="ADAL" clId="{C5D4E0A9-5AEE-004B-AB96-4364FFC3D959}" dt="2020-09-26T17:03:08.291" v="104" actId="26606"/>
          <ac:spMkLst>
            <pc:docMk/>
            <pc:sldMk cId="1387615203" sldId="269"/>
            <ac:spMk id="9" creationId="{8B089790-F4B6-46A7-BB28-7B74A9A9EFDC}"/>
          </ac:spMkLst>
        </pc:spChg>
        <pc:spChg chg="add del">
          <ac:chgData name="127S-Tran, Amy" userId="6b117bee-830f-4240-bb36-8cf02d335e91" providerId="ADAL" clId="{C5D4E0A9-5AEE-004B-AB96-4364FFC3D959}" dt="2020-09-26T17:03:08.291" v="104" actId="26606"/>
          <ac:spMkLst>
            <pc:docMk/>
            <pc:sldMk cId="1387615203" sldId="269"/>
            <ac:spMk id="11" creationId="{9A191B90-62D1-4718-B891-6A3FC82DD6A2}"/>
          </ac:spMkLst>
        </pc:spChg>
        <pc:spChg chg="add">
          <ac:chgData name="127S-Tran, Amy" userId="6b117bee-830f-4240-bb36-8cf02d335e91" providerId="ADAL" clId="{C5D4E0A9-5AEE-004B-AB96-4364FFC3D959}" dt="2020-09-26T17:03:08.291" v="104" actId="26606"/>
          <ac:spMkLst>
            <pc:docMk/>
            <pc:sldMk cId="1387615203" sldId="269"/>
            <ac:spMk id="28" creationId="{42A4FC2C-047E-45A5-965D-8E1E3BF09BC6}"/>
          </ac:spMkLst>
        </pc:spChg>
        <pc:grpChg chg="add del">
          <ac:chgData name="127S-Tran, Amy" userId="6b117bee-830f-4240-bb36-8cf02d335e91" providerId="ADAL" clId="{C5D4E0A9-5AEE-004B-AB96-4364FFC3D959}" dt="2020-09-26T17:03:08.291" v="104" actId="26606"/>
          <ac:grpSpMkLst>
            <pc:docMk/>
            <pc:sldMk cId="1387615203" sldId="269"/>
            <ac:grpSpMk id="13" creationId="{63A1050F-42B7-42F4-9436-314DB03DE463}"/>
          </ac:grpSpMkLst>
        </pc:grpChg>
        <pc:grpChg chg="add del">
          <ac:chgData name="127S-Tran, Amy" userId="6b117bee-830f-4240-bb36-8cf02d335e91" providerId="ADAL" clId="{C5D4E0A9-5AEE-004B-AB96-4364FFC3D959}" dt="2020-09-26T17:03:08.291" v="104" actId="26606"/>
          <ac:grpSpMkLst>
            <pc:docMk/>
            <pc:sldMk cId="1387615203" sldId="269"/>
            <ac:grpSpMk id="19" creationId="{CB04806E-DE07-4370-8B2D-439E32B3A25B}"/>
          </ac:grpSpMkLst>
        </pc:grpChg>
        <pc:picChg chg="add mod ord">
          <ac:chgData name="127S-Tran, Amy" userId="6b117bee-830f-4240-bb36-8cf02d335e91" providerId="ADAL" clId="{C5D4E0A9-5AEE-004B-AB96-4364FFC3D959}" dt="2020-09-26T17:03:08.291" v="104" actId="26606"/>
          <ac:picMkLst>
            <pc:docMk/>
            <pc:sldMk cId="1387615203" sldId="269"/>
            <ac:picMk id="4" creationId="{E696C352-EEA3-1C46-983E-EA09E41DB271}"/>
          </ac:picMkLst>
        </pc:picChg>
      </pc:sldChg>
      <pc:sldChg chg="addSp delSp modSp new">
        <pc:chgData name="127S-Tran, Amy" userId="6b117bee-830f-4240-bb36-8cf02d335e91" providerId="ADAL" clId="{C5D4E0A9-5AEE-004B-AB96-4364FFC3D959}" dt="2020-09-26T17:10:42.397" v="196"/>
        <pc:sldMkLst>
          <pc:docMk/>
          <pc:sldMk cId="3084554066" sldId="270"/>
        </pc:sldMkLst>
        <pc:spChg chg="del">
          <ac:chgData name="127S-Tran, Amy" userId="6b117bee-830f-4240-bb36-8cf02d335e91" providerId="ADAL" clId="{C5D4E0A9-5AEE-004B-AB96-4364FFC3D959}" dt="2020-09-26T16:59:00.536" v="88" actId="478"/>
          <ac:spMkLst>
            <pc:docMk/>
            <pc:sldMk cId="3084554066" sldId="270"/>
            <ac:spMk id="2" creationId="{94E6E2DD-B5C7-934E-A027-9E4B625AD156}"/>
          </ac:spMkLst>
        </pc:spChg>
        <pc:spChg chg="del">
          <ac:chgData name="127S-Tran, Amy" userId="6b117bee-830f-4240-bb36-8cf02d335e91" providerId="ADAL" clId="{C5D4E0A9-5AEE-004B-AB96-4364FFC3D959}" dt="2020-09-26T16:58:16.845" v="82" actId="931"/>
          <ac:spMkLst>
            <pc:docMk/>
            <pc:sldMk cId="3084554066" sldId="270"/>
            <ac:spMk id="3" creationId="{30FB1A5B-78EB-5B4A-8D32-20867789E58A}"/>
          </ac:spMkLst>
        </pc:spChg>
        <pc:grpChg chg="add">
          <ac:chgData name="127S-Tran, Amy" userId="6b117bee-830f-4240-bb36-8cf02d335e91" providerId="ADAL" clId="{C5D4E0A9-5AEE-004B-AB96-4364FFC3D959}" dt="2020-09-26T17:06:34.567" v="112"/>
          <ac:grpSpMkLst>
            <pc:docMk/>
            <pc:sldMk cId="3084554066" sldId="270"/>
            <ac:grpSpMk id="10" creationId="{3ACA3BBD-5ECB-1F41-B14C-7F33AE46A877}"/>
          </ac:grpSpMkLst>
        </pc:grpChg>
        <pc:grpChg chg="add">
          <ac:chgData name="127S-Tran, Amy" userId="6b117bee-830f-4240-bb36-8cf02d335e91" providerId="ADAL" clId="{C5D4E0A9-5AEE-004B-AB96-4364FFC3D959}" dt="2020-09-26T17:06:34.567" v="112"/>
          <ac:grpSpMkLst>
            <pc:docMk/>
            <pc:sldMk cId="3084554066" sldId="270"/>
            <ac:grpSpMk id="11" creationId="{18234B06-7932-704E-8BEB-72C074781E55}"/>
          </ac:grpSpMkLst>
        </pc:grpChg>
        <pc:grpChg chg="add">
          <ac:chgData name="127S-Tran, Amy" userId="6b117bee-830f-4240-bb36-8cf02d335e91" providerId="ADAL" clId="{C5D4E0A9-5AEE-004B-AB96-4364FFC3D959}" dt="2020-09-26T17:06:34.567" v="112"/>
          <ac:grpSpMkLst>
            <pc:docMk/>
            <pc:sldMk cId="3084554066" sldId="270"/>
            <ac:grpSpMk id="12" creationId="{62ACEF4D-9EEF-AA47-8FFB-A4C24B66AF15}"/>
          </ac:grpSpMkLst>
        </pc:grpChg>
        <pc:grpChg chg="add del">
          <ac:chgData name="127S-Tran, Amy" userId="6b117bee-830f-4240-bb36-8cf02d335e91" providerId="ADAL" clId="{C5D4E0A9-5AEE-004B-AB96-4364FFC3D959}" dt="2020-09-26T17:06:57.674" v="121"/>
          <ac:grpSpMkLst>
            <pc:docMk/>
            <pc:sldMk cId="3084554066" sldId="270"/>
            <ac:grpSpMk id="19" creationId="{E1324608-F44B-E34D-B677-730811669056}"/>
          </ac:grpSpMkLst>
        </pc:grpChg>
        <pc:grpChg chg="add del">
          <ac:chgData name="127S-Tran, Amy" userId="6b117bee-830f-4240-bb36-8cf02d335e91" providerId="ADAL" clId="{C5D4E0A9-5AEE-004B-AB96-4364FFC3D959}" dt="2020-09-26T17:07:01.383" v="123"/>
          <ac:grpSpMkLst>
            <pc:docMk/>
            <pc:sldMk cId="3084554066" sldId="270"/>
            <ac:grpSpMk id="21" creationId="{1786CD61-1DE3-2349-93A2-A5BFC28700C3}"/>
          </ac:grpSpMkLst>
        </pc:grpChg>
        <pc:grpChg chg="add del">
          <ac:chgData name="127S-Tran, Amy" userId="6b117bee-830f-4240-bb36-8cf02d335e91" providerId="ADAL" clId="{C5D4E0A9-5AEE-004B-AB96-4364FFC3D959}" dt="2020-09-26T17:07:04.226" v="125"/>
          <ac:grpSpMkLst>
            <pc:docMk/>
            <pc:sldMk cId="3084554066" sldId="270"/>
            <ac:grpSpMk id="23" creationId="{81B03AEA-3DDE-444F-A1EB-65DF0E2193CA}"/>
          </ac:grpSpMkLst>
        </pc:grpChg>
        <pc:grpChg chg="add del">
          <ac:chgData name="127S-Tran, Amy" userId="6b117bee-830f-4240-bb36-8cf02d335e91" providerId="ADAL" clId="{C5D4E0A9-5AEE-004B-AB96-4364FFC3D959}" dt="2020-09-26T17:07:10.630" v="129"/>
          <ac:grpSpMkLst>
            <pc:docMk/>
            <pc:sldMk cId="3084554066" sldId="270"/>
            <ac:grpSpMk id="25" creationId="{87B349D4-DA46-5641-AEDF-2FCB1E767EA6}"/>
          </ac:grpSpMkLst>
        </pc:grpChg>
        <pc:grpChg chg="add del">
          <ac:chgData name="127S-Tran, Amy" userId="6b117bee-830f-4240-bb36-8cf02d335e91" providerId="ADAL" clId="{C5D4E0A9-5AEE-004B-AB96-4364FFC3D959}" dt="2020-09-26T17:07:12.586" v="131"/>
          <ac:grpSpMkLst>
            <pc:docMk/>
            <pc:sldMk cId="3084554066" sldId="270"/>
            <ac:grpSpMk id="29" creationId="{F1BFE1A2-18F5-F24D-8DD6-84F1139822A9}"/>
          </ac:grpSpMkLst>
        </pc:grpChg>
        <pc:grpChg chg="add del">
          <ac:chgData name="127S-Tran, Amy" userId="6b117bee-830f-4240-bb36-8cf02d335e91" providerId="ADAL" clId="{C5D4E0A9-5AEE-004B-AB96-4364FFC3D959}" dt="2020-09-26T17:07:47.605" v="142"/>
          <ac:grpSpMkLst>
            <pc:docMk/>
            <pc:sldMk cId="3084554066" sldId="270"/>
            <ac:grpSpMk id="31" creationId="{E5662036-875D-8B46-9783-17F64AA76D78}"/>
          </ac:grpSpMkLst>
        </pc:grpChg>
        <pc:grpChg chg="add del">
          <ac:chgData name="127S-Tran, Amy" userId="6b117bee-830f-4240-bb36-8cf02d335e91" providerId="ADAL" clId="{C5D4E0A9-5AEE-004B-AB96-4364FFC3D959}" dt="2020-09-26T17:07:20.827" v="136"/>
          <ac:grpSpMkLst>
            <pc:docMk/>
            <pc:sldMk cId="3084554066" sldId="270"/>
            <ac:grpSpMk id="35" creationId="{9CEE37C4-3E77-914B-9820-68C2369D8D7B}"/>
          </ac:grpSpMkLst>
        </pc:grpChg>
        <pc:grpChg chg="add del">
          <ac:chgData name="127S-Tran, Amy" userId="6b117bee-830f-4240-bb36-8cf02d335e91" providerId="ADAL" clId="{C5D4E0A9-5AEE-004B-AB96-4364FFC3D959}" dt="2020-09-26T17:07:54.037" v="144"/>
          <ac:grpSpMkLst>
            <pc:docMk/>
            <pc:sldMk cId="3084554066" sldId="270"/>
            <ac:grpSpMk id="40" creationId="{89E6A4DD-A5B6-B14B-B604-F690C33C0806}"/>
          </ac:grpSpMkLst>
        </pc:grpChg>
        <pc:grpChg chg="add del">
          <ac:chgData name="127S-Tran, Amy" userId="6b117bee-830f-4240-bb36-8cf02d335e91" providerId="ADAL" clId="{C5D4E0A9-5AEE-004B-AB96-4364FFC3D959}" dt="2020-09-26T17:07:59.308" v="147"/>
          <ac:grpSpMkLst>
            <pc:docMk/>
            <pc:sldMk cId="3084554066" sldId="270"/>
            <ac:grpSpMk id="42" creationId="{F0B0EC23-A32B-4642-AFC0-83D695C1EE39}"/>
          </ac:grpSpMkLst>
        </pc:grpChg>
        <pc:grpChg chg="add del">
          <ac:chgData name="127S-Tran, Amy" userId="6b117bee-830f-4240-bb36-8cf02d335e91" providerId="ADAL" clId="{C5D4E0A9-5AEE-004B-AB96-4364FFC3D959}" dt="2020-09-26T17:08:02.274" v="149"/>
          <ac:grpSpMkLst>
            <pc:docMk/>
            <pc:sldMk cId="3084554066" sldId="270"/>
            <ac:grpSpMk id="45" creationId="{8559FED5-5B00-8344-BBAB-8B574F9605BF}"/>
          </ac:grpSpMkLst>
        </pc:grpChg>
        <pc:grpChg chg="add del">
          <ac:chgData name="127S-Tran, Amy" userId="6b117bee-830f-4240-bb36-8cf02d335e91" providerId="ADAL" clId="{C5D4E0A9-5AEE-004B-AB96-4364FFC3D959}" dt="2020-09-26T17:08:15.749" v="154"/>
          <ac:grpSpMkLst>
            <pc:docMk/>
            <pc:sldMk cId="3084554066" sldId="270"/>
            <ac:grpSpMk id="47" creationId="{9CB5A26C-DE5F-6740-9378-A31E9EB918E9}"/>
          </ac:grpSpMkLst>
        </pc:grpChg>
        <pc:grpChg chg="add del">
          <ac:chgData name="127S-Tran, Amy" userId="6b117bee-830f-4240-bb36-8cf02d335e91" providerId="ADAL" clId="{C5D4E0A9-5AEE-004B-AB96-4364FFC3D959}" dt="2020-09-26T17:09:01.325" v="168"/>
          <ac:grpSpMkLst>
            <pc:docMk/>
            <pc:sldMk cId="3084554066" sldId="270"/>
            <ac:grpSpMk id="52" creationId="{36F14E6F-3855-884C-A0F3-C8C48CA59A6D}"/>
          </ac:grpSpMkLst>
        </pc:grpChg>
        <pc:grpChg chg="add del">
          <ac:chgData name="127S-Tran, Amy" userId="6b117bee-830f-4240-bb36-8cf02d335e91" providerId="ADAL" clId="{C5D4E0A9-5AEE-004B-AB96-4364FFC3D959}" dt="2020-09-26T17:08:19.882" v="159"/>
          <ac:grpSpMkLst>
            <pc:docMk/>
            <pc:sldMk cId="3084554066" sldId="270"/>
            <ac:grpSpMk id="55" creationId="{9D01DFBF-A6B1-B240-B8FE-A6F2BFAFC123}"/>
          </ac:grpSpMkLst>
        </pc:grpChg>
        <pc:grpChg chg="add del">
          <ac:chgData name="127S-Tran, Amy" userId="6b117bee-830f-4240-bb36-8cf02d335e91" providerId="ADAL" clId="{C5D4E0A9-5AEE-004B-AB96-4364FFC3D959}" dt="2020-09-26T17:08:20.511" v="161"/>
          <ac:grpSpMkLst>
            <pc:docMk/>
            <pc:sldMk cId="3084554066" sldId="270"/>
            <ac:grpSpMk id="57" creationId="{A98E7185-9C96-4D4B-990F-EE9BBC40547B}"/>
          </ac:grpSpMkLst>
        </pc:grpChg>
        <pc:grpChg chg="add del">
          <ac:chgData name="127S-Tran, Amy" userId="6b117bee-830f-4240-bb36-8cf02d335e91" providerId="ADAL" clId="{C5D4E0A9-5AEE-004B-AB96-4364FFC3D959}" dt="2020-09-26T17:08:26.590" v="164"/>
          <ac:grpSpMkLst>
            <pc:docMk/>
            <pc:sldMk cId="3084554066" sldId="270"/>
            <ac:grpSpMk id="59" creationId="{BE895D4A-1459-344E-8838-7F68C4955C47}"/>
          </ac:grpSpMkLst>
        </pc:grpChg>
        <pc:grpChg chg="add del">
          <ac:chgData name="127S-Tran, Amy" userId="6b117bee-830f-4240-bb36-8cf02d335e91" providerId="ADAL" clId="{C5D4E0A9-5AEE-004B-AB96-4364FFC3D959}" dt="2020-09-26T17:08:36.264" v="166"/>
          <ac:grpSpMkLst>
            <pc:docMk/>
            <pc:sldMk cId="3084554066" sldId="270"/>
            <ac:grpSpMk id="62" creationId="{0C067F9D-62A1-2B4A-B591-5F8BD410CE64}"/>
          </ac:grpSpMkLst>
        </pc:grpChg>
        <pc:grpChg chg="add">
          <ac:chgData name="127S-Tran, Amy" userId="6b117bee-830f-4240-bb36-8cf02d335e91" providerId="ADAL" clId="{C5D4E0A9-5AEE-004B-AB96-4364FFC3D959}" dt="2020-09-26T17:08:36.264" v="166"/>
          <ac:grpSpMkLst>
            <pc:docMk/>
            <pc:sldMk cId="3084554066" sldId="270"/>
            <ac:grpSpMk id="64" creationId="{3A46A03E-4D08-1541-9874-9BA436AFA951}"/>
          </ac:grpSpMkLst>
        </pc:grpChg>
        <pc:grpChg chg="add del">
          <ac:chgData name="127S-Tran, Amy" userId="6b117bee-830f-4240-bb36-8cf02d335e91" providerId="ADAL" clId="{C5D4E0A9-5AEE-004B-AB96-4364FFC3D959}" dt="2020-09-26T17:09:10.282" v="172"/>
          <ac:grpSpMkLst>
            <pc:docMk/>
            <pc:sldMk cId="3084554066" sldId="270"/>
            <ac:grpSpMk id="66" creationId="{58101F29-B595-0644-87B9-79058C2DF15B}"/>
          </ac:grpSpMkLst>
        </pc:grpChg>
        <pc:grpChg chg="add del">
          <ac:chgData name="127S-Tran, Amy" userId="6b117bee-830f-4240-bb36-8cf02d335e91" providerId="ADAL" clId="{C5D4E0A9-5AEE-004B-AB96-4364FFC3D959}" dt="2020-09-26T17:09:10.909" v="174"/>
          <ac:grpSpMkLst>
            <pc:docMk/>
            <pc:sldMk cId="3084554066" sldId="270"/>
            <ac:grpSpMk id="70" creationId="{BCDE2581-7433-FB44-933B-F7A6270D1FFF}"/>
          </ac:grpSpMkLst>
        </pc:grpChg>
        <pc:grpChg chg="add del">
          <ac:chgData name="127S-Tran, Amy" userId="6b117bee-830f-4240-bb36-8cf02d335e91" providerId="ADAL" clId="{C5D4E0A9-5AEE-004B-AB96-4364FFC3D959}" dt="2020-09-26T17:09:11.568" v="176"/>
          <ac:grpSpMkLst>
            <pc:docMk/>
            <pc:sldMk cId="3084554066" sldId="270"/>
            <ac:grpSpMk id="72" creationId="{1EE30B78-67AD-D147-831E-0EE2BB069A66}"/>
          </ac:grpSpMkLst>
        </pc:grpChg>
        <pc:grpChg chg="add del">
          <ac:chgData name="127S-Tran, Amy" userId="6b117bee-830f-4240-bb36-8cf02d335e91" providerId="ADAL" clId="{C5D4E0A9-5AEE-004B-AB96-4364FFC3D959}" dt="2020-09-26T17:10:42.397" v="196"/>
          <ac:grpSpMkLst>
            <pc:docMk/>
            <pc:sldMk cId="3084554066" sldId="270"/>
            <ac:grpSpMk id="74" creationId="{91954F4D-1DE8-1342-B034-035B6502FBC8}"/>
          </ac:grpSpMkLst>
        </pc:grpChg>
        <pc:grpChg chg="add del">
          <ac:chgData name="127S-Tran, Amy" userId="6b117bee-830f-4240-bb36-8cf02d335e91" providerId="ADAL" clId="{C5D4E0A9-5AEE-004B-AB96-4364FFC3D959}" dt="2020-09-26T17:10:42.397" v="196"/>
          <ac:grpSpMkLst>
            <pc:docMk/>
            <pc:sldMk cId="3084554066" sldId="270"/>
            <ac:grpSpMk id="77" creationId="{0BC070A6-3169-1941-A85C-1E261BA3B4BD}"/>
          </ac:grpSpMkLst>
        </pc:grpChg>
        <pc:picChg chg="add mod ord">
          <ac:chgData name="127S-Tran, Amy" userId="6b117bee-830f-4240-bb36-8cf02d335e91" providerId="ADAL" clId="{C5D4E0A9-5AEE-004B-AB96-4364FFC3D959}" dt="2020-09-26T17:04:46.537" v="106" actId="1076"/>
          <ac:picMkLst>
            <pc:docMk/>
            <pc:sldMk cId="3084554066" sldId="270"/>
            <ac:picMk id="4" creationId="{88491BE5-78AB-EA40-8A74-F4513A00F5B8}"/>
          </ac:picMkLst>
        </pc:picChg>
        <pc:inkChg chg="add">
          <ac:chgData name="127S-Tran, Amy" userId="6b117bee-830f-4240-bb36-8cf02d335e91" providerId="ADAL" clId="{C5D4E0A9-5AEE-004B-AB96-4364FFC3D959}" dt="2020-09-26T17:05:14.441" v="107"/>
          <ac:inkMkLst>
            <pc:docMk/>
            <pc:sldMk cId="3084554066" sldId="270"/>
            <ac:inkMk id="5" creationId="{824C0CFD-E6A4-B344-AB1F-4F6DEF36CE35}"/>
          </ac:inkMkLst>
        </pc:inkChg>
        <pc:inkChg chg="add">
          <ac:chgData name="127S-Tran, Amy" userId="6b117bee-830f-4240-bb36-8cf02d335e91" providerId="ADAL" clId="{C5D4E0A9-5AEE-004B-AB96-4364FFC3D959}" dt="2020-09-26T17:05:15.812" v="108"/>
          <ac:inkMkLst>
            <pc:docMk/>
            <pc:sldMk cId="3084554066" sldId="270"/>
            <ac:inkMk id="6" creationId="{8994B8A0-9AAB-B44C-9661-F61E97006615}"/>
          </ac:inkMkLst>
        </pc:inkChg>
        <pc:inkChg chg="add">
          <ac:chgData name="127S-Tran, Amy" userId="6b117bee-830f-4240-bb36-8cf02d335e91" providerId="ADAL" clId="{C5D4E0A9-5AEE-004B-AB96-4364FFC3D959}" dt="2020-09-26T17:05:27.084" v="109"/>
          <ac:inkMkLst>
            <pc:docMk/>
            <pc:sldMk cId="3084554066" sldId="270"/>
            <ac:inkMk id="7" creationId="{AB0F423A-F25B-7E43-89B7-7B766F4B2148}"/>
          </ac:inkMkLst>
        </pc:inkChg>
        <pc:inkChg chg="add">
          <ac:chgData name="127S-Tran, Amy" userId="6b117bee-830f-4240-bb36-8cf02d335e91" providerId="ADAL" clId="{C5D4E0A9-5AEE-004B-AB96-4364FFC3D959}" dt="2020-09-26T17:06:07.246" v="110"/>
          <ac:inkMkLst>
            <pc:docMk/>
            <pc:sldMk cId="3084554066" sldId="270"/>
            <ac:inkMk id="8" creationId="{2295A0AC-BF42-6A4A-B4FA-418DE29530E5}"/>
          </ac:inkMkLst>
        </pc:inkChg>
        <pc:inkChg chg="add">
          <ac:chgData name="127S-Tran, Amy" userId="6b117bee-830f-4240-bb36-8cf02d335e91" providerId="ADAL" clId="{C5D4E0A9-5AEE-004B-AB96-4364FFC3D959}" dt="2020-09-26T17:06:33.514" v="111"/>
          <ac:inkMkLst>
            <pc:docMk/>
            <pc:sldMk cId="3084554066" sldId="270"/>
            <ac:inkMk id="9" creationId="{77918070-9DF2-A546-B4DE-A63E1966CBD7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13" creationId="{A28051F6-5F68-EE49-9E6B-2222A9C121FD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14" creationId="{12D2960F-1BBD-D244-8276-3B2F670AB6B6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15" creationId="{9ABD59C0-E39D-B540-973E-5BF4857FEF64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16" creationId="{7CA1CDD0-A491-A743-AE6B-37F6F88228C5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17" creationId="{76292B70-FD59-6A42-91D2-805AEE36DA65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18" creationId="{8EB7A106-2E03-2742-B9B0-A47A4CF2CBE9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20" creationId="{0C54EC8F-AC46-2C4D-9835-65B8F0E51396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22" creationId="{6C8D3405-3BE2-954C-8CD7-8CE5B1A60BCC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24" creationId="{C20B9041-FD5B-AA4E-BF8C-0DE9DF2F6F47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26" creationId="{6F3A1833-B93E-6B46-A7AD-92097002FC17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27" creationId="{AB8067E6-9A23-CE4B-9BC3-DF9C52581E01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28" creationId="{F0DD7EA7-91E3-2A4E-AE3F-B7164326D2B1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30" creationId="{B69C0281-67DE-564B-AFE6-505EA19C352C}"/>
          </ac:inkMkLst>
        </pc:inkChg>
        <pc:inkChg chg="add topLvl">
          <ac:chgData name="127S-Tran, Amy" userId="6b117bee-830f-4240-bb36-8cf02d335e91" providerId="ADAL" clId="{C5D4E0A9-5AEE-004B-AB96-4364FFC3D959}" dt="2020-09-26T17:07:20.827" v="136"/>
          <ac:inkMkLst>
            <pc:docMk/>
            <pc:sldMk cId="3084554066" sldId="270"/>
            <ac:inkMk id="32" creationId="{3698F319-57D3-DF4A-BE99-A948C1C56808}"/>
          </ac:inkMkLst>
        </pc:inkChg>
        <pc:inkChg chg="add del">
          <ac:chgData name="127S-Tran, Amy" userId="6b117bee-830f-4240-bb36-8cf02d335e91" providerId="ADAL" clId="{C5D4E0A9-5AEE-004B-AB96-4364FFC3D959}" dt="2020-09-26T17:07:22.145" v="137"/>
          <ac:inkMkLst>
            <pc:docMk/>
            <pc:sldMk cId="3084554066" sldId="270"/>
            <ac:inkMk id="33" creationId="{0F73DEB7-71D7-6946-8018-F71D49CD19BC}"/>
          </ac:inkMkLst>
        </pc:inkChg>
        <pc:inkChg chg="add del topLvl">
          <ac:chgData name="127S-Tran, Amy" userId="6b117bee-830f-4240-bb36-8cf02d335e91" providerId="ADAL" clId="{C5D4E0A9-5AEE-004B-AB96-4364FFC3D959}" dt="2020-09-26T17:07:20.827" v="136"/>
          <ac:inkMkLst>
            <pc:docMk/>
            <pc:sldMk cId="3084554066" sldId="270"/>
            <ac:inkMk id="34" creationId="{FAB48F79-1305-7441-8EC2-E48ED5FB1FC3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36" creationId="{BB4967AD-48B3-AA40-A114-4C437A1D6BDC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37" creationId="{DC30980D-A9A4-C942-9B84-0422627658C2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38" creationId="{914A5EF5-5DA3-284A-B700-FCC73FE0F97A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39" creationId="{CA1727FC-5780-F04A-B8F9-BCAEEEB19ED8}"/>
          </ac:inkMkLst>
        </pc:inkChg>
        <pc:inkChg chg="add topLvl">
          <ac:chgData name="127S-Tran, Amy" userId="6b117bee-830f-4240-bb36-8cf02d335e91" providerId="ADAL" clId="{C5D4E0A9-5AEE-004B-AB96-4364FFC3D959}" dt="2020-09-26T17:07:59.308" v="147"/>
          <ac:inkMkLst>
            <pc:docMk/>
            <pc:sldMk cId="3084554066" sldId="270"/>
            <ac:inkMk id="41" creationId="{5C949174-CD20-4B4B-8A93-853DC936E86D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43" creationId="{24535D3C-7406-F045-A489-2DEE57F494E6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44" creationId="{2203859F-0DD4-074A-9FC7-CC79E43DBF4D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46" creationId="{F3C8844A-60B6-2349-92F2-738E32DEF970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48" creationId="{5758E6F1-DFBE-3A42-96C2-2EC2671FD1E0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49" creationId="{81E07EA6-F39F-EF4A-A9D9-6255230927EA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50" creationId="{815FA662-A58D-4C4B-983B-7927DEC23ADB}"/>
          </ac:inkMkLst>
        </pc:inkChg>
        <pc:inkChg chg="add topLvl">
          <ac:chgData name="127S-Tran, Amy" userId="6b117bee-830f-4240-bb36-8cf02d335e91" providerId="ADAL" clId="{C5D4E0A9-5AEE-004B-AB96-4364FFC3D959}" dt="2020-09-26T17:09:01.325" v="168"/>
          <ac:inkMkLst>
            <pc:docMk/>
            <pc:sldMk cId="3084554066" sldId="270"/>
            <ac:inkMk id="51" creationId="{7C5F4DAC-C451-8045-9FAE-A22BC80342D4}"/>
          </ac:inkMkLst>
        </pc:inkChg>
        <pc:inkChg chg="add topLvl">
          <ac:chgData name="127S-Tran, Amy" userId="6b117bee-830f-4240-bb36-8cf02d335e91" providerId="ADAL" clId="{C5D4E0A9-5AEE-004B-AB96-4364FFC3D959}" dt="2020-09-26T17:08:36.264" v="166"/>
          <ac:inkMkLst>
            <pc:docMk/>
            <pc:sldMk cId="3084554066" sldId="270"/>
            <ac:inkMk id="53" creationId="{86157268-18CB-174F-9430-FF51779B94D2}"/>
          </ac:inkMkLst>
        </pc:inkChg>
        <pc:inkChg chg="add topLvl">
          <ac:chgData name="127S-Tran, Amy" userId="6b117bee-830f-4240-bb36-8cf02d335e91" providerId="ADAL" clId="{C5D4E0A9-5AEE-004B-AB96-4364FFC3D959}" dt="2020-09-26T17:08:36.264" v="166"/>
          <ac:inkMkLst>
            <pc:docMk/>
            <pc:sldMk cId="3084554066" sldId="270"/>
            <ac:inkMk id="54" creationId="{C8A89ED3-F1CE-CE48-8FA9-E73319BAE09D}"/>
          </ac:inkMkLst>
        </pc:inkChg>
        <pc:inkChg chg="add topLvl">
          <ac:chgData name="127S-Tran, Amy" userId="6b117bee-830f-4240-bb36-8cf02d335e91" providerId="ADAL" clId="{C5D4E0A9-5AEE-004B-AB96-4364FFC3D959}" dt="2020-09-26T17:08:36.264" v="166"/>
          <ac:inkMkLst>
            <pc:docMk/>
            <pc:sldMk cId="3084554066" sldId="270"/>
            <ac:inkMk id="56" creationId="{B92E8B48-9D4E-774A-A95F-47679431B50A}"/>
          </ac:inkMkLst>
        </pc:inkChg>
        <pc:inkChg chg="add topLvl">
          <ac:chgData name="127S-Tran, Amy" userId="6b117bee-830f-4240-bb36-8cf02d335e91" providerId="ADAL" clId="{C5D4E0A9-5AEE-004B-AB96-4364FFC3D959}" dt="2020-09-26T17:08:36.264" v="166"/>
          <ac:inkMkLst>
            <pc:docMk/>
            <pc:sldMk cId="3084554066" sldId="270"/>
            <ac:inkMk id="58" creationId="{EB080747-EE98-6545-A84B-BB3844F0F248}"/>
          </ac:inkMkLst>
        </pc:inkChg>
        <pc:inkChg chg="add topLvl">
          <ac:chgData name="127S-Tran, Amy" userId="6b117bee-830f-4240-bb36-8cf02d335e91" providerId="ADAL" clId="{C5D4E0A9-5AEE-004B-AB96-4364FFC3D959}" dt="2020-09-26T17:08:36.264" v="166"/>
          <ac:inkMkLst>
            <pc:docMk/>
            <pc:sldMk cId="3084554066" sldId="270"/>
            <ac:inkMk id="60" creationId="{53091B0E-4C8C-4348-AF08-573422747D7B}"/>
          </ac:inkMkLst>
        </pc:inkChg>
        <pc:inkChg chg="add topLvl">
          <ac:chgData name="127S-Tran, Amy" userId="6b117bee-830f-4240-bb36-8cf02d335e91" providerId="ADAL" clId="{C5D4E0A9-5AEE-004B-AB96-4364FFC3D959}" dt="2020-09-26T17:08:36.264" v="166"/>
          <ac:inkMkLst>
            <pc:docMk/>
            <pc:sldMk cId="3084554066" sldId="270"/>
            <ac:inkMk id="61" creationId="{FDEDD444-3643-7540-8A62-F49C444E8E71}"/>
          </ac:inkMkLst>
        </pc:inkChg>
        <pc:inkChg chg="add">
          <ac:chgData name="127S-Tran, Amy" userId="6b117bee-830f-4240-bb36-8cf02d335e91" providerId="ADAL" clId="{C5D4E0A9-5AEE-004B-AB96-4364FFC3D959}" dt="2020-09-26T17:08:35.548" v="165"/>
          <ac:inkMkLst>
            <pc:docMk/>
            <pc:sldMk cId="3084554066" sldId="270"/>
            <ac:inkMk id="63" creationId="{59F4DE61-E413-A942-899E-48348C5717FB}"/>
          </ac:inkMkLst>
        </pc:inkChg>
        <pc:inkChg chg="add topLvl">
          <ac:chgData name="127S-Tran, Amy" userId="6b117bee-830f-4240-bb36-8cf02d335e91" providerId="ADAL" clId="{C5D4E0A9-5AEE-004B-AB96-4364FFC3D959}" dt="2020-09-26T17:09:10.282" v="172"/>
          <ac:inkMkLst>
            <pc:docMk/>
            <pc:sldMk cId="3084554066" sldId="270"/>
            <ac:inkMk id="65" creationId="{86E6BB8B-72F0-194B-BA7A-361C3F08E348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67" creationId="{0957D38C-8DC3-574F-A026-CDCE79847988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68" creationId="{47C78D10-9562-374A-924D-88748F7DE330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69" creationId="{BEAFA6D7-F80D-DC47-B19B-01CCCB9C1CE4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71" creationId="{63AB520C-FB40-1E45-A043-97EF102E7E45}"/>
          </ac:inkMkLst>
        </pc:inkChg>
        <pc:inkChg chg="add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73" creationId="{9CBABBFA-4E16-C048-9438-4E9ECCABE5D9}"/>
          </ac:inkMkLst>
        </pc:inkChg>
        <pc:inkChg chg="add topLvl">
          <ac:chgData name="127S-Tran, Amy" userId="6b117bee-830f-4240-bb36-8cf02d335e91" providerId="ADAL" clId="{C5D4E0A9-5AEE-004B-AB96-4364FFC3D959}" dt="2020-09-26T17:10:40.584" v="195"/>
          <ac:inkMkLst>
            <pc:docMk/>
            <pc:sldMk cId="3084554066" sldId="270"/>
            <ac:inkMk id="75" creationId="{F117BED7-A349-8342-B65A-F7278EB6FC19}"/>
          </ac:inkMkLst>
        </pc:inkChg>
        <pc:inkChg chg="add del topLvl">
          <ac:chgData name="127S-Tran, Amy" userId="6b117bee-830f-4240-bb36-8cf02d335e91" providerId="ADAL" clId="{C5D4E0A9-5AEE-004B-AB96-4364FFC3D959}" dt="2020-09-26T17:10:42.397" v="196"/>
          <ac:inkMkLst>
            <pc:docMk/>
            <pc:sldMk cId="3084554066" sldId="270"/>
            <ac:inkMk id="76" creationId="{59DE1081-C2E1-B648-B671-32E0EBB2A141}"/>
          </ac:inkMkLst>
        </pc:inkChg>
      </pc:sldChg>
      <pc:sldChg chg="addSp delSp modSp new">
        <pc:chgData name="127S-Tran, Amy" userId="6b117bee-830f-4240-bb36-8cf02d335e91" providerId="ADAL" clId="{C5D4E0A9-5AEE-004B-AB96-4364FFC3D959}" dt="2020-09-26T19:17:16.763" v="542"/>
        <pc:sldMkLst>
          <pc:docMk/>
          <pc:sldMk cId="253048783" sldId="271"/>
        </pc:sldMkLst>
        <pc:spChg chg="del">
          <ac:chgData name="127S-Tran, Amy" userId="6b117bee-830f-4240-bb36-8cf02d335e91" providerId="ADAL" clId="{C5D4E0A9-5AEE-004B-AB96-4364FFC3D959}" dt="2020-09-26T19:12:29.783" v="488" actId="931"/>
          <ac:spMkLst>
            <pc:docMk/>
            <pc:sldMk cId="253048783" sldId="271"/>
            <ac:spMk id="3" creationId="{40DAB219-A0CE-3F4C-AB54-A8EE70653179}"/>
          </ac:spMkLst>
        </pc:spChg>
        <pc:grpChg chg="add del">
          <ac:chgData name="127S-Tran, Amy" userId="6b117bee-830f-4240-bb36-8cf02d335e91" providerId="ADAL" clId="{C5D4E0A9-5AEE-004B-AB96-4364FFC3D959}" dt="2020-09-26T19:15:09.615" v="511"/>
          <ac:grpSpMkLst>
            <pc:docMk/>
            <pc:sldMk cId="253048783" sldId="271"/>
            <ac:grpSpMk id="13" creationId="{000223EB-0D81-F247-BFE4-3258EB91159A}"/>
          </ac:grpSpMkLst>
        </pc:grpChg>
        <pc:grpChg chg="add del">
          <ac:chgData name="127S-Tran, Amy" userId="6b117bee-830f-4240-bb36-8cf02d335e91" providerId="ADAL" clId="{C5D4E0A9-5AEE-004B-AB96-4364FFC3D959}" dt="2020-09-26T19:15:21.008" v="513"/>
          <ac:grpSpMkLst>
            <pc:docMk/>
            <pc:sldMk cId="253048783" sldId="271"/>
            <ac:grpSpMk id="22" creationId="{85C35FE0-C136-EE4C-9B1A-20AB7D19BD50}"/>
          </ac:grpSpMkLst>
        </pc:grpChg>
        <pc:grpChg chg="add del">
          <ac:chgData name="127S-Tran, Amy" userId="6b117bee-830f-4240-bb36-8cf02d335e91" providerId="ADAL" clId="{C5D4E0A9-5AEE-004B-AB96-4364FFC3D959}" dt="2020-09-26T19:15:31.837" v="523"/>
          <ac:grpSpMkLst>
            <pc:docMk/>
            <pc:sldMk cId="253048783" sldId="271"/>
            <ac:grpSpMk id="24" creationId="{FF31B8DC-7CA2-3543-B024-458BD0D14AA6}"/>
          </ac:grpSpMkLst>
        </pc:grpChg>
        <pc:grpChg chg="add">
          <ac:chgData name="127S-Tran, Amy" userId="6b117bee-830f-4240-bb36-8cf02d335e91" providerId="ADAL" clId="{C5D4E0A9-5AEE-004B-AB96-4364FFC3D959}" dt="2020-09-26T19:15:31.837" v="523"/>
          <ac:grpSpMkLst>
            <pc:docMk/>
            <pc:sldMk cId="253048783" sldId="271"/>
            <ac:grpSpMk id="34" creationId="{4C473AD9-7EA4-5A48-9C40-AB47E29F5E1B}"/>
          </ac:grpSpMkLst>
        </pc:grpChg>
        <pc:grpChg chg="add del">
          <ac:chgData name="127S-Tran, Amy" userId="6b117bee-830f-4240-bb36-8cf02d335e91" providerId="ADAL" clId="{C5D4E0A9-5AEE-004B-AB96-4364FFC3D959}" dt="2020-09-26T19:16:30.518" v="536"/>
          <ac:grpSpMkLst>
            <pc:docMk/>
            <pc:sldMk cId="253048783" sldId="271"/>
            <ac:grpSpMk id="38" creationId="{1203257C-3C89-B349-940B-BC37A74A5665}"/>
          </ac:grpSpMkLst>
        </pc:grpChg>
        <pc:grpChg chg="add del">
          <ac:chgData name="127S-Tran, Amy" userId="6b117bee-830f-4240-bb36-8cf02d335e91" providerId="ADAL" clId="{C5D4E0A9-5AEE-004B-AB96-4364FFC3D959}" dt="2020-09-26T19:16:44.713" v="538"/>
          <ac:grpSpMkLst>
            <pc:docMk/>
            <pc:sldMk cId="253048783" sldId="271"/>
            <ac:grpSpMk id="48" creationId="{879ED6BF-D96F-BD48-9D97-2657825FBB3F}"/>
          </ac:grpSpMkLst>
        </pc:grpChg>
        <pc:grpChg chg="add del">
          <ac:chgData name="127S-Tran, Amy" userId="6b117bee-830f-4240-bb36-8cf02d335e91" providerId="ADAL" clId="{C5D4E0A9-5AEE-004B-AB96-4364FFC3D959}" dt="2020-09-26T19:16:49.405" v="540"/>
          <ac:grpSpMkLst>
            <pc:docMk/>
            <pc:sldMk cId="253048783" sldId="271"/>
            <ac:grpSpMk id="50" creationId="{D6DEF44F-A09B-2A4D-915E-E3729BF70D2A}"/>
          </ac:grpSpMkLst>
        </pc:grpChg>
        <pc:grpChg chg="add del">
          <ac:chgData name="127S-Tran, Amy" userId="6b117bee-830f-4240-bb36-8cf02d335e91" providerId="ADAL" clId="{C5D4E0A9-5AEE-004B-AB96-4364FFC3D959}" dt="2020-09-26T19:17:16.763" v="542"/>
          <ac:grpSpMkLst>
            <pc:docMk/>
            <pc:sldMk cId="253048783" sldId="271"/>
            <ac:grpSpMk id="52" creationId="{9EE19733-B13F-2F47-A97B-3AA206944AD6}"/>
          </ac:grpSpMkLst>
        </pc:grpChg>
        <pc:grpChg chg="add">
          <ac:chgData name="127S-Tran, Amy" userId="6b117bee-830f-4240-bb36-8cf02d335e91" providerId="ADAL" clId="{C5D4E0A9-5AEE-004B-AB96-4364FFC3D959}" dt="2020-09-26T19:17:16.763" v="542"/>
          <ac:grpSpMkLst>
            <pc:docMk/>
            <pc:sldMk cId="253048783" sldId="271"/>
            <ac:grpSpMk id="54" creationId="{3FCA00A5-5B73-3240-B860-C4CAC43BFA62}"/>
          </ac:grpSpMkLst>
        </pc:grpChg>
        <pc:picChg chg="add mod ord">
          <ac:chgData name="127S-Tran, Amy" userId="6b117bee-830f-4240-bb36-8cf02d335e91" providerId="ADAL" clId="{C5D4E0A9-5AEE-004B-AB96-4364FFC3D959}" dt="2020-09-26T19:14:02.448" v="493" actId="1076"/>
          <ac:picMkLst>
            <pc:docMk/>
            <pc:sldMk cId="253048783" sldId="271"/>
            <ac:picMk id="4" creationId="{8E1D1A48-834B-4D49-86F1-531D9FFD6AB4}"/>
          </ac:picMkLst>
        </pc:picChg>
        <pc:inkChg chg="add">
          <ac:chgData name="127S-Tran, Amy" userId="6b117bee-830f-4240-bb36-8cf02d335e91" providerId="ADAL" clId="{C5D4E0A9-5AEE-004B-AB96-4364FFC3D959}" dt="2020-09-26T19:14:27.186" v="494"/>
          <ac:inkMkLst>
            <pc:docMk/>
            <pc:sldMk cId="253048783" sldId="271"/>
            <ac:inkMk id="5" creationId="{AB5F47FF-5E55-DD48-A864-58A5151928AE}"/>
          </ac:inkMkLst>
        </pc:inkChg>
        <pc:inkChg chg="add">
          <ac:chgData name="127S-Tran, Amy" userId="6b117bee-830f-4240-bb36-8cf02d335e91" providerId="ADAL" clId="{C5D4E0A9-5AEE-004B-AB96-4364FFC3D959}" dt="2020-09-26T19:14:31.780" v="495"/>
          <ac:inkMkLst>
            <pc:docMk/>
            <pc:sldMk cId="253048783" sldId="271"/>
            <ac:inkMk id="6" creationId="{C4744EB1-1A34-3147-9F4E-AE1E81C71B9A}"/>
          </ac:inkMkLst>
        </pc:inkChg>
        <pc:inkChg chg="add topLvl">
          <ac:chgData name="127S-Tran, Amy" userId="6b117bee-830f-4240-bb36-8cf02d335e91" providerId="ADAL" clId="{C5D4E0A9-5AEE-004B-AB96-4364FFC3D959}" dt="2020-09-26T19:15:31.837" v="523"/>
          <ac:inkMkLst>
            <pc:docMk/>
            <pc:sldMk cId="253048783" sldId="271"/>
            <ac:inkMk id="7" creationId="{1DE2E1FB-5F70-664E-90AA-B34F504FF431}"/>
          </ac:inkMkLst>
        </pc:inkChg>
        <pc:inkChg chg="add topLvl">
          <ac:chgData name="127S-Tran, Amy" userId="6b117bee-830f-4240-bb36-8cf02d335e91" providerId="ADAL" clId="{C5D4E0A9-5AEE-004B-AB96-4364FFC3D959}" dt="2020-09-26T19:15:31.837" v="523"/>
          <ac:inkMkLst>
            <pc:docMk/>
            <pc:sldMk cId="253048783" sldId="271"/>
            <ac:inkMk id="8" creationId="{301F5E31-8B4A-B34A-9B8A-422C01B287E8}"/>
          </ac:inkMkLst>
        </pc:inkChg>
        <pc:inkChg chg="add topLvl">
          <ac:chgData name="127S-Tran, Amy" userId="6b117bee-830f-4240-bb36-8cf02d335e91" providerId="ADAL" clId="{C5D4E0A9-5AEE-004B-AB96-4364FFC3D959}" dt="2020-09-26T19:15:31.837" v="523"/>
          <ac:inkMkLst>
            <pc:docMk/>
            <pc:sldMk cId="253048783" sldId="271"/>
            <ac:inkMk id="9" creationId="{9049D8A3-940B-D645-83E1-D3568137B1A7}"/>
          </ac:inkMkLst>
        </pc:inkChg>
        <pc:inkChg chg="add topLvl">
          <ac:chgData name="127S-Tran, Amy" userId="6b117bee-830f-4240-bb36-8cf02d335e91" providerId="ADAL" clId="{C5D4E0A9-5AEE-004B-AB96-4364FFC3D959}" dt="2020-09-26T19:15:31.837" v="523"/>
          <ac:inkMkLst>
            <pc:docMk/>
            <pc:sldMk cId="253048783" sldId="271"/>
            <ac:inkMk id="10" creationId="{19C62560-C93A-B747-9363-9F629F4F6483}"/>
          </ac:inkMkLst>
        </pc:inkChg>
        <pc:inkChg chg="add topLvl">
          <ac:chgData name="127S-Tran, Amy" userId="6b117bee-830f-4240-bb36-8cf02d335e91" providerId="ADAL" clId="{C5D4E0A9-5AEE-004B-AB96-4364FFC3D959}" dt="2020-09-26T19:15:31.837" v="523"/>
          <ac:inkMkLst>
            <pc:docMk/>
            <pc:sldMk cId="253048783" sldId="271"/>
            <ac:inkMk id="11" creationId="{A61B7014-03D6-A541-B2E8-B92AFFE93106}"/>
          </ac:inkMkLst>
        </pc:inkChg>
        <pc:inkChg chg="add topLvl">
          <ac:chgData name="127S-Tran, Amy" userId="6b117bee-830f-4240-bb36-8cf02d335e91" providerId="ADAL" clId="{C5D4E0A9-5AEE-004B-AB96-4364FFC3D959}" dt="2020-09-26T19:15:31.837" v="523"/>
          <ac:inkMkLst>
            <pc:docMk/>
            <pc:sldMk cId="253048783" sldId="271"/>
            <ac:inkMk id="12" creationId="{C7079764-E0EF-5146-B193-5F5AB1080469}"/>
          </ac:inkMkLst>
        </pc:inkChg>
        <pc:inkChg chg="add topLvl">
          <ac:chgData name="127S-Tran, Amy" userId="6b117bee-830f-4240-bb36-8cf02d335e91" providerId="ADAL" clId="{C5D4E0A9-5AEE-004B-AB96-4364FFC3D959}" dt="2020-09-26T19:15:31.837" v="523"/>
          <ac:inkMkLst>
            <pc:docMk/>
            <pc:sldMk cId="253048783" sldId="271"/>
            <ac:inkMk id="14" creationId="{3F135401-B278-2742-AF19-6EFFB4AB6C10}"/>
          </ac:inkMkLst>
        </pc:inkChg>
        <pc:inkChg chg="add topLvl">
          <ac:chgData name="127S-Tran, Amy" userId="6b117bee-830f-4240-bb36-8cf02d335e91" providerId="ADAL" clId="{C5D4E0A9-5AEE-004B-AB96-4364FFC3D959}" dt="2020-09-26T19:15:31.837" v="523"/>
          <ac:inkMkLst>
            <pc:docMk/>
            <pc:sldMk cId="253048783" sldId="271"/>
            <ac:inkMk id="15" creationId="{6EB15818-5391-FD46-87AA-83C7A8D73C2C}"/>
          </ac:inkMkLst>
        </pc:inkChg>
        <pc:inkChg chg="add topLvl">
          <ac:chgData name="127S-Tran, Amy" userId="6b117bee-830f-4240-bb36-8cf02d335e91" providerId="ADAL" clId="{C5D4E0A9-5AEE-004B-AB96-4364FFC3D959}" dt="2020-09-26T19:15:31.837" v="523"/>
          <ac:inkMkLst>
            <pc:docMk/>
            <pc:sldMk cId="253048783" sldId="271"/>
            <ac:inkMk id="16" creationId="{B07ECB3E-BE70-3546-B0C7-79DB25934F33}"/>
          </ac:inkMkLst>
        </pc:inkChg>
        <pc:inkChg chg="add topLvl">
          <ac:chgData name="127S-Tran, Amy" userId="6b117bee-830f-4240-bb36-8cf02d335e91" providerId="ADAL" clId="{C5D4E0A9-5AEE-004B-AB96-4364FFC3D959}" dt="2020-09-26T19:15:31.837" v="523"/>
          <ac:inkMkLst>
            <pc:docMk/>
            <pc:sldMk cId="253048783" sldId="271"/>
            <ac:inkMk id="17" creationId="{87E3EBD2-67BC-D347-B7BC-E3CC0218AA94}"/>
          </ac:inkMkLst>
        </pc:inkChg>
        <pc:inkChg chg="add topLvl">
          <ac:chgData name="127S-Tran, Amy" userId="6b117bee-830f-4240-bb36-8cf02d335e91" providerId="ADAL" clId="{C5D4E0A9-5AEE-004B-AB96-4364FFC3D959}" dt="2020-09-26T19:15:31.837" v="523"/>
          <ac:inkMkLst>
            <pc:docMk/>
            <pc:sldMk cId="253048783" sldId="271"/>
            <ac:inkMk id="18" creationId="{AE27EB4B-55F2-A64C-9370-3D3C52E6F4F2}"/>
          </ac:inkMkLst>
        </pc:inkChg>
        <pc:inkChg chg="add topLvl">
          <ac:chgData name="127S-Tran, Amy" userId="6b117bee-830f-4240-bb36-8cf02d335e91" providerId="ADAL" clId="{C5D4E0A9-5AEE-004B-AB96-4364FFC3D959}" dt="2020-09-26T19:15:31.837" v="523"/>
          <ac:inkMkLst>
            <pc:docMk/>
            <pc:sldMk cId="253048783" sldId="271"/>
            <ac:inkMk id="19" creationId="{C48BBAA4-DF50-2C4C-8F00-DEFA17330613}"/>
          </ac:inkMkLst>
        </pc:inkChg>
        <pc:inkChg chg="add topLvl">
          <ac:chgData name="127S-Tran, Amy" userId="6b117bee-830f-4240-bb36-8cf02d335e91" providerId="ADAL" clId="{C5D4E0A9-5AEE-004B-AB96-4364FFC3D959}" dt="2020-09-26T19:15:21.008" v="513"/>
          <ac:inkMkLst>
            <pc:docMk/>
            <pc:sldMk cId="253048783" sldId="271"/>
            <ac:inkMk id="20" creationId="{74203981-9155-0549-A4C2-1C6F09EF9772}"/>
          </ac:inkMkLst>
        </pc:inkChg>
        <pc:inkChg chg="add">
          <ac:chgData name="127S-Tran, Amy" userId="6b117bee-830f-4240-bb36-8cf02d335e91" providerId="ADAL" clId="{C5D4E0A9-5AEE-004B-AB96-4364FFC3D959}" dt="2020-09-26T19:15:08.838" v="510"/>
          <ac:inkMkLst>
            <pc:docMk/>
            <pc:sldMk cId="253048783" sldId="271"/>
            <ac:inkMk id="21" creationId="{B71FB254-D030-564E-85B0-57B8054E515F}"/>
          </ac:inkMkLst>
        </pc:inkChg>
        <pc:inkChg chg="add topLvl">
          <ac:chgData name="127S-Tran, Amy" userId="6b117bee-830f-4240-bb36-8cf02d335e91" providerId="ADAL" clId="{C5D4E0A9-5AEE-004B-AB96-4364FFC3D959}" dt="2020-09-26T19:15:31.837" v="523"/>
          <ac:inkMkLst>
            <pc:docMk/>
            <pc:sldMk cId="253048783" sldId="271"/>
            <ac:inkMk id="23" creationId="{91F589E3-30EB-E24C-A58B-D50418C349BD}"/>
          </ac:inkMkLst>
        </pc:inkChg>
        <pc:inkChg chg="add">
          <ac:chgData name="127S-Tran, Amy" userId="6b117bee-830f-4240-bb36-8cf02d335e91" providerId="ADAL" clId="{C5D4E0A9-5AEE-004B-AB96-4364FFC3D959}" dt="2020-09-26T19:15:21.255" v="514"/>
          <ac:inkMkLst>
            <pc:docMk/>
            <pc:sldMk cId="253048783" sldId="271"/>
            <ac:inkMk id="25" creationId="{9892BE3C-F72F-354A-8A1F-27D7161EF3B5}"/>
          </ac:inkMkLst>
        </pc:inkChg>
        <pc:inkChg chg="add">
          <ac:chgData name="127S-Tran, Amy" userId="6b117bee-830f-4240-bb36-8cf02d335e91" providerId="ADAL" clId="{C5D4E0A9-5AEE-004B-AB96-4364FFC3D959}" dt="2020-09-26T19:15:21.822" v="515"/>
          <ac:inkMkLst>
            <pc:docMk/>
            <pc:sldMk cId="253048783" sldId="271"/>
            <ac:inkMk id="26" creationId="{2BE28883-4113-D84E-923E-1FBA457E1F0B}"/>
          </ac:inkMkLst>
        </pc:inkChg>
        <pc:inkChg chg="add">
          <ac:chgData name="127S-Tran, Amy" userId="6b117bee-830f-4240-bb36-8cf02d335e91" providerId="ADAL" clId="{C5D4E0A9-5AEE-004B-AB96-4364FFC3D959}" dt="2020-09-26T19:15:26.357" v="516"/>
          <ac:inkMkLst>
            <pc:docMk/>
            <pc:sldMk cId="253048783" sldId="271"/>
            <ac:inkMk id="27" creationId="{8F1C8132-C45F-D647-84DA-2DC019C9D2F8}"/>
          </ac:inkMkLst>
        </pc:inkChg>
        <pc:inkChg chg="add">
          <ac:chgData name="127S-Tran, Amy" userId="6b117bee-830f-4240-bb36-8cf02d335e91" providerId="ADAL" clId="{C5D4E0A9-5AEE-004B-AB96-4364FFC3D959}" dt="2020-09-26T19:15:27.005" v="517"/>
          <ac:inkMkLst>
            <pc:docMk/>
            <pc:sldMk cId="253048783" sldId="271"/>
            <ac:inkMk id="28" creationId="{C0286853-27AC-D446-9393-B50610D18126}"/>
          </ac:inkMkLst>
        </pc:inkChg>
        <pc:inkChg chg="add">
          <ac:chgData name="127S-Tran, Amy" userId="6b117bee-830f-4240-bb36-8cf02d335e91" providerId="ADAL" clId="{C5D4E0A9-5AEE-004B-AB96-4364FFC3D959}" dt="2020-09-26T19:15:27.570" v="518"/>
          <ac:inkMkLst>
            <pc:docMk/>
            <pc:sldMk cId="253048783" sldId="271"/>
            <ac:inkMk id="29" creationId="{4CD5CD5F-7558-4046-9E24-F8D7BC346583}"/>
          </ac:inkMkLst>
        </pc:inkChg>
        <pc:inkChg chg="add">
          <ac:chgData name="127S-Tran, Amy" userId="6b117bee-830f-4240-bb36-8cf02d335e91" providerId="ADAL" clId="{C5D4E0A9-5AEE-004B-AB96-4364FFC3D959}" dt="2020-09-26T19:15:28.107" v="519"/>
          <ac:inkMkLst>
            <pc:docMk/>
            <pc:sldMk cId="253048783" sldId="271"/>
            <ac:inkMk id="30" creationId="{CCDAFA15-1811-1B40-A091-B23653D7FC52}"/>
          </ac:inkMkLst>
        </pc:inkChg>
        <pc:inkChg chg="add">
          <ac:chgData name="127S-Tran, Amy" userId="6b117bee-830f-4240-bb36-8cf02d335e91" providerId="ADAL" clId="{C5D4E0A9-5AEE-004B-AB96-4364FFC3D959}" dt="2020-09-26T19:15:28.594" v="520"/>
          <ac:inkMkLst>
            <pc:docMk/>
            <pc:sldMk cId="253048783" sldId="271"/>
            <ac:inkMk id="31" creationId="{3747E36A-4968-8942-90C9-040A8272682A}"/>
          </ac:inkMkLst>
        </pc:inkChg>
        <pc:inkChg chg="add">
          <ac:chgData name="127S-Tran, Amy" userId="6b117bee-830f-4240-bb36-8cf02d335e91" providerId="ADAL" clId="{C5D4E0A9-5AEE-004B-AB96-4364FFC3D959}" dt="2020-09-26T19:15:29.861" v="521"/>
          <ac:inkMkLst>
            <pc:docMk/>
            <pc:sldMk cId="253048783" sldId="271"/>
            <ac:inkMk id="32" creationId="{61953FD0-E2CD-8646-9DDE-FD1F9ECAB58A}"/>
          </ac:inkMkLst>
        </pc:inkChg>
        <pc:inkChg chg="add">
          <ac:chgData name="127S-Tran, Amy" userId="6b117bee-830f-4240-bb36-8cf02d335e91" providerId="ADAL" clId="{C5D4E0A9-5AEE-004B-AB96-4364FFC3D959}" dt="2020-09-26T19:15:31.122" v="522"/>
          <ac:inkMkLst>
            <pc:docMk/>
            <pc:sldMk cId="253048783" sldId="271"/>
            <ac:inkMk id="33" creationId="{3737E244-E433-9445-8508-C034E4B4674B}"/>
          </ac:inkMkLst>
        </pc:inkChg>
        <pc:inkChg chg="add topLvl">
          <ac:chgData name="127S-Tran, Amy" userId="6b117bee-830f-4240-bb36-8cf02d335e91" providerId="ADAL" clId="{C5D4E0A9-5AEE-004B-AB96-4364FFC3D959}" dt="2020-09-26T19:17:16.763" v="542"/>
          <ac:inkMkLst>
            <pc:docMk/>
            <pc:sldMk cId="253048783" sldId="271"/>
            <ac:inkMk id="35" creationId="{038B00F4-ABBB-8841-A584-649500941860}"/>
          </ac:inkMkLst>
        </pc:inkChg>
        <pc:inkChg chg="add topLvl">
          <ac:chgData name="127S-Tran, Amy" userId="6b117bee-830f-4240-bb36-8cf02d335e91" providerId="ADAL" clId="{C5D4E0A9-5AEE-004B-AB96-4364FFC3D959}" dt="2020-09-26T19:17:16.763" v="542"/>
          <ac:inkMkLst>
            <pc:docMk/>
            <pc:sldMk cId="253048783" sldId="271"/>
            <ac:inkMk id="36" creationId="{7894C83E-9447-0D47-BEF9-D1703DACD05C}"/>
          </ac:inkMkLst>
        </pc:inkChg>
        <pc:inkChg chg="add topLvl">
          <ac:chgData name="127S-Tran, Amy" userId="6b117bee-830f-4240-bb36-8cf02d335e91" providerId="ADAL" clId="{C5D4E0A9-5AEE-004B-AB96-4364FFC3D959}" dt="2020-09-26T19:16:30.518" v="536"/>
          <ac:inkMkLst>
            <pc:docMk/>
            <pc:sldMk cId="253048783" sldId="271"/>
            <ac:inkMk id="37" creationId="{FA6B28DE-D4E6-F741-83D1-874E550A3A8D}"/>
          </ac:inkMkLst>
        </pc:inkChg>
        <pc:inkChg chg="add">
          <ac:chgData name="127S-Tran, Amy" userId="6b117bee-830f-4240-bb36-8cf02d335e91" providerId="ADAL" clId="{C5D4E0A9-5AEE-004B-AB96-4364FFC3D959}" dt="2020-09-26T19:16:05.040" v="528"/>
          <ac:inkMkLst>
            <pc:docMk/>
            <pc:sldMk cId="253048783" sldId="271"/>
            <ac:inkMk id="39" creationId="{D5B17ABE-8CAD-F742-AF7D-047EDCD639E4}"/>
          </ac:inkMkLst>
        </pc:inkChg>
        <pc:inkChg chg="add">
          <ac:chgData name="127S-Tran, Amy" userId="6b117bee-830f-4240-bb36-8cf02d335e91" providerId="ADAL" clId="{C5D4E0A9-5AEE-004B-AB96-4364FFC3D959}" dt="2020-09-26T19:16:11.177" v="529"/>
          <ac:inkMkLst>
            <pc:docMk/>
            <pc:sldMk cId="253048783" sldId="271"/>
            <ac:inkMk id="40" creationId="{230C5C2E-2905-134D-8F1D-A13D4CBBBC58}"/>
          </ac:inkMkLst>
        </pc:inkChg>
        <pc:inkChg chg="add">
          <ac:chgData name="127S-Tran, Amy" userId="6b117bee-830f-4240-bb36-8cf02d335e91" providerId="ADAL" clId="{C5D4E0A9-5AEE-004B-AB96-4364FFC3D959}" dt="2020-09-26T19:16:15.974" v="530"/>
          <ac:inkMkLst>
            <pc:docMk/>
            <pc:sldMk cId="253048783" sldId="271"/>
            <ac:inkMk id="41" creationId="{998A648A-E7C0-944F-9B04-6052FA40B11A}"/>
          </ac:inkMkLst>
        </pc:inkChg>
        <pc:inkChg chg="add topLvl">
          <ac:chgData name="127S-Tran, Amy" userId="6b117bee-830f-4240-bb36-8cf02d335e91" providerId="ADAL" clId="{C5D4E0A9-5AEE-004B-AB96-4364FFC3D959}" dt="2020-09-26T19:17:16.763" v="542"/>
          <ac:inkMkLst>
            <pc:docMk/>
            <pc:sldMk cId="253048783" sldId="271"/>
            <ac:inkMk id="42" creationId="{0A90C481-4620-674F-94A5-0DBF673FDED3}"/>
          </ac:inkMkLst>
        </pc:inkChg>
        <pc:inkChg chg="add topLvl">
          <ac:chgData name="127S-Tran, Amy" userId="6b117bee-830f-4240-bb36-8cf02d335e91" providerId="ADAL" clId="{C5D4E0A9-5AEE-004B-AB96-4364FFC3D959}" dt="2020-09-26T19:17:16.763" v="542"/>
          <ac:inkMkLst>
            <pc:docMk/>
            <pc:sldMk cId="253048783" sldId="271"/>
            <ac:inkMk id="43" creationId="{53B21F7E-4392-E840-884B-06779B33C006}"/>
          </ac:inkMkLst>
        </pc:inkChg>
        <pc:inkChg chg="add topLvl">
          <ac:chgData name="127S-Tran, Amy" userId="6b117bee-830f-4240-bb36-8cf02d335e91" providerId="ADAL" clId="{C5D4E0A9-5AEE-004B-AB96-4364FFC3D959}" dt="2020-09-26T19:17:16.763" v="542"/>
          <ac:inkMkLst>
            <pc:docMk/>
            <pc:sldMk cId="253048783" sldId="271"/>
            <ac:inkMk id="44" creationId="{D1F88FB8-1048-E546-9737-56062EB8D3F2}"/>
          </ac:inkMkLst>
        </pc:inkChg>
        <pc:inkChg chg="add topLvl">
          <ac:chgData name="127S-Tran, Amy" userId="6b117bee-830f-4240-bb36-8cf02d335e91" providerId="ADAL" clId="{C5D4E0A9-5AEE-004B-AB96-4364FFC3D959}" dt="2020-09-26T19:17:16.763" v="542"/>
          <ac:inkMkLst>
            <pc:docMk/>
            <pc:sldMk cId="253048783" sldId="271"/>
            <ac:inkMk id="46" creationId="{B19A84BB-D82F-B041-AFB3-4BD3FE228A76}"/>
          </ac:inkMkLst>
        </pc:inkChg>
        <pc:inkChg chg="add topLvl">
          <ac:chgData name="127S-Tran, Amy" userId="6b117bee-830f-4240-bb36-8cf02d335e91" providerId="ADAL" clId="{C5D4E0A9-5AEE-004B-AB96-4364FFC3D959}" dt="2020-09-26T19:16:44.713" v="538"/>
          <ac:inkMkLst>
            <pc:docMk/>
            <pc:sldMk cId="253048783" sldId="271"/>
            <ac:inkMk id="47" creationId="{7730F340-3A68-F248-8FE7-FF34B6935507}"/>
          </ac:inkMkLst>
        </pc:inkChg>
        <pc:inkChg chg="add topLvl">
          <ac:chgData name="127S-Tran, Amy" userId="6b117bee-830f-4240-bb36-8cf02d335e91" providerId="ADAL" clId="{C5D4E0A9-5AEE-004B-AB96-4364FFC3D959}" dt="2020-09-26T19:16:49.405" v="540"/>
          <ac:inkMkLst>
            <pc:docMk/>
            <pc:sldMk cId="253048783" sldId="271"/>
            <ac:inkMk id="49" creationId="{F3EAE9F6-13F3-3843-A2F7-A4B4969D0DC0}"/>
          </ac:inkMkLst>
        </pc:inkChg>
        <pc:inkChg chg="add topLvl">
          <ac:chgData name="127S-Tran, Amy" userId="6b117bee-830f-4240-bb36-8cf02d335e91" providerId="ADAL" clId="{C5D4E0A9-5AEE-004B-AB96-4364FFC3D959}" dt="2020-09-26T19:17:16.763" v="542"/>
          <ac:inkMkLst>
            <pc:docMk/>
            <pc:sldMk cId="253048783" sldId="271"/>
            <ac:inkMk id="51" creationId="{B0586514-5962-8948-87B9-BFFDBBAB3639}"/>
          </ac:inkMkLst>
        </pc:inkChg>
        <pc:inkChg chg="add">
          <ac:chgData name="127S-Tran, Amy" userId="6b117bee-830f-4240-bb36-8cf02d335e91" providerId="ADAL" clId="{C5D4E0A9-5AEE-004B-AB96-4364FFC3D959}" dt="2020-09-26T19:17:16.204" v="541"/>
          <ac:inkMkLst>
            <pc:docMk/>
            <pc:sldMk cId="253048783" sldId="271"/>
            <ac:inkMk id="53" creationId="{17D33280-8B49-E546-9A0C-0CB2D0A077B5}"/>
          </ac:inkMkLst>
        </pc:inkChg>
      </pc:sldChg>
      <pc:sldChg chg="addSp delSp modSp new">
        <pc:chgData name="127S-Tran, Amy" userId="6b117bee-830f-4240-bb36-8cf02d335e91" providerId="ADAL" clId="{C5D4E0A9-5AEE-004B-AB96-4364FFC3D959}" dt="2020-09-26T19:23:32.211" v="594"/>
        <pc:sldMkLst>
          <pc:docMk/>
          <pc:sldMk cId="3099920224" sldId="272"/>
        </pc:sldMkLst>
        <pc:spChg chg="del">
          <ac:chgData name="127S-Tran, Amy" userId="6b117bee-830f-4240-bb36-8cf02d335e91" providerId="ADAL" clId="{C5D4E0A9-5AEE-004B-AB96-4364FFC3D959}" dt="2020-09-26T19:17:48.063" v="544" actId="931"/>
          <ac:spMkLst>
            <pc:docMk/>
            <pc:sldMk cId="3099920224" sldId="272"/>
            <ac:spMk id="3" creationId="{41128F65-96F4-6C45-9057-8DC53648BD0B}"/>
          </ac:spMkLst>
        </pc:spChg>
        <pc:grpChg chg="add del">
          <ac:chgData name="127S-Tran, Amy" userId="6b117bee-830f-4240-bb36-8cf02d335e91" providerId="ADAL" clId="{C5D4E0A9-5AEE-004B-AB96-4364FFC3D959}" dt="2020-09-26T19:21:48.736" v="570"/>
          <ac:grpSpMkLst>
            <pc:docMk/>
            <pc:sldMk cId="3099920224" sldId="272"/>
            <ac:grpSpMk id="12" creationId="{0525DE94-DCB8-7846-8626-E05CECEA5746}"/>
          </ac:grpSpMkLst>
        </pc:grpChg>
        <pc:grpChg chg="add del">
          <ac:chgData name="127S-Tran, Amy" userId="6b117bee-830f-4240-bb36-8cf02d335e91" providerId="ADAL" clId="{C5D4E0A9-5AEE-004B-AB96-4364FFC3D959}" dt="2020-09-26T19:22:20.198" v="581"/>
          <ac:grpSpMkLst>
            <pc:docMk/>
            <pc:sldMk cId="3099920224" sldId="272"/>
            <ac:grpSpMk id="14" creationId="{23B3A20B-1D36-9F47-9454-AE95CAC7E981}"/>
          </ac:grpSpMkLst>
        </pc:grpChg>
        <pc:grpChg chg="add del">
          <ac:chgData name="127S-Tran, Amy" userId="6b117bee-830f-4240-bb36-8cf02d335e91" providerId="ADAL" clId="{C5D4E0A9-5AEE-004B-AB96-4364FFC3D959}" dt="2020-09-26T19:22:26.284" v="583"/>
          <ac:grpSpMkLst>
            <pc:docMk/>
            <pc:sldMk cId="3099920224" sldId="272"/>
            <ac:grpSpMk id="25" creationId="{306BE013-33F2-E644-A27A-4DBEF6515058}"/>
          </ac:grpSpMkLst>
        </pc:grpChg>
        <pc:grpChg chg="add">
          <ac:chgData name="127S-Tran, Amy" userId="6b117bee-830f-4240-bb36-8cf02d335e91" providerId="ADAL" clId="{C5D4E0A9-5AEE-004B-AB96-4364FFC3D959}" dt="2020-09-26T19:22:26.284" v="583"/>
          <ac:grpSpMkLst>
            <pc:docMk/>
            <pc:sldMk cId="3099920224" sldId="272"/>
            <ac:grpSpMk id="27" creationId="{C502C711-4C4E-3442-A5B0-A7F5242200AC}"/>
          </ac:grpSpMkLst>
        </pc:grpChg>
        <pc:grpChg chg="add">
          <ac:chgData name="127S-Tran, Amy" userId="6b117bee-830f-4240-bb36-8cf02d335e91" providerId="ADAL" clId="{C5D4E0A9-5AEE-004B-AB96-4364FFC3D959}" dt="2020-09-26T19:23:32.211" v="594"/>
          <ac:grpSpMkLst>
            <pc:docMk/>
            <pc:sldMk cId="3099920224" sldId="272"/>
            <ac:grpSpMk id="38" creationId="{E0B466C7-BDFD-4440-B514-81CF4987BA42}"/>
          </ac:grpSpMkLst>
        </pc:grpChg>
        <pc:picChg chg="add mod ord">
          <ac:chgData name="127S-Tran, Amy" userId="6b117bee-830f-4240-bb36-8cf02d335e91" providerId="ADAL" clId="{C5D4E0A9-5AEE-004B-AB96-4364FFC3D959}" dt="2020-09-26T19:20:52.219" v="561" actId="1076"/>
          <ac:picMkLst>
            <pc:docMk/>
            <pc:sldMk cId="3099920224" sldId="272"/>
            <ac:picMk id="4" creationId="{EBF9BD4A-CBD1-8E47-8C0F-28D04EB7CB23}"/>
          </ac:picMkLst>
        </pc:picChg>
        <pc:inkChg chg="add del">
          <ac:chgData name="127S-Tran, Amy" userId="6b117bee-830f-4240-bb36-8cf02d335e91" providerId="ADAL" clId="{C5D4E0A9-5AEE-004B-AB96-4364FFC3D959}" dt="2020-09-26T19:20:47.612" v="559"/>
          <ac:inkMkLst>
            <pc:docMk/>
            <pc:sldMk cId="3099920224" sldId="272"/>
            <ac:inkMk id="5" creationId="{BFE155CA-0602-B344-AA22-83CAFE65487C}"/>
          </ac:inkMkLst>
        </pc:inkChg>
        <pc:inkChg chg="add topLvl">
          <ac:chgData name="127S-Tran, Amy" userId="6b117bee-830f-4240-bb36-8cf02d335e91" providerId="ADAL" clId="{C5D4E0A9-5AEE-004B-AB96-4364FFC3D959}" dt="2020-09-26T19:22:26.284" v="583"/>
          <ac:inkMkLst>
            <pc:docMk/>
            <pc:sldMk cId="3099920224" sldId="272"/>
            <ac:inkMk id="6" creationId="{A4F1D22C-3442-BC4B-89ED-303684B997D5}"/>
          </ac:inkMkLst>
        </pc:inkChg>
        <pc:inkChg chg="add topLvl">
          <ac:chgData name="127S-Tran, Amy" userId="6b117bee-830f-4240-bb36-8cf02d335e91" providerId="ADAL" clId="{C5D4E0A9-5AEE-004B-AB96-4364FFC3D959}" dt="2020-09-26T19:22:26.284" v="583"/>
          <ac:inkMkLst>
            <pc:docMk/>
            <pc:sldMk cId="3099920224" sldId="272"/>
            <ac:inkMk id="7" creationId="{630E20BD-F0AC-3B4A-941D-AACB3AC722FB}"/>
          </ac:inkMkLst>
        </pc:inkChg>
        <pc:inkChg chg="add topLvl">
          <ac:chgData name="127S-Tran, Amy" userId="6b117bee-830f-4240-bb36-8cf02d335e91" providerId="ADAL" clId="{C5D4E0A9-5AEE-004B-AB96-4364FFC3D959}" dt="2020-09-26T19:22:26.284" v="583"/>
          <ac:inkMkLst>
            <pc:docMk/>
            <pc:sldMk cId="3099920224" sldId="272"/>
            <ac:inkMk id="8" creationId="{AEA9EB5B-61E1-9348-B55E-AFE05EA89D34}"/>
          </ac:inkMkLst>
        </pc:inkChg>
        <pc:inkChg chg="add topLvl">
          <ac:chgData name="127S-Tran, Amy" userId="6b117bee-830f-4240-bb36-8cf02d335e91" providerId="ADAL" clId="{C5D4E0A9-5AEE-004B-AB96-4364FFC3D959}" dt="2020-09-26T19:22:26.284" v="583"/>
          <ac:inkMkLst>
            <pc:docMk/>
            <pc:sldMk cId="3099920224" sldId="272"/>
            <ac:inkMk id="9" creationId="{A80F65D8-DADE-FB48-BDE1-CD1F48348295}"/>
          </ac:inkMkLst>
        </pc:inkChg>
        <pc:inkChg chg="add topLvl">
          <ac:chgData name="127S-Tran, Amy" userId="6b117bee-830f-4240-bb36-8cf02d335e91" providerId="ADAL" clId="{C5D4E0A9-5AEE-004B-AB96-4364FFC3D959}" dt="2020-09-26T19:22:26.284" v="583"/>
          <ac:inkMkLst>
            <pc:docMk/>
            <pc:sldMk cId="3099920224" sldId="272"/>
            <ac:inkMk id="10" creationId="{D2E3F356-6FD6-3E4A-A456-DBA872ECE26A}"/>
          </ac:inkMkLst>
        </pc:inkChg>
        <pc:inkChg chg="add topLvl">
          <ac:chgData name="127S-Tran, Amy" userId="6b117bee-830f-4240-bb36-8cf02d335e91" providerId="ADAL" clId="{C5D4E0A9-5AEE-004B-AB96-4364FFC3D959}" dt="2020-09-26T19:22:26.284" v="583"/>
          <ac:inkMkLst>
            <pc:docMk/>
            <pc:sldMk cId="3099920224" sldId="272"/>
            <ac:inkMk id="11" creationId="{DB7FC062-DF76-8442-90B6-78501EC5DF49}"/>
          </ac:inkMkLst>
        </pc:inkChg>
        <pc:inkChg chg="add topLvl">
          <ac:chgData name="127S-Tran, Amy" userId="6b117bee-830f-4240-bb36-8cf02d335e91" providerId="ADAL" clId="{C5D4E0A9-5AEE-004B-AB96-4364FFC3D959}" dt="2020-09-26T19:22:26.284" v="583"/>
          <ac:inkMkLst>
            <pc:docMk/>
            <pc:sldMk cId="3099920224" sldId="272"/>
            <ac:inkMk id="13" creationId="{FF075CB8-F520-9143-B6E5-40ECA4DD1B9B}"/>
          </ac:inkMkLst>
        </pc:inkChg>
        <pc:inkChg chg="add topLvl">
          <ac:chgData name="127S-Tran, Amy" userId="6b117bee-830f-4240-bb36-8cf02d335e91" providerId="ADAL" clId="{C5D4E0A9-5AEE-004B-AB96-4364FFC3D959}" dt="2020-09-26T19:22:26.284" v="583"/>
          <ac:inkMkLst>
            <pc:docMk/>
            <pc:sldMk cId="3099920224" sldId="272"/>
            <ac:inkMk id="15" creationId="{6B6134D4-D557-2E46-9621-0F81981C619F}"/>
          </ac:inkMkLst>
        </pc:inkChg>
        <pc:inkChg chg="add topLvl">
          <ac:chgData name="127S-Tran, Amy" userId="6b117bee-830f-4240-bb36-8cf02d335e91" providerId="ADAL" clId="{C5D4E0A9-5AEE-004B-AB96-4364FFC3D959}" dt="2020-09-26T19:22:26.284" v="583"/>
          <ac:inkMkLst>
            <pc:docMk/>
            <pc:sldMk cId="3099920224" sldId="272"/>
            <ac:inkMk id="16" creationId="{246AB220-D109-C846-A7E8-43C6AA4663F7}"/>
          </ac:inkMkLst>
        </pc:inkChg>
        <pc:inkChg chg="add topLvl">
          <ac:chgData name="127S-Tran, Amy" userId="6b117bee-830f-4240-bb36-8cf02d335e91" providerId="ADAL" clId="{C5D4E0A9-5AEE-004B-AB96-4364FFC3D959}" dt="2020-09-26T19:22:26.284" v="583"/>
          <ac:inkMkLst>
            <pc:docMk/>
            <pc:sldMk cId="3099920224" sldId="272"/>
            <ac:inkMk id="17" creationId="{B9FE07C7-FF2D-8442-894A-07D651C52730}"/>
          </ac:inkMkLst>
        </pc:inkChg>
        <pc:inkChg chg="add topLvl">
          <ac:chgData name="127S-Tran, Amy" userId="6b117bee-830f-4240-bb36-8cf02d335e91" providerId="ADAL" clId="{C5D4E0A9-5AEE-004B-AB96-4364FFC3D959}" dt="2020-09-26T19:22:26.284" v="583"/>
          <ac:inkMkLst>
            <pc:docMk/>
            <pc:sldMk cId="3099920224" sldId="272"/>
            <ac:inkMk id="18" creationId="{F0AA5788-2E24-564E-91DB-C224A08066F3}"/>
          </ac:inkMkLst>
        </pc:inkChg>
        <pc:inkChg chg="add topLvl">
          <ac:chgData name="127S-Tran, Amy" userId="6b117bee-830f-4240-bb36-8cf02d335e91" providerId="ADAL" clId="{C5D4E0A9-5AEE-004B-AB96-4364FFC3D959}" dt="2020-09-26T19:22:26.284" v="583"/>
          <ac:inkMkLst>
            <pc:docMk/>
            <pc:sldMk cId="3099920224" sldId="272"/>
            <ac:inkMk id="19" creationId="{EEBA04BF-5DE1-D845-ABEA-EAC270F7CE18}"/>
          </ac:inkMkLst>
        </pc:inkChg>
        <pc:inkChg chg="add topLvl">
          <ac:chgData name="127S-Tran, Amy" userId="6b117bee-830f-4240-bb36-8cf02d335e91" providerId="ADAL" clId="{C5D4E0A9-5AEE-004B-AB96-4364FFC3D959}" dt="2020-09-26T19:22:26.284" v="583"/>
          <ac:inkMkLst>
            <pc:docMk/>
            <pc:sldMk cId="3099920224" sldId="272"/>
            <ac:inkMk id="20" creationId="{E1B7442A-DCD7-0A4D-A83B-1EC539C4881C}"/>
          </ac:inkMkLst>
        </pc:inkChg>
        <pc:inkChg chg="add topLvl">
          <ac:chgData name="127S-Tran, Amy" userId="6b117bee-830f-4240-bb36-8cf02d335e91" providerId="ADAL" clId="{C5D4E0A9-5AEE-004B-AB96-4364FFC3D959}" dt="2020-09-26T19:22:26.284" v="583"/>
          <ac:inkMkLst>
            <pc:docMk/>
            <pc:sldMk cId="3099920224" sldId="272"/>
            <ac:inkMk id="21" creationId="{CE5AA40A-CB71-2A44-A01F-543D45E2FE7A}"/>
          </ac:inkMkLst>
        </pc:inkChg>
        <pc:inkChg chg="add topLvl">
          <ac:chgData name="127S-Tran, Amy" userId="6b117bee-830f-4240-bb36-8cf02d335e91" providerId="ADAL" clId="{C5D4E0A9-5AEE-004B-AB96-4364FFC3D959}" dt="2020-09-26T19:22:26.284" v="583"/>
          <ac:inkMkLst>
            <pc:docMk/>
            <pc:sldMk cId="3099920224" sldId="272"/>
            <ac:inkMk id="22" creationId="{4720A658-D118-0D41-B266-248FF5A0D5C0}"/>
          </ac:inkMkLst>
        </pc:inkChg>
        <pc:inkChg chg="add topLvl">
          <ac:chgData name="127S-Tran, Amy" userId="6b117bee-830f-4240-bb36-8cf02d335e91" providerId="ADAL" clId="{C5D4E0A9-5AEE-004B-AB96-4364FFC3D959}" dt="2020-09-26T19:22:26.284" v="583"/>
          <ac:inkMkLst>
            <pc:docMk/>
            <pc:sldMk cId="3099920224" sldId="272"/>
            <ac:inkMk id="23" creationId="{A5E34741-D7F2-5243-9E6D-2B5B51C64438}"/>
          </ac:inkMkLst>
        </pc:inkChg>
        <pc:inkChg chg="add topLvl">
          <ac:chgData name="127S-Tran, Amy" userId="6b117bee-830f-4240-bb36-8cf02d335e91" providerId="ADAL" clId="{C5D4E0A9-5AEE-004B-AB96-4364FFC3D959}" dt="2020-09-26T19:22:26.284" v="583"/>
          <ac:inkMkLst>
            <pc:docMk/>
            <pc:sldMk cId="3099920224" sldId="272"/>
            <ac:inkMk id="24" creationId="{FD847D69-B9BD-3641-A075-B47A9E2C3FD6}"/>
          </ac:inkMkLst>
        </pc:inkChg>
        <pc:inkChg chg="add">
          <ac:chgData name="127S-Tran, Amy" userId="6b117bee-830f-4240-bb36-8cf02d335e91" providerId="ADAL" clId="{C5D4E0A9-5AEE-004B-AB96-4364FFC3D959}" dt="2020-09-26T19:22:25.742" v="582"/>
          <ac:inkMkLst>
            <pc:docMk/>
            <pc:sldMk cId="3099920224" sldId="272"/>
            <ac:inkMk id="26" creationId="{D8D630EC-F6AC-954B-A293-606486E2A34E}"/>
          </ac:inkMkLst>
        </pc:inkChg>
        <pc:inkChg chg="add">
          <ac:chgData name="127S-Tran, Amy" userId="6b117bee-830f-4240-bb36-8cf02d335e91" providerId="ADAL" clId="{C5D4E0A9-5AEE-004B-AB96-4364FFC3D959}" dt="2020-09-26T19:23:01.539" v="584"/>
          <ac:inkMkLst>
            <pc:docMk/>
            <pc:sldMk cId="3099920224" sldId="272"/>
            <ac:inkMk id="28" creationId="{130957B4-146B-DC4D-BDDF-87ED2D978BE4}"/>
          </ac:inkMkLst>
        </pc:inkChg>
        <pc:inkChg chg="add">
          <ac:chgData name="127S-Tran, Amy" userId="6b117bee-830f-4240-bb36-8cf02d335e91" providerId="ADAL" clId="{C5D4E0A9-5AEE-004B-AB96-4364FFC3D959}" dt="2020-09-26T19:23:05.116" v="585"/>
          <ac:inkMkLst>
            <pc:docMk/>
            <pc:sldMk cId="3099920224" sldId="272"/>
            <ac:inkMk id="29" creationId="{3904E8C2-1286-6B4A-9792-F96911A94E9B}"/>
          </ac:inkMkLst>
        </pc:inkChg>
        <pc:inkChg chg="add">
          <ac:chgData name="127S-Tran, Amy" userId="6b117bee-830f-4240-bb36-8cf02d335e91" providerId="ADAL" clId="{C5D4E0A9-5AEE-004B-AB96-4364FFC3D959}" dt="2020-09-26T19:23:06.925" v="586"/>
          <ac:inkMkLst>
            <pc:docMk/>
            <pc:sldMk cId="3099920224" sldId="272"/>
            <ac:inkMk id="30" creationId="{54B02116-E9C9-8B4B-B540-938659A8C642}"/>
          </ac:inkMkLst>
        </pc:inkChg>
        <pc:inkChg chg="add">
          <ac:chgData name="127S-Tran, Amy" userId="6b117bee-830f-4240-bb36-8cf02d335e91" providerId="ADAL" clId="{C5D4E0A9-5AEE-004B-AB96-4364FFC3D959}" dt="2020-09-26T19:23:07.082" v="587"/>
          <ac:inkMkLst>
            <pc:docMk/>
            <pc:sldMk cId="3099920224" sldId="272"/>
            <ac:inkMk id="31" creationId="{34EC470D-002C-4549-9670-94ACFAD8B7E1}"/>
          </ac:inkMkLst>
        </pc:inkChg>
        <pc:inkChg chg="add">
          <ac:chgData name="127S-Tran, Amy" userId="6b117bee-830f-4240-bb36-8cf02d335e91" providerId="ADAL" clId="{C5D4E0A9-5AEE-004B-AB96-4364FFC3D959}" dt="2020-09-26T19:23:28.835" v="588"/>
          <ac:inkMkLst>
            <pc:docMk/>
            <pc:sldMk cId="3099920224" sldId="272"/>
            <ac:inkMk id="32" creationId="{F7C48F38-22E0-1340-A463-4218993B5526}"/>
          </ac:inkMkLst>
        </pc:inkChg>
        <pc:inkChg chg="add">
          <ac:chgData name="127S-Tran, Amy" userId="6b117bee-830f-4240-bb36-8cf02d335e91" providerId="ADAL" clId="{C5D4E0A9-5AEE-004B-AB96-4364FFC3D959}" dt="2020-09-26T19:23:29.691" v="589"/>
          <ac:inkMkLst>
            <pc:docMk/>
            <pc:sldMk cId="3099920224" sldId="272"/>
            <ac:inkMk id="33" creationId="{65C0614D-0239-0D41-BFDF-544F330645F8}"/>
          </ac:inkMkLst>
        </pc:inkChg>
        <pc:inkChg chg="add">
          <ac:chgData name="127S-Tran, Amy" userId="6b117bee-830f-4240-bb36-8cf02d335e91" providerId="ADAL" clId="{C5D4E0A9-5AEE-004B-AB96-4364FFC3D959}" dt="2020-09-26T19:23:30.424" v="590"/>
          <ac:inkMkLst>
            <pc:docMk/>
            <pc:sldMk cId="3099920224" sldId="272"/>
            <ac:inkMk id="34" creationId="{CFF1A9B9-8426-CB49-98D2-09DFE3E949EB}"/>
          </ac:inkMkLst>
        </pc:inkChg>
        <pc:inkChg chg="add">
          <ac:chgData name="127S-Tran, Amy" userId="6b117bee-830f-4240-bb36-8cf02d335e91" providerId="ADAL" clId="{C5D4E0A9-5AEE-004B-AB96-4364FFC3D959}" dt="2020-09-26T19:23:30.883" v="591"/>
          <ac:inkMkLst>
            <pc:docMk/>
            <pc:sldMk cId="3099920224" sldId="272"/>
            <ac:inkMk id="35" creationId="{500B03A8-0721-4143-8D61-008B20C6ED6B}"/>
          </ac:inkMkLst>
        </pc:inkChg>
        <pc:inkChg chg="add">
          <ac:chgData name="127S-Tran, Amy" userId="6b117bee-830f-4240-bb36-8cf02d335e91" providerId="ADAL" clId="{C5D4E0A9-5AEE-004B-AB96-4364FFC3D959}" dt="2020-09-26T19:23:31.167" v="592"/>
          <ac:inkMkLst>
            <pc:docMk/>
            <pc:sldMk cId="3099920224" sldId="272"/>
            <ac:inkMk id="36" creationId="{DAE68FC5-E1D7-2644-88F1-C7F38F252A91}"/>
          </ac:inkMkLst>
        </pc:inkChg>
        <pc:inkChg chg="add">
          <ac:chgData name="127S-Tran, Amy" userId="6b117bee-830f-4240-bb36-8cf02d335e91" providerId="ADAL" clId="{C5D4E0A9-5AEE-004B-AB96-4364FFC3D959}" dt="2020-09-26T19:23:31.450" v="593"/>
          <ac:inkMkLst>
            <pc:docMk/>
            <pc:sldMk cId="3099920224" sldId="272"/>
            <ac:inkMk id="37" creationId="{3B3E8C8D-8B98-AA43-91D2-D5BC44EE5D04}"/>
          </ac:inkMkLst>
        </pc:inkChg>
      </pc:sldChg>
      <pc:sldChg chg="addSp delSp modSp new">
        <pc:chgData name="127S-Tran, Amy" userId="6b117bee-830f-4240-bb36-8cf02d335e91" providerId="ADAL" clId="{C5D4E0A9-5AEE-004B-AB96-4364FFC3D959}" dt="2020-09-26T21:06:23.541" v="621"/>
        <pc:sldMkLst>
          <pc:docMk/>
          <pc:sldMk cId="1252220939" sldId="273"/>
        </pc:sldMkLst>
        <pc:spChg chg="del">
          <ac:chgData name="127S-Tran, Amy" userId="6b117bee-830f-4240-bb36-8cf02d335e91" providerId="ADAL" clId="{C5D4E0A9-5AEE-004B-AB96-4364FFC3D959}" dt="2020-09-26T19:37:34.216" v="606" actId="931"/>
          <ac:spMkLst>
            <pc:docMk/>
            <pc:sldMk cId="1252220939" sldId="273"/>
            <ac:spMk id="3" creationId="{5754062C-6D83-9D49-BA18-89E79D265DBE}"/>
          </ac:spMkLst>
        </pc:spChg>
        <pc:grpChg chg="add">
          <ac:chgData name="127S-Tran, Amy" userId="6b117bee-830f-4240-bb36-8cf02d335e91" providerId="ADAL" clId="{C5D4E0A9-5AEE-004B-AB96-4364FFC3D959}" dt="2020-09-26T21:06:23.541" v="621"/>
          <ac:grpSpMkLst>
            <pc:docMk/>
            <pc:sldMk cId="1252220939" sldId="273"/>
            <ac:grpSpMk id="12" creationId="{5A6BCE08-8355-9746-8D7D-915B7E513782}"/>
          </ac:grpSpMkLst>
        </pc:grpChg>
        <pc:picChg chg="add mod ord">
          <ac:chgData name="127S-Tran, Amy" userId="6b117bee-830f-4240-bb36-8cf02d335e91" providerId="ADAL" clId="{C5D4E0A9-5AEE-004B-AB96-4364FFC3D959}" dt="2020-09-26T19:38:00.546" v="613" actId="1076"/>
          <ac:picMkLst>
            <pc:docMk/>
            <pc:sldMk cId="1252220939" sldId="273"/>
            <ac:picMk id="4" creationId="{8880CE4D-8D8C-5E45-A88D-CA138563ADF9}"/>
          </ac:picMkLst>
        </pc:picChg>
        <pc:inkChg chg="add">
          <ac:chgData name="127S-Tran, Amy" userId="6b117bee-830f-4240-bb36-8cf02d335e91" providerId="ADAL" clId="{C5D4E0A9-5AEE-004B-AB96-4364FFC3D959}" dt="2020-09-26T21:05:16.488" v="614"/>
          <ac:inkMkLst>
            <pc:docMk/>
            <pc:sldMk cId="1252220939" sldId="273"/>
            <ac:inkMk id="5" creationId="{D9D5B8AF-4BBF-2746-979B-761813FE6D73}"/>
          </ac:inkMkLst>
        </pc:inkChg>
        <pc:inkChg chg="add">
          <ac:chgData name="127S-Tran, Amy" userId="6b117bee-830f-4240-bb36-8cf02d335e91" providerId="ADAL" clId="{C5D4E0A9-5AEE-004B-AB96-4364FFC3D959}" dt="2020-09-26T21:05:20.112" v="615"/>
          <ac:inkMkLst>
            <pc:docMk/>
            <pc:sldMk cId="1252220939" sldId="273"/>
            <ac:inkMk id="6" creationId="{22FECA3A-FA46-1141-B17A-28CEDD168E0B}"/>
          </ac:inkMkLst>
        </pc:inkChg>
        <pc:inkChg chg="add">
          <ac:chgData name="127S-Tran, Amy" userId="6b117bee-830f-4240-bb36-8cf02d335e91" providerId="ADAL" clId="{C5D4E0A9-5AEE-004B-AB96-4364FFC3D959}" dt="2020-09-26T21:05:38.865" v="616"/>
          <ac:inkMkLst>
            <pc:docMk/>
            <pc:sldMk cId="1252220939" sldId="273"/>
            <ac:inkMk id="7" creationId="{F5E54BF5-4F76-5248-AF15-CF0A657E03EA}"/>
          </ac:inkMkLst>
        </pc:inkChg>
        <pc:inkChg chg="add">
          <ac:chgData name="127S-Tran, Amy" userId="6b117bee-830f-4240-bb36-8cf02d335e91" providerId="ADAL" clId="{C5D4E0A9-5AEE-004B-AB96-4364FFC3D959}" dt="2020-09-26T21:05:55.853" v="617"/>
          <ac:inkMkLst>
            <pc:docMk/>
            <pc:sldMk cId="1252220939" sldId="273"/>
            <ac:inkMk id="8" creationId="{CA099A79-999B-AC43-B1E7-400F5596B09B}"/>
          </ac:inkMkLst>
        </pc:inkChg>
        <pc:inkChg chg="add">
          <ac:chgData name="127S-Tran, Amy" userId="6b117bee-830f-4240-bb36-8cf02d335e91" providerId="ADAL" clId="{C5D4E0A9-5AEE-004B-AB96-4364FFC3D959}" dt="2020-09-26T21:05:57.524" v="618"/>
          <ac:inkMkLst>
            <pc:docMk/>
            <pc:sldMk cId="1252220939" sldId="273"/>
            <ac:inkMk id="9" creationId="{BC97CDFF-38B5-204A-BF8B-C5491891F7CC}"/>
          </ac:inkMkLst>
        </pc:inkChg>
        <pc:inkChg chg="add">
          <ac:chgData name="127S-Tran, Amy" userId="6b117bee-830f-4240-bb36-8cf02d335e91" providerId="ADAL" clId="{C5D4E0A9-5AEE-004B-AB96-4364FFC3D959}" dt="2020-09-26T21:06:19.926" v="619"/>
          <ac:inkMkLst>
            <pc:docMk/>
            <pc:sldMk cId="1252220939" sldId="273"/>
            <ac:inkMk id="10" creationId="{F4954227-C4EC-E843-B3F8-2B9BAB443FD3}"/>
          </ac:inkMkLst>
        </pc:inkChg>
        <pc:inkChg chg="add">
          <ac:chgData name="127S-Tran, Amy" userId="6b117bee-830f-4240-bb36-8cf02d335e91" providerId="ADAL" clId="{C5D4E0A9-5AEE-004B-AB96-4364FFC3D959}" dt="2020-09-26T21:06:22.603" v="620"/>
          <ac:inkMkLst>
            <pc:docMk/>
            <pc:sldMk cId="1252220939" sldId="273"/>
            <ac:inkMk id="11" creationId="{24E77015-F8D4-7944-8140-72FE34E79465}"/>
          </ac:inkMkLst>
        </pc:inkChg>
      </pc:sldChg>
      <pc:sldChg chg="addSp delSp modSp new del">
        <pc:chgData name="127S-Tran, Amy" userId="6b117bee-830f-4240-bb36-8cf02d335e91" providerId="ADAL" clId="{C5D4E0A9-5AEE-004B-AB96-4364FFC3D959}" dt="2020-09-26T19:20:10.637" v="556" actId="2696"/>
        <pc:sldMkLst>
          <pc:docMk/>
          <pc:sldMk cId="3094237312" sldId="273"/>
        </pc:sldMkLst>
        <pc:spChg chg="del">
          <ac:chgData name="127S-Tran, Amy" userId="6b117bee-830f-4240-bb36-8cf02d335e91" providerId="ADAL" clId="{C5D4E0A9-5AEE-004B-AB96-4364FFC3D959}" dt="2020-09-26T19:19:33.668" v="551" actId="931"/>
          <ac:spMkLst>
            <pc:docMk/>
            <pc:sldMk cId="3094237312" sldId="273"/>
            <ac:spMk id="3" creationId="{7F949B7D-C821-B541-AB79-887919088ED5}"/>
          </ac:spMkLst>
        </pc:spChg>
        <pc:picChg chg="add mod ord">
          <ac:chgData name="127S-Tran, Amy" userId="6b117bee-830f-4240-bb36-8cf02d335e91" providerId="ADAL" clId="{C5D4E0A9-5AEE-004B-AB96-4364FFC3D959}" dt="2020-09-26T19:19:57.734" v="555" actId="1076"/>
          <ac:picMkLst>
            <pc:docMk/>
            <pc:sldMk cId="3094237312" sldId="273"/>
            <ac:picMk id="4" creationId="{9CCE61AF-A318-B548-B87D-00975E5DB88C}"/>
          </ac:picMkLst>
        </pc:picChg>
      </pc:sldChg>
      <pc:sldChg chg="addSp delSp modSp new del">
        <pc:chgData name="127S-Tran, Amy" userId="6b117bee-830f-4240-bb36-8cf02d335e91" providerId="ADAL" clId="{C5D4E0A9-5AEE-004B-AB96-4364FFC3D959}" dt="2020-09-26T19:37:03.212" v="604" actId="2696"/>
        <pc:sldMkLst>
          <pc:docMk/>
          <pc:sldMk cId="3267806394" sldId="273"/>
        </pc:sldMkLst>
        <pc:spChg chg="del">
          <ac:chgData name="127S-Tran, Amy" userId="6b117bee-830f-4240-bb36-8cf02d335e91" providerId="ADAL" clId="{C5D4E0A9-5AEE-004B-AB96-4364FFC3D959}" dt="2020-09-26T19:34:24.985" v="596" actId="931"/>
          <ac:spMkLst>
            <pc:docMk/>
            <pc:sldMk cId="3267806394" sldId="273"/>
            <ac:spMk id="3" creationId="{FFA28E56-24C5-F345-957E-8761B6914FE1}"/>
          </ac:spMkLst>
        </pc:spChg>
        <pc:picChg chg="add mod ord">
          <ac:chgData name="127S-Tran, Amy" userId="6b117bee-830f-4240-bb36-8cf02d335e91" providerId="ADAL" clId="{C5D4E0A9-5AEE-004B-AB96-4364FFC3D959}" dt="2020-09-26T19:34:50.809" v="603" actId="1076"/>
          <ac:picMkLst>
            <pc:docMk/>
            <pc:sldMk cId="3267806394" sldId="273"/>
            <ac:picMk id="4" creationId="{A1AD3612-6143-9044-AA1E-8287B33F59B2}"/>
          </ac:picMkLst>
        </pc:picChg>
      </pc:sldChg>
      <pc:sldChg chg="addSp delSp modSp new">
        <pc:chgData name="127S-Tran, Amy" userId="6b117bee-830f-4240-bb36-8cf02d335e91" providerId="ADAL" clId="{C5D4E0A9-5AEE-004B-AB96-4364FFC3D959}" dt="2020-09-27T02:47:14.987" v="646" actId="1076"/>
        <pc:sldMkLst>
          <pc:docMk/>
          <pc:sldMk cId="3135891581" sldId="274"/>
        </pc:sldMkLst>
        <pc:spChg chg="del">
          <ac:chgData name="127S-Tran, Amy" userId="6b117bee-830f-4240-bb36-8cf02d335e91" providerId="ADAL" clId="{C5D4E0A9-5AEE-004B-AB96-4364FFC3D959}" dt="2020-09-26T22:12:23.028" v="623" actId="931"/>
          <ac:spMkLst>
            <pc:docMk/>
            <pc:sldMk cId="3135891581" sldId="274"/>
            <ac:spMk id="3" creationId="{C44A21B0-D1C2-AB45-A5D0-DCACD28A4754}"/>
          </ac:spMkLst>
        </pc:spChg>
        <pc:picChg chg="add mod ord">
          <ac:chgData name="127S-Tran, Amy" userId="6b117bee-830f-4240-bb36-8cf02d335e91" providerId="ADAL" clId="{C5D4E0A9-5AEE-004B-AB96-4364FFC3D959}" dt="2020-09-27T02:47:14.987" v="646" actId="1076"/>
          <ac:picMkLst>
            <pc:docMk/>
            <pc:sldMk cId="3135891581" sldId="274"/>
            <ac:picMk id="4" creationId="{BC4402FB-1C3B-7E4E-9C24-6A8EA760D53F}"/>
          </ac:picMkLst>
        </pc:picChg>
      </pc:sldChg>
      <pc:sldChg chg="addSp delSp modSp new del mod setBg">
        <pc:chgData name="127S-Tran, Amy" userId="6b117bee-830f-4240-bb36-8cf02d335e91" providerId="ADAL" clId="{C5D4E0A9-5AEE-004B-AB96-4364FFC3D959}" dt="2020-09-27T02:47:08.911" v="642" actId="2696"/>
        <pc:sldMkLst>
          <pc:docMk/>
          <pc:sldMk cId="2741631734" sldId="275"/>
        </pc:sldMkLst>
        <pc:spChg chg="add del">
          <ac:chgData name="127S-Tran, Amy" userId="6b117bee-830f-4240-bb36-8cf02d335e91" providerId="ADAL" clId="{C5D4E0A9-5AEE-004B-AB96-4364FFC3D959}" dt="2020-09-27T02:46:23.676" v="641" actId="26606"/>
          <ac:spMkLst>
            <pc:docMk/>
            <pc:sldMk cId="2741631734" sldId="275"/>
            <ac:spMk id="2" creationId="{F6DA34DE-68CB-7941-9E0F-9D038CDB9508}"/>
          </ac:spMkLst>
        </pc:spChg>
        <pc:spChg chg="del">
          <ac:chgData name="127S-Tran, Amy" userId="6b117bee-830f-4240-bb36-8cf02d335e91" providerId="ADAL" clId="{C5D4E0A9-5AEE-004B-AB96-4364FFC3D959}" dt="2020-09-27T02:45:34.436" v="629" actId="931"/>
          <ac:spMkLst>
            <pc:docMk/>
            <pc:sldMk cId="2741631734" sldId="275"/>
            <ac:spMk id="3" creationId="{C5340935-C35A-CC4E-B31A-DA9BC729BC6B}"/>
          </ac:spMkLst>
        </pc:spChg>
        <pc:spChg chg="add">
          <ac:chgData name="127S-Tran, Amy" userId="6b117bee-830f-4240-bb36-8cf02d335e91" providerId="ADAL" clId="{C5D4E0A9-5AEE-004B-AB96-4364FFC3D959}" dt="2020-09-27T02:46:23.676" v="641" actId="26606"/>
          <ac:spMkLst>
            <pc:docMk/>
            <pc:sldMk cId="2741631734" sldId="275"/>
            <ac:spMk id="6" creationId="{42A4FC2C-047E-45A5-965D-8E1E3BF09BC6}"/>
          </ac:spMkLst>
        </pc:spChg>
        <pc:spChg chg="add del">
          <ac:chgData name="127S-Tran, Amy" userId="6b117bee-830f-4240-bb36-8cf02d335e91" providerId="ADAL" clId="{C5D4E0A9-5AEE-004B-AB96-4364FFC3D959}" dt="2020-09-27T02:45:42.080" v="631" actId="26606"/>
          <ac:spMkLst>
            <pc:docMk/>
            <pc:sldMk cId="2741631734" sldId="275"/>
            <ac:spMk id="9" creationId="{42A4FC2C-047E-45A5-965D-8E1E3BF09BC6}"/>
          </ac:spMkLst>
        </pc:spChg>
        <pc:picChg chg="add mod ord">
          <ac:chgData name="127S-Tran, Amy" userId="6b117bee-830f-4240-bb36-8cf02d335e91" providerId="ADAL" clId="{C5D4E0A9-5AEE-004B-AB96-4364FFC3D959}" dt="2020-09-27T02:46:23.676" v="641" actId="26606"/>
          <ac:picMkLst>
            <pc:docMk/>
            <pc:sldMk cId="2741631734" sldId="275"/>
            <ac:picMk id="4" creationId="{6226D40A-0C34-BE48-A497-FFDDF2F50264}"/>
          </ac:picMkLst>
        </pc:picChg>
      </pc:sldChg>
    </pc:docChg>
  </pc:docChgLst>
  <pc:docChgLst>
    <pc:chgData name="Ong, Doreen" userId="S::dong@sd43.bc.ca::0ad9c05d-de84-4556-a3cc-b017eb65f26f" providerId="AD" clId="Web-{44FF67EF-D5A6-4A12-8EE2-C809B368FA10}"/>
    <pc:docChg chg="sldOrd">
      <pc:chgData name="Ong, Doreen" userId="S::dong@sd43.bc.ca::0ad9c05d-de84-4556-a3cc-b017eb65f26f" providerId="AD" clId="Web-{44FF67EF-D5A6-4A12-8EE2-C809B368FA10}" dt="2020-10-15T08:17:44.834" v="1"/>
      <pc:docMkLst>
        <pc:docMk/>
      </pc:docMkLst>
      <pc:sldChg chg="ord">
        <pc:chgData name="Ong, Doreen" userId="S::dong@sd43.bc.ca::0ad9c05d-de84-4556-a3cc-b017eb65f26f" providerId="AD" clId="Web-{44FF67EF-D5A6-4A12-8EE2-C809B368FA10}" dt="2020-10-15T08:17:44.834" v="1"/>
        <pc:sldMkLst>
          <pc:docMk/>
          <pc:sldMk cId="1891746624" sldId="258"/>
        </pc:sldMkLst>
      </pc:sldChg>
      <pc:sldChg chg="ord">
        <pc:chgData name="Ong, Doreen" userId="S::dong@sd43.bc.ca::0ad9c05d-de84-4556-a3cc-b017eb65f26f" providerId="AD" clId="Web-{44FF67EF-D5A6-4A12-8EE2-C809B368FA10}" dt="2020-10-15T08:17:39.490" v="0"/>
        <pc:sldMkLst>
          <pc:docMk/>
          <pc:sldMk cId="666235170" sldId="276"/>
        </pc:sldMkLst>
      </pc:sldChg>
    </pc:docChg>
  </pc:docChgLst>
  <pc:docChgLst>
    <pc:chgData name="127S-Tran, Amy" userId="6b117bee-830f-4240-bb36-8cf02d335e91" providerId="ADAL" clId="{8CAA0EC1-3DEB-3A43-9EE7-24A32AEB9AC9}"/>
    <pc:docChg chg="undo custSel addSld delSld modSld sldOrd addMainMaster delMainMaster modMainMaster">
      <pc:chgData name="127S-Tran, Amy" userId="6b117bee-830f-4240-bb36-8cf02d335e91" providerId="ADAL" clId="{8CAA0EC1-3DEB-3A43-9EE7-24A32AEB9AC9}" dt="2020-09-29T01:10:34.300" v="305" actId="14100"/>
      <pc:docMkLst>
        <pc:docMk/>
      </pc:docMkLst>
      <pc:sldChg chg="addSp delSp modSp modTransition delAnim">
        <pc:chgData name="127S-Tran, Amy" userId="6b117bee-830f-4240-bb36-8cf02d335e91" providerId="ADAL" clId="{8CAA0EC1-3DEB-3A43-9EE7-24A32AEB9AC9}" dt="2020-09-28T03:58:46.001" v="87" actId="12563"/>
        <pc:sldMkLst>
          <pc:docMk/>
          <pc:sldMk cId="3328200019" sldId="256"/>
        </pc:sldMkLst>
        <pc:picChg chg="del">
          <ac:chgData name="127S-Tran, Amy" userId="6b117bee-830f-4240-bb36-8cf02d335e91" providerId="ADAL" clId="{8CAA0EC1-3DEB-3A43-9EE7-24A32AEB9AC9}" dt="2020-09-28T03:44:53.512" v="8" actId="478"/>
          <ac:picMkLst>
            <pc:docMk/>
            <pc:sldMk cId="3328200019" sldId="256"/>
            <ac:picMk id="4" creationId="{432670A8-3571-4F40-84D2-3B4D69A0F8F7}"/>
          </ac:picMkLst>
        </pc:picChg>
        <pc:picChg chg="add mod">
          <ac:chgData name="127S-Tran, Amy" userId="6b117bee-830f-4240-bb36-8cf02d335e91" providerId="ADAL" clId="{8CAA0EC1-3DEB-3A43-9EE7-24A32AEB9AC9}" dt="2020-09-28T03:45:30.707" v="11" actId="14100"/>
          <ac:picMkLst>
            <pc:docMk/>
            <pc:sldMk cId="3328200019" sldId="256"/>
            <ac:picMk id="5" creationId="{0797E9DA-CAC9-FC43-B782-B075057CDD56}"/>
          </ac:picMkLst>
        </pc:picChg>
      </pc:sldChg>
      <pc:sldChg chg="modTransition">
        <pc:chgData name="127S-Tran, Amy" userId="6b117bee-830f-4240-bb36-8cf02d335e91" providerId="ADAL" clId="{8CAA0EC1-3DEB-3A43-9EE7-24A32AEB9AC9}" dt="2020-09-28T03:54:28.176" v="67" actId="12563"/>
        <pc:sldMkLst>
          <pc:docMk/>
          <pc:sldMk cId="1363819282" sldId="257"/>
        </pc:sldMkLst>
      </pc:sldChg>
      <pc:sldChg chg="modTransition">
        <pc:chgData name="127S-Tran, Amy" userId="6b117bee-830f-4240-bb36-8cf02d335e91" providerId="ADAL" clId="{8CAA0EC1-3DEB-3A43-9EE7-24A32AEB9AC9}" dt="2020-09-28T03:54:28.176" v="67" actId="12563"/>
        <pc:sldMkLst>
          <pc:docMk/>
          <pc:sldMk cId="1891746624" sldId="258"/>
        </pc:sldMkLst>
      </pc:sldChg>
      <pc:sldChg chg="del modTransition">
        <pc:chgData name="127S-Tran, Amy" userId="6b117bee-830f-4240-bb36-8cf02d335e91" providerId="ADAL" clId="{8CAA0EC1-3DEB-3A43-9EE7-24A32AEB9AC9}" dt="2020-09-28T18:37:49.077" v="90" actId="2696"/>
        <pc:sldMkLst>
          <pc:docMk/>
          <pc:sldMk cId="1975422078" sldId="259"/>
        </pc:sldMkLst>
      </pc:sldChg>
      <pc:sldChg chg="modSp modTransition">
        <pc:chgData name="127S-Tran, Amy" userId="6b117bee-830f-4240-bb36-8cf02d335e91" providerId="ADAL" clId="{8CAA0EC1-3DEB-3A43-9EE7-24A32AEB9AC9}" dt="2020-09-29T01:10:34.300" v="305" actId="14100"/>
        <pc:sldMkLst>
          <pc:docMk/>
          <pc:sldMk cId="2639590579" sldId="260"/>
        </pc:sldMkLst>
        <pc:picChg chg="mod">
          <ac:chgData name="127S-Tran, Amy" userId="6b117bee-830f-4240-bb36-8cf02d335e91" providerId="ADAL" clId="{8CAA0EC1-3DEB-3A43-9EE7-24A32AEB9AC9}" dt="2020-09-29T01:10:34.300" v="305" actId="14100"/>
          <ac:picMkLst>
            <pc:docMk/>
            <pc:sldMk cId="2639590579" sldId="260"/>
            <ac:picMk id="4" creationId="{D19CE769-3E14-5C4A-A07E-A4746636F025}"/>
          </ac:picMkLst>
        </pc:picChg>
      </pc:sldChg>
      <pc:sldChg chg="addSp delSp modSp mod modTransition setBg delAnim">
        <pc:chgData name="127S-Tran, Amy" userId="6b117bee-830f-4240-bb36-8cf02d335e91" providerId="ADAL" clId="{8CAA0EC1-3DEB-3A43-9EE7-24A32AEB9AC9}" dt="2020-09-28T03:54:28.176" v="67" actId="12563"/>
        <pc:sldMkLst>
          <pc:docMk/>
          <pc:sldMk cId="964699461" sldId="261"/>
        </pc:sldMkLst>
        <pc:spChg chg="del">
          <ac:chgData name="127S-Tran, Amy" userId="6b117bee-830f-4240-bb36-8cf02d335e91" providerId="ADAL" clId="{8CAA0EC1-3DEB-3A43-9EE7-24A32AEB9AC9}" dt="2020-09-28T03:54:10.726" v="66" actId="26606"/>
          <ac:spMkLst>
            <pc:docMk/>
            <pc:sldMk cId="964699461" sldId="261"/>
            <ac:spMk id="2" creationId="{9337582C-7B03-DB45-B21D-EF78CC0E7C16}"/>
          </ac:spMkLst>
        </pc:spChg>
        <pc:spChg chg="add del mod">
          <ac:chgData name="127S-Tran, Amy" userId="6b117bee-830f-4240-bb36-8cf02d335e91" providerId="ADAL" clId="{8CAA0EC1-3DEB-3A43-9EE7-24A32AEB9AC9}" dt="2020-09-28T03:54:04.113" v="65" actId="931"/>
          <ac:spMkLst>
            <pc:docMk/>
            <pc:sldMk cId="964699461" sldId="261"/>
            <ac:spMk id="5" creationId="{13E67E82-36FD-4548-B463-03A09A32DDE9}"/>
          </ac:spMkLst>
        </pc:spChg>
        <pc:spChg chg="add">
          <ac:chgData name="127S-Tran, Amy" userId="6b117bee-830f-4240-bb36-8cf02d335e91" providerId="ADAL" clId="{8CAA0EC1-3DEB-3A43-9EE7-24A32AEB9AC9}" dt="2020-09-28T03:54:10.726" v="66" actId="26606"/>
          <ac:spMkLst>
            <pc:docMk/>
            <pc:sldMk cId="964699461" sldId="261"/>
            <ac:spMk id="11" creationId="{42A4FC2C-047E-45A5-965D-8E1E3BF09BC6}"/>
          </ac:spMkLst>
        </pc:spChg>
        <pc:picChg chg="del">
          <ac:chgData name="127S-Tran, Amy" userId="6b117bee-830f-4240-bb36-8cf02d335e91" providerId="ADAL" clId="{8CAA0EC1-3DEB-3A43-9EE7-24A32AEB9AC9}" dt="2020-09-28T03:54:00.137" v="64" actId="478"/>
          <ac:picMkLst>
            <pc:docMk/>
            <pc:sldMk cId="964699461" sldId="261"/>
            <ac:picMk id="4" creationId="{7D0C71BF-61F1-A645-92C2-E2F35B8FF1D3}"/>
          </ac:picMkLst>
        </pc:picChg>
        <pc:picChg chg="add mod ord">
          <ac:chgData name="127S-Tran, Amy" userId="6b117bee-830f-4240-bb36-8cf02d335e91" providerId="ADAL" clId="{8CAA0EC1-3DEB-3A43-9EE7-24A32AEB9AC9}" dt="2020-09-28T03:54:10.726" v="66" actId="26606"/>
          <ac:picMkLst>
            <pc:docMk/>
            <pc:sldMk cId="964699461" sldId="261"/>
            <ac:picMk id="6" creationId="{846EB989-00A3-0A4D-A9CC-6EC01DA3C8A3}"/>
          </ac:picMkLst>
        </pc:picChg>
      </pc:sldChg>
      <pc:sldChg chg="modTransition">
        <pc:chgData name="127S-Tran, Amy" userId="6b117bee-830f-4240-bb36-8cf02d335e91" providerId="ADAL" clId="{8CAA0EC1-3DEB-3A43-9EE7-24A32AEB9AC9}" dt="2020-09-28T03:54:28.176" v="67" actId="12563"/>
        <pc:sldMkLst>
          <pc:docMk/>
          <pc:sldMk cId="3220915256" sldId="262"/>
        </pc:sldMkLst>
      </pc:sldChg>
      <pc:sldChg chg="modTransition">
        <pc:chgData name="127S-Tran, Amy" userId="6b117bee-830f-4240-bb36-8cf02d335e91" providerId="ADAL" clId="{8CAA0EC1-3DEB-3A43-9EE7-24A32AEB9AC9}" dt="2020-09-28T03:54:28.176" v="67" actId="12563"/>
        <pc:sldMkLst>
          <pc:docMk/>
          <pc:sldMk cId="4173186495" sldId="263"/>
        </pc:sldMkLst>
      </pc:sldChg>
      <pc:sldChg chg="modTransition">
        <pc:chgData name="127S-Tran, Amy" userId="6b117bee-830f-4240-bb36-8cf02d335e91" providerId="ADAL" clId="{8CAA0EC1-3DEB-3A43-9EE7-24A32AEB9AC9}" dt="2020-09-28T03:54:28.176" v="67" actId="12563"/>
        <pc:sldMkLst>
          <pc:docMk/>
          <pc:sldMk cId="2273026979" sldId="264"/>
        </pc:sldMkLst>
      </pc:sldChg>
      <pc:sldChg chg="modTransition">
        <pc:chgData name="127S-Tran, Amy" userId="6b117bee-830f-4240-bb36-8cf02d335e91" providerId="ADAL" clId="{8CAA0EC1-3DEB-3A43-9EE7-24A32AEB9AC9}" dt="2020-09-28T03:54:28.176" v="67" actId="12563"/>
        <pc:sldMkLst>
          <pc:docMk/>
          <pc:sldMk cId="4256061240" sldId="265"/>
        </pc:sldMkLst>
      </pc:sldChg>
      <pc:sldChg chg="modTransition">
        <pc:chgData name="127S-Tran, Amy" userId="6b117bee-830f-4240-bb36-8cf02d335e91" providerId="ADAL" clId="{8CAA0EC1-3DEB-3A43-9EE7-24A32AEB9AC9}" dt="2020-09-28T03:54:28.176" v="67" actId="12563"/>
        <pc:sldMkLst>
          <pc:docMk/>
          <pc:sldMk cId="3623485187" sldId="266"/>
        </pc:sldMkLst>
      </pc:sldChg>
      <pc:sldChg chg="addSp delSp modSp modTransition">
        <pc:chgData name="127S-Tran, Amy" userId="6b117bee-830f-4240-bb36-8cf02d335e91" providerId="ADAL" clId="{8CAA0EC1-3DEB-3A43-9EE7-24A32AEB9AC9}" dt="2020-09-28T18:45:20.698" v="121" actId="26606"/>
        <pc:sldMkLst>
          <pc:docMk/>
          <pc:sldMk cId="1820653800" sldId="267"/>
        </pc:sldMkLst>
        <pc:spChg chg="add del mod">
          <ac:chgData name="127S-Tran, Amy" userId="6b117bee-830f-4240-bb36-8cf02d335e91" providerId="ADAL" clId="{8CAA0EC1-3DEB-3A43-9EE7-24A32AEB9AC9}" dt="2020-09-28T18:45:17.893" v="120" actId="931"/>
          <ac:spMkLst>
            <pc:docMk/>
            <pc:sldMk cId="1820653800" sldId="267"/>
            <ac:spMk id="3" creationId="{E8B469D7-350A-8048-9403-3C3744D215D0}"/>
          </ac:spMkLst>
        </pc:spChg>
        <pc:spChg chg="del">
          <ac:chgData name="127S-Tran, Amy" userId="6b117bee-830f-4240-bb36-8cf02d335e91" providerId="ADAL" clId="{8CAA0EC1-3DEB-3A43-9EE7-24A32AEB9AC9}" dt="2020-09-28T18:45:20.698" v="121" actId="26606"/>
          <ac:spMkLst>
            <pc:docMk/>
            <pc:sldMk cId="1820653800" sldId="267"/>
            <ac:spMk id="9" creationId="{42A4FC2C-047E-45A5-965D-8E1E3BF09BC6}"/>
          </ac:spMkLst>
        </pc:spChg>
        <pc:spChg chg="add">
          <ac:chgData name="127S-Tran, Amy" userId="6b117bee-830f-4240-bb36-8cf02d335e91" providerId="ADAL" clId="{8CAA0EC1-3DEB-3A43-9EE7-24A32AEB9AC9}" dt="2020-09-28T18:45:20.698" v="121" actId="26606"/>
          <ac:spMkLst>
            <pc:docMk/>
            <pc:sldMk cId="1820653800" sldId="267"/>
            <ac:spMk id="14" creationId="{42A4FC2C-047E-45A5-965D-8E1E3BF09BC6}"/>
          </ac:spMkLst>
        </pc:spChg>
        <pc:picChg chg="del">
          <ac:chgData name="127S-Tran, Amy" userId="6b117bee-830f-4240-bb36-8cf02d335e91" providerId="ADAL" clId="{8CAA0EC1-3DEB-3A43-9EE7-24A32AEB9AC9}" dt="2020-09-28T18:45:11.725" v="119" actId="478"/>
          <ac:picMkLst>
            <pc:docMk/>
            <pc:sldMk cId="1820653800" sldId="267"/>
            <ac:picMk id="4" creationId="{B98F7904-8A3B-3A4C-8E40-7B5CD7934D4D}"/>
          </ac:picMkLst>
        </pc:picChg>
        <pc:picChg chg="add mod ord">
          <ac:chgData name="127S-Tran, Amy" userId="6b117bee-830f-4240-bb36-8cf02d335e91" providerId="ADAL" clId="{8CAA0EC1-3DEB-3A43-9EE7-24A32AEB9AC9}" dt="2020-09-28T18:45:20.698" v="121" actId="26606"/>
          <ac:picMkLst>
            <pc:docMk/>
            <pc:sldMk cId="1820653800" sldId="267"/>
            <ac:picMk id="5" creationId="{70842607-CCBF-1042-997C-81A25F12324E}"/>
          </ac:picMkLst>
        </pc:picChg>
      </pc:sldChg>
      <pc:sldChg chg="addSp delSp modSp modTransition">
        <pc:chgData name="127S-Tran, Amy" userId="6b117bee-830f-4240-bb36-8cf02d335e91" providerId="ADAL" clId="{8CAA0EC1-3DEB-3A43-9EE7-24A32AEB9AC9}" dt="2020-09-28T18:47:56.429" v="127" actId="1076"/>
        <pc:sldMkLst>
          <pc:docMk/>
          <pc:sldMk cId="93135856" sldId="268"/>
        </pc:sldMkLst>
        <pc:grpChg chg="mod">
          <ac:chgData name="127S-Tran, Amy" userId="6b117bee-830f-4240-bb36-8cf02d335e91" providerId="ADAL" clId="{8CAA0EC1-3DEB-3A43-9EE7-24A32AEB9AC9}" dt="2020-09-28T03:40:42.434" v="4" actId="1076"/>
          <ac:grpSpMkLst>
            <pc:docMk/>
            <pc:sldMk cId="93135856" sldId="268"/>
            <ac:grpSpMk id="182" creationId="{784CDDD8-1646-334E-BB9D-C410A07AE36D}"/>
          </ac:grpSpMkLst>
        </pc:grpChg>
        <pc:picChg chg="del">
          <ac:chgData name="127S-Tran, Amy" userId="6b117bee-830f-4240-bb36-8cf02d335e91" providerId="ADAL" clId="{8CAA0EC1-3DEB-3A43-9EE7-24A32AEB9AC9}" dt="2020-09-28T18:47:32.294" v="123" actId="478"/>
          <ac:picMkLst>
            <pc:docMk/>
            <pc:sldMk cId="93135856" sldId="268"/>
            <ac:picMk id="3" creationId="{6E2F9B16-FE20-C640-BE46-617E84798BD0}"/>
          </ac:picMkLst>
        </pc:picChg>
        <pc:picChg chg="add mod">
          <ac:chgData name="127S-Tran, Amy" userId="6b117bee-830f-4240-bb36-8cf02d335e91" providerId="ADAL" clId="{8CAA0EC1-3DEB-3A43-9EE7-24A32AEB9AC9}" dt="2020-09-28T18:47:56.429" v="127" actId="1076"/>
          <ac:picMkLst>
            <pc:docMk/>
            <pc:sldMk cId="93135856" sldId="268"/>
            <ac:picMk id="4" creationId="{D644BD39-D2E6-C547-84E7-CCDC35678521}"/>
          </ac:picMkLst>
        </pc:picChg>
        <pc:picChg chg="del">
          <ac:chgData name="127S-Tran, Amy" userId="6b117bee-830f-4240-bb36-8cf02d335e91" providerId="ADAL" clId="{8CAA0EC1-3DEB-3A43-9EE7-24A32AEB9AC9}" dt="2020-09-28T18:47:28.541" v="122" actId="478"/>
          <ac:picMkLst>
            <pc:docMk/>
            <pc:sldMk cId="93135856" sldId="268"/>
            <ac:picMk id="150" creationId="{AE1CD876-50B4-CA4B-AE20-C13A1CC1C5B5}"/>
          </ac:picMkLst>
        </pc:picChg>
        <pc:inkChg chg="add">
          <ac:chgData name="127S-Tran, Amy" userId="6b117bee-830f-4240-bb36-8cf02d335e91" providerId="ADAL" clId="{8CAA0EC1-3DEB-3A43-9EE7-24A32AEB9AC9}" dt="2020-09-28T03:51:15.929" v="58" actId="571"/>
          <ac:inkMkLst>
            <pc:docMk/>
            <pc:sldMk cId="93135856" sldId="268"/>
            <ac:inkMk id="2" creationId="{E87FE114-D7EC-DD4F-872A-621EF88AE284}"/>
          </ac:inkMkLst>
        </pc:inkChg>
        <pc:inkChg chg="mod">
          <ac:chgData name="127S-Tran, Amy" userId="6b117bee-830f-4240-bb36-8cf02d335e91" providerId="ADAL" clId="{8CAA0EC1-3DEB-3A43-9EE7-24A32AEB9AC9}" dt="2020-09-28T03:50:26.445" v="43" actId="1076"/>
          <ac:inkMkLst>
            <pc:docMk/>
            <pc:sldMk cId="93135856" sldId="268"/>
            <ac:inkMk id="175" creationId="{8AADA48A-E74F-6F4C-B256-C52F502F5219}"/>
          </ac:inkMkLst>
        </pc:inkChg>
        <pc:inkChg chg="mod">
          <ac:chgData name="127S-Tran, Amy" userId="6b117bee-830f-4240-bb36-8cf02d335e91" providerId="ADAL" clId="{8CAA0EC1-3DEB-3A43-9EE7-24A32AEB9AC9}" dt="2020-09-28T03:50:22.306" v="42" actId="1076"/>
          <ac:inkMkLst>
            <pc:docMk/>
            <pc:sldMk cId="93135856" sldId="268"/>
            <ac:inkMk id="176" creationId="{12AFA010-1DD2-8C4C-BCCA-0337565E3079}"/>
          </ac:inkMkLst>
        </pc:inkChg>
        <pc:inkChg chg="mod">
          <ac:chgData name="127S-Tran, Amy" userId="6b117bee-830f-4240-bb36-8cf02d335e91" providerId="ADAL" clId="{8CAA0EC1-3DEB-3A43-9EE7-24A32AEB9AC9}" dt="2020-09-28T03:51:22.094" v="59" actId="14100"/>
          <ac:inkMkLst>
            <pc:docMk/>
            <pc:sldMk cId="93135856" sldId="268"/>
            <ac:inkMk id="177" creationId="{9A681FEA-4962-3342-A020-CB8CB63A669C}"/>
          </ac:inkMkLst>
        </pc:inkChg>
        <pc:inkChg chg="mod">
          <ac:chgData name="127S-Tran, Amy" userId="6b117bee-830f-4240-bb36-8cf02d335e91" providerId="ADAL" clId="{8CAA0EC1-3DEB-3A43-9EE7-24A32AEB9AC9}" dt="2020-09-28T03:50:17.671" v="41" actId="1076"/>
          <ac:inkMkLst>
            <pc:docMk/>
            <pc:sldMk cId="93135856" sldId="268"/>
            <ac:inkMk id="178" creationId="{E4A4DD6E-E4B1-5B46-954C-B1C9AD62C61A}"/>
          </ac:inkMkLst>
        </pc:inkChg>
        <pc:inkChg chg="mod">
          <ac:chgData name="127S-Tran, Amy" userId="6b117bee-830f-4240-bb36-8cf02d335e91" providerId="ADAL" clId="{8CAA0EC1-3DEB-3A43-9EE7-24A32AEB9AC9}" dt="2020-09-28T03:50:33.679" v="46" actId="1076"/>
          <ac:inkMkLst>
            <pc:docMk/>
            <pc:sldMk cId="93135856" sldId="268"/>
            <ac:inkMk id="179" creationId="{06EF6F9A-282B-A448-9EA0-815F1D264381}"/>
          </ac:inkMkLst>
        </pc:inkChg>
        <pc:inkChg chg="mod">
          <ac:chgData name="127S-Tran, Amy" userId="6b117bee-830f-4240-bb36-8cf02d335e91" providerId="ADAL" clId="{8CAA0EC1-3DEB-3A43-9EE7-24A32AEB9AC9}" dt="2020-09-28T03:50:11.942" v="40" actId="1076"/>
          <ac:inkMkLst>
            <pc:docMk/>
            <pc:sldMk cId="93135856" sldId="268"/>
            <ac:inkMk id="180" creationId="{71D953D6-AC84-9D42-8E21-80043C8951BD}"/>
          </ac:inkMkLst>
        </pc:inkChg>
        <pc:inkChg chg="mod">
          <ac:chgData name="127S-Tran, Amy" userId="6b117bee-830f-4240-bb36-8cf02d335e91" providerId="ADAL" clId="{8CAA0EC1-3DEB-3A43-9EE7-24A32AEB9AC9}" dt="2020-09-28T03:50:08.846" v="39" actId="1076"/>
          <ac:inkMkLst>
            <pc:docMk/>
            <pc:sldMk cId="93135856" sldId="268"/>
            <ac:inkMk id="181" creationId="{0469D43F-AE52-FF42-B619-BD0552A07B6A}"/>
          </ac:inkMkLst>
        </pc:inkChg>
      </pc:sldChg>
      <pc:sldChg chg="modTransition">
        <pc:chgData name="127S-Tran, Amy" userId="6b117bee-830f-4240-bb36-8cf02d335e91" providerId="ADAL" clId="{8CAA0EC1-3DEB-3A43-9EE7-24A32AEB9AC9}" dt="2020-09-28T03:54:43.580" v="71" actId="12563"/>
        <pc:sldMkLst>
          <pc:docMk/>
          <pc:sldMk cId="1387615203" sldId="269"/>
        </pc:sldMkLst>
      </pc:sldChg>
      <pc:sldChg chg="modTransition">
        <pc:chgData name="127S-Tran, Amy" userId="6b117bee-830f-4240-bb36-8cf02d335e91" providerId="ADAL" clId="{8CAA0EC1-3DEB-3A43-9EE7-24A32AEB9AC9}" dt="2020-09-28T03:54:45.444" v="72" actId="12563"/>
        <pc:sldMkLst>
          <pc:docMk/>
          <pc:sldMk cId="3084554066" sldId="270"/>
        </pc:sldMkLst>
      </pc:sldChg>
      <pc:sldChg chg="modTransition">
        <pc:chgData name="127S-Tran, Amy" userId="6b117bee-830f-4240-bb36-8cf02d335e91" providerId="ADAL" clId="{8CAA0EC1-3DEB-3A43-9EE7-24A32AEB9AC9}" dt="2020-09-28T03:56:20.734" v="81" actId="12563"/>
        <pc:sldMkLst>
          <pc:docMk/>
          <pc:sldMk cId="253048783" sldId="271"/>
        </pc:sldMkLst>
      </pc:sldChg>
      <pc:sldChg chg="modTransition">
        <pc:chgData name="127S-Tran, Amy" userId="6b117bee-830f-4240-bb36-8cf02d335e91" providerId="ADAL" clId="{8CAA0EC1-3DEB-3A43-9EE7-24A32AEB9AC9}" dt="2020-09-28T03:56:50.552" v="83" actId="12563"/>
        <pc:sldMkLst>
          <pc:docMk/>
          <pc:sldMk cId="3099920224" sldId="272"/>
        </pc:sldMkLst>
      </pc:sldChg>
      <pc:sldChg chg="addSp delSp modTransition">
        <pc:chgData name="127S-Tran, Amy" userId="6b117bee-830f-4240-bb36-8cf02d335e91" providerId="ADAL" clId="{8CAA0EC1-3DEB-3A43-9EE7-24A32AEB9AC9}" dt="2020-09-28T03:56:01.296" v="79" actId="12563"/>
        <pc:sldMkLst>
          <pc:docMk/>
          <pc:sldMk cId="1252220939" sldId="273"/>
        </pc:sldMkLst>
        <pc:inkChg chg="add del">
          <ac:chgData name="127S-Tran, Amy" userId="6b117bee-830f-4240-bb36-8cf02d335e91" providerId="ADAL" clId="{8CAA0EC1-3DEB-3A43-9EE7-24A32AEB9AC9}" dt="2020-09-28T03:44:21.207" v="7"/>
          <ac:inkMkLst>
            <pc:docMk/>
            <pc:sldMk cId="1252220939" sldId="273"/>
            <ac:inkMk id="3" creationId="{15A64DA3-6E94-604D-82BE-DAAFA325B9AE}"/>
          </ac:inkMkLst>
        </pc:inkChg>
      </pc:sldChg>
      <pc:sldChg chg="modSp modTransition">
        <pc:chgData name="127S-Tran, Amy" userId="6b117bee-830f-4240-bb36-8cf02d335e91" providerId="ADAL" clId="{8CAA0EC1-3DEB-3A43-9EE7-24A32AEB9AC9}" dt="2020-09-28T21:44:30.445" v="303" actId="14100"/>
        <pc:sldMkLst>
          <pc:docMk/>
          <pc:sldMk cId="3135891581" sldId="274"/>
        </pc:sldMkLst>
        <pc:picChg chg="mod">
          <ac:chgData name="127S-Tran, Amy" userId="6b117bee-830f-4240-bb36-8cf02d335e91" providerId="ADAL" clId="{8CAA0EC1-3DEB-3A43-9EE7-24A32AEB9AC9}" dt="2020-09-28T21:44:30.445" v="303" actId="14100"/>
          <ac:picMkLst>
            <pc:docMk/>
            <pc:sldMk cId="3135891581" sldId="274"/>
            <ac:picMk id="4" creationId="{BC4402FB-1C3B-7E4E-9C24-6A8EA760D53F}"/>
          </ac:picMkLst>
        </pc:picChg>
      </pc:sldChg>
      <pc:sldChg chg="modSp new del ord">
        <pc:chgData name="127S-Tran, Amy" userId="6b117bee-830f-4240-bb36-8cf02d335e91" providerId="ADAL" clId="{8CAA0EC1-3DEB-3A43-9EE7-24A32AEB9AC9}" dt="2020-09-28T19:27:46.316" v="153" actId="2696"/>
        <pc:sldMkLst>
          <pc:docMk/>
          <pc:sldMk cId="1530485859" sldId="275"/>
        </pc:sldMkLst>
        <pc:spChg chg="mod">
          <ac:chgData name="127S-Tran, Amy" userId="6b117bee-830f-4240-bb36-8cf02d335e91" providerId="ADAL" clId="{8CAA0EC1-3DEB-3A43-9EE7-24A32AEB9AC9}" dt="2020-09-28T19:27:06.877" v="135" actId="255"/>
          <ac:spMkLst>
            <pc:docMk/>
            <pc:sldMk cId="1530485859" sldId="275"/>
            <ac:spMk id="2" creationId="{77984D02-329C-2448-AB7A-7491AFE24B30}"/>
          </ac:spMkLst>
        </pc:spChg>
        <pc:spChg chg="mod">
          <ac:chgData name="127S-Tran, Amy" userId="6b117bee-830f-4240-bb36-8cf02d335e91" providerId="ADAL" clId="{8CAA0EC1-3DEB-3A43-9EE7-24A32AEB9AC9}" dt="2020-09-28T19:27:34.118" v="152" actId="20577"/>
          <ac:spMkLst>
            <pc:docMk/>
            <pc:sldMk cId="1530485859" sldId="275"/>
            <ac:spMk id="3" creationId="{B87C75C7-C366-0B4F-A5BA-C2AEAB901796}"/>
          </ac:spMkLst>
        </pc:spChg>
      </pc:sldChg>
      <pc:sldChg chg="addSp delSp modSp new mod ord setBg">
        <pc:chgData name="127S-Tran, Amy" userId="6b117bee-830f-4240-bb36-8cf02d335e91" providerId="ADAL" clId="{8CAA0EC1-3DEB-3A43-9EE7-24A32AEB9AC9}" dt="2020-09-28T19:51:04.731" v="301"/>
        <pc:sldMkLst>
          <pc:docMk/>
          <pc:sldMk cId="666235170" sldId="276"/>
        </pc:sldMkLst>
        <pc:spChg chg="add del">
          <ac:chgData name="127S-Tran, Amy" userId="6b117bee-830f-4240-bb36-8cf02d335e91" providerId="ADAL" clId="{8CAA0EC1-3DEB-3A43-9EE7-24A32AEB9AC9}" dt="2020-09-28T18:38:20.021" v="97" actId="26606"/>
          <ac:spMkLst>
            <pc:docMk/>
            <pc:sldMk cId="666235170" sldId="276"/>
            <ac:spMk id="2" creationId="{402C90A1-1A1B-FA45-8A7B-DB04A65FE228}"/>
          </ac:spMkLst>
        </pc:spChg>
        <pc:spChg chg="del">
          <ac:chgData name="127S-Tran, Amy" userId="6b117bee-830f-4240-bb36-8cf02d335e91" providerId="ADAL" clId="{8CAA0EC1-3DEB-3A43-9EE7-24A32AEB9AC9}" dt="2020-09-28T18:37:57.096" v="93" actId="931"/>
          <ac:spMkLst>
            <pc:docMk/>
            <pc:sldMk cId="666235170" sldId="276"/>
            <ac:spMk id="3" creationId="{F74EC964-D744-ED47-BAC3-1419ACFE98F3}"/>
          </ac:spMkLst>
        </pc:spChg>
        <pc:spChg chg="add del">
          <ac:chgData name="127S-Tran, Amy" userId="6b117bee-830f-4240-bb36-8cf02d335e91" providerId="ADAL" clId="{8CAA0EC1-3DEB-3A43-9EE7-24A32AEB9AC9}" dt="2020-09-28T18:38:20.021" v="97" actId="26606"/>
          <ac:spMkLst>
            <pc:docMk/>
            <pc:sldMk cId="666235170" sldId="276"/>
            <ac:spMk id="9" creationId="{42A4FC2C-047E-45A5-965D-8E1E3BF09BC6}"/>
          </ac:spMkLst>
        </pc:spChg>
        <pc:picChg chg="add mod ord">
          <ac:chgData name="127S-Tran, Amy" userId="6b117bee-830f-4240-bb36-8cf02d335e91" providerId="ADAL" clId="{8CAA0EC1-3DEB-3A43-9EE7-24A32AEB9AC9}" dt="2020-09-28T18:39:12.009" v="116" actId="1076"/>
          <ac:picMkLst>
            <pc:docMk/>
            <pc:sldMk cId="666235170" sldId="276"/>
            <ac:picMk id="4" creationId="{4A48D1F3-199D-D140-88F0-244A36650D27}"/>
          </ac:picMkLst>
        </pc:picChg>
      </pc:sldChg>
      <pc:sldChg chg="addSp modSp new">
        <pc:chgData name="127S-Tran, Amy" userId="6b117bee-830f-4240-bb36-8cf02d335e91" providerId="ADAL" clId="{8CAA0EC1-3DEB-3A43-9EE7-24A32AEB9AC9}" dt="2020-09-28T19:41:58.577" v="293" actId="207"/>
        <pc:sldMkLst>
          <pc:docMk/>
          <pc:sldMk cId="1173745076" sldId="277"/>
        </pc:sldMkLst>
        <pc:spChg chg="mod">
          <ac:chgData name="127S-Tran, Amy" userId="6b117bee-830f-4240-bb36-8cf02d335e91" providerId="ADAL" clId="{8CAA0EC1-3DEB-3A43-9EE7-24A32AEB9AC9}" dt="2020-09-28T19:41:58.577" v="293" actId="207"/>
          <ac:spMkLst>
            <pc:docMk/>
            <pc:sldMk cId="1173745076" sldId="277"/>
            <ac:spMk id="2" creationId="{2FE817C9-3A2C-9041-BE52-757768C3E195}"/>
          </ac:spMkLst>
        </pc:spChg>
        <pc:spChg chg="mod">
          <ac:chgData name="127S-Tran, Amy" userId="6b117bee-830f-4240-bb36-8cf02d335e91" providerId="ADAL" clId="{8CAA0EC1-3DEB-3A43-9EE7-24A32AEB9AC9}" dt="2020-09-28T19:35:41.628" v="269" actId="255"/>
          <ac:spMkLst>
            <pc:docMk/>
            <pc:sldMk cId="1173745076" sldId="277"/>
            <ac:spMk id="3" creationId="{B325785C-4B2D-5B40-A3AA-A9E1289E65EC}"/>
          </ac:spMkLst>
        </pc:spChg>
        <pc:picChg chg="add mod ord">
          <ac:chgData name="127S-Tran, Amy" userId="6b117bee-830f-4240-bb36-8cf02d335e91" providerId="ADAL" clId="{8CAA0EC1-3DEB-3A43-9EE7-24A32AEB9AC9}" dt="2020-09-28T19:38:22.864" v="290" actId="167"/>
          <ac:picMkLst>
            <pc:docMk/>
            <pc:sldMk cId="1173745076" sldId="277"/>
            <ac:picMk id="4" creationId="{A6D51D86-DE5E-1B4D-B735-235A867CC5F4}"/>
          </ac:picMkLst>
        </pc:picChg>
      </pc:sldChg>
      <pc:sldMasterChg chg="modTransition modSldLayout">
        <pc:chgData name="127S-Tran, Amy" userId="6b117bee-830f-4240-bb36-8cf02d335e91" providerId="ADAL" clId="{8CAA0EC1-3DEB-3A43-9EE7-24A32AEB9AC9}" dt="2020-09-28T03:54:28.176" v="67" actId="12563"/>
        <pc:sldMasterMkLst>
          <pc:docMk/>
          <pc:sldMasterMk cId="3027188954" sldId="2147483648"/>
        </pc:sldMasterMkLst>
        <pc:sldLayoutChg chg="modTransition">
          <pc:chgData name="127S-Tran, Amy" userId="6b117bee-830f-4240-bb36-8cf02d335e91" providerId="ADAL" clId="{8CAA0EC1-3DEB-3A43-9EE7-24A32AEB9AC9}" dt="2020-09-28T03:54:28.176" v="67" actId="12563"/>
          <pc:sldLayoutMkLst>
            <pc:docMk/>
            <pc:sldMasterMk cId="3027188954" sldId="2147483648"/>
            <pc:sldLayoutMk cId="3658997018" sldId="2147483649"/>
          </pc:sldLayoutMkLst>
        </pc:sldLayoutChg>
        <pc:sldLayoutChg chg="modTransition">
          <pc:chgData name="127S-Tran, Amy" userId="6b117bee-830f-4240-bb36-8cf02d335e91" providerId="ADAL" clId="{8CAA0EC1-3DEB-3A43-9EE7-24A32AEB9AC9}" dt="2020-09-28T03:54:28.176" v="67" actId="12563"/>
          <pc:sldLayoutMkLst>
            <pc:docMk/>
            <pc:sldMasterMk cId="3027188954" sldId="2147483648"/>
            <pc:sldLayoutMk cId="443102712" sldId="2147483650"/>
          </pc:sldLayoutMkLst>
        </pc:sldLayoutChg>
        <pc:sldLayoutChg chg="modTransition">
          <pc:chgData name="127S-Tran, Amy" userId="6b117bee-830f-4240-bb36-8cf02d335e91" providerId="ADAL" clId="{8CAA0EC1-3DEB-3A43-9EE7-24A32AEB9AC9}" dt="2020-09-28T03:54:28.176" v="67" actId="12563"/>
          <pc:sldLayoutMkLst>
            <pc:docMk/>
            <pc:sldMasterMk cId="3027188954" sldId="2147483648"/>
            <pc:sldLayoutMk cId="209722820" sldId="2147483651"/>
          </pc:sldLayoutMkLst>
        </pc:sldLayoutChg>
        <pc:sldLayoutChg chg="modTransition">
          <pc:chgData name="127S-Tran, Amy" userId="6b117bee-830f-4240-bb36-8cf02d335e91" providerId="ADAL" clId="{8CAA0EC1-3DEB-3A43-9EE7-24A32AEB9AC9}" dt="2020-09-28T03:54:28.176" v="67" actId="12563"/>
          <pc:sldLayoutMkLst>
            <pc:docMk/>
            <pc:sldMasterMk cId="3027188954" sldId="2147483648"/>
            <pc:sldLayoutMk cId="3572055432" sldId="2147483652"/>
          </pc:sldLayoutMkLst>
        </pc:sldLayoutChg>
        <pc:sldLayoutChg chg="modTransition">
          <pc:chgData name="127S-Tran, Amy" userId="6b117bee-830f-4240-bb36-8cf02d335e91" providerId="ADAL" clId="{8CAA0EC1-3DEB-3A43-9EE7-24A32AEB9AC9}" dt="2020-09-28T03:54:28.176" v="67" actId="12563"/>
          <pc:sldLayoutMkLst>
            <pc:docMk/>
            <pc:sldMasterMk cId="3027188954" sldId="2147483648"/>
            <pc:sldLayoutMk cId="3827751700" sldId="2147483653"/>
          </pc:sldLayoutMkLst>
        </pc:sldLayoutChg>
        <pc:sldLayoutChg chg="modTransition">
          <pc:chgData name="127S-Tran, Amy" userId="6b117bee-830f-4240-bb36-8cf02d335e91" providerId="ADAL" clId="{8CAA0EC1-3DEB-3A43-9EE7-24A32AEB9AC9}" dt="2020-09-28T03:54:28.176" v="67" actId="12563"/>
          <pc:sldLayoutMkLst>
            <pc:docMk/>
            <pc:sldMasterMk cId="3027188954" sldId="2147483648"/>
            <pc:sldLayoutMk cId="386410163" sldId="2147483654"/>
          </pc:sldLayoutMkLst>
        </pc:sldLayoutChg>
        <pc:sldLayoutChg chg="modTransition">
          <pc:chgData name="127S-Tran, Amy" userId="6b117bee-830f-4240-bb36-8cf02d335e91" providerId="ADAL" clId="{8CAA0EC1-3DEB-3A43-9EE7-24A32AEB9AC9}" dt="2020-09-28T03:54:28.176" v="67" actId="12563"/>
          <pc:sldLayoutMkLst>
            <pc:docMk/>
            <pc:sldMasterMk cId="3027188954" sldId="2147483648"/>
            <pc:sldLayoutMk cId="3304817106" sldId="2147483655"/>
          </pc:sldLayoutMkLst>
        </pc:sldLayoutChg>
        <pc:sldLayoutChg chg="modTransition">
          <pc:chgData name="127S-Tran, Amy" userId="6b117bee-830f-4240-bb36-8cf02d335e91" providerId="ADAL" clId="{8CAA0EC1-3DEB-3A43-9EE7-24A32AEB9AC9}" dt="2020-09-28T03:54:28.176" v="67" actId="12563"/>
          <pc:sldLayoutMkLst>
            <pc:docMk/>
            <pc:sldMasterMk cId="3027188954" sldId="2147483648"/>
            <pc:sldLayoutMk cId="3581770865" sldId="2147483656"/>
          </pc:sldLayoutMkLst>
        </pc:sldLayoutChg>
        <pc:sldLayoutChg chg="modTransition">
          <pc:chgData name="127S-Tran, Amy" userId="6b117bee-830f-4240-bb36-8cf02d335e91" providerId="ADAL" clId="{8CAA0EC1-3DEB-3A43-9EE7-24A32AEB9AC9}" dt="2020-09-28T03:54:28.176" v="67" actId="12563"/>
          <pc:sldLayoutMkLst>
            <pc:docMk/>
            <pc:sldMasterMk cId="3027188954" sldId="2147483648"/>
            <pc:sldLayoutMk cId="785690529" sldId="2147483657"/>
          </pc:sldLayoutMkLst>
        </pc:sldLayoutChg>
        <pc:sldLayoutChg chg="modTransition">
          <pc:chgData name="127S-Tran, Amy" userId="6b117bee-830f-4240-bb36-8cf02d335e91" providerId="ADAL" clId="{8CAA0EC1-3DEB-3A43-9EE7-24A32AEB9AC9}" dt="2020-09-28T03:54:28.176" v="67" actId="12563"/>
          <pc:sldLayoutMkLst>
            <pc:docMk/>
            <pc:sldMasterMk cId="3027188954" sldId="2147483648"/>
            <pc:sldLayoutMk cId="2074831048" sldId="2147483658"/>
          </pc:sldLayoutMkLst>
        </pc:sldLayoutChg>
        <pc:sldLayoutChg chg="modTransition">
          <pc:chgData name="127S-Tran, Amy" userId="6b117bee-830f-4240-bb36-8cf02d335e91" providerId="ADAL" clId="{8CAA0EC1-3DEB-3A43-9EE7-24A32AEB9AC9}" dt="2020-09-28T03:54:28.176" v="67" actId="12563"/>
          <pc:sldLayoutMkLst>
            <pc:docMk/>
            <pc:sldMasterMk cId="3027188954" sldId="2147483648"/>
            <pc:sldLayoutMk cId="315879501" sldId="2147483659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23:51.55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2272 15312 24575,'-36'87'0,"1"1"0,-1-1 0,-1 0 0,2 0 0,6-6 0,10-1 0,4-6 0,-8-2 0,2-4 0,-4 27 0,-4-70 0,24-67 0,7-29 0,-4 5 0,0-9 0,-1-4 0,0 3 0,0-5 0,0-2 0,0-3 0,0 6 0,0-3 0,0-2 0,0 0 0,0-1 0,-1-5 0,1-1 0,-1 0 0,0-2 0,-1 0-82,2 10 0,-1-1 0,0-1 0,1-1 0,-1 1 0,0-1 0,1-1 0,0 0 0,-1-1 0,1 0 0,0 0 0,0 1-8,0-1 1,0 0-1,1 0 1,0 1 0,-1 0-1,1 2 1,0-12 0,-1 0-1,1 2 1,1 1-1,-1 4-156,2-8 0,0 3 0,0 3 0,0 6 82,0-6 0,0 5 0,0 22 0,0 19 0,0 96 0,0 39 35,0-7 0,0 8 0,0 6 1,0-10-1,0 3 0,0 3 1,0 3 128,0-9 0,0 2 0,0 2 0,0 1 0,0-1 0,0 5 0,0 0 0,0 0 0,0 1 0,0 1-82,0-12 0,0-1 0,0 2 0,0 0 0,0 0 0,0 0 0,0 4 0,0 1 0,0 0 0,0 0 0,0 0 0,0 0-8,0 1 1,0 0-1,0 1 1,0-1 0,0-1-1,0-1 1,0 12 0,0-2-1,0 0 1,0-2-1,0 0-20,0-7 1,0 1 0,0-2 0,0-2-1,0-3 1,0 4 0,0-1 0,0-5-1,0-4-218,0 1 0,0-5 0,0-6 107,0 69-1,0-137 1,0-105 221,0 39 0,0-8 0,0-7 0,0-5 0,0-6 0,-1-6 0,0-3 0,0 19 0,0-2 0,0-3 0,0-2 0,0 0 0,-1-2 0,-1 6 0,1-2 0,-1 0 0,0-2 0,-1-1 0,0 0 0,0-2-62,1 4 1,-2-1-1,0-1 1,1-1-1,-1-1 1,0 0-1,0-1 1,1 1 0,-1-6-1,1 0 1,0 0-1,0-1 1,0-1-1,0 0 1,1 0-1,-1-1 40,0 7 0,1-1 1,-1-1-1,1 0 0,-1 0 1,1-1-1,0 1 0,0 1 1,1 0-1,-1 3 1,1 0-1,0 1 0,1-1 1,-1 1-1,1 0 0,-1 1 1,1 0-1,0 1-44,0-8 0,-1 0 1,1 1-1,0 0 1,1 1-1,-1 1 1,0 2-1,0 2 1,1-1-1,-1 1 1,1 1-1,0 2 1,-1 2-1,1 1 0,0 2-131,0-16 0,0 2 1,0 2-1,0 5 0,0 3 442,3-3 1,2-1 0,-4 13 0,-10 27-92,-20 28 0,14 60 0,5 42 0,0 8-154,-1-10 0,-1 10 0,0 6 0,0 3 0,1 1 0,2-16 0,0 2 0,1 1 0,0 2 0,0 2 0,1 1 0,-1 1-58,1-2 0,0 3 0,0 0 0,1 2 0,-1 1 1,1 0-1,0 1 0,1 1 0,0-7 0,1 2 0,0 0 1,0 1-1,0 0 0,1 1 0,-1 0 0,1 1 0,-1-1 6,1 4 0,-1 1 0,1 0 1,-1 0-1,1 1 0,-1 0 0,1 0 1,1 1-1,-1 0 0,1-7 0,0 1 1,0 0-1,0 0 0,1 0 0,-1 1 1,1 0-1,0 0 0,0 1 0,0-1 20,1-5 0,-1 0 0,1 1 1,-1 0-1,1 0 0,0 0 0,0 0 1,0 0-1,1-1 0,-1 1 0,1-2 1,1 8-1,-1-1 0,1 1 0,0-1 1,1-1-1,-1 1 0,1-1 0,0 0 1,0 0-1,1-1 32,0 6 0,0 1 0,1-1 0,-1 0 0,1-1 0,1 0 0,-1-2 0,0 0 0,1-3 0,0 2 0,-1-1 0,1-1 0,0-1 0,1-1 0,-1-2 0,2-2 0,-1-1 163,4 12 1,0-2 0,1-1 0,-1-4 0,1-2 0,-2-5-99,-1 17 0,0-5 0,-1-6 0,2-10 0,7 23 0,3-28-154,2-48 1,-1-87 0,-3-46 88,-5 32 0,-2-8 0,0-6 0,-2-6 0,-2 6 0,-1-5 0,0-5 0,-2-3 0,1-3 0,-1-3 0,0 21 0,0-3 0,-1-3 0,1 0 0,-1-3 0,0-1 0,0 0 0,0-1 0,0-1 0,-1 2 0,0-2 0,0 0 0,-1-2 0,1 0 0,-1-1 0,1-1 0,-1 0 0,-1-2 0,1 0 0,0 10 0,-1-2 0,1 0 0,-1-1 0,0-1 0,0 0 0,0 0 0,0-2 0,0 1 0,0-1 0,-1-1 0,0 1 0,0 0 0,0 1 0,0-1 0,0-1 0,0 0 0,-1 0 0,0-1 0,1-1 0,-1 1 0,0-1 0,0 0 0,1-1 0,-1 1 0,0 8 0,0 0 0,0 0 0,0-1 0,0-1 0,0 1 0,0-1 0,0 0 0,0 0 0,0 1 0,0-1 0,0 0 0,0 1 0,0 1 0,0-1 0,1-3 0,-1 0 0,0 0 0,1 1 0,-1-1 0,1 1 0,0 0 0,-1 0 0,1 0 0,0 0 0,-1 1 0,1 0 0,0-1 0,0 1 0,-1-4 0,1-1 0,0 0 0,0 0 0,-1 0 0,1 0 0,0 1 0,0 0 0,0 1 0,0 1 0,0 0 0,0 2 0,0 1 0,0-6 0,1 0 0,-1 1 0,0 1 0,1 1 0,0 1 0,-1 1 0,1 1 0,0 1 0,-1 2 0,1 0 0,0-5 0,-1 1 0,0 1 0,1 1 0,-1 1 0,1 3 0,1 1 0,0 2 0,0 3 0,2-17 0,0 1 0,1 4 0,1 4 0,1 5 0,0 6 150,5-22 0,2 11 0,0 12 1,0 0-1,1 36-150,0 87 0,-8 28 0,-6 27 0,-1 9 0,2-33 0,0 5 0,-1 4 0,0 4 0,-1 1 0,0 2 0,0 2 0,-2 3 0,0 1 0,0 3 0,-1 2 0,0 1 0,0 2-52,1-11 0,-1 2 0,0 2 1,0 1-1,0 1 0,0 0 0,0 1 1,-1 0-1,1-1 0,-1-8 0,1 0 1,-1 1-1,0-1 0,0 1 0,0 0 1,0 0-1,0 0 0,0 1 0,0 0 5,-1 3 0,0 1 0,0 0 0,-1 0 0,1 0 1,0 1-1,0 0 0,0 0 0,1 0 0,0 1 1,1-8-1,0 0 0,0 0 0,1 1 0,-1 0 1,1 0-1,0 0 0,1 0 0,-1 0 0,1 1 0,-1-1 20,1 3 1,0 0 0,1 0 0,-1 0 0,1 1 0,-1-1 0,1 1 0,0-1 0,0 1 0,0-1 0,1 0 0,-1-2 0,1 1 0,-1 0 0,1-1 0,0 1 0,0-1 0,0 0 0,0 0 0,1 0 0,-1 0 0,1-1 26,0 7 0,-1 0 0,1 0 0,1 0 0,-1 0 0,0-1 0,1-1 0,0-1 0,0-1 0,0-1 0,1-1 0,0-1 0,0 0 0,0-2 0,0 0 0,1-2 0,0 0 0,0-2 0,1-1 140,2 12 0,-1 0 1,2-2-1,0-1 1,-1-3-1,1-3 1,0-3-42,0 10 0,-1-1 1,1-5-1,0-7 1,2-8-1,7 39 1,8-42-274,12-72 0,-18-53 0,-8-40 1,-2-9 173,0 18 0,-1-7 0,-1-6 0,0-4 0,-1-3 0,-2 23 0,-1-2 0,0-2 0,0-2 0,0-3 0,-1 0 0,0-2 0,0-1 0,-1 7 0,1-2 0,-1-1 0,-1-1 0,1-1 0,0-2 0,-1 0 0,0 0 0,1-1 0,-1 0 0,0 2 0,1 0 0,-1-1 0,0 0 0,0-1 0,0-1 0,0 0 0,0 0 0,0 0 0,-1-1 0,1-1 0,0 5 0,0-1 0,-1-1 0,1 1 0,-1-2 0,1 1 0,-1-1 0,1 0 0,-1 0 0,0 0 0,0 0 0,0 0 0,0-2 0,-1 0 0,1 0 0,-1 0 0,0 0 0,1-1 0,-1 1 0,0-1 0,0 0 0,-1 0 0,1-1 0,0 1 0,-1 3 0,1 1 0,-1-2 0,0 1 0,0-1 0,0 0 0,0 0 0,0 0 0,0 1 0,0 0 0,0 0 0,0 2 0,1 0 0,0-1 0,0 0 0,-1 0 0,1 1 0,1 1 0,-1-1 0,0 2 0,0-1 0,1 2 0,-1-1 0,1 2 0,-1-1 0,0-10 0,0 0 0,1 1 0,-1 0 0,1 0 0,-1 2 0,1 1 0,-1 1 0,1 2 0,0 1 0,0-7 0,0 1 0,1 2 0,-1 1 0,0 2 0,1 2 0,0 3 0,-1 4 196,1-24 1,0 2-1,0 6 1,0 8 0,0 12-105,0-35 0,0 54-92,0 126 0,0 61 0,0-49 0,0 12 0,0 9 0,0 6 0,0 2 0,0 1-52,0-20 0,1 2 0,-1 3 1,0 3-1,0 0 0,0 2 0,0 0 1,0 0-1,-1-1 0,1-6 0,-1 1 1,0 0-1,0 0 0,0 0 0,0 2 1,0-1-1,0 1 0,0 0 0,0 1 5,-1 4 0,1 1 0,-1 0 0,1 1 0,-1 0 1,1 0-1,-1 1 0,1 0 0,-1-1 0,1 1 1,0-8-1,0 1 0,0-1 0,0 1 0,0-1 1,0 1-1,0 0 0,0 0 0,1 0 0,-1 0 0,0 1 45,0 0 0,0 0 0,1 1 0,-1 0 0,0 0 0,1-1 1,-1 1-1,0 0 0,1-1 0,-1 1 0,1-1 0,-1-2 1,1 0-1,0 0 0,-1 0 0,1 0 0,0 0 0,0 0 1,0-1-1,-1 0 0,1 0 0,0 0 2,0 6 0,0 1 0,0 0 0,0-1 0,0 0 0,0 0 0,0-1 0,0-1 0,0-2 0,0-1 0,0 10 0,0-1 0,0-1 0,0-1 0,0-2 0,0-1 0,0-1 0,0-2 140,0 3 0,0-1 1,0 0-1,0-3 1,0-1-1,0-4 1,0-3 16,0 9 0,-1-1 0,1-5 0,0-6 1,1-8-158,3 53 0,2-58 0,4-128 0,-4-8 0,-2-20 0,1-9 0,-3 11 0,1-9 0,-1-5 0,-1-4 0,0-3 0,0 24 0,-1-4 0,0-1 0,0-3 0,0-1 0,0-1 0,-1 0 0,1-1 0,0 4 0,0-2 0,0 0 0,0 0 0,0-2 0,0 0 0,0-1 0,0-1 0,0-1 0,0 2 0,0-1 0,0-1 0,0-1 0,0 0 0,0-1 0,0 0 0,0-1 0,0 1 0,0 0 0,0 7 0,0-1 0,0 1 0,0-1 0,0 0 0,0 0 0,0-1 0,0 1 0,0-1 0,0 0 0,0 0 0,0-3 0,0-1 0,0 0 0,0-1 0,0 1 0,0-1 0,0 0 0,0 1 0,0 0 0,0 1 0,0 1 0,0-5 0,0 0 0,0 0 0,0 1 0,0 1 0,0-1 0,0 2 0,0 0 0,0 0 0,0 2 51,0-6 0,0 1 0,0 0 0,0 1 1,0 1-1,0 1 0,0 1 0,0 3 1,0 2-1,0-7 0,0 2 0,0 2 0,0 2 1,0 2-1,0 3 0,0 2-51,0-12 0,0 2 0,0 3 0,0 7 0,0 6 0,0-12 0,0 9 0,0 27 689,0 33-689,0 60 0,0 50 0,0 9 0,0-14 0,0 8 0,0 7 0,0 5 0,0 2 0,0-22 0,0 3 0,0 2 0,0 3 0,0 1 0,0 1 0,0 1 0,0-1 0,0-3 0,0 0 0,0 1 0,0 1 0,0 1 0,0 0 0,0 0 0,0 1 0,0 1-50,0-6 1,0 1 0,0 1 0,0 0 0,0 0 0,0 1-1,0-1 1,0 1 0,0 0 0,0 0 0,0 1 0,0 1 0,0-1-1,0 1 1,0 0 0,0 0 0,0 0 0,0 0 0,0 0-1,0 0-2,0 1 0,0 0 0,-1 1 1,1-1-1,0 1 0,-1-1 0,1 0 1,1-1-1,-1 0 0,1-1 0,1 6 1,0-1-1,1 0 0,0-1 0,0-1 1,1 1-1,-1-1 0,1 0 0,-1 0 11,1-3 0,-1 1 0,1 0 0,0 0 1,0 0-1,0-2 0,0-1 0,1-1 1,0-2-1,1 11 0,2-1 0,-1-2 0,1-1 1,-1-2-1,1-2 0,-1-1 41,1 0 0,0 0 0,-1-2 0,1-3 0,-1-3 0,0-3 245,1 14 1,0-3 0,-1-7 0,-1-11 81,-1 19 1,0-42 0,0-106-264,2-30 1,0-24 0,-3 27 0,0-7 0,-1-7 0,1-4-65,0 15 0,2-5 0,-1-2 0,0-3 0,0-1 0,-1 0 0,0 9 0,-2-1 0,0-1 0,0-1 0,0 0 0,0-1 0,-1-2-62,1 7 1,-1-2-1,0-1 1,0 0-1,0-1 1,-1 0-1,1 0 1,0 1 0,-1 0-1,1-1 1,-1 1-1,0-1 1,0 1-1,1 0 1,-1 0-1,0 0-4,0 1 0,0 0 1,0-1-1,0 1 1,0 1-1,0 0 1,0 1-1,0 2 1,0-5-1,0 1 1,0 1-1,0 1 1,0 1-1,0 2 0,0 2-54,0-18 0,-1 1 1,1 3-1,0 5 1,1 5 315,1-21 1,2 9-1,0 14 1,0 7 0,2 36 48,8 94 1,-8 6 0,-4 17 0,0 7-137,-1 5 0,-1 8 0,-1 4 0,1 2 1,0-11-1,0 2 0,0 2 0,0 1 1,0 2-93,0-8 0,0 2 0,0 1 1,0 1-1,0 0 0,0 0 0,0 3 1,0 1-1,0 0 0,0 0 0,0 0 1,0 0-18,0 1 0,0 0 0,0 1 0,0-1 0,0 0 0,0-1 0,0-3 0,0 0 0,0 0 0,0-1 0,0-1 0,0 0 0,0-6 0,0 1 0,0-1 0,0-2 0,0-1 0,0-2 0,0 21 0,0-3 0,0-3 0,0-4-246,0-12 0,0-2 0,0-3 0,0-6 172,0 34 0,0-28 0,0-55 270,0-56 1,0-31-1,0 3 1,0-9 0,0-6-88,0 3 0,0-6 0,0-4 0,0 0 1,0 8-1,0-1 0,0-2 0,0-2 1,0 0-12,0-10 0,0-2 0,0-2 1,0 0-1,0 1 0,0-1 1,0-1-1,0 1 0,0-1 1,0 0-198,0-2 1,0 0 0,0-1-1,0 1 1,0 2 0,0 5-1,0 1 1,0 1 0,0 1-1,0 2-46,0-11 1,0 2 0,0 2 0,0 4 144,0-12 0,0 5 0,0 15 327,0 15 1,0 33 0,0 113-188,0-10 0,0 13 1,0 6-1,0-6 1,0 4-1,0 5 1,0 2-43,0-5 0,0 3 0,-1 3 1,1 0-1,1-1 0,0 1 1,1 0-1,0 0 0,0 0 1,1 1-134,-1 1 1,1 1 0,0-1 0,0 1 0,1-1 0,-1-1-1,1 0 1,0 0 0,0-2 0,0 0 34,1-6 0,-1-1 0,1-1 0,-1-1 0,0-2 0,0 8 0,-1-2 0,0-2 0,-1-6 0,1 3 0,0-6 0,-1-6 456,-3 6 1,4-12-457,17-13 0,-5-110 0,-1 5 0,1-9 0,-6 1 0,-2-6 0,-1-3 0,0-18 0,-2-5 0,1-2 0,-1 17 0,1 0 0,-1-2 0,0-1 105,-2-5 0,0-2 1,0 0-1,-1 1 1,1 0-1,0 0 1,0 0-1,0 2-105,-2 1 0,0 1 0,0 2 0,0 2 0,0-12 0,0 3 0,0 5 0,0-16 0,0 9 0,-5 13 0,10 29 0,14 54 0,-9 38 0,-5 22 0,4 1 0,2 10 0,-2 2 0,0 10 0,-1 4 0,0 2 0,-3-15 0,0 2 0,1 1 0,0 0 0,1 0 0,1 1 0,0-1 0,1 1 122,0 2 1,0 0 0,0 0 0,0-1 0,0-4 0,-1-1 0,1-1 0,0 1-80,0-3 0,1 1 0,-1-2 0,-1-2 0,0 11 0,-3-2 0,2-6-43,5 13 0,-2-8 0,-8-13 0,3-26 0,5-47 0,-10-54 0,0-1 0,0-10 0,0-19 0,0-6 0,0 26 0,0-1 0,0-1 0,0-2 0,0 0 0,0-2 0,0-2 0,0-2 0,0 0 163,0-2 1,0 0 0,0 1 0,0 5 0,-1 1 0,0 2 113,-3-23 0,0 6-277,4 15 0,-2 14 0,-8 23 0,10 103 0,0 6 0,0 13 0,0-11 0,0 6 0,0 1 0,0 0 0,0 2 0,0 0 122,0 10 1,0 1 0,0-1 0,0-7 0,0 0 0,0-1-123,0-1 0,0 0 0,0-2 0,0-8 0,0-2 0,0-3 0,0 22 0,0-5 0,0-13 0,0-14 0,0-32 0,0-76 0,0-12 0,0-10 0,-1-9 0,0-2 0,-2-6 0,-2 0 0,0-1 0,-4 1 0,-6 10 0,0 2 0,7 2 0,-1 3 0,-2 11 0,0 3 951,-6-41-951,5 71 0,2 78 0,9 14 0,2 10 0,-1 8 0,0 5 0,0-18 0,0 2 0,0 0 0,0-2 0,0 1 0,0 1-118,0 1 0,0 1 1,0-1-1,0-5 1,1-1-1,0-1 118,3 24 0,0-4 491,-4-2 1,2-16-166,8-36 1,-10-71-327,0-27 0,0-15 0,0-11 0,0-5 0,0 25 0,0-2 0,0 0 0,0 3 0,0 0 0,0 0-163,0-3 0,1 0 0,-2 1 1,-3-27-1,-2 2 163,-1 4 0,-1 4 0,3 16 0,1 6 0,-4-28 0,6 55 0,2 102 0,0 1 0,0 11 0,0-2 0,0 7 0,0 1 0,0-2 0,1 2 0,0 0-143,1 6 0,1 1 0,0 0 0,0-2 1,1 0-1,1 0 143,2 1 0,1-1 0,-1-3 0,0 21 0,-2-8 0,-1-15 0,0-11-98,-2 1 1,-3-130 0,0-47 97,-1 19 0,0-8 0,-2-4 0,-1 13 0,-2-3 0,-1-1 0,-1 1 0,-1 2 0,-1 2 0,0-1 0,-1-1 0,-1-6 0,-1 0 0,0-2 0,1-1-99,3 16 1,1-2 0,1 0-1,0 0 1,-1-1 0,-1-1-1,0 0 1,0 0 0,0-1-1,1 1-11,1 0 1,0 0 0,1 1 0,0 0-1,0 1 1,-1-14 0,1 1 0,-1 1-1,2 2 7,-1 7 0,2 1 0,-1 2 0,2 3 0,-2-7 0,2 4 0,1 6 103,3-5 0,0 12 0,0-5 0,0 120 0,0 32 0,0 3 0,0 9 0,0 4 0,0 9 0,0 0 0,3-7 0,0 0 0,1-1-20,0 1 0,1-1 0,1 0 0,0-1 0,0 0 0,1-2 20,0-5 0,1-1 0,-1-3 0,0-11 0,0-3 0,-1-3 0,1 12 0,1-13 245,2-16-245,-9-89 0,-2-31 0,1-4 0,0-8 0,0 1 0,0-7 0,0 2 0,0 6 0,0 1 0,0-1 163,0-2 1,0-1 0,0 0 0,0 1 0,0 0 0,0 0-1,0 1 0,0 1 0,0 0 1,0 5-1,0 1 0,0-1-163,0 1 0,0 0 0,0 4 0,0-20 0,0 7 0,0 6 0,0 20 0,0 43 0,0 110 0,-1-27 0,1 10 0,1 3 0,-1 7 0,1 4 0,0 1 0,1 4 0,0 1 0,1-1 0,0-1 0,0-1 0,1 0 78,1-4 0,-1-1 0,2-1 0,0-7 0,0-1 0,-1-3-78,-1 27 0,-1-7 0,2-19 0,-2-20 0,-3-42 0,0-91 0,0-3 0,0-11 0,0 23 0,0-3 0,0-1 0,-1-6 0,1-2 0,1 0 0,1-6 0,0 0 0,1 0 36,-1 1 0,1 1 1,-1 0-1,1 3 1,0 1-1,-1 0-36,-2 2 0,-1 0 0,2 4 0,2-19 0,1 7 0,0 16 0,-1 6 0,5-20 0,-6 83 0,3 58 0,-1-6 0,-1 7 0,2 14 0,-2 3 0,-3 5 0,0 0 0,3-1 0,1-1 0,-1-5 0,2-1 0,2 5 0,0 1 0,-3-5 0,0-1 0,4-4 0,1-1 0,-2-8 0,0-2 0,3 35 0,0-17 983,0-62-868,-8-87 1,8-20-116,-9 21 0,-2-3 0,1 8 0,0 1 0,0 0 0,0 0 0,0 0 0,0 0 0,0 0 0,0 0 0,0-1 0,0 1 0,0-1 0,0 2 0,0 10 0,0 2 0,0-35 0,0 19 0,0 74 327,0 39 1,1 3 0,0 7-215,3 21 0,0 4 0,1 5 0,2 1-113,4 0 0,0-1 0,-3 0 0,-1-1 0,0 2 0,1-1 0,-2-6 0,2-2 0,3-1 0,0-3 0,1-13 0,-2-5 0,3 22 0,-4-69 0,-9-51 0,0-2 0,0-8 0,0-21 0,0-7 0,1-15 0,-2-5 0,0 25 0,0-2 0,-2-2-164,0-4 0,-3 0 0,1-2 0,-2-9 0,0-1 0,-1-2 41,0 19 0,-2-1 0,1-1 0,-1 2 0,0 3 0,0 1 0,0 0 0,1 1 65,-2-22 1,1 1 0,1 2-1,1 7 1,1 2 0,0 2 57,2 13 0,0 2 0,1 1 0,0-31 0,0 5-35,-3 17 1,0 5 0,1 4 0,-1 1 34,0 4 0,0-1 0,-3-2 0,0 1 0,2 1 0,1 1 0,2 0 0,1 1 0,-1 9 0,2 1 0,1-39 0,2 9 0,0 15 0,0-8 0,0 15 491,0-14 1,0 7-1,0-15 1,0 2-251,0-1 1,0-9-242,0 1 0,0 2 0,0-2 0,0 2 0,0 13 0,0 2 0,0 12 0,7 13 0,0 9 0,1 10 0,-8 15 0,0 56 0,0 44 0,0-19 0,0 6 0,0 14 0,0 6 0,-1-16 0,1 4 0,-2 3-141,0 9 1,-1 3-1,1 3 1,1-19-1,0 2 1,0 1-1,-1 2 18,-1 7 0,-1 1 0,0 2 0,0-1 0,1 0 0,-1 0 0,1 0 0,-1 1 0,-1 1 0,-1 2 0,0 0 0,1-2 0,0-1 0,-1-1 0,2-1 0,-1 0 121,1-4 0,0-1 0,1 0 0,-1-1 0,1-5 0,1 0 0,-1-1 0,2-1 2,0-3 0,1-1 0,0-1 0,1-2 0,-1 11 0,0-2 0,0-2-63,0-4 1,0-1 0,0-4 0,0 12 0,0-6 62,0-17 0,0-7 0,0 19 0,9-72 0,4-63 0,-2 3 0,0-9 0,-1-18 0,-1-6 0,-3 18 0,-2-4 0,1-1 0,1-8 0,0-2 0,-1-3-123,-2 16 0,-1-1 0,-1-2 0,0-1 0,1-6 0,1-2 0,-2-1 0,1 0 0,-2-5 0,0 0 0,0-1 0,0-1 0,0-4 0,0-1 0,0 0 0,0 0 56,0 0 1,0 1 0,0-1 0,0 2 0,0 2 0,0 0 0,0 1 0,0 2 66,0 8 0,0 1 0,0 2 0,0 2 0,0-12 0,0 2 0,0 5 0,0-17 0,0 6 983,0-54-492,0 150 1,0 89-405,0-24 1,0 11 0,0 3-1,0 10 1,0 4 0,0 2-88,0-16 0,0 2 0,0 1 0,0-1 0,0 1 0,0 0 0,0 0 0,0 1-123,0 1 0,0 1 0,0 0 0,0-1 0,0-3 0,0 0 0,0-1 0,0-1 6,0 21 1,0-1 0,0-4-1,0-15 1,0-2 0,0-6 116,1 6 0,-2-9 0,-9 14 0,8-80 0,-6-65 0,6 10 0,2-8 0,0-25 0,0-9 0,0 15 0,0-5 0,0-3 0,0 11 0,0-2 0,0-2 0,0-2-77,0-9 0,-1-2 1,1-2-1,1-1 1,0 15-1,1-1 1,0-1-1,0-1 0,1 0 77,-1-5 0,1-1 0,0-1 0,0 1 0,0 2 0,1 5 0,0 0 0,0 2 0,0 0 0,0 0 0,1-20 0,1 0 0,-1 2 0,1 3 0,-1 11 0,0 1 0,0 3 0,0 3-74,-1-12 1,1 4 0,0 4-1,5-20 1,0 11 73,-4 32 0,2 7 983,12-9-109,-8 42-874,-2 99 0,-9-18 0,-2 9 0,1-3 0,0 7 0,0 2 0,0 8 0,0 1 0,0 3-164,0 8 0,0 1 0,0 1 0,0 0 0,0 1 0,0 0 34,0-23 0,0 1 1,0 0-1,0-3 1,0 15-1,0-3 1,0-1 129,0-1 0,0-1 0,0-3 327,0 18 1,0-17 0,0-36-1,0-97 1,0-15 0,0-13-165,0 12 1,0-6 0,0 0 0,2-3 0,1-1 0,-1-3-117,1-6 1,-1-3-1,1 0 1,0-5-1,-1-1 1,0 0-189,-1 20 1,-2-1-1,1 0 1,0 1-1,2-22 1,1 0-1,0 2 77,-1 5 1,0 1 0,1 4-1,0 10 1,0 3 0,1 3 63,0-18 0,-1 5 0,-3 13 0,2 13 0,8 27 0,-10 43 0,0 77 0,0-17 0,0 6 0,0 15 0,0 4 0,0-25 0,0 3 0,0 0 0,0 3 0,0 0 0,0 2 45,0 5 1,0 2-1,0 0 1,0 3 0,0 0-1,0 1-45,0 2 0,0 1 0,0-1 0,0-2 0,0-1 0,0 0 0,0 2 0,0 0 0,0-2 0,0-13 0,0-3 0,0-1-492,0 23 0,0-5 404,0-18 0,0-13 1071,0-25-740,0-111 1,0 7 0,0-10-244,0 5 0,0-6 0,0 0 0,0 0 0,0 0 0,0-1-164,0-4 0,0-1 0,0 1 0,0 1 0,0 1 0,0-1 104,0-2 0,0 1 0,0 0 0,0 5 0,0 1 0,0 2 60,0 2 0,0 1 0,0 4 0,0-18 0,0 7 245,0 16 1,0 9 0,0 2 0,0 77 17,0 70 1,0-8 0,0 10-264,0-13 0,0 6 0,0 1 0,0 6 0,0 3 0,0 2-123,0-18 0,0 3 0,0 0 0,0 0 0,0 1 0,0 0 0,0 0 0,0 1 63,0 3 0,0 0 0,0 1 1,0-3-1,0-6 0,0-1 0,0-2 1,0 0 59,0 19 0,0-1 0,0-4 0,0-18 0,0-3 0,0-5 0,0 18 0,0-20 0,0-40 0,0-107 0,0-6 0,0-15 0,0 13 0,0-6 0,0-3 0,0 15 0,0-1 0,0-3 0,0-1-110,0-10 1,0-2 0,0-2 0,0 1-1,0 19 1,0 0 0,0 0 0,0-1-1,0 0 33,0-2 0,0-2 1,0 0-1,0 1 0,0 0 1,0 3-1,0 1 1,0 0-1,0 1 0,0 0 77,0-17 0,0 1 0,0 0 0,0 3 0,0 7 0,0 1 0,0 2 0,0 1-164,0-18 0,0 2 0,0 2 0,0 10 0,0 3 0,0 0 133,0 4 1,0 0 0,0 2 0,0 2 0,0 2-1,0 0 276,0-27 1,0 2 0,0-1 0,0 2-89,0 3 0,0 4 1,1 12-1,1 2-157,1-2 0,1 1 0,-3 11 0,1 0 0,1 0 0,1 0 0,1 3 0,0 1 0,-2 3 0,1 0 0,1-7 0,0-3 0,-1-7 0,-1-2 0,-2-7 0,1-1 245,1-6 1,1 0 0,1 0 0,0 0-1,-2 3 1,1 2 0,3 13 0,1 3 41,-5 7 0,1 3-287,13-24 983,-14 60-800,7 69 0,-9 7 1,-2 8-184,1 23 0,0 5 0,0 9 0,0 4 0,0-21 0,0 3 0,0 0 0,0 3 0,0 2 0,0 1-141,0 8 1,0 2-1,0 2 1,-2-24-1,0 1 1,-1 0-1,0 1 63,0 3 1,-1 0-1,0 1 1,0-2-1,-1 19 1,-1-1-1,0-1 78,1-5 0,0-1 0,0-2 0,-1-13 0,0-2 0,1-4 0,2 18 0,-1-7 0,-3-23 0,-1-8 0,1 9 340,-1-84 0,8-41-340,0-5 0,0-12 0,0 12 0,0-4 0,0-2 0,0-11 0,0-3 0,0-2 0,0 15 0,0-2 0,0-1 0,0-1-123,0-5 0,0-1 0,0-1 0,0 0 0,0-3 0,0-1 0,0 0 0,0-1 0,0-5 0,0 0 0,0-1 0,0 1 0,0 1 0,0-1 0,0 1 0,0 1 13,0 1 1,0-1 0,0 2 0,0 1 0,0 6 0,0 2 0,0 1 0,0 1 109,0 5 0,0 0 0,0 2 0,0 3 0,1-9 0,-1 3 0,2 3 245,1-25 1,1 6 0,0 19 0,2 7 737,9-26-878,-6 30-105,-9 73 0,0 69 0,0-10 0,-2 8 0,-1 23 0,-1 4 0,0-33 0,-1 0 0,-1 0-100,-3 1 0,-2 0 0,2-2 0,-3 27 1,1-4 99,1-10 0,-2-6 491,0-14 1,2-4 491,8 29 0,-18-80-918,18-42 1,-3-22 0,0-14-66,4-12 0,2-6 0,-1 13 0,0-4 0,0-3 0,0-10 0,0-3 0,0-3 0,0 17 0,0-2 0,0-1 0,0-2-123,0-6 0,0-3 0,0 0 0,0 0 0,0-1 0,0 1 0,0-1 0,0 0 0,0 2 0,0-1 0,0 0 0,0 2 0,0 3 0,0 0 0,0 1 0,0 2-18,0 7 1,-1 1-1,1 2 1,1 2-1,1-12 1,2 2-1,0 4 219,1 10 1,0 2 0,0 5-79,-3-15 0,5 9 0,23-5 0,-25 68 0,9 84 0,-10 3 0,-3 15 0,0-3 0,0 9 0,-3 1 0,-1-19 0,-2 1 0,0 1 0,-1 1-123,-1 6 0,1 1 0,-2 1 0,-1-1 0,-1 2 0,-2 1 0,-1-1 0,-1 1 0,0 3 0,0 0 0,-1-1 0,0 0 0,-1-2 0,0-1 0,0-1 0,0-1 17,-1-5 0,0-1 1,1-2-1,0-3 1,-1 8-1,1-5 1,0-6 596,-7 13 1,2-16-1,1-24 1,0-120-328,18-7 0,4-13 1,-2 16-1,0-5 1,0-3-165,0 9 0,0-3 0,0-1 0,0-1 0,2-5 0,1 0 0,1-1 0,0-1-123,0-3 0,2-1 0,0-1 0,0 1 0,-1 2 0,1 0 0,0 0 0,1 0 0,1-3 0,2 0 0,-1 0 0,1 3 0,-1 9 0,-1 2 0,2 1 0,0 2-89,4-15 0,1 2 1,0 6 211,1-12 0,2 12 0,19-7 0,-15 73 327,-5 54 1,-15 17 0,-4 11-132,2 18 1,0 6-1,0-22 1,0 3 0,0 0-68,1 8 0,-1 2 1,-1-1-1,-3-1 0,-2 0 1,-1 0-294,0 1 0,0 0 0,-1-1 0,-3-4 0,-1-2 0,1-1 142,1-2 0,0-2 1,0-3-1,-5 13 0,-2-6 22,2-15 0,1-6 327,-1 19 1,-4-78 0,19-40-83,0-1 1,0-9 0,0-25 0,0-10-91,0 15 0,0-6 0,0 1 0,0-2 0,0-1 0,0-1-319,0-7 0,0-1 0,0 2 0,0 5 0,0 1 0,0 1 52,-1 1 0,1 0 0,1 2 0,0 12 0,2 2 0,0 3 112,0-15 0,1 6 0,1 10 0,-2 27 0,-6 62 0,-2 22 0,-2 14 0,-6 30 0,-3 11 0,0-12 0,-2 6 0,-2 2 0,1-14 0,-1 2 0,-1 2 0,0 0 0,0 2 0,0 1 0,0 1 0,0 0-123,1 3 0,0 2 0,0-1 0,0-2 0,1-7 0,-1-2 0,1-1 0,1-2 83,-5 15 0,1-3 0,1-6 0,-3 16 1,-1-14 39,2-36 0,1-13 0,3-19 0,-1-58 0,20-45 0,0-15 245,0 45 1,0-1 0,0 0 0,0-1-59,0 1 0,0 1 0,0-37-187,0 15 0,0 24 983,-10 7 0,-2 30-367,0-18-616,2 16 0,10-21 0,0 6 0,0-5 0,0-25 0,0 0 0,3-7 0,4 14 0,5-6 0,10 6 0,-2 1 0,-5 7 0,4 9 0,3-16 0,3 14 0,-3-17 0,-3 20 0,3 2 0,3 10 0,7 0 0,-10-10 0,10 5 0,4-10 0,-9 3 0,3-3 0,-1-14 0,15 4 0,0-19 0,-9 25 0,-6 4 0,-14 5 0,-25-2 0,-15 12 0,-19 12 0,0 10 0,0 0 0,0 0 0,-10 0 0,8 0 0,-6 0 0,13 0 0,2 0 0,0 0 0,-14 0 0,0 0 0,6 0 0,9 0 0,-1 0 0,-14 0 0,-1 0 0,10 0 0,-9 0 0,4 0 0,-19 0 0,20 0 0,-6 0 0,18 0 0,0 0 0,2 0 0,10 0 0,0 0 0,0 0 0,0 0 0,-10 0 0,7 0 0,-7 0 0,20 0 0,-17 0 0,14 0 0,-17 0 0,10 0 0,0 0 0,0 0 0,0 0 0,0 0 0,0 0 0,0 0 0,0 0 0,0 0 0,10 10 0,2 12 0,10 12 0,0 10 0,0 0 0,0 10 0,0 5 0,0-5 0,0-3 0,0 6 0,0 1 0,0 16 0,0 7 0,0 4 0,0 4 0,10 6 0,4 1 0,3 2 0,-2-3 0,2-2 0,-12-41 0,-2-1 0,1-1 0,-1 1 0,-3 0 0,0 1 0,3 1 0,1 1 0,0-2 0,0-1 0,0 2 0,-1 0 0,-3-2 0,0 0 0,0 47 0,0-9 0,0-1 0,0 0 0,0-2 0,0-5 0,0-3 0,0-4 0,0-6 0,0 6 0,0-3 0,0 2 0,0-4 0,0 4 0,0 3 0,0-2 0,0-1 0,0-7 0,0 5 0,0-4 0,0 11 0,0-12 0,0 8 0,0-1 0,0-4 0,0 4 0,0 6 0,0 1 0,0-4 0,0-2 0,0 2 0,0-3 0,0 3 0,0-2 0,0-6 0,0 6 0,0 4 0,0 3 0,0-5 0,0-2 0,0 1 0,0-1 0,0 2 0,0-3 0,0-4 0,0 4 0,0 3 0,0-2 0,0 2 0,0-3 0,0 3 0,0 5 0,0 2 0,0-9 0,0 7 0,0-8 0,0 8 0,0-7 0,0 6 0,0-6 0,0 2 0,0-3 0,0-9 0,0 10 0,0-13 0,0 5 0,0 7 0,0-6 0,0-1 0,0 0 0,0-5 0,0 13 0,0-6 0,0-2 0,0 1 0,0-1 0,0 2 0,0 6 0,0-13 0,0 5 0,0 0 0,0 0 0,0 10 0,0-17 0,0 5 0,0-5 0,0-8 0,0 15 0,0-12 0,0 5 0,0-5 0,0 12 0,0-12 0,0 12 0,-2-7 0,-6 0 0,6 4 0,-6-4 0,4 5 0,-4 2 0,6 3 0,-6 4 0,-1-2 0,1 10 0,-2 0 0,3 7 0,5-36 0,-1 1 0,-4 2 0,-1 1 0,5 11 0,-1 3 0,-3 2 0,-1 3 0,5 6 0,2 2-197,-3 7 0,0 4 1,3-27-1,0 2 0,1 0 178,0 4 0,0 1 0,0 0 0,-3 4 0,0 0 0,-1 1 19,0-1 0,-1 1 0,-1-1 0,0 3 0,-1 0 0,1 0-164,-2 2 0,1 0 0,0 1 0,-1-3 0,1 1 0,0 0 62,-1 1 0,1 1 0,-1-1 0,-1-4 0,-1 0 0,0 0 102,0 0 0,0 0 0,1-2 0,1-6 0,1-2 0,2 0-164,2-1 0,0 1 0,2-1 0,-1 2 0,2 1 1,-1-1 163,1 1 0,0 0 0,0 0 0,0 1 0,0-1 0,0-1 0,0 30 0,0-1 0,0 0 0,0 0 0,0 1 0,0-1 0,4-4 0,2-2 0,1 0 0,1-2 0,0-2 0,1-2-60,-1-1 1,-1-2 0,-2-6 0,-1-2 59,-3-6 0,-2 0 0,1-4 0,0 0 0,0-4 0,0 1 0,0 1 0,0-1 234,0-4 1,0 0-1,0-1 1,0-1-235,0-5 0,0-1 0,0 2 0,0-1 491,0 44 1,0-11-199,0-11 1,0-15 689,0-8-916,0 5 0,-7-2 222,0 5-289,-10-15 0,4 8 0,-6-16 0,4 16 0,5-15 0,10 4 0,-10 3 0,8 3 0,-8 17 0,10-25 0,0 5 0,0-15 0,0 13 0,0-8 0,0 10 0,0 0 0,0 1 0,0-1 0,0-10 0,0 8 0,0-8 0,10 0 0,-8 8 0,28-8 0,-15 10 0,16 0 0,-11 0 0,-5 1 0,2-9 0,-10 1 0,10 10 0,-7 21 0,5 6 0,2-6 0,-10-24 0,3 0 0,-3 1 0,-4-11 0,7 17 0,-10-24 0,0 25 0,10-28 0,-8 8 0,18-20 0,2-2 0,2-10 0,-2 0 0,15 0 0,0 0 0,17 0 0,-3 0 0,20 0 0,3 0 0,6 0 0,1 0 0,5 0 0,-5 0 0,-13-7 0,-1-1 0,-16 1 0,0 7 0,-4 0 0,-13 0 0,8 0 0,-8 0 0,-9 0 0,14 0 0,-15 0 0,1 0 0,14 0 0,-14 0 0,9 0 0,17 0 0,-14 0 0,17-10 0,0 8 0,-15-8 0,5 10 0,-14 0 0,11-10 0,-6 8 0,9-8 0,0 10 0,0 0 0,-10 0 0,8 0 0,-8 0 0,0 0 0,8 0 0,-8 0 0,1 0 0,-4 0 0,-8 0 0,-1 0 0,0 0 0,0 0 0,0 0 0,-10-10 0,8 8 0,-18-18 0,8 8 0,-10-54 0,0-30 0,0 18 0,0-10 0,0 14 0,1-5 0,-2-4 0,-1 8 0,-1-4 0,-1-3 0,1-3-99,-1 7 1,0-4 0,0-1-1,-1-1 1,0 0 0,-2-5-1,-1 0 1,0-1 0,0-1-1,-1-1 17,1 10 0,0 0 0,0-2 0,-1 0 0,0 0 0,0 0 0,-1-1 0,0 0 0,0-1 0,0 0 0,1 0 0,-1 0 0,1-2 0,0 0 0,0-1 0,1 0 0,0 1 0,0 1 0,0 2 0,0 0 0,1 1 0,0 0 0,-1 0 0,2 1-17,-2-14 1,0 1 0,1 1-1,-1 0 1,2 0 0,0 5-1,1 0 1,-1 1 0,1 1-1,0-1 60,-1 3 1,0 1-1,-1-1 1,1 1 0,1 1-1,2 3 1,-1 0 0,1 0-1,1 1 1,0 1-85,-1-14 0,1 0 0,1 1 0,-1 3 0,1 8 0,1 2 0,-1 2 0,1 3-93,0-11 0,0 3 0,0 6 216,0-15 0,0 18 0,-2 36 0,-6 118 0,2-16 0,0 12 0,-1 7 0,-1 3 0,1 8 0,-1 4 0,1 2 0,2-10 0,0 3 0,1 1 0,0 3 0,0 2 0,1-7 0,1 2 0,0 1 0,0 2 0,-1 1 0,0 0 0,0-9 0,0 1 0,0 1 0,0 0 0,-1 1 0,0 0 0,0 0-66,-1 5 0,0 0 1,0 0-1,0 1 1,-1 1-1,1-1 1,-1 0-1,1-11 1,1 0-1,-1 0 1,0 0-1,1 0 1,-1 1-1,-1-1 0,1 1 0,-1 1 0,0 0 1,0 1-1,-1-1 1,0 1-1,1-1 1,-1-1-1,1 0 1,-1 8-1,0 0 1,1-1-1,-1 0 1,0-1-1,0-1 0,-1 0-16,-1-6 0,0 0 0,0 0 0,0-2 0,-1 0 0,0-2 0,-1-1 0,-2 19 0,-1-1 0,-1-2 0,0-2 0,1-4-164,-1 6 0,1-3 0,-1-3 0,1-6 49,-3 4 0,1-6 1,0-9-1,-1 5 0,-3-27 1180,-2-47-820,9-51 1,9-32 0,1 8 0,3-13 0,2-6 0,-1-3-157,-1-1 0,0-5 0,0-3 1,0-3-1,0-2 0,0 20 1,0-1-1,0-2 0,0-1 0,0-1 1,0-1-1,0-2-69,0 3 1,0-2-1,0-1 1,0-1-1,0-1 1,0 0-1,0-1 1,0 1 0,-1-4-1,0 1 1,0-1-1,0-1 1,0 0-1,0 0 1,0 0-1,0-1 4,0 8 0,1 0 0,-1 0 0,0-1 0,0 0 1,0 0-1,1 0 0,-1 2 0,0-1 0,0-6 0,0 0 1,0 0-1,0 1 0,0 1 0,0-1 0,0 1 0,1 0 35,-1 2 0,1 0 1,0 0-1,0 0 1,0 1-1,0 1 1,0 1-1,1 0 1,-1-4-1,0 0 1,0 1-1,0 1 1,0 1-1,0 1 1,0 2 22,-1-4 0,1 1 0,-1 1 0,1 2 0,0 2 0,2 3 0,0-3 0,2 1 0,0 3 0,1 4 0,2 5 182,3-15 0,3 9 1,0 6-183,1-15 0,4 38 0,7 84 0,-1 32 0,-10 3 0,-6 12 0,0 8 0,-2-14 0,0 6 0,-1 5 0,0 3 0,0 1 0,-2 1 0,0 3 0,-1 3 0,0 2 0,0 0 0,0 0 0,1-9 0,-1 1 0,1 1 0,0 0 0,-1 0 0,0 2 0,0-1-66,0 5 0,-1 1 1,0 1-1,0 0 1,0 0-1,0 1 1,0-1-1,0-10 1,0 0-1,0 0 1,0 0-1,0 0 1,0 0-1,0 1 0,-1-1 0,0 1 0,1 1 1,-1-1-1,0 1 1,-1 0-1,1-1 1,0-1-1,0-1 1,0 8-1,0-1 1,0 0-1,0-1 1,0-1-1,0 0 0,0-2-24,0 8 1,0-1-1,0-1 1,0-1 0,0-3-1,0-3 1,0 1 0,0-2-1,0-2 1,0-3-1,0-4 335,0 3 1,0-3 0,0-4 0,0-6 81,0 43 1,0-50 0,0-67-325,0-48 0,0-29 0,2 0 0,2-12 0,0-5-3,-1 5 0,1-5 0,0-4 0,0-2 0,-2 14 0,0-3 0,0-1 0,0-1 0,-1-1 38,1 12 1,-1-1 0,1-1 0,-1 0 0,0-1 0,0 1 0,-1 0 0,1-1 0,-1 1 0,1-1 0,-1 0 0,0 1-39,0-2 0,0 1 0,0-1 0,0 0 0,0 2 0,0 1 0,0-9 0,0 0 0,0 3 0,0 0 0,0 3 0,0-12 0,0 2 0,0 3 0,0 6 0,0-6 0,0 6 0,0 10 0,0 7 0,0 12 0,0 1 0,0 133 0,0 51 0,1-50 0,0 4 0,0 7 0,0-6 0,0 7 0,0 5 0,1 0 0,0-2 0,0-5 0,0 0 0,0 0 0,1 0 0,0 1 98,1 3 0,0 0 0,0 1 1,1 0-1,0 0 0,1 3 1,0 0-1,1 0 0,-1 1 1,1-1-26,0 0 1,1 0 0,-1-1 0,1 1 0,-1-1 0,0-2 0,0 0 0,-1-1 0,1 0 0,0-1-74,0-5 0,1-1 0,-1 0 0,1-3 0,-1-1 0,1 6 0,0-1 0,0-3 0,0-4 128,2 10 1,0-4 0,-1-7-129,2 5 0,-2-16 0,-2-19 327,0-75 1,2-15 0,0-10-132,-1-26 1,-2-7-1,-2 16 1,-1-4 0,0-2-34,0-13 1,0-3 0,-2 0 0,1 0 0,-2-1 0,1 0-287,-1-3 1,0-1 0,0 2-1,0 4 1,0 2 0,0 0 122,0 4 0,0 0 0,0 4 0,0 12 0,0 3 0,0 4 0,0-16 0,0 13 491,0 23 1,2 139-329,0-31 1,0 9 0,2 3 0,2 12 0,2 3 0,2 2-42,0-14 1,1 2 0,1 1 0,-1 0 0,0 3 0,0 1 0,0 0 0,0 0-190,2 0 0,0 1 0,0-1 1,0 0-1,-2-2 0,1 0 1,-2-1-1,1-1 67,-1-3 0,-1 0 0,0-2 0,0-3 0,2 10 0,-1-4 0,1-4 0,0 20 0,0-8 0,-5-23 0,0-10 0,4-11 0,-9-95 0,-2-35 0,-1 7 0,-1-9 0,0 15 0,0-9 0,-1-3 0,-1 2 0,0 2 0,-1 1 0,0-1 0,-1-1-107,-3-5 1,-1-1 0,-1-1 0,0 1 0,2 0 0,-1 0 0,1 1 0,0-1 106,0 1 0,0 1 0,1-1 0,1 2 0,1 5 0,1 1 0,1 1 0,1 1 0,0-19 0,2 1 0,1 7 0,-1-11 0,1 12 0,1-9 327,0 128 1,0 25 0,0 14-165,0-7 1,0 5 0,0 3 0,0 11 0,0 2 0,0 2-114,0 9 0,0 3 0,0 0 0,1-21 0,0 1 0,0 0 0,1 1-191,1 3 1,1 0-1,0 0 1,0-1-1,0 18 1,0-3-1,2 0 8,4-4 1,1-2 0,-2-3 0,-3-15 0,-1-3 0,-1-5 132,0 10 0,-1-10 0,-1 6 0,-2-79 327,0-43 1,-2-2 0,-3-7-83,-5-11 1,-2-5 0,-1-12 0,-3-5-143,-2 23 0,-3-1 1,1-1-1,2 0 1,2 0-1,-2 0-211,-1 0 1,-1 0-1,1 3 1,-6-20-1,1 4 108,-2 13 0,0 5 0,8 12 0,-1 14 0,-3 26 0,13 67 0,7 6 0,4 9 0,-2 15 0,0 5 0,0-21 0,0 3 0,0 2 0,0 4 0,0 2 0,0 1 78,-1 5 1,1 0 0,1 1 0,-1-5-1,1 0 1,0 0-79,1 5 0,0 0 0,1-2 0,1-9 0,-1-2 0,3-2 0,4 30 0,2-7 0,-6-22 0,0-12 0,4-14 138,-8-82 0,-4-27 0,-6 5 1,-1-5-139,-1-32 0,-3-4 0,-7 10 0,-4 3 0,3 10 0,-2 1 0,-1 3 0,-1 1 0,3 10 0,0 2 0,4 7 0,-1 5 0,-17-25 0,-1 30 491,3 34 1,-6 40-193,11 14 0,0 22-299,7 7 0,9 11 0,6-3 0,5-6 0,2-1 0,0-5 0,0-3 0,12-8 0,25 1 0,26-10 0,-7-21 0,6-4 0,-2-4 0,2-4 0,4 1 0,1-4 0,-2-4 0,-1-3 0,0-2 0,-3-1 0,-4-1 0,-3-2 0,34 0 0,-51 0 0,-52 0 0,-59 0 0,18 0 0,-5 0 0,-14 0 0,-5 0 0,-10 0 0,-3 0 0,23 0 0,-2 0 0,1 0 0,-1 0 0,0 0 0,0 0-162,1 0 1,-1 0 0,2 0 0,1 0 0,1 0 0,2 0 161,-27 0 0,2 0 0,5 4 0,3 0 0,11-1 0,4 1 0,11 3 0,4 1 0,-28-1 0,30 0 0,29-7 0,102-29 0,1-8 0,-13 6 0,4-4 0,-4 2 0,-1 0 0,-5 0 0,1 0 0,-1 3 0,0 1 0,-5-1 0,-3 1 0,-7 8 0,-1 1 0,42-24 0,-24 14 967,-1-2-967,-48 20 0,-17 2 0,-47-7 0,-25-20 0,24 3 0,-3-8 0,-16-19 0,-1-10 0,18 12 0,1-5 0,-1-4-123,8 7 0,-1-2 0,0-3 0,3-1 0,1-3 0,3-2 0,1-1 0,1-1 0,0-4 0,1-1 0,3 0 0,3-1 0,4 1 0,4 0 0,2 0 0,3 0 24,3 1 0,4 1 0,1-1 0,1 2 0,-1-21 0,3 1 1,1 0-66,2 2 0,3 1 0,0 1 0,0 1 0,1 1 0,2 1 66,2 4 0,2 2 0,0 1 0,0 9 0,0 2 0,3 5 98,13-16 0,4 9 0,18-13 0,-2 37 0,-2 123 0,-22-7 0,-3 13 0,-2-3 0,-1 8 0,-2 5 0,-1 0 0,-2 5 0,0 3 0,-1 1 0,-1-15 0,0 1 0,-1 1 0,0 1 0,0 0-90,0 6 1,0 0-1,0 1 1,0 1 0,-1 1-1,0-13 1,0 2 0,-1 0-1,0 0 1,1 2-1,-1 0 8,1 6 0,0 1 0,0 1 0,0 1 0,0-2 0,0-1 0,-1-5 0,0-1 0,-1-1 0,1 0 0,-1-1 0,1 0 63,0 0 1,-1 0 0,1 0-1,0-1 1,0-2 0,-1-3 0,1 21-1,-1-3 1,0-4 0,-1-6 345,-1 3 1,0-6 0,-3-8-201,1 9 0,-8-23 0,-10-42-127,-11-49 0,13-24 0,5-15 0,4 4 0,1-8 0,0-5 0,-2 2 0,-1-5 0,0-4 0,0-2-99,1 3 1,0-3 0,1-1-1,-1-2 1,0 0 0,-2-4-1,-1 0 1,1-1 0,-1 0-1,1-2 17,2 10 0,0 0 0,1-2 0,-1 1 0,1-1 0,0 1 0,-1 0 0,1 0 0,-1 1 0,1-1 0,0 1 0,1-1-8,0 2 1,1 0-1,-1-1 1,1 1 0,1 2-1,-1 0 1,0-7 0,-1 0-1,1 2 1,1 2-1,0 2 8,0-9 1,2 3 0,-1 2-1,1 6 1,-1-3 0,0 5-1,0 7 82,1-4 0,-2 15 0,-7 20 0,1 79 0,0 31 0,5 7 0,3 12 0,0 6 0,0-1 0,1 7 0,1 3 0,-1 2 0,2-12 0,-1 2 0,1 2 0,-1 1 0,1 2 5,0-11 1,0 3 0,0 0 0,0 0 0,0 1 0,0-1 0,0-2 0,0 1 0,0 0-1,0-1 1,0 0 0,0 0-6,0-2 0,0 0 0,0 0 0,0-1 0,0-1 0,0-2 0,0 5 0,0-2 0,0-1 0,0-2 0,0-2 0,0 8 0,0-2 0,0-4 0,0-4 0,0 8 0,0-5 0,0-15 0,0 4 0,0-108 0,0-31 0,0-18 0,0 6 0,0-7 0,0-4 0,0 12 0,-1-2 0,1-4 0,-1 0 114,-1-12 1,0-2 0,1-2 0,-2 1 0,1 0 0,-1 0 0,0 0-1,-1 0-114,-1 1 0,0-1 0,-1 0 0,0 3 0,0 5 0,-1 2 0,0 1 0,0 2 0,1 5 0,1 1 0,-1 3 0,1 3 0,-2-6 0,1 5 0,2 5 0,3-8 0,2 18 0,-1 34 0,0 121 0,0-33 0,0 10 0,0 2 0,0 14 0,0 4 0,0 3 0,0-10 0,0 2 0,0 2 0,0 0 0,0-1 0,0-1 0,0 1 0,0 1 122,0 0 1,0 1 0,0-1 0,0-1 0,0-5 0,0-1 0,0-1 0,0-2 40,0 18 1,0-2 0,0-4 0,0-16 0,0-3 0,0-6-47,0 1 0,0-7-117,0 22 0,0-93 0,0-40 0,0-6 0,0-11 0,0-22 0,0-9 0,0 19 0,0-5 0,0-2 140,0 13 0,0-3 1,0 0-1,0 0 1,0-22-1,0 0 1,0 2-128,0 0 1,0 2-1,0 3 1,0 14 0,0 3-1,0 3-13,1-17 0,-2 11 0,-9-7 0,8 99 0,-8 39 0,-3 20 0,6-6 0,0 6 0,-1 4 0,0 14 0,-2 5 0,1 4 0,2-11 0,-1 3 0,1 3 0,0 0 0,2-14 0,0 0 0,1 1 0,1 0 0,0 1-99,2 4 1,1 1 0,0 0-1,1 0 1,-1 0 0,0-1-1,0 0 1,0-1 0,0 1-1,0 0 52,0 1 0,0 2 0,0-1 0,0-2 0,0-3 0,2 5 0,0-3 0,0-2 0,0-3 47,0 15 0,1-3 0,-1-7 0,2 10 0,0-16 0,-4-23 0,0-78 0,3-29 0,3-18 0,0-9 0,1-11 0,0-6 0,0 7 0,0-4 0,0-4 0,1-3 0,0 8 0,0-2 0,0-2 0,0-2 0,0-2-82,-2 8 0,0-3 0,1 0 0,-1-2 0,0 1 0,-1-1 0,1-1 0,-1-1 0,1 1 0,-1-1 0,0-1 0,0 0 6,-1 12 0,1-2 1,-1 0-1,0 1 0,0-1 1,0 1-1,1 1 1,0-11-1,0 1 0,1 1 1,0 0-1,0 1 0,0 1 6,0 4 0,0 1 0,0 0 0,0 1 0,0 1 0,1 1 0,0-9 0,-1 2 0,2 1 0,-1 2 0,1 2-71,3-10 1,-1 2-1,2 4 1,-1 3-1,2-9 1,0 6-1,3 5 102,13-15 0,1 13 366,-13 31 1,5 13 0,34 18-1,-19 64 1,-7 35 0,-4 22-244,-7-3 0,-3 8 0,1 5 0,-1-11 1,2 2-1,-1 4 0,1 2-183,-4-9 1,1 3 0,0 2-1,-1 0 1,1-1 0,0-2-1,0-1 1,-1 1 0,1-1-1,0-1-11,-2-3 1,1 1 0,-1-1 0,0-1-1,0-3 1,1 7 0,0-3 0,0-2-1,0-3-160,3 17 0,1-4 0,-2-8 761,2 7 1,1-18-1,13-24 1,-17-132-329,-7-3 1,-2-15 0,0 26 0,-1-6 0,1-4 0,0-3-75,-1 2 0,1-4 1,0-2-1,0-2 0,0-2 1,0 6-1,-1-1 0,1-1 1,0-2-1,0-2 1,-1 0-161,0 2 1,1-1 0,-1-1 0,0-2-1,0 0 1,1 1 0,-1 0 0,0 2 0,0 1-1,1 0 1,-1-1 0,1 1 0,0-1-1,0 0-5,2-2 0,0-1 1,0 0-1,1 0 0,0 0 1,0 1-1,-1 1 1,1-8-1,-1-1 0,0 2 1,1 1-1,-1 1 0,1 1-14,1 8 1,0 0-1,0 2 1,1 1 0,-2 1-1,0 2 1,0-8 0,-2 2-1,0 1 1,0 2-1,0 3-156,0-2 0,1 2 0,-1 3 0,0 4 6,2-7 0,1 5 1,-4 15-1,-4 5 485,6 137 1,-9-13 0,-2 13 0,-1 8-191,1 2 0,0 8 0,-1 4 0,0 0 0,-1-12 0,-1 1 0,0 2 0,0 1 0,-1 1-55,1-9 0,0 0 0,-1 2 0,1 0 0,0 0 0,0-1 0,2 2 0,-1-1 0,1 0 0,0 1 0,1 0 0,-1-1-90,0 1 1,0 0-1,0 1 1,0-2 0,1 0-1,0-1 1,1 8 0,0-2-1,1 0 1,0-2-1,0-1-107,-1-4 0,0-1 1,1-1-1,-1-2 0,1-5 113,0 27 0,0-6 1,1-11 410,0 4 1,0-42 0,0-55-132,0-41 1,0-26-1,0-5 1,0-12 0,0-7-88,0 4 0,1-6 0,-1-4 0,-1-3 1,-1 10-1,0-2 0,-2-3 0,1-2 1,-1-1-186,0 7 0,-1-2 1,0-1-1,0-2 0,0 0 1,0 1-1,0 12 1,1 1-1,-1-1 0,0 0 1,0-1-1,0 1 0,-1-2 42,0-2 1,-1-2 0,0 1 0,-1-2 0,0 2-1,0-1 1,1 1 0,0 4 0,-1 0 0,1 0-1,-1 0 1,1 1 0,-1 0 0,1 1 33,0-13 0,-1 0 0,1 0 0,0 1 0,-1 3 0,1 3 0,0-3 0,-1 2 0,0 3 0,1 3 0,1 3-109,1 1 1,1 2-1,1 5 1,0 4 108,-1-40 0,-2 33 0,1 65 0,-2 59 0,0 37 0,-3-4 0,0 9 0,0 8 0,4-17 0,0 4 0,1 4 0,0 4 0,0 1 0,1 0 0,0 3 0,0 3 0,0 1 0,1 2 0,0-1 0,1-9 0,-1 1 0,1 1 0,1 0 0,-1 2 0,1-1 0,0 1-71,0 6 1,1 0 0,0 1 0,0 0-1,0 1 1,1-1 0,-1 0 0,0-2 0,0 0-1,0-1 1,0 1 0,0 0 0,0-1-1,0 0 33,0 0 0,0 0 1,0 1-1,0-1 1,0-1-1,0-3 0,0-2 1,0-2-1,0-1 1,0-2-1,0-2 1,0-3-1,0-2 38,0 18 0,0-4 0,0-5 0,0-6 0,0-2 0,0-5 0,0-22 0,0-21 0,0-100 0,0 1 0,0-13 0,-2-10 0,-2-10 0,0-7 0,1 26 0,1-3 0,-1-4 0,0-1 0,-1-2 0,0 5 0,0-2 0,-1-1 0,0-1 0,-1-2 0,1 0 2,0 5 1,0-1-1,0-1 1,0-1-1,-1 0 1,1-1-1,-1 1 1,1 0-1,-1-1 1,0 1-1,0-1 1,0 0-1,0 1 1,0-1-3,-1-1 0,1 0 0,0 0 0,-1 0 0,1 1 0,0 0 0,-1 1 0,1-7 0,-1 0 0,0 1 0,0 1 0,0 1 0,0 3 0,-1-8 0,0 3 0,1 1 0,0 3 0,0 3 245,1-3 1,1 2 0,0 5 0,-1 9-226,-1-27 1,-6 42 0,1 64-21,-1 50 0,4 33 0,0-15 0,-1 9 0,0 7 0,0 3 0,2-11 0,1 4 0,-1 3 0,1 2 0,0 2 0,0-1 0,-1 7 0,0 1 0,1 1 0,-1 2 0,1 0 0,1 2-10,0-8 1,2 1 0,-1 2-1,1 0 1,0 0 0,1 1-1,-1 0 1,1-11 0,0 1 0,0 0-1,1 0 1,-1 1 0,1-1-1,0 1 1,1 0 9,0 0 0,0 2 0,1 0 0,0-1 0,1 1 0,-1-1 0,1-1 0,-1 0 0,0 7 0,0-1 0,0-1 0,0 0 0,0 0 0,0-2 0,0-1 0,0 9 0,0 0 0,0-2 0,0-1 0,0-2 0,0-4 0,0 0 0,-1-2 0,1-3 0,-1-3 0,0-3-10,-1 25 0,-1-6 0,1-9 10,5 11 0,-9-31 491,-13-58 1,16-90-329,0-3 1,-1-14 0,3 25 0,0-5 0,1-4 0,0-4-66,-1 0 0,1-6 0,0-2 1,1-1-1,-1-1 0,0-4 1,0-2-1,0 0 0,0-2 1,0 0-181,0 10 0,0-2 0,0 0 0,1-1 0,-2 0 0,1 0 0,-2-1 0,1 0 0,-1 0 0,0-1 0,-1 1 0,0 0-8,0 2 1,0-2-1,-1 2 1,1-1 0,-1 2-1,-1 1 1,0-11 0,0 1-1,0 1 1,-1 1-1,0 3 18,1 10 1,-1 2-1,0 0 1,0 4 0,0 3 398,-2-28 1,1 5 0,2 16-132,5 10 1,0 35-1,-4 82 1,-2 54 0,-1 8-108,3-24 0,-1 8 1,1 4-1,0 3 0,-1 1 1,1-4-1,0 2 0,-1 3 1,1 1-1,0 0 1,1 0-166,0-13 0,1 1 1,-1 1-1,1-1 0,1 1 1,-1-1-1,0 0 1,0 12-1,0 1 0,0-1 1,1 0-1,-1-1 0,1 0-14,1-3 1,0 0-1,0 0 1,0-1 0,0-3-1,0-3 1,0 0 0,0-2-1,0-3 1,0-3-1,0-3 42,1 28 0,-1-6 1,-1-9 47,-3 17 0,-2-47 0,4-67 0,-8-77 0,9-4 0,2-15 0,-1 33 0,-1-4 0,1-4 0,-1-4 0,0 0 0,-1-5 0,1-2 0,-1-2 0,0-1 0,1 9 0,-1-1 0,0-1 0,0-1 0,0-2 0,-1 0-2,0 4 0,0-1 0,0-2 0,-1 0 0,1 0 1,0 0-1,0 1 0,0-12 0,1 1 0,0 0 1,0 0-1,0 0 0,1 0 2,-1 2 0,1-1 0,0 0 0,-1 1 0,1 2 0,0 2 0,1-6 0,-1 2 0,1 2 0,-1 2 0,1 4 0,0-1 0,0 3 0,0 4 0,0 5 0,0-8 0,0 6 0,0 26 0,0 35 0,0 60 0,0 34 0,0-3 0,0 9 0,0 5 0,0-3 0,0 6 0,0 2 0,0 3 0,0-8 0,0 3 0,0 2 0,0-1 0,0 0 0,0-2 0,0-1 0,0 1 0,0-1 0,0 1 109,0 2 0,0 0 0,0 0 0,0-1 1,0-2-1,0 11 0,0-1 0,0-3 1,0-2 105,0-9 0,0-2 0,0-3 0,0-4-215,1 6 0,-1-5 0,-1-11 0,-6 25 0,-1-84 0,1-53 0,6-16 0,2-11 0,-1-22 0,0-8 0,0 13 0,0-5 0,0-5 109,0 11 0,0-5 0,0-2 0,0 1 1,0 15-1,0-1 0,0 0 0,0 0 1,0-1-57,0-1 0,0-1 0,0-1 0,0 1 0,0 1 0,0-15 1,0 0-1,0 1 0,0 1-53,0 5 0,0 1 0,0 3 0,0 2 0,0-10 0,0 4 0,0 5-412,0-18 1,0 10 411,0 26 0,0 16 0,0 30 0,0 71 0,0 2 0,0 10 0,0 1 0,0 6 0,0 3 0,0 19 0,0 5 0,0-1 0,0 0 0,0 1 0,0-2 0,0 0 0,0-2 0,0-3 0,0-16 0,0-3 0,0-4 0,0 17 0,0-24 327,0-51 1,0-42 0,0-31-188,0-5 0,-1-12 1,2-5-1,1 9 1,2-4-1,0-2 1,1-4-104,-1 5 0,2-3 1,0-2-1,0-1 1,1-1-1,1-5 1,0-2-1,1-1 0,0-1 1,1-2-120,0 11 0,0-2 0,1-1 0,1 0 0,-1 1 0,1 0 0,0 3 0,1 0 0,-1 1 0,1-1 0,0 1 0,0 0-8,1 1 1,-1-1-1,1 0 1,0 1 0,-1 0-1,0 1 1,1-12 0,-1 1-1,1 1 1,-2 1-1,1 1-20,-1 9 1,0 0 0,0 2 0,0 2-1,-1 1 1,1-8 0,0 2 0,-1 3-1,1 4 437,0-6 1,0 4 0,0 7-28,4-9 1,0 14 581,6 16-882,-10 137 0,-7-22 0,-2 10 0,-1 5 0,-1 1 0,-1 5 0,0 4 0,-1 0 0,1 11 0,-1 2 0,1 2 0,-1 1-99,0-13 1,0 0 0,0 2-1,-1-1 1,-1 0 0,0-2-1,0 0 1,-2-1 0,0 0-1,-1-1-11,0-3 1,-1 0 0,-1-2 0,0-1-1,1-3 1,-1 3 0,-1-3 0,1-3-1,-2-4-183,-2 6 1,-1-5 0,2-12 783,-7 15 1,-1-106-296,16-23 1,6-15-1,-3 1 1,0-8 0,0-5-88,0 5 0,0-5 0,0-2 0,0-4 1,0 6-1,1-3 0,0-2 0,0-2 1,1-1-192,0 5 0,0-2 0,1-2 0,-1 0 0,1-1 0,-1 1 0,1-3 0,-1 0 0,0 0 0,0-1 0,1-1 0,0 0 0,1-4 0,1-1 0,0-2 0,1 1 0,-1 1 0,0 1 0,-1 5 0,0 1 0,0 1 0,0 0 0,0 1 0,0 1-8,0 4 1,-1 0-1,0 0 1,1 2 0,0 1-1,0 2 1,2-4 0,0 3-1,0 1 1,1 2-1,0 2-41,2-6 0,1 3 0,-1 3 0,0 4 131,-2-5 0,-1 4 0,3 7 0,7 3 0,2 14 983,-3 19-738,-1 114 1,-12-20 0,-4 12 0,0 7-162,1 0 0,-1 6 1,0 4-1,0 2 1,-2-9-1,0 3 0,0 1 1,-1 2-1,0 2-166,-1-8 0,0 3 0,0 0 0,0 2 0,-1 0 0,1-1 0,-1 2 0,1 0 0,-1 1 0,1 0 0,-1 0 0,1 0 0,-1 3 0,1 0 0,0 0 0,0 0 0,0-1 0,0-1 0,0-5 0,-1-1 0,0 0 0,0-1 0,1-2 0,0 0-28,-1 11 1,2-1 0,-1-1 0,0-3-1,0-4 1,-1 1 0,0-4 0,-1-4-1,1-8 601,-3 19 1,-2-13 491,-10 12-656,10-119 1,5-15 0,4-13-223,2-35 1,2-14-1,-1 35 1,1-5-1,-1-3 1,1-4-106,0 1 0,1-5 0,-1-2 0,1-2 0,0-1 0,-1 10 0,1-1 0,-1-1 0,1-1 0,0-1 0,-1-1-82,2-6 0,-1-2 0,0-1 0,1-1 0,-1 1 0,1 0 0,0 0 0,0 0 0,1 0 0,-1 0 0,1 0 0,-1 0-8,-1 1 1,1-1-1,-1 1 1,0 0 0,1 2-1,-1 1 1,2-5 0,0 1-1,0 2 1,0 2-1,0 1-51,1-12 1,1 1-1,0 4 1,-1 4-1,0-5 1,0 4-1,0 10 632,2-3 1,0 14-165,-2 10 1,-3 110 0,-4 38-222,-5-6 0,-4 8 0,0 8 0,4-21 0,0 4 0,-1 4 0,0 2 0,-1 2-106,-2-2 0,-1 2 0,-1 2 0,0 2 0,0 0 0,1 0 0,1 2 0,-1 0 0,1 1 0,0 1 0,0 0 0,1 0-82,0 4 0,-1 2 0,1-1 0,1 1 0,-1-1 0,1-1 0,1-3 0,0-1 0,1-1 0,-1 0 0,2 0 0,-1-1-8,2-3 1,0 1-1,0 0 1,0-2 0,1-2-1,-1-1 1,-1 3 0,0-1-1,0-2 1,0-3-1,0-3-238,-1 27 0,1-7 0,-3-7-69,-4 13 0,-1-22 397,2-37 0,0-92 0,6-20 0,2-15 0,3 11 0,1-6 0,1-3 0,1 4 0,0-4 0,1-3 0,0-2 98,0 5 0,0-3 0,0-2 1,0-1-1,0 1 0,-1 0 1,1-2-1,-1 1 0,0 0 1,1-1-84,0 0 0,0-1 1,-1 1-1,2 0 1,-1 3-1,0-13 1,0 2-1,1 2 1,0 0-16,1 5 0,1 0 0,0 2 0,-1 3 0,2-10 0,0 5 0,-1 4 0,1-14 0,1 13 0,1-6 0,-9 108 0,0 74 0,0-28 0,0 10 0,0 6 0,0 0 0,1 5 0,-1 3 0,-1 1 0,1 7 0,0 2 0,-1 1 0,0 2 82,0-12 1,0 1 0,-1 2 0,0-1-1,1 0 1,-1-1 0,0 0 0,-1 0-1,1-1 1,-2 1-83,1-2 0,-2 2 0,1-2 0,-1-1 0,0-2 0,0 9 0,0-3 0,0-2 0,1-3 0,-1 11 0,1-4 0,-2-9 0,-3 5 0,-2-16 0,-1-21 327,0-88 1,5-19 0,4-13-132,2-18 1,2-9-1,-1 8 1,0-7 0,0-4-88,0 8 0,0-4 0,0-3 0,0 0 1,0 16-1,0-1 0,0-1 0,0 0 1,0 0-220,0-2 1,0-2 0,0 1 0,0 0-1,0 2 1,0-15 0,0 1 0,0 2-1,0 1-31,0 3 1,0 2-1,0 1 1,0 4-1,0-10 1,0 5-1,0 6-143,0-13 0,0 12 775,0-10 1,-2 136-296,-2 18 1,0 16-1,2 5 1,1 11 0,-1 5-88,-1-1 0,-1 5 0,0 3 0,1 0 1,0-16-1,1 0 0,-1 1 0,1 1 1,-1 1-200,1 8 1,-2 1-1,1 1 1,0 1 0,1-1-1,0-16 1,0 1 0,0-1-1,0 1 1,1 0-1,0 0 0,1 1 1,0 0-1,0 0 1,0 0 0,0-1-1,0-1 1,-1 9 0,-1-1-1,0-1 1,0-1-1,-1-3-156,0 12 0,0-2 0,-1-3 0,-1-5 80,0 8 0,0-6 1,-4-9 165,-6 2 0,-2-24 327,2-39 1,4-59 0,3-30-188,5 7 0,5-7 1,-1-6-1,-1-1 1,0-7-1,0-4 1,0-2-88,0 1 0,0-3 0,0-3 0,0-1 1,0 0-1,0 10 0,0-1 0,0 0 1,0-1-1,0-1 0,0 0-135,0-3 0,0-1 0,0 0 0,0 0 0,0-1 0,0 2 0,0 3 0,0 0 0,0 0 0,0 1 0,0 0 0,0 1-28,0-13 1,-1 0 0,1 2 0,0 0-1,1 4 1,0-11 0,2 3 0,-1 3-1,2 4-218,0-9 0,0 4 0,2 7 655,-2 9 1,0 4 0,8 35-1,10 44 1,-11 60 0,-10 37-241,2-20 1,-1 11 0,-1 6-1,0 0 1,0-11 0,0 3 0,-1 1-1,1 2 1,-1 2-170,0-5 0,0 2 0,0 1 0,0 2 0,0 0 0,0 0 0,0 5 0,0 1 0,0 0 0,0 1 0,0 1 0,0 0 11,0-10 1,0 1 0,0 1 0,0 0-1,0-1 1,0 1 0,0-1 0,0-2 0,0-1-1,0 0 1,0 0 0,0 0 0,0 0-1,0 0-5,0 0 0,0-1 1,0 1-1,0 0 0,0-1 1,0-1-1,0 0 1,0 7-1,0 0 0,0 0 1,0-2-1,0-1 0,0 0-34,0 8 1,0-1 0,0-2 0,0-1-1,0-3 1,0 7 0,0-3 0,0-2-1,0-5-218,0 7 0,0-5 0,0-8 819,0 7 1,0-14-1,0 0 1,0-106-444,0-64 0,0 21 0,0-9-48,0 14 0,0-5 0,0-1-91,0-7 1,0-2 0,0-1-1,0-5 1,0 0 0,0-2-1,0-3 1,0-2 0,0 1 90,0 2 0,0 0 0,0 1 0,0-1 0,0 1 0,0 1 0,0 4 0,0 0 0,0 2 0,-1 5 0,1 1 0,-2 2 0,1 4 0,-2 1 0,0 2 0,-2-27 0,-2 2 0,-4 1 0,0 1 0,1 4 0,0 1 245,3 1 1,0 1 0,-3 3 0,0-1-1,3-2 1,-1 0 0,-4 2 0,-3 0-1,2-5 1,-3-2 0,-6 0 0,-3 0-1,3 1 1,0 0 0,2-1 0,1 0-206,3 2 0,3-1 1,4-2-1,3-1-40,2-4 0,1-1 0,-1 33 0,1-1 0,0 0 0,-1-31 0,0 0 0,0 0 0,1 2 0,3 4 0,0 2 0,0 6 0,0 1 0,0-1 0,0 1 0,0 4 0,0 1 0,0 1 0,0 1 0,0 8 0,0 1 245,0 2 1,0 0 0,0 3 0,0 1-1,0-1 1,0 1 0,0-1 0,0 1-135,0 6 0,0 2 1,0-1-1,0 2-111,0-43 0,0 6 491,0-6 1,0-2-357,0 3 1,0-3 212,0 2 1,0 5-349,0-4 0,0-3 0,0 2 0,1 44 0,1-1 0,1 2 0,1-1 0,1-6 0,2-1 0,4-4 0,0 1 0,-3-1 0,-1 1 0,0-4 0,1-1 0,-1 4 0,0-1 0,4-5 0,0-2 0,0 0 0,0 0 0,1 1 0,-2 1 0,-2-1 0,-1 0 0,1 4 0,-1 0 0,-1-4 0,0 0 0,1 0 0,1 0 0,-2-1 0,0 0 0,-2 1 0,-1 1 0,-1-1 0,1 0 0,4 1 0,1-2 0,-2-3 0,0-1 0,2 5 0,-1 0 0,-1 1 0,-2-1 0,-4 0 0,0 0 0,4 0 0,2 0 0,1 4 0,0 0 0,-1 1 0,0 0 0,2 6 0,-1 1 0,0 1 0,1 1 0,3-3 0,0 0 0,-4-1 0,-2 0 0,-1 2 0,0-1 0,1-1 0,2 0 0,0 1 0,0 0 0,2 3 0,0-1 0,-2-1 0,0-1 0,2 3 0,-1 2 0,-4 2 0,0 1 0,11-40 0,-8 10 0,0 8 0,-7-8 0,8 10 0,-1-3 0,8 8 0,-8 7 0,8 5 0,-8 10 0,0 10 0,3-8 0,-7 18 0,6-18 0,-9 47 0,0 49 0,0 15 0,0 14 0,1-10 0,-1 6 0,-1 4 0,0-8 0,0 3 0,-1 3 0,-1 1-110,-1 12 1,-2 4 0,0 1 0,0 0-1,1-18 1,0 2 0,0-1 0,-2 2-1,0 0 11,-3 4 1,-2 2 0,-1 0-1,0 1 1,2-2 0,0-1-1,2-1 1,-1 1 0,1-1-1,-1-1-11,0-1 1,-1-1 0,1 0 0,0-1-1,-1 0 1,-1 17 0,0 0 0,0-1-1,-1-1-13,1-5 0,1-1 0,-2 0 0,-2-2 0,-2-2 0,-1-1 0,-2 0 0,-1-1 0,-1 1 0,-2-1 0,-1 0 0,0 1 0,0 1 0,0 0 0,0 0 0,0 1 0,0-1 0,1 0 0,0 0 0,1 0 0,3 0 0,1-1 0,1 1 0,2 0 75,2-2 0,3 0 0,1 1 0,1-1 0,1-1 0,1 0 0,2 0 0,0 1 48,2 1 0,1 1 0,1 1 0,0-1 0,0 3 0,0-1 0,1 1 0,0 0 0,-1 2 0,1 1 0,0-1 0,1 2 0,-1 2 0,0 0 0,0 1 0,0-1-123,0-1 0,0 0 0,0-1 0,0 0 0,0 1 0,0 1 0,0-1 0,0 0 0,0 1 0,0 1 0,0-1 0,0 1 0,0-2 0,0 1 0,0 0 0,0 0 77,0 0 1,0 0 0,0 1 0,0-1 0,0 2 0,0-1 0,0 1 0,0 0 45,0-2 0,0 1 0,0-1 0,0 0 0,0 0 0,0 1 0,0-1 0,0 1 0,-1 1 0,1 0 0,0 0 0,1 1 0,-1-20 0,1 1 0,1 0 0,-1 0 0,2 0 0,0 1 0,0 1 0,1-1 0,2 1 0,0-2 0,3 19 0,2-1 0,2 0 0,3-2 0,3-4 0,4 0 0,1-2 0,-2-1-246,-2-6 0,0-2 0,-1-1 0,1 1 0,-1-2 0,1 0 0,-1-1 0,-2-2-10,0 11 1,-3-3 0,0-4 746,3 18 1,-3-7-300,-7-17 1,-1-10 790,3 1-162,-9-44-821,0-83 0,0-35 255,0 9 0,0-9-255,0 30 0,0 0 0,0-3 308,0-10 0,0-2 0,0-2-308,0-6 0,0-3 0,0-1-328,0-5 0,0-2 0,0-1 82,0 22 0,0-1 0,0 0 0,0-2 0,0-4 0,0-2 0,0 0 0,0 0 0,0-3 0,0 0 0,0 0 0,0-1 136,0-2 1,0 0 0,0 0 0,0-1-1,0 14 1,0-1 0,0 0 0,0 0-1,0-1 74,0 0 0,0-1 1,0 1-1,0-1 1,0-1-1,0 0 0,0-1 1,0 0-1,0-1 1,0 0-37,0-3 0,0-1 0,0-1 0,0 1 0,0 0 0,0 0 0,0 0 0,0-1 0,0 1 1,0 0 71,0-1 0,0-1 0,0 0 0,0 1 0,0-1 0,1 0 0,1-1 0,0 1 0,-1-1 0,1 0 0,-1-1 0,1-1 0,-1 0 0,1 1 0,-1-1 0,1 2 0,0 0 0,0 0 0,0 0 0,0 0 0,0-3 0,-1 0 0,1 0 0,-1 0 0,0 0 0,0 1 0,0 0 0,0 1 0,0 0 0,0-1 0,2 1 0,-1-1 0,2 0 0,-1 1 0,0-1 0,0 1 0,-1 0 0,1 0 0,0 0 0,1 0 0,0 1 0,0-1 0,1 1 0,0 0 0,-1 1 0,-1 2 0,0 2 0,0-1 0,0 1 0,-1-1 0,1 1 0,0-2 0,0 1 0,0 1 0,0 0 0,0 4 0,0 0 0,0 1 0,1 0 0,0 1 26,1 1 1,1 1 0,1 0 0,-1 0 0,0 2 0,0-16-1,0 1 1,0 1 0,0 2-27,1 6 0,0 1 0,1 2 0,0 2 0,2-13 0,1 2 0,-1 3 196,0 12 1,0 2-1,0 4 1,4-13 0,1 9 786,7-14 0,-10 59-492,-2 43 1,-10 82-296,1-30 1,-2 7-1,-2-4 1,-1 5 0,-1 4-87,0-7 0,0 3 0,-1 3 0,0 2 1,-2 14-1,-1 3 0,-1 2 0,0 2-200,2-11 1,-1 0-1,0 2 1,0 2 0,0 1-1,1-7 1,-1 1 0,1 2-1,-1 0 1,1 2-1,1 0 76,1-7 0,0 1 1,1 1-1,0 1 1,0 0-1,0 0 1,0 0-1,1 2 0,-1 1 1,1 0-1,0 0 1,-1 0-1,1 2 1,-1-1-58,-1 7 1,0 0 0,1 1 0,-2 0-1,1 1 1,-1-1 0,-1 0 0,1-2 0,-2 0-1,1 0 1,-1-1 0,-1 1 0,-1-1-1,-1 0-70,-1-1 1,-2 0-1,-1 0 1,0-1-1,-1 0 1,0 1-1,1-1 0,0 0 1,0 1-1,0-1 1,0 1-1,1 0 1,-1-1-1,1 1 0,0 0 1,-1 0-1,1 0 1,0 0-1,1 0 1,0-1-1,2 1 0,2-2 1,0 0-1,2 0 1,0-1-1,1 1 1,0 0-1,1 0 0,0 0 1,1 0-1,0 0 1,1 1-1,0-1 1,1 0-1,1 0 0,0-3 1,2 1-1,0 0 1,0-1-1,1 0 1,-1-1-1,1 0-23,-1 8 0,0 0 0,0-1 0,0-1 0,0 0 0,0-1 70,0-3 1,0-1 0,0 0 0,0-1 0,0-1 0,0-3 93,-1 6 0,1-1 0,0-2 0,0-3 0,1-3 245,0 0 1,2-3 0,-1-3 0,1-3-238,0 7 1,1-5-1,2-8 319,3-7 1,4-12 0,6 0 163,11-49 1,4-56-372,-1 6 0,0-10 0,-11 1 0,-2-6 0,-1-5-120,7-18 0,0-6 0,-4-3 0,-8 15 0,-3-3 0,-1-2 0,-1-2 98,-1 7 0,0-3 0,0-1 1,-1-1-1,-1 1 0,-1 0 1,-1 1-1,0-1 0,0 0 1,1 0-31,0-2 0,1 0 0,1-1 0,-1 1 0,-1 0 1,0 2-1,0-1 0,-1 1 0,0 1 0,0 0-68,0-16 0,0 0 0,-1 2 0,1 3 0,0 11 0,2 2 0,-1 3 0,0 3 327,-1-6 1,1 4 0,0 5 163,3-13 1,4 13-1,20 8 1,-18 68-165,1 49 1,-11 2 0,-3 10-132,-1 20 1,0 10-1,0-6 1,0 8 0,0 5-88,0-9 0,0 4 0,0 3 0,0 0 1,0-17-1,0 1 0,0 1 0,0 1 1,0 0-209,0 4 1,0 2 0,0 0-1,0 1 1,0-2 0,0-1-1,0-1 1,0 0 0,0 0-1,0 0 6,0 1 1,0 0 0,0 0 0,0-2 0,0-2 0,0 7 0,-1-1-1,1-3 1,-1-5 92,-1 7 0,0-4 0,-2-9 491,0 2 1,-4-14 491,-14-5 0,10-79-816,2-14-167,8-13 0,4-11 0,-2-31 0,0-11 0,0 10 0,0-6 0,0-5 0,0 12 0,0-4 0,0-2 0,0-2-99,0 9 1,0-3 0,0-1-1,0 0 1,0-1 0,0-3-1,0-1 1,0 0 0,0 0-1,0-1 0,0-2 1,0-1 0,0 0-1,0 1 1,0 2 0,0 10-1,0 0 1,0 2 0,0 1-1,0 1-42,0-16 1,0 0-1,0 3 1,0 4-1,0-5 1,0 4-1,0 7 632,0-12 1,0 14 491,0 9-906,-9 147 0,-2 52 1,7-35-1,1 6 1,-2 8-78,-1-15 0,-1 6 0,-1 3 0,-1 2 0,2-1 0,1-1 0,1 0 0,-1 1 0,0 0 0,0 2-82,-1-14 0,-1 2 0,0 0 0,0 0 0,1 1 0,1-1 0,0 2 0,1 0 0,1 1 0,0-1 0,1 1 0,0 0-8,1 2 1,0 0-1,1 1 1,0-1 0,1 0-1,-1-2 1,0 11 0,0 0-1,1-2 1,0-1-1,-1-2-107,1-6 0,1-1 1,-1-1-1,0-3 0,-1-3-49,0 1 0,-1-2 0,0-5 0,-2-5-246,-5 29 0,-4-16 1475,-12-11 0,-17-53-776,28-50 1,-6-63-208,18 11 0,4-12 0,-2 5 0,0-9 0,0-4 49,0 25 1,1-4 0,-1-2-1,0-2 1,-1-1 0,-1-8 0,-1-2-1,-1-2 1,0 0 0,0-1-50,1 12 0,-1-1 0,0 0 0,0-1 0,0 0 0,1 1 0,0 0 0,0 0 0,-1 1 0,2-1 0,-1 0 0,1 0 0,0-1 0,0-2 0,1 1 0,0 0 0,0 1 0,0 2 0,1-10 0,-1 2 0,1 1 0,-1 2 0,1 2 0,0-10 0,-1 2 0,1 4 0,1 4 0,0-8 0,1 6 0,2 10 491,5 2 1,4 13-13,14-12 1,17 67-480,-14 49 0,-20 19 0,-5 15 0,-2-2 0,-1 8 0,0 5 0,-1-3 0,-1 4 0,0 3 0,-1 4-99,0-2 1,0 3 0,-1 3-1,0 1 1,1 0 0,-1 3-1,0 1 1,0 1 0,0 0-1,0 0 9,0-13 1,0 0-1,0 1 1,-1 0 0,0-2-1,0 0 1,-2 11 0,-1 0-1,0-2 1,0 0-1,0-1-20,0-4 1,1 1 0,-1-1 0,0-3-1,-1-4 1,0 0 0,-1-3 0,-1-3-1,-1-6-146,-3 1 1,-2-6 0,-1-6 255,-1 9 0,-5-22 983,-13-45 0,16-29-656,19-49 1,0 6 0,0-9-144,0 12 0,0-4 0,0-4-430,0 3 0,0-4 0,0-2 0,0-3 136,0-14 1,-1-5 0,1-2 0,1 0-1,0 16 1,0 0 0,1-1 0,0-1-1,2 1 0,0 0 1,1-1 0,1 1 0,1 0-1,0 3 1,1-13 0,0 1 0,2 3-1,3 4 437,8-12 1,5 4 0,1 8 163,5-9 1,4 17-409,21 10 1,-23 135-84,-24-4 0,-5 12 0,0 7 0,-1 10 0,-1 6 0,-1-4 0,0 5 0,-1 4 0,1 2 0,1-11 0,1 1 0,-1 2 0,1 2 0,-1 1-82,0-6 0,-1 1 0,1 1 0,-1 1 0,0 1 0,1-1 0,0 2 0,0 1 0,0 0 0,1 1 0,-1-1 0,1 1 6,-2-12 0,1 0 1,0 1-1,0 0 0,0-1 1,1 0-1,0-1 1,1 9-1,1 1 0,1-1 1,0-1-1,0-1 0,0-2-34,1 12 1,1 0 0,0-3 0,0-2-1,0-4 1,-1 0 0,0-4 0,0-3-1,0-6 437,0 0 1,0-4 0,-2-12 655,1 24-844,13-144 1,-10-18-1,-1-16 1,2 8-1,0-7 1,-1-5-140,-1 10 0,0-3 0,-1-3 0,1-2 0,-2 10 0,0-2 0,0-1 0,1-2 0,-1-1-99,2-7 1,0-2 0,0-1-1,0 0 1,-1 1 0,0 5-1,-1 0 1,1 1 0,-1 1-1,0-1-11,1 3 1,-1-1 0,1 1 0,-1 3-1,0 2 1,0-5 0,-1 3 0,1 4-1,0 4-171,2-2 0,1 5 0,0 7 281,0-6 0,5 18 0,12 33 0,-5 44 0,-5 74 0,-16-17 0,-2 11 0,1-8 0,0 7 0,0 4 0,0-10 0,0 3 0,0 2 0,0 1 0,0 7 0,1 1 0,-1 2 0,1 1 98,0-17 0,1 0 0,-1 2 1,1-1-1,0 0 0,-1-2 1,1 1-1,0-1 0,0 0 1,0 0-31,2 19 0,0 0 1,0-2-1,-1-3 1,0-14-1,0-2 0,-1-3 1,0-2-69,-1 10 0,-2-3 0,1-7 0,0 14 0,0-23 0,0-47 0,0-63 0,1-5 0,0-10 0,3-21 0,0-9 0,-3 16 0,1-5 0,0-3 0,1 8 0,1-2 0,0-1 0,-1-2 0,1-6 0,-1-1 0,0-1 0,0-2 122,0-5 1,1-1 0,0 0 0,-1 0 0,0 4 0,0 0 0,-1 1 0,0 1-116,-1 5 0,-1 0 0,-1 3 1,1 2-1,0-7 0,1 3 0,1 7-7,0-4 0,3 11 0,7-16 0,10 116 0,0 64 0,-14-28 0,-1 11 0,-2 7 0,-1-2 0,0 5 0,-1 4 0,1 1 0,-1-15 0,1 1 0,1 1 0,-1 2 0,-1 0 32,1 10 1,-1 2 0,0 0 0,-1 0 0,1-2 0,-1-8 0,0-1-1,0-1 1,0-1 0,0-2-33,0 10 0,0-2 0,0-2 0,-1-5 0,0 10 0,0-5 0,-1-20 0,0-17 0,0-130 0,0-6 0,0-20 0,0 38 0,0-8 0,0-5 0,0-4 0,0-1 0,0-4 0,0-3 0,0-4 0,0-2 0,0-2 0,0-1 0,0 13 0,0-1 0,0-1 0,0-2 0,0-1 0,0-2 0,0 0 0,0-2-50,0 11 1,0-1 0,0-2 0,0 0 0,0-1 0,0-1-1,0 0 1,0-1 0,0 0 0,0 0 0,0-3 0,0-2 0,0 1-1,0-2 1,0 1 0,0-1 0,0 0 0,0-1 0,0 0-1,0-1 5,0 6 0,0-2 0,0 1 1,0-2-1,0 1 0,0-1 1,0 0-1,0 0 0,0 0 1,0 1-1,0 0 0,1 1 1,0 0-1,0 0 0,0 0 1,0 0-1,0 0 0,0 1 1,0-1-1,1 1 0,-1 0 0,1 0-2,-1 1 0,1 1 0,-1-1 0,1 1 0,-1 0 1,1 0-1,0 0 0,0 1 0,1 0 0,0 1 1,0 1-1,0-4 0,2 1 0,-1 1 0,0 0 1,1 1-1,0 0 0,1 0 0,-1 1 0,1 0 0,0 0-11,0-7 0,1 0 0,0 0 0,0 0 0,1 1 1,-1 1-1,1 0 0,0 2 0,0 2 0,0-1 0,1 2 1,-1 0-1,1 1 0,0 2 0,-1 1 0,1 1 0,0 1-32,0-15 1,1 1-1,-1 2 1,1 2 0,0 3-1,0 2 1,2 1 0,-1 2-1,1 3 1,0 4-1,0 6-238,3-12 0,-1 8 0,1 7 0,4-13 0,1 36 0,0 75 309,-10 37 0,-5 26 0,-2-11 1,0 11-1,-1 8 0,-1 5 19,0-25 0,0 4 0,-1 4 0,0 2 0,0 1 0,-1 1 0,0 0 0,0 5 0,0 2 0,0 1 0,-1 0 0,0 2 0,0 0 0,-1 0 0,1-7 0,-1 1 0,1 0 0,-1 1 0,0 0 0,0 1 0,0-1 0,0 0 0,0 0 0,1 0 0,-1 0 0,0 1 0,0-1 0,0 0 0,-1-1 0,1 0 0,-1-2 0,-1 0 0,1 0 0,-1 0 0,0-1 0,0 0 0,0-2 0,1 0 0,-1 6 0,1 0 0,-1-2 0,1 0 0,-1-1 0,1-2 0,-1-1 0,0 3 0,1 0 0,0-1 0,-1-3 0,0-3 0,-1-4 245,-4 14 1,0-4 0,-1-6 0,3-8 81,2 32 1,-3-49 0,-13-104-165,15-33 1,6-23 0,0 22 0,0-9 0,1-6 0,0-4-100,0 16 0,0-4 0,0-3 1,0-2-1,0-2 0,0-1 0,0 3 1,0-2-1,0-1 0,0-2 0,0-1 1,0-1-1,0-1-122,0 3 0,0 0 0,0-2 0,0-1 0,0 0 1,0-1-1,0 0 0,0 1 0,0 8 0,0 1 0,0-1 1,1 0-1,-1-1 0,0 1 0,0 0 0,1-1 0,-1 1 0,1-2 0,0 0 0,-1 0 0,1-1 0,0 1 1,0 0-1,0 1 0,0 1 0,0 0 0,0-3 0,0 0 1,0 1-1,1 0 0,-1 1 0,1 1 0,0 0 0,0 1 16,1-7 1,0 0-1,0 1 1,0 1-1,1 1 1,-1 2-1,0 2 1,0 0-1,-1 2 1,0 1-1,1 3 1,-1 2-1,1 3-204,0-17 0,2 4 0,-2 5 0,0 5 194,-1-1 0,-1 5 0,1 15 1,8-4-1,-10 127 52,2 16 0,-4 18 0,-5-17 0,-3 8 0,-2 6 0,0 5 0,2-15 0,-1 6 0,0 2 0,0 2 0,-1 0 0,0 0 0,0 3 0,-1 0 0,0 1 0,0 1 0,-1 0 0,1 1 38,1-7 0,-1 1 1,0 1-1,1 0 1,-1 0-1,0 0 0,1-1 1,0-1-1,-1-1 1,1 0-1,0 0 0,0 0 1,1 0-1,-1-1-38,2-2 0,0 0 0,1 1 0,0-2 0,0 0 0,0-1 0,-1-2 0,0 6 0,0-2 0,-1-1 0,1-1 0,0-2 0,0-3 0,-2 23 0,1-2 0,0-5 0,1-6 20,2 1 0,0-6 0,-1-14-20,-10 15 0,17-132 0,4-36 0,-2 17 0,0-6 0,0-6 0,0-6 0,0-7 0,0-3 0,0 2 122,0-1 1,0 0 0,0 0 0,0 0 0,0-2 0,0 0 0,0-1 0,0 1-1,0-2 1,0-1 0,0 2 0,0 1 0,0 7 0,0 2 0,0 1 0,0 2-69,0 4 0,0 0 1,0 3-1,0 4-54,0-5 0,0 4 0,0 12 0,0-14 327,0 104 1,-1 24 0,-1 14-226,0-3 1,-1 6 0,1 6 0,1 5 0,1 6-1,-1 4 1,1 4-103,-1-17 0,-1 3 0,1 3 0,0 1 0,-1 2 0,1-1 0,1 7 0,-1 2 0,1 0 0,-1 1 0,1 2 0,0 0 12,0-8 1,-1 2 0,1 1 0,0 1 0,0-1 0,0 0 0,1-1 0,0-3 0,0 0 0,1 0 0,-1 0-1,1-1 1,1-1 0,-1 0-13,1 10 0,1-1 0,-1 1 0,1-3 0,0-1 0,0-3 0,0 3 0,0-2 0,0-3 0,1-3 0,0-6 0,5 19 0,0-8 0,0-9 0,-5 5 0,4-30 0,1-49 0,-10-87 0,0 1 0,0-15-328,3 2 0,1-8 0,-1-5 242,-2 11 0,-1-4 1,0-4-1,1-3 0,2 22 1,0-4-1,0-2 0,1-1 1,0 0-1,-1-1 86,0-4 0,-1-1 0,1-1 0,-1-1 0,0 1 0,1 1 0,-1 2 0,0 0 0,0 0 0,0 1 0,0-1 0,0 1-90,0-2 1,1 0-1,0-1 1,-1 2 0,1 0-1,-1 3 1,-1-6 0,0 0-1,0 3 1,-1 2-1,1 2-156,1-8 0,0 2 0,0 5 0,0 4 573,-2-2 1,0 5 0,2 14 163,8-17 1,-7 126-296,0 18 1,1 16-1,-3 7 1,0 10 0,-1 6-165,1-22 0,-1 4 0,0 3 0,0 2 0,-1 1 0,1 8 0,0 3 0,-1 1 1,1 1-1,-1 3-114,0-8 0,0 1 0,-1 3 0,1 0 0,0-1 0,0 0 0,0-2 0,0 1 0,1-1 0,-1 0 0,0-1 0,0 0-17,-1-1 1,-1-1 0,0 1-1,1-2 1,-1-3 0,1-2-1,0 21 1,1-2 0,-1-6-1,0-7-229,-3-2 0,-1-8 0,2-8 655,4 7 1,-5-35 0,-12-72-83,9-69 1,5 30 0,1-11 0,0-5-137,1 4 0,2-5 0,-1-4 0,0-3 1,0 0-1,0-3 0,0-3 0,0-4 1,0-1-176,0 15 0,0-2 1,0-1-1,0-3 1,0 0-1,0-1 1,0 1-1,0 6 1,0 0-1,1-1 1,-1-1-1,0 0 1,1 0-1,-1-1 0,1 0 17,-1-4 0,1-1 0,-1-1 0,1 0 0,-1 0 0,1 0 1,1 0-1,0 0 0,0 1 0,1 0 0,1 0 0,-1 0 1,1 0-1,0 1 0,1-1 0,-1 1 49,1 1 0,0 0 0,0 0 0,0 1 0,1-1 0,0 2 0,0 0 0,0 2 0,2-5 0,0 1 0,0 1 0,1 1 0,0 0 0,-1 2 0,1 0 0,1-9 0,-1 0 0,1 2 0,0 0 0,0 3 0,0 2 0,1-5 0,1 2 0,0 2 0,0 2 0,0 3-90,1-5 0,0 2 1,-1 4-1,1 5 90,1-4 0,1 6 0,-2 12 491,9-20 1,-10 172-352,-8-24 0,-2 10 1,0 7-1,-1 5 1,-1 6-1,1 5 1,-1 4-60,0-17 1,0 5 0,0 2 0,0 1 0,0 1 0,0-1 0,0 2 0,0 0 0,0 1 0,0 0 0,0 1 0,0 1-158,0-10 0,0 1 1,1 0-1,-1 1 0,0 0 1,0-1-1,-1-1 1,0 11-1,0 0 0,-1 0 1,0-1-1,0-1 0,0 0-14,0-3 1,0 1-1,0-1 1,-1-1 0,0-2-1,1-3 1,-2 2 0,1-2-1,-1-2 1,0-4-1,-1-4-107,-2 16 0,0-8 1,-1-7-1,0 4 0,-6-28 1180,-8-52-656,0-59 1,13-19 0,5-15-188,1 14 0,1-4 1,0-5-1,1 5 1,0-4-1,1-3 1,0-3-231,-1 3 1,1-2-1,1-4 1,-1 0 0,0 0-1,0 12 1,0-1 0,0 0-1,0-1 1,0 0-1,0 0 79,0-3 1,0-1 0,0 0 0,0 0 0,0 1 0,0 0 0,0 4 0,0 0 0,0 1-1,0 0 1,0 2 0,0 0 10,-1-10 0,1 0 0,0 2 0,0 1 0,1 3 0,0-7 0,1 3 0,1 2 0,0 4-328,2-7 0,-1 5 0,2 6 303,3-13 0,2 22 1,1 44 351,-5 93 1,-7 22 0,-5 18-206,1-33 1,-1 5 0,-1 4 0,-1 1 0,0 8 0,-2 3 0,0 2 0,-2 0-14,-1-13 0,-1 1 0,-1 2 0,0-2 1,1-2-1,-3 11 0,0-1 0,0-3 1,0-1-108,2-7 0,0-2 0,-1-2 0,-1-5-2,-4 5 0,-2-6 0,0-8 0,0-3 0,-2-22 0,-11-43 0,21-69 0,10 7 0,3-10 0,0 10 0,2-5 0,-1-2 0,0-14 0,0-4 0,0-3 122,0 12 1,0-4 0,0-1 0,0 1 0,0 3 0,0 0 0,0 0 0,0 0-10,0 1 1,0-1 0,0 2-1,0 1 1,0-18 0,0 3 0,0 4-114,0 13 0,0 3 0,0 3 0,0-16 0,0 9 983,0-8-436,0 68-240,0 106 1,-5-21 0,-2 7-308,-3 23 0,-2 1 0,-2-9 0,-2-5 0,-2-13 0,-1-5 0,3-13 0,1-4 0,-7 11 0,0-28 491,-1-30 1,9-20 491,-1-24-273,0 5-710,-7-15 0,0 10 0,-7 0 0,-1 0 0,1 9 0,9 1 0,6 5 0,-6 4 0,18-16 0,-6 4 0,6 5 0,2 0 0,0 0 0,0-2 0,20 2 0,9 10 0,10 10 0,25 12 0,4 0 0,16 0 0,-11 0 0,-7 0 0,-14 0 0,-3-8 0,10 1 0,-10-3 0,2 3 0,-2 2 0,2-10 0,-11 8 0,4-8 0,-5 10 0,5-12 0,0 10 0,-10 0 0,8-3 0,-8-2 0,1-11 0,6 11 0,-6-7 0,-1 16 0,8-7 0,-18 10 0,18 0 0,-18-9 0,18 6 0,-8-16 0,0 6 0,8-9 0,-8 0 0,-9 10 0,14-8 0,-34 8 0,15-10 0,-30 10 0,-17 2 0,-25 10 0,-6 0 0,-23 0 0,0 0 0,-7 0 0,-8 0 0,1 0 0,42 0 0,0 0 0,2 0 0,-1 0 0,-43 0 0,7 0 0,-1 2 0,9 6 0,11 4 0,3 10 0,7-10 0,0-4 0,-4 4 0,16-2 0,-4 4 0,14 6 0,5-18 0,0 8 0,8-10 0,-8 0 0,20 10 0,2 2 0,10 10 0,0 0 0,0 13 0,0 9 0,0 27 0,0-22 0,0 5 0,1 26 0,0 9 0,1-15 0,1 4 0,0 5 0,-1-2 0,1 5 0,0 4 0,1 1-197,0-9 0,0 2 1,1 2-1,-1 1 0,1 0 0,-1 5 0,1 1 1,-1 0-1,1 1 0,-1 0 98,0-1 1,1 1 0,0 0-1,-1-1 1,0-2 0,-1-8-1,0-1 1,-1-2 0,0-1-1,0-1-42,0 9 1,0-1-1,0-2 1,0-3-1,-1 11 1,0-3-1,-1-5-351,0 11 0,0-7 0,0-10 0,0-11-492,0-8 707,0-69 1,4-39 0,2-22 276,-1 2 0,-1-8 0,2-5 0,-2 5 0,1-4 0,0-3 0,0-2 0,0 4 0,-1-2 0,1-2 0,-1-1 0,0-1 0,0-6 0,-1-1 0,-1-2 0,1 0 0,0 0 98,0-1 0,-1-1 0,1 1 1,0-1-1,1 1 0,0 1 1,0 1-1,1 1 0,0-1 1,1 0-1,0-2 0,1 0 0,1 1 1,-1 0-1,2 2 0,-1 5 1,2 2-1,-1 1 0,1 0 1,-1 2-84,2-13 1,0 1 0,0 2 0,0 3 0,1 13-1,1 3 1,-1 2 0,0 4 311,1-1 1,-1 5 0,0 5-277,2-9 0,4 20-51,4 38 0,-13 55 0,-8 31 0,0 10 0,-3 14 0,0 7 0,2-25 0,-1 5 0,-1 3 0,1 2 0,-2 1 0,0-6 0,-1 2 0,-1 2 0,0 0 0,0 3 0,0 0-71,0-6 1,0 2 0,0 1 0,0 0-1,0 2 1,-1-1 0,0 1 0,0 5 0,-1 0-1,0 0 1,0 1 0,1 1 0,-1 0-1,1 0 5,1-9 0,0 1 1,0 1-1,1 0 1,-1-1-1,1 1 1,-1-2-1,1 0 1,-1 7-1,1 0 1,-1-1-1,1-1 1,-1 0-1,1-1 0,-1 1-16,1-3 0,0 0 0,0 0 0,0-1 0,0-1 0,-1-2 0,1-2 0,-2 18 0,0-3 0,-1-3 0,1-2 0,-1-5 154,0 3 0,-1-4 0,1-5 0,0-4-72,0 2 0,0-5 0,1-13 0,-4 12 0,9-112 0,2-31 0,-1-3 0,0-10 0,0-5 0,2 1 0,0-5 0,1-5 0,0-2 0,0 3 0,0-5 0,0-1 0,0-2 0,0 0 0,-1 13 0,1 0 0,0 0 0,0-1 0,0-1 0,0 1-82,0-2 0,-1-1 0,1-1 0,-1 1 0,0 0 0,1 1 0,-1 2 0,0 0 0,-1 0 0,1 1 0,-1 0 0,0 2-17,0-13 1,-1 0 0,0 2-1,0 1 1,-1 2 0,1 8-1,0 1 1,0 2 0,0 1-1,0 1-42,0-12 1,0 1-1,0 3 1,0 3-1,0-8 1,0 4-1,0 7 632,1-11 1,-2 12 491,-8-16-492,-13 58 1,-23 99-296,16-12 1,0 9-1,1 8 1,1 8 0,-2 5-75,3-4 1,-1 4 0,-1 3 0,-1-1 0,-2 3 0,0 0 0,-2 1 0,-2 1-246,-4 5 0,-3 2 0,1 0 0,2-2 0,4-9 0,3-1 0,0-1 0,3-2-33,-3 15 1,2-2-1,4-4 156,-1 19 0,5-17 491,2-28 1,20-74-247,0-29 1,0-15 0,0-16 0,0-7-83,0 14 1,0-4 0,0-1 0,0-5 0,0-2 0,0-2-229,0-7 1,-1-3 0,2 1 0,3 4 0,1 1 0,1 0 64,2-4 0,1 1 0,3 3 0,3 12 0,3 2 0,3 2 0,4 4 0,2 1 0,2 5 0,10-11 0,3 10 0,-6 21 0,2 7 0,33-12 0,-20 45 0,-19 5 491,-17 10 1,-3 27-1,-5 24 1,1 24-298,-8 6 1,2 0-195,5-1 983,-4-24-193,16-7-790,3-59 0,-7-30 0,15-68 0,-22 29 0,-2-4 0,4-12 0,0-4 0,1-14 0,0-3 0,-4 30 0,-1-1 0,0 0-164,0-4 0,-1 0 0,-1 0 0,1 0 0,-1 0 0,-1 0 103,0 2 1,-1-1 0,1 4 0,2-24 0,2 3 60,3 10 0,2 3 0,-2 11 0,2 8 0,10 1 0,-2 55 0,-6 62 0,-7 12 0,-4 12 0,-2-11 0,-1 5 0,-1 5 0,1-5 0,0 5 0,0 2 0,0 3-99,0-6 1,1 2 0,-1 2-1,0 2 1,-1 1 0,0 8-1,-1 2 1,0 1 0,0 1-1,-1 2 9,1-10 1,0 3-1,0 0 1,0 1 0,-1-2-1,0-2 1,-2 9 0,0-3-1,0 0 1,-1-2-1,0-1-107,0-6 0,1 0 1,-1-2-1,0-2 0,-1-4-49,0 3 0,0-3 0,0-5 0,-1-9 83,-3 10 0,0-17 0,-1-22 654,4-89 1,6-41-491,2 26 0,0-6 1,0-22-1,0-8-1,0 18 0,0-4 0,0-2 0,0-3 0,0-2 0,0 0-141,0-2 1,0 0-1,0 0 1,0 23-1,1-1 1,-1 1-1,1-1 6,2-22 1,-1-1 0,1 2 0,-2 6-1,-1 1 1,1 2 134,1 5 0,1 1 0,0 4 0,-2-19 0,0 6 491,-1 17 1,0 8-165,0-20 1,0 59 0,0 54-1,0 35 1,0 0 0,0 10-152,0 23 0,0 9 0,0-19 0,0 4 0,0 4-176,0-13 0,0 3 0,0 1 0,0 0 0,0 1 0,0 1 0,0 0 0,0 0-141,0-3 1,0 1-1,0-1 1,0-3-1,0 14 1,0-3-1,0-6-18,0 13 1,0-13 158,0 1 0,0-100 0,0-34 0,0-15 0,0-17 0,0-9 0,0 17 0,0-4 0,0-4 0,0-12 0,0-4 0,0-2 0,0 20 0,0-1 0,0-1 0,0 1-1,0-2 1,0 0 0,0 0 0,0 0 0,0 3 0,0 0 0,0 0 0,0 1 0,0-21 0,0 2 0,0 4 0,0 15 0,1 3 0,0 4 0,3-18 0,0 7 110,-4 19 0,2 14 0,8 26-110,-10 44 0,0 46 0,1-19 0,-2 5 0,-4 22 0,-2 5 0,-3 13 0,-2 3 0,-2 0 0,-2 0 0,-1-4 0,-2-3 0,-1-9 0,0-7 0,5-20 0,1-5 491,-6 24 1,-4-58-148,9-30-344,-9-29 0,20-3 0,5-6 0,-4-8 0,-1-3 0,2-9 0,1-1 0,1-6 0,0-2 0,0-7 0,0-1 0,0 1 0,0 2 0,0 6 0,0 3 0,0 5 0,0 6 983,10-29 0,2 42-802,1 54 0,-3 59-181,-10-11 0,0 7 0,0 31 0,0 9 0,0-17 0,0 4 0,0 1 0,0 4 0,0 1 0,0 2-164,0 5 0,0 2 0,0-3 0,0-12 0,0-3 0,0-2 15,0 23 1,0-9 148,0-25 0,0-14 0,0-26 0,0-62 0,0-50 0,-1 23 0,2-6 0,3-17 0,4-5 0,-2 20 0,1-3 0,2-1 0,3-5 0,2-1 0,1-1-164,3-8 0,2-1 0,1 0 0,2 4 0,1 1 0,0 0 12,0 0 0,0 2 0,2 4 0,9-16 0,3 10 152,-5 27 0,0 8 0,14-10 0,4 54 0,-14 14 0,0 74 0,-14-16 0,-2 9 0,-6 1 0,-1 7 0,1 4 0,1-8 0,1 4 0,0 3 0,-1 1 0,0 9 0,-1 2 0,0 3 0,1 0-99,-2-15 1,1 2 0,0 0-1,0 0 1,-1 0 0,-1-1-1,-1 0 1,-1 0 0,1 0-1,-1-1-11,0-1 1,-1 0 0,1-1 0,-1-1-1,-1-3 1,1 5 0,-1-1 0,-1-4-1,0-2-3,-1 9 0,0-4 0,1-7 113,3 0 0,0-16 0,-6-27 0,9-69 0,-6-9 0,-1-10 0,4-25 0,0-8 0,-4 23 0,0-4 0,-1-2 0,-1-12 0,-1-2 0,1-1 0,2 3 0,1 0 0,-1 0 106,0-3 0,1 1 0,-1 1 0,2 11 0,0 1 0,0 2-106,5-20 0,2 6 0,0 20 0,0 8 0,6-17 0,0 35 491,10 39 1,-18 19-1,1 26 1,0 43-247,-4-24 1,0 4 0,-1 8 0,-1 2-79,-1 4 0,-1-2 0,3-9 1,0-2-168,-3-9 0,0-3 0,13 27 0,-8-40 0,5-66 327,-9-45 1,-1 16 0,0-5-305,-3-9 1,0-3 0,4 0 0,1-1-24,-2 3 0,1 0 0,1 1 0,1 0 0,1 2 0,0 1 0,-1 7 0,0 2 0,4-35 0,-4 10 0,-10 21 0,0 43 0,0 75 0,0-3 0,0 9 0,0 17 0,0 6 0,0 7 0,0 4 0,0-21 0,0 3 0,0 2-164,0 9 0,0 2 0,0 0 0,0-1 0,-1-1 0,0-1-158,-1-3 1,1-1 0,-4-3 321,0-15 0,-2-2 0,-3-8 0,-2-4 0,-5-16 0,-12-27 0,9-53 0,17-26 0,6-15 0,-3-9 0,0-5 0,0 19 0,0-2 0,0-2 0,0-7 0,0-3 0,0 0 0,0 0 0,0 1 0,0 0-164,0 4 0,0 1 0,0 0 0,0 6 0,0 0 0,0 4 147,0-22 0,0 6 17,-2 7 0,4 14 0,8 29 0,-8 73 0,3 44 0,0 21 0,-4-12 0,-1 7 0,-1 4 0,1-10 0,0 4 0,0 3 0,0 3-90,0-9 1,0 4-1,0 1 1,0 2 0,0 2-1,0-9 1,0 2 0,0 0-1,0 2 1,0 1-1,0 2 19,0-8 1,0 2 0,0 1 0,0 1-1,0 1 1,0-1 0,0 1 0,0 3 0,0 0-1,0 1 1,0 0 0,0 0 0,0 1-1,0 0 5,0-10 0,0 1 1,0 1-1,0 0 1,0 0-1,0-1 1,0 0-1,0-2 1,0 9-1,0-1 1,-1-1-1,1 0 1,0-1-1,-1-1 0,1-1 23,-1 7 0,0 1 1,0-2-1,0-1 0,0-3 1,-2-3-1,0-2 1,0-1-1,-1-4 0,0-3 1,-1-4 42,-4 19 0,-1-6 0,-1-9 0,-3 8 0,-1-24 0,3-42 0,4-78 0,6-5 0,2-13 0,0-9 0,0-12 0,0-6 0,0 22 0,0-4 0,0-3 0,0-3 0,0 0 0,0 6 0,0-1 0,0-2 0,0-1 0,0-1 0,0-1-76,0 5 0,0-1 1,0-1-1,0-1 0,0-1 1,0 1-1,0 1 1,0-13-1,0 0 0,1 1 1,-1-1-1,1 0 0,-1 0-6,1 0 0,0-1 0,0 0 0,1 0 0,-1 2 0,1 0 0,-1 6 0,1 0 0,0 1 0,0 1 0,0 0 0,1 1-28,1-12 1,0 0 0,0 1 0,1 3-1,0 4 1,0-4 0,0 4 0,1 4-1,0 5-15,1-1 0,0 6 0,1 8 125,2-2 0,2 23 327,0 41 1,-4 50 0,-6 30-188,-1-5 0,-1 8 1,-1 7-1,0 3 1,0 6-1,0 5 1,-1 3-66,0-16 1,0 2-1,0 3 1,-1 2 0,0 1-1,1 0 1,-1-5-1,1 1 1,0 1 0,0 1-1,0 1 1,-1 1 0,-1 0-142,0 7 0,-1 2 1,-1 0-1,0 2 1,1-1-1,-1 1 1,2 0-1,0-10 1,1-1-1,-1 1 1,1 0-1,1 1 1,-1-1-1,0 1 0,0 0 0,0 3 0,0 0 1,0 0-1,1 0 1,-1 1-1,0-1 1,0-1-1,1-2 1,0 8-1,-1-1 1,1-1-1,0-1 1,0 0-1,0-2 0,0 0-16,1-5 0,0 0 0,0-1 0,0 0 0,0-3 0,0-1 0,0-4 0,0 14 0,1-3 0,-1-3 0,0-4 0,-1-5 409,-2 16 1,-1-7 0,-1-9-1,2 15 1,-6-38 0,-3-65-6,6-43 0,5-10 1,2-13-323,-1 5 0,2-8 0,-1-5 0,0 2 0,0-6 0,0-4 0,0-4-90,0 2 1,0-5-1,0-3 1,0-1 0,0-1-1,0 11 1,0-1 0,0-1-1,0-1 1,0-1-1,0-1 19,0 7 1,0 0 0,0-1 0,0-1-1,0 0 1,0 0 0,0 0 0,0-2 0,0 1-1,0-1 1,0 0 0,0 0 0,0 0-1,0 0-5,0 2 0,0-1 1,0 0-1,0 0 0,-1 1 1,2 0-1,-1 1 1,0-10-1,0 0 0,0 2 1,1-1-1,-1 2 0,1 1 14,0 4 1,0 0-1,0 1 1,1 2 0,-1 1-1,0 3 1,1-3-1,0 2 1,0 3 0,0 2-1,0 5 62,2-22 0,1 7 0,1 8 0,4-19 0,0 45 0,-8 67 0,3 42 0,0 23 0,-4 0 0,-1 9 0,-1 7 0,1-13 0,-1 5 0,1 5 0,-1 3 0,0 3 0,1-11 0,-1 3 0,0 2 0,0 3 0,-1 1 0,1 0 0,0 0 0,0-5 0,0 0 0,0 0 0,0 2 0,-1 0 0,1 1 0,0 0 0,-1 2 0,1-5 0,-1 2 0,0 0 0,1 1 0,-1 0 0,0 1 0,1 0 0,-1-1 0,1 1 0,-1 2 0,1-1 0,0 1 0,-1 0 0,1 0 0,0 0 0,0 1 0,0-1 0,1 1-58,-1 2 0,1 1 0,0 0 0,0 0 0,0 0 1,0 0-1,0-1 0,0 0 0,1-2 0,-1 7 0,1 0 1,0-1-1,0-1 0,0-1 0,0 0 0,0-1 0,0-2-83,0 6 1,0-1-1,-1-1 1,1-1-1,0-2 1,1-3-1,-1-4 268,2 14 1,1-3 0,0-4-1,0-6 1,-1-8-128,-5 14 0,0-8 0,8-44 0,4-47 0,-6-68 0,-8-42 0,4 35 0,0-8 0,0-6 0,0-4 0,0 13 0,0-3 0,0-4 0,0-1 0,0-2 0,0-1 0,0 6 0,0-2 0,0-1 0,0 0 0,0-2 0,0-1 0,0-1-62,0 5 1,0-1-1,0-1 1,0-1-1,0-1 1,0 0-1,0 0 1,0 0 0,0-3-1,0 0 1,0 0-1,0-1 1,0 0-1,0 0 1,0-1-1,0 1 0,0-1 1,0 0-1,0-1 1,0 0-1,0 0 1,0 1-1,0 0 1,0 2 0,0 4-1,0 1 1,0 1-1,1 0 1,-1 1-1,0 0 1,1 0-1,-1 1 69,1-8 1,0-1 0,0 1 0,0 1 0,0 1 0,0 1 0,1 3 0,-1-4 0,1 2 0,0 2-1,0 2 1,0 2 0,1 3-8,1-20 0,2 3 0,0 6 0,0 5 327,1-2 1,0 6 0,1 17 163,4-5 1,-2 158-329,-7 2 1,-6 19 0,-5-19 0,-3 9 0,-3 7 0,0 4-129,4-18 0,-1 3 0,0 3 0,-1 3 0,1 1 0,0 0 0,1-5 0,1 2 0,-1 1 0,0 1 0,1 1 0,0 2 0,0 0-93,1-5 0,0 2 0,0 0 0,1 2 0,-1 0 1,1 0-1,1 1 0,-1 0 0,2-8 0,0 0 0,1 1 1,0-1-1,0 2 0,0-1 0,0 1 0,1 0 0,0 0 3,-1 3 0,1 1 1,1 0-1,-1 1 0,1-1 1,0 1-1,0-1 1,0 0-1,0-1 0,0-4 1,0 1-1,0-1 1,1 0-1,-1-1 0,1 0 1,0 0-1,0-1 0,0-1 38,1 8 0,0 0 0,0-1 0,0 0 0,0-1 0,0-1 0,0-2 0,0-2 0,0 14 0,0-3 0,0-1 0,0-2 0,0-3 0,0-2 17,0 3 0,0-2 0,0-3 0,0-4 0,0-4 327,0 24 1,0-8 0,0-14 163,0-8 1,0-36-417,0-66 0,0-54 1,0-26-76,0 13 0,0-8 0,0-5 0,0 29 0,0-3 0,0-3 0,0-2 0,0-1-82,0 2 0,0-3 0,0-1 0,0-1 0,0-1 0,0 1 0,0-1 0,0-1 0,0-1 0,0 1 0,0-1 0,0 0 0,0-4 0,0 0 0,0 0 0,0-1 0,0 0 0,0 1 0,0-1 0,0 0 0,0 1 0,0-1 0,0 0 0,0 0 31,0 1 0,0-1 0,0 0 0,0 0 0,0 1 0,0 1 0,0 6 0,0 0 1,0 0-1,0 2 0,0 0 0,0 2 51,0-10 0,0 1 0,0 2 0,0 1 0,0 5 0,0-4 0,0 2 0,0 5 0,0 5 327,0 1 1,0 5 0,0 9 655,0-37-656,0 132 1,0 30 0,0 17-188,1-11 0,-1 6 1,-1 6-1,-1 6 1,-1 7-1,-2 6 1,1 2-66,-1-21 1,1 2-1,-2 3 1,1 1 0,0 2-1,0 1 1,2-5-1,-1 2 1,1 1 0,0 1-1,1 1 1,-1 1 0,-1 1-138,1-4 1,-1 0-1,0 2 1,0 0-1,0 1 1,0 0-1,1 0 1,0 0 0,0 1-1,1 1 1,0 0-1,0 0 1,0 0-1,0 1 1,1 0-1,0 0 4,0-6 0,1 0 0,0 1 0,0 0 0,0 0 1,1 0-1,-1-1 0,0-1 0,0-1 0,0 3 0,0 0 1,0-1-1,0 0 0,0-1 0,0-2 0,0 0 0,0-1 23,0 17 1,0-1 0,0-1 0,0-2 0,0-3 0,0-3-1,0-3 1,0-2 0,0-3 0,0-5 0,0-7 361,1 7 1,-1-8 0,-1-8-1,-4 12 1,0-34 0,3-59-83,-5-62 1,5 10 0,1-13 0,1-7-197,0 1 0,0-7 0,0-4 1,0-5-1,0 18 0,0-3 1,0-4-1,0-2 0,0-2 1,0-2-108,0 11 0,0-3 0,0-1 0,0-2 0,0-1 1,0-1-1,0-1 0,0 1 0,1 3 0,-1 1 0,1-2 1,0 0-1,0-1 0,0-1 0,0 0 0,0-1 0,-1 0 8,1 5 1,-1-2 0,1 1 0,-1-2 0,0 1 0,1-2-1,0 1 1,0 0 0,0-1 0,1 1 0,0-2 0,1-1 0,0 1-1,0-1 1,1 0 0,0 0 0,0 0 0,0-1 0,-1 1-1,1-1 3,-1 8 0,0-2 0,0 1 0,0-1 0,0 0 1,0 0-1,0 1 0,0 0 0,1 1 0,0 0 1,1 1-1,0-2 0,1 1 0,0 0 0,0 1 1,0 0-1,1 1 0,0 1 0,0 0 0,0 0 0,-1 1-15,1-3 1,0-1-1,0 1 1,0 1-1,0 0 1,1 1-1,-1 2 1,1 1 0,1 1-1,1-10 1,0 2-1,1 0 1,1 3-1,-1 1 1,1 3-1,0 3-135,2-12 0,1 2 1,-1 5-1,1 3 0,1 5 156,3-23 1,2 7 0,2 20 0,26-2 40,-19 137 0,-21 0 0,-4 20 0,-2 11 0,-1 3 0,0-9 0,-1 5 0,-1 6 0,-1 2 0,0 3 0,0 1 0,1-13 0,-1 3 0,0 2 0,0 1 0,0 2 0,-1 1 0,0 1 0,0 2-50,0-10 1,0 2 0,-1 2 0,0 1 0,-1 0 0,1 2-1,0-1 1,0 1 0,0-1 0,0 0 0,1 0 0,0 0 0,0 0-1,0 0 1,0 0 0,0 1 0,0-1 0,0 1 0,-1 0-1,0 1 5,-1-7 0,0 1 0,0 0 1,-1 0-1,0 0 0,0 1 1,-1-1-1,1 1 0,0 0 1,1-1-1,0 0 0,0 0 1,0 0-1,0 0 0,1-1 1,-1 1-1,1 0 0,0 0 1,0-1-1,0 1 0,0 0 0,0 0 2,0-1 1,0 1 0,0 0 0,0 1 0,0-1 0,1 0-1,-1-1 1,1 1 0,-1-1 0,1-1 0,-1 0 0,1 5 0,0-1-1,-1-1 1,1 0 0,0 0 0,0-1 0,0 0 0,0-1 0,1 0-1,0-1 43,0 4 0,1 0 0,-1 0 0,2-1 0,-1-1 0,0-1 0,0-1 0,1-1 0,-1-3 0,0 10 0,0-1 0,0-2 0,0-2 0,0-2 0,0-1 0,0-3 196,0 17 1,0-2-1,0-4 1,0-3 0,0-6-179,0 24 1,0-7 0,0-28 0,0-27-1,0-98 1,0-41-19,0 24 0,0-7 0,0-7 0,0-5 0,0 1 0,0-6 0,1-5 0,-1-4 0,1-3 0,-1-1 0,1 17 0,0-2 0,0-2 0,-1-3 0,1-1 0,0 0 0,0-2 0,0 1 0,0 0 0,-1 6 0,0-1 0,1 0 0,-1 0 0,0-1 0,0 0 0,0-1 0,0 0 0,1-1 0,-1 0-47,1 3 0,-1 0 0,1-1 0,0-1 0,-1 0 1,1 0-1,0 0 0,0 0 0,-1-1 0,1 2 1,-1-1-1,1-8 0,-1 0 0,1 0 0,-1 0 1,0-1-1,0 2 0,0-1 0,1 0 0,-1 0 0,0 0-5,0 1 0,0 0 0,0 0 1,0-1-1,0 1 0,0 0 0,0 1 1,0 0-1,0 1 0,0 1 0,0-5 1,0 1-1,0 1 0,0 0 0,0 1 1,0 1-1,0 0 0,0 2 0,0 1 108,0-2 1,0 1 0,0 1 0,0 1-1,0 1 1,0 2 0,0 1 0,0 3 0,0-11-1,0 1 1,0 3 0,1 3 0,-1 2 0,1 3-57,1-16 0,0 4 0,0 6 0,0 6 327,-4-6 1,0 6 0,8 38-83,4 42 1,-7 45 0,-10 42 0,-1 9-176,2-16 1,-1 8 0,-1 5-1,0 5 1,0 1 0,1-8 0,-1 3-1,1 3 1,-1 3 0,0 1 0,-1 3-1,0 1-120,-1-8 1,0 2 0,-1 2 0,0 2 0,0 1 0,-1 1-1,1 0 1,1 1 0,0 1 0,2-13 0,0 1 0,0 1 0,0 1-1,1 0 1,-1 0 0,1 1 0,1 0 0,-1 1 0,1 0-1,1 0 34,0-4 0,0 1 1,1 0-1,0 1 1,0 0-1,0 0 1,1 1-1,0-1 1,0 1-1,0-1 1,0 1-1,0-1 1,-1 0-1,1 0 1,0-1-1,1 1 1,-1 0-1,0 0 1,1 0-1,-1 0 1,1 0-1,0 1 1,0-1-1,1 0 16,0 2 0,0 1 0,1-1 0,0 1 0,0 0 0,0 0 0,0 0 0,1-1 0,-1 1 0,1-1 0,-1-1 0,0 0 0,0 5 0,0 0 0,0-1 0,1 0 0,-1 0 0,0 0 0,0-1 0,0 0 0,1-1 0,-1 0 0,1 0 0,-1 5 0,0 1 0,1-1 0,-1-1 0,1 1 0,-1-2 0,1 0 0,0 0 0,0-2 0,1-1 0,0 2 0,0-1 0,1 0 0,0-2 0,0 0 0,0-1 0,0-2 0,1-1 0,0-1 87,1 12 1,0-2 0,0 0 0,1-3 0,-1-2 0,0-2 0,1-4-88,-1 13 0,1-1 0,0-5 0,-1-7 0,0-9 0,1 50 0,-3-59 0,-3-90 0,1-33 0,1-30 0,1-14 0,-1-1 0,-1 19 0,0-4 0,1-3 0,-1-3 0,0-2 0,0-3 0,0 10 0,0-4 0,0-1 0,0-2 0,0-1 0,0-2 0,0-1 0,-1-2 0,1 9 0,-1-1 0,0-2 0,0 0 0,0-2 0,0-1 0,0 0 0,0-1 0,0 0 0,-1-1 0,1 4 0,0-2 0,0 0 0,0 0 0,0-1 0,0-1 0,-1 1 0,1-2 0,0 1 0,-1 0 0,1-1 0,0 6 0,-1-1 0,1 0 0,-1-1 0,0 1 0,1-1 0,-1 0 0,1 0 0,-1 0 0,0 0 0,0 1 0,1-1 0,-1-6 0,0-1 0,0 0 0,0 1 0,0-1 0,0 1 0,0-1 0,0 1 0,-1-1 0,1 1 0,-1-1 0,1 0 0,-1 0 0,0 0 0,0-1 0,-1 0 0,1 1 0,0 0 0,0 0 0,0 2 0,0 0 0,0 1 0,1-1 0,-1 0 0,1 1 0,0 0 0,-1 1 0,1 1 0,0 1 0,0 0 0,0 2 0,0 0 0,0 0 0,0 0 0,0 0 0,0 2 0,0 0 0,1 2 0,-1 1 0,0 1 0,1 2 0,-1-10 0,1 1 0,-1 1 0,1 3 0,0 2 0,-1 3 0,1 3 245,0-25 1,0 4 0,0 7 0,0 9-106,0-2 1,0 8-1,0 44-140,0 61 0,-2 36 0,-2 35 0,-1 18 0,-1 0 0,2-31 0,-1 5 0,0 4 0,-1 2 0,0 4 0,1 1 0,-1 1 0,2-8 0,-1 2 0,0 1 0,1 3 0,-1 0 0,0 3 0,0 0 0,0 2 0,-1 2-40,1-16 1,0 3 0,0 1-1,-1 0 1,0 2 0,0 1-1,0 0 1,1 1 0,-1 0-1,0 0 1,1 0 0,0 0-1,1-6 1,-1 1 0,1 1-1,-1-1 1,1 1 0,0 0-1,0 0 1,0 0 0,0 1-1,1-1 1,-1 1 0,1-1-1,0 1 2,0 0 0,0 1 0,0 0 0,1 0 0,-1 0 1,1 0-1,0 0 0,0 0 0,0 1 0,0-1 1,0 0-1,0 0 0,0-1 0,0 0 0,1 0 1,-1-1-1,0 1 0,0 0 0,0-1 0,1 1 1,-1-1-1,1 0 0,0 0 0,-1 0 0,1 0 0,1-1-5,-1 6 0,1 0 0,-1 0 1,1-1-1,0 1 0,0 0 0,1-1 1,-1-1-1,0 0 0,0 0 0,1-1 1,-1-1-1,0 2 0,0-1 0,0 0 1,0 0-1,0-1 0,0-1 0,0 0 1,0-1-1,0 0 0,0-1 0,0 0 38,0 2 0,0 0 0,0 0 0,0-1 1,0 0-1,0-1 0,0-2 0,0 0 0,0-2 1,0-2-1,0 19 0,0-2 0,0-1 0,0-2 1,0-3-1,0-3 0,0-2 201,0 10 1,0-1-1,0-4 1,0-8 0,0-10 48,0 42 1,0-57 0,0-115 0,0-48-171,0 27 1,0-13-1,0-8 1,0-6 0,0-2-1,-1 18 1,0-3-1,-1-2 1,1-4 0,-1-2-1,0-2 1,0-2 0,0-2-119,1 12 0,-1-2 0,0-3 1,1-1-1,-1-2 0,0 0 0,0-2 1,0 0-1,0 0 0,-1 0 0,0 0 1,1 3-1,-1 1 0,0-1 0,-1-1 1,1 1-1,0-2 0,-1 1 0,0-1 1,0-1-1,1 0 0,-1-1 0,0 0 6,0 7 1,0 0-1,0-1 1,0-1-1,0 0 1,-1-1 0,1 0-1,-1 0 1,1 0-1,0 0 1,-1 0 0,1 1-1,0 0 1,0 0-1,0-4 1,0-1 0,-1 1-1,1 0 1,0 0-1,0 0 1,0 1 0,0-1-1,1 0 1,-1 1-1,0-1 1,0 0-1,0 0-3,1 0 1,-1 0 0,0-1 0,1 0-1,-1 0 1,1 1 0,-1-1 0,1 1 0,-1 0-1,1 0 1,0 1 0,0 1 0,0 0-1,1-2 1,-1 1 0,1 0 0,-1 0 0,1 0-1,0 2 1,0-1 0,0 1 0,0 1 0,1 1-1,-1 0 1,1 1 39,0-10 0,-1 1 0,1 0 0,1 2 0,-1 0 0,0 1 0,1 1 0,-1 1 0,1 1 0,0 1 0,-1 0 0,1 1 0,0 0 0,0 2 0,0 1 0,0 1 0,0 1 0,0 2 0,1 0 140,-1-10 0,1 1 1,0 1-1,1 2 1,-1 2-1,0 2 1,0 4 4,-1-15 0,0 3 1,-1 3-1,2 7 1,1 9-212,6-10 0,1 9 1,-6 45-1,-25 125 66,10-21 0,0 18 0,-1 10 0,-2 6 0,3-20 0,-2 5 0,0 4 0,-1 5 0,-1 2 0,-1 3 0,0 1 0,2-13 0,-1 2 0,-1 2 0,-1 3 0,0 1 0,0 2 0,1 0 0,-1 1 0,2 1 0,0-1 0,3-11 0,-1 1 0,1 1 0,1 0 0,-1 0 0,1 2 0,0 0 0,0 0 0,1 0 0,0 1 0,0 1 0,1 0 0,0-3 0,0 1 0,1 1 0,0 0 0,0 1 0,1 0 0,-1 1 0,1-1 0,0 1 0,0-1 0,1 1 0,-1-1 0,0-1 0,1 1 0,-1-1 0,1 0 0,0 0 0,-1-1 0,1 1 0,1 0 0,-1 0 0,0 0 0,1 1 0,0-1 0,0 0 0,0 1 0,0 1 0,1 0 0,0 1 0,0-1 0,0 1 0,0 0 0,1 0 0,0-1 0,-1 1 0,1-1 0,1 0 0,-1 0 0,0 0 0,1-4 0,0 1 0,0-1 0,0 0 0,0 0 0,0 0 0,1 0 0,0-1 0,0 1 0,0-1 0,0 0 0,0 0 0,0-1 0,1 6 0,0 0 0,0 0 0,0 0 0,0-1 0,0 0 0,1 0 0,-1 0 0,1-1 0,0 0 0,0-1 0,0-1 0,0 4 0,1-1 0,-1-1 0,0 1 0,1-1 0,0-1 0,0-1 0,0 0 0,0-1 0,1 0 0,0-2-62,0 11 1,1 0-1,0-1 1,1-1-1,-1-1 1,1-2-1,-1-1 1,1-2 0,-1-3-1,1 7 1,-1-2-1,0-1 1,0-3-1,1-3 1,0-2-1,0-5 60,1 8 0,0-3 0,1-4 0,1-7 0,-1-7 116,5 41 0,3-51-114,1-92 0,2-35 0,-7 2 0,-2-16 0,-1-12 0,0-5 0,0-1 0,-1 21 0,-1-4 0,1-2 0,0-3 0,-1-3 0,1-1 0,-1-1 0,0-1 0,-1 5 0,1-2 0,-1-1 0,0-2 0,0-1 0,-1-1 0,1-2 0,-1 0 0,0-2 0,0 0 0,-1 12 0,-1-1 0,1-2 0,-1 0 0,1-2 0,-1 0 0,-1 0 0,1-2 0,0 1 0,0-1 0,0 1 0,-1-1 0,1 0 0,0-2 0,0-1 0,0-1 0,0 0 0,0 0 0,0 0 0,0 0 0,-1-1 0,1 0 0,0 0 0,-1 0 0,1 0 0,-1-1 0,0 6 0,1-1 0,-1 0 0,0-1 0,0 0 0,0 0 0,0 0 0,-1 0 0,1 1 0,0-1 0,0 1 0,0 1 0,0 0 0,0 1 0,0-1 0,0 0 0,0 1 0,0 0 0,1 0 0,-1 1 0,0 0 0,0 0 0,0 1 0,1 0 0,-1 0 0,0 1 0,1-1 0,-1-3 0,0 0 0,0 0 0,0 0 0,0 0 0,0 1 0,1 0 0,-1 2 0,1 0 0,0 1 0,1 1 0,0 1 0,1-15 0,0 0 0,1 2 0,0 1 0,1 1 0,0 2 0,0 1 0,1 2 0,1 2 0,0-9 0,2 2 0,0 1 0,0 3 0,1 2 0,1 4 0,0 2 140,2-11 0,0 3 1,2 4-1,-1 6 1,2 11-1,8-40 1,6 41 67,-1 67 1,-17 60-1,-13 48 1,-3 9-209,3-34 0,-2 5 0,0 5 0,-2 4 0,0 4 0,0 1 0,1-14 0,0 2 0,-1 3 0,0 1 0,0 3 0,0 1 0,-1 2 0,0 2 0,0 0-41,0-9 0,0 3 0,-1 1 0,1 2 0,-1 0 0,-1 2 0,1 1 0,0 0 0,0 0 0,0 0 0,0-1 0,1-1 0,0 0 0,-1 1 0,1-1 0,0 0 0,0 1 0,0-1 0,0 1 0,0-1 0,0 1 0,1 1 0,-1-1 0,1 0 0,-1 4 0,1-1 0,0 1 0,-1 0 0,1 0 0,0 0 0,0 1 0,0-1 0,1 1 0,-1-1 0,1 0 0,0-1 0,0 0 0,1-1 0,-1 1 0,1-1 0,0 0 0,0 0 0,0 0 0,0 0 0,1 0 0,0 0 0,0 0 0,0 0 2,0 1 0,1-1 1,0 1-1,0-1 0,1 1 1,-1 0-1,1-1 1,0 1-1,-1-1 0,1-1 1,0 0-1,-1 0 1,1 5-1,0-1 0,-1 0 1,1 0-1,0-1 1,0 0-1,-1 0 0,1-1 1,0-1-1,0 0 0,0 0 39,0 3 0,0 0 0,0-1 0,-1 1 0,1-2 0,0 0 0,0-2 0,0 0 0,1-3 0,-1-1 0,1 8 0,-1-2 0,1 0 0,0-3 0,0-1 0,0-2 0,0-3 0,0-2 163,0 8 1,1-2 0,-1-3 0,0-3 0,0-3 0,1-5 81,-2 11 1,1-2 0,0-10 0,4-14-18,15 23 1,-7-128-1,1-36-228,3-5 0,1-14 0,-2-10 0,-8 29 0,-1-6 0,-2-5 0,0-3 0,0-4 0,-1-1 0,1 5 0,-1-2 0,0-4 0,0-1 0,-1-3 0,1 0 0,-1-2 0,0 1 0,-1 13 0,0-1 0,0-1 0,0 0 0,-1-1 0,0-1 0,1-1 0,-1 0 0,0-2 0,-1 0-41,1 8 0,-1-1 0,1-1 0,-1-1 0,0 0 0,-1-1 0,1-1 0,0 1 0,0-1 0,0 0 0,-1 0 0,1 0 0,0-2 0,0 0 0,0 0 0,0-1 0,0 1 0,0-1 0,0 0 0,0 0 0,0-1 0,0 0 0,0 1 0,0-1 0,0 4 0,0 1 0,0-2 0,0 1 0,0-1 0,0 0 0,0 0 0,0 1 0,0 0 0,0 0 0,0 1 0,0 0 0,0 2 0,0-11 0,0 2 0,0-1 0,0 1 0,0 1 0,0 0 0,0 1 0,0 1 0,0 0 0,0 2 0,0 0 44,0-1 0,0 1 0,0 0 0,0 1 0,0 0 0,0 2 0,0 1 0,0 2 0,0 1 0,0 3 0,0-16 0,0 1 0,0 3 0,0 2 0,0 2 0,0 4 0,0 3-3,0-9 0,0 4 0,0 3 0,0 5 0,0 6 245,0-16 1,-1 8 0,2 15 0,7-3-1,-1 132 1,-4 18 0,-1 24 0,-2 10-176,0-34 0,-1 6 0,0 3 0,-1 4 1,1 2-1,-1 2 0,0-12 0,0 2 0,-1 2 1,1 1-1,-1 2 0,1 1 0,-1 2 1,0 1-121,0-7 1,1 1 0,-1 2 0,0 1 0,0 1 0,0 1-1,-1 1 1,1-1 0,1 0 0,-1 0 0,0 1 0,0 1 0,0 1-1,0-1 1,0 1 0,0 0 0,1 0 0,-1 0 0,1 0-1,0-1 0,0 2 1,0-1 0,0 1 0,1 0 0,-1 0 0,1 0-1,0-1 1,-1 1 0,1-1 0,0 0 0,0-2 0,0-1 0,-1 0-1,1 0 1,0 0 0,0 0 0,0-1 0,0 1 0,1-1-1,-1 1 1,1 8 0,0 1 0,-1-1 1,2 1-1,-1-1 0,0-1 0,0 1 1,0-2-1,0-1 0,0-5 0,0-2 1,0 1-1,0-1 0,0-1 0,0-1 1,0 0-1,0-1 0,0-1 49,0 17 0,0-1 0,0-1 0,0-2 0,0-1 0,0-2 0,0-4 0,1-1 0,0-2 0,0-3 0,1-2 0,-1-3 0,1-5 245,-1 9 1,1-4 0,0-5 0,0-9 245,2 28 1,-1-43-364,-3-57 1,3-39-1,1-33 1,2-5-129,-1 4 0,0-6 0,1-5 0,0-6 0,-3 11 0,1-5 0,-1-3 0,0-3 0,0-3 0,0-2-55,0 9 0,0-3 1,0-1-1,0-3 0,0-1 1,-1-2-1,1 1 1,-1-1-1,0 13 0,0 0 1,-1-1-1,1 0 1,-1-1-1,0-1 0,0 0 1,0-1-1,0 0 0,-1 0 8,1-5 0,-1 0 0,0-1 0,0 0 0,0-1 1,0 0-1,0 0 0,0 0 0,0-1 0,-1 1 1,1 8-1,0 0 0,0 0 0,0 0 0,0-1 1,0 1-1,0 0 0,0-1 0,0 1 0,0 1 0,0-1-5,0-6 0,0-1 0,0 1 1,0-1-1,0 1 0,0 1 0,0 0 1,0 0-1,0 2 0,0 1 0,0-3 1,0 1-1,0 1 0,0 0 0,0 2 1,0 0-1,0 1 0,0 1 0,0 1 51,0-3 1,0 1-1,0 0 1,0 2 0,0 0-1,0 3 1,0 1-1,0 2 1,1-11 0,-1 3-1,0 1 1,0 3 0,1 3-1,0 3 246,0-12 1,1 4 0,0 4 0,0 7 81,0-9 1,0 5 0,7 43-83,3 46 1,-5 41 0,-9 34 0,-1 8-239,1-15 0,-2 7 0,-2 4 0,1 5 0,0 2 0,1-10 0,1 4 1,-1 3-1,1 2 0,-1 2 0,0 2 0,-1 1-59,0-6 0,0 2 0,-1 2 1,0 1-1,0 2 0,0 1 0,0 0 1,0-1-1,1 0 0,0-7 0,0-1 1,1 1-1,0 0 0,-1 0 0,1 1 1,0 0-1,0-1 0,1 2 0,-1-1 2,1 3 1,-1 1 0,1 0 0,0 1 0,0-1 0,0 1-1,0 0 1,1-1 0,-1 1 0,1-1 0,-1 0 0,1-1 0,-1 1-1,1 0 1,0 0 0,0-1 0,0 1 0,1-1 0,-1 0-1,1 0-2,0-1 0,1 0 0,0 0 1,0 0-1,0 0 0,0-1 0,1 1 1,-1-2-1,0 1 0,0-1 0,0 6 1,0 0-1,0-1 0,0 1 0,0-2 1,0 1-1,0-2 0,0-1 0,0 0 46,0 4 0,0-1 0,0 0 0,-1-2 0,1 0 1,0-2-1,1-1 0,-1-2 0,1 15 0,0-3 1,1-1-1,0-2 0,0-4 0,0-2 202,1 0 1,0-3-1,0-2 1,0-4 0,0-5-164,-2 26 1,1-8-1,4-22 1,16-16 0,-9-95-1,-1-31-33,2-1 0,0-11 0,0-9 0,-5 2 0,0-9 0,-1-6 0,0-4 0,-1-3 0,-1 25 0,0-3 0,0-2 0,0-2 0,0-2 0,-1-1 0,0-1 0,-1-1 0,0 1 0,0-1 0,-1-2 0,0-1 0,0 0 0,-1-2 0,0-1 0,0 0 0,0-1-45,-1 10 0,0 0 0,0-1 1,0-1-1,0 0 0,-1-1 1,1 0-1,-1-1 0,0 1 1,1-1-1,-1 1 0,1-1 1,-1-1-1,0 1 0,1-1 1,-1 0-1,0 0 0,0-1 1,0 1-1,0-1 0,1-1 0,-1 1 2,0 3 0,0 0 0,0 0 1,0-1-1,0-1 0,0 1 0,0 0 1,0-1-1,0 2 0,0-1 0,0 1 1,0 1-1,0-4 0,0 0 0,0 1 1,0 0-1,0 0 0,0 1 0,0 0 1,0 1-1,0 0 0,0 0 0,0 1 24,0-5 1,0 1 0,0-1 0,0 1 0,0 1 0,0 0 0,0 2 0,0 0 0,0 2-1,0 1 1,0-9 0,0 0 0,0 1 0,0 2 0,0 2 0,0 1 0,0 4 0,0 1 18,0-6 0,0 2 0,0 2 0,0 4 0,0 3 0,0 4 245,0-15 1,0 2 0,0 10 0,0 17 81,0-11 1,0 146 0,0 60-318,0-51 1,1 10 0,0 6 0,-2 5 0,0 3 0,-2-10 0,-2 3-1,0 3 1,-1 4 0,0 2 0,0 2 0,0 2-58,1-17 0,0 3 0,0 2 0,0 2 0,0 1 1,-1 1-1,1 0 0,0 1 0,0 0 0,-1-1 1,2-6-1,-1 1 0,0 1 0,-1 0 0,1 0 1,0 0-1,0 1 0,1-1 0,-1 1 0,0 0 0,1 0 39,-1 2 0,1-1 1,-1 1-1,1 1 0,0-1 1,0 0-1,0 1 1,0-1-1,0 1 0,1-1 1,-1 0-1,1 0 1,1 1-1,-1-1 0,0 0 1,1 0-1,0 0 0,0 0 1,0 0-1,0 0 1,0 0-1,1-1 8,0 0 0,0-1 0,0 0 0,0 1 0,0-1 0,1 0 0,-1 0 0,1-1 0,-1 0 0,1-1 0,0-1 0,-1 4 0,1 0 0,-1-1 0,1 0 0,0-1 0,0 0 0,0-1 0,-1 0 0,1 0 0,0-1 0,0 6 0,0-1 0,-1 1 0,1-1 0,0 0 0,0-2 0,0-1 0,0-2 0,1-2 0,0 10 0,0-2 0,1-2 0,-1-2 0,1-1 0,1-4 0,-1-2 122,1 12 1,0-4 0,0-2 0,3-5 0,1-5 0,6 25 0,3-8 0,9-19-1,11-20 1,9-29 0,20-60 0,5-32 0,-17 2 0,0 0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24:55.64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621 1213 24575,'-16'87'0,"0"1"0,1-1 0,-1 0 0,0 0 0,3 5 0,0 1 0,1 0 0,1 2 0,2 3 0,1-8 0,2 1 0,0 2 0,1 2 0,0 0 0,0 2 0,1-7 0,-1 2 0,1 2 0,-1 0 0,1 0 0,1 1 0,-1 0 0,0 1 0,1 1 0,0 0 0,0 0 0,0 0 0,1 0 0,0 0-71,1 1 1,1 1 0,0-1 0,0 1-1,1-2 1,-1 0 0,0-1 0,0-7 0,0 0-1,0-2 1,0 0 0,0 0 0,0-1-1,0-1-93,0 9 0,0 0 0,0 0 0,-1-2 0,2-2 0,-1-3-33,2 4 0,-1 0 1,1-3-1,0-6 0,1-10-49,3 43 0,0-54 0,1-102 0,-1-40 164,-4 15 0,0-12 0,-1-8 0,0-4 0,0-2 0,0 12 0,-1-3 0,1-2 0,-1-3 0,0-1 0,0-2 0,0 0 24,1-1 0,-1-2 0,0-2 0,0-1 0,0-1 1,0-1-1,-1 1 0,1 0 0,0 9 0,0-1 0,0 0 1,0 0-1,0 0 0,0 0 0,0-1 0,0 1 0,0-1 0,0 0 0,0-1 0,-1 0 0,1 0 0,-1 0 1,1 0-1,1 1 0,-1 0 0,1 1 0,1-6 0,1 0 1,0 1-1,1 0 0,-1 0 0,1 2 0,0-1 0,0 1-13,0 3 1,0-1 0,0 1 0,1 0-1,-1 1 1,1 2 0,0 1 0,1 3 0,1-9-1,1 0 1,1 3 0,-1 3 0,1 4-1,-1 4-93,1-7 0,0 5 0,0 5 0,1 6 0,8-39 0,-2 47-82,-8 83 0,-5 41 0,-3 31 0,-1 9 170,0-17 0,-2 6 1,0 6-1,-1 4 0,0 5 1,1-19-1,0 3 1,-1 3-1,1 3 0,-1 3 1,0 1-1,0 3 0,0 0 33,0-13 0,0 2 0,0 2 1,0 2-1,0 0 0,-1 2 0,1 1 1,0 0-1,0 1 0,0-1 0,1 0 1,0-4-1,0 1 0,0 1 0,0-1 1,0 1-1,1 1 0,-1 0 0,1 0 1,0 0-1,0 1 0,0-1 0,0 1 3,1-5 1,0 1 0,0 1 0,0 0 0,1 0 0,-1 0 0,1 0 0,-1 0 0,1 0-1,0-1 1,0 0 0,-1-2 0,1-1 0,0 10 0,-1-2 0,1 0 0,0-1 0,0 0-1,-1-1 1,1-1 0,0 0 0,0-1 0,0 0 0,0 0-19,0 2 0,-1 1 0,1 0 0,0-1 0,0-1 1,1-1-1,-1-1 0,0-2 0,0-3 0,0-3 0,0 14 1,0-2-1,0-2 0,0-3 0,0-4 0,0-4 0,0-6-59,0 18 1,1-7 0,-1-7 0,-1-8-1,-2 37 1,-7-51 312,-12-107 1,12-13-1,1-22 1,2-12 0,-1-3-167,0 6 0,-1-5 0,0-5 0,0-5 0,0-3 1,2-2-1,1 19 0,1-3 0,0-2 0,0-2 0,1-2 1,-1-2-1,1-1 0,0-2 0,0-1-70,0 13 1,1-1 0,-1-3-1,1 0 1,-1-2 0,1-1-1,0 0 1,0-1 0,0 0-1,1 0 1,-1 0 0,1 0-1,0 5 1,1 0 0,-1 0-1,1-1 1,-1 0 0,1 0-1,0 0 1,0-1 0,1 1-1,0 0 1,0-1 0,1 1-1,-1-1 7,2 0 1,-1 0 0,0-1 0,1 0-1,0 0 1,1 0 0,0 0 0,0 1-1,0-1 1,1 2 0,0-1 0,0 2 0,1 0-1,0-2 1,1 1 0,0 0 0,0 0-1,1 1 1,0 0 0,0 1 0,1 0-1,0 1 1,1 0 0,0 0 0,1 1 83,1-4 0,1 0 0,1 0 0,0 0 0,0 1 0,1 0 0,0 2 1,0 1-1,1 1 0,-1 2 0,0 3-51,3-14 0,0 0 0,0 2 0,0 2 0,1 3 0,-1 4 0,0 5 0,0 6 0,6-29 0,0 5 0,0 16 0,4 26 59,24 23 0,-34 80 0,-11 49 0,-5 24 0,0 1-59,1-38 0,-2 6 0,0 5 0,-1 3 0,-1 3 0,0 3 0,0 0 0,0 2 0,-1-15 0,1 1 0,-1 2 0,-1 2 0,1 1 0,-1 1 0,0 1 0,0 1 0,0 1 0,0 1 0,-1 0-37,1-3 1,0 1-1,0 1 1,-1 1-1,1 2 1,-1-1 0,0 2-1,1 0 1,-1 0-1,0 1 1,0-1 0,1 1-1,0-1 1,0-4-1,-1 0 1,1 0 0,0 0-1,0 1 1,0 0-1,0 0 1,0 1 0,0-1-1,1 0 1,-1 0-1,0 1 1,1-1-1,0-1 26,0 1 1,0 1-1,0-1 1,0 1-1,0-1 1,0 1-1,1 0 1,-1-1-1,1 0 1,-1 0 0,1-1-1,0-1 1,-1 0-1,1-2 1,0 9-1,-1-1 1,1 0-1,-1-1 1,1-1 0,0 0-1,0 0 1,0-2-1,0 1 1,0-2-1,1 0 1,-1 0 38,1 1 0,1 1 0,-1 0 0,1-1 0,0-1 0,0 0 0,0-2 0,-1-1 0,0-3 0,0-2 0,-1-2 0,-1 20 0,0-2 0,0-2 0,-1-4 0,-1-4 0,0-4 0,-1-5-28,-4 17 0,-1-7 0,0-8 0,-1-8 0,-6 37 0,-1-53 235,-3-100 0,8-36 0,5-29 1,0-11-236,3 34 0,1-5 0,0-5 0,0-5 0,1-2 0,0-4 0,1 13 0,0-3 0,0-2 0,1-3 0,0-2 0,0-2 0,1-2 0,-1-1 0,0-2-40,0 12 1,1-3 0,-1-1-1,1-2 1,-1-1 0,1-1-1,0-1 1,0-1 0,0 1-1,0-1 1,0 1 0,0 1-1,1 5 1,0 0 0,-1 1-1,1-2 1,0 1 0,0 0-1,0-1 1,1 1 0,-1-1-1,0 1 1,1-1 0,0 1-1,0 0 38,0-1 1,0 1 0,0-1 0,1 0-1,-1-1 1,1 1 0,0 0 0,0 1 0,0 0-1,0 1 1,0 0 0,0 2 0,0 1-1,0-7 1,0 1 0,0 0 0,0 2 0,1 0-1,-1 1 1,1 1 0,-1 0 0,2 1 0,-1 1-1,1 1 111,1-12 0,1 1 0,1 0 0,0 1 1,0 1-1,0 2 0,0 2 0,0 3 1,-1 2-97,1-17 1,-1 0 0,0 4 0,0 5 0,0 7 0,2 8 0,4-26 0,1 12 0,1 53 151,1 65 0,-9 30 0,-5 29 0,-3 15 0,0 3-165,0-19 0,0 5 0,-1 4 0,0 5 0,-1 2 0,0 1 0,0 2 0,0-10 0,-1 2 0,1 2 0,-1 2 0,0 1 0,0 1 0,0 2 0,-1 0 0,0 1-43,1-7 0,-2 2 0,1 1 1,-1 1-1,-1 1 0,1 1 0,0 0 1,0 0-1,0 0 0,1 1 0,0-2 1,1-5-1,0-1 0,0 1 0,0 0 1,1 0-1,-1 1 0,1-1 0,0 0 1,0 1-1,0-1 0,1 0 0,-1 1 12,1-1 0,0 1 0,0 0 0,1 0 1,-1 0-1,1 0 0,-1 0 0,1-1 1,0 0-1,0-1 0,0-1 0,0 0 1,0 9-1,0-1 0,0-1 0,1 0 1,-1-1-1,1-1 0,-1 0 0,1-1 1,0 0-1,0-2 31,1 5 0,-1-1 0,1 0 0,0 0 0,1-2 0,-1-1 0,0-2 0,0-3 0,0-2 0,0 20 0,0 0 0,0-2 0,0-7 0,0-10 0,0-13 0,1 36 0,-2-55 0,0-92 0,0-46 0,-2-11-70,2 23 1,-2-8-1,1-6 1,-1-5-1,0-2 1,1-2 0,-1 6-1,1-3 1,0-3-1,-1-2 1,1-2 0,0-2-1,-1-1 1,0 0 69,0 7 0,1-2 0,-1-2 0,-1 0 0,1-2 0,0-1 0,0 1 0,0-1 0,0 1 0,1 0 0,-1 0 0,1 0 0,0 1 0,-1-1 0,1 0 0,0-1 0,0 1 0,1 0 0,-1-1 0,1 0-45,0 7 1,0-1-1,1 0 1,-1 0 0,1 0-1,0 0 1,0 0 0,0 0-1,1 1 1,0 0 0,0 1-1,1-4 1,0 0 0,1 0-1,0 1 1,0 0 0,0 0-1,1 1 1,0 1 0,0 0-1,0 0 45,1-5 0,0 0 0,0-1 0,1 1 0,0 1 0,0 1 0,0 3 0,0 1 0,0 3 0,1-5 0,-1 2 0,1 1 0,-1 2 0,2 4 0,-1 5 0,1 4 163,4-15 1,2 7 0,-1 6 0,0 7 0,4-32 0,0 45 56,-2 80 0,-9 37 1,-8 31-1,-2 8-220,0-17 0,-1 5 0,-1 6 0,-1 5 0,0 3 0,1-18 0,-1 4 0,1 3 0,-1 2 0,0 3 0,-1 1 0,0 2 0,0 1 0,1-13 0,-2 2 0,1 2 0,-1 1 0,0 1 0,0 1 0,-1 1 0,1 1 0,0-1 0,1 0 0,0 0 0,0 3 0,0 0 0,0 1 0,0 0 0,1 0 0,0 1 0,0-1 0,0 2 0,0-1 0,1 1 0,0 0 0,1-5 0,0 2 0,0 0 0,1 0 0,0 1 0,0-1 0,0 1 0,0-1 0,0 0 0,0-1 0,0-1 0,0 0 0,-1 0 0,1 0 0,0 0 0,-1-1 0,1 0 0,-1-1 0,1-1 0,0 0 0,0-1 0,0-1 0,0-1 65,0 10 1,1 0-1,0 0 1,0-1-1,0-1 1,0-3-1,0-2 1,0-2-1,-1-4 1,-1 15-1,1-3 1,0-2-1,-2-6 1,-1-6 0,-1-8-5,-8 13 0,-1-10 1,-2-16-1,-15 9-61,21-106 0,4-33 0,3-8 0,3-18 0,1-11 0,0-5 0,1 25 0,0-6 0,0-4 0,1-3 0,1-3 0,0-1 0,0-2 0,2 19 0,0-1 0,0-2 0,1-1 0,1-2 0,-1 0 0,1-2 0,0-1 0,0-2 0,0 0 0,0 4 0,-1-2 0,1-2 0,0-1 0,0-1 0,0 0 0,1-1 0,-1-1 0,1 1 0,0 0 0,1 0 0,0 2 0,1 0 0,0 0 0,0 1 0,1-1 0,0 1 0,0-1 0,0 1 0,1 0 0,0-1 0,0 0 0,0 1 0,1-1 0,-1-1 0,1-1 0,0 0 0,1 0 0,-1 0 0,1 0 0,0 0 0,0 1 0,0 0 0,0 1 0,0 1 0,0 1 0,0 0 0,0 0 0,0 1 0,1 1 0,-1 0 0,0 1 0,0 1 0,1 1 0,-1 0 0,1 1 0,-1 2-110,2-10 1,0 1 0,0 0 0,-1 1-1,1 2 1,0 1 0,0 2 0,0 3-1,0 2 82,3-18 1,0 0 0,0 4 0,-1 4 0,1 8 0,-1 8 0,4-15 0,-1 10 0,4 30 272,13 32 1,-22 73 0,-13 51 0,-3 9-183,0-37 0,-2 6 0,-1 4 1,-1 3-1,-1 4 0,1 0 1,1-7-1,0 3 0,-1 1 0,0 3 1,0 1-1,0 2 0,-1 1 1,-1 2-114,1-6 1,-2 2 0,0 1 0,0 3 0,0 0 0,-1 1-1,1 1 1,0-1 0,0 0 0,1 0 0,0 0 0,1 0 0,0 1-1,0 0 1,0 0 0,1 0 0,0 0 0,0 0 0,0 1-1,0-1 32,0-6 0,1 0 1,0 1-1,0 0 0,0 0 1,0 0-1,1-1 0,-1 0 1,1-1-1,0 0 0,0-2 1,0 11-1,0 0 0,1-1 1,-1 0-1,1-2 0,0 0 1,0-1-1,1-2 0,-1-1 140,1 2 1,0 0 0,0-1 0,0-1 0,1-1 0,-1-3 0,0-3 0,0-3 73,0 25 1,0-2-1,0-5 1,-2-9 0,0-14-74,-7 29 0,0-52 0,3-112 1,3-52-124,3 38 0,0-9 0,1-7 0,0-5 0,0-2 0,0 7 0,1-4 0,1-4 0,-1-2 0,1-3 0,-1-2 0,1-1-50,0 16 1,0-2 0,0-2 0,0-2 0,0-1 0,0 0-1,1-1 1,0-1 0,0 1 0,1 0 0,0-3 0,1-1 0,0 0-1,0-1 1,0 1 0,1-1 0,0-1 0,1 0 0,0 0-1,0-1 23,0 5 1,0-1 0,1-1 0,0 0 0,0 0 0,1-1 0,0 1 0,0 0 0,0 0 0,0 1 0,-1 1 0,2-5 0,-1 1 0,1 0 0,0 0 0,0 1-1,0 0 1,0 1 0,0 0 0,0 0 0,0 1-29,-1 5 0,1-1 1,0 0-1,0 1 0,-1 0 1,1 2-1,0 0 1,0 1-1,0 2 0,0 1 1,1-6-1,0 0 1,0 1-1,1 2 0,-1 2 1,-1 2-1,1 3 0,-2 2-30,2-20 1,-1 3 0,0 4 0,-1 6 0,0 8 411,4-14 1,0 8 0,-6 48-165,-16 115 1,0-17 0,-2 16 0,-3 11 0,-1 6 0,0 0-103,3-7 0,-2 4 1,0 3-1,0 3 1,0 2-1,0 1 1,0 1-1,3-13 0,-1 0 1,0 2-1,0 1 1,0 0-1,0 2 1,1 1-1,0 1 1,1 1-107,1-9 0,0 1 0,1 2 1,0 0-1,0 1 0,0 1 1,1 0-1,0 1 0,0-1 1,0 0-1,0 0 0,1 1 1,-1 1-1,1-1 0,0 1 1,0-1-1,1 1 0,-1 0 1,1 0-1,1 0 0,-1 1 0,1-1-2,0 1 0,1 0 0,0 1 0,1 0 0,-1 0 1,1 0-1,0-1 0,1 0 0,-1-1 0,0-1 1,0-1-1,1 2 0,-1-2 0,0 1 0,1-2 1,-1 0-1,1 0 0,0-2 0,0-1 0,1-1 0,-1-1-13,1 9 1,1-1 0,0-1 0,0-1 0,1-2 0,-1-2 0,0-2 0,0-4 59,0 23 0,0-1 0,0-6 0,0-8 0,0-12 0,0 33 0,0-53 0,0-97 0,0-37 11,0 11 1,0-11 0,0-7 0,0-4 0,1 8-1,-1-4 1,0-4 0,1-3 0,-1-3 0,1-2-12,-1 9 0,1-3 0,0-3 0,-1-1 0,1-2 0,0 0 0,0-1 0,1 0 0,0 6 0,0-1 0,0 0 0,1-1 0,0 0 0,0-1 0,0-1 0,0 1 0,1-1-52,-1 5 0,1-1 0,0 0 1,0-1-1,0 0 0,1 0 0,-1 0 1,1 0-1,0 1 0,1 0 0,0-9 1,0 0-1,1 0 0,0 0 0,0 0 1,0 1-1,1-1 0,-1 1 0,1 1-10,1 1 1,0-1-1,0 1 1,0 0-1,1 0 1,-1 1-1,0 1 1,0 2 0,-1 1-1,1-11 1,0 0-1,-1 3 1,0 1-1,0 1 1,-1 2-1,1 2 23,-1-2 1,1 0-1,0 2 1,-1 2-1,0 4 1,0 4 178,1-15 0,-1 1 1,1 11-1,-2 19 1,4-4-1,-11 124 1,-5 44-43,-1-24 0,-2 8 0,0 8 1,-1 4-1,3-11 0,0 5 1,-1 3-1,1 3 0,-1 2 1,-1 1-86,0-12 1,0 2 0,0 1 0,-1 2 0,0 1 0,0 0 0,1 0 0,1 0 0,1 2 0,0 1 0,1 1 0,0 0 0,1 0 0,-1 0 0,1 0 0,1 1 2,-1 0 0,1 1 0,0 1 0,0-1 0,1 0 1,-1 0-1,1-2 0,0 0 0,0 6 0,1-1 1,-1-1-1,1 0 0,0-1 0,1-1 0,0-1-16,0-4 0,1 0 0,0-1 0,0 0 0,0-3 0,0-1 0,1-3 0,-1 14 0,0-3 0,0-2 0,0-5 0,0-4 0,0 18 0,1-8 0,-2-8 327,-3 17 1,-2-42 0,3-60-1,-4-59 1,5-27 0,2-21-257,-1 32 0,1-6 1,0-5-1,1-3 1,-1-3-1,0-5 1,0-4-1,0-2 1,0-4-69,0 16 0,-1-3 0,1-3 0,0-2 0,0 0 1,0 1-1,1 0 0,-1 1 0,0-1 0,0 1 1,0-1-1,1 1 0,-1-1 0,1 0-3,0 10 0,-1-1 0,1 0 0,0-1 0,0 2 0,0-1 0,0 2 0,0 1 0,1-5 0,-1 1 0,1 1 0,-1 1 0,1 0 0,0 2 0,1 1 0,0-7 0,0 1 0,2 1 0,-1 2 0,-1 2 0,1 3 0,-1-20 0,0 3 0,0 6 0,0 7 5,0 7 0,-1 8 0,0 11-5,1-20 0,-2 128 0,-2 43 0,-4-11 0,-3 13 0,-2 9 0,1 4 0,2-26 0,0 3 0,0 3 0,-1 3 0,1 2 0,-1-1 0,0 1 0,0 6 0,0 1 0,0 2 0,0 0 0,0 1 0,0 2 0,0 1-19,1-15 0,1 2 0,-1 1 1,0 1-1,0 1 0,1 0 1,-1-1-1,1 0 0,0 0 0,1-2 1,-1 0-1,1-1 0,0 1 1,0 0-1,1-1 0,0 1 0,0-1 1,1 0 18,-1 10 0,2 1 0,0 0 0,0-1 0,1 0 0,0-1 0,-1-1 0,1-3 0,-1 3 0,1-1 0,-1-1 0,0-1 0,1-2 0,0-2 0,0-2 0,1 18 0,0-2 0,0-2 0,0-6 0,0-4 0,0-6 0,0-3 0,0-7 0,0-13 0,0 5 0,0-33 0,0-116 0,0-6 0,0-17 0,0 27 0,0-6 0,0-6 0,0-2 0,0 0 0,0-5 0,0-2 0,0-2 0,0 0 0,0 10 0,0 0 0,0-2 0,0 0 0,0-2 0,0 1 65,0 7 0,0-1 1,0-1-1,0 0 1,0 1-1,0-1 1,0 1-1,0-10 1,0 0-1,0 0 0,0 0 1,0 1-1,0 0-65,0 1 0,0-1 0,0 0 0,0 1 0,0 2 0,0 2 0,0-6 0,0 1 0,0 2 0,0 3 0,0 1 0,0-8 0,0 1 0,0 5 0,0 4-185,1-4 1,0 5 0,-3 14 184,-8-25 0,-12 166 0,4 18 0,0 20 0,5-29 0,2 8 0,-1 5 0,1 3 0,1-1 0,1 5 0,0 3 0,0 2 0,2-1 0,1-11 0,0 1 0,1 1 0,0 1 0,1 0 0,0 2 74,2-8 0,0 2 0,1 1 0,1 0 0,-1 0 0,1 0 0,-1-1 0,0 11 0,1 1 0,-1-1 0,1-1 0,0 0 0,0 0-74,0-4 0,0 0 0,0 0 0,0-1 0,0-3 0,0-3 0,0 0 0,0-3 0,0-2 0,0-4 0,0-5 0,0 19 0,0-7 0,0-15 0,0 12 0,0-163 0,0 3 0,0-16 0,0-7 0,0 7 0,0-5 0,0-4 0,0-2 0,0 13 0,0-1 0,1-2 0,-1-2 0,1-1 18,0 7 0,0-3 0,0 0 0,0-2 0,0 1 0,1 0 0,1 1 0,0 0 0,0 0 0,0 0 0,1 0 0,0 0-18,0 0 0,1 0 0,0 0 0,0 1 0,0 1 0,0 2 0,1-9 0,0 3 0,-1 1 0,1 2 0,-2 3 0,1-7 0,-2 3 0,1 4 0,-1 6 103,1-1 1,0 6 0,-2 18 0,-2 8-1,0 99 1,0 38-104,0-3 0,0 10 0,0 6 0,0-21 0,0 4 0,0 4 0,0 2 0,0 2 0,0-1 0,0 4 0,0 1 0,0 2 0,0 1 0,0-1 0,0-11 0,0 1 0,1 1 0,-1 0 0,0 0 0,1 0 0,-1 1 11,1 2 0,0 0 1,0 1-1,1 0 1,-1 0-1,0-1 1,0-1-1,-1 10 1,1 0-1,-1-1 0,0 0 1,1-1-1,-1-2-11,1-4 0,0 0 0,1-1 0,-1-2 0,1-2 0,-1-4 0,-1 18 0,1-3 0,0-5 0,-1-7 0,0 8 0,0-6 0,0-48 0,0-58 0,0-54 0,0-28 0,0 28 0,0-7 0,0-6 0,0-2 0,0 0 0,0-5 0,0-3 0,0-2 0,0 0 0,0 11 0,0-2 0,0-1 0,0-1 0,0 0 0,0-1-19,0 8 0,0-1 0,0 0 0,0-1 1,0 0-1,0 1 0,0 0 0,0-10 0,0 0 1,1 0-1,-1 1 0,1 0 0,-1 0 19,1 1 0,0-1 0,0 0 0,1 2 0,-1 1 0,1 2 0,0-2 0,0 2 0,0 1 0,1 2 0,0 2 0,2-12 0,1 1 0,0 3 0,-1 4 0,-1-7 0,-1 5 0,2 11 0,6-1 0,-2 37 0,-9 98 0,1 6 0,-1 17 0,-1 7 0,-3 2 0,-2 7 0,-1 6 0,-1 2 0,3-18 0,-1 3 0,0 2 0,0 2 0,-1 1 0,1 0 0,-1-6 0,1 0 0,-1 1 0,1 0 0,-1 2 0,1-1 0,1 2-59,-1 3 0,2 2 0,-1 1 0,1 0 0,0 0 0,1 0 0,-1 0 0,1 0 0,0-1 1,-1 1-1,2 0 0,-1 0 0,1 0 0,0 0 59,0 2 0,0 0 0,1 1 0,0 0 0,1-1 0,-1-2 0,0-1 0,1 5 0,-1-2 0,1-1 0,-1-1 0,1-2 0,0-2 0,0 6 0,0-1 0,0-2 0,0-4 0,0-4 0,0-2 0,0-3 0,0-7 0,0-12 0,0 36 0,0-176 0,0 19 0,0-12 0,0-5 0,0-5 0,0-7 0,0-5 0,0-3 0,0 2 0,0-5 0,0-2 0,0-2 0,0 1 0,0 14 0,0-1 0,0 0 0,0-1 0,0 0 0,0-1 2,0-5 0,0-2 1,0-1-1,0 1 1,0-1-1,0 1 1,0 2-1,0-1 1,0 1-1,0 0 1,0 1-1,0-1-2,0 2 0,-1 0 0,1-1 0,0 2 0,0 1 0,1 2 0,0-6 0,1 2 0,0 2 0,0 3 0,1 2 0,0-5 0,1 3 0,0 4 0,-1 5 0,0-2 0,0 4 0,1 15 0,6-5 0,-10 131 0,0 16 0,0 16 0,0-19 0,-1 7 0,0 5 0,0 4 0,0 0 0,0 4 0,-1 4 0,1 2 0,-1 0 0,1-10 0,-1 1 0,1 1 0,-1 2 0,0 0 0,0 1 32,0-7 1,0 0 0,0 2 0,0 0 0,0 1 0,-1-2 0,2 1 0,-1-3 0,0 1 0,1-1-1,-1 0 1,1 0 0,0-1 0,0 0-33,0 12 0,1 0 0,0-1 0,0 0 0,1-3 0,-1-2 0,0 3 0,0-2 0,0-3 0,0-2 0,0-3 0,0 1 0,0-3 0,0-4 0,0-5 0,0 7 0,0-6 0,0-24 0,0-28 0,0-116 0,0 1 0,0-16 0,-2 34 0,0-4 0,-1-4 0,0-3 0,0 5 0,0-4 0,0-1 0,0-1 0,0 0 0,1-3 0,0 0 0,0 0 0,0-1 0,0 0 83,1-2 0,-1-1 0,1 0 0,-1-1 0,1 1 0,0-1 0,1-1 0,-1 1 0,1-1 0,0 0-83,0-2 0,0-1 0,0 0 0,0 0 0,0 1 0,0 1 0,0 0 0,0 0 0,0 0 0,0 2 0,0 4 0,0 0 0,0 0 0,0 2 0,0 2 0,0-10 0,0 1 0,0 3 0,0 5-328,0-6 0,0 5 0,0 6 295,0-20 1,0 31 0,0 59 0,-1 46-1,-1 31 33,0-5 0,0 7 0,-1 6 0,0-5 0,0 4 0,-1 3 0,-1 3 0,-2 13 0,-1 4 0,0 3 0,2-1 0,2-15 0,1 1 0,0 1 0,1 0 0,-1 0 98,0 1 0,0 2 0,0-1 1,0 1-1,0-1 0,2-1 1,-1 0-1,2 0 0,-1 0 1,0-2-28,1 17 0,0-2 1,0-1-1,0-3 1,0-10-1,0-1 1,0-4-1,0-2-71,0 7 0,0-4 0,0-8 0,0 13 0,0-39 0,0-90 0,0-21 0,0-16 0,0 6 0,0-7 0,0-2 0,0-8 0,0-4 0,0-1-80,0 17 0,0-1 0,0-1 0,0 1 80,0-1 0,-2-2 0,2 3 0,2 4 0,6-2 0,2 4 0,2 2 0,6-22 0,1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7:09.614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129 1 24575,'-78'43'0,"28"-8"0,74-35 0,8 0 0,-8 0 0,20 0 0,-5 0 0,-2 0 0,-4 0 0,-1 0 0,7 0 0,7 0 0,0 0 0,6 0 0,-6 0 0,4 0 0,2 0 0,-4 0 0,18 0 0,-16 0 0,8 0 0,-5 7 0,-1-1 0,2 1 0,-8-7 0,6 0 0,-6 0 0,9 0 0,-1 0 0,5 0 0,-3 0 0,-10 0 0,-2 0 0,8 0 0,-9 0 0,3 0 0,-2 6 0,2 1 0,-3-1 0,9-6 0,-6 7 0,6-1 0,-12 1 0,5-7 0,-6 0 0,14 0 0,-14 0 0,7 0 0,-7 0 0,13 0 0,-13 6 0,7 1 0,-7 0 0,13-7 0,-6 0 0,6 0 0,-8 6 0,2 1 0,2-1 0,-3-6 0,8 2 0,-8 5 0,3-5 0,-2 5 0,-2-5 0,8-2 0,-6 0 0,6 0 0,-9 0 0,3 0 0,-2 0 0,1 0 0,-3 0 0,4 0 0,4 0 0,4 0 0,5 0 0,-5 0 0,-15 0 0,3 0 0,4 0 0,-3 0 0,9 0 0,-12 0 0,5 0 0,-5 0 0,12 0 0,-6 0 0,6 0 0,-11 6 0,11 1 0,-17-1 0,18-6 0,-6 0 0,12 0 0,-9 0 0,-4 0 0,2 2 0,-2 5 0,6-5 0,-6 5 0,6-5 0,-6-2 0,6 0 0,-6 0 0,-1 0 0,-5 0 0,1 0 0,5 0 0,-11 0 0,4 0 0,-4 0 0,4 0 0,9 0 0,0 0 0,4 0 0,-11 0 0,-8 0 0,0 0 0,6 0 0,0 0 0,-6 0 0,-1 0 0,-8 0 0,20 0 0,-5 0 0,-4 0 0,11 0 0,-14 0 0,14 0 0,-13 0 0,4 0 0,-7 0 0,9 0 0,-8 0 0,0 0 0,-7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7:12.046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175 99 24575,'-61'-27'0,"0"-1"0,8-4 0,64 21 0,42 11 0,8 0 0,10 0 0,6 0 0,1 0 0,7 0 0,0 0 0,6 0 0,-6 0 0,7 0 0,-7 0 0,0 0 0,-7 0 0,-6 0 0,0 0 0,-5 0 0,-1 0 0,5 0 0,-12 0 0,4 0 0,-4 0 0,-7 0 0,1 0 0,-8 6 0,8 1 0,-8-1 0,8-6 0,-8 3 0,8 3 0,-3-4 0,2 5 0,-2-5 0,-4-2 0,-3 0 0,10 0 0,-10 0 0,3 0 0,-3 6 0,3 1 0,-2 0 0,8-7 0,-6 0 0,6 0 0,-8 0 0,1 0 0,3 0 0,-2 0 0,6 0 0,-6 0 0,6 6 0,-6 1 0,6-1 0,-6-6 0,8 7 0,-1-1 0,1 1 0,-2-7 0,5 0 0,-5 0 0,-2 0 0,3 0 0,-8 0 0,8 0 0,-8 0 0,8 0 0,-10 0 0,3 0 0,2 0 0,-3 0 0,1 0 0,6 0 0,1 0 0,-1 0 0,-13 0 0,7 0 0,0 0 0,6 6 0,-6 1 0,-1-1 0,-5-6 0,16 0 0,1 7 0,8-1 0,-2 1 0,-17-7 0,2 6 0,-2 1 0,-11 0 0,4-7 0,-4 0 0,21 8 0,-6-6 0,9 5 0,-15-5 0,-12-2 0,1 9 0,13-7 0,-1 5 0,-5-5 0,-8-2 0,-8 0 0,13 0 0,-6 0 0,-1 0 0,7 0 0,-20 0 0,4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7:43.976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4011 2200 17146,'-13'86'0,"0"1"0,-1-1 0,1 1 0,0-1 0,-1 1 0,1-1 0,-1 8 0,1 1 0,-1 0 0,1 2 0,1 0 0,0 2 0,3 1-58,2-13 0,1 0 0,1 2 0,1 1 0,0 0 1,0 1-1,1 0 0,0-1 0,0-1 0,-1 10 0,0 0 1,0-1-1,0 0 0,1 1 0,0-1 0,1 1 0,-1-1-4,2 1 1,-1 1-1,1-1 1,1 1-1,-1-1 1,1-1-1,-1 1 1,1-2 0,-1-5-1,1 0 1,0-1-1,-1 0 1,1 0-1,0-2 1,0 1-1,0-1-14,0 8 0,-1 0 1,1 0-1,0-2 0,0 0 1,0-2-1,1-1 1,-1 5-1,0-2 0,1-1 1,0-1-1,0-3 0,0-1-33,1 3 0,0-2 0,0-2 0,1-2 0,1-5 0,1 3 0,0-4 1,2-4-1,2-6 109,9 21 0,3-12 245,2-17 1,-2-29 0,-6-89 0,-4-44-173,-3 33 0,-1-6 1,-1-5-1,-1-5 1,-1 7-1,0-5 1,-1-3-1,0-3 1,-1-3-1,0-2-73,-1 9 0,0-2 0,-1-3 0,1-1 0,-1-2 0,-1-1 0,0 0 0,0 0 0,-1 5 0,0-1 0,-1 0 0,0-1 0,0-1 0,-1 0 0,0-1 0,0 0 0,0 0-52,0-6 0,0 0 0,-1-1 1,0-1-1,0 0 0,0 0 0,-1-1 1,1 0-1,-1 0 0,0 7 0,0 0 1,0 0-1,-1-1 0,1 0 0,-1 0 1,0 0-1,-1 0 0,1-1 0,-1 1 2,0-3 1,-1 0 0,0-1 0,0 0 0,-1 1 0,1-1-1,-1 0 1,1 1 0,-1 0 0,2 0 0,-1 3 0,1 1 0,0 0-1,1 0 1,-1 0 0,0 0 0,0 1 0,1-1 0,-1 0-1,0 0 18,0 0 0,0-1 0,0 0 0,0-1 0,0 1 0,0 0 1,0 1-1,0 2 0,1 0 0,0 3 0,-1-10 0,1 2 1,0 1-1,1 1 0,0 2 0,0 1 0,0 2 0,2 1 32,-1-13 0,1 1 0,1 2 0,0 3 0,1 5 0,-1 6 0,0-9 0,0 3 0,0 11 0,1 21 593,2 5-593,1 111 0,-2 50 0,0-39 0,-1 10 0,0 6 0,-1 5 0,0 1 0,1-10 0,-1 3 0,1 2 0,-1 3 0,0 2 0,0 0 0,0 1 0,0-4 0,0 1 0,0 2 0,-1 0 0,1 1 0,0 2 0,-1 0 0,1 1-55,-1-3 0,1 2 1,-1 1-1,1 0 0,-1 1 1,0 1-1,1-1 1,-1 0-1,0-2 0,0-1 1,0-1-1,0 0 1,0-1-1,0 1 0,0-1 1,0 0-1,1 1 0,-1 0-3,1 0 0,0 0 0,-1 1 0,1-1 0,1 1 1,-1-1-1,0 0 0,1 0 0,-1-1 0,0 9 0,1 0 1,-1-1-1,1 0 0,0 0 0,0-1 0,0 0 0,1 0 25,-1-4 1,1 0 0,0 0 0,0 0 0,1-1 0,-1-1 0,1 0 0,-1 0 0,1 7 0,-1 0 0,1 0-1,-1-1 1,1-1 0,0-2 0,0-1 32,0 5 0,0-1 0,0-1 0,0-2 0,0-2 0,0 0 0,0 9 0,0-1 0,0-2 0,0-2 0,0-4 140,0 7 0,0-4 1,0-2-1,0-5 1,0 11-1,1-5 1,0-9 186,1-1 1,3-13 0,8 4-239,13-109 1,-13-29 0,-5-28 0,-1-8-90,0 18 0,0-6 0,0-5 0,-1-4 0,0-4 0,-2 9 0,1-3 0,-1-3 0,0-4 0,-1-1 0,0-2 0,0-2-50,-1 19 1,0-1 0,-1-2 0,1-2 0,-1-1 0,0 0-1,0-1 1,0 0 0,0 0 0,0 1 0,0-2 0,0 0 0,0-1-1,0 1 1,0-1 0,0 0 0,0-1 0,0 1 0,-1-1-1,1 1 0,-1-3 1,0-1 0,0 1 0,0-1 0,0 0 0,-1 0-1,1 0 1,0 0 0,0 0 0,1 1 0,-1 1 0,1 1 0,0-1-1,0 1 1,0-1 0,0 1 0,0 0 0,1 1 0,-1 0-1,1 0 5,-1 3 1,1-1-1,-1 1 1,1 0 0,0 0-1,0 1 1,0 0 0,0 2-1,0 0 1,1 2 0,1-12-1,-1 0 1,1 2 0,0 1-1,1 1 1,0 2 0,0 1-1,0 3 45,2-13 0,0 1 0,0 3 0,1 3 0,0 3 0,1 5 163,1-14 1,0 3 0,1 9 0,3 15 0,7-3 0,2 37 81,16 105 1,-23 8 0,-7 21 0,-1 9-196,-3-16 1,-2 6-1,-1 6 1,-1 2-1,1 3 1,-1-19-1,1 3 1,-1 1-1,0 2 1,0 2-1,-1 1 1,0 1-75,1-9 1,-2 2 0,1 1-1,0 1 1,-1 1 0,0 1 0,0 0-1,0-1 1,-1 0 0,0 1 0,0 0-1,0 0 1,-1 1 0,0-1 0,0 0-1,0 1 1,0-1 0,0 0 23,0 0 0,0 1 0,-1-1 0,1 1 0,-1-1 0,0 1 0,0-1 0,0-1 0,0 1 0,0 8 0,-2 0 0,1 0 0,0-1 0,-1 1 0,1-2 0,0 0 0,0-1-66,1-4 0,-1-1 1,1 0-1,0-1 1,0 0-1,0-1 1,0-1-1,0-1 1,0 4-1,0 0 1,1-1-1,-1-1 1,0-1-1,1 0 0,-1-1-16,1 9 0,-1 0 0,1 0 1,-1-3-1,1-1 0,1-2 0,-1 1 1,0-1-1,1-2 0,0-3 0,1-2 222,0 5 0,1-1 1,0-5-1,1-4 1,-1 2-1,0-5 1,0-8 350,0-3 1,0-13-240,0-17 0,0-87 1,0-42-253,0 7 0,0-12 0,0-9 0,0 30 0,0-4 0,0-5 0,0-4 0,0-1 0,0-3 0,0 9 0,0-3 0,0-2 0,0-2 0,0-1 0,0-1 0,0 0 0,0 0 0,0-3 0,0 0 0,0-1 0,0 0 0,0-1 0,0-1 0,0 1 0,0-2-55,0 7 0,0-1 1,-1 0-1,1-1 0,0-1 1,0 1-1,0 0 1,0 0-1,1 1 0,-1 2 1,1 0-1,0 0 1,0 1-1,0-1 0,0 1 1,0 0-1,0 0 0,0 1-7,1 1 1,-1 1-1,0-1 1,0 1-1,0 0 1,1 1-1,0 0 1,-1 2 0,1 0-1,1-15 1,0 1-1,1 1 1,-1 2-1,1 0 1,0 3-1,-1 1-60,2-2 0,-1 0 1,1 3-1,-1 2 1,0 3-1,1 3 367,-1-16 1,-1 1 0,1 10 0,2 15-1,4 2 1,-3 35 0,-9 93 0,-6 49-165,2-33 1,1 9 0,-2 8 0,0 4 0,-1 2 0,0-10 0,0 3 0,0 3 0,-1 2 0,-1 3 0,-1 1 0,0 2-106,-1-6 0,-1 3 0,0 1 1,-2 3-1,1 0 0,-1 2 1,0-1-1,1 1 0,0-2 0,2-7 1,0-1-1,0 1 0,1 1 1,-1-1-1,0 1 0,1-1 0,-1 1 1,0 0-1,1 0 24,-1 0 0,0 0 0,0 1 0,0 0 0,0 0 0,1 0 0,-1-1 0,0 1 0,1-2 0,-1 1 0,0 6 0,0 0 0,0-1 0,0 1 0,0-2 0,0 1 0,0-1 0,1 0 0,-1-1-58,2-5 0,-1 1 0,1-1 0,0 0 0,0-1 1,0 0-1,0-1 0,0-1 0,0 0 0,-1 2 0,1 0 1,-1-2-1,0 0 0,0-1 0,1 0 0,-1-1 0,1-1-24,-1 6 0,1 1 0,0-1 0,0-1 0,0-2 0,0-2 0,-1-4 0,-1 13 0,-1-2 0,0-4 0,1-5 0,-1-5 409,-2 14 1,0-8 0,-1-8-1,0 8 1,-5-28 0,-5-51-197,0-91 1,18 20 0,2-16 0,1-11-1,0-3-131,0 7 0,1-6 0,-1-5 0,1-3 0,0-3 0,0-1 0,2 22 0,-1-1 0,2-1 0,-1-2 0,0-1 0,1-2 0,-1-1 0,0-1 0,0-1-45,-1 6 0,0-2 0,0-1 1,0-1-1,0-1 0,-1-1 1,1-1-1,0 1 0,0 0 1,0-1-1,1 2 0,0-1 1,0 1-1,0-1 0,1 0 1,-1 0-1,1 0 0,0 0 1,0 0-1,0 0 0,0-1 0,0 1 0,0-3 0,0 1 0,0-1 1,0 0-1,0 0 0,0-1 1,1 1-1,-1 0 0,1 1 1,0-1-1,0 1 0,1 2 1,-1 0-1,1 0 0,0 0 1,0 0-1,0 1 0,0-1 1,1 1-1,-1 0 0,1 1 0,0-1-7,1-7 0,-1 0 0,1 0 1,0 0-1,0 0 0,1 1 0,-1 1 1,1 0-1,0 2 0,0 1 0,0-2 1,0 1-1,1 0 0,0 2 0,-1 0 1,2 2-1,-1 1 0,1 1 0,1 1 26,1-11 1,1 0 0,0 1 0,1 2 0,0 4 0,0 2 0,-1 5 165,1-7 0,0 1 1,-1 6-1,1 7 1,-1 11-1,5-30 1,-2 48 55,1 141 1,-15-16-1,-7 20 1,-3 11 0,0 3-178,3-26 0,-1 5 1,-1 3-1,-1 2 1,0 3-1,0 2 0,0 0 1,1-10-1,0 2 1,0 1-1,0 1 0,0 2 1,0 1-1,-1 1 1,0 1-1,-1 1-64,2-7 0,-1 1 0,-1 2 1,1 1-1,-1 1 0,0 0 1,0 1-1,0 0 0,1-1 1,-1 0-1,1-1 0,1-1 1,-1-1-1,0 1 0,1 0 1,0-1-1,-1 0 0,1 1 1,1-1-1,-1 0 0,1-1 0,-1 1-5,1 6 1,-1 1 0,1-1 0,0 0 0,0-1 0,1 1-1,-1-1 1,1 1 0,0-1 0,-1-1 0,1-1 0,0-1 0,0 0-1,0 0 1,1-1 0,-1 1 0,1-1 0,0-1 0,0 0-1,0 0-2,1 6 0,0-1 1,0 0-1,0-1 0,1 0 1,0-1-1,0 0 1,0-2-1,0 0 0,-1 3 1,1-1-1,0-1 1,0-1-1,1 0 0,-1-2 1,1 0-1,0-1 52,0 7 0,-1-1 0,2-1 0,-1 0 0,0-3 0,1-1 0,0-4 0,-1 15 0,1-3 0,0-3 0,0-3 0,2-4 245,0 4 1,1-1 0,1-10 0,3-20-1,5-4 1,-1-104 0,-1-56 0,1-13-188,-2 30 1,1-8 0,-1-8-1,1-4 1,0-3 0,-1 0-1,-2 23 1,1-1 0,-1-2-1,0-1 1,0-2 0,0-1 0,0-1-1,0-1 1,0-1-106,0-1 0,-1-2 0,1-2 0,0-1 0,-1-1 1,1 0-1,-1-1 0,1 1 0,-1-1 0,1 1 1,0 8-1,-1-1 0,1 1 0,0-1 0,-1 0 1,1 1-1,0-1 0,0 0 0,0-1 0,0 1 0,-1 0 2,1-2 0,0 0 0,0 0 1,-1-1-1,1 1 0,0-1 1,-1 1-1,1 0 0,1-1 1,-1 1-1,1 0 0,0 1 1,1 0-1,-1 1 0,1-1 1,0 0-1,1 1 0,-1-1 1,0 1-1,1 0 0,0 0 0,0 1 18,0-8 1,1 0 0,0 1 0,0-1 0,1 1-1,-1 1 1,1 0 0,-1 0 0,0 2 0,1 1 0,-1-4-1,0 1 1,0 1 0,0 1 0,1 0 0,-1 1-1,0 2 1,0 0 0,1 2 26,0-1 0,0 0 0,1 1 0,-1 1 0,1 2 0,-1 2 0,0 2 0,-1 3 196,3-24 1,-2 2-1,1 4 1,-1 8 0,1 8 48,2-13 1,0 10 0,-5 49 0,-8 125-183,-3-20 1,-2 16 0,-3 10 0,-1 4 0,2-21 0,-2 4-1,-1 5 1,-1 2 0,0 3 0,-1 1 0,-1 3-64,1-3 0,-2 2 0,0 4 0,-1 1 0,0 2 0,-1 1 0,0 0 0,1 0 0,0-1 0,1-8 0,1 1 0,-1 0 0,0 0 0,0 0 0,0 1 0,1 0 0,-1 0 0,0 0 0,1 0-50,0 3 1,-1 0 0,1 0 0,0 1 0,0 0 0,0-1-1,0 1 1,0 0 0,1-1 0,-1 0 0,0-2 0,1 0 0,0-1-1,-1 1 1,1-1 0,0 1 0,0-1 0,0 0 0,0-1-1,0 1-2,1-4 0,0 0 0,0 1 1,1-1-1,-1-1 0,0 1 0,1-1 1,0 0-1,1-1 0,-1 1 0,0 5 1,1 0-1,-1 0 0,1-1 0,1 0 1,-1 0-1,1-1 0,1 1 0,-1-1 15,2-2 1,0 1-1,0-1 1,0 1 0,1-1-1,0-1 1,1 0 0,-1-2-1,1-1 1,-1 15 0,0-2-1,1 0 1,-1-2 0,1-2-1,1-1 1,0-1 36,-1 2 0,1-2 0,1 0 0,0-4 0,0-1 0,0-4 0,0 18 0,1-3 0,0-5 0,0-8 245,1 6 1,0-6 0,0-48 0,0-51-124,1-37 1,1-28 0,1-10 0,-1 6 0,0-9 0,0-6 0,0-5 0,0-3-66,0 23 1,-1-4 0,1-3 0,0-1 0,0-2-1,0-1 1,0-1 0,1 1 0,-1 6 0,1-2 0,0 0-1,0-1 1,1 0 0,-1-1 0,0 0 0,1 0 0,0-1-113,-1-2 0,1-1 1,0-1-1,0 0 0,0 0 1,0 0-1,0-1 1,1 1-1,0 0 0,0 0 1,1 0-1,0-1 1,0 1-1,0-1 0,1 1 1,0 0-1,0 1 0,0 0-3,1 2 0,0 1 0,0-1 0,0 1 0,1 1 1,0-1-1,0 2 0,0-1 0,0 1 0,1-6 0,0 0 1,0 1-1,1 0 0,0 0 0,0 1 0,0 1 0,1 0 67,0 3 0,0 0 0,0 0 0,1 1 0,0 0 0,0 2 0,0 1 1,0 1-1,2-15 0,-1 1 0,1 2 0,0 2 0,0 2 0,1 2-9,1-4 0,1 1 0,0 3 0,0 4 0,0 3 196,-2 1 1,1 1-1,0 8 1,1 15 0,28-19-1,-18 169 1,-20-27-1,-4 13 1,-2 10 0,-1 3-152,-2-8 0,-1 6 1,-2 4-1,0 2 0,-1 2 1,0 1-1,1-6 0,-1 2 1,0 2-1,-1 0 1,0 2-1,-1 1 0,0 1-103,-1-13 0,0 1 0,0 1 0,-2 1 0,1 1 1,-1 0-1,1 0 0,-1-1 0,2-1 0,-2 9 0,1 0 1,0 0-1,0 0 0,0-1 0,0 1 0,1-1 0,-1 0-4,1 0 1,0 0-1,0 0 1,0 0-1,0 0 1,0-1-1,1 0 1,0 0 0,1-4-1,-1 1 1,2-1-1,-1 0 1,0 0-1,1-1 1,0 0-1,0-1 20,0 9 0,0-1 1,0 0-1,1-1 1,0 0-1,-1-1 1,1-1-1,1-6 1,-1 0-1,1-1 1,-1 0-1,1-1 0,0-2 1,0-1 41,1 4 0,-1 0 0,0-2 0,1-2 0,0-1 0,0-3 0,-1 20 0,0-3 0,1-3 0,1-4 327,2 11 1,1-4 0,1-18-1,-1 5 1,0-140 0,0-49-291,0 36 0,0-8 0,0-7 0,0-4 0,0-1 0,0 0 1,0-3-1,0-3 0,0-2 0,0-3 0,0 0-99,0 13 1,0-2-1,0-2 1,0-1-1,0 0 1,0-1-1,0-1 1,0 1 0,0-2-1,0-1 1,0 0-1,0 0 1,0-1-1,0 0 1,0 0-1,0 0 0,0-1 1,0-1-1,-1 0 1,1 0-1,0 0 1,0 0-1,0 1 1,1 0 0,0 2-1,0 1 1,0 0-1,1 0 1,-1 0-1,1 1 1,1 0-1,-1-1 36,0 2 0,1 0 0,0 0 0,0 0 0,0 0 0,1 1 0,0 2 0,0 1 0,1-5 0,0 2 0,1 0 1,0 2-1,1 0 0,0 3 0,1 1 26,0-4 0,2 2 0,-1 2 0,2 1 0,-1 3 0,0 2 163,4-19 1,-1 1 0,1 8 0,0 13 0,1-8 0,5 33 163,6 53 1,-14 67 0,-11 40-311,-1-27 1,-3 10 0,-2 6 0,0 4 0,-1-12 0,-1 4 0,0 4 0,-1 3-1,-1 2 1,0 2-73,2-20 0,-1 3 1,1 1-1,-2 2 0,1 2 1,0-1-1,-1 1 1,1 0-1,0-2 0,0 2 1,0-1-1,0 0 1,0 1-1,0 0 0,0-1 1,0 1-1,0 1 0,0-1 0,1 2 0,-1 1 1,0 0-1,1 0 0,0 0 1,-1 0-1,1-1 1,1 1-1,-1-1 0,1-2 1,0-1-1,0 1 1,0-1-1,1 0 0,-1 0 1,1-1-1,0 1 0,0-1-4,-1 9 0,1 0 0,0 0 0,0 0 0,0-1 0,0 0 0,1-1 0,0-1 0,0 8 0,0-2 0,0 0 0,1 0 0,-1-2 1,2-1-1,-1-2 59,0 7 0,1-1 0,0-1 0,0-2 0,0-3 0,0-2 0,0 0 0,0-1 0,0-3 0,-1-4 0,1-3 245,-1 4 1,0 0 0,0-10 0,-1-21-1,-5-10 1,7-88 0,3-55 0,0-10-203,-1 29 0,0-7 0,0-6 1,0-4-1,0-2 0,0 1 0,0 2 1,0-1-1,0-1 0,0-3 0,0 0 1,0-2-1,0-1-98,0 14 0,0-2 1,0-1-1,-1-1 0,1 0 1,0-1-1,0 0 1,1 1-1,-1 0 0,1-1 1,0 0-1,0 0 1,0 0-1,0-1 0,0 1 1,1 0-1,-1-1 0,1 1-3,0-1 0,-1 1 0,1-1 0,0-1 0,1 1 1,-1 1-1,0-1 0,1 1 0,0 0 0,0-7 0,0-1 1,0 2-1,1-1 0,0 1 0,0 0 0,0 0 0,1-1 27,0 2 0,0-1 0,0 0 1,1 0-1,0 0 0,0 2 1,0 0-1,1 1 0,0-4 1,0-1-1,1 2 0,0 1 0,0 1 1,0 1-1,0 1 31,1-5 0,1-1 0,0 3 0,0 1 0,0 3 0,0 3 0,0 2 0,1 2 0,0 3 0,-1 4 0,0 6 196,2-12 1,-2 7-1,1 9 1,-2-3 0,4 31 130,0 48 1,-8 46 0,-6 25-212,4-2 0,1 11 0,-4 7 0,-5-8 1,-2 7-1,-2 6 0,-2 3 0,1 3-182,2-14 0,-1 3 1,0 3-1,0 2 1,-1 0-1,0 1 1,0-1-1,0-9 1,0 0-1,0 0 1,-1 0-1,0 1 1,0 0-1,0 0 0,0 1 4,0 3 1,-1 2-1,1 0 1,-1 0-1,0 1 1,1-2-1,-1 1 1,2-2 0,-1-3-1,1-1 1,0-1-1,0 1 1,0-1-1,1-1 1,-1 0-1,1-1-9,-1 8 1,0 0 0,0-2 0,1 1-1,0-2 1,0 1 0,1-1 0,1-4 0,0 0-1,0 0 1,1-1 0,0-1 0,1 0-1,-1-2 160,0 8 0,0-1 1,0 0-1,1-2 0,0-2 1,1-1-1,0 5 0,0-2 1,1-2-1,1-2 1,-1-2-13,1 9 0,0-3 0,1-4 0,0-4 250,1 2 1,0-5 0,-2-15-1,-7-2 1,6-99 0,2-33-206,-4-9 1,1-13 0,0-8 0,2 21 0,1-5 0,0-3 0,1-3 0,-1-3-194,0 13 1,0-2 0,0-3 0,0-1-1,0-1 1,0 0 0,1 0 0,-1-4 0,1-1-1,-1 0 1,1-1 0,0 0 0,0-1-1,-1 0 0,1-3 1,0 0 0,0-2 0,0 1-1,0-1 1,0 1 0,0 1 0,1 2 0,-1 1-1,0 1 1,0-1 0,1 1 0,-1-1-1,1 0 0,-1-2 1,1-1 0,-1 0 0,1 0-1,0 1 1,1 1 0,-1 0 0,1 7 0,0 1-1,0 0 1,1 0 0,-1 2 0,1 0-1,1 2 56,-1-9 1,1 1-1,0 2 1,1 0-1,0 3 1,0 3-1,2-22 1,1 4-1,1 4 1,-1 8 210,1 4 1,-1 7-1,2 8 1,0-3 0,3 22 294,1 39 1,-6 109-352,-7-7 0,-2 18 1,1-36-1,-1 6 1,-1 6-1,1 4 1,-1 2-74,0-9 0,-1 2 0,0 4 0,0 1 0,0 1 0,0 1 0,0 0 0,0 6 0,0 1 1,0 0-1,0 2 0,-1 0 0,1 1 0,-2 1-129,0-7 1,0 2-1,-1 0 1,0 1-1,0 0 1,0 1-1,0-1 1,0 0 0,1 1-1,0-1 1,0 1-1,1 0 1,-1 0-1,1-1 1,-1 1-1,1-1 0,1-1 1,-1 0-1,0 0 1,1 0-1,0 0 1,0-1-1,0 1 1,0-1 0,1-1-1,-1 0 1,0 0-1,1 0 1,0 0-1,0-1 1,0 0-1,1-1-14,0 11 0,1 0 1,0-1-1,0 0 0,0-2 1,1-1-1,-1-2 1,0 3-1,0-1 0,0-3 1,0 0-1,0-3 0,0 0-34,0 7 1,0 0 0,0-2 0,0-4-1,0-4 1,0-1 0,0-4 0,0-4-1,0-6 601,0 32 1,0-16-1,1-25 1,-2-29-355,-8-56 1,5-32 0,3-24 0,0-7-138,-3 1 0,-2-5 0,1-6 0,0-5 0,1 16 0,1-3 0,0-4 0,0-2 0,0-2 0,-1-2-62,1 11 1,0-1-1,0-3 1,0-1-1,-1-1 1,1 0-1,0 0 1,-1 0 0,1-1-1,-1-1 1,1 0-1,-1-1 1,1 1-1,0-1 1,0-1-1,0 1 0,1-3 1,0-1-1,0 0 1,0 0-1,1-1 1,0 0-1,-1 1 1,1-1 0,0 1-1,0-1 1,-1 0-1,1 0 1,0 0-1,0 0 1,0 0-1,0-1 4,1 10 0,-1 0 0,0-1 0,0 0 0,0 1 1,0-1-1,1 1 0,-1 0 0,1 1 0,-1-7 0,1 0 1,0 0-1,0 1 0,0 1 0,0 0 0,0 1 0,1 0 22,-1-8 0,1 1 0,-1 0 0,1 1 0,0 2 1,0 1-1,1 2 0,1-1 0,0 0 0,1 3 1,1 1-1,-1 3 0,1 3 281,2-19 1,1 3 0,1 6 0,0 6-5,1 0 0,1 8 0,1 19 0,5 18-241,-4 121 0,-10-2 0,-3 20 0,-3 6 0,0-18 0,-2 6 0,0 4 0,-2 3 0,1 2 0,1-15 0,-1 1 0,1 3 0,-1 1 0,-1 1 0,0 2 0,-1 1-62,0-1 1,-1 2-1,-1 1 1,-1 2-1,1 0 1,-1 0-1,1-1 1,1 0 0,0-1-1,1-1 1,0 0-1,0 0 1,1 0-1,-1-1 1,1 1-1,-1 0 0,0-2 1,1 1-1,-1 0 1,0-1-1,1 1 1,0-1-1,0-1 1,0 1 0,1-4-1,0 0 1,1 0-1,0 0 1,0-1-1,0 0 1,0 0-1,1-1-13,-1 8 1,0 0 0,0-1 0,0-1 0,0 0 0,1-1 0,0 0 0,0 7 0,0-1 0,0-1 0,1 0 0,0-3 0,1-1 183,1 8 0,1-2 0,1-2 0,-1-3 1,0-3-1,0 3 0,0-3 0,0-5 1,0-4 211,0 3 1,0-6 0,0-18-77,0-17 1,0-79 0,0-49 0,0-7-157,0 16 0,0-7 1,0-5-1,0-4 0,0 0 1,0 2-1,0-2 0,0-2 1,0-2-1,0-2 1,0-1-25,0 4 1,0-2-1,0-2 1,0 0-1,0-2 1,0 0-1,0 1 1,0 9-1,0 1 1,0-2-1,0 1 1,0-1-1,0 0 1,0 0 0,0 0-128,0-2 1,0 0-1,0-1 1,-1 0-1,1 0 1,0 0-1,1 0 1,-1 0 0,2 1-1,0 0 1,0 0-1,0 0 1,1 0-1,0 0 1,0-1-1,0 1-4,0-2 0,1-1 1,-1-1-1,1 1 1,0 0-1,1 1 1,-1 0-1,2 2 1,0-6-1,1 1 1,0 0-1,0 2 1,1 0-1,0 2 0,1 0-24,1-6 1,1 0-1,0 1 1,0 2 0,0 2-1,0 4 1,1 1 0,-1 2-1,0 3 1,0 4-1,1 6 417,3-15 1,1 8 0,-1 9-1,0-13 1,2 39 0,16 117-206,-23-10 1,-4 12 0,-2 8 0,-1-8 0,-1 7 0,-1 4 0,-2 4 0,0 2-95,-1-8 0,-2 3 0,-1 3 0,0 1 1,-1 2-1,1-1 0,-1 0 0,1 2 0,1 0 1,-1 1-1,0 0 0,-1 1 0,0 0 1,-2 0-91,0-6 1,-1 1-1,-1 0 1,0 1-1,-1-1 1,0 1-1,1 0 1,1 0 0,0 1-1,0 0 1,1 0-1,-1 0 1,1 0-1,0 0 1,0 0-1,-1 0 0,0 1 1,0-1-1,-1 0 1,1 0-1,0 0 1,0 0-1,0 0 1,1 0 0,1-2-1,1 1 1,0 0-1,1 0 1,-1-1-1,1 0 1,0 0-1,0 0-1,-1 8 1,0 1 0,0 0 0,0-1 0,0-1 0,1-2 0,0-1 0,1 5 0,-1-1 0,1-2 0,0-1 0,1-2 0,-1 0 32,1 8 1,0-2 0,1 0 0,0-4 0,-1-4 0,1 2 0,-1-3 0,1-5 0,1-6 29,0-2 0,1-6 0,1-7 491,-1 8 1,0-31-165,0-58 1,0-50 0,0-28-219,0 30 0,0-7 0,0-5 0,0-4 1,0-2-1,0-4 0,0-4 0,0-4 1,0-2-181,0 12 1,-1-4 0,1-2 0,0-2-1,0-1 1,0 0 0,1 1 0,-1-2 0,1 0-1,1 0 1,-1-1 0,0 0 0,1-1-1,-1 0 9,1 9 1,-1 0-1,1 0 1,-1 0-1,1-1 1,0 0-1,-1 0 1,1 0 0,1-1-1,-1 0 1,0 0-1,0 0 1,1 0-1,0 0 1,-1 0-1,1-1-1,0 0 0,0 0 0,0-1 0,0 0 0,1 1 0,-1 0 0,1 1 0,-1 1 0,1-7 0,0 1 0,0 0 0,0 2 1,0 0-1,0 1 0,0 2 63,2-7 0,-1 1 0,0 1 0,1 3 0,0 2 0,-1 3 0,1 3 0,0 3 0,-1 2 0,1 4 0,-1 4 327,2-18 1,-1 7 0,1 7-1,0-9 1,6 33 0,4 56-83,-4 83 1,-9-13 0,-2 16 0,-1 7-157,-1-19 0,-1 5 1,0 4-1,-1 2 0,-1 2 1,0-3-1,-2 3 0,0 2 1,0 1-1,-1 3 1,0 1-161,-1-3 1,0 4 0,-1 1 0,0 1-1,1 1 1,-1 0 0,0-2 0,1 2 0,0-1-1,1 1 1,-1 0 0,0-1 0,1 1-1,-2-1 0,1 1 1,0-1 0,-1 1 0,0-1-1,0 0 1,1-1 0,0 0 0,1-5 0,0 1-1,0-2 1,0 0 0,1 0 0,0 0-1,0 0-2,1-3 0,0 1 0,0 0 1,0-1-1,1-1 0,-1 0 1,1-2-1,-1 7 0,-1-1 0,1-1 1,0-1-1,0-1 0,1-2-37,1 8 1,1-1 0,0-2 0,0-2-1,-1-3 1,-1 4 0,0-1 0,-1-5-1,1-5 90,1 0 1,0-6 0,0-6 215,-2 16 1,1-37-1,3-62 1,0-52 0,-2-28-88,1 26 0,-1-8 0,0-5 0,1-3 1,0-2-1,0-5 0,0-3 0,0-4 1,0-1-40,0 16 0,-1-2 0,0-2 0,0-2 1,-1-1-1,2 0 0,-1 1 0,1-5 0,0-1 1,1-1-1,-1 0 0,1 0 0,-1-1 1,1 0-133,-1 11 1,0-1-1,0 0 1,0 0-1,0-1 1,1 1-1,-1-1 1,0 1 0,1-1-1,-1-1 1,1 1-1,0 0 1,0-1-1,-1 1 1,1 0-1,0 0-4,0 0 0,0 0 1,-1 0-1,1 0 1,0 1-1,0 0 1,1 0-1,-1 2 1,1-7-1,0 1 1,0 1-1,1 0 1,0 1-1,0 0 0,0 1-24,1-11 1,-1 0-1,2 0 1,-1 2 0,1 2-1,0 2 1,0-2 0,1 1-1,0 3 1,1 2-1,0 4 335,1-5 1,1 4 0,0 4 0,1 4-1,3-5 1,1 6 0,-1 14 0,8-6 81,0 96 1,-11 55 0,-8 30-256,1-32 1,-1 8-1,-1 5 1,-3 2-1,-1-5 1,-2 2 0,-1 2-1,-1 3 1,1 1-155,0-3 0,0 1 0,-1 3 0,1 1 0,-1-1 0,-1 0 0,0-2 0,-1 1 0,0-1 0,0 0 0,0 1 0,0 0 0,0 2 0,1 0 0,-1 0 0,0 0 0,0 1 0,0-1 0,1-2 0,-1 1 0,1 0 0,-1 0 0,1-1 0,0 0 69,0 0 1,0-1-1,0 0 1,0 0-1,1 0 1,0-2 0,0-3-1,1-1 1,0-1-1,0 0 1,1-1 0,-1-1-98,0 12 1,0 0 0,1-2 0,-1-1-1,2-4 1,-1 6 0,0-3 0,1-3-1,0-2-7,-2 12 0,0-3 0,1-6 117,2-17 0,0-5 0,1-16 0,3-11 245,0-83 1,0-18 0,0-20 0,0-5-137,0 0 0,0-7 0,0-4 0,0-2 1,1 4-1,-1-3 0,0-3 0,1-2 1,-1-2-35,1 6 1,0-3-1,0-1 1,0-1 0,1-1-1,-1 0 1,0 13-1,1-1 1,-1 0 0,0 0-1,1-1 1,0 0 0,0 0-147,0-3 1,1-1 0,-1-1 0,1 1-1,0-1 1,0 0 0,0 1 0,1 0 0,-1 1-1,0-1 1,0 0 0,1 1 0,0-1-1,-1 1-5,2 0 0,-1-1 1,1 0-1,0 1 0,0 0 1,0 2-1,-1 2 1,0-4-1,0 1 0,0 1 1,0 2-1,1 1 0,0 3-115,2-4 1,1 1 0,1 3 0,-1 2 0,-1 3 353,0-4 1,-1 1 0,0 6 0,2 10 0,3-12 0,4 32 163,-2 47 1,-5 60 0,-8 36-219,2-26 0,-2 7 0,-1 5 0,0 3 1,1 1-1,-1 3 0,1 4 0,-2 3 1,1 2-181,0-16 1,-1 3 0,0 2 0,0 1-1,0 0 1,0 1 0,0-1 0,0 2 0,1 0-1,-1 1 1,0 0 0,1 0 0,-1 0-1,-1 1 0,0 3 1,-1 0 0,0 0 0,0 0-1,0 1 1,0-1 0,1 1 0,0-2 0,0 0-1,0 0 1,0 0 0,0 0 0,1 0-1,-1-1 68,1-1 0,0 0 0,0 1 0,0-2 0,0 1 0,1-2 0,-1 0 0,0 11 0,1-2 0,-1 1 0,1-2 0,-1-1 1,1-1-73,1-9 0,0 0 0,0-1 0,0-1 0,0-2 0,0-2 0,0 4 0,0-2 0,0-1 0,0-3 0,0-3 75,0 4 0,0-3 0,0-4 0,0-2 327,0 4 1,0-3 0,0-10 163,0 27 1,0-117-329,0-36 1,0-23 0,0 15 0,0-8 0,0-8 0,0-3-107,0 12 0,0-4 1,0-3-1,0-3 1,0 0-1,0-1 1,1-6-1,-1-1 1,0-1-1,1-2 0,-1 0 1,1-1-129,-1 9 1,1-2 0,0 0 0,0-1-1,0 0 1,0 0 0,0 0 0,0 1 0,1 0-1,-1 1 1,1-1 0,-1 0 0,1 0-1,0 0 0,0-2 1,1-1 0,-1 0 0,1 1-1,0-1 1,0 2 0,1 0 0,-1 3 0,1 1-1,0 1 1,1 0 0,-1 0 0,1 1-1,0 1-19,1-9 1,0 0-1,1 1 1,0 2 0,-1 1-1,1 2 1,1-5 0,-1 2-1,0 2 1,2 4-1,0 3 335,1 0 1,2 4 0,0 4 0,-1 6 81,5-28 1,1 15 0,16 8-122,-14 109 0,-8 43 0,-7 24-206,-2-27 0,-2 7 0,0 5 0,-2 4 0,1 1 0,-1 5 0,0 4 0,-1 3 0,1 2-66,-1-15 0,1 2 1,-1 3-1,0 1 1,0 2-1,0 0 1,0 0-1,0-8 1,0 0-1,0 2 1,0 0-1,0 0 1,0 1-1,0 0 0,0 0 4,0 4 1,-1 0-1,1 2 1,0-1-1,-1 1 1,1-1-1,0 1 1,0-1 0,0 1-1,1-1 1,-1 1-1,1-1 1,-1 1-1,1-1 1,1 1-1,-1-1-4,2 0 0,-1 1 1,1 0-1,0 0 1,1 0-1,-1-1 1,0-1-1,0-1 1,0 7-1,0 0 1,0-2-1,0 0 1,0-1-1,0-1 0,0 0-10,0-4 0,0 0 1,0-1-1,0-1 0,0-1 1,0-2-1,0-1 1,0 0-1,0 0 0,0-3 1,0-1-1,0-3 0,0-2 216,1 17 0,-1-4 1,0-4-1,-1-5 1,1 4-1,0-6 1,-2-9-132,-1-8 0,0-11 155,1 0-164,-7-73 0,7-45 0,4-25 0,-2 8 0,0-8 0,0-6 0,0 22 0,0-3 0,0-4 0,0-2 0,0-2 75,0-1 0,0-2 0,0-3 1,0-2-1,0 1 0,0 0 0,0-3 1,0 0-1,0 0 0,0-1 0,0 0 1,0 0-76,0-2 0,0 0 0,0-1 0,0 1 0,0 0 0,0 1 0,0 4 0,0 1 0,1 1 0,-1 0 0,0 1 0,1 0 0,0-12 0,0 0 0,0 2 0,1 2 0,0 4 245,-1-4 1,0 3 0,2 5 0,2 7-1,5-8 1,2 8 0,3 44 0,7 67-106,-10 23 0,-4 21 1,-2 7-1,0 4 1,-3 6-1,0 7 1,-2 2-60,0-16 1,0 2 0,-1 4 0,-1 1 0,1 1 0,-1 0 0,1 5 0,0 1 0,0 0 0,0 2 0,0 0 0,0 0-153,0-9 1,1 0 0,-1 1 0,0 0-1,0 0 1,0 0 0,-1-1 0,1-1 0,0 0-1,0-1 1,0 0 0,-1 0 0,1 0-1,-1-1-19,0 13 1,1 1-1,-2-1 1,1-1 0,0-1-1,0-2 1,-1 8 0,1-2-1,-1-1 1,0-2-1,0-1-20,0-9 1,0-1 0,-1-1 0,0-3-1,0-3 1,-1 4 0,0-4 0,-1-2-1,1-6-218,-1 1 0,1-6 0,-1-4 315,3 15 1,-4-32-1,-3-57 1,7-40-1,4-22 13,-2-4 0,0-11 0,0-6 0,0 17 0,0-5 0,0-3 0,0-3 0,0-3 0,0-1 0,0-4 0,0-3 0,0-1 0,0-1 0,0 1 0,0 12 0,0 0 0,0 0 0,0-1 0,0-1 0,0 1 0,0-2-31,0-3 1,0-1 0,0 0 0,-1-1 0,1 0 0,1 1 0,-1 0 0,1 1-1,0 1 1,0 0 0,0 0 0,1 0 0,-1 0 0,1 1 30,-1 1 0,1 0 0,-1-1 0,1 2 0,0 0 0,0 2 0,1 3 0,1-20 0,0 2 0,0 2 0,1 4 0,0 4 0,-1 0 0,1 3 0,-1 5 0,2 7 71,1 2 0,2 6 0,-1 13 0,7-6-71,5 109 0,-10 40 0,-5 24 0,-3-32 0,-1 8 0,-2 4 0,-1 2 0,-1-8 0,-1 3 0,-1 2 0,0 1 0,0 2 52,1-6 1,1 3 0,-1 0-1,-1 2 1,1-1 0,-2 1 0,0 0-1,-1 1 1,-1 0 0,0 0-1,1 0 1,0 0-53,1-2 0,0 1 0,1 0 0,0-1 0,0 0 0,-1 0 0,0-2 0,-1 0 0,0 0 0,0 0 0,1-1 0,0-1 0,0 11 0,1 0 0,0-1 0,0-1 0,0-3 0,-3 9 0,0-2 0,0-2 0,1-2 3,2-10 0,0-2 0,1-2 0,-1-4 0,-3 6 0,0-5 0,2-6-3,2 9 0,1-11 327,-3 6 1,5-136 0,2-48-206,-1 18 1,0-9 0,0-6 0,0 24 0,0-4 0,0-3 0,0-3 0,0 1-42,0 6 1,0-1 0,0-1 0,0-1 0,0 0 0,0-1 0,0-1 0,0-2 0,0 0 0,0 0 0,0-1 0,0 0-164,0-5 0,0-1 0,-1 0 0,1-1 0,1 1 0,-1 0 0,1 1 0,0 0 0,0-1 0,0 1 0,0 1 0,0-1-8,0 3 1,0-2-1,0 1 1,-1 1 0,2 2-1,0 2 1,1-5 0,1 2-1,1 2 1,0 3-1,0 4-28,-1-1 1,1 4 0,0 4 0,0 6 0,6-26 0,0 20 1100,2 31-738,-4 105 1,-8 0 0,-1 13 0,-1 6-137,1-2 0,1 5 0,-1 3 0,-1 2 1,-1-7-1,0 3 0,-1 1 0,0 2 1,0 2-192,-1-6 0,0 2 0,-1 1 0,0 1 0,1 0 0,0 0 0,0 2 0,2 1 0,-1 0 0,1 0 0,-1 0 0,-1 0 0,-1 0 0,0 1 0,-1-1 0,0 0 0,0 0 0,2 0 0,0-3 0,2 0 0,0 0 0,1 0 0,-1-1 0,0-1 50,-2 14 1,0 0 0,-1-1 0,1-1 0,1-3-1,1-9 1,1-1 0,0-1 0,0-2 0,-1-3 0,1 6 0,-1-1 0,0-4 0,1-3 1,0 5-1,0-4 0,1-7 31,1-2 0,-2-15 983,-8-20-738,7-101 1,-1 6 0,-1-13 0,0-6-137,2 5 0,0-5 0,1-2 0,-1-2 1,2 9-1,-1-1 0,1-2 0,0-1 1,-1-1-200,0-11 1,0-2-1,-1-2 1,1 0 0,0 0-1,0 15 1,1 0 0,-1-1-1,1 0 1,0 0-1,-1-1 0,1-1 1,0 0-1,0-1 1,0 1 0,0 0-1,0 1 1,0-12 0,0 1-1,0 0 1,0 2-1,0 0 43,0 7 1,0-1 0,0 2 0,0 3 0,0 3 0,0-3-1,0 4 1,0 3 0,0 4 291,0-1 1,0 5 0,0 7 0,0-48 737,0 109-738,0 83 1,0-14 0,-1 13 0,0 6-169,0-5 1,0 4 0,0 4 0,-2 1 0,-1-10-1,0 3 1,-1 0 0,-1 2 0,1 1-177,-1 7 1,0 1 0,-1 1-1,0 1 1,0-1 0,-1 1-1,0-1 1,-1 1 0,1 0-1,0-1 0,1 0 1,0 1 0,0-1-1,1-1 1,0 0 0,1-7-1,1-1 1,0-1 0,-1 0-1,1-1 0,0-2 0,0 0 0,0-1 0,0-2 0,1-1 0,-1 7 0,1-2 0,0-2 0,0-5-227,-2 5 0,1-4 0,0-6 326,-2 14 0,3-17 0,3-31 0,0-80 0,0-9 0,0-11 0,2-12 0,1-11 0,1-5 0,-1 2 0,0-6 0,1-2 0,-1-3 0,-1 12 0,0-3 0,0 0 0,0-3 0,1 0-22,-1 7 0,0-1 1,0-1-1,0-1 1,0-1-1,1 1 1,-1-2-1,0-1 1,0-1-1,0 1 1,0 0-1,1-1 22,0 1 0,0 0 0,0 0 0,0 0 0,1 1 0,-1 2 0,1-8 0,0 1 0,0 2 0,0 2 0,0 2 0,1-4 0,0 2 0,0 4 0,-1 6 0,0-4 0,-1 6 0,1 16 0,5 2 0,-9 144 0,0 4 0,0 15 0,0-30 0,0 4 0,0 5 0,0 2 0,0-2 0,0 4 0,0 3 0,0 1 0,0-1 0,0 3 0,0 1 0,0 1 0,0 1 0,0 0 5,0-11 1,0 0-1,1 2 1,-1-1-1,-1 0 1,1 0 0,-1 14-1,0-1 1,-1 0-1,1 0 1,0-1-6,-1-2 0,1 0 0,0-1 0,-1 0 0,1-3 0,0-6 0,-1-1 0,1-1 0,-1-1 0,1-1 0,1 12 0,0 0 0,0-3 0,0-3 0,0 9 0,0-4 0,0-5 480,0 16 1,0-14-481,0-8 0,0-143 0,0-46 0,0 42 0,0-3 0,0-6 0,0-7 0,0-8 0,0-1 0,0 5 0,0-10 0,0 4 0,0 2 196,0 10 1,0 2-1,0 4 1,3-18 0,1 7 294,-1 17 1,1 8-1,2-13 1,9 58-228,5 49 1,2 32-265,-15-8 0,-1 4 0,3 3 0,-1 3 0,-2 8 0,1 0 0,8-8 0,3-1 0,0 3 0,3-1 0,5-3 0,3-2 0,-2-3 0,4-2 0,5-4 0,5-3 0,2-7 0,5-4 0,7-1 0,3-4 0,3 2 0,2-2 0,3-3 0,1-3 0,2 1 0,-1-1 0,-3-1 0,-1-1 0,-1-7 0,-2-1 0,-10 1 0,-2-1 983,36 1 0,-22-5 0,-58-15-656,-47 0 1,-5-7 0,-8-4-246,-12-1 0,-3-2 1,-6-5-1,-1-3-82,-4 0 0,-1-2 0,-1-3 0,0 0-46,2 0 0,-1 1 0,-3 1 0,0-2 46,0-3 0,0 1 0,5 7 0,4-1 0,12-4 0,4 1 0,10 9 0,4 2 0,-20-5 0,40 9 0,48 11 0,43 0 0,-12 2 0,5 1 0,12 2 0,4 3 0,11 4 0,2 4 0,-23-2 0,2 1 0,0 2 0,6 1 0,2 1 0,0 0-164,4 1 0,1 1 0,-1-3 0,0-2 0,0-3 0,-1 2 78,0 1 1,0 0 0,-2-3 0,22-1 0,-2-4 85,-5-1 0,-4-1 0,-17-3 0,-5-2 675,34-1-675,-35-8 0,-26-12 0,-41 0 0,-23 1 0,-23 8 0,-35 11 0,36 0 0,-4 0 0,-8 0 0,-2 0 0,-6 0 0,-4 0 0,-10-1 0,-3 2 0,-7 3 0,-2 1 86,26-1 0,-1 0 0,0 1 0,3-2 0,0 1 0,1 0-86,-30 2 0,2 1 0,12-1 0,3 1 0,15 2 0,4 1 0,-29 10 0,58-9 0,44-2 0,40-9 0,23-3 0,22-3 0,-41-2 0,1-2 0,7-2 0,1-2 0,4-2 0,2 0 0,-1 2 0,1 2 0,-1-4 0,0 1 0,-6 5 0,1 0 0,-1-2 0,0 0 0,-5 6 0,-2-1 0,-6-1 0,-2-1 0,29-11 946,-19 10-946,-38 1 0,-85 9 0,-20 4 0,14 2 0,-5 1 0,-3 2 0,-1 2 0,-6 4 0,-2 2 0,22-3 0,-3 1 0,0-2-164,-4-2 0,-1-1 0,-1 2 0,1 1 0,0 1 0,1 0 141,2-2 0,1-1 1,2-1-1,-19 0 1,5-1 22,12-2 0,5-1 0,-24 7 0,67-11 0,53 5 0,43-5 0,-26-2 0,5 0 0,18 0 0,4 0 0,9 0 0,4 0 0,-20 0 0,1-1 0,2 0-164,8 0 0,3-1 0,-1-2 0,0 0 0,0-1 0,2-3 55,6-2 0,1-3 0,-1-3 0,-5-4 1,-1-4-1,-1-4 109,-1-5 0,-2-3 0,-4-6 0,-5-4 0,-4-4 0,-5-4 0,-6-2 0,-4-3 0,-6-3 0,-6-2 0,-6-4 0,-5-2 0,-5-3 0,-7-1 0,-2-1 0,-2-3 0,-3 0 0,-3-2 0,-4-3 0,-3-3 0,-6 1 0,-7-4 0,-5-1 0,-4 1 0,-4-5 0,-3 0 0,-4 1 0,5 22 0,-2 0 0,-2 0 0,-2 1-123,-4-4 0,-2 0 0,-1 1 0,-1 0 0,2 3 0,-1 0 0,0 1 0,0 1-41,-10-16 0,1 1 0,-2 2 0,2 6 0,-1 2 0,1 3 154,7 11 1,0 2 0,2 3 0,-13-15 0,1 6 454,10 14 0,-1 6-445,-28-9 0,23 76 0,9 61 0,24-8 0,8 13 0,3-4 0,2 7 0,1 3 0,0-14 0,1 2 0,-1 2 0,1 2-123,0 9 0,-1 3 0,1 1 0,1-1 0,1-3 0,0-1 0,1 0 0,1-2 0,-1-4 0,1-1 0,1-1 0,3-2 0,1-8 0,1-1 0,3-1 0,0-2 17,7 20 0,2-2 0,2-4 0,-2-13 0,2-3 0,1-5 597,10 9 1,2-9-337,-3-16 0,0-10 336,16-4 1,-4-94-297,-27 5 1,-6-13-1,-3-12 1,-4-10-1,-2-6-195,-1 4 0,-1-6 0,-1-2 0,-1-1 0,1 14 0,0-1 0,-1-2 0,0 0 0,1-1-99,-1-9 1,1-1 0,0-1-1,-1 0 1,-2 2 0,-2 4-1,-1 2 1,-1 0 0,0 0-1,-2 2-11,1 0 1,-1 1 0,-1 0 0,-1 3-1,-1 3 1,-3-2 0,0 1 0,-2 5-1,-1 5-87,-5 0 0,-3 5 1,0 7-1,-7-2 0,-2 15 688,-18 22 1,-4 87-296,28-8 1,3 11-1,3 6 1,0 8 0,1 5-188,2-5 0,1 5 0,0 3 1,1 0-1,-1 9 0,0 1 1,1 3-1,0 1-108,4-12 1,1 2 0,1 1-1,0 0 1,0 0 0,-1-1-1,1 0 1,0-1 0,1 1-1,1-1-11,2 0 1,2-1 0,0 1 0,1-2-1,-1-2 1,0 12 0,0-3 0,1 0-1,1-2-31,0-4 1,2 0-1,-1-1 1,1-4-1,0 14 1,0-4-1,1-4 22,0-14 0,0-2 0,0-5 119,-3 8 0,6-11 491,23 0 1,7-106-296,-4-13 1,1-16-1,-7-7 1,-2-10 0,-2-8-99,-6 17 0,-1-5 0,0-4 1,-1-2-1,0 1 0,0-4 1,0-1-1,0-1 0,-1-2 1,-1-1-181,-2 7 0,-1-2 0,-1-2 0,0 1 0,0-1 0,0 1 0,-1 2 0,1 1 0,0-1 0,-1 1 0,0 0 0,0 0-8,-1 1 1,-1-1-1,0 1 1,0 0 0,0 2-1,0 2 1,0-6 0,0 1-1,0 2 1,-1 2-1,0 3-156,0-5 0,-1 1 0,0 5 0,-1 6 442,6-35 1,-10 28-1,-19 50 1,2 84 0,-1 38-57,-1-10 0,-1 10 1,0 4-1,2-9 1,1 3-1,-1 2 1,1 4-101,4-8 0,-1 4 0,1 1 0,0 0 0,0 0 0,-1 0 0,1-1 0,-1 1 0,1 0 0,0 0-139,2 1 1,0 1 0,0 0-1,1 0 1,0-2 0,1-4-1,0-1 1,1 0 0,1-1-1,0-1-42,-1 14 1,1-1-1,1-2 1,1-3-1,1 13 1,1-4-1,1-5-133,2-15 1,0-3 0,2-6 273,0 14 0,2-15 0,3-15 0,4-88 0,4-32 0,2-18 0,1 8 0,1-7 0,-2-3 0,-3 9 0,-1-2 0,0-3 0,0-2 109,2-10 0,0-4 0,0-1 0,-1 1 1,-3 17-1,0 0 0,-1 0 0,-1-1 1,1 1-76,2-20 0,0-1 1,0 1-1,-2 2 1,0 8-1,-2 0 1,0 2-1,0 2-34,-1 7 0,-1 1 0,1 4 0,-1 4 0,1-35 0,-2 18 0,-4 26 0,-9 109 0,0 5 0,0 12 0,1 3 0,0 8 0,1 4 0,1-7 0,0 4 0,0 1 0,1 1 0,0 3 0,1 1 0,1 1 0,0 0 86,0 5 0,0 1 1,1 1-1,0-1 1,2-1-1,0 0 1,1 0-1,1-1-86,0-2 0,0-1 0,1 0 0,-1-2 0,1 19 0,1-3 0,-1-3 0,1-13 0,0-2 0,0-4 0,0 17 0,0-11 0,0 2 0,0-92 0,4-35 0,1-20 0,-1-3 0,0-9 0,1-3 0,2 5 0,2-3 0,0-2 0,1-4 0,-2 4 0,1-3 0,0-1 0,1-2 0,0-1 0,1-5 0,0-2 0,1 0 0,0-2 0,0 0-76,0 9 1,0-1 0,0 0 0,1-1 0,-1 1 0,-1 0 0,2-12 0,-1 0 0,0 1 0,0 0 0,0 1 75,1 1 0,0-1 0,0 1 0,0 2 0,1 3 0,2-8 0,0 3 0,1 3 0,-1 5 0,1-5 0,-1 6 0,3 6 0,8-9 0,5 19-17,14 30 0,17 98 17,-28 13 0,-5 19 0,-9-15 0,-1 8 0,-2 7 0,-1 5 0,-3-13 0,-1 6 0,-2 4 0,1 1 0,-1 1 0,0-1 0,1 3 0,0 1 0,0 1 0,-1 0 0,-1 0 0,-1 2-76,-3-11 0,0 2 1,-2 1-1,0-1 0,0 0 1,0 0-1,0-3 1,2 7-1,-1-2 0,1 0 1,-1-1-1,0-2 0,-1 1 2,-2-6 1,-1 0-1,0 0 1,0-2 0,-1-2-1,1-3 1,1 19 0,0-3-1,0-4 1,-1-5 73,-1 0 0,0-5 0,0-6 0,0 18 0,0-41 0,0-56 0,0-43 0,0-26 0,0-4 0,0-12 0,0-6 0,0 20 0,0-5 0,1-3 0,-1-2 0,1-4 0,0-1 0,0-4 0,0-3 0,0-1 0,0 0 0,1 1 0,-1-1 0,1 0 0,0 0 0,0 0 0,1 0 0,0 0-7,0 12 0,0-1 1,1 0-1,-1 1 1,1 0-1,1 0 0,-1 3 1,0-8-1,1 1 1,0 1-1,0 2 0,0 0 1,1 1 6,1-8 0,1-1 0,0 3 0,0 2 0,0 4 0,2-2 0,-1 3 0,1 4 0,1 6 0,8-30 0,1 14 7,-5 21 1,0 31-1,-1 77 1,-2 31-8,-5-1 0,-3 9 0,-2 7 0,1-2 0,0 6 0,-1 4 0,-1 3 0,0-2 0,-1 4 0,0 3 0,-1 0 0,1 0 0,0-1 0,0 0 0,-1 1 0,1 0 0,-1 1 56,0-15 0,1 2 1,-1-1-1,0 1 0,0-1 1,-2-1-1,0 13 1,-2 0-1,0-2 0,-1 0 1,-1-1-57,1-5 0,-2-1 0,1 0 0,-2-2 0,0-3 0,-2 9 0,-1-2 0,-1-3 0,1-4 0,-1 3 0,0-5 0,0-6 0,-5 9 0,1-15 0,6-21 0,7-100 0,4-5 0,4-12 0,4-8 0,2-9 0,1-6 0,-1 3 0,1-6 0,1-3 0,0 0 0,-1 14 0,0-1 0,0-1 0,0-1 0,0-1 75,1-7 1,0-2 0,0 0 0,-1 0 0,1 2 0,-2 6 0,0 1 0,-1 1 0,0 0 0,0 1-76,2-16 0,-2-1 0,1 4 0,0 4 0,2-7 0,1 6 0,-1 7 0,0-7 0,2 11 0,-2 20 0,2 28 0,6 81 0,-9 9 0,-3 14 0,-3 9 0,-1 10 0,-2 5 0,0-3 0,0 4 0,-1 4 0,1-1 0,-2-17 0,1 0 0,-1 1 0,1 0 0,-1 0 97,0 0 1,0 1 0,0-1 0,0 0 0,0-1 0,0 16 0,0-2 0,0 1-1,0-1-97,0 0 0,0-1 0,0 0 0,0-1 0,0-5 0,0-1 0,0-1 0,0-1 0,0-4 0,0 0 0,0-2 0,0-2 0,0 12 0,0-3 0,0-6 0,1 15 0,-2-11 0,-1-23 0,-5-18 491,-4-33 1,-17-55-165,-5-39 1,11 35 0,-2-4-83,-1-13 1,-2-4 0,-9-7 0,-4-3-225,11 19 0,-1-2 0,-2 1 1,-2 4-1,-2 1 0,-1 1-122,-3 0 0,-1 2 0,-2 4 0,-20-12 0,-3 10 101,-1 13 0,-3 8 0,3 7 0,-1 9 0,2 12 0,1 8 0,9 6 0,3 6 327,5 7 1,5 6 0,-11 41-1,34-19 1,7 2 0,-2 30 163,15-11 1,52-7-452,-11-30 1,9-4 0,25 0-1,9-3-40,-13-7 0,4-1 0,1-3 0,7-1 0,2-3 0,0-2-164,4-3 0,0-2 0,1-1 0,1-1 0,1-1 0,-1-1 14,-2-3 0,-2-1 0,-1-2 0,-8-1 1,-2-3-1,-2-3 150,-6-2 0,-2-2 0,-4-2 0,18-6 0,-7-4 180,-21-6 1,-6 0 0,19-6-181,-45 6 0,-14 16 0,-19-3 0,-35 9 0,-24 9 0,19-1 0,-5 0 0,-6-1 0,-5-1 0,-20 0 0,-5-3 0,26-4 0,-1-3 0,-3 1-164,-9-1 0,-2 1 0,-1-3 0,1-3 0,0-3 0,1 1 81,0 0 1,1 1 0,2-2 0,11 1 0,1-1 0,4 1 82,-15-5 0,6 1 491,16 5 1,9-1-91,8-6 0,65 14-401,40 1 0,-18 10 0,4 2 0,8 1 0,4 0 0,13 1 0,5 0 0,14 1 0,4 3 0,-30 2 0,0 4 0,1 1-164,5 4 0,0 2 0,1 1 0,1-1 0,0 0 0,-1 2 111,-4 1 1,-1 1 0,-2 0 0,26 8-1,-6-1 53,-19-2 0,-5-1 983,27 4-442,-62-13-541,-62-17 0,-49 0 0,21 1 0,-6-2 0,-18-3 0,-6-2 0,15 0 0,-2 0 0,-3-2 0,-7-3 0,-3-2 0,-2-2-123,16 1 0,-2-1 0,-1-1 0,1 2 0,2 1 0,-1 1 0,1 1 0,-1-1-18,-3 0 1,0 0-1,0 1 1,2 0-1,-17 0 1,1 0-1,3 3 58,11 2 0,3 2 0,3 1 1,-15-2-1,8 1 574,21 4 1,14 0-391,27 0 0,38 0-101,78 0 0,-33 0 0,5 0 0,10 0 0,3 0 0,8 0 0,3 0-164,-25 0 0,1 0 0,0 0 0,2 0 0,-1 0 0,2 0 138,3 0 1,1 0 0,-2 0-1,-3 0 1,0 0 0,-2 0 25,29 0 0,-2 0 0,-9 0 0,-4 0 0,-10 1 0,-4-2 0,-13-2 0,-5-3 491,6-5 1,-34-13-1,-30 5 1,-33 1-351,-33 12 0,21 1 0,-3-1-141,-9-3 0,-5-2 0,-15-1 0,-6-2 0,24 3 0,-3-2 0,-1-2 0,-7-2 0,-1-1 0,-1-3-69,-7-7 1,0-3 0,0-2-1,4-2 1,1-3 0,2-2 68,0-2 0,1-3 0,3 1 0,11 5 0,2-1 0,4 2 0,-9-10 0,8 4 0,-14-17 0,68 37 0,45 35 0,27 26 0,-21-3 0,2 6 0,9 10 0,1 5 0,8 11 0,1 3 0,-18-22 0,0 1 0,1 0 0,-2 3 0,0 1 0,1-2-139,0-3 1,0-2-1,0 0 1,20 21-1,-1-1 139,0-8 0,0-3 0,-7-8 0,0-3 0,-9-5 0,-2-4 0,28 3 0,-27-18 0,-17-19 0,-9-19 0,-13-70 0,-8 18 0,-4-9 0,-3 11 0,-3-5 0,-3-3 0,-2-14 0,-3-3 0,-3-2 0,1 24 0,-1-1 0,-2 0 0,-3 0-111,-4-7 0,-2 0 0,-3 0 0,1 0 0,0 0 0,0 0 0,0 0 0,-1 2 111,-1 1 0,0 2 0,0 0 0,-1 1 0,-7-18 0,0 1 0,-2 4 0,0 9 0,-1 3 0,1 6 0,-9-8 0,-1 12 0,9 25 0,-1 9 0,-28-2 0,14 94 0,29-8 0,4 11 0,6-1 0,3 6 0,2 4 0,0 17 0,2 4 0,2 3 0,3-20 0,1 2 0,0 1 0,2 0-123,0 3 0,1 0 0,1 1 0,0-1 0,0-3 0,1-1 0,-1-1 0,1-1 66,-1 17 0,0-2 0,3-4 0,3-13 1,1-2-1,3-3 57,5 21 0,4-6 0,3-16 0,6-7 0,5-17 0,2-5 0,27 32 0,4-33 0,-6-13 491,-7-20 1,-4-6-1,-9-6 1,-6-44-369,-1-35 1,-19 22 0,-2-7-124,3-16 0,-2-4 0,-4-3 0,-3-2-164,-2 26 1,-1-1-1,0 0 1,-1-26-1,0 1 164,0-2 0,-2 4 0,1 20 0,-2 5 0,1 9 0,-5 7 491,-22-16 1,-4 53-165,-14 48 1,23 21 0,7 16-294,3-2 1,2 7 0,2 4 0,-2 12 0,2 4-1,1 2-157,2-17 0,1 2 0,0 1 0,1-1 0,1-2 0,0 1 0,0-1 0,1-1-41,0 19 0,-1-2 0,2-3 0,0-11 0,0-3 0,0-3-12,1 22 1,0-6 134,-2-16 0,4-11 41,16-12 0,-5-49 0,13-56 0,-7-3 0,-1-10 0,2-22 0,-1-9 0,-2 17 0,1-5 0,0-3 0,-5 10 0,0-4 0,0 0 0,0 0 0,0-1 0,0 0 0,0 0 0,0-1-133,-1-2 1,-1-1 0,0 0-1,1 3 1,4-17 0,1 2-1,-2 2 133,-6 10 0,-1 3 0,1 4 0,6-18 0,0 15 0,3 17 0,8 65 0,-9 39 0,-10 21 0,-5 11 0,-2 5 0,0 5 0,3 12 0,1 5 0,-3-23 0,1 2 0,1 0 0,2 2 0,1 0 0,0 0 163,0 0 1,1 0 0,0-2 0,2-2 0,1 0 0,2-2-150,1-5 0,3 0 0,0-2 0,9 23 1,3-4-15,3-7 0,3-5 0,-3-16 0,3-8 41,32 10 0,-3-26-41,-18-27 0,8-4 491,-8-2 1,5-17 381,-10-9-873,3-9 0,-12 5 983,-18 1-846,-33 18 0,-43 16-137,16 6 0,-4 4 0,-6 4 0,-1 3 0,-7 10 0,-1 2 0,-1-8 0,-1 0 0,-1 1 0,1-2 0,12-6 0,3-3 0,-39 10 0,53-13 0,54-4 0,57-9 0,-16 0 0,6 0 0,17 0 0,5 0 0,8 0 0,4 0 0,-24 0 0,3 0 0,0 0 0,2-1 0,0 0 0,2-2-164,1 0 0,1-1 0,-1-2 0,-2 0 0,-2-1 0,-1-4 101,-4-2 1,0-3 0,-4 0-1,20-7 1,-6-2 62,-13 0 0,-6-2 0,-11-2 0,-6 1 0,14-5 0,-57-4 0,-34 26 0,-40 5 0,-20 6 0,38 2 0,-3 2 0,-13 5 0,-6 2 0,-19 4 0,-6 3 0,25-6 0,-3 1 0,-3 1-164,-12 1 0,-3 1 0,0-1 0,3-4 0,-1 0 0,-1-1 0,-3 1 0,0 0 0,3 0 0,16-2 0,3-1 0,1 1 145,6 0 0,2 0 1,4-1 509,-13-3 1,12 3-316,4 18-176,55-24 0,62 7 0,36-9 0,-37 0 0,5 0 0,17 0 0,3 0 0,5 0 0,2 0-164,-21 0 0,2 1 0,0-2 0,2-1 0,-1 0 0,2 0 141,2 0 0,2-1 0,-1 1 0,-2-1 0,-1 0 0,1 0 23,1 1 0,-1 0 0,-1 0 0,21-3 0,-3-1 245,-9-3 1,-4-2 0,-17 1 0,-4-1 737,30-16-952,-31 6 1,-41-12-32,-26 13 0,-26 5 0,-53 15 0,36 0 0,-5 0 0,-18 2 0,-6 3 0,20 0 0,-2 2 0,-3 0 0,-12 0 0,-4 1 0,-1 1-141,-7 5 1,-2 3-1,-1-2 1,21-4-1,-1-1 1,0-1-1,0 0 121,-1 0 1,0-1 0,1 0 0,3 0 0,-15 2 0,3-1-1,4 0 20,11-2 0,3-1 0,4 1 0,-10 2 0,11 1 0,4 10 0,79-9 0,45-2 0,-15-9 0,5 0 0,9 0 0,4 0 0,12 0 0,4 0 0,11 0 0,3 0-164,-23 0 0,1 0 0,2 0 0,5 0 0,2 0 0,0 0 65,3 0 0,2 0 1,0 0-1,-2-1 1,0 1-1,1-2 99,3 1 0,1-1 0,-3-1 0,-11 0 0,-3 0 0,-1-2 0,-3-1 0,-2-1 0,-2 0 0,18-2 0,-5-1 491,-17 0 1,-4 0 491,38-9-917,-39-1 1,-44 9 0,-39 5-67,-41 3 0,13 3 0,-5 0 0,-15 0 0,-6 0 0,-13 5 0,-5 1 0,22 0 0,-3 1 0,-1 0 0,-8-1 0,-3 1 0,-2-1-123,18 1 0,-3 0 0,0 0 0,1-1 0,0-2 0,0-1 0,0 0 0,-1 0-18,-2-1 1,-2 0-1,1-1 1,3 0-1,-11 0 1,4 0-1,4-1 36,-16 1 1,8-2 349,21 1 1,18 0 0,35 0 0,52 0-49,33 0 0,-18 0 1,3-2-198,7 0 0,3-2 0,14-2 0,4-1 0,10-6 0,6-1 0,-24 5 0,3 0 0,2-1-164,8-1 0,1 0 0,2 1 0,6 1 0,0 2 0,2 1 23,-23 2 1,1 1-1,0 0 1,-2 0-1,19-1 1,-2 0-1,-1-1 126,-2-1 0,-1-1 0,-3 0 0,-11 1 1,-4-1-1,-2 0 15,18-3 0,-6 1 0,-17 4 0,-8-1 983,2-12-492,-77 16 1,-49-6-455,8 6 0,-6 4 0,-19 2 0,-4 2-37,20 0 0,-2 0 0,-1 2 0,-10 2 0,-2 2 0,-2 1-164,-5 2 0,-2 0 0,0 1 0,-1-1 0,-1 0 0,0-2 25,-4-1 0,-1-2 0,2 1 0,7 0 0,1 1 0,2 0 139,8-3 0,2 0 0,5-1 491,-14 1 1,13-1 491,14 1-919,72-9 1,48 0-65,17 0 0,20 0 0,-44 0 0,3 0 0,17-1 0,5 0 0,11-2 0,3-1 0,-26 2 0,2-1 0,2 0-164,6-2 0,2 1 0,0 0 0,0 0 0,-1 1 0,2 1 105,5 1 1,1 2-1,-2-1 1,-6-1-1,-2 1 1,-1-1 58,25-2 0,-4-1 0,-18 3 0,-6-2 983,19-10-677,-30 8 0,-59-3 1,-34 8-307,-36 0 0,18 0 0,-4 0 0,-10 0 0,-3 0 0,-15 0 0,-6 0 0,19 0 0,-4 0 0,0 0 0,-4 0 0,-2 0 0,-1 0-164,-6 0 0,-2 0 0,1 0 0,8 0 0,0 0 0,2 0 95,1 0 1,1 1 0,4-2 0,-12-6 0,9-4 68,22-1 0,6-2 491,-8-3 1,88-16-293,32 13 0,23 3-199,-38 10 0,3 1 0,7 0 0,2 1 0,4-1 0,3-1 0,6-2 0,0 0 0,2 3 0,1-1 0,6-1 0,2-1-142,5-1 0,-1 0 0,-3 1 1,-2 1 141,-3 1 0,-2 1 0,-7-2 0,-2 1 0,-6 4 0,-2-1 0,-10-3 0,-8-1 0,-4-3 0,-60 0 327,-47 5 1,16 5 0,-4 2-228,-8 1 1,-2 2-1,-14 5 1,-3 4-101,-16 6 0,-4 1 0,21-6 0,-3-1 0,-1 1-164,-9 4 0,-2 0 0,-1-1 0,-2-3 0,-1-1 0,-1-1 23,21-3 1,0-1-1,0 0 1,5 0-1,-3-1 1,4 1-1,4-4 24,-11-3 1,15-2 658,24 1-542,84 0 0,11 0 0,10 0 0,8 0 0,4 0 0,8-1 0,2 0 0,7-1 0,1-3 0,-26-2 0,0-2 0,0-3-164,5-1 0,0-2 0,0-3 0,4-2 0,-1-2 0,1-1 90,5-2 1,0 0-1,0-3 1,-3-2-1,-1-2 1,-1-2 73,-4-1 0,-1-3 0,-4 0 0,-9 1 0,-2 0 0,-4-2 0,12-17 0,-8 1 0,-17 13 0,-8 1 0,0-25 491,-18 27 1,-76 4-165,-31 22 1,23 8 0,-8 2-303,-12 1 0,-4 4 0,20 1 0,-2 1 1,-2 2-190,-10 1 0,-3 2 0,-1 1 0,-2 1 0,-2 2 0,0 2 23,20-1 1,-1 0-1,1 2 1,1-1-1,-14 2 1,2 1-1,1-1 138,2 1 0,2 0 1,3-2-1,-19 2 1,7-3 466,18-1 0,6-2-464,-32 1 0,81-13 0,30 0 0,26 0 0,14 0 0,12 0 0,5-32 0,-22 6 0,2-7 0,5-18 0,1-9 0,-12 8 0,0-5 0,-2-4 0,0-10 0,-3-4 0,-2-3-123,-7 11 0,-1-3 0,-2-1 0,-2-2 0,-2-6 0,-2-3 0,-2 0 0,-1-2 0,-1-4 0,-2-2 0,-1-1 0,-2 1 0,-1-1 0,-2-1 0,-2 1 0,-1-1 49,-2-2 1,-1 0 0,-2 0-1,-2 3 1,-3 12 0,-2 1 0,-2 3-1,-1 0 74,-4-15 0,-2 2 0,-2 5 0,-9-16 0,-5 11 327,-4 25 1,-2 8 0,-19-21 76,-3 63 0,9 9-163,4 17 1,-6 54-242,31-15 0,2 7 0,-6 25 0,0 9 0,9-18 0,1 3 0,1 4 0,-2 9 0,1 2 0,2 4-123,4-15 0,0 4 0,1 0 0,1-1 0,1-2 0,1-1 0,1-1 0,0 0-18,1-3 1,2-1-1,-1 0 1,1-2-1,0 20 1,1-2-1,-1-2 49,0-8 0,0-1 0,3-5 583,5 14 1,4-10-1,10 14 1,19-121-374,-18-24 1,-5-17 0,-3-5 0,-1-10 0,-1-6-119,-1 3 0,-1-6 0,-1-3 0,0-2 0,-2 11 0,-1-1 0,0-3 0,-1 0 0,-1-2-82,0 10 0,0-2 0,-1-1 0,1 0 0,-2-1 0,1-1 0,0-3 0,-1 0 0,0-2 0,-1 1 0,1-1 0,-1-1 0,0-3 0,-1-1 0,0-1 0,-1 1 0,1 0 0,0 1 0,0 5 0,0 0 0,0 0 0,0 1 0,0 1 0,0-1-8,0 3 1,0 0-1,0 0 1,0 1 0,0 1-1,0 2 1,0-7 0,0 2-1,0 1 1,0 1-1,0 3-51,1-10 1,0 1-1,-1 4 1,-2 4-1,-4-6 1,-1 5-1,-4 9-187,-4 4 0,-3 11 0,-14-3 1311,6 89-888,13 18 1,4 17 0,1 1-1,2 12 1,0 7 0,0 2-96,0 0 0,1 4 0,0 4 0,0 1 0,-1-1 0,0 6 0,0 1 0,-1 0 0,1 2 0,1 2-82,1-10 0,1 3 0,0 0 0,0 1 0,0 0 0,-1-2 0,1-3 0,-2 0 0,1 0 0,0-1 0,0 0 0,0-1-8,2-1 1,0 1-1,0-1 1,0-1 0,0-1-1,-1-1 1,0 8 0,0-2-1,-1-1 1,1-2-1,-1-1-51,-1 8 1,1 0-1,-1-5 1,-1-5-1,0 2 1,0-5-1,-1-9 632,-3-2 1,0-11 491,-1-4-656,3-75 1,6-33 0,4-18-318,-3 3 1,1-8 0,1-5 0,0-1 0,1-6 0,1-4 0,-1-3-93,0 16 0,0-4 0,0-2 0,1-2 0,-1 0 0,0-1 0,1-6 0,0-1 0,0-1 0,0-1 0,0-1 0,0-1 11,0 9 1,-1-1 0,1 0 0,0-2-1,0 1 1,0 0 0,-1 1 0,1 0 0,-1 1-1,-1 0 1,1 1 0,0-1 0,0 0-1,-1 0-5,1-2 0,0 0 1,0-1-1,0 0 0,0 1 1,0 2-1,-1 1 1,1-5-1,-1 1 0,0 2 1,-1 1-1,1 1 0,1 2 34,0-5 0,1 1 0,0 2 1,0 2-1,-1 3 0,-1-4 0,0 3 1,0 3-1,0 7 42,3-27 0,-1 12 0,-2 28 0,0 13 0,-1 22 0,0 66 0,-4 28 0,-3 18 0,2-4 0,-2 7 0,0 8 0,0-18 0,-1 4 0,-1 5 0,0 2 0,0 3-49,2-12 0,0 2 1,-1 3-1,1 1 0,-1 1 1,1 1-1,-1-2 0,0 3 1,0 1-1,0 0 1,-1 1-1,2-1 0,-1 1 1,2-1 48,0 2 0,1-1 0,0 1 0,1 0 0,0 0 0,-1-1 0,1-1 0,-1-3 0,0-1 0,0 1 0,1-2 0,-1 0 0,1 0 0,1-1 0,1 8 0,1 1 0,0-2 0,1 0 0,-1-2 0,0-3 0,-1 5 0,-1-2 0,0-2 0,0-3 0,1-2-72,0 5 1,0-3 0,1-3 0,-1-4 0,0 5-1,-1-6 1,2-6 71,0-1 0,2-9 0,-1 4 0,6-130 0,3-53 0,-4 47 0,-1-5 0,1-6 0,1-2 0,0-4 0,0-3 0,1-5 0,0-1 0,-1-2 0,0 6 0,0-2 0,-1-3 0,1 0 0,-1-1 0,0 1 0,-1 11 0,0-1 0,1 0 0,-1 0 0,0-1 0,-1 0 0,1-1-12,0-3 1,0-1 0,0-1 0,-1 0 0,1 1 0,0-1-1,-1 1 1,1 3 0,0-1 0,0 1 0,0 0 0,1 0-1,-1 1 1,0 1 11,0-11 0,1 0 0,-1 1 0,0 0 0,1 3 0,-1 2 0,0-7 0,0 1 0,0 3 0,0 2 0,-1 4 0,1-3 0,0 3 0,-1 5 0,-1 4 0,-1-1 0,-1 6 0,4 15 0,11 3 0,-8 157 0,-5-35 0,-1 8 0,0 7 0,0 8 0,-1 7 0,1 6 0,-1 4 0,0-19 0,1 5 0,-1 2 0,0 1 0,0 2 0,-1-2 0,-1 3 0,0 1 0,-1 0 0,0 0 0,-1 1 0,1 0 9,-1-12 0,1 1 0,-1 0 0,1 0 0,-1 0 0,0 0 0,0 0 0,-1 1 0,1 0 0,-1-1 0,0 1 0,0 0 0,1 0 0,-1 0-9,0-1 0,0 0 0,0 1 0,0-1 0,1 0 0,-1-1 0,1 0 0,0 7 0,0 0 0,1 0 0,0-2 0,0 0 0,1 0 0,0-2 0,0 0 0,1-1 0,1-1 0,-1-1 0,0-3 0,0 5 0,1-2 0,-1-2 0,1-2 0,0-3 12,0 6 1,0-2 0,0-3 0,0-4 0,0 6 0,0-5 0,0-8-13,0-3 0,0-13 983,0-21-656,0-66 1,0-51 0,0-24-188,0 20 0,0-7 1,0-4-1,0 9 1,0-5-1,0-3 1,0-3-223,0 23 0,0-4 0,0-1 0,0-1 0,0-1 0,0 0 0,0-3 0,0-1 0,0 0 0,0-1 0,0 0 0,0-1 0,0-4 0,0-1 0,0 0 0,0-1 0,0 1 0,0 0 0,0 3 0,0 1 0,1 0 0,-1 0 0,0 1 0,1-1 16,0 1 1,0-1 0,0 0 0,1 1 0,-1 2 0,0 1 0,-1-7 0,1 1 0,-1 2 0,0 2 0,1 3 310,0-9 1,1 2 0,0 4 0,-1 5 81,0-5 1,-1 5 0,2 16 655,6-8-843,-6 116 0,-2 45 1,0 6-1,2-10 1,1 4-1,-1 7 1,0 4-129,-1-6 1,-1 5 0,0 5-1,0 1 1,0 1 0,-1-3 0,0-4-1,0 0 1,0-1 0,-1 1 0,0 0-1,0-1-94,1 2 0,-1 0 0,-1-1 0,1 1 0,0-1 0,-1 1 0,1-2 0,-1 1 0,0 0 0,0-1 0,0 0 0,0 1 0,0-3 0,-1 1 0,1 0 0,-1-1 0,1 0 0,0-1 0,1-3 0,0 0 0,0-1 0,0 0 0,1-1 0,-1-1-28,1 13 1,-1-1 0,1-1 0,0-1-1,0-2 1,0 12 0,0-3 0,1-1-1,0-3 250,0-7 0,0-2 1,0-1-1,0-4 1,0 10-1,0-3 1,0-6 350,-1 12 1,2-11-1,1-19 1,4-26-492,5-47 1,3-53 0,-2-30-1,1 6 0,1-8 0,-1-7 0,-5 23 0,-1-4 0,0-3 0,0-3 0,1-2-76,1 1 0,1-4 1,0-3-1,0 0 0,0-1 1,-1 0-1,-1 12 1,-1 0-1,-1 0 0,0-1 1,1 0-1,-1-1 0,0 0 5,1-3 1,0-2 0,-1 1 0,1-1-1,-1 0 1,1 0 0,-1 1 0,0 0 0,0 0-1,0 0 1,0 0 0,0 0 0,0 0-1,-1 1-5,1 0 0,0 1 1,-1-1-1,1 0 0,-1 2 1,1 0-1,0 2 1,0-6-1,0 1 0,1 1 1,-1 2-1,1 1 0,0 2-121,0-6 0,1 2 1,0 2-1,0 3 0,0 3 442,-1 0 1,1 3 0,-1 4 0,1 7 81,4-31 1,5 41 0,9 79-165,-10 43 1,-6 27 0,-4-16 0,-1 9 0,-2 7 0,0 3-151,-1-13 0,0 3 0,-1 4 0,0 1 1,-1 2-1,1 0 0,0-7 0,-1 1 1,0 2-1,1 0 0,-1 1 0,0 1 0,0 0-84,0 6 1,0 1 0,0 1 0,0 1-1,0 0 1,0-1 0,0 1 0,0-1 0,0 0-1,0 0 1,0 1 0,0-1 0,0-1-1,0 1 0,0-3 1,0 0 0,0 0 0,0 0-1,0-1 1,0-1 0,0 0 0,0-6 0,0 0-1,0 0 1,0-1 0,0 0 0,0-1-1,0 0-19,0 10 1,0 0-1,0 0 1,0-1 0,0-2-1,0-1 1,0 5 0,0-1-1,0-2 1,0-2-1,0-3-51,0 7 1,0-3-1,0-3 1,0-5-1,2 4 1,0-5-1,1-10 32,-1-9 1,2-11 599,11 8 1,-2-115-329,1-13 1,-1-17 0,-5 13 0,-1-9 0,-1-7 0,1-3-83,-1 10 1,-1-4 0,0-4 0,1-2 0,-1-1 0,1 1 0,0-6 0,0-2 0,0-1 0,0 0 0,-1-2 0,0 0-148,0 7 0,-1-1 1,-1-1-1,1 0 1,-1-1-1,1-1 1,0 1-1,-1 9 1,1-1-1,-1 0 1,1 0-1,-1 0 1,1 0-1,-1-1 0,1 1 4,-1-2 1,1 1-1,-1-1 1,0 0-1,0 0 1,0 0-1,1 1 1,-1-1 0,0 2-1,1-1 1,-1 1-1,1-1 1,-1 1-1,1 1 1,-1-1-1,1 1-14,1-9 0,-1 0 1,1 0-1,0 1 0,-1 1 1,1 2-1,0 2 1,0-2-1,0 2 0,0 2 1,0 2-1,0 1 0,0 3 272,1-3 1,-1 2-1,0 2 1,0 3 0,1 5-1,0-24 1,0 7-1,3 14 1,3 18 0,3 18 294,-2 28 1,-5 111-417,-7-37 1,-1 10 0,-1 6-1,1 9 1,0 9 0,0 6 0,0 2-76,0-18 0,1 3 0,-1 3 0,0 2 0,0 0 0,-1 0 0,0 3 0,0 1 0,-1 0 0,0 1 0,0 1 0,-1-1-76,1-11 0,0 0 1,-1 0-1,0 0 0,0 0 1,0 0-1,0-1 1,-1 11-1,0-1 0,0 0 1,0 0-1,0 0 0,0 0-6,0 0 0,-1 0 0,0 1 0,1-1 0,0-1 0,0 0 0,0-5 0,1 1 0,-1-2 0,1 0 0,1 0 0,0-1-17,1 13 1,1-1 0,1 0-1,-1-2 1,0-1 0,0-9-1,0 0 1,0-2 0,0-3-1,0-1 344,0 6 1,0-2 0,0-4 0,0-5 81,-1 1 1,0-5 0,3-8-1,6 1 1,2-30 0,5-119-188,-5 23 0,1-12 1,1-5-1,-2-1 1,0-5-1,1-6 1,-1-3-127,-1 14 0,-1-3 1,1-4-1,-1-1 1,1 0-1,0-1 1,1-3-1,-1-1 1,1 0-1,0-2 1,0 1-1,0-2-90,1-3 0,-1-2 1,1 0-1,0-1 0,0 0 1,0 1-1,-1 14 1,-1-1-1,1 1 0,0 0 1,-1-1-1,1 1 0,0 0-6,2-14 0,-1 0 0,1 0 0,0 1 0,0 1 0,1 1 0,-1 9 0,0 0 0,0 1 0,0 2 0,0 1 0,0 1-28,0-8 1,-1 1 0,1 2 0,0 2-1,-1 4 1,3-1 0,-1 2 0,0 4-1,0 5-72,3-26 1,0 11 181,-2 19 0,1 30 0,11 126 0,-16-30 0,-1 9 0,-2 8 0,-1 8 0,-1 7 0,-2 7 0,0 3 0,-1-16 0,0 3 0,-1 3 0,0 2 0,-1 0 0,1-1 0,0 4 0,-1 0 0,0 1 0,1 1 0,-1-1 0,0 1 20,0-13 0,0 2 0,0-1 0,0 0 0,0 1 1,0-2-1,0 0 0,0 8 0,0 0 0,0-1 1,0 0-1,0 0 0,0-1-20,0-1 0,0 1 0,0-1 0,0-1 0,0 0 0,0-2 0,0 7 0,0 0 0,0-3 0,0 0 0,0-2 0,0 13 0,0-1 0,0-2 0,0-2 0,0-9 0,0-1 0,0-2 0,0-1-100,0 15 0,0-3 0,0-4 0,0-12 0,0-2 0,0-5 100,-1 17 0,2-10 491,8 16 1,13-75-247,17-86 1,-20 8 0,-1-13 0,-1-8-137,0-4 0,-1-9 0,0-4 0,0-2 1,-1 8-1,0-2 0,0-3 0,-1-1 1,-1-2-192,-1 5 0,-1-1 0,0-2 0,0-1 0,-1-1 0,1 1 0,0-1 0,0-1 0,0 0 0,0 0 0,0 0 0,-1-1 6,-1 13 0,-1-1 1,1 0-1,-1 0 0,0 0 1,1 0-1,-1 1 1,1-12-1,1 1 0,-1 1 1,1-1-1,-1 1 0,0 0-14,0 1 1,0 0-1,0-1 1,-1 2 0,1 2-1,0 3 1,0-3 0,0 2-1,1 2 1,-1 3-1,-1 4 335,1-1 1,0 2 0,-1 5 0,-1 5 245,2-33 1,2 21-165,6 34 1,-14 85 0,-4 31-188,3 1 0,1 11 1,-1 6-1,-1 0 1,-1 7-1,-1 4 1,1 3-105,-1-17 1,0 3-1,0 3 1,0 1-1,-1 1 1,1 0-1,0 3 1,1 1-1,-1 1 1,0 0-1,0 1 1,-1 0-119,-1 1 0,0 1 0,-1 1 0,0-1 0,1 0 0,0 0 0,1-2 0,1 1 0,1-1 0,-1 0 0,0-1 0,0 0 0,-1-2 0,-1 0 0,1-1 0,0-1 0,-1 0 0,2-1 0,-1-6 0,1-1 0,1 0 0,-1-1 0,1 0 0,-1-1-28,1 12 1,0 1 0,0-1 0,0-3-1,0-2 1,0 8 0,0-4 0,0-2-1,0-4 437,0 10 1,0-4 0,0-8-171,0 21 0,0-47 0,0-65 0,0-56 0,0-31-157,0 4 0,0-10 0,0-7 0,0 25 0,0-3 0,0-4 0,0-2 0,0-2 0,0 2 0,0-2 0,0-2 0,0-2 0,0 1 0,0 0 0,0-1 0,0 1 0,0-1 0,0 0 0,0-1 0,0 0-71,0 9 1,0 0 0,0-1 0,0 0-1,0 0 1,0 0 0,0 0 0,1 1 0,0 1-1,0-1 1,0 0 0,1 1 0,-1-1-1,1 0-5,0-1 0,-1 0 1,1-1-1,0 1 0,0 0 1,0 1-1,0 1 1,0-6-1,0 0 0,-1 1 1,1 1-1,0 1 0,0 3-34,0-7 1,1 1 0,0 2 0,0 3-1,-1 3 1,-1-1 0,0 2 0,0 5-1,0 4-208,1-4 0,1 5 1,-1 11 317,0-18 0,-2 134 0,-1 14 0,0 22 0,-1 5 0,-1-4 0,0 5 0,0 4 0,-1 3 0,-1-8 0,0 4 0,0 2 0,-1 2 0,0 2-25,1-19 1,0 1 0,-1 2 0,0 0 0,1 2 0,-1-1 0,0-1 0,1 1 0,-1 1-1,1-1 1,-1 1 0,1-1 0,0 0 0,0 0 24,1 0 0,0-1 0,0 0 0,1 1 0,-1-2 0,1 0 0,-1-1 0,0 9 0,1-1 0,-1 0 0,1-2 0,-1 0 0,0-1 0,0-5 0,0 0 0,0-1 0,-1-2 0,1 0 0,-1-3 0,1 4 0,-1 0 0,0-3 0,1-3 0,-2-2 291,-2 25 0,-2-4 0,2-8-291,4 17 0,-5-20 491,-17-27 1,24-120-329,-2-15 1,1-18 0,2 21 0,0-8 0,1-5 0,0-3-75,0-1 0,0-5 1,0-3-1,0-2 0,0 0 1,0 11-1,0-1 0,0-1 1,0 0-1,0-2 1,0 0-161,0 8 1,0-1 0,0 0 0,0-1-1,0-1 1,0 0 0,0 0 0,0-2 0,0 0-1,0-1 1,0-1 0,0 1 0,0-1-1,0 0 0,0-2 1,0 0 0,0-1 0,0 0-1,0 0 1,0 1 0,0 2 0,0 3 0,0 1-1,1 0 1,-1 1 0,0 1 0,1 1-1,-1 0-28,1-7 1,0 0 0,0 1-1,0 1 1,0 3 0,1 3-1,0-20 1,0 4 0,1 3-1,1 6 426,1-3 1,2 6 0,0 9 163,2-2 1,2 23-165,0 40 1,-5 64 0,-4 35-189,-1-10 0,-1 8 1,-1 6-1,1 0 1,0 5-1,0 5 1,0 3-230,0-4 1,0 4-1,0 3 1,0 1 0,0-1-1,0-15 1,0 1 0,0-1-1,0 1 1,0 0-1,0 1 8,0 1 0,0 0 0,0 1 0,0-1 0,0 1 0,0-2 0,0-1 0,0-1 0,0 0 0,0 0 0,0-1 0,0 1-8,0 2 1,0-1-1,0 1 1,0-1 0,0 0-1,0-1 1,0 12 0,0 0-1,0-1 1,0-1-1,0-1 53,0-6 0,0 0 0,0-1 0,0-1 0,0-3 0,0 10 0,0-1 1,0-4-1,0-3 37,0 8 0,0-4 0,0-6 0,-1 6 0,2-13 0,17 6 0,-12-131 0,4-10 0,0-15 0,-4-8 0,-1-11 0,-1-7 0,0 22 0,0-5 0,0-3 0,0-2 0,0 0 0,1-6 0,0-2 0,0-1 0,1-1 0,-1-1 69,-1 12 1,1 0-1,-1-2 1,0 1 0,0-1-1,1 0 1,0 0 0,1 0-1,-1 0 1,1-1-1,0 1 1,-1 0-70,-1 2 0,1-1 0,-1 0 0,0 1 0,0 0 0,1 2 0,1-10 0,1 1 0,-1 2 0,1 0 0,0 1 0,-2 4 0,0 0 0,0 2 0,0 1 0,1 4 0,0-5 0,1 4 0,-1 2 0,1 4 0,-1-7 0,0 4 0,1 6 0,1-6 0,4 17 0,12 25 0,-4 61 0,-10 39 0,-5 21 0,-3-3 0,-3 10 0,0 5 0,1-9 0,0 5 0,0 2 0,0 4 31,0-6 0,0 3 1,0 3-1,0 0 1,0-1-1,0-1 0,0 0 1,0 0-1,0 0 1,0 0-32,0-1 0,0 0 0,0 0 0,0-1 0,0 0 0,0-3 0,-1-1 0,1 0 0,-1-1 0,1-2 0,-1-4 0,-1-2 0,1-1 0,-1 0 0,1-2 0,0 13 0,0 0 0,1-3 0,-2-2-90,-2 14 0,-1-4 0,1-4 0,0-20 0,1-3 0,-1-5 90,-3 13 0,1-8 327,-3 14 1,9-81 0,0-75-132,0 3 1,0-12-1,0-2 1,0-8 0,0-6-88,0 4 0,0-6 0,0-2 0,0-2 1,0 13-1,0-1 0,0-1 0,0-1 1,0-1-192,0 8 0,0 0 0,0-2 0,0 0 0,0 1 0,0-1 0,0 3 0,0 0 0,0 1 0,0-1 0,0 0 0,0 0-8,0 0 1,0-1-1,0 0 1,0 1 0,0 0-1,0 3 1,0-5 0,0 0-1,0 3 1,0 1-1,0 3-108,0-4 0,0 3 0,0 2 0,0 6 525,-2-4 1,0 5 0,6 18 163,13 13 1,-4 130-352,-4-31 0,0 10 1,0 5-1,-4 1 1,-1 6-1,0 4 1,0 3-104,0-2 0,0 5 1,0 2-1,0 1 0,0-1 1,0 4-1,0 0 0,0 0 1,0 1-1,1 1-119,0-14 0,0 1 0,1 1 0,0-1 0,-1 0 0,1 0 0,0-2 0,0 0 0,0 0 0,0 0 0,0 0 0,-1-1-17,1 17 1,-1 1 0,0-1-1,0-1 1,0-2 0,0-10-1,0-2 1,0 0 0,0-2-1,-1-1-21,0 14 1,-1-1-1,0-2 1,0-4-1,1 7 1,-1-3-1,-1-8-105,-2 8 1,0-10 224,0-12 0,0-31 0,0-46 0,0-62 0,0 9 0,0-10 0,0-9 0,0-10 0,0-5 0,0 8 0,1-5 0,-1-2 0,-1-1 0,-2 13 0,-2-2 0,0 0 0,-1-2 0,1-1 17,-1-8 0,-1-2 0,1-1 0,-1-1 0,0 1 0,0-2 1,0-1-1,-1 0 0,1 0 0,-1-1-17,2 16 0,-1-2 0,0 0 0,1 1 0,-1 0 0,1 2 0,0-10 0,0 0 0,1 2 0,-1 1 0,-2 2 0,-2-13 0,-2 2 0,0 3 0,1 6 0,1 0 0,1 7 0,-3 8 0,-6 3 0,-3 13 0,-12 1 0,1 77 0,10 39 0,5 21 0,2 2 0,3 10 0,-1 5 0,3-22 0,0 3 0,0 4 0,0 2 0,0 3-62,1 4 1,0 4 0,1 3 0,-1 1 0,1 1 0,-1-2 0,-1 0 0,0 0 0,0 0 0,1 0 0,-1 1 0,2-1 61,2 2 0,0 1 0,1 0 0,0-1 0,0 0 0,0-1 0,-2-4 0,0-1 0,0 0 0,0-1 0,0 0 0,0-1 0,2-2 0,-1 0 0,1 0 0,0-2 0,0-1 0,-1-3 0,-1 3 0,-1-3 0,1-1 0,-2-3 0,0-2 63,-1 3 1,-1-2-1,-1-5 1,0-3-64,-6 35 0,-6-19 0,-24-16 0,9-70 0,23-41 0,6-20 0,0-5 0,2-9 0,0-7 0,0-2 0,1-6 0,0-6 0,1-4 0,0 15 0,0-5 0,1-4 0,0-1 0,-1-1 0,1 1 0,0 9 0,0 0 0,0-1 0,1-1 0,-1 0 0,2-1 0,0-1-71,0-5 1,2-2 0,0 0 0,0-1-1,1 0 1,0 0 0,-1 1 0,0 2 0,0 1-1,0-1 1,0 1 0,0-1 0,0 1-1,0-1 50,1 1 0,0-2 1,0 1-1,0-1 0,0 2 1,0 1-1,0 2 0,0-5 1,0 1-1,0 2 0,0 1 1,0 2-1,0 2 21,0-4 0,0 2 0,0 2 0,0 2 0,0 5 0,0-3 0,-1 2 0,1 7 0,1 13 0,8-29 0,-7 139 0,-2 43 0,2-20 0,0 9 0,-1 7 0,1 2 0,-1-3 0,-1 4 0,1 3 0,-1 2 0,0 2 5,0-4 0,0 3 1,0 2-1,0 1 1,0-1-1,0 0 1,0-3-1,-1 0 1,1 1-1,-1-1 1,0 0-1,0-1-5,-1 0 0,0 1 0,0-1 0,0 0 0,-1-1 0,1-1 0,-1-4 0,0 0 0,0-1 0,0 0 0,-1-1 0,0-1 0,-2 11 0,-1 0 0,0-2 0,0-1 0,1-2 0,0 10 0,1-1 0,1-4 0,0-3-328,1 8 0,2-4 0,-2-8 275,-2 12 0,-1-15 1,4-3-1,-4-105 298,3-62 1,3 17 0,0-13 0,0-4-137,0 3 0,0-5 0,0-3 0,0-2 1,0 10-1,0-2 0,0-2 0,0-1 1,0-1-25,0-10 1,0-2 0,0-1 0,0 0-1,0-1 1,0 18 0,0-1 0,0 0 0,0 0-1,0 0 1,0 0-185,0-16 1,0 0 0,0-1-1,0 3 1,0 1 0,0 10-1,0 2 1,0 0 0,0 3-1,0 1-145,0-11 0,0 1 1,0 3-1,0 6 244,0-5 0,0 5 0,0 20 0,0 16 0,0 138 196,0-2 1,0 14-1,0-13 1,0 8 0,0 5-84,1-10 0,-1 4 0,0 2 0,-1 0 1,0-1-1,0 0 0,-1 1 0,0 0-113,1-19 0,-1 0 0,1 0 0,0 0 0,-1 0 0,1 18 0,-1 0 0,0 0 0,1 0-32,0 1 0,1 0 0,1 0 0,-1-1 0,0-5 0,0 0 0,0-1 0,0-2 32,0-4 0,0-1 0,0-1 0,0-3 0,0 13 0,0-3 0,0-7 0,0 13 0,0-13 983,0 2-960,0-100 1,0-38 0,0-20-24,0 7 0,0-6 0,0-5 0,0-17 0,0-6 0,0-6 0,0 27 0,0-4 0,0-3 0,0-1 0,0 1 0,0-6 0,0-1 0,0 0 0,0-1 0,0-2-89,0 12 0,0-2 0,0 0 0,0 0 0,0-1 0,0 1 0,0-15 0,0-1 0,0 1 0,0 0 0,0 0 89,0-1 0,0-1 0,0 0 0,0 2 0,0 3 0,0-7 0,-1 2 0,1 2 0,-1 4 0,0 11 0,-1 1 0,0 4 0,0 5 245,0-1 1,-1 6 0,-3 10 0,-11-19 124,4 78 0,-7 65-370,9-2 0,3 11 0,1 4 0,0 8 0,1 5 0,0-7 0,-1 3 0,0 4 0,1 0 0,0-13 0,0 2 0,1 0 0,-1 1 0,1 1-42,-1 2 0,0 1 0,1 0 0,0 1 0,0-2 0,1-2 0,0-1 0,1 0 0,0 0 0,0-1 42,0 20 0,2 0 0,0 0 0,-1-1 0,2-5 0,-1-1 0,1 0 0,-1-1 0,1-2 0,0-1 0,0-1 0,0-2 0,0-8 0,0-1 0,0-2 0,0-2-75,0 12 1,0-2-1,0-3 1,1-11 0,-1-2-1,1-3 75,2 15 0,1-8 983,7 19-656,17-108 1,-17-41 0,-7-23-188,3 4 0,0-8 1,-1-5-1,0 4 1,-1-4-1,0-4 1,1-2-231,-1 4 1,0-3-1,0-2 1,1 0 0,-1-1-1,0 16 1,-1 0 0,1-1-1,0 0 1,0 0-1,-1-1 8,1-1 0,-1-1 0,0-1 0,1 1 0,-1-1 0,0 2 0,1 0 0,-1 1 0,1 1 0,0-1 0,0 1 0,0 0-28,1-14 1,0-1 0,1 2 0,0 1-1,-1 3 1,2-9 0,-1 3 0,0 3-1,0 5 437,-1-6 1,0 4 0,1 9 163,1-17 1,4 41-344,-1 66 0,-4 38 1,-6 31-1,-1 7-148,1 0 0,0 9 0,-2 5 0,0 0 0,1-10 0,-1 1 0,1 2 0,-2 2 0,1 1-82,-1-7 0,1 2 0,-2 2 0,1 0 0,0 1 0,-1-1 0,0 0 0,1 1 0,-1 1 0,0-1 0,0 0 0,0 0 0,-1-1 0,0 1 0,0 0 0,-1-1 0,0 0 0,0 0 0,0-3 0,-1 0 0,0 1 0,0-2 0,0 0 0,1-1-28,-1 13 1,0-2 0,1 0 0,0-2-1,0-2 1,0 11 0,1-2 0,-1-3-1,0-2-30,0-13 1,0-2-1,0-3 1,0-2 0,1 7-1,0-4 1,-1-5 139,-1 4 0,-1-11 491,-2 8 1,9-89-247,0-70 1,3 21 0,0-12 0,0-6-137,0 0 0,0-5 0,1-4 0,-1-2 1,1 10-1,-1-2 0,1-1 0,-1-3 1,1-1-192,-1 5 0,0-2 0,0-2 0,0 0 0,1-1 0,-1 1 0,1-3 0,1-1 0,-1 0 0,0 0 0,1 0 0,-1-1 0,1-1 0,-1-1 0,0-1 0,1 1 0,-1 0 0,1 1 0,-1 4 0,1-1 0,0 1 0,-1 1 0,1 1 0,0 0-28,0-10 1,1 0 0,-1 1 0,0 3-1,0 3 1,0-6 0,0 4 0,-1 3-1,2 4 437,0-11 1,0 5 0,1 9-163,4-10 1,-2 31 0,-7 57-1,2 48 1,-2 33-166,0-7 0,-1 7 0,-1 5 0,-3-4 0,-2 5 0,-1 3 0,0 3 0,0-3 0,0 3 0,-1 2 0,1 1 0,-2-2 0,1-1 0,0-1 0,-1 1 0,0-1 0,-1 1-99,-1 2 1,0 1 0,-2-1-1,2 0 1,0-1 0,2-5-1,0-1 1,1-1 0,0 1-1,0-1 17,-1 0 0,-1-1 0,1 1 0,0-2 0,2-1 0,0 9 0,2-1 0,0-2 1,0-2 81,-1 15 0,1-3 0,0-4 0,2-15 0,1-3 0,0-5 0,1 7 0,0-11 0,0-13 0,9-90 0,4-33 0,-1-5 0,2-11 0,-1-6 0,-3 5 0,0-5 0,0-5 0,1-2-6,-2 20 0,1-2 1,1-2-1,-1-2 0,0 0 1,-1 0-1,0-5 0,-1 1 1,0-2-1,-1 0 0,1-1 1,0 1 5,1-4 0,0 0 0,0 0 0,0-1 0,-1 1 0,0 1 0,-1 3 0,-1 0 0,0 0 0,0 1 0,0 1 0,0 1 0,1 5 0,-1 0 0,1 0 0,0 2 0,-1 2 0,0 3 0,1-19 0,0 2 0,-1 5 0,1 4 327,1-4 1,1 5 0,0 8-232,1-18 0,1 42-96,0 76 0,-4 58 0,-5 33 0,-1-26 0,0 9 0,-1 5 0,-2 1 0,0-12 0,-2 2 0,0 1 0,-1 3 0,0 1-82,1-4 0,-1 1 0,0 3 0,-1 0 0,0 1 0,0-2 0,-1-1 0,0 0 0,0 0 0,-1 0 0,0-1 0,-1 0 46,0 0 0,0-1 0,-1 1 0,0-1 0,0-2 0,-1 0 0,-1 9 0,-1-2 0,0 0 0,-1-2 1,1-1 35,0-3 0,0-2 0,0 0 0,0-2 0,0-3 0,-3 5 0,0-2 0,0-3 0,0-4-318,-1 5 1,-1-5-1,1-7 318,-3 7 0,1-16 0,-1-15 0,14-102 0,4-8 0,2-15 0,0 9 0,0-9 0,1-5 0,0-4 0,0-3 0,0-5 0,0-4 0,0-2 0,1 1 0,1 11 0,0-1 0,0-1 0,0-1 0,1-1 0,0-1-28,0 4 1,0-2-1,0-1 1,1 0-1,0-1 1,0 0-1,1 1 1,0 2 0,1-1-1,0 1 1,1-1-1,0 1 1,0-1-1,0 0 28,0-3 0,0 0 0,0 0 0,1-1 0,-1 2 0,1 0 0,0 2 0,1-8 0,0 2 0,1 0 0,-1 2 0,1 1 0,0 2 0,1-10 0,0 2 0,0 2 0,-1 2 0,1 5 0,-1 0 0,-1 3 0,1 5 0,0 4-182,2-4 0,0 6 0,0 9 182,0-7 0,1 32 0,5 98 0,-13 29 0,-5 22 0,0-35 0,1 6 0,-2 4 0,-1 2 0,-3-6 0,0 4 0,-3 1 0,1 2 0,-1 0 0,-1 8 0,-1 3 0,-1 1 0,1-1 0,-1 0 0,0-1 0,-1 0 0,0 0 0,0 0 0,-1-1 98,0 0 0,-1 0 0,-1 0 1,1-2-1,0 0 0,1-7 1,1 0-1,-1-2 0,1 0 1,0 0-96,2-1 0,0-1 0,0 0 0,0-2 1,0-2-1,-4 11 0,0-3 0,0-2 0,2-3-3,-1 13 0,1-5 0,1-4 480,-3 17 0,2-14-480,2-10 0,9-106 0,5-41 0,1-21 0,0 7 0,0-8 0,2-3 0,-1 9 0,2-3 0,0-3 0,1-2 98,-2 8 0,1-2 0,1-1 1,-1-1-1,0 0 0,1-3 1,0 0-1,-1 0 0,1-1 1,-1 0-70,1-1 1,-1 0-1,0-1 1,0 1 0,0 1-1,-2 5 1,0 0-1,0 1 1,0 0 0,0 1-30,0 2 0,2 0 0,-1 1 0,0 1 0,-1 4 0,0-5 0,-1 3 0,0 3 0,1 3-28,2-5 0,0 4 1,-1 7 27,-3-12 0,3 29 0,1 51 0,-6 42 0,-6 25 0,3-6 0,0 7 0,0 6 0,0 4 0,0 6 0,0 5 0,0 2 0,0-4 0,1 4 0,-1 2 0,0 0 0,-1 0 0,0 0 0,-1-1 0,0 1 0,-1 0 0,0 0 20,0 0 1,-1 0-1,1 1 1,-2-2-1,1 0 1,-1-6-1,0 0 1,-1-1-1,0-1 1,-1-1-21,-2 14 0,-1-1 0,0-1 0,0-4 0,1-9 0,0-1 0,-1-3 0,1-3 0,-2 8 0,0-5 0,0-4 0,1 14 0,1-10 0,0 9 491,9-87 1,0-107-329,0 46 1,0-8 0,0-3 0,0-21 0,1-6 0,0-6-66,0 28 0,0-5 0,1-1 1,-1-2-1,1 1 0,0-2 1,-1-1-1,2 1 0,-1-2 1,1-1-198,0-5 1,1-1 0,-1-2-1,2 1 1,-1 1 0,1 4-1,0-1 1,1 1 0,-1 1-1,0-1-11,1 1 1,-1 0 0,0 0 0,0 2-1,1 2 1,0-9 0,1 2 0,-1 3-1,1 4 88,-1-4 1,0 5-1,1 6 267,2-22 1,2 25 0,0 52 0,-5 85-50,-4 4 1,-2 14-1,-1 4 1,-1 9 0,-1 5-102,-1-5 1,-1 4 0,0 3 0,-1 0 0,2-18 0,0 1-1,0 0 1,-2 1 0,0 0-195,-1 5 1,-3 1 0,1 1-1,-1-1 1,1-1 0,0-1-1,1-1 1,0 0 0,-1-1-1,1 0-11,0-1 1,1-1 0,-1 0 0,0-1-1,0-2 1,-1 11 0,-1-1 0,0-2-1,0-2-53,-3 16 1,0-3 0,0-6 0,1-17 0,-1-5 0,1-5 162,-5 5 0,1-11 0,-4-3 0,12-110 0,7-6 0,2-12 0,-1-3 0,0-9 0,0-4 0,-1 4 0,1-5 0,0-2 0,1-2 0,0 12 0,0-2 0,1-2 0,0 0 0,0-2-9,1-8 0,-1-3 1,0-1-1,1 0 1,0 2-1,1 2 1,1 0-1,0 0 1,0 1-1,0-1 9,0 0 0,0-2 0,1 1 0,-1 1 0,1 3 0,0-10 0,1 3 0,1 2 0,-1 3 0,1-10 0,1 4 0,0 8 0,0-18 0,4 28 0,6 55 0,-12 100 0,-5-4 0,-2 12 0,-1 0 0,-1 8 0,-1 4 0,-1-9 0,-1 3 0,0 2 0,-1 0 0,0 2 0,1 1 0,-2 0 0,-1 1 29,-1-15 0,-2 1 0,0 0 1,0 0-1,1 0 0,-2 18 0,1-1 1,1 1-1,-1-1-29,-1-3 0,1-1 0,-1 0 0,1-1 0,2-6 0,1 0 0,0-2 0,1 0 0,-1-6 0,1 0 0,1-2 0,0-1 0,1 12 0,1-3 0,0-3-328,2-10 0,0-4 1,0-2 327,0 18 0,2-16 0,0-36 491,0-58 1,0-58-247,0 17 1,0-7 0,0-19 0,0-6-83,0 16 1,0-4 0,0-1 0,0-4 0,0 0 0,0-2-305,0 19 1,0-1-1,0-1 1,0 2-1,0-23 1,0 0-1,0 3 92,0 4 0,0 2 1,0 4-1,0-18 0,0 10 49,0 24 0,0 16 983,0 30-738,0 95 1,0-12 0,0 10 0,0 4-127,0 14 1,1 6 0,-2 1 0,-2-17 0,-1 1 0,-1 1 0,-1 1-243,0 7 0,0 1 0,-1 1 0,0 0 0,0-3 0,0 1 0,0 0 0,0-1 98,-1-2 0,-1 0 0,0-1 0,2-1 0,2-5 0,1 0 0,0-1 0,0-1 25,-3 18 0,0 0 0,1-5 0,3-12 0,1-3 0,1-2-320,-3 28 1,1-8 319,2-27 0,0-17 0,1-34 0,0-85 0,0 13 0,0-8 0,0-5 0,0-7 0,0-3 0,0 7 0,0-3 0,0-2 0,0-1 0,0-8 0,0-2 0,0-2 0,0-2-99,0 11 1,0-2 0,0-1-1,0 0 1,0 0 0,0 0-1,0-1 1,1 1 0,-1-1-1,1 0 33,0-2 0,0-1 0,0 0 0,1 1 0,0 1 1,0-12-1,0 2 0,1 2 0,0 2 66,2 13 0,0 2 0,0 3 0,0 3 0,-1-11 0,-1 5 0,1 18 0,5 17 0,-9 99 0,0 10 0,0 17 0,0 5 0,0-9 0,1 4 0,-1 3 0,-1 0 0,-2 9 0,-1 2 0,-1 1 0,-1 2-67,2-15 0,-2 2 0,1 0 0,0 1 0,-1-1 0,1 1 0,-1 1 1,1-1-1,-1 1 0,0-2 67,0-1 0,-1-1 0,0-1 0,1 0 0,-1-1 0,0 13 0,-1-2 0,1 0 0,-1-2 0,-1-5 0,1 0 0,-1-2 0,2-3 0,-1 12 0,2-4 0,0-4-91,3 18 1,0-8 90,-3-21 0,1-16 0,3-31 0,-5-56 327,5-40 1,2 4 0,0-9-165,0 11 1,0-4 0,0-3 0,0-10 0,0-3 0,0-3-59,0 11 0,0-3 0,0-1 0,0 1 0,0 1 0,0 0 0,0 0 0,0 1-225,0 0 0,0 1 0,0 0 0,0 4 0,0-10 0,0 3 0,0 5 120,1-12 0,-2 15 491,-8 19 1,-4 80-247,0 22 1,0 11 0,-2 11 0,-2 4-50,-6 14 1,0 3-1,6-26 1,1 1 0,-1 2-212,-2 7 1,-1 2-1,0 0 1,0-2-1,0 0 1,-1 0 14,-1 1 0,0 1 0,1-1 0,1-5 0,0 0 0,1-1 0,0 1 0,-1-1 0,0-2 0,-11 24 0,-1-7 159,6-16 1,0-5-160,-4-8 0,-1-9 0,-11 1 491,12-30 1,25-22-473,32-18 1,25 0-20,33 1 0,-32 9 0,5 2 0,12 2 0,4-1 0,5-1 0,3-1 0,11 2 0,3 1 0,-29 2 0,0 2 0,2-1 104,2 1 0,2-1 0,-2 2 1,-3-1-1,-1 2 0,-1-1-104,23 1 0,-2 0 0,-11 0 0,-2-2 0,-7-1 0,-3 0 0,-12 2 0,-4 0 0,30-6 0,-73 5 0,-57 2 0,0 0 0,-8 0 0,-19 0 0,-5 0 0,-5 0 0,-3 0 0,22 0 0,-2 0 0,-1 0 0,0 0 0,0 0 0,-1 0-164,-4 0 0,-1 0 0,1 0 0,2 0 0,2 0 0,-1 0 122,3 0 1,0 0 0,1 0-1,2 0 1,2 0 0,0 0 41,-26-1 0,3 2 0,8 3 0,3 3 0,12 2 0,4 1 0,-33 12 0,37 11 406,26-9 0,51 2-406,21-13 0,18-4 0,14-9 0,12 0 0,-32 0 0,3 0 0,8 0 0,2 0 0,7-1 0,2 2 0,4-1 0,2 2 130,6 0 0,0 2 1,3 5-1,1 2-130,5 5 0,1 1 0,-2-2 0,-1 0 0,-2 1 0,-3 1 0,-13-3 0,-2 0 0,-9 0 0,-2-2 0,-3-1 0,-5-4 0,1-7 0,-34 0 0,-88 0 0,-23 0 0,28 0 0,-5 0 0,-11 0 0,-3 0 0,-10 0 0,-5 0 0,20 0 0,-3 0 0,-1 0-164,-7 0 0,-2 0 0,0 0 0,0-2 0,0-1 0,-2 1 1,-4 0 0,-1 0 0,3 0 0,10-1 0,2 1 0,2 0 163,6 2 0,1 0 0,4 0 0,-15 0 0,7 0 329,18 0 1,7 0-330,-16 0 0,49 0 0,84-9 0,7 7 0,-18-1 0,3 0 0,-3-2 0,1 1 0,3 0 0,1 1 0,13 0 0,2 0 0,10 2 0,2 2 0,10-1 0,2 0 115,-27 0 0,1-1 1,1 2-1,0 0 0,1 0 1,1 1-116,1 2 0,0 1 0,0-1 0,-2 0 0,-1-1 0,-2 1 0,28 6 0,-2 0 0,-5-4 0,-3-1 15,-12-5 1,-4 0-16,-11 0 0,-4 0 0,38 0 0,-72 0 0,-81 0 0,-26 0 0,20-1 0,-4 2 0,-6 1 0,-2 2 0,-9-1 0,-2 1 0,20-2 0,-2 0 0,-1 0-164,-8-1 0,-2-2 0,0 1 0,-2 0 0,-1 0 0,-1 0 75,-4 0 0,-1 1 0,2-2 0,4-1 0,2 0 0,0 0 89,2 0 0,1 1 0,3-3 0,-22-6 0,7-2 491,24 3 1,6-1-236,-35-14-256,73 4 0,38 3 0,35 4 0,18 2 0,8 4 0,14 3 0,-41-2 0,2-1 0,16 0 0,4 1 0,10-4 0,4 0 0,-18 5 0,4 1 0,0 0-34,5 0 1,0-1 0,2 1 0,4 0 0,2 1-1,0-1 34,5 0 0,1-1 0,0 1 0,0 1 0,1-1 0,-2 2 0,-1 2 0,0 0 0,-2 0 0,-1 0 0,-1 0 0,-2 0 0,-6 0 0,-1 0 0,-3 0 0,23 0 0,-5 0-11,-8 0 1,-4 0 0,-12 0 0,-3 0 10,-8 0 0,-3 0 0,26 0 0,-28 0 0,-17 0 0,-24 0 0,-65 0 0,10 0 491,-34 0 1,23 0-74,3 0 1,-26 0-419,24 0 0,-3 0 0,-15 0 0,-4 0 0,-21 0 0,-2 0 0,3 0 0,2 0 0,1 0 0,3 0 0,13 0 0,6 0 0,-27 0 23,48 0 0,57 0-23,38 0 0,25 0 0,28 0 0,-31 4 0,5 1 0,14 0 0,5 3 0,-23 2 0,3 1 0,1 1-164,9 1 0,2 0 0,1 0 0,5-1 0,0 0 0,1-1-162,2-1 1,0-1 0,-2-2 325,-5-2 0,-2-1 0,-7 0 0,6 1 0,-8-1 0,-23-4 0,0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7:45.169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1695 2739 22340,'-62'-60'0,"-1"-1"0,1 1 0,-1-1 0,4 5 0,0 0 0,2-1 0,1 0 0,3 1 0,3-2 0,0 0 0,2 0 0,-13-18 0,2 0 0,2 0 0,6 4 0,1 1 0,3 0 0,4 1 0,1-1 0,3 3 0,-10-17 0,4 5 0,8 9 0,3 4 385,9 17 0,4 2-385,-7-28 0,19 74 238,9 35 0,11 54-238,-3-22 0,3 7 0,1-7 0,2 4 0,2 4 0,3 17 0,3 5 0,0 1 0,-4-20 0,1 2 0,0 0 0,1 1-123,2 6 0,1 2 0,1 0 0,-2 0 0,1 1 0,-1-1 0,0 1 0,1 0 0,1 2 0,0 1 0,0-1 0,2-2 0,-1-6 0,0-2 0,1-1 0,0-2-95,7 18 1,0-2 0,-1-6 381,-6-17 1,-1-4 0,0-6-165,3 4 0,1-22 0,1-39 0,-3-88 0,-14-6 0,-2-17 0,-4 36 0,-1-6 0,1-2 0,-1-3 0,0-12 0,-1-3 0,0-2 0,0-1-99,0 12 1,1-2 0,-1-1-1,0-1 1,1 0 0,-1-1-1,1 0 1,0-1 0,-1 0-1,1 1 0,-1 0 1,1 1 0,-1-1-1,0 2 1,0 1 0,-1 7-1,0 0 1,0 2 0,0 0-1,0 2-42,-1-10 1,0 0-1,0 3 1,1 2-1,0-16 1,0 4-1,1 5 25,0 16 0,2 4 0,0 4 0,5-10 0,0 8 116,8-8 327,4 39 1,-22 65 0,5 59-132,-6-19 1,0 9-1,-1-5 1,0 5 0,0 3-143,0 14 1,0 5-1,0 1 1,0-20 0,0 0-1,0 1 1,0 2-178,0 4 0,-1 2 0,1 0 0,1 0 0,0-1 0,1-1 0,1 1 0,-1-1-18,1-1 1,0 1-1,0-2 1,2-2-1,1 13 1,2-4-1,-1-2 81,0-8 0,-1-3 0,1-5 387,2 10 1,-3-14 0,-6-22 163,0-66 1,0-58-296,0 14 1,0-9-1,0 7 1,0-5 0,0-4-86,0-15 0,0-4 0,0-2 0,0 19 1,0-1-1,0 0 0,0-1-234,0-2 0,0-1 0,0 0 0,0 1 0,0-1 0,0 0 0,0 1 0,0 1-18,0 4 1,0 0-1,0 1 1,0 2-1,0-16 1,0 3-1,0 6 57,0-10 1,0 10 83,0 20 0,0 11 0,0 21 0,0 67 0,0 48 0,0-11 0,0 9 0,0-14 0,0 3 0,0 3 0,0 13 0,0 4 0,0 1 21,0-18 1,1 2 0,-1 0-1,-1 0 1,-2 0 0,0 1-1,-2-1 1,1 1-22,0-2 0,-1 1 0,0 0 0,-1-2 0,-3 19 0,-2-3 0,1 1 0,1 1 0,1 0 0,-1-4 0,-2-15 0,0-2 0,0-4 0,-2 22 0,0-8 0,1-25 0,-2-11 491,-15-2 1,1-53-1,-5-25 1,1-3-395,-1-24 0,-2-2-97,-17-4 0,-11-1 491,-16 8 1,1 18-1,-7 14 1,2 13-214,-2 13 0,3 7-278,-10 12 0,46 4 0,1 7 0,-5 13 0,2 5 0,2-2 0,3 2 0,-1 1 0,3 0 0,6-9 0,2-2 0,-19 21 0,30-26 0,42-16 0,45-28 0,-15 2 0,4-2 0,9-2 0,3-2 0,14-4 0,3-1 0,5 0 0,1 1-242,5-1 0,1 1 0,1-1 0,0 0 242,-1 1 0,-1-1 0,-8 2 0,-4-1 0,-11 3 0,-5 0 0,-13 1 0,-5 2 0,13-7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7:45.988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2320 1 24575,'-91'0'0,"36"0"0,-2 0 0,-7 0 0,-3 0 0,-13 0 0,-3 0 0,-10 0 0,-4 0 0,23 0 0,-2 0 0,-2 0-164,-7 0 0,0 0 0,0 0 0,4 1 0,0 1 0,1 2 0,1 0 0,0 2 0,2 3 0,9 2 0,2 3 0,2 3-66,-24 16 1,6 6-1,14-3 1,7 4 533,16-2 1,6 2 0,-14 36-305,27-4 474,13-4-474,22-36 0,21-5 0,23-27 0,25 0 0,-27 0 0,2 0 0,11 0 0,3 0 0,13 0 0,3 0 0,8 0 0,1 0 0,7 1 0,1-2 0,-5-9 0,1-4 0,4-1 0,-4-3 0,-16-5 0,-3-2 491,-3 3 1,-4-2-235,-18 2 1,-4-1-258,28-17 0,-59 19 0,-30 8 0,-26 8 0,-33 5 0,-13 11 0,31-2 0,-3 2 0,-7-1 0,-2 1 0,-11 5 0,-3 1 0,-5-1 0,-2 1-147,-5 2 1,1 1-1,7 2 1,2 0 146,5-3 0,4 1-73,17 1 0,5 1 73,-25 9 0,74-9 0,37-9 0,22-9 0,14-4 0,14 0 0,-36-1 0,3 0 0,6-2 0,1-1 0,2-3 0,0-3 0,7-2 0,1-2 0,-2-6 0,1-2 0,8 3 0,-1-1 0,-11-2 0,0-2 0,2 1 0,-1 1 0,-15 5 0,-2 1 582,43-17-582,-17 9 150,-59 5-150,-19 8 0,-48 2 0,-14 9 0,-8 2 0,-17 5 0,37 1 0,-3 1 0,-10 4 0,-3 0 0,-7 1 0,-3-1 0,-8-3 0,0-1 0,9-2 0,3-1 0,3 1 0,2-1 0,11-4 0,7 1 0,1 5 0,43-16 0,42-3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7:47.013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0 893 24575,'0'71'0,"0"0"0,0-8 0,0-2 0,0 2 0,0 0 0,0 2 0,0 1 0,0 14 0,0 3-246,0 12 0,0 0 0,0-4 0,0-1 152,0-1 0,0-2 1,0-17-1,0-5 537,0 27-443,0-49 0,0-97 0,0-42 0,0 24 0,0-5 0,0-3 0,0-15 0,0-5 0,0 1 0,0 5 0,0 1 0,0-1 0,0 1 0,0-1 0,0 0-164,0-2 0,0 0 0,0 1 0,0 3 0,0 1 0,0 2 65,0 8 1,0 2 0,0 4 0,0-21 0,0 9 98,0 28 0,0 7 0,0-20 0,0 83 0,0 47 0,0-4 0,0 8 0,0 1 0,0 7 0,0 4 0,0 19 0,0 7 0,0 1 0,0-22 0,0 1 0,0 1 0,0 1-123,0 4 0,0 1 0,0 0 0,0-1 0,0-3 0,0 0 0,0-1 0,0-1 21,0-3 1,0 0-1,0-1 1,0-3-1,0 11 1,0-4-1,0-3 102,0 21 0,0-9 0,0-25 0,0-10 0,0 2 491,0-49 1,0-49-306,0-18 0,0 5 0,0-7-186,0-12 0,0-4 0,0-16 0,0-6 0,0 18 0,0-3 0,0 1 0,0 3 0,0 2 0,0 1 0,0 5 0,0 2 0,0 3 0,0-21 0,0 6 0,0 17 0,0 12 0,0 18 0,0 64 0,0 47 0,0-17 0,0 6 0,0 8 0,0 4 0,0 9 0,0 2 0,0 4 0,0-1 0,0 1 0,0-3 491,0-12 1,0-4-1,0-7 1,0-8-203,0-5 1,0-77-290,0-25 0,0-13 0,0-27 0,0-10 0,0 16 0,0-5 0,0-2 0,0 17 0,0-3 0,0 1 0,0-1-76,0-2 0,0 0 1,0 0-1,0-2 0,0-5 1,0-1-1,0 0 1,0-1-1,0-2 0,0 0 1,0 1-1,0-1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7:58.085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1236 1667 24575,'-56'80'0,"0"0"0,1 0 0,18-10 0,5 3 0,2 3 0,4 5 0,6-1 0,3 4 0,3 3 0,1 3 0,-1 2 0,1-1 0,0 3 0,1 2 0,1 2 0,-1 0 0,1 0 0,1-10 0,0 0 0,1 1 0,-1 0 0,1 1 0,0 0 0,1 1-66,-1 6 0,1 1 1,1 1-1,0 0 1,-1 1-1,2 0 1,-1 0-1,0-12 1,1 1-1,0 0 1,0 0-1,1 0 1,-1 0-1,1 0 0,0 1 0,0 1 0,0 1 1,1-1-1,0 1 1,0 0-1,0 0 1,1-1-1,-1 0 1,1 9-1,-1 0 1,1 0-1,0-1 1,1 0-1,0-1 0,0 0-10,0-4 0,1 0 1,0-1-1,0 0 0,0-1 1,1-1-1,-1-1 1,0 6-1,1-1 0,0-1 1,-1-1-1,1-2 0,0 0-34,0 9 1,0-1 0,0-2 0,0-2-1,0-3 1,0 6 0,0-3 0,0-3-1,0-5-218,0 9 0,0-6 0,0-8 131,0 20 0,0-45 1,0-87-1,0-52 0,0-28 98,0 32 1,0-6 0,0-6-1,0-4 1,0 13 0,0-4-1,0-3 1,0-2 0,0-2-1,0-1 28,0 0 1,-1-2 0,1-2 0,0-2-1,0 0 1,0 1 0,1-1 0,0 1 0,0-1-1,1 0 1,0-1 0,0 1 0,0-1-1,1 1 5,-1 10 0,1 0 1,0 0-1,0-1 1,1 1-1,-1 0 1,1 0-1,0 1 1,1-11-1,0 1 1,0 1-1,0-1 1,1 1-1,0 0 0,1 1-10,1 1 0,0 1 1,0-1-1,1 1 0,-1 1 1,1 1-1,0 2 1,0-7-1,1 2 0,-1 1 1,1 1-1,-1 1 0,1 3-34,0-7 1,0 2 0,0 2 0,1 3-1,0 3 1,2-2 0,0 3 0,0 5-1,0 4 437,0-2 1,0 6 0,0 6-1,5-3 1,-1 14 0,1 23-110,-5 64 1,-8 40 0,-4 24-219,0-26 0,-2 6 0,-1 6 0,-2 3 0,-3 4 0,-1 4 0,-2 4 0,0 3 0,-1 3-71,2-17 1,-1 3 0,0 3 0,0 0-1,-1 2 1,0 0 0,0-1 0,-1 3 0,0 1-1,-1 1 1,0 0 0,0 0 0,0 0-1,0 1 5,1-12 0,0 0 1,0 1-1,-1 0 1,1-1-1,-1 1 1,1-1-1,0 0 1,-2 9-1,1 0 1,-1-1-1,1 0 1,-1 0-1,1 0 0,0-1 6,1-1 0,-1 0 0,1 0 0,0 0 0,0-1 0,0 0 1,0-1-1,-1 9 0,0-1 0,1 0 0,-1-1 0,1-1 0,1 0-30,1-5 1,1 0-1,0 0 1,1-2 0,0-1-1,0-2 1,0 6 0,0-1-1,0-2 1,1-2-1,1-2-89,0 8 0,1-2 1,0-4-1,1-3 506,0 8 1,1-6 0,-1-8-1,1 10 1,-2-41 0,-4-80-165,2-38 1,1-24 0,3 19 0,0-10 0,2-5 0,-1-4-116,2 1 0,-1-4 0,2-4 0,-1-1 1,0-1-1,0 11 0,0-2 0,0-1 1,0 0-1,0-1 0,0 0-119,0 9 1,0 0 0,0-1 0,0 0-1,0-1 1,0 1 0,0 0 0,1 2 0,0-1-1,0 0 1,0 0 0,1 1 0,-1 0-1,1 0-19,0-11 1,-1 0-1,1 0 1,0 1 0,1 1-1,0 2 1,1-9 0,1 1-1,0 2 1,1 1-1,0 2-20,0 6 1,1 1 0,0 2 0,-1 2-1,1 4 1,-1 0 0,1 2 0,0 4-1,-1 6 601,3-32 1,2 12-165,-1 21 1,-1 29 0,-7 46-1,5 39 1,-5 11 0,-2 12-208,1-5 0,-1 5 0,-1 7 1,-1 5-1,-1 5 0,-1 6 1,0 2-195,0-4 1,-2 5-1,1 2 1,-1 0 0,1 1-1,0-15 1,1 1 0,-1 0-1,1 0 1,-1 1 0,0 0 73,-1 3 0,-1 2 0,1-1 0,-1 1 0,0 0 0,0-1 0,1-3 0,-1 1 0,0-1 0,1 0 0,-1-1 0,1 1 0,-1 14 0,0 0 0,1 0 0,-1-1 0,1-2 0,2-5 0,-1 0 0,1-2 0,0-1 0,0-1-123,-1 12 0,0-3 0,0-1 0,0-4 0,2-12 0,-1-2 0,1-3 0,0-3 99,-1 7 1,0-5 0,-1-5 23,-4 17 0,1-28 0,5-51 327,-3-66 1,4-28 0,2-20-206,-1 36 1,1-5 0,0-3 0,1-2 0,-1-11 0,0-2 0,1-3 0,0-3-25,0 8 0,0-3 0,0-1 1,1-1-1,-1 0 0,1-1 1,0-1-1,0 0 0,0 0 1,1 0-189,0 15 1,0-1-1,0 1 1,0 0 0,1 0-1,0 2 1,1-13 0,0 2-1,1 0 1,0 1-1,0 1-20,0 4 1,1 0 0,0 1 0,-1 2-1,1 3 1,0-6 0,-1 2 0,1 3-1,-1 3-95,1-10 0,-1 3 0,1 6 696,1-22 1,3 28 491,0 56-738,0 84 1,-7 5 0,-1 19 0,-1 6-215,-1-10 1,-1 5 0,0 2 0,-1 2 0,-1-12-1,-1 1 1,-1 1 0,1 2 0,-1 1-122,2-4 1,-1 1-1,0 2 1,0 0 0,-1 0-1,0-1 1,-3 14 0,0-1-1,-1 0 1,0-1-1,1 1-9,0-1 1,1 1 0,0-1-1,-1 0 1,0-1 0,-1-4-1,0-1 1,-1 0 0,1-2-1,0 0 98,1-7 1,0-1 0,1 0-1,-1-2 1,1-2 0,-1 10-1,1-1 1,-1-3 0,1-3 215,-1 6 1,1-4 0,-1-5-216,-2 11 0,-1-13 983,-1 1-656,0-106 1,5-28 0,3-16-188,2 1 0,2-7 1,-1-5-1,0 3 1,0-4-1,0-4 1,0-3-231,0 4 1,0-3-1,0-3 1,0-1 0,0-1-1,0 12 1,0-2 0,0 0-1,0-1 1,0 0-1,0-1 8,0-2 0,0-2 0,0 1 0,0-1 0,0 0 0,0 0 0,0 1 0,1-1 0,-1 0 0,0 1 0,1-1 0,-1-1 0,1 0 0,0-1 0,0-1 0,0 1 0,1 1 0,-1 1 0,0 5 0,1 1 0,-1 0 0,0 1 0,1 2 0,0 0 25,0-9 1,1 1 0,-1 2 0,1 1 0,0 4 0,0-5 0,-1 3 0,1 3 0,0 5 383,-1-1 1,-1 4 0,2 7-1,-1-7 1,7 20 0,17 37-1,0 71 1,-14 24 0,-6 20-275,-3-28 1,-2 7 0,0 4-1,0 2 1,0-5 0,0 3-1,-1 2 1,0 2 0,0 2-136,1-1 0,-1 2 0,0 2 0,0 1 0,0 0 0,-1-2 0,0-2 0,0 1 0,-1-1 0,0-1 0,0 0 0,0-2-28,-2 11 1,1-1 0,-1-1 0,0-2-1,-1-2 1,-1 12 0,0-2 0,-2-3-1,0-4-218,-4 6 0,-1-5 0,-2-7 47,-2 17 0,-5-21 281,-8-40 0,10-134 0,16 26 0,2-11 0,2-6 0,-1 2 0,0-5 0,1-4 0,-1-4 0,1 2 0,0-5 0,-1-3 0,2-1 0,-1 0 0,2 10 0,-1-1 0,1-1 0,1 0 0,0-1 0,0-1-62,0 8 1,0 0-1,0 0 1,1-1 0,0-1-1,0 1 1,1 0-1,-1-1 1,0 1 0,1-1-1,-1 0 1,2 1-1,-1-1 1,2 1 61,0 0 0,1-1 0,1 0 0,0 1 0,0 0 0,-1 2 0,0 0 0,0-6 0,0 0 0,-1 2 0,0 0 0,1 1 0,0 2 0,2-13 0,1 1 0,-1 1 0,1 3 0,-1 2 0,1-8 0,0 2 0,0 4 0,0 4-56,2-9 0,0 4 0,0 7 0,2-15 0,1 14 56,10 0 491,-13 43 1,2 57-165,-8 43 1,-4-2 0,0 9-132,-2 27 1,-2 11-1,1-11 1,0 6 0,0 4-178,0-8 1,1 3 0,-1 3 0,-1-1 0,0 3 0,-1 1 0,-1 0 0,0 1-130,1-18 1,0 2 0,-1-1 0,0 0-1,0 0 1,0 14 0,-1 0 0,0-1-1,0-2-31,1-4 1,-1-2-1,1-1 1,0-4-1,0 9 1,-1-4-1,2-5 133,2 16 1,0-18 498,0-33 1,2-126-352,0 20 0,1-9 1,-1-5-1,0 4 1,1-5-1,0-2 1,0-4-43,0 5 0,1-4 0,0-2 1,0-1-1,0-1 0,1-5 1,1-1-1,-1-1 0,0-1 1,1-1-189,-2 11 1,0-3-1,1 1 1,-1-1 0,0 1-1,1 1 1,0-9 0,0 0-1,1 2 1,-1-1-1,0 1 85,-1 0 1,0 0-1,0 1 1,0 0-1,-1 3 1,2-11-1,0 2 1,0 3-1,0 1 5,0 11 0,0 2 0,0 2 0,0 3 0,0-6 0,1 3 0,0 7-94,1-4 1,-1 9 93,3-17 0,-9 66 491,0 48 1,0 23-165,0 29 1,0-34 0,0 3-235,0 8 1,0 6 0,0-4-1,0 5 1,0 3-94,0 14 0,-1 5 0,2 0 0,1 3 0,0 1 0,0 1-141,0-19 1,0 0-1,-1 1 1,1-3-1,0 15 1,1-3-1,-2-3 33,-1-7 0,0-2 1,0-4 107,5 12 0,-1-14 0,-2-17 0,5-67 491,-5-42 1,-2-41-247,0 36 1,0-6 0,1-19 0,0-7-83,1 19 1,1-4 0,-1-2 0,-1-11 0,0-2 0,1-3-287,1 15 0,1-1 0,-1-2 0,0 2 0,-1 2 0,-1 0 0,1 1 0,0-1 68,1-1 1,0-1 0,1 1-1,-1 3 1,-1-15 0,-1 2-1,0 3 55,1 10 0,1 3 0,-1 3 0,-1-16 0,0 8 0,-1 22 0,0 7 0,0-25 983,0 30-751,17 36 0,-4 32-232,13 32 0,-6 1 0,-7 5 0,7 6 491,-1-6 1,1 6-1,6 1 1,11 12-273,2 14 0,-13-40 1,1 2-220,-2 5 0,2 0 0,0-8 0,0-2 0,-1 1 0,1-2 0,20 28 0,1-17 0,-15-46 0,-5-26 0,-21-39 0,-16-14 0,-10-5 0,-10-14 0,-10-7 0,18 37 0,1-3 0,-3-3 0,0-2 0,-1-7 0,0-2 0,-2-2 0,0-2 0,1 1 0,2 0 0,2 3 0,3 0 0,2 5 0,3 1 0,3 10 0,1 1 0,-2-38 0,11 21 0,0 13 0,26 31 0,13 8 0,22 9 0,11 11 0,26 0 0,-40-1 0,2 2 0,3 3 0,2 3 0,9 1 0,2 4 0,3 4 0,-1 5-170,3 4 1,1 2 0,3-3 0,0 0 169,-2-1 0,-2 0 0,-7-3 0,-2-1 0,-5-3 0,-4 0 0,33 11 0,-18-14 0,-30 4 0,-19 3 0,-56-5 0,-25 4 0,-26 3 0,-14 4 0,44-13 0,-2-2 0,-2-4 0,0-1 0,1 3 0,-1 0 169,-3-2 0,-1-1 0,-2-1 1,-1-1-170,-3-1 0,0 0 0,-1-1 0,2-2 0,2 0 0,0 0 0,1 0 0,1 0 0,1 1 0,1-2 0,1-2 0,1-2 0,-45-8 0,11-22 0,8-11 0,10-6 0,10-1 0,9 8 0,4 12 0,13-4 0,14 7 0,21 8 0,18 9 0,10 8 0,16 5 0,13 0 0,12 0 0,23 0 0,-21 22 0,6 9 0,13 1 0,-1 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7:58.773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1 1 24575,'0'0'0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8:01.689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135 0 24575,'-39'38'0,"0"1"0,-18 22 0,83-61 0,-2 0 0,9 0 0,-1 0 0,8 0 0,1 0 0,5 0 0,-3 0 0,10 0 0,-8 0 0,8 0 0,-8 0 0,8 0 0,-8 0 0,8 0 0,-10 0 0,3 0 0,-5 0 0,-2 0 0,1 0 0,5 0 0,1 0 0,-7 0 0,-6 0 0,-9 0 0,13 0 0,-7 0 0,3 0 0,0 0 0,-9 0 0,13-9 0,-16 7 0,17-7 0,-8 9 0,3 0 0,-1 0 0,-8 0 0,13 0 0,-6 0 0,8 0 0,0 0 0,0 0 0,-17 0 0,22 0 0,-20 0 0,32 0 0,-14 0 0,12 0 0,-8 0 0,-13 0 0,-7 0 0,-7 0 0,14 0 0,-14 0 0,8 0 0,-8 0 0,14 0 0,-9 0 0,22 0 0,-14 0 0,14 0 0,-13 0 0,10 0 0,-4 0 0,-4 0 0,11 0 0,-7 0 0,13 0 0,-10 0 0,-10 0 0,1 0 0,13 0 0,0 0 0,-7 0 0,-7 0 0,1 0 0,6 0 0,1 0 0,12 0 0,0 0 0,-4 0 0,-9 0 0,-8 0 0,14 0 0,-12 0 0,13 0 0,-9 0 0,9 0 0,-5 0 0,-2 0 0,0 0 0,0 0 0,7 0 0,0 0 0,-5 0 0,-1 0 0,-12 0 0,11 0 0,-4 0 0,4 0 0,0 0 0,0 0 0,1 0 0,-1 0 0,-6 0 0,-1 0 0,1 0 0,13 0 0,-1 0 0,-8 0 0,9 0 0,-5 0 0,10 0 0,-6 0 0,-10 0 0,-2 0 0,-7 0 0,7 0 0,-1 0 0,7 0 0,1 0 0,-8 0 0,1 0 0,0 0 0,23 0 0,-6 0 0,9 0 0,-9 0 0,-11 0 0,1 0 0,-1 0 0,0 0 0,7 0 0,-1 0 0,-5 0 0,-8 0 0,1 0 0,15 0 0,-7 0 0,16 0 0,-16 0 0,7 0 0,-9 0 0,-8 0 0,6 0 0,-7 0 0,1 0 0,6 0 0,-15 0 0,6 0 0,0 0 0,-6 0 0,6 0 0,-8 0 0,0 0 0,-1 0 0,-5 0 0,-1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8:04.178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1177 1 24575,'64'0'0,"0"0"0,8 0 0,2 0 0,1 0 0,0 0 0,7 3 0,2 1 0,7-1 0,1 0 0,1 5 0,1 0-246,4-1 0,0-1 0,-1-2 0,0 0 53,-2 0 0,-1-1 0,-1-2 0,-1 0 193,-3-1 0,-1 0 0,-4 0 0,-1 0 0,-1 0 0,0 0 0,-1 0 0,-1 0 127,-4 0 1,-2 0 0,-2 0 0,-2 0-128,-10 0 0,-3 0 0,-6 0 0,-1 0 152,41 0 0,-13 0-152,-12 0 0,-1 0 0,-15 0 895,0 0-895,-11 0 46,-2 0-46,-32 0 0,-40 0 0,-30 0 0,-25 0 0,18 0 0,18 0 0,-5 0 0,-11 0 0,-3 0 0,-15 0 0,-3 0 0,25 0 0,-2 0 0,-1 0 0,-2 0 0,-1 0 0,0 0-164,0 0 0,1 0 0,-2 0 0,-2 0 0,-1 0 0,1 0 126,2 0 0,2 0 0,-1 0 0,1 1 0,0-1 0,0 1 38,1 1 0,0 1 0,1-1 0,1-1 0,0 0 0,-1 1 0,-2 2 0,-1 1 0,-1-1 0,0-1 0,-1-2 0,-1 2 0,-5 1 0,-1 1 0,1-1 0,1-2 0,1-1 0,-1 0 0,-3 1 0,-2 0 0,2 1 0,9 0 0,2 1 0,0 0 0,-2 0 0,0 0 0,3 1 0,-19 3 0,4 1 0,11 0 0,4 2 0,16 2 0,4 2 0,-29 18 0,40-14 0,13 16 0,54-17 0,18 8 0,32-2 0,-25-20 0,5-2 0,18 2 0,5-1 0,-16-3 0,3 0 0,2 0 0,8 0 0,3 0 0,1 0-141,8-1 1,2 1-1,1 1 1,-19 2-1,1 1 1,1 1-1,1 0 18,5 1 0,1 0 0,1 1 0,1 0 0,4 1 0,1 1 0,1 0 0,0 0 0,2 1 0,0 0 0,0 0 0,0-1 0,1-1 0,0 0 0,0-2 0,-1 1 0,-2-2 0,-1 0 0,0 0 0,-2-1 0,-4 0 0,-2-1 0,0-1 0,-1 0 103,0-1 0,0-1 1,-1 0-1,-2-1 0,17 0 1,-2-1-1,-2-1-121,-5-3 1,-1-2-1,-8 2 1,-1 3-1,-9-2 1,24-23-1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25:35.74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1060 14045 24575,'-21'82'0,"-1"0"0,1 0 0,-1 0 0,6-1 0,2-1 0,3 1 0,1 1 0,3 5 0,2 1 0,2 2 0,1 3 0,0-11 0,2 1 0,1 3 0,-1 0 0,1 3 0,-1-7 0,0 2 0,0 1 0,0 1 0,0 1 0,0 1-82,0 5 0,0 2 0,0 1 0,0 0 0,0 0 0,0 1 0,0 2 0,0 1 0,0-1 0,0 1 0,0 0 0,0 0 0,0-1 0,0 0 0,0 0 0,0-1 0,0-1 0,0-1 0,0-9 0,0 0 0,0-2 0,0-1 0,0 0 0,0-2-115,0 11 0,0-1 1,0-2-1,0-2 0,0-2-49,0 6 0,1-1 0,-1-6 0,-1-8-82,-1 22 0,-6-26 0,-7-49 131,0-77 0,1-41 1,2 7-1,1-12 0,-1-6 107,4 22 1,-2-6-1,1-2 1,1-2 0,-1 0-1,3 12 1,0-2 0,0-1-1,1 0 1,-1-1-1,1 0 8,0-5 0,-1-1 0,1-1 0,0 0 0,1-1 0,0 0 0,0-2 0,1-1 0,1 0 0,0 0 0,0-1 0,0-1 11,0 8 1,1 0 0,0-2 0,0 1-1,0-1 1,0-1 0,1 1 0,-1-1 0,1 0-1,0-1 1,1 0 0,-1 1 0,1-2-1,0 1 0,0-4 1,1 0 0,-1 0 0,1-1-1,1 1 1,-1 1 0,2 1 0,-1 6 0,1 1-1,1 1 1,-1 0 0,1 1 0,1 1-1,1 2 65,1-7 1,2 2-1,0 0 1,1 2 0,-1 3-1,0 2 1,1-20 0,0 2-1,0 6 1,0 5 5,2 2 0,0 6 0,-2 7 0,-2-16 0,-1 40 0,-2 87 0,-2 31 0,-3-4 0,-1 8 0,-1 6 0,-3-1 0,0 6 0,-2 5 0,0 2 0,1-3 0,-1 4 0,0 3 0,0 1 0,0 1 0,0-12 0,1 2 0,-1 0 0,0 1 0,1 0 0,-2 2-13,0 6 0,0 1 0,-1 1 1,0 1-1,1-1 0,0 1 1,2 0-1,0-1 0,0 2 1,1-1-1,-1 1 0,0 0 13,0-10 0,-1 0 0,1 0 0,-1 1 0,0 0 0,1-1 0,1 0 0,0 11 0,1 0 0,0 0 0,0 0 0,1-1 0,0 0 0,0-3 0,1 2 0,-1-2 0,1 0 0,0-1 0,1-3 0,-1 6 0,0 0 0,1-3 0,-1-3 0,1-2-38,0 3 1,0-1 0,0-5 0,0-7 37,1-1 0,-1-6 0,-1-9 491,-4 3 1,0-31-296,4-102 1,0-47-1,-3 46 1,-2-3 0,1-6-75,1-13 1,0-9 0,0-4 0,2 1 0,0 2 0,1 0 0,0-1 0,0-1-222,-2 17 1,0-1 0,0 0-1,-1-1 1,2 0 0,0-5-1,1-1 1,0-1 0,1 0-1,-1-1 0,1-4 1,0 0 0,0-1-1,0 0 1,0 0 0,0 2-1,1 0 1,-1-1 0,1 1-1,-1-1 83,1 14 1,0-2 0,0 1 0,0 0-1,1 0 1,0 3 0,1-10 0,1 2-1,0 1 1,1 1 0,1 1 15,2-14 0,1 1 0,1 4 0,0 3 327,0-8 1,0 5 0,1 12-1,6-2 1,-2 39 0,-5 121-188,-8-11 0,-2 12 1,-2 7-1,-2 1 1,-3 5-1,-1 5 1,0 3-52,0-2 0,0 3 1,-2 3-1,1 1 0,0 0 1,1-15-1,0 0 0,0 0 1,0 1-1,1 1 1,0 1-172,0 6 0,0 1 0,0 1 0,1 1 0,1-1 0,0 0 0,0-1 0,1 0 0,0 1 0,0-1 0,1-1 0,1 1-8,0-1 1,0 1-1,1-1 1,0 0 0,0-2-1,0-1 1,1 8 0,-1-2-1,1-1 1,-1-2-1,1-2-156,0 7 0,0-2 0,0-4 0,0-4 158,0 5 1,0-5 0,0-16 87,0 17 0,0-152 0,0-1 0,0-15 0,0-5 0,0 9 0,0-3 0,0-3 0,0-1 0,0-9 0,0-2 0,0-2 0,0-2 4,0 12 1,0-1-1,0-2 1,0 0-1,0-1 1,0-4 0,0-1-1,0-1 1,0 0-1,0-1-4,0-4 0,0 0 0,0-1 0,0 0 0,0 0 0,0 3 0,0-1 0,0 1 0,0 0 0,0-1 0,0-2 0,-1 0 0,1-1 0,0 2 0,1 1 0,1 8 0,1 1 0,1 1 0,0 2 0,0 1 0,1-12 0,0 2 0,1 3 0,0 4 0,3-10 0,0 5 0,0 22 0,3 16 0,-9 99 0,-3 40 0,-3-1 0,-1 12 0,-1 8 0,1-24 0,0 4 0,-1 4 0,1 2 0,-2 1 0,1-4 0,-1 3 0,-1 1 0,1 1 0,0 0 0,0 0 0,0 2 0,1-1 0,0 2 0,0-1 0,0 1 0,1 0 24,1 4 1,0 0 0,1 1-1,0 0 1,0-1 0,0-1-1,0-4 1,0-1 0,0 0-1,0-1 1,1-1 0,0 0-25,0-4 0,1-1 0,0 0 0,1-1 0,-1-2 0,0-3 0,0 22 0,0-4 0,0-3 0,0-5 0,0 7 0,0-5 0,0-9 0,0 16 0,0-44 0,-3-79 0,-1-51 0,-1-24 0,-2 8 0,0-8 0,-1-5 0,1 10 0,-1-5 0,1-2 0,-1-2 0,1 11 0,-1-3 0,0-1 0,1-1 0,0-1 0,3 11 0,-1 0 0,1-2 0,1 0 0,0-1 0,0 0-62,1-3 0,0-1 0,1 0 0,0-1 1,0 0-1,1 1 0,0-1 0,0 1 1,0 0-1,0-1 0,1 1 0,0 0 62,1-1 0,0-1 0,0 0 0,1 1 0,0 2 0,0 2 0,1-5 0,-1 2 0,2 2 0,-1 2 0,2 1 0,2-11 0,1 1 0,1 4 0,0 7 0,0-9 0,-1 5 0,4 41 0,-3 46 0,-7 69 0,-9 46 0,3-38 0,-2 6 0,0 5 0,-1 2 0,-1 1 0,0 4 0,-1 2 0,1 3 0,-1 1 0,1-7 0,-1 3 0,0 1 0,1 1 0,0 1 0,0 0 0,1-10 0,0-1 0,0 2 0,1 0 0,0 0 0,0 0 0,1 1-28,1 4 1,0 0 0,1 2 0,0-1 0,0 0-1,1-1 1,-1-1 0,0 8 0,0 0 0,0-1-1,1-1 1,-1 0 0,1-1 27,1-2 0,0-1 0,0 1 0,0-3 0,0 0 0,0-4 0,0 4 0,0-2 0,0-3 0,0-2 0,0-3 0,0 3 0,0-4 0,0-3 0,0-5 0,0 38 0,0-22 0,0-40 0,0-106 0,0-5 0,0-12 0,0 2 0,0-8 0,0-4 0,0 8 0,0-2 0,0-3 0,0 0 0,0-3 0,0-1 0,0-1 0,0-1 109,0-6 0,0-2 0,0-1 0,0-1 1,0 13-1,0-1 0,0 0 0,0-1 1,0-1-103,0-2 1,0-1-1,0-1 1,0 0 0,0-1-1,0-1 1,0 0 0,0-1-1,0 0 1,0 1-8,0 0 0,0-1 0,0 1 0,0 2 0,0 1 0,2-9 0,0 2 0,0 2 0,0 2 0,0 11 0,-1 1 0,1 3 0,0 4 0,1-6 0,0 4 0,-1 13 0,-2-19 0,0 126 0,0 23 0,0 17 0,0-2 0,0 9 0,0 4 0,0-9 0,0 4 0,0 2 0,0 1 0,0 7 0,0 1 0,0 2 0,0 0 98,0-15 0,-1 0 0,2 1 1,-1 0-1,0 1 0,0 3 1,0 1-1,0 0 0,0 1 1,0-1-96,0 2 0,0 1 0,-1-1 0,2 0 0,-1 0 0,0-4 0,0 0 1,-1 0-1,2-2 0,-1 0-3,0 14 0,0-1 0,0-2 0,0-5 0,0-13 0,0-4 0,0-2 0,0-4 0,0 8 0,0-5 0,0-14 0,0 4 0,-3-130 0,0-8 0,-1-14 0,0 12 0,-1-6 0,-1-2 0,-3-12 0,-2-2 0,2-2 0,3 19 0,2-1 0,1 0 0,-2-2 58,0-3 0,-1-1 0,0 0 0,1-1 0,2-3 1,2-1-1,0-1 0,-1 0-58,0-4 0,0-2 0,0 1 0,1-1 0,0 3 0,0-1 0,1 1 0,-1 0 0,1 2 0,-1 0 0,1 2 0,1 1 0,1 9 0,0 2 0,1 1 0,0 3-328,2-13 0,0 3 0,0 7 237,-1-10 0,2 16 0,3 20 0,-11 122 91,-1 7 0,-1 12 0,-1-7 0,1 7 0,-2 3 0,-1-7 0,0 3 0,-1 2 0,0 1 0,2 5 0,0 2 0,0 2 0,0 1-2,0-13 0,0 2 1,-1 1-1,2 0 1,0 0-1,1 1 1,0-1-1,1 2 1,1-1-1,0 1 2,0 1 0,0 2 0,1 0 0,0-2 0,0-1 0,0 11 0,0-2 0,0-1 0,1-1 0,0-5 0,0-1 0,0-3 0,0-3 0,0 8 0,0-5 0,0-5-250,0 13 0,0-10 250,0-13 0,0-33 0,0-53 0,0-76 0,0 9 0,0-9 0,0 13 0,0-5 0,0-3 0,0 11 0,0-4 0,0 0 0,0-1 0,0-1 0,0 0 0,0-2 0,0 0 1,0-7 0,0-1 1,0-1-1,0 0 1,0-2-1,0-1 1,0-1-1,0-1-1,0-4 0,0-1 0,0-1 0,0 0 0,0 20 0,1 0 0,-1 0 0,1-1 0,0 1 0,0-2 0,0 1 0,0-1 0,1 2 0,0 0 0,0-11 0,1 2 0,0 0 0,1 3 0,1 8 0,0 1 0,1 3 0,0 2 0,1-8 0,-1 4 0,1 6 491,0-5 1,0 11-183,3 3-309,-10 144 0,0 3 0,0 14 0,0-7 0,0 6 0,0 3 0,0-22 0,0 2 0,0 1 0,0 0 106,0 8 0,0 1 0,0 1 0,0-1 0,0-1 1,0 0-1,0 0 0,0 1-106,0 5 0,0 1 0,0-1 0,0 0 0,0-4 0,0-1 0,0-1 0,0 1 0,0 0 0,0 1 0,0-1 0,0-2 0,0-8 0,0-1 0,0-2 0,0-2 126,0 15 0,0-3 0,0-6-126,0 15 0,0-9 0,0-16 0,0-19 0,0-39 0,0-64 0,0-1 0,0-8 0,0-23 0,0-7 0,0 19 0,0-2 0,0-2 0,0-6 0,0-2 0,0-2 115,0-6 1,0-2-1,0-1 1,0-4-1,0-2 1,0-2-116,0 19 0,0-1 0,0-2 0,0 1 0,0-5 0,0 1 0,0-2 0,0 0 0,0-6 0,0-2 0,0 1 0,0 2 0,1 6 0,-1 1 0,1 1 0,0 1 0,0 6 0,1 0 0,0 2 0,0 3 0,-2-10 0,0 4 0,3 14 0,6-7 0,-11 136 0,0-4 0,-1 13 0,1 3 0,-2 14 0,-1 4 0,-1 2 0,-1-18 0,0 2 0,-1 1 0,0 0 0,2 5 0,0 1 0,0 1 0,0 0 21,-1 3 0,-1 0 1,0 1-1,2-1 0,1-2 1,1 0-1,1 0 0,0 0-21,0 3 0,1 0 0,1-1 0,-1-2 0,1-8 0,1-2 0,-1-2 0,1-1 0,0 16 0,0-2 0,0-4 0,0 18 0,0-8-52,0-25 1,0-8 51,0 22 0,0-67 491,0-39 1,0-49-247,0 18 1,0-4 0,0-20 0,0-6-225,0-10 1,0-5 0,0 24-1,0-2 1,0-2-186,0-8 0,0-2 0,0-2 0,0-8 0,0-2 0,0-1 41,0 19 0,0 0 0,0-2 0,0 1 0,0 1 0,1 0 0,-1 0 0,1 0 120,1-3 1,0-1 0,0 1-1,0 3 1,-1-11 0,0 3 0,2 3 2,1 11 0,2 1 0,-2 6 327,-2-14 1,1 19 0,7 34-1,-10 89 1,0 7 0,0 10-223,0-8 1,1 4-1,-2 2 1,-1 4-1,-2 2 1,0 2-270,0 7 0,-2 2 0,2 1 0,0-3 0,1-1 0,0 2 117,0 0 1,0 1-1,1 0 1,1-4-1,0 0 1,1-2 46,0-3 0,0-1 0,0-1 0,0-7 0,0-2 0,0-2 0,0 18 0,0-5 0,0-12 0,0-5 0,0 23 491,0-64 1,0-36-165,0-54 1,0 12 0,0-7-280,0-21 0,0-5 1,0-10-1,0-5-48,0 26 0,0-3 0,0-1 0,0-6 0,0-3 0,0 0-164,0-8 0,0-2 0,0 1 0,0 0 0,0 0 0,0 0 0,0-2 0,0 1 0,0 4 0,0 14 0,0 2 0,0 3 157,0-27 0,0 8 334,0 27 1,0 11 0,0 8 16,0 64 0,-2 48-344,-2-11 0,0 7 0,-2 19 0,-2 8 0,-2-18 0,0 4 0,0 1 0,2 6 0,1 2 0,0 1-164,0 10 0,-1 2 0,1 0 0,0 0 0,0 1 0,1 0 12,3 3 0,1 1 0,0-2 1,-1-5-1,1-1 0,0-2 152,1-6 0,1-1 0,1-5 0,-1 19 0,0-8-150,0-18 0,0-8 150,0 22 983,0-72-671,0-73 1,0 14-1,0-7-312,0-27 0,0-7 0,0 23 0,0-2 0,0-2 0,0-7 0,0-3 0,0-1 0,0-7 0,0-3 0,0 0-164,0-4 0,0-2 0,0 0 0,0-3 0,0 0 0,0 0 4,0 2 0,0 1 1,0 2-1,0 12 1,0 1-1,0 4 160,0-18 0,0 7 327,0 18 1,0 15 0,0 25 110,0 45 0,0 58-438,0-13 0,0 5 0,0 18 0,0 6 0,0-20 0,0 3 0,0 0 0,0 3 0,0 1 0,0 1-164,0 3 0,0 1 0,0 0 0,0 2 0,0-1 0,0 1 160,0-2 1,0 0 0,0-1 0,0-1 0,1-1 0,0-2 3,1-5 0,1-2 0,0-3 0,-2 17 0,0-7 0,2-18 0,1-6 0,9 19 983,9-49-492,-8-51 1,8-54-473,-16 13 1,-4-7 0,-1-16-1,0-5-19,1 24 0,1-2 0,0-2 0,0-6 0,0-1 0,0-1-164,-1-2 0,0 0 0,2 0 0,3-1 0,2 1 0,-1 0 35,-1 3 1,0 1 0,1 3 0,5-19 0,1 7 128,-2 18 0,-2 10 0,2-1 983,-4 73-906,-4 42 0,-6 22 1,2-7-1,-2 7 1,-1 5-78,1-3 0,-2 4 0,0 2 0,0 0 0,-1 4 0,0-1 0,-1 2 0,0 1-123,-3 5 0,0 2 0,-1 1 0,1-1 0,1 1 0,0 0 0,1 0 0,0 1 0,3 1 0,0 1 0,1 0 0,0-1 0,0-6 0,0-1 0,1-1 0,0-1-8,1-5 0,1-1 0,1-1 0,-1-3 0,0 10 0,0-4 0,0-3 131,0 24 0,0-7 0,0-18 0,0-12 491,0-7 1,0-64-325,0-68 0,0 17 0,0-6-167,0-13 0,0-4 0,0-8 0,0-2 0,0 22 0,0-2 0,0-1 0,0-5 0,0-1 0,0-1-164,0-3 0,0-1 0,0-1 0,0-5 0,0-2 0,0 1 78,0-1 1,0 1-1,0 0 1,0 2-1,1-1 1,0 3 85,2 6 0,-1 1 0,1 4 0,-2-16 0,3 9 983,10-15 0,-9 73-678,5 97 0,-9 6 1,-2 12-306,1-11 0,0 5 0,0 2 0,0 1 0,0 1 0,0 2-123,0-19 0,0 1 0,0 1 0,0 0 0,0 2 0,0-1 0,0 1 0,0 0 0,0 3 0,0 0 0,0 0 0,0 0 0,0-2 0,1 0 0,-1 0 0,2 0 74,-1-1 1,0 0-1,1-1 1,1-1-1,0 13 1,1-3-1,1-2 49,2-10 0,0-3 0,1-3 0,3 19 0,0-14 491,1-24 1,-2-59-303,-10-78 1,0 23 0,0-5-190,1-19 0,-2-6 0,-1 24 0,-2-3 0,0-1-141,0-11 1,-1-3-1,0-1 1,1 16-1,-1-1 1,1-1-1,0 0 18,0-4 0,0 0 0,0-2 0,1 0 0,0-4 0,0-1 0,1 0 0,0-1 108,1 1 0,2 0 0,-1 0 0,0 3 0,0-15 1,0 4-1,0 2 15,0 14 0,0 2 0,0 6 245,2-10 1,-4 17 0,-8 32 0,-2 91-50,6 1 1,0 10-1,0-7 1,0 4 0,1 4-153,2 12 1,1 3 0,-1 2 0,-1 2-1,-2 2 1,2 0-209,1 6 0,0 0 0,1 0 0,0 1 0,-1 0 0,1 0 41,1-24 0,1 0 0,1 1 0,-1-1 0,0 1 0,0 0 0,0-1 0,0-1 110,0 19 1,0-3 0,0-1 0,0-5 0,0-2 0,0-5 12,0 12 0,0-9 0,0-20 0,0-10 491,0-8 1,0-116-247,0 19 1,0-7 0,-4-26 0,-2-6-225,1 28 1,0-3 0,0-1 0,1-10 0,0-2 0,0-4-145,0 12 0,0-3 0,0-1 0,1-1 0,2-5 0,-1 0 0,2-1 0,-1-1 0,-1-5 0,0-1 0,0-1 0,0 2 0,1 4 0,1 2 0,-1 0 0,1 1 33,0 7 1,0 0 0,0 2 0,0 3 0,0-5-1,0 4 1,0 5 580,0-7 1,0 10 491,0-1-977,0 79 0,0 60-6,0-17 0,0 6 0,0 8 0,0 4 0,0 16 0,0 4 0,0-28 0,0 1 0,0 1-164,0 4 0,0 2 0,0 0 0,0 4 0,0 1 0,0 2 96,0 6 1,0 1 0,0 2-1,0 0 1,0 2 0,0 0 67,0 6 0,0 1 0,0-2 0,0-11 0,0-2 0,0-2 0,0-8 0,0-2 0,0-5 491,0 11 1,0-11-1,0-1 1,0-83-251,0-64 1,0 32 0,0-2-242,0-11 0,0-1 0,0-5 0,0-2 0,0-10 0,0-1 0,0 2 0,0 1 0,0-3 0,0 0 0,0 6 0,0 1 0,0 6 0,0 4 0,0-34 0,0 39 0,0 59 0,0 44 0,0 11 0,0 7 0,0 4 0,0 3 0,0 14 0,0 3 0,0 2 0,0 1 188,0 2 0,0 1 0,0 1 0,0 1-188,0-2 0,0-1 0,0-11 0,0-3 0,0-2 0,0-3-140,0-11 1,0-4 139,0 21 0,22-34 0,15-29 0,14-20 0,15-10 0,10-7 0,5-7 0,-5 4 0,-3-4 0,6 12 428,2 2 0,-10 8-428,2-8 0,-19 0 291,5-7-291,-10 10 0,-5-8 0,-29 18 0,-18-8 0,-38 10 0,-11 0 0,-7 3 0,8 4 0,-8 5 0,8 10 0,-16 0 0,9 0 0,-1-7 0,15 0 0,0-1 0,0 9 0,9-1 0,-6-10 0,26-2 0,57-10 0,38 0 0,-29-5 0,1-3 0,44-14 0,-8 0 0,0-7 0,-4-3 0,-18 3 0,-15-1 0,-9 18 0,-67 2 0,-19 10 0,-29 0 0,-15 0 0,-1 0 0,1 0 0,-3 0 0,-4 0 0,21 0 0,1 0 0,19 0 0,3 0 0,14 0 0,5 0 0,20 10 0,2 2 0,20 0 0,22 6 0,19-11 0,23 3 0,14-3 0,2-4 0,-38 0 0,-1 1 0,0 1 0,-1 0 0,1-1 0,1-1 0,41 4 0,-20-7 0,-9 0 0,-20 0 0,-10 0 0,-31 20 0,-28-5 0,-48 9 0,-15-9 0,-8-3 0,0 3 0,6 4 0,-6-4 0,6-5 0,1-3 0,21-4 0,9-3 0,20 0 0,27 0 0,43 0 0,26 0 0,24 0 0,4 0 0,-4 0 0,7 0 0,8 0 0,2-5 0,-46 0 0,-1-5 0,-2-9 0,-3-8 0,-3-10 0,-5-7 0,0-11 0,-5-8 0,-4-13 0,-6-10 0,-7 12 0,-2-7 0,-3-4-123,-3 7 0,-2-4 0,-2-2 0,0-2 0,1-11 0,-2-2 0,-1-2 0,1-2 24,-1 13 1,-1-2 0,1-1-1,-1-1 1,0 0 0,0-1-1,0-2 1,-1 1 0,0-1-1,0 0 0,1-3 1,-1-1 0,0 1-1,0 0 1,-1 1 0,1 6-1,0 1 1,0 1 0,0 0-1,0 0-11,0 0 1,0 0 0,0 1 0,0 1-1,0 1 1,0-8 0,0 1 0,0 2-1,0 3-136,0 9 0,0 2 0,0 3 0,0 3 0,2-5 0,-1 4 0,-4 10 0,-16-31-82,-11 88 0,3 55 0,1 31 290,1-6 1,-1 9-1,3 5 1,5-2-1,2 4 1,0 5 0,0 1-62,1-9 1,-1 3 0,1 1-1,0 1 1,2 1 0,2 6-1,0 0 1,1 2 0,2 0-1,-1 2 17,3-14 0,1 1 0,-1 1 0,2 0 0,0 0 0,0-1 0,1 0 0,0-1 0,0 0 0,1 0 0,0 0 0,0 0-8,1 0 1,-1 0-1,1 0 1,0-1 0,0 0-1,0-3 1,0 9 0,1-1-1,-1-2 1,1-2-1,0-3 78,-1 8 0,1-2 0,1-4 1,-1-5 338,-2 3 1,0-5 0,6-14 655,15 9-867,-14-124 0,5-29 1,0-17-117,-8 18 0,-3-4 0,0-4 0,1 9 0,0-4 0,0-1 0,0-3-6,0-10 0,0-2 0,0-3 1,0-1-1,0 11 0,0 0 0,0-2 1,0-1-1,0-1 6,0-4 0,0-1 0,0 0 0,0-2 0,0 1 0,0 14 0,0 0 0,0-1 0,0 0 0,0 0 0,0-1 0,0-1 0,0-1 0,0 0 0,0 0 0,0 1 0,0 2 0,0-9 0,0 1 0,0 2 0,0 1 0,0 3 0,0-9 0,0 3 0,0 3 0,0 5 0,0-17 0,0 5 0,0 54 0,0 47 0,-5 55 0,-3 38 0,3-23 0,0 9 0,-1 6 0,0 0 0,1-9 0,0 1 0,-1 3 0,1 1 0,-1 1-4,0 11 1,0 2 0,0 1 0,0 1 0,1 0 0,1-16 0,0 0 0,0 1 0,1-1 0,0 1 0,1 0 3,1 1 0,1-1 0,0 2 0,1-1 0,-1-1 0,0 0 0,0 15 0,0-1 0,0 0 0,0-1 0,0-1 0,0-5 0,0-1 0,0-1 0,0-1 0,0-3 0,1 9 0,-1-2 0,1-2 0,0-5-32,1 10 1,0-4 0,1-8 31,1 7 0,4-13 0,19-2 983,-5-83-656,-4-55 1,-17 2 0,-2-9-132,2-20 1,-2-6-1,-4 25 1,-2-2 0,-1-2-361,0-7 0,-2-3 0,-1-1 0,-4-3 0,-2-2 0,0 1 139,-2 1 1,-1 0-1,0 0 1,-1-2-1,1 0 1,0 0 24,0 2 0,0-1 0,1 2 0,-1 2 0,0 2 0,1 1 0,4 6 0,1 2 0,-1 3 491,-9-15 1,-1 11-1,-9-1 1,9 76-165,10 58 1,7-5 0,2 7-132,-2 29 1,1 6-1,3-27 1,1 1 0,0 2-130,0 6 0,1 2 1,0 0-1,1 4 0,0 0 1,0 1-232,1 2 0,0-1 0,0 1 0,0 2 0,0-1 0,0 1 54,0 1 0,0 0 0,0-3 0,0-11 0,0-2 0,0-3 110,0 25 0,0-6 491,-1-20 1,2-8 220,9 5-712,-7-54 0,6-17 0,-9-27 0,0 1 983,20 6-570,-5 3 0,26 12-413,-4 10 0,19 22 0,18 15 0,-21-9 0,4 3 0,15 6 0,3-1 0,7-2 0,3-4 0,3-2 0,0-5 0,-7-4 0,-3-3 0,-10-4 0,-3-2 0,-11-3 0,-3-2 0,37-5 0,-34-15 0,-10-14 0,-24-13 0,-13-16 0,-31-11 0,-28 10 0,-16 0 0,18 36 0,-3 2 0,2 0 0,-1 1 0,-3 0 0,0 3 0,-1 4 0,-1 4 0,-1 4 0,-2 2 0,-1 2 0,-3 0 0,-5 1 0,-1 0 0,8 0 0,1 0 0,2 0 0,1 0 0,-40 0 0,24 0 0,11 0 0,38 0 0,25 0 0,51 0 0,30 0 0,-29 0 0,2 0 0,3 0 0,3 0 0,11 0 0,3 0 0,13 0 0,2 0 0,1 0 0,1 0-197,8 1 0,1-2 1,-28-2-1,0-1 0,2-4 118,5-2 1,1-3 0,-4-8-1,-7-7 1,-4-7 0,-5-7 78,-3-12 0,-5-9 0,-7-4 0,-9-6 0,-7-6 0,-6-2 0,-3-4 0,-6-4 0,-4-1 0,-4 15 0,-2-1 0,-3-2 0,-2 1-123,-3-4 0,-2 0 0,-3 0 0,-1 0 0,-2-2 0,-2 0 0,-3 0 0,-4 1 0,-7 0 0,-5 1 0,-3 1 0,1 0 0,1 3 0,-1 0 0,-2 1 0,-2 2 25,-5 2 0,-3 1 1,-1 2-1,3 2 0,-4-10 1,3 4-1,4 3 98,0-12 0,3 9 0,-17-8 0,34 152 0,7 5 0,3 15 0,3-4 0,2 7 0,1 4 0,1-16 0,0 2 0,1 1 0,1 2-110,1 10 1,3 2 0,-1 2 0,1-1-1,-1-19 1,0 1 0,0 0 0,0 0-1,0 0 11,0 4 1,0 1 0,0 0-1,0 0 1,0 0 0,0 1-1,0 0 1,1-1 0,-1 1-1,1-1-11,0 0 1,0-1 0,0 0 0,1-1-1,1-2 1,1 11 0,0-1 0,2-2-1,2-4 385,3 8 1,2-3 0,-1-7-276,-4 14 0,6-15 0,12-34 0,7-14 327,26-14 1,-7-34 0,4-12-83,11-8 1,-2-10 0,-9-16 0,-6-11-178,-2-15 0,-8-9 1,-18 20-1,-5-5 1,-2-3-210,-3-12 1,-3-2-1,-1-4 1,-3 16-1,-1-3 1,-1-1-1,0-3 42,-1 11 1,0-2 0,-1-2-1,0 0 1,0-2 0,0-7-1,0-2 1,-1-1 0,0-2-1,0 0 17,1 8 0,0-1 0,-1-1 0,1 0 0,-2-1 0,-1 1 0,-1-2 0,-1-1 0,0 1 0,-2-1 0,0 0 0,0 1 17,0-1 1,0-1-1,-1 1 1,0 0-1,-1 2 1,-2 2-1,-2-6 1,-1 1-1,-2 2 1,-1 3-1,-2 4 65,-3-7 0,-3 4 0,-1 4 0,0 6 0,0-1 0,0 7 0,-3 8 74,-13 4 1,1 12-75,-12-7 0,16 124 0,23-13 0,3 8 0,1 0 0,-1 8 0,3 3 0,0 17 0,3 5 0,0 4 0,1-17 0,0 2 0,1 2 0,0 1-123,0 2 0,0 2 0,0 0 0,1 1 0,0 5 0,0 1 0,1 0 0,-1-1 0,1 0 0,0 0 0,0-1 0,0 0 0,0-4 0,0 0 0,0-1 0,0 0 104,0-1 1,0 1-1,0-2 1,0-3 0,0 11-1,0-4 1,0-4 345,0-17 1,0-4 0,0-5-293,0 12 0,0-25 1,0-46-1,0-69-35,0 11 0,0-9 0,0-2 0,0-8 0,0-3 0,1-16 0,0-4 0,-3-5 0,-2 12 0,-2-4 0,-1-2 0,0-2-45,1 6 0,0-2 1,1-2-1,-1-3 0,-1-1 1,1 6-1,-1-2 0,0-2 1,0-1-1,1-2 0,0-1 45,2 7 0,0-2 0,1-2 0,0 0 0,0 0 0,1-2 0,-1 1 0,1 8 0,-1 0 0,0 0 0,1-1 0,0-1 0,0 1 0,0-1 0,1 0-66,0-1 0,1-1 1,0 0-1,0-1 1,0 1-1,0 0 1,1 1-1,-1 1 1,0-7-1,0 0 1,1 2-1,-1 0 1,0 0-1,1 2 0,-1 0-16,1 6 0,0-1 0,0 1 0,-1 1 0,2 2 0,-1 1 0,1 2 0,0-17 0,1 2 0,1 3 0,0 3 0,0 4-41,1 1 0,0 2 0,1 7 0,0 12 0,4-5 0,-3 35 0,-8 79 0,-3 39 0,0 3 0,-1 13 0,-1 8 0,2-24 0,-2 5 0,0 4 0,0 2 0,-1 2 121,0-4 1,0 3 0,-1 2 0,1 1-1,-1 1 1,1-1 0,1-12 0,0 1-1,0 0 1,1 0 0,0 1 0,0 0 0,1 1 1,1 6 0,0 1 0,1 1 0,0 0 0,1 0 0,-1 0 0,1 0 0,-1-1 0,0 0 0,0 0 0,1 0 0,0 0 0,0 1 0,0-1 0,0 4 0,1 2 0,0-1 0,0 1 0,0-2 0,1-2 0,-1-3 0,0 0 0,0-2 0,0-2 0,0-2 0,0-2 0,0-2 0,0 3 0,0-3 0,0-2 0,0-4 0,0-4 0,0 21 0,0-7 0,0-34 0,0-42 0,0-61 0,0-41-110,0 13 0,0-7 0,0-5 0,-2 6 0,0-4 0,-1-4 0,0-1 110,0 9 0,0-3 0,0-2 0,0 0 0,0 0 0,0-4 0,-1 1 0,1-2 0,-1 1 0,1-1 0,0-2 0,0 0 0,0-1 0,0 0 0,0 0 0,1-1 0,0-1 0,0 1 0,0-2 0,1 0 38,0 13 1,1 0 0,0-2-1,0 1 1,0 0 0,1-1 0,-1 1-1,0 0 1,0 0 0,0 0-1,0 0 1,0 1-39,0-1 0,0 1 0,0-1 0,0 1 0,0 1 0,0 1 0,0-8 0,0 1 0,0 2 0,0 1 0,0 2 0,0-8 0,0 1 0,0 4 0,0 5 163,0-10 1,0 5 0,0 30 0,0 39 0,-2 79 0,-1 49-55,0-36 0,0 7 0,-1 6 0,-1 2 1,0-3-1,-2 4 0,1 2 0,-2 2 1,0 2-29,-1-3 1,-1 2 0,0 1 0,-1 2 0,1 0 0,1 0 0,1 2 0,0 0 0,0 0 0,1 0 0,1 1 0,-1 1-80,1-12 1,0 1 0,1 0-1,0 0 1,0 0 0,0-2-1,0-1 1,0 4 0,1 0-1,0-2 1,0-1 0,0-2-1,1-1-2,-1 9 0,1 0 0,0-3 0,1-6 0,-1-10 491,-3 40 1,2-54-358,3-96 0,2-44 1,-1-7-1,0 5 0,0-7 1,0-6-1,0-4-134,0 11 0,0-4 0,0-4 0,0-1 0,0-1 0,0 3 0,0 1 0,0 1 0,0 0 0,0 0 0,0 0 0,0 0-45,0-1 1,0 0-1,0 0 1,0 0 0,0-1-1,0 0 1,0-2 0,1-1-1,0 0 1,-1-1 0,2 1-1,-1 0 45,1 1 0,0-1 0,0 1 0,1 0 0,0 1 0,0 1 0,-1 4 0,1 1 0,-1 0 0,1 1 0,1 1 0,1 1 0,3-10 0,1 1 0,1 2 0,-1 1 0,-1 3 0,0-6 0,-2 2 0,0 4 0,1 5-297,3-4 0,-1 4 1,2 9 296,2-15 0,-2 40 0,-8 73 0,-1 46 0,-2 23 0,-2-3 0,-3 10 0,0 5 0,1-25 0,-1 4 0,1 2 0,-2 3 0,0 1 0,0-1 0,-2 2 0,0 3 0,0 0 0,1 1 0,0-2 0,2 0 0,0 1 0,1-1 0,0 0 0,1 1 0,0 0 6,0 2 0,0 1 1,0 0-1,1 0 1,0-1-1,0-1 0,1-6 1,0 0-1,0 0 1,0-2-1,1 0 0,-1-2-6,1 12 0,0-2 0,0 0 0,0-4 0,0-3 0,0 2 0,-1-3 0,1-6 0,1-8 0,3 28 0,2-46 0,-1-70 0,3-41 0,-1-23 0,-5 15 0,-1-8 0,0-6 0,-1-2 0,2-1 0,-1-5 0,1-2 0,-1-3 0,1-1 0,-1 7 0,0-2 0,-1-1 0,1-2 0,0-1 0,0 0-52,0 6 0,-1-1 0,1-1 0,0 0 1,0-1-1,1-1 0,-1 0 0,1-3 1,-1 0-1,1-1 0,0-1 0,0 1 0,1-1 1,0 0 51,0-1 0,1-1 0,0 0 0,0-1 0,1 2 0,-1-1 0,1 1 0,0 4 0,0-1 0,1 1 0,-1 0 0,1 1 0,0 1 0,0 1 0,1-10 0,0 1 0,0 0 0,1 3 0,-1 1 0,1 3 0,1-2 0,1 2 0,0 3 0,-1 3 0,0 4-115,-1 1 1,-1 3 0,1 4-1,-2 5 115,4-34 0,0 23 0,0 40 0,-13 133 0,2-28 0,-1 10 0,-2 6 0,-2 5 0,-1 8 0,-1 4 0,0 4 0,1-20 0,0 2 0,-1 3 0,0 2 0,1 1 0,-1 0 0,1 5 0,-1 2 0,0 1 0,1 0 0,0 1 0,0 1-71,2-9 1,0 1 0,1 1 0,0 0-1,0 0 1,1 0 0,-1-1 0,1 0 0,-1-1-1,1 0 1,0 0 0,0 1 0,1-1-1,0 1 64,1 1 1,1 1 0,0 1 0,0-1 0,1 0 0,-1-1 0,0-2 0,0 6 0,0-2 0,0 0 0,0-2 0,0-1 0,0-1 6,0 9 0,0-2 0,0-1 0,0-4 0,0-3 0,0 12 0,0 3 0,0-18 0,0-41 0,0-41 0,0-40 0,0-46 0,0-8 0,0 15 0,0-7 0,0-6 0,0-3 0,0-2 0,0 11 0,0-4 0,0-2 0,0-2 0,0 0 0,0-1 0,0 1 0,1-2 0,0-1 0,-1 0 0,1 0 0,0-1 0,1 0 0,0-1-14,0-4 0,0-1 0,1-1 1,-1 0-1,2-1 0,0 1 1,1 0-1,0 11 0,0 1 1,1-1-1,1 0 0,0 0 1,0 0-1,1 0 0,1 0 14,0-1 0,1 0 0,0-1 0,1 1 0,1-1 0,-1 1 0,1 1 0,1 0 0,1-8 0,0 0 0,1 1 0,0 1 0,1 0 0,0 1 0,2 2 0,-1 5 0,1 1 0,1 0 0,0 2 0,0 1 0,1 1 0,0 2 0,5-20 0,0 3 0,0 1 0,3 3 0,1 3 92,2 11 0,2 2 0,1 1 0,0 4 0,-4 2-92,6-31 0,-3 6 0,1 29 983,17 31-820,-73 86 1,-22 40 0,22-10 0,1 14 0,-1 7 0,-3 0-83,0-23 1,-3 1 0,-2 2 0,0 1 0,1 1 0,1 0 0,3 3 0,0 0 0,1 1 0,1 1 0,1 0 0,2 1-172,0 2 1,2 2-1,0 0 1,2 0 0,0-1-1,1-2 1,-1 10 0,1-2-1,1-2 1,1 0-1,0-1-107,1-5 0,2 0 1,0-2-1,0-2 0,0-4 171,0 2 0,0-3 1,1-5-1,2-7 353,0 29 1,1-44 0,-1-106-188,7-8 0,3-15 1,1-7-1,3 2 1,1-7-1,1-4 1,2-2-52,-1 2 0,0-3 1,2-2-1,0-2 0,3 1 1,-2 14-1,2-2 0,0 1 1,2-1-1,1 0 1,2 1-117,1 1 0,3-1 0,0 1 0,2 0 0,0 0 0,0 1 0,3-13 0,0 1 0,1 0 0,1 1 0,1 1 27,3 2 0,3 1 0,0 1 0,0 1 0,-3 2 0,3-8 0,-1 1 0,-3 2 0,-3 4 0,-2-11 0,-3 5 0,0 6 93,7-11 1,0 18 0,6 24-94,-10 113 0,-15 28 0,-8 22 0,-4-33 0,-2 6 0,-1 4 0,0 0 0,0 11 0,0 1 0,-1 3 0,-1 0 19,-1-14 0,0 1 0,-1 0 1,1 1-1,-1 0 0,0 2 1,0 0-1,0 0 0,0 0 1,-2-1-20,-2-3 0,-1 1 0,-1-1 0,0 0 0,0-3 0,0 13 0,0-1 0,0-2 0,0-4 0,-2 14 0,1-5 0,0-8 0,2 15 0,-2-35 0,2-64 0,7-60 0,6-36 0,-3 17 0,-1-6 0,2-2 0,3-12 0,2-2 0,2-2 0,-1 21 0,2 0 0,0-1 0,2 1 0,1-1 0,1 1 0,2 0 0,2 2 163,10-22 1,4 1 0,-1 4 0,-6 9 0,-2 2 0,1 3 327,7-20 1,-2 9-400,-7 23 0,-2 17 1,-7 35-1,-37 103-92,-4-13 0,-5 8 0,7-17 0,-1 3 0,-1 3 0,-5 10 0,-1 4 0,1 1 0,11-19 0,1 0 0,0 1 0,-1 1-123,-2 1 0,-1 1 0,0 1 0,0 0 0,-2 4 0,1 1 0,-1 0 0,-2 0 0,-2 4 0,-2 1 0,0-1 0,2-2 0,4-10 0,1 0 0,1-2 0,2-2 56,-3 12 1,2-2 0,3-4 311,-2 26 1,-1-20 0,-7-40 0,10-90-50,10-23 1,2-17-1,0 5 1,0-7 0,1-4-75,1 10 1,1-3 0,-1-2 0,1 0 0,0 2 0,0-1 0,0 0 0,1 0-246,2-2 0,0-1 0,1-1 0,0 2 0,-1 0 0,1 1 0,0-1 0,0 0 0,1-4 0,0-1 0,0 0 0,1 1 0,0 2 0,1 0 0,-1 1 0,1 0 91,-2 3 0,0-1 1,0 2-1,0 2 0,1 7 1,1 1-1,-1 2 0,1 3 354,0-12 1,1 3 0,-2 6-323,-2-10 0,-4 13 0,-13 5 0,-9 68 0,4 47 0,3 26 0,7-9 0,1 8 0,-1 5 0,0-3 0,-2 4 0,1 4 0,1 2-99,2-4 1,1 2 0,0 3-1,1 1 1,0 0 0,-1 5-1,0 1 1,0 0 0,1 2-1,2 0 80,1-12 1,1 1-1,1 0 1,1 1-1,-1 0 1,1 0-1,-1 2 1,0 0 0,1 0-1,0 1 1,0-1-1,0 0 19,1-1 0,0 0 0,0 0 0,0-1 0,1 0 0,0 0 0,0 13 0,0-1 0,1-1 0,0 0 0,0 0 0,0-4 0,1 1 0,-1-1 0,1-2 0,-1-4 0,0 5 0,-1-4 0,1-2 0,-1-3 0,2 7 0,-1-4 0,-2-7 0,-1 13 0,-7-33 0,0-54 0,2-59 0,7-35 0,0 10 0,1-9 0,0-4 0,1 9 0,0-3 0,1-3 0,0-2-88,-1 9 1,1-2-1,1-2 1,-1 0-1,0 0 1,0-2-1,0-1 1,0 0-1,0 0 1,0-2 87,-1-4 0,1-1 0,-1-1 0,1 0 0,2 0 0,0 0 0,2 1 0,1 0 0,0-1 0,1 0 0,-1 16 0,0-2 0,1 1 0,0 0 0,1 1 0,0 3 0,3-6 0,0 2 0,1 1 0,0 3 0,1 1 0,2-6 0,0 2 0,1 3 0,1 5 0,4-5 0,1 6 0,-3 12 0,6-16 0,-11 154 0,-17-16 0,-5 11 0,-3 6 0,0-1 0,-3 6 0,-1 4 0,0 1 0,3-8 0,-1 2 0,0 2 0,0 2 0,1 1-64,0-6 1,1 2 0,-1 1 0,1 1 0,0 1 0,0 0 0,1 5 0,0 0 0,0 1-1,1 0 1,1 1 0,0 1 63,1 3 0,1 0 0,1 2 0,1-1 0,-1 0 0,1-1 0,1-2 0,-1 0 0,2 0 0,-1-1 0,1 0 0,0 0 0,1 0 0,1 1 0,0-1 0,0 0 0,0-3 0,0-1 0,-1 3 0,0-2 0,0-1 0,0-4 0,0-3-246,0 1 0,1-3 0,-1-5 0,0-4 169,-3 48 1,2-52-1,3-74 1,0-53-1,-2-27 77,0 9 0,-1-8 0,1-5 0,0 6 0,1-3 0,0-4 0,0-1 0,-2 11 0,0-3 0,0-1 0,-1 0 0,2-1 0,0-2 0,1-1 0,1 0 0,-1-1 0,0 0-13,0-3 1,-1-1 0,0-1-1,1 0 1,0-1 0,0-2 0,0 0-1,1-1 1,0-1 0,-1 1 12,1 14 0,0 0 0,0 0 0,0 0 0,0 0 0,0 1 0,0-13 0,0 1 0,0 0 0,0 1 0,0 2 0,0 4 0,0 2 0,-1 0 0,2 2 0,-1 4 0,2-5 0,0 4 0,1 2 0,0 4 0,2-8 0,0 4 0,0 12 0,5-29 0,-3 151 0,-4 26 0,-4 19 0,0-25 0,-2 6 0,-1 6 0,0 1 0,0-2 0,0 2 0,0 3 0,-1 2 0,0 0 0,1-9 0,-1 1 0,0 0 0,0 2 0,0-1 0,0 1 20,-1 4 1,0 0-1,-1 1 1,1-1-1,0 1 1,0 0-1,0-1 1,1 1 0,-1-1-1,1 0 1,0 1-1,0-1-20,1 2 0,0 1 0,0 0 0,1-1 0,0-1 0,-1-2 0,0 7 0,0-2 0,0-1 0,0-2 0,0-2 0,1 14 0,0-2 0,-1-3 0,0-6 327,-3 2 1,0-6 0,1-10-195,6 5 1,-2-36-1,-8-86-133,9-19 0,2-14 0,-1 4 0,0-7 0,0-4 0,0 6 0,0-2 0,0-3 0,0-1 0,0-5 0,0-2 0,0-1 0,0 0 119,0-1 0,0-1 1,0 0-1,0-1 1,0-4-1,0-2 0,0 1 1,0-1-120,0 2 0,0-1 0,0 0 0,0 1 0,0 3 0,0 1 0,0 0 0,0 0 0,0 3 0,0 1 0,0 1 0,0 2 0,0-15 0,0 3 0,0 4 0,0 18 0,0 3 0,0 3 0,0-25 0,0 22 491,0 51 1,-3 79-296,1 22 1,-3 14-1,0-18 1,-2 3 0,0 3-75,0-8 1,-1 1 0,1 3 0,-1 0 0,0 6 0,1 2 0,-1 0 0,2 2-246,0 5 0,0 2 0,1 0 0,0 0 0,-1 0 0,1 0 0,-1 0 0,1 1 30,-1 1 1,0 0 0,1 0-1,0-3 1,1-8 0,0-2-1,1-1 1,-1-2 92,0-4 0,0-1 0,0-2 0,1-3 327,2 8 1,0-4 0,-2-14 655,-6-1-722,9-120 1,0-29 0,0-20-262,0 19 0,0-5 0,0-2 0,0 21 0,0-1 0,0-1 0,0-1-123,0-5 0,0-2 0,0 0 0,0 0 0,0-2 0,0-1 0,0 0 0,0 0 0,0-1 0,0-1 0,0 0 0,0-1 0,0-3 0,0 0 0,0-1 0,0 1 59,-1 3 1,1 0 0,0 2 0,1 0 0,0 4 0,1 1 0,1 2-1,0 2 64,1-12 0,1 3 0,1 6 0,2-20 0,4 14 0,10 11 0,-10 112 0,-7 25 0,-3 15 0,-1-11 0,-2 5 0,-1 4 0,-2 15 0,-2 4 0,1 3 0,2-15 0,-1 2 0,1 1 0,-2 2-20,-1 6 0,-2 1 1,0 2-1,1 0 1,3-13-1,0 0 1,1 1-1,0 0 1,0 1 19,0 6 0,0 0 0,0 1 0,1 0 0,-2-2 0,0-2 0,0 0 0,0-1 0,-1 0 0,0 0 0,0-2 0,-1 0 0,0 0 0,0-2 0,0-2 0,-1 5 0,0-2 0,0-3 0,1-4 0,0 7 0,2-4 0,-1-7 0,1 4 0,-2-13 491,-4-20 1,8-97-247,-2-2 1,1-9 0,1-15 0,1-8-167,1 13 1,0-5-1,0-1 1,0-5 0,0 0-1,0-3-202,0 17 0,0-1 0,0-1 0,0 0 0,0-6 0,0-1 0,0-1 0,0-1 0,0-4 0,-1-1 0,1-1 0,1 1 0,1 1 0,1 1 0,0-1 0,1 0 74,1-5 1,0-1 0,1 1 0,1 2-1,0 10 1,1 2 0,2 1 0,-1 2 48,2-18 0,1 3 0,2 7 0,5-12 0,-2 13 983,-2-12 0,5 49-492,-8 67 1,-2 46-435,-9-7 1,-2 7 0,1 18 0,0 6-58,0-19 0,0 3 0,0 2 0,0 10 0,0 4 0,0 1-141,0 5 1,0 2-1,0 2 1,0-20-1,0 2 1,0 0-1,0 2 18,0 5 0,0 1 0,0 1 0,0-1 0,0-4 0,0-1 0,0 0 0,0-1 63,0 2 1,0 0-1,0-1 1,0-3-1,0 11 1,0-3 0,0-4 59,0 18 0,0-10 245,0-23 1,0-17 0,0-32 0,0-63 81,0-50 1,0 20 0,0-7-225,0-19 1,0-5 0,0 29 0,0-3-1,0 0-267,0-6 0,0-1 0,0-2 0,0-7 0,0-3 0,0 0 45,0-2 0,0-1 1,0-1-1,0 24 1,0-1-1,0 0 0,0 0 119,0-4 0,0 0 0,0 1 0,0 2 0,0-15 0,0 3 0,0 2 0,0 7 0,0 1 0,0 3 0,0-18 0,0 12 0,0 1 0,0 74 327,0 73 1,0-3 0,0 9-132,0 13 1,0 6-1,-1-15 1,0 3 0,0 4-123,-1 12 1,0 3 0,-1 3 0,0-19 0,0 1 0,-1 3-1,-1 1-197,-1 10 0,-1 2 0,-1 2 0,0-1 0,0-3 0,-1 0 0,1 0 0,-2 1 13,2-16 1,-1 2 0,-1-1 0,1-1-1,1-1 1,1 8 0,0-1 0,1-3-1,-1-2-218,-1 15 0,1-4 0,0-7 819,4 11 1,-1-14 73,-6-11-565,10-92 0,0-48 0,0 8 0,0-7 0,0-11 0,0-5 0,0 16 0,0-3 0,0-2 0,0-5 0,0-1 0,0-2-164,0-8 0,0-1 0,0-2 0,0-7 0,0-2 0,0-1 41,0 20 1,-1-1-1,1 0 1,1-1-1,1 0 1,1-1-1,0 0 1,1 1 122,1-2 0,0 1 0,1 0 0,1 2 0,1-19 0,2 2 0,1 4 0,1 15 0,1 3 0,-1 3 491,0-15 1,-2 12 491,0 10-492,-10 66 1,0 74-455,0-12 0,0 8 0,0 20 1,0 6-38,0-18 0,0 3 0,0 3 0,-1 7 0,0 4 0,0 0-123,0-17 0,-1 1 0,0 0 0,0 1 0,-1 4 0,0 0 0,0 1 0,-1 1 0,0 2 0,-2 1 0,1-1 0,-2-1 0,1-6 0,-1-2 0,0 0 0,0-2-66,0 24 0,-1-2 0,1-5 516,1-15 1,-1-4 0,3-8-1,5-3 1,-2-15 0,-6-30-304,0-78 0,-2 7 0,0-6-24,2-10 0,0-4 0,-2-11 0,1-5 0,0-10 0,1-2 0,1 29 0,0-1 0,1-1-164,1-2 0,2-1 0,0-1 0,0-7 0,-1-1 0,1-1 93,1 0 0,2 0 0,-1 1 0,0 3 0,0 0 0,0 1 71,0 3 0,0 1 0,0 4 0,0-15 0,0 5 491,0 12 1,0 9 491,0 4-312,0 50-671,0 74 0,0 25 0,0-38 0,0 4 0,0 18 0,0 5 0,0 10 0,0 3 0,0-24 0,0 1 0,0 2-164,0 10 0,0 2 0,0 0 0,0 0 0,0 1 0,0 1 60,0 5 1,1 0-1,-2-1 1,-1-10-1,-2-2 1,0-4 103,-3 22 0,0-8 491,2-20 1,0-11-234,-5-13 0,10-54-258,0-34 0,0-19 0,0 4 0,0-22 0,0 0 0,0 25 0,0-5 0,0-11 0,0-3 0,0-11 0,0-2-197,-1-10 0,2-3 1,1 28-1,2-2 0,0 0 162,0-3 1,1-1 0,0 1-1,0 5 1,-2 1 0,2 1 34,2-27 0,0 5 491,-1 24 1,3 6-430,6 11 0,2 9-62,-2 11 0,4 49 0,-19 20 0,0 12 0,0 2 0,0 40 0,0-31 0,0 5 0,0 17 0,0 5 0,0-21 0,0 3 0,0 1 0,0 10 0,-1 2 0,0 1-61,-1 5 0,0 1 0,-2-1 0,-1 0 0,-1-1 0,-2 0 61,-1-3 0,-1 0 0,-1-2 0,2-4 0,0-2 0,0-2 0,1 17 0,2-6 167,0-18 1,2-6-168,4 12 0,-10-68 0,8-2 0,-6-40 0,-1-15 0,1-21 0,4 20 0,1-4 0,2-15 0,2-3 0,-1-14 0,0-4 0,0 26 0,0-2 0,0 0 0,0-6 0,0 0 0,0-1 68,0-2 0,0-1 0,0 1 1,0 2-1,0 1 0,0 1-68,0 1 0,0 2 0,0 1 0,0-18 0,0 5 0,0 18 0,0 5 186,0-31-186,0 77 0,0 11 0,0 40 0,0 7 0,0 7 0,0 28 0,0 16 0,0-30 0,0 5 0,0 19 0,0 6 0,0-22 0,0 2 0,0 2-164,0 12 0,0 2 0,0 1 0,0 0 0,0 0 0,0 1 32,0-18 1,0 2 0,0-1 0,0-3 0,0 15 0,0-4 0,0-1 131,0-7 0,0-2 0,0-3 0,0 16 0,0-8 491,0-21 1,0-6-336,0 20-156,0-41 0,0-43 0,0-25 0,0-51 0,0 25 0,0-6 0,0-24 0,0-8 0,-1 21 0,1-4 0,1-2 0,2-6 0,1-2 0,1-1-123,0 18 0,0 0 0,1-1 0,0 1 0,0 1 0,-1 0 0,2 0 0,0 0-18,1 0 1,2-1-1,-1 2 1,0 2-1,1-11 1,-2 3-1,1 3 79,6-22 1,0 9 388,-8 29 1,0 12 0,3 18-57,-10 83 1,0 1 0,0 9-272,0 27 0,0 8 0,0-20 0,0 3 0,0 3 0,0 11 0,0 2 0,0 4 0,0-15 0,0 3 0,0 1 0,0 1-110,0 6 1,0 2 0,0 2 0,0-1-1,0-16 1,0 0 0,-1 1 0,1 0-1,-1 1 11,0 5 1,-1 2 0,0-1-1,1 0 1,-1-1 0,2-7-1,-1-1 1,1-1 0,0 0-1,-1-2-42,-1 15 1,0-1-1,0-2 1,1-4-1,-1 5 1,2-4-1,-1-6 57,1 10 0,0-13 0,0-4 1,0-74 83,0-61 0,0-5 0,0-8 0,0-12 0,0-4 0,1 17 0,-1-2 0,2-3 0,0-8 0,0-2 0,1-2 0,0 16 0,0-1 0,1-1 0,1-1-84,1-7 1,1-3 0,0 0-1,2 0 1,1-3 0,1 1 0,1-1-1,2-1 84,1-5 0,2 0 0,0-1 0,0 3 0,-3 9 0,0 1 0,0 1 0,0 2 0,6-16 0,0 3 0,-1 6 0,0-11 0,1 12 0,2 19 0,-2 31 0,-6 90 0,-5 7 0,-3 13 0,-3 7 0,-3 10 0,0 4 0,-1-8 0,-1 3 0,0 3 0,-1 1 0,1-12 0,-2 1 0,1 1 0,-1 0 0,0 2-81,0 7 1,0 2 0,-1 0 0,1 1 0,-1 1 0,1-14 0,-1 1 0,1 1 0,0 0 0,0 0 0,1 1 80,0 4 0,2 0 0,0 1 0,0 0 0,0 0 0,0-1 0,0-3 0,0 1 0,-1-1 0,1 0 0,0-1 0,0-1 0,0 12 0,1 1 0,1-2 0,-1-2 0,0-4 0,0 6 0,0-3 0,0-4 0,0-3-328,0 9 0,0-4 0,0-9 276,0 6 0,0-22 0,0-43 0,0-98 52,0 9 0,0-10 0,2 5 0,1-6 0,-1-3 0,0 8 0,-1-4 0,1-2 0,1 0 0,1-6 0,1 0 0,0-2 0,0-2 0,0-8 0,1-1 0,-1-2 0,1-2 0,0 16 0,0 0 0,0-2 0,1-1 0,0 0-90,1-8 1,0-1-1,1 0 1,0-2 0,1 0-1,0 14 1,0 0 0,0-1-1,1-1 1,1 1-1,-1 0 71,1-3 1,0-1 0,0 1 0,1 0-1,-1 1 1,0 2 0,1-7 0,0 2-1,-1 1 1,1 3 0,0 2 18,2-4 0,0 3 0,0 4 0,-1 5 0,-1-3 0,-1 5 0,2 22 0,8 28 0,-16 70 0,-7 34 0,1-7 0,-1 7 0,-3 6 0,-1-5 0,-2 4 0,-2 3 0,1 1 0,0-7 0,-1 1 0,0 2 0,-1 1 0,2 0 0,-1 4 0,0 1 0,1 0 0,0 1 0,0 0 39,0 2 0,0 0 0,0 1 0,1 0 0,1 0 0,2-1 0,0 0 0,1 0 0,0 0 1,0 0-40,0 3 0,0-1 0,-1 1 0,2-1 0,-1-1 0,2-7 0,0-1 0,0 0 0,0-2 0,0-1 0,1 13 0,0-1 0,0-3 0,0-3 0,0 9 0,0-5 0,0-7 491,0 2 1,0-12-449,0 8 1,0-142-1,0-46-43,0 21 0,0-8 0,0-4 0,0 7 0,0-4 0,0-3 0,0-1 33,0 15 1,0-1-1,0 0 1,0-2 0,0-1-1,1-5 1,0-2-1,0-1 1,0-1 0,0 0-34,1 12 0,0-1 0,0 0 0,0-1 0,1 0 0,1-1 0,1-3 0,1-2 0,1 0 0,0 0 0,1 0 0,1 0 0,0-1 0,2-1 0,0 0 0,0 0 0,1 2 0,0 2 0,1-7 0,1 1 0,0 1 0,0 3 0,-1 2 0,2-10 0,0 3 0,0 4 0,-1 4 0,1-6 0,-1 5 0,1 15 0,2 8 0,-2 31 0,-3 96 0,-6 22 0,-4 18 0,-5-9 0,-3 8 0,0 4 0,1-12 0,0 3 0,-1 2 0,0 2 0,1-15 0,-1 2 0,0 1 0,0 1 0,0 0-16,-1 5 1,1 1-1,0 0 1,0 1 0,1 0-1,1-1 1,1 0-1,1 1 1,-1-1 0,1 1 15,-2 4 0,1 0 0,0 0 0,0 0 0,1-2 0,0-5 0,1 0 0,0-1 0,0-2 0,1 0 0,0-5 0,0-1 0,0-1 0,0-3 0,0-3 0,0 27 0,0-5 0,0-10 0,0 4 0,0-15 0,0 4 0,-1-146 0,0-51 0,-2 25 0,1-8 0,-1-5 0,2 26 0,0-3 0,1-2 0,-1-2 0,-1 0-6,0-4 1,-1-1 0,0-2 0,0 0 0,0 0 0,0-4 0,0-1 0,0-1 0,0 0 0,0-1 5,0 14 0,-1-1 0,0-1 0,0 1 0,0 0 0,1 2 0,0-10 0,0 1 0,0 2 0,0 0 0,0 2 0,0 4 0,0-1 0,0 2 0,0 3 0,0 5 0,1-20 0,0 7 0,-1 7 0,-4-5 0,-1 12 0,3-3 0,-41 137 0,19 7 0,2 15 0,3-4 0,-2 8 0,2 5 0,2-2 0,1 5 0,1 4 0,1 0 0,5-14 0,0 2 0,1 1 0,0 1 0,1 1-26,-1 7 1,0 1 0,0 1-1,2 2 1,0-1 0,2-15-1,0 1 1,1 0 0,1 0 0,0 0-1,0 1 26,2 3 0,0 1 0,0 0 0,1 0 0,1-1 0,-1-1 0,-1 9 0,1-1 0,0-1 0,0-1 0,1-1 0,0-4 0,1-1 0,0-1 0,1-2 0,-1-3 0,0 4 0,0-1 0,0-7 0,0-9 0,0 15 0,0-39 0,0-46 0,0-53 0,0-30 0,0-5 0,0-6 0,0 22 0,0-2 0,0-2 0,0-9 0,0-2 0,0-2 102,0 14 1,0-1-1,0-2 1,0-1-1,0-8 1,1-3-1,-1 0 1,1-2-103,0 12 0,1-1 0,-1-1 0,1-1 0,0 0 0,0-4 0,0-1 0,0 0 0,1 0 0,0-2 0,1-6 0,0-2 0,0 0 0,1 1 0,0 3 0,-1 12 0,0 2 0,1 0 0,-1 3 0,1 0 0,1-13 0,-1 1 0,1 3 0,-1 6 0,-1-4 0,0 5 0,0 18 0,6 4 0,-15 130-197,-1 5 0,-3 12 1,2-10-1,-1 5 0,-1 3 176,-1-10 1,-2 3 0,0 2 0,2 0-1,0 4 1,2 2 0,-1 0 0,2 1 20,-1 3 0,0 1 0,1 0 0,0 1 0,1 0 0,0 1 0,1-1 0,0 2 122,1 2 1,0 0 0,1 1 0,-1-1 0,1 1 0,1-1 0,-1 1 0,2-1-107,0-1 0,1 1 0,0-1 1,1-3-1,-1-9 0,0-2 1,0-2-1,0-3-16,0 13 0,0-4 0,0-4-368,0 17 0,0-10 368,0-28 0,0-12 0,0-9 0,0-58 491,0-21 1,-3-39-247,0 26 1,-1-6 0,-1-26 0,0-9-163,0 18 0,0-3 0,0-4 0,1-12 0,1-5 0,1-2-193,1 16 1,1-3 0,0-1 0,1-2-1,-1 13 1,0-2 0,0 0 0,0-1-1,0-1 51,0-5 1,0-2-1,0 1 1,0-1-1,0 1 1,0 1-1,0 0 1,0 0-1,0 0 1,0 1 58,-1-1 0,1 0 0,0 0 0,0 3 0,1 3 0,0-2 0,1 3 0,1 3 0,0 3 0,1-9 0,1 3 0,1 8 245,2-5 1,4 22 0,0 37 0,-5 92-50,-5-6 1,-1 11-1,-1-7 1,0 5 0,0 4-118,0 14 1,0 4 0,0 1-1,-2-18 1,0 1 0,-1 1-1,0 0-202,-1 5 0,1 1 0,-1 0 0,0 2 0,1 4 0,0 1 0,0 1 0,0 0 36,0-17 0,0 0 1,-1 0-1,2 0 0,-1-1 1,1 18-1,1 0 1,0-1-1,0 0 87,0-2 0,-2 0 0,2-1 0,-1-3 0,1-11 0,0-1 0,1-2 0,0-2 0,-1 14 0,1-3 0,1-4-442,-1 22 1,0-10 441,0-27 0,0-11 0,0-5 491,0-58 1,0-42-165,0-32 1,0 18 0,0-6-132,0-16 1,0-7-1,-2 14 1,-1-5 0,0-3-320,1 12 0,1-2 0,-1-2 0,0-3 0,-2-10 0,0-3 0,0-3 0,1 0 24,1 12 1,1-1 0,-1-2-1,1 1 1,0-1 0,-1 0-1,0-1 1,1 1 0,-1-1-1,1 0 18,1-4 1,0-1 0,0 1 0,0 0 0,0 3 0,0-13 0,0 2 0,0 2 0,0 2 80,0 11 0,0 2 0,0 2 0,0 4 0,0-8 0,0 4 0,0 7 491,0-4 1,0 11 491,0-1-492,0 72 1,0 68-315,1-19 0,-2 6 0,-2 23 0,-1 7-177,2-21 0,0 1 0,-1 3 0,-2 9 0,0 3 0,0 1-141,2 8 1,1 1-1,0 2 1,-2-20-1,0 1 1,0 1-1,1 1 18,1 5 0,0 2 0,0 0 0,1 0 0,-1 1 0,-1 0 0,2 0 0,-1-1 109,2-2 1,0 0 0,0 0 0,0-1-1,0-4 1,0 0 0,0-1 0,0-2 13,0 18 0,0-2 0,0-3 0,0-9 0,0-3 0,0-3 245,0 18 1,0-5 0,0-14 0,0-5 245,0 29 1,10-20 491,5-32-914,-5-39-69,-1-40 0,-7-18 0,-4-14 0,3-20 0,-2-9 0,-1 16 0,-2-5 0,1-3 0,-1 11 0,0-3 0,0-2 0,1-2 0,0-11 0,0-4 0,1 0 0,0-3-99,0 16 1,1-2 0,-1 0-1,1-1 1,0-1 0,0 0-1,0-1 1,1-1 0,0 1-1,-1 0 36,1 0 1,0 0 0,0 1 0,0 0-1,0 3 1,0-8 0,0 1 0,0 3 0,0 2 62,0 10 0,0 1 0,0 4 0,0 3 0,0-2 0,0 3 0,0 7 0,0 0 0,0 9 0,0 0 0,0 76 0,0 59 0,-5-12 0,-2 9 0,0-9 0,-1 5 0,1 3 0,0 17 0,-1 5 0,1 2-110,0-14 1,-1 2 0,0 3 0,2 0-1,1-11 1,1 2 0,1 0 0,0 1-1,0 2 11,0 6 1,0 2 0,0 1-1,0 0 1,1-1 0,0-2-1,1 0 1,0-1 0,1 1-1,-1-1 0,-1 2 1,1 1 0,-1-1-1,1-1 1,-1-1 0,2-5-1,-1-2 1,1 0 0,-1-2-1,1-1 69,0 12 1,0-2-1,0-2 1,0-2-1,0 15 1,1-3-1,0-4-33,2-13 0,-1-3 1,1-4-1,-2 14 1,3-7 62,2-21 0,2-4 983,7 36 0,17-47-492,-17-24 1,4-39-414,-19-34 1,0-7 0,0-9-79,0-24 0,0-9 0,-1 14 0,0-5 0,-2-4 1,0 11 1,0-4 0,-2-2 0,2-1 0,0 11 0,0-2-1,1-1 1,-1-1 0,-1-1-2,-1-7 0,-2-1 0,1-2 0,0 0 0,1 0 0,0-4 0,2-1 0,0 0 0,1-1 0,0 1 0,0 15 0,1 0 0,-1 0 0,1 0 0,0 1 0,0 1 0,1-11 0,-1 0 0,1 2 0,-1 1 0,1 1 0,0-12 0,0 1 0,0 3 0,0 2 0,0 13 0,0 2 0,0 3 0,0 2 0,0-9 0,0 4 0,0 4 0,0-16 0,0 10 195,0 27 1,0 9-196,0-2 0,-1 86 0,0 29 0,-2 18 0,-2 8 0,0-15 0,-2 5 0,0-1 0,-3 2 0,0 0 0,0 1 0,0 10 0,1 2 0,1 1-123,4-19 0,0 1 0,1 0 0,0 1 0,0 2 0,0 0 0,0 1 0,2 1 0,0 5 0,1 1 0,1 1 0,-1-1 0,0-4 0,0 0 0,0 0 0,0-1 88,0-2 1,0 1 0,0-2 0,0 0 0,0-6 0,0 0 0,0-1 0,0-1 34,0 20 0,0 0 0,0-3 0,0-8 0,1-1 0,0-2-105,1-5 1,0-1 0,2-2 0,1 27 0,4-5 104,5-14 0,2-6 0,-5-10 0,0-5 983,11 29 0,0-44 0,-10 15-667,0-64 175,-2 13 1,-10-55-165,0-19 1,0 14 0,0-6-188,0-23 1,0-7 0,0 17 0,0-3-1,0-4-263,0 5 0,0-4 0,0-2 0,0-1 0,0-10 0,0-1 0,0-3 0,0-1 24,0 12 1,0-2 0,0-1-1,0 0 1,0 0 0,0-2-1,0 1 1,0-1 0,0 0-1,0 0 29,0 1 0,0-1 0,0 1 0,0 1 0,0 1 0,0-15 0,0 2 0,0 1 0,0 2 70,0 7 0,0 1 0,0 1 0,0 2 0,0 6 0,0 1 0,0 3 0,0 1-107,0-8 1,0 3 0,0 2 0,0 6 0,0 2 0,0 3 106,0-15 0,0 5 0,0 11 0,0 3 0,0 8 0,0 4 0,3-27 0,4 10 0,-5 12 0,6-5 0,-6 10 0,-2-3 983,0 6-492,10-18 1,0 5-1,4-14 1,-4 4-1,-10 3 1,3-20-476,4-9 0,-2 34 1,2-3-17,4-5 0,0-2 0,1-14 0,-2-4-197,2-8 0,-2-4 1,-2 25-1,1-3 0,-1-1 64,1-11 1,1-3-1,0-1 1,1 0 0,0-1-1,2-2 10,-3 20 0,1-1 0,1 0 0,-1-1 0,0-1 0,0 0 0,0-1 0,0 0 0,0 2 0,0-1 0,0 0 0,0 0 0,0-2 0,-1 0 0,1 1 0,-1-1 73,-1 4 0,0-1 1,0 2-1,0-1 1,1 3-1,0 0 0,0 1 1,0 1-115,0-20 0,-1 1 0,1 1 0,0 4 0,0 1 0,-1 2 101,-1 7 0,0 2 0,-2 2 0,2-22 0,-1 4 19,1 13 0,-1 3 0,-4 6 0,-1 1 44,1 2 0,1 1 0,-2-2 0,-2-1 0,0-4 0,0-1 0,5-4 0,0-3 0,2-10 0,1-2 0,1 3 0,2-1 215,0-5 0,0 1 0,-3 6 0,1 1-215,2 2 0,0 3 0,-4 14 0,3 4 0,4 11 0,1 5 983,10-25-492,-13 40 1,-2 80-430,-8 10 0,-4 13 0,-3 12 0,-3 10 0,-1 7-62,2-22 0,0 4 0,0 4 0,-1 1 0,0 1 0,0-5 0,1 2 0,-2 0 0,1 3 0,0 0 0,-1 3-71,1-4 1,0 3 0,0 1 0,-1 1-1,1 0 1,-1 1 0,0 0 0,0 4 0,-1-1-1,0 2 1,1 0 0,-1 0 0,1 1-1,0 0 9,2-7 1,0 1-1,1 0 1,0 0-1,0 1 1,0-1-1,-1 0 1,1 0 0,-1-2-1,0-1 1,-1 1-1,1-1 1,-1 0-1,1 0 1,1 0-1,-1 0-9,1 11 1,0 1 0,1-1 0,0 0-1,0 0 1,0-1 0,1-1 0,-1-6 0,1-1-1,-1-1 1,1 0 0,0 0 0,0-1-1,0 0-19,0 12 1,0-1-1,0 1 1,1-2 0,-1-2-1,1-1 1,0 7 0,0-1-1,1-2 1,-1-3-1,2-1-51,0 8 1,1-1-1,1-4 1,-1-5-1,0 9 1,0-6-1,0-9-218,0 0 0,0-13 503,0 5 1,0-125 0,0-36-145,0 15 0,0-8 0,0-3 0,0 6 0,0-4 0,0-1 0,0 1 0,0 0 0,0 1 0,0 0 0,0-1 0,0-3 0,0-2 0,0 1 0,0-1-123,0 1 0,0-1 0,0 0 0,0 0 0,0-2 0,0 0 0,0 0 0,0-1 32,0-2 0,0 0 1,0-1-1,0 0 1,0-1-1,0 0 1,0-1-1,0-1 213,0-3 1,0-1 0,0 0 0,0 0 0,0 2 0,0 0 0,0 1 0,0-1-1,0 0 1,0-1 0,0 1 0,0 1 0,0 6 0,0 0 0,0 1 0,0 0-4,0 1 0,0 0 0,0 0 0,0 1 0,0-19 1,0 2-1,0 1-82,0 5 0,0 2 0,0 3 0,0 9 0,0 2 0,0 2-37,0-20 0,0 7 0,0 20 0,0 6 0,0-34 0,10 40 0,-8 39 491,6 39 1,-6 34-165,-2 40 1,0-24 0,0 8-293,0-13 0,0 5 0,0 2 0,0 11 0,0 4 0,0 4-38,0-12 1,0 4 0,0 1 0,0 0 0,0 3 0,-1 2 0,1 0 0,-1 0 2,-1 6 0,0 1 0,0 0 0,0-1 0,1-3 0,-1 0 0,1 0 0,-2-1 0,-2 0 0,-1 0 0,0-1 0,1-3 0,1-9 0,1-1 0,-1-2 0,0-2 0,-3 19 0,-1-3 0,1-4 0,2-12 0,1-4 0,1-4 491,2 14 1,2-7-456,-1-14 1,0-5-37,0 11 0,0-54 0,0-85 0,-3 3 0,-2-10 0,3 9 0,0-6 0,-1-2 0,-2-12 0,0-4 0,0-1-123,3 17 0,0-1 0,1-2 0,-1-1 0,0-5 0,0-2 0,0-2 0,1 0 24,0 13 1,1-2 0,0 0-1,1-1 1,-1 1 0,0-3-1,0 0 1,0 0 0,0-1-1,0 0 6,0-1 0,0-2 0,0 1 0,0 0 1,0 2-1,0-15 0,0 2 0,0 1 0,0 2 93,0 8 0,0 0 0,0 3 0,0 4 0,0-6 0,0 4 0,0 5 491,0-12 1,0 9-1,0 24 1,0 12-328,0 22-164,0 73 0,0 27 0,0-15 0,0 7 0,0 14 0,0 6 0,0-20 0,0 4 0,0 2 0,0 15 0,0 4 0,0 3-110,0-14 1,0 1 0,0 2 0,0 3-1,-1-10 1,1 1 0,0 2 0,-1 2-1,0 0 11,0 7 1,0 2 0,-1 0-1,1 2 1,-1-2 0,0 0-1,0 0 1,0 0 0,0 0-1,0 0 0,-1 3 1,0 1 0,0 0-1,0-1 1,0-1 0,1-7-1,0-1 1,0-1 0,0-1-1,1 0 68,0 14 0,1-1 1,0-2-1,1-4 1,-1 11-1,0-4 1,0-7 521,0 12 1,0-12-182,0-30 1,0-11 158,0-10-469,0-126 0,0 30 0,0-7 0,0-27 0,0-7 0,0 23 0,0-1 0,0-3 0,0-10 0,0-2 0,0-2 0,0 16 0,0-1 0,0-2 0,0-1-110,0-10 1,0-1 0,0-2 0,0-1-1,0 13 1,0-1 0,0-1 0,0-1-1,0-1 11,0-5 1,-1-1 0,1-2-1,0 1 1,1 0 0,-1 1-1,0-1 1,1 0 0,-1 1-1,1 1 8,0 3 0,0 0 1,1 0-1,-1 2 1,1 2-1,1-8 1,-1 1-1,2 2 1,0 4 90,3-13 0,1 4 0,-1 5 0,-1-15 0,0 11 491,-2 31 1,-1 8 491,0-20-492,-3 58 1,0 67-247,0-6 1,0 7 0,-1 25 0,-1 7-232,1-19 0,-2 3 1,0 3-1,-3 13 1,-1 3-1,-2 2-137,0-15 0,0 1 0,-1 2 0,1 1 0,2 8 0,0 1 0,1 2 0,-1 0 13,0 4 1,-1 1 0,0 1 0,2 0-1,2-16 1,0 0 0,1 1 0,0 0-1,0-1 42,-1-1 0,-1 0 0,1 0 1,-1 0-1,1-1 0,-2 20 0,1-1 1,0-1-1,1 0 68,1-7 0,2 0 0,-1-1 0,1-2 0,-1-8 0,0-1 0,0-2 0,0-2 0,2 14 0,0-3 0,0-4 0,0 20 0,0-10 491,0-30 1,0-7 491,0 24-506,0-67 1,0-61-478,0-39 0,0 22 0,0-5 0,0-11 0,0-6 0,0 18 0,0-5 0,0-2-141,0-15 1,0-4-1,0-3 1,0 14-1,0-1 1,0-3-1,0-1 42,0 11 1,0-1 0,0-1-1,0-1 1,0-1 0,0-7-1,0-2 1,0 0 0,0-2-1,0-1 9,0 12 1,0-2-1,0 0 1,0 0 0,0 0-1,0 1 1,2-12 0,-1 0-1,1 0 1,1 1-1,-1 1 14,1 1 1,-1 0-1,1 1 1,0 2-1,1 2 1,0-9 0,1 2-1,0 2 1,0 3 75,1 12 0,0 1 0,-1 3 0,0 2 0,0-12 0,-1 3 0,0 6 80,0-10 0,-1 8-80,-1 16 0,-1 9 0,-1 8 0,0 47 0,0 77 0,0-21 0,0 7 0,-1-1 0,-1 5 0,0 4 0,-2 17 0,-1 5 0,-1 3 0,1-13 0,0 2 0,-1 2 0,0 1-88,-1-9 1,0 1 0,0 1 0,-1 1 0,0 0 0,0 6 0,-1 1 0,1 0-1,-1 1 1,1 0 87,1 2 0,-1 1 0,1 1 0,0-2 0,0 0 0,0-7 0,1 0 0,0-2 0,1 0 0,-1-1 0,0 17 0,0-2 0,1-1 0,0-3 0,1-12 0,1-3 0,0-2 0,1-2 196,1 10 1,2-3-1,-1-5 1,0 18 0,0-10 294,0-33 1,0-5 491,0 19-767,10-46-216,-8-22 0,8-29 0,-10-30 0,0-36 0,0 24 0,0-5 0,0-15 0,0-5 0,0 18 0,0-3 0,0-2 0,0-7 0,0-2 0,0-3 122,0 13 1,0-3 0,0 0 0,0-1 0,0-1 0,0 0 0,0-1 0,0 0-99,0-6 0,-1 0 0,1-1 1,1 3-1,1 6 0,0 1 1,1 2-1,0 1-24,1-16 0,1 2 0,1 3 0,-1 13 0,2 2 0,0 4 63,4-21 0,0 6 1,-4 14-1,-2 5-63,0 16 0,-2 6 0,-1-11 0,-2 29 0,0 109 0,0-24 0,0 7 0,0 33 0,0 9 0,0-26 0,0 3 0,0 2 0,0 14 0,0 3 0,0 2-123,0-19 0,0 1 0,0 1 0,0 1 0,0 4 0,-1 0 0,1 2 0,-1-1 0,-1 3 0,1 0 0,-1 0 0,-1-1 0,1-7 0,0-1 0,0-1 0,-1-1 27,-1-6 1,0-1-1,0-1 1,1-2-1,-1 13 1,1-2 0,0-4 340,3 23 1,0-8 0,0-18 0,0-9 737,0 13-323,0-30-660,0-9 0,0-10 0,0-47 327,0-22 1,-7-13 0,-3-10-83,-1-14 1,0-6 0,-4-13 0,1-5-83,3 20 1,1-3 0,1-3 0,1-10 0,1-4 0,0-1-287,1 19 0,0-1 0,1 0 0,0-1 0,1-2 0,1-1 0,0-1 0,1 1 0,1-2 0,1 0 0,1 0 0,-1 2 0,0 7 0,0 2 0,0 0 0,0 2 4,0-16 0,0 1 0,0 4 0,0 9 1,0 3-1,0 4 119,0-15 0,0 6 0,-1 13 0,2 8 0,9 0 0,-8 38 0,8 82 0,-10 26 0,0-27 0,0 3 0,0 0 0,0 2 0,0 24 0,0 7 0,0-25 0,0 3 0,0 3 0,0 13 0,0 3 0,0 2 62,0-21 0,0 1 0,0 1 0,0 0 0,0-1 0,0 0 0,0 0 0,0 0-62,0 1 0,0 0 0,0-1 0,0-1 0,0 20 0,0-2 0,0-2 0,0-9 0,0-2 0,0-3 0,0 22 0,0-6 0,0-21 0,0-7 0,0 30 0,0-42 0,10-32 0,12-2 0,-8-8 983,6-10-492,-20-14 1,0-27-367,0-20 0,0 6 1,0-7-126,0-17 0,0-7 0,0 12 0,0-3 0,0-4 0,0-11 0,0-4 0,0-1 0,0 17 0,0-1 0,0-1 0,0-2-123,0-6 0,0-3 0,0 0 0,0 1 0,0 4 0,0-1 0,0 1 0,0 0 0,0-2 0,0-1 0,0 0 0,0 2 0,0 5 0,0 1 0,0 0 0,0 2-18,0 2 1,0 2-1,0 0 1,0 0-1,0-18 1,0 0-1,0 3-23,0 5 0,0 3 0,0-1 0,0 0 0,0-1 0,0 1 83,0-3 0,0 0 0,0 1 0,0 0 0,1 0 0,0 0 81,1-3 0,1-1 0,0 1 0,0 1 0,1 1 0,1 0 0,2-1 0,1 2 0,-1-1 0,-1 4 0,-2 1 0,1-1 0,0-1 0,0-1 0,0 1 0,-1 4 0,0 1 0,0 0 0,0 4 0,1 1 0,0 0 0,2-1 0,0 1 0,-1-1-140,-1 0 0,-1 1 0,2 0 0,2 4 1,1 2-1,1-1 140,0 1 0,0 1 0,-1 1 0,3-19 0,-2 1-100,-2 2 1,-1 1-1,1 2 1,1 1 99,5-4 0,1 1 0,-3 4 0,-2 0 0,1-5 0,0 0 0,1 5 0,-1 0 0,-4-5 0,0 1 0,2 10 0,2 2 0,0 4 0,0 3 0,4-24 983,-1 18 0,-9 16-492,5 36 1,-10 10-1,0 35 1,0 26-443,0 25 1,0-10 0,0 7-50,0 18 0,0 7 0,0-13 0,0 7 0,0 3-110,0-16 1,0 4 0,0 1 0,0 2-1,0-10 1,-1 1 0,1 2 0,-1 1-1,1 0 11,-2 6 1,1 1 0,-1 1-1,0 1 1,1-1 0,0 1-1,1 0 1,0 0 0,-1 0-1,1 0 0,-1 2 1,-1-1 0,0 1-1,1 0 1,-1-1 0,2-2-1,-1 0 1,1 0 0,-1 0-1,1 0 0,0 3 1,0-1 0,0 1-1,0 0 1,0-1 0,0-2-1,0 0 1,0 0 0,0 0-1,0 1 0,0 2 1,0 1 0,0 0-1,0 1 1,0-1 0,0-2-1,1 0 1,-1 0 0,1 0-1,-1 0 3,1-1 0,1 1 0,-1 0 0,1-1 0,0-2 0,0-4 0,0-2 0,0 0 0,1-1 1,0-1-28,2 15 0,0 0 0,1-2 0,0-2 0,-1-10 0,0-2 0,0-1 0,0-2 26,0 16 1,-1-3-1,1-2 1,1-9 0,0-1-1,-1-4 8,0 16 1,-2-3 0,1 3 0,-1-2 88,-2-5 0,-2-3 0,1-5 0,0-2 0,0-1 0,0-3 0,3-9 0,2-3 491,-2-7 1,1-3 491,3 28 0,-7-24-492,0-59 1,0-36-296,0-16 1,0-11-1,0 2 1,0-7 0,0-4-75,0 3 1,0-5 0,0-2 0,0-1 0,0-8 0,0-1 0,0-3 0,0-1-221,0 12 0,0-2 0,0 0 1,0-2-1,0 1 0,0-3 1,0 0-1,0-1 0,0 0 0,0 0 98,0-2 0,0 0 0,0 0 0,0 1 0,0 2 0,0 5 0,0 1 0,0 1 0,0 2 0,0 2 0,0-6 0,0 1 0,0 3 0,0 4 169,1-8 1,-1 4 0,-1 9-170,-4 3 0,0 16 0,3 20 0,-11 73 0,-3 30 0,4 3 0,2 7 0,-2-5 0,0 7 0,-1 0 0,-1 4 0,0 1 0,0-1-164,1 1 0,1 0 0,0 1 0,1 4 0,1 1 0,0 1 46,0 2 0,0 2 0,0-1 1,0-3-1,-1 0 0,0-1 118,1-1 0,0 1 0,1-2 0,1-1 0,2-1 0,0-1 0,3-7 0,1-1 0,0-2 0,1-9 0,0-2 0,1-2 491,-1 17 1,2-5-1,-1-11 1,0-6 491,0 17-392,0-44-591,0-36 0,0-54 0,0-25 0,0 16 0,0-5 0,0-13 0,0-3 0,0-11 0,0-2-164,0 31 0,0 0 0,0-2 0,-1-5 0,1-2 0,1 1 125,-1 2 1,0 1 0,0 0 0,0 2 0,0 0 0,0 2 38,0-26 0,0 6 0,0 23 0,0 5 983,0-35-497,0 60 1,0 43-487,0 44 0,0 40 0,0-28 0,0 6 0,-1 18 0,-1 5 0,0-18 0,0 2 0,-1 2 0,-1 7 0,-1 1 0,-1 3-123,0-14 0,-2 2 0,0 1 0,1 0 0,0 1 0,1-1 0,-1 0 0,0 1-18,-2 2 1,-1 1-1,1-1 1,0-2-1,0 15 1,0-3-1,0-4 75,-1-12 0,0-3 1,1-6-1,0 9 1,3-7 1048,-1 27-914,4-39 0,-4-38 0,-1-28-69,3-24 0,-7-20 0,-2-20 0,1-12 0,6 33 0,0-4 0,-1-5 0,1-3 0,-4-14 0,0-4 0,4-5 0,2-3-197,0-7 0,2-2 1,2 29-1,0-1 0,1-1 184,0-3 0,0-1 0,0 2 0,0-25 1,0 2 12,0 8 0,0 4 0,0 16 0,0 5 491,0 11 1,0 5 491,0-20-634,0 57-349,0 73 0,0 15 0,0-16 0,0 5 0,0 2 0,0 1 0,0 1 0,0 2 0,0 14 0,0 4-157,0 2 1,0 1-1,0-2 1,0-1 156,0-7 0,0-2 0,0-12 0,0-4 491,0-7 1,0-4-323,0 28-169,-10-56 0,8-28 0,-8-41 0,10-15 0,-8-29 0,5 35 0,-1-4 0,0-21 0,1-6 0,2 18 0,1-3 0,1-2 0,-1-9 0,0-4 0,0-1-141,-1-9 1,1-2-1,1-1 1,1 19-1,0-1 1,2-1-1,0-2 18,0-4 0,1-2 0,1-1 0,1 0 0,2-7 0,1-1 0,1-1 0,1-1 24,-2 18 1,2-1 0,0-1-1,0 0 1,0 1 0,1-3-1,1 0 1,-1-1 0,1 1-1,1-1 0,1 0 1,0-1 0,1 0-1,-1 0 1,0 1 0,-1 0-1,-2 0 1,1 0 0,0 1-1,1-1 0,0-1 1,2 0 0,-1-1-1,0 2 1,1 0 0,-2 5-1,1 1 1,0 0 0,-1 2-1,1 0-42,3-11 1,0 1-1,-1 2 1,0 4-1,1-7 1,-1 4-1,-1 7-120,1-9 0,0 12 261,9-8 0,-5 92 0,-12 40 0,-7 23 0,0 6 0,0 12 0,-2 6 0,-1-7 0,-2 5 0,0 4 0,-1 3 0,0-21 0,0 2 0,-1 1 0,0 3 0,0 0 0,-1 2-66,1-4 0,-1 1 1,0 1-1,-1 1 1,1 1-1,-1 2 1,1 0-1,0-4 1,0 2-1,0 0 1,0 2-1,0 0 1,0 0-1,0 2 0,1-1 4,-1 7 1,0 0-1,0 1 1,0 1-1,0 0 1,1 0-1,0 0 1,0-1 0,0-1-1,1-1 1,0 1-1,0-1 1,0 0-1,1 0 1,0 1-1,0-1-4,0 1 0,1 1 1,0 0-1,0-1 1,0 1-1,1-2 1,-1-2-1,0-1 1,1 1-1,-1 0 1,1-2-1,0-2 1,-1-1-1,1-1 0,0-2-131,0 18 0,0-2 1,0-2-1,0-4 0,0-4 326,0 5 1,0-2 0,0-10 0,0-23-130,0-9 0,0-109 0,0-49 0,2 34 0,0-11 0,1-6 0,1-4 0,0-1-76,0-1 0,0-2 1,1-4-1,0-1 0,1-1 1,-1 1-1,0 11 1,0 0-1,-1 0 0,1-1 1,1-1-1,-1 0 0,2 0 10,0-5 0,1-1 1,0-1-1,1 1 1,-1-2-1,1 1 1,1 0-1,-2 10 1,0 0-1,1 0 1,-1 0-1,1 0 1,0 0-1,1 0 0,0 0 0,0 1 0,0-1 1,1 0-1,0 0 1,0 1-1,0 0 1,1 0-1,0 1 1,1-8-1,0 1 1,1-1-1,0 2 1,0 0-1,1 2 0,0 1 65,2-7 0,1 1 1,1 1-1,0 2 1,0 3-1,-1 4 0,4-17 1,0 5-1,0 6 1,0 6 327,3 4 1,0 7 0,-1 8-1,1-5 1,-1 30 0,-2 53-83,-15 69 1,-5-23 0,-2 10 0,1 7-188,-1 4 0,0 7 0,0 4 1,0 0-1,-1-12 0,1 2 1,0 1-1,-1 1 0,0 1 11,0 10 0,0 2 0,0 2 0,-1 0 0,0-1 0,-1 1 0,0-1 0,-1 1 0,0 0 0,1 1-69,-1-13 0,1 1 0,-1 1 0,0-1 0,1 0 0,-1-1 0,-1 11 0,-1 0 0,1-1 0,0 0 0,1 0 0,2 0 0,0 1 0,1 0 0,0-3 0,0-2 0,-1 6 0,0-3 0,0-3 0,0-3-328,2 8 0,0-5 0,0-6 316,0 6 1,0-18-1,0-29 1,0-79 338,0-40 1,0 4 0,0-8-165,0 14 1,0-4 0,0-3 0,0-11 0,0-3 0,0-2-42,0 15 1,0-3 0,0 0 0,0 0 0,0-3 0,0 1 0,0-2 0,0 1-242,0-3 1,0-1 0,0 0 0,0 0 0,2-2-1,0-1 1,1 0 0,0 0 118,0-3 0,0 0 0,1 0 0,1 3 0,1 9 0,0 2 0,2 1 0,-1 1 0,2-20 0,0 1 0,2 5 0,7-11 0,1 10 491,-5 25 1,1 9-1,15-10 1,-18 61-1,-5 40 1,-4 61-296,-3-25 1,0 9-1,0-13 1,0 6 0,0 1-34,0 10 1,0 3 0,0 1 0,0 3 0,0 0 0,0 2-305,0-20 1,0 0-1,0 1 1,0 0-1,0 23 1,0 1-1,0 0 70,0-25 1,0 2-1,0-2 1,0-1 0,0 12-1,0-1 1,0-4 70,0-6 0,0-3 0,0-6 327,0 3 1,0-13 0,0-9 163,0-84 1,0-56-337,0 26 1,0-6 0,0-11 0,0-3-156,0-12 0,0-1 0,0 9 0,0 1 0,-1-3 0,2 2 0,3 19 0,2 2 0,0 5 0,2 5 0,12-6 0,12 27 0,-18 79 0,-4 28 0,6 15 0,-2 10 0,-6-5 0,-3 7 0,1 4 0,-1-10 0,0 5 0,0 1 0,2 2 0,1-16 0,0 2 0,1 0 0,2 1 0,0 1-99,2 6 1,1 2 0,1 0-1,1 1 1,-1-2 0,1-1-1,1 0 1,-1 0 0,1-1-1,1 0-11,-1 0 1,1-1 0,0 0 0,0-1-1,-1-3 1,2 11 0,0-2 0,-1-2-1,-1-4-218,4 15 0,-1-4 0,-2-7 819,1 11 1,-4-15-372,-5-2 1,-10-88-121,0-64 0,3 9 0,2-6 0,-2-19 0,1-5 0,-1 17 0,-1-3 0,0-3 0,-1-7 0,-2-3 0,1-2 0,2-3 0,1-2 0,0-2-123,-2 16 0,1-3 0,-1 1 0,2 0 0,1 2 0,0 0 0,1 1 0,-1 0-18,0 1 1,-1 1-1,1 0 1,0 4-1,1-11 1,1 3-1,0 5 140,1-17 0,1 15 0,1 26 0,-9 92 246,0 14 1,0 10 0,0 24 0,0 8-83,0-21 1,0 4 0,0 0 0,0 3 0,0 2 0,0 1-29,0 9 1,0 2 0,0-2 0,0-7 0,0-2 0,0 0-136,0-1 0,0-1 0,0-3 0,0 14 0,0-7 0,0-11 0,0-7 0,0 19 0,0-72 0,0-44 0,0-35 0,-16-4 0,-9-10 0,1 12 0,-4-4 0,-1-5 0,2-1 0,-1-5 0,-1-3 0,-2-2 0,0 5 0,-2-1 0,-1-4 0,1-2 0,2-4 0,8 12 0,0-2 0,2-3 0,0-2 0,1-2 0,2-1 0,0-1-58,1 1 0,2-3 0,0-1 0,1-1 0,1-1 1,0-1-1,1 0 0,0 0 0,2 8 0,-1 0 0,1-1 1,1-1-1,0 0 0,0 0 0,1 0 0,0-1 0,2 0 0,-1-4 0,2 0 0,0-2 0,1 1 0,1-1 1,-1 1-1,1 0 0,0 0 0,0 2 0,-1-6 0,1 1 1,0-1-1,0 2 0,0 0 0,0 1 0,1 0 0,1 2-18,0-8 0,0 2 1,1 0-1,0 1 0,0 1 1,1 1-1,0 2 1,0-6-1,0 2 0,1 0 1,-1 3-1,1 0 0,1 1-14,-2 8 1,1 1-1,0 1 1,0 1 0,1 1-1,1 1 1,2-8 0,0 1-1,1 1 1,1 2-1,0 1-33,0-13 0,1 1 0,1 2 0,-1 3 0,1 7 0,-1 3 0,1 1 0,-2 3-74,0-12 0,-2 4 1,2 4-1,6-16 0,4 8-295,0 23 0,1 9-492,3-8 1475,17 36 1,-19 60-165,9 29 1,-13-2 0,-3 10-132,-5 28 1,-1 9-1,7-15 1,3 5 0,1 5-88,-2-12 0,1 4 0,0 2 0,-1 3 1,-2-8-1,0 2 0,0 2 0,0 2 1,-1 3-62,-1-6 0,-1 3 1,1 1-1,-1 1 0,-1 2 1,0 1-1,-2-8 0,0 2 1,-1 0-1,-1 1 0,0 2 1,0-1-1,-1 2-110,0-7 1,0 1-1,-1 1 1,-1 1-1,1 0 1,-1-1-1,0 0 1,0 0 0,-1-3-1,1 0 1,-1 0-1,0-1 1,-1 0-1,1 0 1,-1 0-1,1-2-14,-1 10 0,1 0 1,-1-1-1,0 0 0,0-2 1,0-2-1,-1-2 1,0-1-1,-1-1 0,1-2 1,-1-2-1,-1-3 0,-1-1-65,-3 19 1,0-3-1,-2-5 1,-2-6-1,0-1 1,-3-6-1,-8-14 98,-14-16 1,-3-13 0,-14-5 42,30-65 0,13-31 0,6-18 0,1 4 0,3-9 0,0-4 0,-1 8 0,1-5 0,-1-3 0,1-2-90,0 8 1,-1-2-1,1-2 1,1-1 0,2 0-1,0 11 1,2 0 0,0-2-1,1 1 1,1-1-1,0-1 8,1-2 0,0-1 0,2 0 0,-1-1 0,0 1 0,0-1 0,-1 0 0,0-1 0,-1 1 0,1-1 0,-1 0 0,0-1 33,0-2 0,0 0 1,-1-1-1,0 1 0,0 0 1,0 1-1,0 4 0,-1 1 1,0 0-1,0 1 1,0 1-1,0 1 49,1-13 0,1 2 0,-1 0 0,1 2 0,-1 2 0,0-9 0,0 2 0,-1 4 0,1 4 327,0-4 1,0 6 0,1 6 163,-3-11 1,7 14-250,29-4 1,-26 78 248,0 34 1,-10 69-296,-5-14 1,0 9-1,0-17 1,0 3 0,0 6-75,0-7 1,0 5 0,0 2 0,0-1 0,-1 4 0,-1 0 0,0 1 0,-1 2-222,0-11 1,-1 1 0,-1 2-1,0 0 1,0 1 0,0 4-1,0 1 1,0 1 0,-1 1-1,-2 0 65,-1 5 0,-2 1 0,-1 1 0,-1 0 0,-1-2 1,-1-5-1,-1-1 0,-2 0 0,-1-2 0,-1-1 34,0-6 0,-2-1 0,0-1 0,-1-3 0,0-3 0,-10 24 0,0-5 0,-2-9 491,-10 3 1,2-10-247,17-15 1,3-24 0,3-50 0,20-26 81,0-34 1,0 9 0,0-7-282,0-18 0,0-6 0,0 24 0,0-2 0,0-3-46,0-12 0,0-3 0,0-2 0,0 19 0,0-1 0,0-1 0,0-1-123,0-4 0,0-1 0,0-2 0,0 1 0,1-3 0,-1 0 0,1 0 0,0-2 0,0-5 0,0-1 0,1-1 0,1 3 0,2 4 0,1 3 0,1-1 0,2 2 74,2-1 0,1 1 0,1 1 0,3 4 0,4-13 0,3 4 0,2 6 376,1 14 1,2 3 0,-1 7-1,5-7 1,-3 12 0,1 6 655,-16 55-656,6 43 1,-13 2 0,-2 9-315,6 27 0,0 6 1,-3-24-1,-1 2 1,0 4-14,1 17 0,0 5 0,-2 2 0,-1-24 0,-2 2 0,1 0 0,-1 2-123,1 5 0,0 3 0,0 0 0,-1-1 0,-1 0 0,-1 1 0,0-1 0,0 0 0,1 2 0,0 1 0,0 0 0,-1-3 0,0-6 0,0-2 0,-1-1 0,1-1 28,-1 20 0,0-2 0,0-4 422,0-15 1,0-3 0,0-7-269,0 5 0,0-11 1,0-10-1,0-61-59,0-26 0,0-35 0,0 21 0,0-3 0,0-17 0,0-5 0,0-17 0,0-7 0,-1 21 0,0-4 0,0 0-141,-1-7 1,-1-1-1,1-3 1,0 13-1,2-3 1,-1-1-1,-1 0 18,-1-5 0,-2-1 0,1-1 0,1 1 0,1-1 0,1 0 0,0-1 0,0 1 97,-1-3 0,0-1 0,0 1 0,1 2 0,0 9 0,0 1 0,1 2 0,-1 2 26,1-14 0,0 3 0,0 5 491,1-18 1,-2 13-315,-8-9 1,6 91-1,-4 63-177,5-10 0,1 8 0,1 30 0,0 9 0,0-18 0,0 3 0,0 4 0,0 11 0,0 2 0,0 3 0,1-16 0,0 0 0,0 2 0,-4-1 0,-2 1 0,-2-1 0,-2 1 0,-1-2-16,-1 1 1,-1-1 0,-1-1 0,-3-3-1,-7 12 1,-4-3 0,-4-5 15,-1-9 0,-4-3 0,1-7 0,-3 7 0,-2-12 0,-26-7 0,24-44 0,20-60 0,17 5 0,3-7 0,0-33 0,1-11 0,1 15 0,0-5 0,0-2 0,0 15 0,0-1 0,0-2 0,0 0-19,0-8 0,0-1 0,0-1 0,0 0 0,0-1 1,0 0-1,0 0 0,0 0 19,0-2 0,0 0 0,0 0 0,0 0 0,0 4 0,0 0 0,0 0 0,0 2 0,0 5 0,0 2 0,0 0 0,0 2 0,0-18 0,0 2 0,0 4 117,0 15 1,-1 2 0,2 5 0,4-14 0,3 8-118,1 18 0,4 7 983,18-16-480,14 42-503,-1 12 0,14 45 0,1 23 0,-30 3 0,-6 11 0,-9-11 0,-2 6 0,-2 3 0,1 14 0,-3 3 0,0 4-7,0-11 0,-1 3 0,1 1 0,-1 0 0,-1 2 1,1 1-1,-1 0 0,-1 1 7,1 3 0,0 1 0,-1 0 0,0 0 0,1-1 0,-1-1 0,1 0 0,-1-1 0,1-1 0,0-1 0,0-1 0,-2-1 0,0-7 0,-1-2 0,0 0 0,0-2-46,0 17 1,-1-2 0,0-5 0,0 15 0,-2-9 45,0-27 0,0-9 0,10 10 0,-7-64 0,16-32 0,-4-34 0,-4 14 0,0-6 0,3-17 0,1-4 0,2-6 0,1-2 0,3-5 0,2 0 0,2 13 0,1 2 245,0 1 1,0 5 0,-4 16 0,0 7 737,15-18-492,-10 29 1,2 123-406,-20-15 0,-3 12 0,-2-5 0,-1 7 0,-1 4-86,-1-8 0,-1 2 0,0 4 0,-1 0 0,1-9 0,0 1 0,0 2 0,0 0 0,0 2-99,0 7 1,0 2 0,0 1-1,0 1 1,0 0 0,0 4-1,0 2 1,0 0 0,0 0-1,0-1 0,0 2 1,0-1 0,0 0-1,0 0 1,0-1 0,0-4-1,0-1 1,0 0 0,0-2-1,0-1-24,0-8 0,0 0 0,0-1 0,0-3 0,0-2 0,0 27 0,0-4 0,0-8-369,0 13 0,0-11 0,0-24 0,0-25 338,0-43 0,0-43 154,0-55 0,0 28 0,0-6 0,0-12 0,0-4 0,1 18 0,0-3 0,0-1-164,1-8 0,0-2 0,1-2 0,1-5 0,0-2 0,1-1 82,0 20 0,1-1 0,0-1 0,-1 1 0,-2-2 0,1 1 0,-2 0 0,1-1 82,-1 0 0,0-1 0,0 1 0,-1 1 0,0-18 0,0 1 0,0 4 0,-1 12 0,0 2 0,0 5 327,0-12 1,0 14 0,0 24 163,0 68 1,0 44-247,0-11 1,0 7 0,0 13 0,0 5-88,0 13 1,0 5 0,0-26 0,0 3 0,0 1-300,0 3 0,0 2 0,0 1 0,0 9 0,0 2 0,0 0 141,0 2 0,0 1 0,0 0 0,0-3 0,0-1 0,0 0 0,0-3 0,0 0 0,0-3 0,0-13 0,0-2 0,0-4 0,0 17 0,0-7 0,0 21 491,0-56 1,0-64-1,0-29 1,0-23-485,0-14 0,-3 11 1,-2-10-8,-1 17 0,-1-3 0,-2-5 0,1 5 0,-2-5 0,-1-2 0,-1-2-99,-2 6 1,-2-2 0,-1-2-1,-1-1 1,2-1 0,-1-7-1,0-2 1,-1 0 0,1-2-1,0-1 17,1 9 0,0-1 0,0-2 0,0 1 0,0-1 0,0 0 0,1-1 0,-1 0 0,0 0 0,1 0 0,0 0 0,2 0-8,0 0 1,2 1-1,0-1 1,1 1 0,0 0-1,-1 1 1,-2-13 0,-1 1-1,1 1 1,0 0-1,-1 3-20,3 6 1,0 1 0,-1 1 0,0 2-1,0 0 1,-4-13 0,-1 1 0,-1 1-1,-2 2 62,-2 6 0,-3 1 1,0 2-1,1 0 1,2 5-1,1 0 1,0 2-1,-1 2 48,-6-11 0,0 2 0,4 0 0,5 3 0,3 1 0,4 2-83,5 9 1,2 1 0,2 2 0,0-26 0,1 5 82,2 13 0,0 3 0,0 1 0,0 2 0,0 9 0,0 2 0,5 4 0,3 1 0,14-43 0,10 25 983,12 12 0,0 30-492,19 9 1,-6 35-165,9 14 1,-42 20 0,-9 15-165,-2 22 1,-4 12 0,-2-27 0,-1 5 0,0 5 0,0 2-254,-1-4 1,1 3-1,0 2 1,0 2 0,0 2-1,-1-7 1,0 2 0,0 2-1,0 1 1,0 1-1,-1 0 14,1 10 0,-2 1 1,1 1-1,-1 1 0,1 1 1,-1 0-1,1-12 1,0 1-1,1 0 0,-1 0 1,0 1-1,1 0 0,-1 0 5,0 2 1,1 0 0,-1 1 0,0 0-1,1 0 1,-1-1 0,-1 0 0,1-4 0,-1-1-1,0 1 1,0-2 0,-1 1 0,1-2-1,-1-1-19,0 8 1,-1 0-1,1-1 1,-1-2 0,-1-1-1,1-2 1,0 5 0,0-3-1,-1-1 1,0-2-1,1-2-51,-1 6 1,0-1-1,0-4 1,0-4-1,0 6 1,0-4-1,0-8-351,0-1 0,0-8 0,0 24 0,0-117 294,0-53 1,-4 1 0,-2-11 197,1 7 0,0-7 0,0-2 0,1 14 0,-1-1 0,0-3 0,0-2-99,0 6 1,1-2 0,-1-1-1,1-2 1,0 0 0,0-5-1,0 0 1,1-2 0,0-1-1,-1 0 9,0-5 1,0 0-1,0-1 1,0-1 0,-2 0-1,2 14 1,-2-1 0,1 0-1,-1 0 1,0 0-1,-1-1 60,0-1 1,-2 0 0,1-1-1,-1 0 1,0 2 0,0 1-1,-2-10 1,0 2 0,1 1-1,-1 1 1,0 1 29,1 4 0,0 1 0,0 0 0,-1 2 0,0 3 0,-2-6 0,0 2 0,-1 4 0,-2 2 196,-5-10 1,-1 5-1,-1 4 1,-8-16 0,-2 9 294,4 24 1,-1 6 491,-14-27 0,22 78-656,12 42 1,4 27 0,0 16-132,-4 15 1,-2 9-1,4-18 1,0 5 0,0 4-320,-1-14 0,0 3 0,-1 2 0,1 1 0,0 7 0,-1 2 0,1 1 0,0 3 36,1-13 0,-1 2 0,1 1 0,-1 1 0,-1 0 0,-1 3 0,-1 0 0,0 1 0,0 0 0,0 0 87,1 2 0,-1 1 0,1 0 0,-1-1 0,-1-2 0,0-6 0,0-1 0,-2-1 0,1-1 0,1-2 0,-2 9 0,0 0 0,1-4 0,-1-4 0,-2 5 0,0-5 0,0-8 491,-4 2 1,-3-11 491,-20 10-492,10-78 1,7-36-45,5-31 0,2-6-447,-9-23 0,16 45 0,-1-3 0,-4-10 0,-1-4 0,4-13 0,1-2 0,-5-7 0,1-4 0,10 21 0,1-2 0,0-2 163,-3-8 1,-1-1 0,3-1 0,3-2 0,2 0 0,-2-2-51,-2-7 1,-1 0-1,1 0 1,4 5-1,1 1 1,0 0-114,-1-3 0,1 1 0,0 4 0,1 17 0,0 3 0,0 4 0,1-8 0,0 9 0,0-1 0,0 71 0,0 53 0,0 9 0,0 13 0,4-25 0,0 3 0,-1 10 0,1 4 0,0 16 0,-1 5 0,-2-24 0,-1 2 0,-1 2 0,1 11 0,0 3 0,0 2-141,0 7 1,0 3-1,0 0 1,0-22-1,0 0 1,0 2-1,0-1 0,0 3 1,0 0-1,1 0 1,-2-1-1,1 21 1,-1-1-1,0-2 94,-1-3 0,-1-2 1,1-2-1,-1-7 1,0-3-1,-1-1 243,-1-5 1,0-1-1,0-2 1,-4 29 0,1-4-196,4-11 1,1-3 0,-2 1 0,2-1-2,3-1 0,0-2 0,0-10 0,0-1 0,0 2 0,0-2 0,0-6 0,0-1 0,0-3 0,0 0 0,0-4 0,0 0 0,0 40 0,0-4 0,0 5 0,-7-6 491,-1-2 1,-6-7 491,6 0 0,-9-30-658,5 11-325,-10-38 0,0-2 0,0-41 0,-5-23 0,5-24 0,2-15 0,13 8 0,-5-23 0,1 42 0,0-2 0,3-9 0,1-3 0,-1-7 0,1-4 0,1-6 0,0-1-187,-2-6 0,1 0 0,1-4 0,3 1 187,2 3 0,2 0 0,-5 2 0,0 1 0,1 8 0,-1 1 0,0 0 0,0 3 0,4 10 0,0 1 0,0 2 0,0 1 0,0 7 0,0 2 0,0 3 0,0 1 0,0-45 0,0 4 0,0 3 0,0 0 0,0 0 0,-7 7 0,0 0 0,-8-2 249,8-13 0,2 46 1,0 0-250,1-5 0,1-1 0,1 5 0,-1-1 0,-5 1 0,1 0 0,4-5 0,1-1 0,-2-5 0,1-1 0,1 2 0,1-1 0,1 0 0,0 0 0,0 4 0,0 0 0,0 0 0,0-1 0,0 2 0,0 1 0,0 1 0,0 0 0,0 3 0,0 1 0,0-1 0,0 1 0,0-44 0,0 43 0,0 1 0,0-1 0,0 1 0,0-4 0,0 0 0,0-1 0,0 1 0,0 0 0,0 0 0,0-4 0,0 0 0,0 1 0,0-1 0,0 1 0,0 1 0,0 5 0,0 1 0,0-2 0,0 0 0,0-42 0,0 9 0,0 13 0,0 7 0,0 7 0,0 15 0,0-8 0,0 15 0,0-7 0,0 3 0,0 16 0,0-16 0,0 6 0,0 21 0,0 45 0,0 36 0,0 13 0,0-21 0,0 17 0,0 12 0,0-30 0,0 4 0,0 17 0,0 4 0,-1 11 0,0 6-164,-1-20 0,0 4 0,-2 1 0,-1 5 0,-3 1 0,-1 0 0,-2 4 0,-2 1 0,1 0 0,0 0 0,1 1 0,-1-1 153,0-2 1,-1-1-1,2-1 1,3 0 0,2-2-1,0 0 11,-2-3 0,0-2 0,2 1 0,2-3 0,3 1 0,-1-2-164,-1-2 0,0-2 0,1 0 0,1-4 0,0-1 0,1 0 141,0-4 0,0 0 0,0-1 0,0 32 0,0-2 23,0-2 0,0-1 0,0 2 0,0 0 0,-1-5 0,2 0 0,3 4 0,2 1 0,0-1 0,2-1 0,2-4 0,0 0 0,1 1 0,0-1 0,-4-8 0,-2-1-61,-1 3 1,0-1-1,-2-9 1,0-1 60,2-3 0,0-2 0,-2-7 0,1-2 0,4-4 0,0-2 0,1 37 0,6-17 0,-9-16 983,3-6-84,4-6 84,-10-11-763,18-13-77,-18-32 1,8-22-144,-10-19 0,0-13 0,0-2 0,0-20 0,0 36 0,0-3 0,0-11 0,0-4 0,0-8 0,0-3 0,0-3 0,0-2-203,0-11 1,0-1-1,0 2 1,0 2 202,0-1 0,0 2 0,0 3 0,0 2 0,0 7 0,0 4 0,0 6 0,0 3 0,0 3 0,0 1 0,0 4 0,0 1 0,0 1 0,0 1 0,0 4 0,0 0 0,0-1 0,0 1 0,0 0 0,0 1 0,0-1 0,0-1 0,0-1 0,0 1 0,0-44 0,0-2 0,0 3 0,0-3 202,0 47 1,0-1-1,0-1 1,0 1-203,0-44 0,0 1 0,0 6 0,0-4 0,0 5 0,0 38 0,0 0 0,0-39 0,0-9 0,0 47 0,0 0 0,0-45 0,0 41 0,0 0 0,0 2 0,0 0 0,0-2 0,0 0 0,0 4 0,0-1 0,0 0 0,0 1 0,0-34 0,0-3 0,0 24 0,0 5 0,0 20 0,0 27 0,0 39 0,0 24 0,0 8 0,0-8 0,0-2 0,0 10 0,0 2 0,0 13 0,0 7 0,0 14 0,0-35 0,0 3 0,0 8 0,0 5 0,-1 11 0,0 4-197,-2 8 0,-2 1 1,0-30-1,-1 0 0,-2 1 182,-1-3 1,-1 1-1,-1-1 1,1 3 0,0-1-1,1 0 15,-2 30 0,0-2 0,0-5 0,0-4-36,-1-11 1,2-2 0,3-5 0,2-2 35,0-10 0,2-1 0,2 1 0,0-3 0,1 40 0,-7 2 0,-1-2 0,1-6 0,7 6 0,0-15 0,0-8 0,-3 3 491,-4-2 1,5-1-452,-6-7 0,6 10 34,2 5 1,0 7-75,0 8 0,0-3 0,0-42 0,0 1 0,0 2 0,0 2 0,0 3 0,0 0 0,0 0 0,0-1 0,0-3 0,0 0 0,0 0 0,0 1 0,0-1 0,0 0 0,0 0 0,0 0 0,0 1 0,0-2 0,0-3 0,0-1 0,0 45 0,0-11 0,0-4 0,0-18 0,0-3 0,0-10 0,0-15 0,0 7 0,0-16 0,0-13 0,0-63 0,0-8 0,0 10 0,0-5 0,0-10 0,0-4 0,0-14 0,0-5 0,0 13 0,0-4 0,0-3-141,0-10 1,0-2-1,0-2 1,0 20-1,0-1 1,0-1-1,0 1 0,0-1 1,0-1-1,0 1 1,0 0-1,0-23 1,0 0-1,0 1 92,-1 3 0,1 0 0,1 2 0,1 8 0,2 3 1,0-1-116,0 1 0,2-1 0,-2 2 0,0 5 0,-1 2 0,0 1 140,0 5 1,-1 0-1,0 1 1,0-27-1,-1 2-85,-1 7 1,0 3 0,0 3 0,0 0 108,0 0 0,0-1 0,0-6 0,0 0 0,0-1 0,0-1 0,0-2 0,0-1 0,0 0 0,0 0 0,0-2 0,0-1-172,0-3 1,0-2-1,0 32 1,0 0-1,0 1 172,0-33 0,0 1 0,0 4 0,0 1 0,0 5 0,0 2 0,1 10 0,0 2 245,2-2 1,2 0 0,0 3 0,2 1-61,4 2 1,0 2 0,-4 4 0,-2 0 59,-1 6 1,0 1 0,-2 6 0,0 1-173,6-45 0,-6 18 169,6 12 1,-6 7-243,-2 8 983,0 14-927,0-24 219,0 24-275,0-17 0,0 20 0,10 12 0,-8 22 0,8 22 0,-10 7 0,0 15 0,0-10 0,0 18 0,0-6 0,0 21 0,0-1 0,0 22 0,0-36 0,0 4 0,0 12 0,0 3 0,0 10 0,0 2 0,1 12 0,-2 2 0,-1-30 0,-2 2 0,0 0-164,0 2 0,-1 0 0,0 0 0,-1 0 0,-1-1 0,0 0 126,0 1 1,-1 1 0,1-2-1,-4 29 1,0-2 37,0 3 0,0-1 0,1-8 0,0-1 0,2-1 0,2-2 0,0-3 0,2-1-58,3-5 1,2-2 0,-1-3 0,0-1 57,0-2 0,0 0 0,0 1 0,0 0 0,0-2 0,0 1 0,0 0 0,0 0 0,0-3 0,0-2 0,0-3 0,0-1 0,0-2 0,0-1 0,0-2 0,0-2 0,0-2 0,0-1 0,0 3 0,0 0 0,0-2 0,0-1 0,0 2 0,0-1 0,0 0 0,0-1 0,0 1 0,0-1 327,0 37 1,0-37 0,0-1-241,0 38 0,0-7 156,0-15-243,0 0 0,10-19 0,2-13 0,0-34 0,-2-24 0,-10-28 0,0 1 0,0-3 0,0 2 0,0-7 0,0-14 0,0 19 0,0-5 0,0-12 0,0-5 0,0-17 0,0-5 0,0 24 0,0-2 0,0-2 0,0-5 0,0-3 0,0 1-164,0-3 0,0 0 0,0-1 0,0-1 0,1 0 0,0 1 25,2 0 1,-1 0 0,1 2 0,-2 6 0,-1 1 0,1 1 138,1 4 0,1 2 0,-1 0 0,0-27 0,-1 4-57,-1 14 0,0 3 1,0 5-1,0 3 57,0 8 0,0 1 0,0 3 0,0 1 0,0-5 0,0 1 0,0 0 0,0 1 0,0-1 0,0-1 0,0 1 0,0-1 0,0 1 0,0-1 0,0 1 0,0-1 0,0-6 0,0-1 0,0 7 0,0 1 0,0 3 0,0 0 0,0 3 0,0 0 0,-1-1 0,2 3 0,6-29 983,1 10-175,-1 28-559,3-6-249,-8 17 0,8-1 0,-10-6 0,0 6 0,10-9 0,-8 10 0,8 2 0,-10 40 0,0 16 0,0 35 0,0 7 0,0 7 0,0 23 0,0-35 0,0 3 0,-1 12 0,0 5 0,-3 16 0,0 4 0,3-34 0,0 0 0,-2 0-164,-1 4 0,-1 0 0,0 0 0,1-3 0,0 0 0,-1 0 156,1 0 1,-2 2 0,2-3 0,-2 26 0,2-2 7,3-2 0,2-2 0,-1-7 0,0-3 0,0-2 0,0-3 0,0-4 0,0-3 0,0-9 0,0-2 0,0-3 0,0 1 0,0-1 0,0 1 0,0-2 0,0 0 0,-1 2 0,2-1 0,9 35 0,4-20 0,-4-10 0,-2-12 983,-6-9-946,-2-4-37,10-28 0,-8-37 0,6-25 0,-6-20 0,-2 6 0,0 18 0,0-5 0,0-18 0,0-6 0,0-13 0,0-4-164,0 22 0,0-3 0,0 0 0,0-4 0,0-2 0,0 0 8,0-5 0,0 0 0,0 0 0,0 0 0,0 1 1,0 0 155,0-2 0,0 0 0,0 3 0,0 7 0,0 2 0,0 0 0,0 2 0,-1 1 0,2 3 0,3-25 0,2 6 0,1 15 0,1 6 0,0 11 0,1 6 0,5-17 0,-4 25 0,-10 7 0,0 40 0,0 29 0,0 24 0,0 20 327,0 3 1,0-24 0,0 5-94,0 16 0,0 5 0,0 17 0,0 5-234,0-19 0,0 2 0,0 2 0,0 3 0,-1 1 0,0 2-164,-1 6 0,-1 1 0,0 0 0,0-3 0,-1 0 0,-1 0 0,-1 1 0,-2 0 0,0-3 0,1-11 0,1-1 0,0-3 135,0-3 0,1-2 0,1-2 0,-2 27 1,2-5 28,4-16 0,0-3 0,0-4 0,0-4 0,0 31 0,0-11 0,0-25 0,0-15 0,0-3 0,10-36 0,2 3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8:04.749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4563 1 22934,'-75'27'0,"0"0"0,0 1 0,0-1 0,2-2 0,1 0 0,0-1 0,-1-1 0,0-2 0,0-2 0,0-1 0,-1 0 0,0-1 0,-1 0 0,0-1 0,-1-1 0,-5-1 0,-1-1 0,-1-1 0,0-1-123,-4 0 0,-1-1 0,-1 0 0,0-2 0,-2 1 0,0-2 0,-1 0 0,0-1 0,1-2 0,-1-1 0,1 0 0,0 0 0,1-1 0,0 1 0,1-1 0,0-1 0,2 0 0,0 0 0,0-1 0,2-2 0,6 0 0,1 0 0,1-2 0,2-1-41,-17-2 0,3-2 0,2-1 0,10 1 0,2 0 0,3-3 158,-20-10 0,7-2 0,17 4 0,6 1 989,-30-14-856,44-4 0,33 15 43,48-4 0,32 13-170,-9 9 0,6 2 0,11 0 0,4 1 0,12 1 0,5 0 0,-24 0 0,2 0 0,1 0 121,10 0 0,2 0 1,2 0-1,9 0 0,1 0 1,2 0-122,-20 0 0,0 0 0,2 0 0,0 0 0,6 0 0,1 0 0,1 0 0,0 0-123,3 0 0,2 0 0,-1 0 0,0 0 0,-1 2 0,0-1 0,-1 1 0,0 0 49,-2 0 0,-1-1 0,1 1 0,-2 0 0,-2-1 1,-1 1-1,0 0 0,-2-1 74,-4 0 0,-1-2 0,0 1 0,-2 0 0,21 0 0,-2 0 0,-3 0 0,-7 0 0,-3 0 0,-4 0 0,11 0 0,-5 0 0,-7 0 0,0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8:05.511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5587 0 24575,'-87'3'0,"-1"0"0,0 0 0,-1 2 0,-1 1 0,2 0 0,7 2 0,2 1 0,-3 1 0,-7 2 0,-3 3 0,-1-1-123,18-4 0,-1-1 0,-1 1 0,-2 0 0,-9 3 0,-1 0 0,-2 0 0,0 0 13,-4 1 1,-1-1 0,-1 0 0,-1 0-1,16-2 1,-2 0 0,0 0 0,0-1-1,0 1 11,-1 0 1,0 0 0,0-1-1,0 0 1,0 0 0,3 0-1,1-1 1,-1 0 0,1-1-1,0 0-24,-19 0 0,0-2 0,0 0 0,2 0 0,4 1 0,1-1 0,2 0 0,1-1-18,6-2 1,2-2-1,1 0 1,1 1-1,-17 0 1,3 0-1,2 0-56,11-2 0,3 0 1,2 0-1,-23 0 0,4 0-12,8 0 1,4 0-1,16 0 1,6 0 208,-31 0 0,49 0 327,132 9 1,-36-7 0,5 0-165,5 2 1,6 1 0,1-1 0,0 0 0,0 1 0,2-1-85,7 2 0,1 1 0,2 0 1,8 0-1,2-1 0,1 0-18,-18-1 0,1 0 1,1 0-1,2 0 1,6 2-1,2 0 1,1 0-1,0 0 0,4 1 1,1 0-1,1 1 1,0-1-1,1 1 1,0 0-1,1 1 1,-1-1 32,-1 1 1,1 0 0,-1 0 0,-1-1 0,-3-1 0,-1 0 0,-1 0 0,0-1-218,-2 0 0,0-1 0,-2 1 0,0-1 0,-4 0 0,-1 0 0,-1 0 0,-1 0 42,18 3 0,-1 0 0,-2-1 1,-8-2-1,0-2 0,-2 1 81,-2 2 0,-2 0 0,-1-1 0,-8-3 0,-1-1 0,-2-1-34,27 3 0,-3-1 0,-13-1 0,-4 0 34,-8 2 0,-6-1 0,17-1 0,-30 7 0,-63-9 491,-23 0 1,-31 0-303,-21 0 1,29 0 0,-5 0-190,-14 0 0,-5 0 0,20 0 0,-2 0 0,-2 0-12,-11 0 0,-3 0 0,-3 0 1,13 0-1,-2 0 0,-1 0 0,-1 0 12,-6 0 0,-1 0 0,-1 0 0,-2 0 0,-5-2 0,-1-1 0,-2 0 0,0 0-110,16-1 1,-2 1 0,0-2 0,0 1-1,2 0 1,-17-1 0,2 1 0,0-1-1,0 0-13,1-2 0,-1 1 0,2-1 0,0 0 0,6 2 0,0 0 0,2 0 0,0 1 22,3 0 0,1 1 1,1 0-1,0 0 1,4-1-1,1 0 0,1 0 1,0 1-64,-18 0 1,2 1 0,1 0 0,9 0 0,2-1 0,2 1 163,5 2 0,3 0 0,1 0 0,-23 0 0,5 0 0,12 0 0,5 0 0,11 0 0,7 0 983,1 9-492,67-7 1,48 7-487,-9-8 1,6-2 0,10 1 0,4 0-6,10 0 0,4 0 0,-21 0 0,3 0 0,1 0 163,8 0 1,1 0 0,3 0 0,9 0 0,2 0 0,2 0-160,-19 0 0,2 0 0,2 0 0,0 0 1,7 0-1,2 0 0,0 0 0,2 0-103,-13 0 1,1 0 0,0 0-1,1 0 1,1 0 0,2 0-1,1 0 1,0 0 0,0 0-1,-1 0 0,-1 0 1,1 0 0,-2 0-1,1 0 1,0 0 0,-2 0-1,0 0 1,0 0 0,0 0-1,-2 0 68,17 0 0,0 0 0,-2 0 0,-2 0 0,-8 0 1,-1-1-1,-2 1 0,0-1-110,-3 0 1,0-1-1,-2 0 1,-2 0-1,16-1 1,-3 0-1,-2-2 114,-10 0 1,-3-2-1,-3 0 1,18-2-1,-5 0 1,-15 1 0,-1-1-1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9:08.260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1196 0 24575,'91'33'0,"1"0"0,-1-12 0,1-3 0,3 3 0,1-3 0,-29-11 0,-1-2 0,2 3-164,1 5 0,1 3 0,0 0 0,0-1 0,1 0 0,-1 1-33,0 3 0,0 2 1,-1-2-1,25 4 0,-3-2 80,-10-1 1,-5-1 138,-16-5 0,-3-2-22,2-2 0,-13-1 0,-31 0 258,-47-9 1,-58 0-259,21 0 0,-5 0 0,-7 0 0,-2 0 0,-4-1 0,-2 2 0,-5 8 0,-2 4-164,27-2 0,-1 2 0,0 2 0,1 2 0,-1 2 0,0 2 119,-4 3 1,0 3 0,0 0 0,2 1-1,0 0 1,1 1 44,0-1 0,1 0 0,2 1 0,4-1 0,3 0 0,0-1 0,-22 9 0,3 0 0,11-4 0,3-1 491,12-8 1,4 0-446,-29 14 205,57-27 0,51-3-251,43-14 0,-17 2 0,5-3 0,7-4 0,3-2 0,11 0 0,2-2 0,1-4 0,1 1 0,9 0 0,0 1-194,-3 1 0,1 1 0,-1-2 0,0 1 194,2 3 0,-3 2 0,-9-1 0,-3 2 0,-4 4 0,-4 1 0,-13 1 0,-3 1 983,31 4-662,-39 0-321,-37 9 0,-60 13 0,-33 17 0,25-16 0,-4 2 0,-11 4 0,-3 1 0,-8-1 0,-4-2-164,25-9 0,-2 0 0,0-2 0,1 1 0,0-2 0,-1-1 149,-1-2 1,-1-2 0,1 1 0,-28 7 0,2-1 14,4-4 0,2 0 0,7-1 0,3 0 196,7-5 1,3-1 0,6-1 0,2-1-197,6-4 0,2 0 0,-30 0 0,16 0 0,21 0 0,16-9 0,17-2 983,11 0-925,11 2 0,19 9-58,10 0 0,25 0 0,20 0 0,-33 0 0,3 0 0,6 0 0,2 0 0,6 2 0,3 1 0,12 3 0,2 1 0,3-2 0,1 1-226,7 3 0,2 1 0,-2-3 0,-1-3 226,0-3 0,-2-2 0,-12 1 0,-3 0 0,-5 0 0,-4 0 0,-14-1 0,-3 0 0,45-6 0,-33-12 0,-19-14 0,-14 14 0,-38-8 0,-7 25 0,-44-6 0,-8 8 0,-9 0 452,-5 0 0,-16 2-452,43 1 0,-1 0 0,-4-1 0,-1 1 0,-4 2 0,-1 3 0,-3 1 0,-3 1 0,-2 3 0,-1 0 0,1 1 0,0-1 0,5-4 0,2 1 0,0 3 0,1 0 0,4 0 0,1 0 0,2 1 0,1-1 0,-1-3 0,1-1 0,-41 9 0,-2-5 0,13 2 0,0-9 0,13 7 0,7-6 0,12 0 0,8-7 0,3 0 0,3 0 0,0 0 0,26 0 0,6 0 0,36 0 0,3 0 0,16 0 0,11 0 0,11 6 0,15 1 0,6 10 0,-40-7 0,3 0 0,7-1 0,4-1 0,6 2 0,2 0 0,2-4 0,2-1 0,1-5 0,1 0 0,-1 0 0,1 0 0,0 0 0,-2 0 0,-5 0 0,-2 0 0,-1 0 0,-1 0 0,-5 0 0,-2 0 0,2 0 0,-2 0 0,-4-1 0,0-1 0,-1-1 0,-1 0 0,38-2 0,-1-8 0,-7 0 0,0-6 0,-9 6 0,9 0 0,-16 8 0,10-1 0,-7 4 0,0 2 0,-3-7 0,-3 0 0,1-1 0,5 1 0,-2 5 0,-5-5 0,-4 5 0,4 2 0,3-6 0,-3-1 0,3 1 0,-3 6 0,-11-2 0,5-5 0,-4 5 0,3-5 0,-1 5 0,-5 2 0,3 0 0,-9 0 0,-1 0 0,-6 0 0,1 0 0,-1 0 0,-9 0 0,16 0 0,-22 0 0,22 0 0,-42 0 0,3 0 0,-44 0 0,13 0 0,-22 0 0,13 0 0,-4 0 0,-8 0 0,-1 0 0,-6 0 0,6 0 0,-17 0 0,-3 0 0,-8 0 0,-4 0 0,-5 0 0,-8 0 0,-3 0 0,39 0 0,-1 0 0,1 4 0,-1 1 0,-3 1 0,0 1 0,0 1 0,-1 1 0,-3 1 0,1 0 0,5 0 0,-1 0 0,-4-1 0,0 1 0,1 0 0,0 0 0,-4 0 0,-1-1 0,2-2 0,0-3 0,1 0 0,2-1 0,2-2 0,0 0 0,0-1 0,0 0 0,0 0 0,1 0 0,2 0 0,1 0 0,-43 0 0,6 0 0,10 0 0,3 0 0,16 0 0,4 0 0,7 0 0,0 0 0,13 0 0,19 0 0,20 0 0,37 0 0,-2 0 0,17 0 0,-4 0 0,4 0 0,14 0 0,25 0 0,7 2 0,-37 1 0,2 1 0,3-2 0,1 2 0,11 6 0,1 0 0,-1-4 0,1 1 0,-1 2 0,0 1 0,0 0 0,-1-2 0,-2-4 0,0-2 0,-2 2 0,-2-1 0,-5-3 0,-1 0 0,-2 0 0,0 0 0,-4 0 0,0 0 0,-6 0 0,0 0 0,45 0 0,-2 0 0,-11 0 0,0 0 0,-7 0 0,5 0 0,-5 0 0,3 0 0,-16 0 0,1 0 0,-8 0 0,-1-2 0,-5-5 0,-4 5 0,-2-13 0,0 8 0,-9 1 0,0-3 0,-7 7 0,9-7 0,1 9 0,-1 0 0,-9-9 0,-1 7 0,-10-6 0,10-19 0,1-5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9:09.003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980 0 24575,'-73'44'0,"0"-1"0,11-13 0,0-8 0,6-10 0,1-6 0,-38-6 0,-5 0 0,2 0 0,17 0 0,8 0 0,-10 0 0,0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9:09.679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1 20 24575,'26'76'0,"18"-17"0,34-66 0,11-4 0,-37 2 0,1-1 0,0 1 0,3-2 0,10-10 0,3-4 0,0-1 0,1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9:10.283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0 0 24575,'0'0'0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9:10.909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1 1 24575,'0'0'0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9:11.568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0 1 24575,'0'0'0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9:13.888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4212 1 24575,'-65'22'0,"-1"-1"0,1 1 0,-15 0 0,3-5 0,9-8 0,1-5 0,5-3 0,0-2 0,-8 1 0,-1 0 0,-4 0 0,-1 0 0,0 0 0,0 0 0,1 0 0,0 0 0,-1 0 0,1 0 0,6 0 0,1 0 0,0 0 0,1 0 0,4 0 0,2 0 0,6 0 0,1 0 0,2 0 0,0 0 0,-46 0 0,13 0 0,0 0 0,6 0 0,1 0 0,0 0 0,-1 0 0,1 0 0,-1 0 0,1 0 0,6 9 0,0 4 0,3 2 0,-3-2 0,-2 5 0,8-5 0,5 4 0,3 3 0,3-3 0,-10-4 0,4-2 0,2-4 0,2 2 0,5 4 0,-4 2 0,3-9 0,10 7 0,-3-6 0,9 8 0,-11-13 0,9 7 0,17 0 0,13-7 0,46 7 0,16-9 0,25 0 0,9 0 0,5 0 0,-33 0 0,4 0 0,4 0 0,3 0 0,4 0 0,2 0 0,2 0 0,1 0 0,-4 0 0,0 0 0,1 0 0,-2 0 0,-8 0 0,-1 0 0,-2 0 0,-2 0 0,-5 0 0,-3 0 0,38 0 0,-14 0 0,-18 0 0,-18 0 0,-4 0 0,-33 0 0,-41 0 0,-4 0 0,-31 0 0,13 6 0,0 1 0,-10 8 0,-10-2 0,-10 2 0,38-8 0,-2-1 0,-5 0 0,0-1 0,-4-1 0,0-1 0,0-1 0,0 0 0,3 5 0,0-1 0,1-3 0,1 1 0,1 2 0,1 1 0,-2-2 0,1 1 0,3 0 0,1 1 0,-44 10 0,11-4 0,13 5 0,7 1 0,6-1 0,7-5 0,4 4 0,9-6 0,26 0 0,8-2 0,32-9 0,5 0 0,14 0 0,6 0 0,14 0 0,5 0 0,14 0 0,-29-4 0,2-1 0,6-1 0,2-1 0,9 0 0,1-1 0,2-5 0,0 0 0,4 1 0,0-3-152,2-6 1,2-3 0,-1 2 0,-1 0 151,-4-1 0,-3 0 0,-4 2 0,-2-1 0,-8-4 0,-2 0 0,-9 5 0,-2 0 0,42-18 0,-20 9 0,-14 10 0,-25 0 0,-15 9 0,-29 3 0,-9 8 0,-8 0 0,-11 0 302,-1 0 1,-14 0-303,-5 0 0,-8 2 0,-5 4 0,-22 3 0,33-3 0,-2 1 0,-2 2 0,-1 0 0,-8-3 0,-2 1 0,2 1 0,0 1 0,-1 0 0,0 2 0,2 1 0,2 2 0,5-1 0,1 0 0,6 1 0,1 0 0,4-1 0,3 0 0,-31 14 0,10-1 0,0 0 0,13-17 0,0 4 0,44-5 0,19-8 0,36 0 0,10 0 0,8 0 0,23 0 0,-31 0 0,4 0 0,13 0 0,4 0 0,11 0 0,6 0 0,-21 2 0,3 2 0,2-1-164,5 1 0,2 1 0,0-1 0,2-1 0,0 0 0,1 0 44,3-1 0,1 1 0,-3-2 1,-7 0-1,-3 0 0,1 0 120,-2-1 0,1 0 0,-3 0 0,23 0 0,-5 0 0,-12 0 0,-2 0 0,-6-1 0,-3-1 0,-11 0 0,-3-2 0,36-7 0,-22-9 0,-8 9 0,1 5 0,-3-5 0,12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4:27.16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432 6032 24575,'-25'-91'0,"-1"0"0,1-1 0,7 2 0,2-1 0,4-2 0,6 14 0,2-1 0,1-2 0,1-2 0,1-8 0,1-2 0,1-2 0,-1-1 0,0 14 0,0-1 0,0-1 0,0-1 0,0 0 0,0-6 0,0-2 0,0 0 0,0 0 0,0 0-197,0-1 0,0 1 1,0-1-1,0 0 0,0-1 107,0 13 1,0-2-1,0 1 1,0-1 0,0 1-1,0 2 1,0-11 0,1 1-1,-1 0 1,1 1-1,-1-1-9,1-1 1,0 0 0,1-1-1,-1 2 1,1 0 0,0 7-1,-1 0 1,1 2 0,1 0-1,0 1-24,1-13 0,0 1 0,1 1 0,1 3 0,0 10 0,1 1 0,-1 3 0,1 4-205,2-7 0,0 5 0,0 5 131,-1-11 0,1 20 1,0 41-1,-7 65 0,-4 36 74,2-6 0,1 9 0,-2 7 0,-3-18 0,0 4 0,-2 3 0,0 3 0,0 2 47,0-2 0,0 3 1,-1 3-1,1 1 0,-1 0 1,-1 1-1,1-7 1,0 0-1,-1 2 0,0-1 1,0 2-1,0 0 0,0 1 10,-1 5 0,-1 1 1,1 1-1,-1 0 1,0 1-1,1 1 1,1-1-1,0-9 1,1 0-1,1 0 1,-1 1-1,1 0 1,0 0-1,0 0 0,-1 1 4,1 2 1,-1 0-1,0 0 1,0 1-1,0 0 1,1-1-1,0 0 1,0 0 0,1-3-1,0-1 1,0 1-1,1-1 1,0 0-1,0-1 1,0 0-1,0 0-14,0 11 0,0-1 1,0 1-1,0-2 0,0 0 1,1-1-1,0-2 1,0 6-1,1 0 0,0-2 1,0-2-1,0-1 0,0-3-34,0 5 1,1-2 0,0-3 0,-1-1-1,1-3 1,1 6 0,-1-1 0,1-5-1,-1-5-218,1 0 0,0-6 0,0-5 524,-2 22 1,4-23-1,7-48 1,2-57 0,2-30-75,1-5 1,2-11 0,0-7 0,-5 14 0,1-5 0,0-4 0,-1-3 0,-1-2-48,0-2 1,-1-3-1,0-3 1,-1-2 0,0-1-1,1 0 1,-2 8-1,1-1 1,0-1 0,0-1-1,-1-1 1,0-1 0,0 0-138,-2 5 1,0-1-1,0-1 1,0 0-1,-1-1 1,1 0-1,0 0 1,0 0 0,1-2-1,1 0 1,-1-1-1,2 1 1,-1-1-1,0 0 1,0 0-1,-1 0 0,1-1 1,0 0-1,-1-1 1,0 0-1,1 1 1,-1 0-1,1 1 1,0 0 0,0 4-1,0 1 1,0 0-1,0 0 1,0 1-1,1 0 1,-1 0-1,2 1 80,0-10 0,1-1 1,0 1-1,1 1 1,-1 0-1,1 2 1,-1 1-1,0 7 0,0 2 1,0 0-1,0 1 1,0 1-1,0 1 1,0 1-19,2-7 0,0 0 0,0 2 0,1 1 0,-1 2 0,-1 2 0,1-4 0,-1 2 0,0 1 0,0 4 0,-2 2 327,3-27 1,-1 5 0,-1 11-280,2-8 1,-4 44-1,-13 101 1,-8 61-1,0 11-48,5-43 0,0 6 0,-1 5 0,0 3 0,0 3 0,0 2 0,0-10 0,1 4 0,-1 1 0,0 3 0,-1 0 0,1 2 0,-1 1 0,0-1-50,0-2 1,-1 0 0,0 1 0,0 1 0,-1 0 0,1 1-1,0 2 1,0 0 0,1 0 0,1-10 0,1 0 0,-1 1 0,1 1-1,0 1 1,0 0 0,0 0 0,0 0 0,0 1 0,0 0-1,1 0 7,-1 4 0,0 0 0,0 0 1,0 1-1,0 0 0,0 0 0,1 0 1,-1 1-1,1 0 0,-1-1 0,1 1 1,0-6-1,0-1 0,0 1 0,0 1 1,0-1-1,1 0 0,-1 1 0,1-1 1,-1 0-1,1 1 0,0-1 0,0-1-2,0 9 0,0-1 0,1 1 1,-1-1-1,1 0 0,0 1 1,-1-2-1,1 1 0,0-1 1,0 0-1,0-1 0,1-4 1,-1-1-1,0 0 0,0 0 1,0-1-1,0 0 0,1 0 1,-1 0-1,2-1 0,-1 0 0,2 1 23,-1 6 0,1 1 1,1 0-1,0 0 1,0-1-1,1 0 0,0-1 1,0 0-1,1-2 1,-1-2-1,1 1 0,0-2 1,0-1-1,0-1 1,1 0-1,0-1 0,-1-1 1,1 0-1,0 0 51,0 8 0,0 0 0,1 0 0,-1-1 0,1-1 0,-1-2 0,1-3 0,0-2 0,0 7 0,1-3 0,0-2 0,-1-3 1,0-2-1,-1-3-29,-1 17 0,-1-3 0,0-5 0,-1-7 0,-2 3 0,-1-6 0,11-42 0,28-70 0,-22-38 0,-11-32 0,1-9 0,2 34 0,2-5 0,0-5 0,1-3 0,-2-2 0,0-3 0,-2 8 0,-1-3 0,-1-2 0,0-2 0,0-2 0,-1-2 0,1-1 0,-1-1 0,0 9 0,0-3 0,0-1 0,0-1 0,0-2 0,-1 0 0,1 0 0,-1-1 0,0 0 0,1 0 0,-1 7 0,0-1 0,1 0 0,-1 0 0,0-1 0,0 0 0,0 0 0,1 0 0,-1 0 0,0 0 0,0-1 0,0 0 0,0 0 0,-1 0 0,1-1 0,0 1 0,0-1 0,-1 0 0,1 0 0,1 1 0,-1-1 0,1 0 0,0-1 0,0 0 0,1-1 0,-1 1 0,1 0 0,0-1 0,1 1 0,-1 0 0,0-1 0,1 1 0,0 0 0,-1 1 0,1 0 0,0 0 0,1 0 0,-1 0 0,0 0 0,1 0 0,0 1 0,0 0 0,0 0 0,1 1 0,0-7 0,0 1 0,0 0 0,1 0 0,0 1 0,0 0 0,0 0 0,1 1 0,0-1 0,1 1 0,0 1 0,0-1 0,1 1 0,0 0 0,0 0 0,0 1 0,1 0 0,0 1 0,-1 0 0,1 2 0,1-3 0,-1 1 0,0 0 0,1 2 0,-1-1 0,1 2 0,1 1 0,-1 0 0,1 2-9,1-3 1,1 1 0,0 1 0,0 1 0,0 1 0,1 1 0,-1 2 0,-1 2 0,3-15 0,0 1 0,0 3 0,-1 2 0,1 3 0,-1 3 8,3-17 0,1 4 0,-2 6 0,1 9 0,5-31 0,2 36-473,-6 66 473,-9 55 0,-8 43 0,-3 11 0,0-25 0,-1 7 0,-2 6 0,-1 4 0,0 3 0,0 2 0,1-6 0,0 3 0,0 2 0,-1 3 0,0 2 0,0 1 0,-1 1 0,0 1 0,1-11 0,-1 1 0,0 1 0,0 1 0,0 2 0,-1 0 0,1 0 0,-1 2 0,0-1 0,0 2 0,0-3 0,0 2 0,-1 0 0,0 1 0,0 0 0,0 1 0,0 0 0,0 1 0,0 0 0,1-1 0,-1 1 0,1-6 0,1 0 0,-1 0 0,1 0 0,-1 1 0,1 0 0,-1 0 0,1 0 0,0 0 0,0 0 0,0 0 0,0 0 0,0 0 0,0 0 0,0 0 0,1 1 0,-1-1 0,1 0 0,-1 1 0,1-1 0,0 0 0,-1 0 0,1 0 0,1 0 0,-1-2 0,1 0 0,-1 0 0,1 0 0,0 0 0,0 0 0,0-1 0,0 1 0,0-1 0,1 1 0,-1 0 0,1 0 0,-1 0 0,1 0 0,0 1 0,0-1 0,0 1 0,1-1 0,-1 0 0,0 0 0,1 0 0,0 0 0,-1-1 0,1 0 0,0 4 0,0 0 0,-1 0 0,1-1 0,0 0 0,0 0 0,1 0 0,-1-1 0,1 0 0,-1 0 0,1-1 0,1 6 0,-1 1 0,1-1 0,0 0 0,0 0 0,0-1 0,1-1 0,-1 0 0,0-2 0,0-1 0,1 0 0,-1 0 0,0-1 0,1-1 0,-1-1 0,0-1 0,1-2 0,0-1 0,0-1 54,0 9 1,1-2-1,0 0 1,0-3-1,0-2 1,0-2 0,0-4-1,-1 11 1,0-3-1,0-4 1,1-4-1,2-5-54,3 13 0,2-8 0,1-10 0,-4-2 0,7-24-29,20-45 1,-16-44 0,-6-32 0,-2-7 28,2-1 0,-1-8 0,0-7 0,-2-5 0,-1 13 0,-1-4 0,0-4 0,-1-3 0,0-3 0,-1-2 0,-1 22 0,-1-3 0,-1-1 0,1-2 0,-1-2 0,0 0 0,0-2 0,0 1 0,0-1 0,0 4 0,0-2 0,0 0 0,0 0 0,0-2 0,0 1 0,0-2 0,0 1 0,-1-1 0,1-1 0,-1 5 0,0-1 0,0 0 0,0-1 0,0 0 0,0 0 0,0-1 0,0 1 0,0-1 0,0 1 0,0 0 0,0 1 0,0-1 0,0 0 0,0 1 0,0-1 0,0 0 0,0 1 0,0 0 0,0 0 0,0 1 0,0-1 0,0-4 0,0-1 0,0 1 0,0 0 0,0 1 0,0-1 0,0 1 0,0 0 0,0 0 0,0 0 0,0 0 0,0 1 0,0 0 0,0 0 0,0 0 0,0 1 0,0-1 0,0 0 0,0 0 0,0 0 0,0 0 0,-1-1 0,1 0 0,0 1 0,0-1 0,0 0 0,0 1 0,0 0 0,0 0 0,1 0 0,-1 4 0,1-1 0,0 1 0,0 0 0,0 0 0,0 0 0,0 1 0,1 0 0,-1 1 0,1-1 0,-1-5 0,1-1 0,0 0 0,0 1 0,0 0 0,0 1 0,1 2 0,-1 1 0,1 3 0,0-11 0,1 1 0,-1 2 0,1 2 0,-1 3 0,2 2 0,-1 5 122,2-8 1,0 3 0,1 5 0,0 4 0,0 6 0,1-11 0,1 8 0,0 19 114,4 19-237,-12 108 0,-11 58 0,2-51 0,-3 9 0,-2 6 0,-1 5 0,-1 3-58,4-17 0,-2 3 0,0 4 0,0 2 0,-1 2 1,1 2-1,-1 0 0,1 0 0,0-2 0,1 0 0,-1 2 1,1 0-1,-1 2 0,1 1 0,-1 0 0,1 1 0,-1 2 13,1-11 0,0 2 0,0 0 1,0 1-1,0 1 0,0 1 1,0 0-1,0 0 0,0 0 1,0 1-1,1-1 0,0 3 1,-1 0-1,1 0 0,0 1 1,1 0-1,-1 1 0,0-1 1,1 0-1,0 1 0,0-1 0,-1 1 31,2-8 1,0-1-1,0 2 1,0-1-1,0 0 1,0 0-1,1 1 1,-1-1-1,1 0 1,-1 0 0,1-1-1,0 1 1,-1 6-1,1 0 1,-1 0-1,1-1 1,0 1-1,0-1 1,0 1 0,1-2-1,-1 1 1,1-1-1,0 0 14,0-4 0,1 1 0,-1-1 0,1 0 0,0 0 0,0 0 0,1-2 0,-1 1 0,0-2 0,1 0 0,-1-1 0,0 9 0,1 0 0,-1-1 0,0-1 0,1-1 0,-1 0 0,1-2 0,0 0 0,-1 0 70,1 3 0,0 0 0,0 0 0,0-1 1,0-2-1,0-1 0,1-2 0,-1-2 0,0 12 1,0-1-1,0-3 0,0-2 0,1-4 1,0-3-68,0 12 0,1-4 0,0-5 0,0-4 1,-1 4-1,1-5 0,1-11 15,2-12 1,0-11-19,0-9 0,4-90 0,1-41 0,-1 8 0,0-11 0,1-7 0,-1 18 0,2-6 0,-1-4 0,1-3 0,-1-3 10,0 14 0,-1-3 1,1-2-1,0-2 0,0-1 1,-1 0-1,1 0 1,-1-4-1,0 0 0,0-1 1,0 0-1,-1-1 0,1-1 1,-1 0-11,0 9 0,-1-2 0,1-1 0,-1 1 0,0-1 0,1 0 0,-1 0 0,0 1 0,1 1 0,-1 1 0,1-1 0,0 0 0,-1 1 0,1 0 0,-1 0 0,0 0 0,0-10 0,0 1 0,-1-1 0,0 1 0,1 0 0,0 1 0,1 1 0,0 3 0,1 1 0,1 0 0,-1 0 0,1 1 0,0 1 0,0 0 0,0-10 0,0 1 0,0 0 0,0 2 0,1 0 0,0 1 0,0 3 0,1 0 0,0 1 0,0 2 0,0 3 0,1 5 0,1-9 0,0 5 0,0 4 0,3 3 0,4-3 0,1-1 0,0 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25:03.83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1446 1874 24575,'0'91'0,"0"-1"0,0 1 0,0 0 0,0-4 0,0 2 0,0 3 0,0 1 0,0 1 0,0-6 0,0 1 0,0 1 0,0 1 0,0 2 0,0 0 0,0-5 0,0 0 0,0 2 0,0 1 0,0 0 0,0 2 0,0 1-62,0-3 1,0 1-1,0 1 1,0 2-1,0 0 1,0 0-1,0-1 1,0 0 0,0-1-1,0 1 1,-1-1-1,1 0 1,0-1-1,-1 1 1,1 0-1,-1-1-9,1-1 1,-1 0 0,1 1 0,-1-1-1,0 0 1,0-1 0,0-2 0,-1-2 0,0 15-1,0-1 1,0-1 0,-1-3 0,-1-3-1,0-1-52,-2 0 0,-1-1 0,-1-3 0,0-4 0,0-6 0,0 16 0,0-8 0,-5-13-123,-8-6 0,-2-32 0,-2-68 0,1-32 123,2-10 0,2-15 0,3-9 0,6 13 0,1-8 0,3-4 0,0-6 0,0-2 61,2 23 1,1-3-1,-1-3 1,2-2-1,-1-1 1,1-1-1,0 0 1,1 0 0,0-4-1,0-1 1,1-1-1,0 0 1,0-1-1,1 0 1,1-1-1,0-1 10,0 6 0,1-1 0,1 0 1,-1-1-1,1 0 0,1-1 0,0 0 1,1 0-1,0 0 0,1 8 0,-1-1 1,1 0-1,1 0 0,0 0 0,0 0 1,1-1-1,1 1 0,0-1 0,1 1 0,1-2 0,0-1 0,2 1 1,0-1-1,0 0 0,1 1 0,1-1 1,-1 2-1,0-1 0,0 2 0,1-6 1,-1 1-1,1 0 0,0 0 0,0 1 1,1 1-1,0 1 0,0 1 0,2 0-71,1-3 0,1-1 0,1 2 0,0 0 0,1 2 0,0 2 0,0 2 0,0 3-41,4-10 0,1 1 0,0 2 0,0 5 0,-2 6 0,-3 9 35,6-21 0,-3 10 1,-12 49-1,-18 99 1,-17 56 128,4-51 0,-5 9 0,-5 7 0,-2 5 0,1 2 0,3 1 0,4-10 0,1 2 0,0 3 0,0 2 0,1 1 0,0 2 0,0 2 0,1 0-47,2-7 0,0 1 0,0 2 0,0 1 0,1 1 1,0 1-1,0 0 0,1 1 0,-1 0 0,1 0 1,1-4-1,0 0 0,0 1 0,1 1 0,0-1 1,0 1-1,0 1 0,0 0 0,1-1 0,-1 2 0,1-1 2,-1 3 0,0 1 0,1 0 1,-1 0-1,1 1 0,0 0 1,0 0-1,0-1 0,1 1 1,-1-1-1,1-1 0,1-2 1,-1 0-1,1-1 0,0 1 1,0-1-1,0 0 0,0 0 1,1-1-1,-1 0 0,1-1 0,1 1-5,-1 3 1,0 2 0,1-1 0,-1 0-1,1-1 1,1-1 0,-1 0 0,0-2 0,0-2-1,1-1 1,-2 6 0,1 0 0,-1-2-1,0-1 1,1-2 0,0-2 0,0-2 0,1-3 49,-2 6 0,2-1 0,-1-3 0,1-4 0,0-3 0,0-6 0,-1 34 0,1-10 0,-2-26 983,-6-27-907,11-106 0,3-52 1,1 45-1,0-8 0,0-5 1,0-5-1,0-3-76,0 7 0,0-4 0,0-4 0,0-2 0,0-1 0,0-2 0,0 1 0,0 4 0,0 0 0,0-2 0,0 0 0,0-1 0,0-1 0,0-1 0,0-1-55,0 4 0,0-1 1,-1-1-1,0-1 0,1-1 1,0 1-1,0-1 1,1 1-1,0 0 0,2 1 1,-1 0-1,1 0 1,1 0-1,0 0 0,0 0 1,1 1-1,0 0 0,0 0-7,0 2 1,1 0-1,-1 0 1,2 0-1,-1 1 1,1 0-1,0 1 1,1 1 0,-1 2-1,3-15 1,0 2-1,1 0 1,0 2-1,1 2 1,0 0-1,1 2-5,1-6 0,1 1 1,1 2-1,0 2 1,1 2-1,0 4 189,2 0 1,1 1 0,1 4 0,-2 5 0,-2 7 0,-1-5 0,-2 8 0,2 14 204,21-3 1,-28 124 0,-10 51-264,-3-33 0,-3 10 0,-2 6 1,-1 4-1,2-14 0,0 5 0,-1 2 1,-1 4-1,0 2 0,-1 2-87,0-12 0,0 3 0,-1 2 0,-1 2 0,1 1 1,-1 1-1,1 0 0,0 0 0,2-7 0,0 0 1,0 1-1,0 1 0,1 0 0,0 1 0,-1 0 0,1 0 1,1 0 22,0-7 0,0 1 0,0 0 0,0 1 0,1 0 0,0 0 0,0-1 0,0 0 0,0-1 0,0-2 0,0 4 0,1-1 0,-1 0 0,1-1 0,-1-1 0,1 0 0,0-1 0,0 0 0,1-1-123,-1 5 0,1 0 0,-1-1 0,1 0 0,0-1 0,0-3 0,-1-1 0,0-3 59,-3 10 1,0 1 0,0-3 0,-1-5-1,1-7 1,1-9 308,-5 57 1,-1-60 0,-3-100 0,2-34-148,8-9 0,6-20 0,1-10 1,1-2-1,-2 18 0,0-5 1,1-3-1,-1-3 0,1-2 1,0-1-42,0 12 1,-1-2 0,0-1 0,0-2 0,1-2-1,0 1 1,1-1 0,1 0 0,1 8 0,0 0 0,1-1-1,0 0 1,1 0 0,1-1 0,-1 0 0,1 0 0,0 1-116,0-2 0,0-1 0,1-1 0,0 1 0,1 0 1,0 0-1,-1 2 0,2 0 0,-1 2 0,1-3 0,0 2 1,0 0-1,1 1 0,0 1 0,0 1 0,1 1 0,-1 0-83,2-4 1,1-1-1,-1 1 1,1 2-1,0 1 1,0 3-1,0 4 21,0-11 1,1 2-1,0 5 1,-1 5-1,1 11 365,11-41 1,-6 53 0,-16 98 0,-6 38-148,-4-7 0,-4 13 0,-2 8 1,0 3-1,3-16 0,0 4 1,0 3-1,-1 2 0,-1 2 1,-1 2-34,-1 0 1,-1 2-1,-1 2 1,-1 2-1,0 1 1,1 0-1,1-1 1,2-10-1,0 1 1,0 0-1,1 0 1,-1 1-1,2 0 1,-1 0 0,1 0-132,0 2 0,0 1 1,0 0-1,1 1 1,0-1-1,1 0 1,-1-1-1,1 0 1,-1 7-1,0-1 1,0 0-1,1-1 1,-1 0-1,1-2 0,1 0 49,0-7 1,0 0-1,1-1 1,-1-1-1,1-1 1,0-3-1,0-3 17,0 15 0,0-1 0,0-4 0,0-8 0,-1-12 67,-9 27 1,2-47 0,2-138-68,10 26 0,1-14 0,1-8 0,0-2 0,0-4 0,0-5 0,1-4 0,0-4 0,0-3 0,-1 14 0,1-4 0,-1-2 0,1-3 0,0 0 0,0-1 0,2 1 0,0 9 0,0 0 0,1-1 0,0-1 0,1 0 0,0 0 0,0-1 0,1 0-14,-1 5 1,1 0 0,0 0 0,0-2 0,0 1 0,1 0 0,1 0 0,0 0 0,0 1 0,2-9 0,0-1 0,1 2 0,0-1 0,1 1 0,1 0 0,0 0 0,1 1 13,0 3 0,2-1 0,1 1 0,0-1 0,0 2 0,1 1 0,-1 2 0,0 1 0,-1 0 0,1 1 0,-1 1 0,0 2 0,1 2 0,-1 1 0,1 3 0,3-14 0,0 2 0,1 4 0,-1 3 0,-1 6-33,3-20 1,-2 8 0,2 20 0,18 9 32,-26 105 0,-11 37 0,-8-10 0,-6 10 0,-5 9 0,1 4 0,2-8 0,-2 6 0,0 4 0,0 3 0,-1 1 0,0 0 0,2-9 0,0 2 0,-1 0 0,1 1 0,-1 2 0,1 0 0,-1 2-25,3-13 0,0 2 0,-1 1 0,1 0 0,-1 1 0,1 1 0,0-1 0,1 1 0,0-2 0,-1 11 0,1 0 0,0-1 0,0 1 0,1 0 0,1-1 0,-1 1 0,1-1 25,1 0 0,0 1 0,0 0 0,1 0 0,0-1 0,1-1 0,-1-1 0,0-3 0,0 2 0,0-2 0,0-1 0,0-1 0,1-2 0,-1-3 0,1-2 0,-1 11 0,1-1 0,-1-5 0,1-4 0,0-7 15,1 14 1,-1-7 0,-2-32-16,0-38 0,5-88 0,8-53 0,-5 53 0,1-4 0,0-5 0,1-2 0,-1 4 0,0-2 0,1-3 0,-1-1 0,1-2 81,0 6 1,0-1 0,0-2 0,0-1 0,0 0 0,1 1 0,1-3 0,0-1 0,0 1 0,0-1 0,1 0 0,0 0-56,0 0 0,0 0 1,1 0-1,0 0 1,0 2-1,1 1 1,2-8-1,1 1 1,0 1-1,1 2 1,-2 1-27,2-14 0,-1 1 0,0 3 0,0 6 116,3-7 0,1 6 0,-1 14-116,0 6 0,-2 35 0,2 127 0,-10-6 0,-3 18 0,-2 7 0,0-25 0,-1 4 0,-1 4 0,0 1 0,0 1 0,0-8 0,0 2 0,0 1 0,-1 1 0,1 2 0,-1-1 76,-1 8 0,-1 2 0,0 1 0,0 0 0,1 0 0,1 0 0,0-1 0,2 0 1,0 1-1,0-1 0,1 0 0,-1 0-76,1 0 0,0 1 0,1 1 0,0-3 0,0-1 0,0-4 0,0 0 0,0-3 0,1-2 0,0-3 0,-1-3 0,0 5 0,0-2 0,0-6 0,1-6 0,1 37 0,-3-49 0,-6-90 0,6-52 0,6-27 0,-3 30 0,0-7 0,0-5 0,0-2 0,0 5 0,0-3 0,0-3 0,0-1 0,0-3-64,-1 6 0,1-3 1,0-2-1,-1-1 1,2 0-1,0-1 1,0 10-1,1-1 1,0-1-1,0-1 1,1 1-1,0-1 1,1 0 63,0-1 0,1 0 0,0-1 0,0 0 0,1 0 0,0 1 0,0 1 0,-1 2 0,1 0 0,0 1 0,1 0 0,-1 1 0,2-1 0,0 2 0,3-13 0,0 0 0,2 1 0,0 1 0,0 2 0,0 2 0,0-4 0,1 2 0,0 2 0,0 3 0,-1 2-88,0-3 0,0 2 1,-1 4-1,2 5 88,2-5 0,1 6 0,-4 15 491,-1-2 1,1 115-247,-8 12 1,-3 10 0,-2 12 0,-2 5-50,-3-19 1,0 1-1,0-3 1,3 13 0,-1-5 246,-4-18 0,-1-4-443,3 23 0,5-42 983,0-24 0,20-32 0,-5-3-492,26-16 1,-6 9-1,9-5 1,-8 3 491,1 4-448,0 6-535,17 2 0,-8 2 0,8 8 0,-10 0 0,0-8 0,-9 8 0,-13-10 0,-52 0 0,-28 10 0,8 7 0,-3 2 0,-4-2 0,-1 0 0,-1 2 0,0-1 0,0-3 0,0-1 0,3 5 0,2-1 0,-34-13 0,14 2 0,16 5 0,23-19 0,33 14 0,46-7 0,44 12 0,-24 10 0,5 0 0,7 0 0,4 0 0,15 0 0,1 0 0,2 0 0,0 0-197,1 0 0,1 0 1,-31 0-1,0 0 0,1 0 158,2 0 1,-1 0 0,-1 0 0,22 0 0,-5 0 38,-11 0 0,-5 0 0,-13 0 0,-13 0 0,-30 0 0,-89 8 0,5-5 0,-9 1 0,-7 4 0,-4-1 0,-6-3 0,-1-1 0,5 1 0,1 0-190,-2-4 0,0 0 1,2 0-1,1 0 190,0 0 0,2 0 0,9 0 0,2 0 0,4 0 0,4 0 0,11 0 0,4 0 0,-28 0 0,15 0 0,22 0 983,29 0-910,7 0 0,40 0-73,5 0 0,24 0 0,13 0 0,-23 0 0,3 0 0,8 0 0,1 0 0,6 0 0,2 0 0,6 0 0,0 0 0,-9 0 0,-1 0 0,-3 0 0,-3 0 0,34 0 805,-14 0-805,-29 0 0,-30 0 0,-64 0 0,-56 0 0,27-1 0,-5 2 0,-7 2 0,-1 1 0,0-1 0,-1 1 0,-1 4 0,-2-1 0,0-3 0,0-1 0,9 1 0,1 0 0,3-4 0,3 0 0,12 0 0,3 0 0,3 0 0,5 0 0,-15 0 0,22 0 0,42 0 0,49 0 0,25 0 0,-25 0 0,2 0 0,4-1 0,1 2 0,4 3 0,2 1 0,7 2 0,2 1 0,-3 2 0,1 0 0,5 1 0,-1 0 0,-6-4 0,-2-2 0,-1-1 0,-3-1 0,-9 0 0,-3-1 0,24 6 0,-21-3 0,-8 9 0,-15-9 0,-7 5 0,-22-10 0,-22 0 0,7 0 0,-14-10 0,17-2 0,-1-20 0,4-2 0,14 102 0,9 55 0,-5-49 0,1 5 0,0 6 0,0 8-66,-1-14 0,-1 7 1,1 5-1,-1 3 1,1 2-1,-1 1 1,0-1-1,0-4 1,-1 0-1,1 2 1,-1 1-1,0 1 1,0 1-1,0 1 0,-1 0 11,-1-4 0,0 2 1,-1 1-1,0 0 0,0 1 1,0 1-1,-1-1 1,1 0-1,-1-1 0,1 1 1,0 0-1,-1-1 1,1 1-1,-1 0 0,0 0 1,0-1-1,0 0 0,0-1-3,-1-1 0,0-1 0,-1 0 0,1 0 0,-1 0 1,1-1-1,-1-1 0,1 0 0,-1-2 0,2 4 0,-1 0 1,1-2-1,-1 0 0,1-1 0,-1-1 0,1-1 0,-1-1-24,0 6 0,1-1 0,-1 0 0,0-2 0,0-1 0,0-3 0,0-3 0,0 14 0,0-3 0,0-3 0,0-4 0,0-5-246,-1 21 0,1-7 0,2-19-656,8 6 837,-6-147 0,0-51 1,3 36-1,2-9 0,1-5 1,1-3 56,-3 3 1,1-4-1,1-2 1,0-2 0,1 0-1,0 14 1,0-1 0,1-1-1,0-1 1,1 0-1,0-1 8,1-5 0,1-1 0,1-1 0,0-1 0,-1 1 0,-1 0 0,0 0 0,-1 1 0,0-1 0,-1 1 0,1-1 0,-1-1 6,-2 12 0,0-1 1,0-1-1,0 0 0,-1 1 1,0 0-1,0 0 1,-1-11-1,1 0 0,-2 1 1,0-1-1,0 2 0,-1 0 25,-1 3 1,0 1 0,-1-1 0,-1 2 0,1 2-1,0 3 1,0-1 0,1 1 0,-1 3 0,0 3-1,-2 5 51,-1-21 0,-1 7 0,0 9 0,3-9 0,-2 41 0,-4 89 0,-1 35 0,0 6 0,0 12 0,-1 10 0,-1-15 0,0 6 0,-1 6 0,-1 4 0,0 2 0,2-24 0,-2 2 0,0 3 0,1 2 0,-1 1 0,0 1 0,0 0 0,1 0 0,1-5 0,0 1 0,0 0 0,1 1 0,-1 0 0,1 1 0,0 1 0,0 1 0,-1 0 0,1-2 0,0 1 0,0 1 0,0 0 0,-1 2 0,1-1 0,0 1 0,1-1 0,-1 1 0,1-1 0,0 0 0,0 1 0,1-1 0,-1 0 0,1 1 0,-1-1 0,2 1 0,-1 0 0,0 0 0,1 0 0,0 1 0,0 1 0,1 1 0,-1 0 0,1 0 0,0-1 0,1 0 0,-1-1 0,-1-1 0,1-2 0,0 2 0,-1-2 0,0 0 0,1 0 0,-1-2 0,1-1 0,-1-1 0,1-1 0,0-2-141,1 10 1,0 0-1,0-2 1,1-2-1,-1-2 1,0-3-1,0-3 31,-1 10 1,-1 0 0,1-5 0,0-10-1,1-14 1,3 6 0,-1-34 0,-6-90-1,-5-44 11,1 23 1,0-10 0,-1-6-1,-4-4 1,0 14 0,-2-5-1,-3-2 1,0-3 0,-1-2-1,0-2 69,1 11 0,-1-2 1,-1-2-1,-1-2 0,1 0 1,0-2-1,0 1 0,2-1 1,0-3-1,0-2 1,1 1-1,0-2 0,0 0 1,2-1-1,0 0 0,1 0-25,1 6 0,2 0 1,0 0-1,0-1 0,1-1 1,1 1-1,-1-1 1,2 1-1,-1 0 0,1-1 1,1 1-1,0-1 1,0 1-1,1-1 0,0 1 1,0-1-1,1 1 0,0-1-3,1 2 0,0-1 0,0-1 0,1 1 0,0 0 1,1 0-1,0 2 0,0 1 0,1 1 0,0-2 0,0 1 1,1 2-1,1 0 0,-1 1 0,2 1 0,0 1 0,1 0 35,1-7 0,2 1 1,0 0-1,1 1 0,0 3 1,0 2-1,1 3 0,0-10 1,-1 2-1,1 4 0,2 4 1,3 6 349,12-20 1,5 8 0,-3 10-83,2-10 1,-13 41 0,-31 98 0,-13 42-219,9-26 0,-2 9 1,0 6-1,0 6 1,3-2-1,0 6 1,1 5-1,-1 4 1,1 3-1,0 2-35,4-20 0,0 3 0,-1 1 1,1 3-1,1 0 0,-1 2 0,1 0 1,0 1-1,1-1 0,0-4 1,1 1-1,0 0 0,1 1 0,-1 0 1,1 1-1,1 0 0,-1 1 0,1 0 1,1 0 7,0-4 0,1 1 0,0 0 0,0 1 0,1 1 0,0-1 0,0 1 0,0-1 0,0-1 0,1 1 0,-1-2 0,0 5 0,0 0 0,1-1 0,-1 0 0,1 0 0,0-1 0,0 1 0,0-1 0,0 0 0,1 0-16,0-1 0,1 1 1,-1 0-1,1 0 1,1-1-1,-1 0 1,0-1-1,1-1 0,-1-1 1,0-2-1,0 8 1,0 0-1,0-1 1,0-2-1,0-1 1,0-2-1,0-1 0,0-2 16,0 13 0,0-1 0,0-2 0,0-3 0,0-4 0,0-6 0,0 8 0,0-3 0,0-10 0,0-14 983,0 24-820,0-122 1,0-35 0,-3-5 0,-1-17 0,-1-11 0,0-3-103,2 26 0,-1-5 1,1-2-1,0-4 1,0-1-1,0-2 1,0-1-1,0 10 0,1-2 1,0-1-1,0-2 1,0 0-1,0-2 1,1-1-1,-1 0 1,1-2-109,-1 0 0,1-2 0,0-2 0,0 0 0,0-1 1,0-1-1,1 0 0,-1 0 0,1 0 0,0 0 1,1 9-1,-1-1 0,1 1 0,0-1 0,0 1 1,1-1-1,-1 0 0,1-1 0,0 1 0,0-1 0,0 1 0,0-4 0,1 0 0,-1 0 0,0-1 0,1 0 1,0 0-1,0 0 0,1 1 0,0 0 0,1 0 1,1 1-1,0-5 0,1 0 0,1 1 0,-1-1 1,2 2-1,0-1 0,1 1 0,0 1 0,2 0 0,0 0 4,2 4 1,0 0 0,1 0-1,2 0 1,0 0 0,0 2-1,0 0 1,0 2 0,0 1-1,0 1 1,1-8 0,0 0 0,-1 2-1,1 1 1,-1 2 0,2 1-1,0 4 1,2 1 42,5-7 0,1 1 0,2 4 0,-1 3 0,-1 3 0,-2 3 245,5-20 1,2-4 0,-8 22 0,-17 45-50,-17 46 1,-10 33-1,-8 30 1,-4 16 0,2 2-134,8-18 1,-1 5-1,1 5 1,-1 4 0,1 2-1,0 0 1,1 1 0,2-4-1,-1 2 1,1 1 0,0 1-1,0 1 1,2 2-1,1 1 1,1 1-114,3-10 1,1 2 0,1 1 0,1 1 0,1 1 0,0 0-1,0 1 1,1 0 0,-1-1 0,1 0 0,-1 1 0,1 1 0,0-1-1,0 0 1,0 1 0,1-1 0,0 1 0,0 0 0,1 0-1,0 0-2,1 2 0,0-1 0,0 1 1,1 1-1,1-1 0,-1 0 0,1 0 1,-1-1-1,1 0 0,0-1 0,-1 5 1,0 0-1,1 0 0,-1 0 0,1-2 1,0 1-1,0-2 0,0 1 0,1-2 32,0 7 0,1 0 0,0 0 0,0-1 0,0-1 0,1-2 1,-1-2-1,0-3 0,0 11 0,0-3 0,0-1 0,0-4 1,0-2-1,0-4 20,0-1 0,0-2 0,0-3 0,0-5 0,0-6 0,0 12 0,0-8 0,0-19 983,0-13-738,0-134 1,0 16 0,0-15 0,0-8-157,0 20 0,0-5 1,-1-4-1,2-3 0,-1-1 1,1 3-1,0-2 0,1-1 1,0-3-1,0-2 1,0-1-156,0 2 0,0-2 1,0-3-1,0 0 1,0-2-1,0 1 1,1-1-1,-1 9 1,0-1-1,1 0 1,-1-1-1,0 0 1,1-1-1,0 1 0,-1-1 4,0-4 1,0 0-1,0 0 1,0-1-1,0 0 1,1 1-1,1-1 1,1 1 0,2 1-1,1 0 1,0 0-1,2 0 1,0 1-1,1-1 1,1 0-1,1 1 0,1-1 0,1 0 0,1-1 0,1 1 0,1 0 0,-1 1 1,1 1-1,-1 0 0,1-5 0,-1-1 0,0 2 0,1 1 1,1 0-1,0 3 0,3 0 62,0 9 0,2 0 0,2 1 0,0 2 0,-1 1 0,-1 2 0,-2 2 0,1-14 0,-1 2 0,-2 3 0,-1 5 0,-3 4 327,1-15 1,-2 7 0,-3 15 655,8-7-934,-14 120 1,-2 38-1,-3 0 1,-2 15-1,0 10 1,-1 2-50,2-18 0,-1 3 0,0 4 0,0 2 0,-1 1 0,0 1 0,-1-7 0,0 2 0,-1 1 0,0 1 0,0 1 0,-1 1 0,1 1-62,0-6 1,-1 2-1,1 0 1,-1 2-1,0-1 1,0 0-1,1 1 1,-1-2 0,1-1-1,-1-1 1,0 1-1,1-1 1,-1 0-1,1 0 1,0-1-1,1 0-14,0 9 0,1 1 1,1-1-1,-1-1 0,1-2 1,-1-2-1,-2-3 1,0-2-1,-2-3 0,1-1 1,-2-3-1,1-4 0,0-4-170,-1 11 0,1-5 0,-1-6 0,-2-9 573,-9 23 1,1-42 0,5-86-132,6-30 1,5-20-1,0 0 1,1-9 0,1-5-88,-1 7 0,2-4 0,0-4 0,1-1 1,1 11-1,2-2 0,0-1 0,0-2 1,1-1-40,0 10 1,0-2-1,0-1 1,1-1-1,0 1 1,-1 0-1,1 0 1,1 1-1,-1 0 1,0 0-1,0 1 1,0 0-71,0 2 0,0 0 0,-1 1 0,0 0 0,1 1 0,-1 1 0,0-8 0,0 0 0,1 2 0,-1 1 0,0 1 0,3-11 0,-1 2 0,0 2 0,0 4 0,0-8 0,-2 5 0,2 8 0,2-2 0,0 14 0,1 1 0,-12 146 0,-1-11 0,1 12 0,-2 6 0,1 1 0,-1 6 0,0 4 0,0 3 0,0-7 0,0 4 0,-1 2 0,1 2 0,-1 2 80,0-5 0,-1 2 0,0 2 0,0 1 0,0 0 1,1 0-1,0 0 0,1 1 0,0 0 0,0 1 1,0-1-1,1 0-80,-1 0 0,1 1 0,-1 0 0,1 0 0,0-2 0,0-1 0,0-7 0,1-1 0,0-1 0,-1-1 0,1-2 0,0-1 0,0 4 0,0 0 0,0-3 0,0-2 0,0-3 0,0 3 0,1-1 0,-1-6 0,-1-12 0,-4 5 0,0-33 0,3-98 0,1-51 0,0 36 0,-1-10 0,0-4 0,0-2 0,1 7 0,1-3 0,-1-1 0,1-2 0,0 0 21,0-2 0,-1-2 0,2 0 0,-1 0 0,0-2 0,0 15 0,0-2 0,0 0 0,0 0 0,0 0 0,0 0-21,0-1 0,-1 0 0,1-1 0,0 1 0,0 0 0,1 1 0,0-13 0,1 1 0,1 0 0,0 1 0,0 2 0,1 4 0,0 0 0,0 2 0,1 2 0,0 4 0,0-4 0,0 4 0,1 2 0,0 3-328,4-12 0,0 3 0,-1 7 295,-1-11 0,-1 18 0,3 29 0,-10 90 33,0 15 0,0 16 0,-1-9 0,-1 11 0,0 5 0,0 3 0,-2 1 0,0 5 0,-1 4 0,0 2 0,1 2 0,0-17 0,1 1 0,0 3 0,0 0 0,-1 3 0,0 0 0,0 2-56,0-2 1,-1 1-1,0 2 1,0 2 0,-1-1-1,0 2 1,0-1-1,-1 0 1,0 1 0,-1 1-1,-1-1 1,1 1-1,-1 1 1,0-1 0,0 1-1,-1 1 56,2-8 0,0 1 0,-1 1 0,1 0 0,0 0 0,-1-1 0,-1 1 0,0-2 0,-1 0 0,-1 6 0,-1 0 0,0 0 0,-1-1 0,-1-1 0,0 0 0,0-1 0,0-1-76,-2 6 0,-1 1 1,0-2-1,-1 0 0,1-2 1,0-2-1,1-3 1,-1 1-1,1-2 0,-1-2 1,2-3-1,0-2 0,3-5-164,0 11 0,2-4 1,1-5-1,0-7 567,-6 31 1,-3-27 0,-3-48-83,0-118 1,15 17 0,3-12 0,1-8-220,-1 16 1,1-5-1,0-4 1,0-2-1,1-1 1,0-9-1,1-2 1,1-2-1,-1-2 1,0-2-103,0 20 0,0-2 1,0-2-1,0 0 0,0-1 1,0 1-1,0 1 1,0-11-1,0-1 0,1 1 1,0 0-1,-1 1 0,1-1-6,0 2 0,0-2 0,-1 1 1,1 1-1,0 1 0,1 4 1,1-3-1,0 1 0,0 3 0,1 2 1,1 5 81,0-2 0,0 3 0,2 4 0,2 7 327,2-40 1,11 43 0,24 85-165,-20 46 1,-6 28 0,-3-9 0,-1 12 0,0 8 0,0 5-99,-5-27 1,0 4-1,-1 3 1,0 2-1,0 3 1,0 0-1,1 1 1,0-1-1,0 1 1,0 1-1,0 2 1,0 1-1,-1 1 1,1 1 0,-1 2-112,-1-12 0,0 2 0,0 2 0,-1 0 0,0 1 0,1 1 1,-1 0-1,0 0 0,0-1 0,0 0 0,0 0 0,0 0 0,0 0 1,-1 0-1,1 0 0,-1 0 0,1 0 0,-1 0 0,1 0 0,-1 1 46,0 0 0,1 0 0,-1 0 0,0 1 0,0-1 0,0 1 0,0-1 0,-1-1 0,1 0 0,-1-1 0,0 4 0,0 0 0,-1 0 0,0-1 0,0 0 0,1-1 0,-1-1 0,0-1 0,0-1-71,1 4 1,-1 0 0,1 0 0,-1-2-1,1-1 1,-1-1 0,1-3 0,0-2 0,0 8-1,1-1 1,0-3 0,-1-3 0,1-2-1,0-4-93,1 16 0,0-4 0,0-6 0,1-8 0,4 30 0,3-34 1147,0-61-820,-7-58 1,-6-36 0,-1 8 0,-1-11 0,-1-8 0,1-3-107,0 12 0,0-5 1,0-3-1,0-3 1,0-2-1,0-1 1,0 2-1,0-3 1,0-2-1,0-2 1,0-1-1,0-1 1,0-1-113,0 15 0,0-2 1,0-1-1,0-1 0,0 0 1,0-1-1,0 1 1,0-1-1,0 1 0,0 0 1,0 0-1,0-1 1,0 1-1,0-1 0,0 1 1,0 0-1,0-1 0,0 1-3,0 1 0,-1 0 0,1-1 0,0 0 0,-1 1 1,1 0-1,0 1 0,1 1 0,0 1 0,1-3 0,0 0 1,0 2-1,0 0 0,1 2 0,1 0 0,-1 0 0,1 2-83,0-5 1,1 0-1,1 0 1,-1 2-1,1 2 1,-1 2-1,1 2 337,-1-13 1,1 1-1,-1 3 1,2 7 0,2 10 130,12-51 1,-1 59 0,-8 112-253,-6 25 1,-4 25 0,-2 9-1,-3-19 1,-2 6 0,-1 6-1,0 3 1,-1 2-76,1-12 0,0 3 0,0 3 0,-1 3 0,1 0 0,-1 1 0,1 0 0,0-7 0,0 1 0,0 0 0,-1 2 0,1 0 0,0 0 0,0 1 0,0 0-55,0-7 0,0 1 1,0 0-1,1 1 0,-1 0 1,0 0-1,0-1 1,1 1-1,-1-1 0,1-1 1,0-1-1,0 1 1,0-1-1,0 0 0,0 0 1,0 1-1,1-1 0,-1 0 22,1 1 0,1 0 0,0 1 0,0 0 0,-1-1 0,1 0 0,-2-1 1,0 0-1,-2-2 0,-1 4 0,-1 0 0,-1-2 0,-1 0 0,-1-1 0,0 0 1,0-2-1,-2-1 33,0 6 0,-2 0 0,0-2 0,-1 0 0,0-3 0,-1-2 0,-1-3 0,-4 12 0,-1-2 0,0-4 0,-3-5 0,-3-7 0,-14 14 0,-5-10 0,3-14 0,3-7 0,5-30 0,10-59 0,7-28 0,10-24 0,9-20 0,0-6 0,-3 27 0,-1-3 0,-1-4 0,1-2 0,1-1 0,0 8 0,1-1 0,1-2 0,-1-1 0,1-1 0,0-1 46,0-6 1,0-2 0,0-1-1,1-1 1,0 0 0,0-1 0,0 11-1,0 0 1,1-2 0,-1 1-1,1-1 1,0 0 0,0 0-47,1 0 0,-1 0 0,1-1 0,0 0 0,1 1 0,-1 0 0,0 0 0,1 3 0,-1-1 0,0 1 0,1 0 0,0 1 0,0 0 0,0 2 0,1-10 0,0 0 0,0 2 0,1 1 0,0 2 0,0 3 0,0 2 0,1 1 0,0 3 0,1 3 0,1 5 115,4-23 1,2 7 0,3 9-116,4-2 0,3 22 0,0 40 0,0 64 0,-13 13 0,-5 14 0,-2-2 0,-2 7 0,-2 7 0,-3 0 0,-3 7 0,0 4 0,-1 4 67,3-19 1,-1 4 0,-1 1-1,1 3 1,-1 0 0,0 0 0,-1 5-1,0 0 1,-1 1 0,1 2 0,-1 0-1,1 1-67,0-7 0,0 2 0,0 0 0,0 1 0,1 0 0,0 0 0,1 1 0,0 0 0,1 0 0,1 1 0,0-1 0,0 1 0,0 1 0,1-1 0,0 3 0,1 2 0,-1-1 0,1 1 0,1-1 0,-1-1 0,0-1 0,1-7 0,-1 0 0,1-2 0,0 1 0,-1-2 0,1-1 0,-1-2 0,0 5 0,0 0 0,-1-2 0,1-2 0,-1-2 0,-1-3 0,-3 22 0,0-3 0,-1-5 0,2-10 0,1 22 0,-3-24 0,-5-36 0,9-104 0,4-2 0,1-14 0,1-5 0,-1 5 0,0-5 0,0-3 0,0-2 0,0 5 0,0-2 0,0-2 0,0-2 0,0-1 24,0 3 0,0-1 0,0-3 0,0 0 0,0-1 0,0 1 0,0-3 0,0 0 0,1-1 0,-1 0 0,1-1 0,-1 1-24,1-3 0,-1-1 0,0 0 0,1 0 0,1 1 0,2 0 0,0 2 0,3 0 0,0 1 0,1 0 0,0 0 0,2 0 0,-1-3 0,1-1 0,1 0 0,1 1 0,3 2 0,1 2 0,6-7 0,1 1 0,4 2 0,1 3 0,2 4-88,0 9 1,1 2 0,2 3 0,1 3 0,0 4-1,11-20 1,1 7 0,2 17 87,9 18 0,-3 16 0,7 7 327,-46 59 1,-17 33 0,-9 19-206,-2-2 1,-6 9 0,0 8 0,4-21 0,0 5 0,0 4 0,-2 3 0,-2 3-58,1-15 1,-2 2-1,-1 2 1,-1 2-1,1 1 1,1 1-1,2 1 1,3-6-1,2 1 1,-1 1-1,2 1 1,1 1-1,0 0 1,1 1 0,1 1-121,1-5 0,0 1 1,2 0-1,0 1 0,1 1 1,0 0-1,0 0 1,1 0-1,-1-1 0,1 0 1,0 0-1,1 0 1,-1 1-1,1-1 0,0 0 1,1 0-1,0-1 0,0 1-11,1 9 0,1 1 1,-1 1-1,2-2 1,-1 0-1,1-1 1,-1-1-1,0-3 1,0 1-1,0 0 1,0-2-1,0-2 1,0-1-1,0-3 0,0-1-131,0 14 0,0-2 1,0-3-1,0-5 0,0-5 360,0 19 1,0-7 0,0-28 0,0-32 0,0-96 0,0-49-55,0 40 0,0-8 0,0-4 0,0-3 1,1 2-1,-1-2 0,0-4 0,1-3 1,0-2-104,-1-1 1,0-3-1,0-3 1,0-1-1,3-1 1,1 0-1,2 12 1,2-1-1,1-1 1,1 0 0,1-1-1,1 0 1,1 0-69,-1 8 1,2-1-1,0 0 1,1-1-1,1 1 1,-1-1-1,1 0 1,-1 0 0,1 0-1,-1-1 1,0 0-1,0 1 1,0-1-1,1 0 1,1 1-1,-1 0-14,4-12 0,2 0 1,-1 0-1,1 1 0,0 0 1,-1 2-1,-2 1 1,1-5-1,-1 0 0,-1 2 1,0 1-1,-1 1 0,-1 2-88,-1 7 0,-1 1 0,-1 0 0,0 3 0,0 2 0,0 4 165,2-18 0,0 3 0,0 8 0,1 12-1,7-10 0,-2 39 0,1 114 0,-18-9 0,-5 18 0,-2 9 0,-2 1 0,1-2 0,-2 5 0,-1 3 0,1 3 0,0 3 0,2-17 0,1 2 0,0 2 0,0 2 0,0 1 0,0 1 0,0 2 0,-1-3 0,1 2 0,-1 1 0,0 1 0,0 1 0,0 0 0,1 0 0,0-1 0,0 1 0,1 0 0,-1-1 0,1 1 0,1 1 0,-1-1 0,1 0 0,0 1 0,0 1 0,1 1 0,0 0 0,0 0 0,0 0 0,1-1 0,-1 0 0,0-3 0,0 7 0,0-2 0,0 0 0,0-1 0,0-2 0,0-1 0,0-1 0,0 5 0,0-1 0,0-1 0,0-3 0,0-2 0,0-3-56,0-1 1,0-2 0,0-3 0,0-5 0,0-9 55,2 49 0,-4-54 0,-5-81 0,1-57 0,4-32 0,0 22 0,0-9 0,0-7 0,1-3 0,0 13 0,1-3 0,0-4 0,0-2 0,1-1 0,-1 1 0,0 7 0,0 0 0,0 0 0,0-2 0,0-1 0,0 0 0,0-1-8,0 4 0,-1-1 0,1 0 0,-1-2 0,1 0 0,0 1 0,1-1 0,0 1 0,1 0 0,0 1 0,0-1 0,1 1 0,1-1 0,-1 0 0,1 1 0,0-1 8,1 0 0,0-1 0,0 0 0,0 0 0,1 0 0,0 1 0,0 2 0,0 1 0,2-2 0,-1 1 0,1 1 0,0 1 0,0 2 0,1 1 0,0 2 0,3-20 0,1 2 0,1 3 0,0 4 0,-1 5 0,1 3 0,0 2 0,-1 8 0,-3 13 0,3-32 0,-11 178 0,-6 5 0,-4 17 0,-2-21 0,-2 7 0,-3 7 0,0 2 0,3-19 0,-1 3 0,-1 2 0,0 3 0,0 1 0,1 2 0,1-3 0,0 3 0,0 2 0,1 1 0,0 1 0,0 1 0,1 1 0,1-4 0,0 0 0,0 2 0,0 1 0,1 1 0,0 0 0,1-1 0,0 1 0,1 0 0,0 1 0,1 0 0,0 0 0,1 1 0,0-1 0,1 1 0,-1 0 0,2-10 0,-1 1 0,1 1 0,1 0 0,-1 0 0,1-1 0,0-1 0,0 0 0,0-3 0,-1 15 0,1-1 0,1-2 0,-1-1 0,0-1 0,1 0 0,0-2 0,0 8 0,0 0 0,1-1 0,-1-3 0,0-3 0,-1-4 0,-1 16 0,-1-3 0,-1-8 0,-2-10 68,-7 17 0,-3-17 0,4-26 0,-6-24-68,-33-66 0,31-28 0,8-19 0,-1 1 0,0-8 0,2-9 0,3 16 0,2-5 0,-1-4 0,2-3 0,-1-3 0,2-1 0,-1-3 0,2-3 0,0-2 0,-1-1 0,1-1 0,0 7 0,0-2 0,1-1 0,-1-1 0,1-1 0,0-1 0,0 0 0,1 7 0,0-1 0,0-1 0,1 0 0,0-1 0,1 0 0,0-1 0,0 0 0,1 7 0,1-1 0,0 1 0,0-1 0,1-1 0,0 0 0,0 0 0,0-1 0,1 0-50,-1 4 1,1 0 0,0-1 0,0 0 0,0 0 0,0-1-1,1 1 1,-1-1 0,1 0 0,-1 0 0,1 0 0,0-1 0,0 0-1,0 0 1,0 0 0,1 0 0,-1-1 0,1 1 0,0 0-1,0-1-2,0 0 0,1-2 0,0 1 1,0-1-1,0 1 0,0-1 0,1 1 1,-1 1-1,0 0 0,1 1 0,0-4 1,0 0-1,-1 0 0,1 2 0,0-1 1,1 2-1,-1 0 0,1 1 0,0 1 32,1-3 1,1 0-1,0 2 1,0 0-1,0 1 1,0 2-1,1 1 1,-1 1 0,2-14-1,0 1 1,0 3-1,0 1 1,1 2-1,0 3 20,1-4 0,0 1 0,0 4 0,1 2 0,-2 4 0,2 0 0,-1 3 0,-1 4 0,-1 7 0,1-27 0,-1 20 0,6 29 0,-21 92 0,-6 36 0,1 3 0,-1 13 0,-2 7 0,2-19 0,-2 5 0,0 4 0,-1 3 0,-1 3 0,0-13 0,0 4 0,-1 1 0,0 3 0,0 1 0,0 0 0,1 1 0,1-7 0,0 1 0,1 1 0,-1 1 0,1 0 0,1 2 0,-1 0 0,0 2 0,1-4 0,0 2 0,0 1 0,1 0 0,-1 1 0,1 1 0,0 0 0,1 1 0,-1-1 0,2-6 0,-1 0 0,1 1 0,0 0 0,0 0 0,1 1 0,0-1 0,-1 2 0,1-1 0,1 1 0,-1 3 0,0 1 0,1 1 0,0-1 0,0 1 0,0 1 0,0-1 0,1 0 0,-1 0 0,1 0 0,0 0 0,0 0 0,0 0 0,1 0 0,-1 1 0,1-1 0,0 0 0,0 0 0,0 0 0,0-1 0,-1 1 0,2-1 0,-1 1 0,0-1 0,0 1 0,0-1 0,1 0 0,-1-1 0,1 1 0,-1-2 0,1-2 0,-1-1 0,1 0 0,0 0 0,0-1 0,-1 0 0,1 0 0,0 0 0,0 0 0,0-1-45,0 9 1,0 0 0,0 0 0,0-1 0,0 1 0,0-1 0,0-1 0,0 0 0,0-1 0,0-5 0,0 0 0,0-1 0,0 0 0,0-1 0,0 0 0,0 0 0,0 0 0,0-1 44,0 9 0,-1 0 0,0 0 0,1 0 0,-1-1 0,2-1 0,-1-2 0,2 0 0,0 1 0,1 0 0,1-2 0,0 0 0,0-2 0,1-1 0,0-1-89,0 6 0,0-1 1,1-1-1,0-1 0,1-3 1,0-2-1,3 1 1,0-2-1,0-2 0,1-4 1,0-2 88,3 28 0,1-7 0,0-7 327,4 22 1,1-39 0,-8-70-132,-5-41 1,-6-28-1,-3-9 1,-3-12 0,0-7-144,0 19 0,-1-5 0,0-3 0,-1-2 0,1-1 0,1 5 1,-1-1-1,1-2 0,-1-1 0,0-1 0,0-2-51,-2-9 1,-1-1 0,0-2 0,0-1 0,1-1-1,-1-1 1,2 8 0,1 0 0,-1-2 0,1 0 0,0-1-1,0-1 1,0-1-3,1 8 0,0-2 0,0 0 0,0 0 0,1-2 0,-1 1 0,1-1 0,1 0 0,-1 7 0,1 0 0,0-1 0,1 0 0,-1 0 0,1-1 0,0 0 0,0 0 0,0-1 0,1-4 0,0-1 0,0-1 0,0 0 0,0-1 0,1 1 0,-1 0 0,1 2 0,-1 0 0,1-6 0,-1 1 0,1 1 0,-1 1 0,1-1 0,0 2 0,0-1 0,0 1 0,0 2 0,0 1 0,-1-1 0,2 1 0,-1 1 0,0 0 0,0 3 0,0 2 0,0-15 0,0 2 0,0 2 0,0 2 0,0 3 0,0 2 0,-1 0 0,1 2 0,0 3 0,0 3 0,1 3 245,1-1 1,0 1 0,1 6 0,-1 12-5,-1-4 1,1 31-242,8 93 0,-17 12 0,-8 22 0,-2 6 0,4-23 0,-1 5 0,0 3 0,-2 2 0,-1 1 0,1-6 0,-2 0 0,0 3 0,-1 0 0,0 1 0,-1 2-71,0-4 1,-1 1 0,-1 2 0,0 0-1,0 1 1,1 1 0,2 0 0,0 3 0,1 2-1,1-1 1,1 2 0,1 0 0,0 0-1,2 1 5,1 4 0,1 1 1,1 1-1,1 0 1,0 0-1,1 1 1,1-1-1,1-10 1,0 1-1,1 0 1,0 0-1,0 0 1,2 0-1,-1 1 0,1 0 7,1 1 0,0 1 0,1 0 0,0 1 0,1-1 0,0 0 1,-1-1-1,1 0 0,-1 8 0,1 0 0,-1-1 0,1-1 1,0 0-1,0 0 0,-1 0 59,1-4 0,0 1 0,0-2 0,0 1 0,0-1 0,0 0 0,0-1 0,0-3 0,0-1 0,0 0 0,0 0 0,0-1 0,0 0 0,0-2 81,0 9 1,0-1 0,0-1 0,0-1 0,0 0 0,0-1 0,1-3 0,-1 0 0,0-1 0,1-1 0,-1-1 0,1-1-78,-1 11 0,0-2 0,1 0 0,1-2 0,2-2 0,4 13 0,3-2 0,1-2 0,4-2 118,1-4 1,2-2 0,3-1 0,1-3 0,-1-9 0,3-1 0,0-2 0,3-3 40,11 14 1,2-3 0,-3-4 0,-11-11 0,-4-2 0,-2-2 45,0 13 1,-6-3-210,-7-16 0,-3-5 0,4 25 491,-9-71 1,-2-73-296,0-6 1,-3-14-1,-7 4 1,-3-7 0,-2-6-88,0 5 0,-2-4 0,0-4 0,0-2 1,2 12-1,0-2 0,1-2 0,-1-2 1,1-2-122,1 5 0,1-2 0,0-2 0,0-1 0,1 0 1,2-2-1,1 12 0,2-2 0,-1 0 0,2 0 1,0-1-1,1-1 0,1-1 12,2 6 0,0 0 0,1-1 0,1-1 0,1 0 0,0 0 0,1 0 0,0 1 0,2-10 0,0 0 0,2 0 0,0 0 0,1 0 0,1 0 0,1 0 0,0-1 0,2 0 0,1 0 0,0-1 0,0 2 0,0 0 0,0 1 0,-1 5 0,0 1 0,0 0 0,0 1 0,1 1 0,0 0 0,1 1 0,3-11 0,1 1 0,1 0 0,0 2 0,-1 0 0,-2 2 0,1-8 0,-2 1 0,0 2 0,-2 2 0,-1 1-7,-3 12 0,-1 2 0,0 1 0,-1 2 0,0 1 0,1-8 0,0 1 0,0 3 0,1 2 7,0-12 0,1 4 0,-1 3 0,-3 13 0,0 2 0,0 4 0,0-10 0,-1 5 0,-1 12 0,-1 6 0,-1-14 0,0 72 0,0 44 0,0 18 0,0 11 0,0 11 0,0 6 0,-1-26 0,0 2 0,0 2 0,0 4 0,-1 1 0,-2 2 0,-4 5 0,-3 0 0,-2 2 140,-2 5 0,-3 1 1,0 1-1,3-21 1,-1 0-1,-1 1 1,1 0-19,-2 8 1,-1 1 0,0 0 0,1 0 0,3-4 0,0 0 0,1 0 0,0 0-1,-2 2 1,1 0 0,0 0 0,2 0 0,2-5 0,1 1 0,2-2 0,0 0-58,-1 20 1,2-2-1,1-1 1,1-7-1,1 0 1,1-3 97,2-10 1,1-1 0,1-1 0,-1 0 0,0 0 0,0 1-144,0 0 1,0 0 0,0 0 0,0 0-1,0 1 1,0-2-21,-1 30 0,2-2 0,3 1 0,2-2 0,0-4 0,2-2 0,2 0 0,0-1 0,1 6 0,0 0 0,-4-10 0,-2-1-40,-1 1 0,-1-3 0,-1-11 0,-1-2 40,-1-2 0,0-4 0,1-10 0,0-2 0,7 43 0,-6 1 0,6-15 0,-6 9 491,-2-9 1,0-5-1,0-2 1,0 2-1,0-3 1,0 1-212,0-8 1,0 2-184,0 6 0,0-15-97,0-1 0,0-1 0,0-6 0,-7 3 0,-1-2 0,-6-6 0,6 6 0,-2-6 0,3-2 0,5 0 0,-8 10 0,0-7 0,8-3 0,-28-22 0,15-12 0,-16-10 0,9 0 0,-10 0 0,-3 0 0,-9 0 0,-7 0 0,-1 0 0,1 0 0,7 0 0,-3 0 0,-4 0 0,-5 2 0,-11 6 0,-9-6 0,-4 5 0,9 3 0,-3-3 0,18 8 0,-10-7 0,22-1 0,-1-7 0,6 0 0,5 0 0,-8 0 0,18 0 0,-8 0 0,-10 10 0,-4 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4:31.77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24575,'0'9'0,"0"17"0,0 9 0,0 2 0,0-5 0,0-3 0,0 8 0,0 2 0,0 2 0,0 5 0,0-13 0,0 4 0,0 2 0,0 2 0,0 7 0,0-2 0,0 0 0,0-3 0,0 3 0,0 2 0,0 24 0,0 10 0,0 16 0,0-46 0,0 1 0,0 2 0,0 1 0,0-2 0,0-1 0,0 45 0,0-3 0,0-3 0,0-14 0,0-12 0,0-8 0,0-5 0,0-5 0,0-9 0,0 7 0,0-1 0,0 3 0,0-2 0,0-3 0,0 10 0,0-16 0,0 2 0,0-2 0,0 9 0,0-5 0,0 5 0,0-5 0,0-2 0,0 9 0,0 7 0,0 4 0,0-5 0,0-15 0,0 7 0,0 0 0,0 12 0,0-5 0,0 6 0,0-14 0,0 16 0,0-2 0,0 0 0,0 0 0,0-7 0,0 7 0,0 6 0,0-6 0,0 6 0,0 0 0,0-4 0,0 5 0,0-5 0,0-2 0,0 4 0,0-5 0,0 8 0,0-7 0,0-1 0,0 8 0,0 3 0,0 3 0,0-4 0,0-3 0,0 11 0,0 3 0,0-3 0,0-4 0,0-7 0,0 7 0,0-9 0,0 2 0,0 3 0,0-3 0,0 3 0,0-3 0,0 3 0,0 4 0,0 4 0,0-4 0,0 10 0,0 3 0,0 0 0,0-6 0,0 6 0,0-1 0,0 10 0,0-2 0,0 3 0,0 3 0,0-48 0,0 1 0,0 1 0,0 0 0,0-2 0,0 0 0,0 2 0,0 1 0,0 0 0,0 0 0,0 0 0,0-1 0,0 0 0,0 1 0,0 44 0,0 1 0,0 0 0,0 0 0,0 0 0,0-6 0,0-1 0,0-1 0,0 1 0,0-4 0,0-8 0,0-1 0,0 0 0,0 3 0,0 4 0,0-4 0,0 3 0,0-3 0,0-3 0,0 1 0,0-1 0,0 7 0,0 0 0,0 0 0,0-7 0,0 7 0,0 0 0,0 9 0,0-3 0,0 7 0,0-46 0,0 1 0,0 0 0,0 1 0,0 1 0,0 1 0,0-2 0,0 0 0,0-1 0,0-1 0,0-2 0,0 0 0,0 2 0,0 1 0,0 4 0,0 1 0,0 1 0,0 0 0,0 3 0,0 0 0,0 0 0,0 0 0,0 2 0,0 0 0,0 4 0,0 2 0,0 6 0,0 2 0,0 3 0,0 2 0,0 4 0,0 2-228,0 5 0,0 1 0,0-3 1,0-1 227,0 7 0,0 0 0,0-8 0,0-1 0,0-4 0,0 0 0,0-4 0,0-1 0,0-10 0,0-3 0,0-5 0,0-2 0,0 38 0,0-4 0,0-16 0,0-4 0,0-15 0,0-2 0,0-5 0,0 4 0,0-3 0,0 3 455,0 3 1,0 0-456,0 0 0,0-1 0,0 1 0,0 7 0,0-1 0,0 9 0,0-2 0,0 2 0,0-2 0,0 0 0,0-1 0,0-7 0,0 7 0,0 1 0,0 0 0,0-9 0,0 3 0,0-10 0,0 10 0,0-5 0,0-3 0,0 3 0,0 5 0,0-14 0,0 0 0,0 5 0,0-5 0,0 16 0,0-10 0,0 6 0,0-6 0,0 1 0,0 0 0,0 6 0,0 1 0,0 1 0,0-2 0,0-4 0,0 5 0,0-5 0,0-2 0,0-1 0,0 1 0,0 0 0,0 0 0,0-5 0,0 5 0,0-11 0,0 11 0,0-14 0,0 1 0,0 2 0,0-2 0,0 13 0,0-7 0,0 2 0,0-8 0,0-5 0,0 5 0,0 2 0,0-2 0,0 2 0,0-3 0,0-8 0,0 9 0,0-7 0,0 14 0,0-14 0,0 6 0,0-5 0,0 12 0,0-6 0,0 6 0,0-6 0,0 6 0,0-13 0,0 7 0,0-9 0,0 9 0,0-5 0,0 5 0,0-1 0,0-8 0,0 9 0,0-22 0,0 22 0,0-24 0,0 6 0,0-8 0,0-1 0,0 1 0,0-1 0,0 1 0,0 0 0,0-1 0,0 27 0,0 6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5:05.50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2333 0 24575,'-22'70'0,"1"-1"0,-1 1 0,-1 16 0,7-2 0,7-8 0,5 0 0,3 2 0,2 1 0,-1 16 0,0 4-164,0-25 0,0 3 0,0 1 0,0 4 0,0 2 0,0 0 0,0 5 0,0 1 0,0-1 0,-1-2 0,1 1 0,-2-2 0,0 0 0,0-1 0,0-1 0,1-4 0,1-2 0,-1-1 101,-1-4 0,0-1 0,-1-1 0,0-2 1,0-1-1,0 0 122,0 27 0,0-1 0,-1-1 1,1-1-60,3-3 0,0-2 0,0 2 0,0-1 0,0 0 0,0 0 0,0-2 0,0 0 0,0 3 0,0-1 0,0-6 0,0 1 0,0 5 0,0 1 0,0-4 0,0-1 0,0 1 0,0 0 0,0-1 0,0 0 0,0-2 0,0-1 0,0-1 0,0-1 0,0 3 0,0 0 0,0 0 0,0 1 0,0-1 0,0-1 0,0-2 0,0-1 0,0-2 0,0-2 0,0-5 0,0 0 137,0 2 1,0 1 0,0-3 0,0 0-138,0 5 0,0 2 0,0 3 0,0 1 0,0 4 0,0 2 0,4 4 0,1 0-169,1 1 1,1 1-1,1 5 1,-1 0 168,0-5 0,-1-1 0,2 1 0,0-1 0,-5-11 0,0-3 0,4-5 0,-1-3 245,-2-9 1,-1-2 0,1 0 0,-2-1-92,-1-4 1,-2-1 0,1 0-1,0 0 173,0 46 0,0-2-327,0-4 0,0-5 95,0-9 1,0-4-96,0 5 0,0-3 384,0 15 1,0-2-385,0 3 0,0-14 0,0-12 0,0-8 0,0-5 0,0 1 0,0-8 0,0 0 0,0-7 0,0 2 0,0 5 0,7-3 0,-1 10 0,1-14 0,-7 7 0,7-7 0,-1 13 0,1 0 0,-7 7 0,6-7 0,1 1 0,-1-3 0,-6 2 0,7 9 0,-1-9 0,1 9 0,-7-8 0,0-6 0,0-1 0,0-4 0,0-3 0,0-26 0,0-55 0,0-8 0,0-11 0,-4 0 0,-3-6 0,0-5 0,-1-19 0,0-6 0,-2-2 0,1 16 0,-1-2 0,-1-2 0,0 0-110,-1-6 1,0-1 0,0-2 0,2 0-1,3 15 1,0-1 0,1-1 0,1 0-1,0 0 11,0-2 1,0-1 0,2-1-1,-1 1 1,1-1 0,1 0-1,0-1 1,1 1 0,-1-1-1,0 0 0,0 1 1,-1-1 0,0 1-1,0-1 1,1 1 0,1 0-1,0 1 1,0 0 0,1 0-1,-1-1 25,0 1 1,-1 0 0,1-1 0,-1 1-1,1 0 1,1 2 0,-1 1 0,1 0-1,-1 0 1,1 0 73,0-16 0,0 1 0,0 1 0,0-1 0,0 3 0,0 0 0,0 0 0,0 1-123,0 5 0,0 1 0,0 0 0,0 1 0,0 0 0,0 0 0,0 0 0,0 1 0,0 3 0,0-1 0,0 1 0,0 0 0,0 1 0,0-1 0,0 2 0,0 1-41,0-18 0,0 2 0,0 2 0,2 5 0,0 1 0,1 4 75,-1 12 1,0 2 0,0 3 0,2-19 0,-1 4 88,-3 15 0,0 3 0,0 13 0,0 2 0,0-23 983,0 22 0,0 31-492,0 71 1,0 18-247,0-8 1,0 6 0,0 2 0,0 2-1,0 5 1,0 3 0,0 6 0,0 2-1,0 6 1,0 1 0,0 1 0,0 0-166,0-1 0,0-1 0,0 6 1,0-1-81,0-5 0,0 1 0,-4 3 0,-1 0 0,-1-6 0,-1-1 0,2-4 0,-1-2 0,-1-6 0,1-1 0,3 6 0,0 0 0,-4-6 0,0 0 0,5 4 0,0 0 0,-1-3 0,0-2 0,1-4 0,1 0-95,1 9 0,0 0 0,0-3 0,0 1 95,0-2 0,0 0 0,0 4 0,0 0 0,0-4 0,0 1 0,0-3 0,0 0 0,0 5 0,0 1 0,0 0 0,0 2 0,0 7 0,0 1 0,0-6 0,0 0 0,0 2 0,0 0 0,0-5 0,0 0 0,0 1 0,0 1 0,0-1 0,0 0 0,0 1 0,0 0 0,0 3 0,0 0 0,0 1 0,0-1 0,0-1 0,0 0 0,0 1 0,0 0 0,0 3 0,0-1 0,0-4 0,0-2 0,0-2 0,0-1 0,0-5 0,0-1 0,0-5 0,0-1 0,0 0 0,0-1 0,0-1 0,0-1 0,0-7 0,0 0 0,0-2 0,0-1 0,0 42 0,0-18 0,0-8 0,0-17 843,0-7-843,0-44 0,0-96 0,-9 26 0,-5-11 0,-2-6 0,2-1 0,-2-7 0,-1-4 0,-1-1 0,0 8 0,-1-2 0,-1-1 0,0-3 0,-1 0-82,1 7 0,-2-1 0,1-2 0,-1 0 0,1 0 0,3-1 0,1-1 0,1 0 0,1-1 0,1 0 0,1-1 0,1 1 0,0-3 0,1 1 0,1-2 0,0 1 0,2 0 0,0 1 0,1 1 0,1 1 0,1-1 0,1 2 0,1-1 0,0 1-8,0 4 1,2 0-1,0 1 1,0 0 0,1 1-1,-1 0 1,0-15 0,1 1-1,-1 1 1,1 0-1,0 1-9,-1 5 1,0 1 0,0 1-1,1 0 1,3 1 0,2 3-1,1 2 1,3-1 0,0 2-1,1-1-11,1 2 1,1 0 0,1 0 0,1 2-1,1-1 1,5-15 0,1 1 0,0 1-1,2 0-13,1 4 0,2 1 0,-1 0 0,-2 2 0,-2 6 0,-2 1 0,-2 0 0,-2 3-41,-1-18 0,-5 2 0,1 3 0,0 11 0,0 2 0,-2 3-82,-1-23 0,-1 6 0,2 13 0,2 6-738,9-25 1967,1 39-656,-9 68 1,-5 33 0,-4 18-132,-1 24 1,-2 8-1,1-18 1,0 2 0,0 3-140,0 12 0,1 4 0,-2 0 1,1 2-1,-1 1 0,0 1 61,0-21 1,1 0 0,-2 1 0,-1 0-1,-2 1 1,-2 0 0,-1 1 0,-1 0-119,0 0 0,-2 1 0,-1 0 0,-1-1 0,-3 4 0,-1-1 0,-1 1 0,-1-1 0,0 1 0,0 0 0,-1 0 0,0 0 0,-2 1 0,0 1 0,0 0 0,0-1 0,2-1 0,-1 0 0,2 0 0,1 0 0,2 0 0,1 1 0,1 0 0,2 1 0,2-1 0,2 1 0,0 0 0,2-1 0,0-5 0,2 0 0,0-1 0,0 0 0,1 2 0,-1 0 0,1 0 0,0-1 0,2-3 0,0-1 0,0 0 0,0 0 66,-1-1 0,1-1 0,-1 0 0,0 0 0,1 21 0,1-1 0,-1-1-66,1-4 0,0 0 0,0-2 0,0-7 0,0-2 0,0 0-107,0-2 0,0 0 0,0-2 0,0-3 0,0-2 1,0-1 106,0 24 0,0-3 0,0 0 0,0-3 0,0-14 0,0-3 0,0-3 0,0-3 0,0-8 0,0-1 983,0 43 0,0-54-917,0-86 1,0-49-1,0-3 1,0 7-1,0-3 1,0-10-67,0 24 0,0-7 0,0-5 0,0-2 0,0 0 0,0 1 0,0 0 0,1 0 0,-1-1 0,0 0 0,1-1 0,-1 0-76,1-1 0,0-1 1,-1-1-1,1 1 0,1-2 1,0 1-1,0 9 1,1-1-1,0 0 0,1 0 1,0-1-1,1 0 0,0 0 5,1-2 1,1 0 0,0-1 0,1 0-1,0 0 1,0 0 0,0 1 0,0 2 0,1 0-1,-1 1 1,1-1 0,0 1 0,1 1-1,0 0-11,4-11 0,1 0 0,1 1 0,1 0 0,-2 1 0,0 2 0,-2 5 0,-1 1 0,0 1 0,-1 0 0,1 2 0,0 1-28,1-8 1,1 1 0,-1 1 0,0 2-1,-1 1 1,2-8 0,-1 1 0,-1 3-1,-1 2-52,1-15 0,-2 4 1,1 4-1,-2 14 0,1 4 1,-1 6 161,2-3 0,-2 8 0,2-28 0,10 80 0,-7 26 0,-1 61 0,-12-6 0,-2 10 0,1-10 0,0 5 0,0 1 0,0 3 0,0 2 0,0 0 163,0 9 1,0 2 0,0 0 0,0-1 0,0-1 0,0 1-1,0 0 1,0 0 0,0 1 0,0 3 0,0 1 0,0 0-1,0 0 1,0 0 0,0-1 0,0-5 0,0 0 0,0-1-97,0-1 1,0-1 0,0-1 0,0-4 0,0-1 0,0-1-68,0-3 0,0 0 0,0-3 0,0 25 0,0-4 245,0-9 1,0-5 0,0-18 0,0-4 737,0 41-431,0-39-552,0-40 0,0-72 0,0-40 0,0 22 0,0-6 0,0-3 0,0-17 0,0-3 0,0-2-123,0 24 0,0 0 0,0-1 0,0 1 0,0-2 0,0 0 0,0 0 0,0 2-41,0-22 0,0 2 0,0 2 0,0 7 0,0 2 0,0 4 94,0 12 0,0 3 0,0 4 315,0-13 1,0 13 0,0 20 0,0 90-115,0 9 0,0 12 0,-1-5 0,0 7 1,0 2-132,0 13 0,-2 4 0,1 2 0,-1 6 0,-1 3 0,0 2-123,0-22 0,-1 1 0,0 0 0,-1 1 0,0 1 0,-2 1 0,0 0 0,0 0 0,-1 2 0,-1 0 0,0 0 0,0-1 0,-1-2 0,0-1 0,-1 0 0,0 0 59,-1 0 1,-1-1 0,1 0 0,1-1 0,-2 19 0,1-1-1,3-2-70,2-8 1,2-2 0,0-3-1,2-8 1,0-2 0,1-4 133,1 17 0,4-7 0,5-18 0,4-7 983,15 26-492,9-40 1,-5-26-491,-4-26 0,-11-34 1,-6-19-2,5-27 0,-2-10 0,-3 15 0,-2-6 0,1-3-123,0 11 0,0-4 0,0-1 0,1-1 0,0-4 0,0-1 0,1 0 0,-1-1 24,-1 18 1,-1-1 0,1 0-1,0 0 1,0-1 0,1 0-1,0-1 1,0 0 0,0 0-1,-1 0-4,-1 0 0,0-2 0,-1 1 0,0 1 0,0 0 0,1-13 1,-2 1-1,1 1 0,0 3 103,1 7 0,0 2 0,-1 3 0,0 3 0,0-5 0,-2 3 0,2 9 491,3 0 1,1 14 491,1 13-924,-11 110 1,0 0 0,0 12-60,0-10 0,1 6 0,-2 0 0,-1 3 0,-1 2 0,-1 1-123,1 6 1,-2 1 0,0 2 0,0 1 0,-1 1 0,0 0 122,0-1 0,-1-1 0,0 1 0,1 1 0,0 1 0,1 0 0,0-1 0,1 1 0,0-1 0,-1-3 0,-1-1 0,2 0 0,1 1 0,1 0 0,0-2 0,0-5 0,-1-1 0,2-1 0,0-3 0,1-2 0,1-1 0,-1 26 0,0-4-24,0-10 0,0-4 0,0-12 1,0-3 23,0-7 0,0-4 983,0 34 0,-9-49-492,-2-25 1,-2-30-274,0-13 765,0 4-47,-7-15-809,-8 24-127,6 31 0,5 27 0,4 16 0,-2 29 0,3 10 0,5-22 0,1 3 0,0 4 0,1-12 0,-1 2 0,2 2 0,-1-2 0,1 22 0,0-1 0,1-1-164,3-5 0,0 0 0,0-3 0,0-6 0,0-3 0,0-1 91,0-8 1,0-1-1,0-3 1,0 19 0,0-5 72,0-14 0,0-5 0,0 29 0,0-85 0,-24-82 0,3-1 0,-3-12 0,3 14 0,0-5 0,-3-3 0,2 10 0,-1-2 0,-1-3 0,2-2 0,1-8 0,1-3 0,2-2 0,1-1-99,3 15 1,1-1 0,2-1-1,0 0 1,1 0 0,1 1-1,2 0 1,1 0 0,0-1-1,1 1-11,1-2 1,1-1 0,1 1 0,0 0-1,0 3 1,0-11 0,1 2 0,0 2-1,1 3-218,0-15 0,0 4 0,0 4 179,0 14 1,0 4 0,0 17 148,0 11 0,0 101 0,-4 26 0,-1 16 0,1-21 0,0 3 0,-1 2 0,0 3 0,0 2 0,0 1-121,0 1 1,1 1-1,0 1 1,0 7-1,0 0 1,1 1 120,1-22 0,1 1 0,-1 0 0,0 0 0,0 0 0,0-1 0,-1 1 0,-1 0 0,0 3 0,-1 1 0,0 0 0,0-3 0,-2 18 0,1-3 0,-1-1 0,0-1 0,1-1 0,0-3 0,1-12 0,2-3 0,0-3 0,-1 15 0,1-5 0,3-15 0,-2-8 983,-7 3 0,7-40-656,-7-91 1,5 15 0,0-10-280,-1 1 1,1-8-1,0-1 1,0-8-1,1-3 1,1-2-172,0 13 0,0-1 0,1-2 0,-1 0 0,1-6 0,1-1 0,0-1 0,-1-1 0,1-5 0,0-2 0,0 0 0,0 1 0,0 5 0,0-1 0,0 2 0,0-1 32,0-1 0,-1-1 1,1 1-1,1 4 1,2-13-1,0 3 0,2 5 91,1 12 0,1 4 0,0 4 491,0-13 1,5 13-29,25 11 0,-17 125-463,-9 0 0,-2 12 0,-3-11 0,0 6 0,-1 2 0,-2 12 0,-2 3 0,2 1 0,1 4 0,2 1 0,-1 0-123,-2-21 0,0 0 0,0 0 0,1 1 0,0 0 0,1 1 0,0-1 0,0 0-41,3 22 0,1 0 1,1 0-1,-1-3 0,2 0 1,1-2 163,2-6 0,2-2 0,0-2 0,-1-7 0,0-2 0,1-2-43,6 22 1,1-5 0,3-12-1,1-4 43,-8-15 0,1-5 983,15 14-492,-7-58 1,-21-72-343,-8 11 1,-5-7 0,-9-18 0,-7-7-150,2 15 0,-3-4 0,1-1 0,1-2 0,2-2 0,0-1-164,-1-3 0,-1 0 0,3-2 0,2-1 0,2-1 0,1 0 61,-1 0 1,0 0 0,2 3 0,4 11 0,0 1 0,3 3 102,0-20 0,3 6 196,1 13 1,0 29-1,1 58 1,0 29 0,0 15-1,0 21 1,0 8-1,0-23 1,0 2 0,0 1-181,0 3 1,0 0 0,0 0 0,0-2 0,0 0-1,0 0-124,-1-4 0,1-1 1,1 0-1,2 28 1,3 0 107,-2 0 0,5-1 0,5-9 0,4-2 0,1-6 0,1-4 0,2-11 0,0-4 0,17 33 0,-8-26 983,14-25-220,-21-23-763,13-8 0,-34 2 0,-16 0 407,-27-5 0,1-4-407,-7-2 0,-2 0 0,3 0 0,-3 0 0,2 0 0,-4 0 0,-9 0 0,-17 0 0,-9 0 0,-11 0 0,44 0 0,0 0 0,-1 0 0,-1 0 0,-2 0 0,1 0 0,4 0 0,2 0 0,-43 0 0,12 0 0,1 0 0,3 0 0,11 0 0,6 0 0,7 0 0,8 9 0,-2 4 0,5-4 0,-7 8 0,7-15 0,19 7 0,85-9 0,5-2 0,-8-1 0,4-1 0,-7 0 0,1-2 0,7-4 0,1 0 0,-3 1 0,0 0 0,9 2 0,0 1 0,-5 1 0,-1 2 0,3 2 0,-1 2 0,-8-1 0,-2 0 0,40 0 0,-24 0 0,-16 0 0,-12 0 0,-15-9 0,-23 7 0,-45-7 0,20 9 0,-44 0 0,37 0 0,-22 0 0,5 0 0,-11 0 0,-1 0 0,-8 0 0,9 0 0,-7 0 0,-6 0 0,8 0 0,-8 0 0,17 0 0,-4 0 0,2 0 0,4 0 0,0 0 0,7 0 0,6 0 0,1 0 0,-1 0 0,3 0 0,-7 0 0,6 0 0,1 0 0,-7 0 0,15 0 0,-6 0 0,-1 0 0,7 0 0,-15 0 0,24 0 0,-21 0 0,20 0 0,-14 0 0,9-9 0,-1-1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5:08.82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1000 279 24575,'-58'80'0,"0"0"0,0 0 0,17-7 0,5 0 0,9 3 0,9 2 0,7 1 0,5 3 0,3 9 0,4 3 0,1 2 0,-2-14 0,0 2 0,0 1 0,0 2-123,0 9 0,0 2 0,0 1 0,0 0 0,0-1 0,0 0 0,0 0 0,0 0 0,0-1 0,0 0 0,0 0 0,0-3 0,-1-8 0,1-2 0,-1-2 0,1-1-41,-2 18 0,0-3 0,-1-3 0,0-12 0,0-2 0,-2-4-82,-4 20 0,-2-7 0,3-15 0,-1-7 69,-4 26 0,-2-25 1157,8-8-980,1-22 0,8-94 0,4-41 0,1 13 0,2-10 0,-2 14 0,1-10 0,1-4 0,-1 2 0,0 3 0,-2 0 0,2-1 0,1-1-110,2-5 1,2 0 0,1-2 0,0 0-1,-3 15 1,0-2 0,1 1 0,0-2-1,1 0 11,2-6 1,2-1 0,0-1-1,1 0 1,0 1 0,-1 2-1,1 0 1,-1 0 0,1 0-1,1 1-11,0 2 1,1 0 0,-1 1 0,1 1-1,0 2 1,2-9 0,0 1 0,1 4-1,-1 2-45,6-14 0,1 5 0,-1 5 482,-4 17 1,-1 4 0,2 9-1,4-2 1,1 28 0,13 86-191,-26 16 0,-7 16 0,-3-9 0,-1 6 0,-2 3-137,-2-8 0,-3 4 0,1 1 0,-1 0 0,1 2 0,0 2 0,0 0 0,0 1-123,0 5 0,0 2 0,0 0 0,0 0 0,0 1 0,-1 0 0,1 1 0,-1 0 0,0 4 0,0 0 0,-1 1 0,-1-2 0,0-2 0,-1 0 0,-1-1 0,0-1 43,-1-2 1,-1 0 0,0-1 0,1-2 0,1-9 0,0-1 0,1-1-1,0-2 18,1 13 1,1-3 0,1-3 61,-1 16 0,2-11 491,0 11 1,0-135-296,-1-25 1,2-14-1,1 8 1,1-6 0,0-4-57,1-16 0,1-5 1,-1-2-1,0 20 1,1-2-1,-1-1 1,1-1-264,0-2 0,0-1 0,0-1 0,-1 1 0,0-2 0,-1 0 0,-1 0 0,0 0 0,0 1 0,0 0 0,0 1 0,-1 1 0,0 8 0,-1 0 0,1 3 0,-1 1 104,0-12 0,0 4 1,0 5 509,0-12 1,0 19-165,0 32 1,0 77 0,0 32-199,0-6 0,1 7 0,-2 4 1,-1 11-1,-2 3 0,-1 3-129,1-15 0,-1 1 0,0 1 0,0 1 0,-1 2 0,1 0 0,0 0 0,-1 1-123,-2 1 0,-1 1 0,1 0 0,0 1 0,2 1 0,0 2 0,1-1 0,0 0 0,0-1 0,0 1 0,0-2 0,1 0 0,-1-5 0,0-1 0,1-1 0,0-2 86,1 18 0,2-3 1,-1-4-1,-1-15 1,1-3-1,0-6 37,2 4 0,0-12 0,0-19 0,0-73 0,0-28 0,0-28 0,0-12 0,0 20 0,0-4 0,0-2 0,0 17 0,0-2 0,0-1 0,0 0 0,0-3 0,0-1 0,0-1 0,0 1 38,0-2 0,0 1 0,0-1 0,0 0 0,0 2 0,0-1 0,0 1 1,0-1-39,0-3 0,0 0 0,0 0 0,0 3 0,0-16 0,0 2 0,0 4 0,0 8 0,0 3 0,0 7 0,2-2 0,-4 11 0,-9 7 0,-8 123 0,5 3 0,2 14 0,0 4 0,2 9 0,-1 2 0,3-23 0,0 0 0,1 2 0,-1 1 2,1 7 1,1 2-1,-1 0 1,1 0 0,1 0-1,-1 0 1,1 1-1,0-1-2,-2-1 0,0 1 0,0 0 0,1-1 0,2-2 0,1 0 0,0-1 0,0-1 0,1-5 0,0-1 0,1-1 0,0-2 0,0 12 0,0-2 0,1-3-492,0 22 0,0-8 432,0-20 0,0-13 0,0-24 387,0-83 1,0-11 0,0-12-165,0-2 1,0-7 0,0-2 0,0-5 0,0-1 0,0-2-149,0-3 1,0 0-1,0-1 1,0-1-1,0 1 1,0-2-139,0 20 0,0-2 0,0 1 0,0-1 0,0 1 0,0-1 0,0 1 0,0-1-6,0-1 0,0-1 1,0 1-1,0 2 1,0-16-1,0 2 1,0 3 128,0 10 0,0 3 0,0 6 196,1-15 1,-2 36-1,-4 63 1,-1 46 0,-3 22-34,-1-12 1,-1 6 0,-1 2 0,2 9 0,0 3 0,0 1-124,0-20 1,0 1 0,0 1 0,1-1 0,0 2 0,2 0-1,-1 0 1,1 0-92,0-2 0,1 0 0,-1 0 0,1 0 0,-1 22 0,0-1 1,2-2 50,1-5 0,2-1 0,1-3 0,0-11 0,1-2 0,-1-3 0,-2 25 0,-1-5 11,3-7 1,0-20-12,1-42 0,0-90 0,0-20 0,0-16 0,0 27 0,0-3 0,0-3 0,0-11 0,0-3 0,0 0 0,0 24 0,0-1 0,0 0 0,0 0-21,0-2 1,0 0 0,0 0 0,0-1 0,0-4 0,0 1 0,0-2 0,0 2 20,0 0 0,0-1 0,0 2 0,0 0 0,0 3 0,0 1 0,0 1 0,0 2 0,0-14 0,0 3 0,0 3 0,0-19 0,0 13 0,0-1 0,0 167 0,1 12 0,-2 16 0,-3-17 0,-1 5 0,-1 4 0,1-14 0,0 2 0,0 2 0,0 0 0,-1 1 0,0-1 0,0 1 0,0 0-87,1 1 1,0 0-1,1 0 1,-1-1 0,0-1-1,0-1 1,0-1-1,0 0 87,0-5 0,0 1 0,0-3 0,0-1 0,0 11 0,-1-2 0,0-4 0,1-13 0,1-2 0,0-4 0,-1 21 0,1-15 0,4-24 0,0-116 0,1-14 0,-2-15 0,-1 17 0,-1-5 0,0-3 0,0 12 0,0-2 0,-1-1 0,1 0 0,-2-1 0,1 1 0,0-2 0,-1 0-51,0-6 0,0-1 1,0 0-1,0 0 1,2 1-1,0 0 1,1 1-1,0-1 51,0-1 0,0-1 0,0 1 0,1 1 0,0 7 0,1 0 0,-1 1 0,1 2 0,0-18 0,0 3 0,0 4 0,-2 16 0,0 4 0,-1 5 0,1-5 0,-2 9 0,-11-13 0,-5 151 0,4-2 0,-1 13 0,6-14 0,0 6 0,1 3 0,0-5 0,-1 4 0,1 2 0,1-1 0,2 1 0,1 1 0,0 0 0,-1 1-1,-1 1 1,0 2-1,-1-1 1,2 0-1,0-2 1,2 0 0,-1-1-1,2 0 1,0-2 0,1 0 0,0-2 0,0-1 0,-1 15 0,1-3 0,1 0 0,2-6 0,0 0 0,0-4 0,0-10 0,0-4 0,0-3-192,0 14 1,0-8 191,0 27 0,0-108 0,0-75 0,0 5 0,0-10 0,0 9 0,0-6 0,0 0 0,0-4 0,0 0 0,0-1 110,0-4 1,0 0 0,0 0 0,0-1 0,0-1 0,0 1-111,0 1 0,0 0 0,0 1 0,0 0 0,0 1 0,0 0 0,0-1 0,0 0 0,0 4 0,0 11 0,0 3 0,0 3-492,0-24 0,0 7 487,0-42 0,0 133 0,-2 85 5,-1-4 0,-1 12 0,1-11 0,0 5 0,-1 3 0,-1-14 0,0 2 0,-1 2 0,2 0 0,0 1 0,2 1 0,-1 1 0,1-1-6,0 3 0,0 0 0,1 0 1,-1 0-1,2 1 0,-1 1 1,1 0-1,-1-1 6,1 1 0,0 1 0,0-1 0,0-2 0,0-8 0,0 0 0,0-2 0,0-2 0,0 18 0,0-3 0,0-5 0,0 12 0,0-7 186,0-19 1,0-8-187,0 0 0,0-110 0,0-35 0,0 5 0,0-9 0,0-4 0,0-9 0,0 0 0,0 3 0,0 0 0,0 0-28,0 23 1,0 0-1,0 0 1,0-1-1,0 0 1,0-1-1,0 1 1,0-2 27,0-3 0,0-1 0,0 0 0,0 0 0,0 2 0,0 0 0,0 0 0,0 0 0,0 1 0,0-1 0,0 1 0,0 4 0,2-10 0,0 3 0,1 5 94,0-19 0,0 9-94,1 20 0,-1 29 0,-3 56 0,0 35 0,0 18 0,0-7 0,0 5 0,0 3 0,-2 9 0,-1 2 0,-1 3 0,0 8 0,0 3 0,-1 0 0,0 0 0,0 1 0,0 1 45,2-25 1,-1 2-1,1-1 1,0 0-1,-1 0 1,0 1 0,0-1-1,1 0-45,0 23 0,1 1 0,0-2 0,0-8 0,-1-1 0,2-2 0,0-4 0,1-1 0,1-2 0,-1 23 0,0-6-209,0-21 1,0-6 208,0 26 0,0-95 327,0-52 1,-1-5 0,-1-10-132,-1-28 1,0-6-1,1 30 1,0 0 0,-1-2-189,-3-7 1,-1-1 0,1 0-1,1-2 1,1-1 0,0-2-169,-3-6 1,1-2-1,-1-1 1,1 0-1,0-1 1,1 0 159,2 21 0,2-1 0,0 1 0,-1 0 0,-2-19 0,-1 0 0,1 1 0,1 2 0,2 1 0,-2 4 0,1 12 0,-1 4 0,0 4 491,-1-9 1,1 7 491,1-24-787,-24 134 1,15 13-1,4 14-196,-1 1 0,-1 8 0,0 2 0,0 6 0,1 3 0,1 0 0,4 6 0,2 1 0,-1 0 0,-2-2 0,-1 0 0,1-1-164,1-1 0,1 0 0,0-1 0,0-4 0,-1 0 0,2-2 66,0-5 0,2-1 0,-1-3 0,0 21 0,0-7 98,0-15 0,0-6 983,0 22 0,0-51-971,0-77 0,0-26 0,0-8 0,0-7-12,0 4 0,0-6 0,0-1 0,0-2 0,0-2 0,0 1-164,0-1 0,0 0 0,0 0 0,0-1 0,0 1 0,0-1 73,-1 1 1,1-1 0,1 2 0,1 4-1,1 0 1,0 3 90,2 5 0,-1 2 0,1 3 0,-1-17 0,0 7 0,0 20 0,-1 9 0,-1 0 0,-2 103 0,0 6 0,0 13 0,0-5 0,0 7 0,0 1 0,0-1 0,0 1 0,0 1-1,0 1 1,0 2-1,0 0 1,0 3-1,0 0 1,0 1 0,0 0 0,0 0 0,0 0 0,0-4 0,1 0 0,0-2 0,1-1 0,1-1 0,-1-3 0,-1 22 0,0-5-468,1-10 0,2-5 468,2-15 0,-1-9 983,-3-10-753,7-27 0,-9-76-230,0-17 0,0 19 0,0-4 0,0-6 0,0 0 0,0 3 0,0 0 327,0-1 1,0 3 0,0-30 272,0 22-109,0 27 1,0 40-429,0 31 0,0 31-63,0 35 0,2 6 0,1-46 0,1 0 0,5 40 0,4-1 0,4-26 0,-6-17 0,26-72 0,4-21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4:38.26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1216 2030 24575,'-18'96'0,"-1"0"0,1 0 0,3-15 0,0 1 0,1 2 0,2 0 0,3 2 0,3 1 0,0 1 0,0 4 0,1-6 0,-1 3 0,0 3 0,0 1 0,-1 2-76,0-6 0,-1 2 1,0 2-1,0 0 0,0 2 1,1-1-1,2-9 1,0 1-1,0 0 0,1 0 1,0 2-1,0-1 0,1 1 5,-1 2 1,1 1 0,0 1 0,0-1-1,1 1 1,-1 0 0,1 0 0,0-1 0,0 1-1,0-1 1,1 1 0,-1-1 0,1 0-1,0 1 0,1-1 1,-1 1 0,2 0 0,-1-1-1,0 1 1,0-1 0,0 0 0,0 0 0,0-1-1,0 0 1,0 1 0,0-2 0,0 1-1,0-1-11,0 10 0,0 0 0,0 0 0,0-2 0,0 0 0,0-1 0,0-5 0,0 0 0,0-1 0,0-2 0,0 0 0,0-2-28,0 7 1,0-1 0,0-1 0,0-3-1,0-1 1,0 8 0,0-2 0,0-3-1,0-2-218,0 14 0,-1-4 0,2-4 0,1-16 0,1-4 0,1-6-164,0 8 0,3-33 486,12-110 1,-12-13-1,-4-23 1,-2-10 5,1 33 0,-1-5 0,0-4 0,0-4 0,0-1 0,0-1 0,0 3 0,-1-2 0,0-2 0,1-1 0,-1-2 0,0-1 0,0-1-55,0 13 0,0-2 1,0 0-1,0-2 0,0 0 1,0-1-1,0 0 1,0 0-1,0 0 0,0 0 1,0-1-1,0 0 1,0-1-1,0 1 0,0-1 1,0 0-1,0 0 0,0-1 5,0 6 1,0 0 0,0 0 0,0-1 0,0 0 0,0 0-1,0-1 1,0 1 0,0 0 0,0 0 0,0 0 0,0 0 0,0 0-1,0 0 1,0 0 0,0 0 0,0 0 0,0 0 0,0 0-1,0 0-2,0-2 0,0 0 0,0 0 1,-1 0-1,1 0 0,0 0 0,0 0 1,0 0-1,1 1 0,-1 0 0,1-7 1,0 1-1,0-1 0,0 1 0,1 0 1,-1 1-1,1 0 0,0 1 0,0 0-10,0 5 1,1 0-1,-1 0 1,1 0-1,0 1 1,0 1-1,0 1 1,0 1 0,1 2-1,1-14 1,0 2-1,0 2 1,1 0-1,0 2 1,1 2-1,1 1-17,1-3 0,2 2 0,0 2 1,1 1-1,-1 3 0,0 2 1,2-21-1,-1 4 0,1 4 1,1 6 78,3 1 0,1 6 0,0 7 0,-2-9 0,2 13 0,19-2 0,-24 170 0,-4-7 0,-4 18 0,-6-34 0,-1 8 0,-1 7 0,-2 3 0,0 3 0,0-10 0,0 3 0,-2 3 0,0 3 0,0 1 0,0 2 0,0 0 0,-1-1 0,1 1 0,0 2 0,0 1 0,-1 1 0,0 2 0,-1 1 0,-1 1 0,1-11 0,-1 2 0,0 1 0,-1 0 0,0 2 0,0 1 0,-1-1 0,2 2 0,-1-1 0,2 0 0,0-5 0,1 0 0,0 0 0,1 0 0,-1 1 0,1 0 0,0 1 0,0-1 0,1 1 0,-1 0 0,0 0 0,1 3 0,-1 1 0,1-1 0,-1 1 0,1 0 0,0 1 0,0-1 0,1 0 0,-1 0 0,1 0 0,0-1 0,0-2 0,1 1 0,-1-1 0,1 0 0,0 0 0,0 0 0,0 0 0,1-1 0,-1 0 0,1 0 0,-1-1 0,1 5 0,0 0 0,0 0 0,0 0 0,1-1 0,-1 0 0,1-1 0,-1 0 0,1-2 0,0 0 0,0 2 0,1 0 0,-1-1 0,0-1 0,1-1 0,0 0 0,-1-1 0,1-1 0,0-1 0,0 4 0,0 0 0,0-2 0,0 0 0,1-1 0,-1-1 0,0-1 0,1-2 0,-1 3 0,1-1 0,-1-2 0,1 0 0,0-2 0,0-2 0,-1-2-6,1 17 0,0-2 0,0-3 1,0-2-1,0-2 0,1 11 1,-1-3-1,1-2 0,0-5 6,0 7 0,0-4 0,3-8-50,-1 14 0,14-30 0,31-62 50,-11-80 0,-9-41 0,-12 29 0,-5-9 0,-1-7 0,-1-4 0,-2 12 0,-1-5 0,0-4 0,-1-2 0,-1-1 0,0 0 0,0 10 0,-1-1 0,-1-1 0,0 0 0,0-2 0,-1-1 0,1 0 0,-2 4 0,1-1 0,-1-1 0,0 0 0,-1-1 0,1-1 0,0 0 0,0 1 0,0 8 0,0 0 0,0-1 0,0 0 0,0 0 0,0 0 0,0 0 0,0 0 0,0 0 0,0-1 0,-1 0 0,1 0 0,0 0 0,0 0 0,0 0 0,0 0 0,0 1 0,1 0 0,-1-8 0,1 1 0,1-1 0,-1 1 0,0 1 0,1-1 0,0 2 0,0 0 54,-1 5 0,2 0 0,-1 1 1,0 0-1,0 1 0,1 0 1,0 2-1,0 1 0,1-5 1,-1 2-1,1 1 0,1 1 1,-1 0-1,1 2 0,1 1-54,0-4 0,2 1 0,-1 1 0,1 2 0,1 1 0,-2 2 0,1-4 0,0 2 0,0 1 0,1 3 0,0 3 163,6-27 1,0 7 0,0 4 0,-3 18 0,-2 4 0,1 7-75,1-12 1,2 30-90,-1 48 0,-4 39 0,-7 31 0,-4 10 0,-3-7 0,-3 9 0,-3 7 0,-1 4 0,0 3-62,2-11 1,0 4-1,-1 3 1,0 2-1,-1 2 1,0 1-1,0 1 1,1-14 0,-1 1-1,1 2 1,-1 0-1,0 1 1,-1 1-1,1 1 1,-1 0-1,0 2 12,0-3 1,0 1 0,-1 1 0,0 1 0,0 0 0,0 1-1,-1 1 1,2-1 0,-1 0 0,1 0 0,0 1 0,0 0 0,0 0-1,0 0 1,1 1 0,0-1 0,-1 1 0,1 0 0,0-1-1,1 1 0,-1 0 1,0 1 0,0 0 0,1-1 0,0 1 0,0 0-1,0-1 1,0 0 0,1 0 0,-1-1 0,2-3 0,0-1 0,-1 1-1,1-2 1,1 1 0,-1-1 0,1 1 0,0-1 0,1 0-1,0 0 44,0-2 0,1 0 0,0 0 0,1 0 0,0 0 0,0-1 0,0 0 0,0-1 0,1 0 0,-1-1 0,1 3 0,-1 0 0,0 0 0,1-2 0,-1 0 0,1 0 0,1-1 0,-1-1 0,1-1 43,1 5 0,-1 0 1,2 0-1,-1-2 0,1 0 1,0-2-1,0-2 0,-1-2 1,1 11-1,-1-1 1,0-3-1,1-2 0,-1-4 1,2-4-38,-1 9 0,1-5 0,0-5 0,1-4 23,-2 15 0,1-5 1,1-47-1,1-83 0,0-24 1,0-22-1,0-11-23,0 29 0,0-6 0,1-4 0,-1-4 0,0-3 0,0-1 0,0 7 0,-1-3 0,0-2 0,0-2 0,0-1 0,0-3 0,0 0 0,0-1 0,0 7 0,0-1 0,-1-1 0,1-2 0,0-1 0,-1-1 0,1 1 0,0-1 0,-1 1 0,1 1 0,-1 0 0,0 0 0,1 0 0,-1 0 0,0 0 0,0 0 0,0 0 0,0 0 0,1 0 0,-1 0 0,0 1 0,0-1 0,0 1 0,0-1 0,0 1 0,0-1 0,0 1 0,0 0 0,0 1 0,0 0 0,0-7 0,0 1 0,0 0 0,0 0 0,0 1 0,0 0 0,0 0 0,0 1 0,0 0 0,0 4 0,0-1 0,-1 1 0,1 1 0,0-1 0,0 1 0,0 1 0,0 1 0,1 0 0,-1-3 0,1 0 0,0 1 0,0 1 0,-1 1 0,1 0 0,0 0 0,0 1 0,0-8 0,-1-1 0,1 2 0,-1 0 0,1 1 0,1 1 0,0 3 0,1-4 0,0 2 0,1 1 0,1 1 0,-1 3 0,1 1 122,0-3 1,0 2 0,0 2 0,0 2 0,1 4 0,2-26 0,0 5 0,0 10 368,1-4 1,1 23 491,1 42-843,-7 97 0,-8 60 1,-2-49-1,-4 9 1,-1 7-1,-2 6 1,1 1-89,3-21 0,0 4 0,-1 2 1,0 3-1,0 1 0,0 1 0,0 0 1,0 1-1,0-4 0,0 1 0,-1 0 1,1 2-1,0 0 0,-1 1 1,1 1-1,0 0 0,0 1-102,1-2 1,-1 0 0,1 1 0,0 1 0,-1 1 0,1-1-1,0 1 1,0 1 0,0-1 0,1 0 0,-1 1 0,0 0 0,0 0-1,1 1 1,-1-1 0,1 1 0,0 0 0,0 0 0,0 0-1,1 0 5,1-8 0,-1 0 0,2 1 1,-1-1-1,0 0 0,1 1 1,0-1-1,0 1 0,0 0 1,1-1-1,-1 1 0,1 0 1,0 1-1,0 0 0,0-1 1,1 1-1,-1 0 0,1-1 1,0 1-1,0-1 0,1 0 0,-1 0-10,1 8 0,0 0 1,0 1-1,1-1 0,0 0 1,0-1-1,0 0 1,0-2-1,0-1 0,0-1 1,0 9-1,0-1 1,1-1-1,-1-2 0,1-1 1,-1-1-1,1-3 0,0-2-27,0-2 0,-1-1 0,1-3 0,1-1 0,-1-2 0,0-2 0,0-1 0,0 18 0,0-3 0,0-2 0,0-3 0,0-4 175,-1 0 0,1-4 0,0-3 0,1-4-93,0 7 0,2-4 0,1-10 0,0-6 0,8-21 0,20-42 0,-16-46 0,-8-33 0,-1-8 0,3 2 0,0-7 0,0-7 0,-1-4 0,-3 15 0,0-5 0,-1-3 0,-1-2 0,0-3 0,-1-2-58,0 13 0,-1-3 0,0-1 0,-1-2 0,1-1 1,-1-1-1,0 0 0,0 0 0,1 6 0,-1 0 0,0-1 1,0 0-1,0-1 0,0-1 0,0 0 0,0 0 0,-1-1 6,1 4 0,-1-1 0,0-1 1,0-1-1,0 0 0,0 0 0,-1 0 1,1 1-1,0-1 0,0 2 0,0-8 1,0 1-1,0 0 0,0 0 0,0 0 1,0 1-1,0-1 0,0 2 0,0-1 14,0 3 0,0 0 1,0 0-1,0 0 1,0 0-1,0 1 0,0 1 1,0 0-1,0 1 1,0-6-1,0 0 1,0 1-1,0 1 0,0 0 1,0 1-1,0 1 1,0 1 37,0-6 0,0 1 0,-1 1 0,1 0 0,0 2 0,0 1 0,1 1 0,1-5 0,0 1 0,1 1 0,0 1 0,1 1 0,0 1 89,-1 6 0,1 0 1,0 0-1,0 3 0,1 0 1,1 3-1,1-4 0,0 2 1,2 2-1,0 3 1,0 1-23,2-7 1,0 4 0,1 2 0,0 4-1,0-6 1,1 5 0,-1 8 23,1 4 0,0 11 1,7 0-92,-7 80 0,-8 33 0,-5 29 0,-1 8 0,0-19 0,-1 6 0,-1 5 0,0 3 0,-1 2 0,0-11 0,-1 1 0,0 4 0,-1 1 0,0 2 0,-1 1 0,1 2 0,-1-9 0,1 2 0,-2 1 0,1 2 0,-1 0 0,1 2 0,-1-1 0,1 0 0,-1-1 0,1-1 0,0 1 0,0 0 0,0 0 0,0 0 0,0 0 0,0 0 0,0 0 0,0 1 0,0 0 0,1 1 0,-1 0 0,0 1 0,1-1 0,-1 0 0,1 1 0,-1-1 0,1 0 0,1 1 0,-1-1 0,0 0 0,1 1 0,-1-1 0,1 1 0,0-1 0,0 1 0,1-1 0,-1 1 0,1-1 0,0 1 0,0 0 0,1-1 0,-1 1 0,1-1 0,0-1 0,0 0 0,0 7 0,0-1 0,0 0 0,1 0 0,-1-1 0,1-1 0,0 0 0,0-1 0,1 6 0,-1 1 0,1-1 0,0-1 0,1-1 0,-1-3 0,1-3 0,-1 0 0,1-2 0,0-2 0,0-2 0,0-3 0,1-3 140,-1 15 0,1-5 1,1-3-1,1-6 1,2-1-1,1-5 1,3-8-100,5-6 0,5-11 0,18 0-41,2-70 0,-8-55 0,-3-31 0,-9 34 0,0-8 0,-2-5 0,-1-4 0,-4 11 0,-3-4 0,0-4 0,-2-2 0,1-2 0,0-2-66,0-2 0,0-2 1,0-2-1,-1-3 1,1 0-1,-2 0 1,1-1-1,-2 10 1,0-1-1,0 0 1,-1-1-1,0 0 1,0-1-1,0 0 0,0 0 4,-1-4 1,1 0-1,-1 0 1,0-1-1,0 0 1,0 0-1,0 0 1,1 0 0,0 1-1,0 0 1,1 0-1,-1 0 1,1 0-1,-1 0 1,1 0-1,-1-1 7,-1 11 0,0 0 1,0-1-1,-1 0 1,1 1-1,0-1 1,-1 1-1,1 0 0,1 1 1,0-9-1,0 1 1,0-1-1,1 2 1,0-1-1,0 1 0,0 0 1,0 1 54,0 4 0,1 0 0,0 0 0,0 0 0,0 1 0,0 1 0,-1 0 0,1 1 0,-1-6 0,0 1 0,0 0 0,-1 1 0,1 2 0,0 0 0,0 2 89,2-6 0,-1 1 1,1 2-1,0 1 0,0 2 1,-1 2-1,-1-3 0,0 2 1,0 2-1,0 2 1,1 4 38,0-2 1,1 2 0,0 4 0,-1 5-60,0-40 1,1 27 0,0 55 0,-11 72 0,-6 37-70,1-2 0,-2 13 0,-1 6 0,2-18 0,-1 4 0,0 5 0,-1 2 0,-1 2 0,0-1 0,-1 3 0,0 2 0,-1 2 0,0 1 0,1-1 0,2-10 0,0 0 0,0 1 0,0 1 0,0 0 0,1 0 0,-1 1 0,1 4 0,1 0 0,-1 1 0,1 1 0,0-1 0,0 1 0,1-1 0,-1 1 0,1 0 0,-1 0 0,2 1 0,-1-1 0,1 1 0,1 1 0,1-10 0,0 2 0,1-1 0,0 1 0,1 0 0,-1 0 0,1-1 0,-1-1 0,0 10 0,0-1 0,0 0 0,0-1 0,0 0 0,1 0 0,1 0 0,1-1 0,0 0 0,1 0 0,1 0 0,-1-1 0,1-1 0,-1-1 0,0 6 0,0-1 0,0-2 0,-1 0 0,1-2 0,1-2 109,-1 10 0,1-1 0,0-3 0,0-3 1,1-4-1,0-2 0,0-4 0,1-5 1,0-4 217,0-3 1,-1-4 0,3-8-83,4 7 1,-1-32 0,-5-85 0,-2-41-124,2 10 1,1-10 0,-1-7 0,-1 16 0,-1-6 0,1-3 0,-1-4 0,0-2-81,0 2 1,0-4-1,0-2 1,0-2 0,0-1-1,0 0 1,0 11-1,0-1 1,-1-1 0,1 0-1,0-1 1,-1 0-1,1 0-113,-1-3 1,0-1 0,0 0 0,0 0-1,0-1 1,0 1 0,0-1 0,1 2 0,-1-1-1,1 1 1,-1-1 0,1 0 0,-1 1-1,0-2 0,-1-1 1,0-1 0,0-1 0,0 1-1,0 0 1,0 0 0,1 1 0,0 3 0,0 1-1,0 0 1,1 0 0,0 1 0,-1 0-1,0 1-5,1 3 0,-1 0 1,0 1-1,0 0 0,0 1 1,0 0-1,0 2 1,0-9-1,1 1 0,-1 1 1,1 2-1,0 0 0,0 1 185,0-8 0,0 0 0,0 2 0,0 2 1,0 4-1,0-7 0,0 3 0,0 3 1,0 2 68,0-11 1,0 3 0,0 7-179,0-20 0,0 24 0,0 45 0,-2 80 0,-1 35 0,0 5 0,-1 13 0,-2 7 0,1-22 0,-2 4 0,0 4 0,-1 2 0,0 1 0,1-4 0,-1 2 0,-1 2 0,0 0 0,0 1 0,-1-1 0,0-2 0,-1 1 0,0 0 0,-1 0 0,1 0 0,1-1-90,0 0 1,1-1-1,1 1 1,-1-1 0,1-1-1,0 0 1,-2 8 0,1-2-1,0 0 1,1-1-1,0 0 79,2-2 1,0-1 0,1-1-1,0-1 1,1-1 0,0 10-1,0-3 1,1-1 0,1-2 10,0-7 0,0-2 0,1-2 0,-1-3 0,1 8 0,1-5 0,-1-4 3,1 10 1,0-7-4,-3-19 0,6-12 0,23-22 0,-11-72 0,-4-35 0,6 6 0,1-9 0,0-7 0,-7 22 0,-2-4 0,1-3 0,-1-3 0,0-2 31,-1 1 1,0-2-1,-1-2 1,1-1-1,-1-2 1,0 0-1,0 7 1,0-1-1,0-1 1,0-1-1,-1 0 1,0-1-1,0-1-31,0-5 0,-1-1 0,-1-1 0,1-1 0,-1 0 0,0 0 0,1 0 0,-1 0 0,1-1 0,-1 0 0,0-1 0,0 1 0,1 0 0,-1 0 0,1 2 0,-1-1 0,1-1 0,0 2 0,-1 0 0,1 0 0,0 3 0,0-9 0,0 1 0,0 1 0,0 1 0,0 2 0,0 1 0,0 8 0,1 1 0,-1 1 0,0 2 0,1 1 0,0 2 0,1-5 0,0 1 0,0 3 0,0 2 0,0 3 140,0-3 0,-1 3 1,0 4-1,1 3 1,1-5-1,0 6 1,0 6-6,-2-8 0,1 31-135,2 59 0,-10 55 0,-7 29 0,1-25 0,-2 9 0,-1 6 0,-1 1-57,0-2 1,0 4 0,-1 2 0,0 1-1,-1 0 1,2-15 0,0 1 0,-1 1-1,0 0 1,0 0 0,0 1 56,0 3 0,0 1 0,0 1 0,-1 0 0,2 0 0,0 0 0,0 0 0,1 1 0,0 0 0,1 0 0,0 0 0,1 0 0,0 2 0,1 0 0,1 0 0,-1 0 0,2 0 0,-1-2 0,0-2 0,1-2 0,0 0 0,0 0 0,1-1 0,1 0 0,-1 13 0,1 0 0,1-1 0,0-2 0,-1-2 0,1-10 0,0-2 0,0-1 0,1-2 0,0-1-129,0 10 0,1-3 0,1-1 0,-1-3 0,0 15 0,0-4 0,0-5 129,0-17 0,0-5 0,0-3 0,-1 23 0,2-37 0,1-78 0,1-42 0,0-21 0,2 1 0,-1-9 0,1-6 0,-3 27 0,0-2 0,0-3 0,0-2 0,0-1 0,1 4 0,-1-1 0,0-3 0,0 0 0,0 0 0,0-1 0,1 0 0,-1-1 0,0 0 0,0-1 0,0 0 0,1-1 38,-1-4 1,2-2 0,-1 0 0,0-1 0,1 1 0,-1 0 0,1 1 0,-1 0 0,1 0-1,-1 0 1,1 1 0,0 0-39,0 2 0,0 0 0,0 0 0,0 0 0,1 1 0,0 1 0,0 3 0,1 1 0,-1 0 0,1 1 0,1 1 0,-1 0 0,1-9 0,1 0 0,-1 1 0,2 1 0,-1 3 0,3-11 0,0 2 0,0 3 0,0 1-44,-2 8 0,-1 2 0,0 2 1,-1 3-1,1-8 0,-2 4 0,0 6 44,1-6 0,-1 7 196,-3 11 1,-2 28-1,-5 108 1,-3 13 0,-3 17-88,1-29 0,0 5 0,-2 5 0,0 1 1,1-3-1,-1 3 0,0 2 0,-1 1 1,0 2-29,0-6 1,-1 1 0,-1 1 0,1 1 0,-1 0 0,1 0 0,1-1 0,-1 0 0,0 0 0,1 0 0,0 1 0,0-1-164,1 3 0,-1 0 0,1 1 0,1-1 0,-1 1 0,1-1 0,0-2 0,0 0 0,1 0 0,0-1 0,0 0 0,2 1-5,-2 14 1,2 0 0,1 0 0,0-1 0,1-2 0,0-7 0,1-1 0,0-1 0,0-2 0,1-1 86,1 11 0,0-1 0,1-3 0,0-3 0,0 9 0,0-4 0,1-5 327,-1-13 1,1-4 0,1-4-132,-3 20 1,4-35-1,0-53 1,2-43 0,-2-31-97,2 0 0,1-9 1,-1-6-1,1-1 1,-1-6-1,0-4 1,1-2-101,-1 8 0,0-3 0,0-1 0,0-2 0,-1-1 0,0 12 0,-1-1 0,0 0 0,0-1 0,0-1 0,0 0-82,1-5 0,-1-1 0,0 0 0,0-1 0,0 1 0,0 0 0,1 0 0,-1 1 0,0-1 0,1 1 0,0-1 0,0 0 6,0 11 0,0 0 1,1-1-1,0 1 0,0 0 1,0 0-1,0 2 1,0-8-1,-1 0 0,1 2 1,0 0-1,0 1 0,1 2-34,1-10 1,0 2 0,1 2 0,0 1-1,-1 3 1,1-8 0,-2 2 0,1 4-1,0 4-15,3-4 0,0 5 0,0 4 125,-3-21 0,1 21 0,1 46 0,-8 77 0,-4 36 0,1 7 0,-2 13 0,0 5 0,-1-11 0,-1 3 0,0 3 0,-1 2 0,-1-8 0,0 3 0,0 2 0,-1 1 0,1 1 0,1-11 0,1 1 0,-1 1 0,1 0 0,0 2 0,0 0-56,1 4 1,0 1 0,0 1 0,1 0 0,0 1 0,1 0 0,0-12 0,1 1 0,0 0 0,0 1 0,0-1 0,1 1 0,0 1 55,0 3 0,1 0 0,0 1 0,0 0 0,1 0 0,-1 0 0,1-2 0,-1-3 0,1 0 0,-1 0 0,1-1 0,0 0 0,-1-2 0,1 0 0,0 8 0,0-1 0,0-1 0,0-1 0,0-1 0,0-2 0,0 6 0,0-2 0,0-2 0,0-2 0,0-2 4,0 6 0,0-1 0,0-4 0,0-3 0,2 9 0,0-3 1,1-6-5,-1 18 0,2-10 327,6-19 1,4-18 0,6-38-83,13-87 1,-21 11 0,-3-15 0,-2-7-137,-1-3 0,-1-9 0,0-3 0,-1-1 1,-1 11-1,-1 0 0,1-3 0,-1 0 1,1-2-192,-1 8 0,0-2 0,1 0 0,-1-1 0,0 0 0,0 0 0,-1 1 0,0-1 0,0 1 0,0-1 0,0 0 0,0-1 0,1-3 0,0 0 0,1-1 0,-1 0 0,0 0 0,0 1 0,0 0 0,-1 1 0,0-1 0,-1 1 0,1-1 0,1 1 40,-1-1 0,1 0 0,0 0 1,1 1-1,-1-1 0,1 2 1,0 4-1,0 1 0,0 0 1,1 1-1,0 0 0,1 1 151,1-12 0,0 0 0,1 2 0,0 1 1,-1 3-1,0-8 0,0 3 0,-1 2 1,0 3 30,0 10 0,0 3 1,0 1-1,0 4 1,-1-8-1,1 4 1,1 7 343,2-11 1,4 34-485,-2 56 0,-4 62 0,-9 37 0,0-31 0,-2 8 0,-1 5 0,0 3 0,0-9 0,0 4 0,-1 2 0,0 2 0,-2 1-82,0-6 0,-2 2 0,-1 2 0,1 1 0,-1 0 0,2 0 0,0 4 0,1 0 0,0 1 0,0 0 0,0 1 0,0 1 11,1-12 1,-1 1 0,1 1 0,-1-1-1,0 1 1,1 0 0,1 0 0,-1 0 0,2 0-1,-1 0 1,1 1 0,0-1 0,-1 0-1,1 0-5,-1 1 0,0 0 1,0 0-1,1 0 0,-1 0 1,1-1-1,0-1 1,0 9-1,1-1 0,-1 0 1,2-1-1,-1-1 0,1-1 7,0-6 1,0 0 0,1-1 0,0-1-1,0-2 1,0 0 0,0 7 0,1-1-1,-1-1 1,1-2 0,1-1 190,0 14 1,2-2 0,-1-2 0,0-2 0,0-6 0,0-2 0,0-2 0,0-2-35,0 18 1,0-3 0,0-3 0,1-6 0,-1-2 0,1-3 107,0-11 1,1-3-1,2-4 1,3 7 0,5-7 647,21 19-844,4-44 0,-6-130 0,-16 7 0,-4-12 0,-5 11 0,-2-5 0,-1-5 0,-1 6 0,0-5 0,-1-2 0,0 1 0,0 0 0,0-1 0,-1 0 0,1 1 122,-1-1 1,0 1 0,0 0 0,0 0 0,0 3 0,0 0 0,0 0 0,0 1 17,0 3 0,0 0 1,0 1-1,0 2 1,0-14-1,0 2 1,0 2-42,0 8 1,0 1 0,0 5 0,0-18-1,0 9 392,0 25 1,0 8 491,-9-15-879,-11 131 0,2 15 1,-1 16-105,4-1 0,0 9 0,-1 3 0,3-16 0,0 3 0,0 1 0,0 3-99,3-12 1,1 3 0,1 1-1,-1 0 1,-1-1 0,1-1-1,-2 0 1,1-1 0,0 1-1,0-1 0,2 1 1,0 0 0,1-1-1,-1 1 1,0-1 0,0 1-1,-1-1 1,0 1 0,1-1-1,1-1-24,-1 19 0,1-2 0,1 1 0,1-1 0,-1-2 0,2 1 0,0-2 0,0 0 0,2-3 0,0 0 0,1-2 0,0-2 0,0-10 0,0-2 0,1-2 0,0-1-47,-1 19 0,1-3 0,1-5 1,0 14-1,2-11 497,2-31 1,3-9 0,14 6-1,17-67 1,-11-56 0,-6-32-310,-6 32 0,-1-6 0,-1-5 1,0-3-1,-2 1 0,0-4 1,0-4-1,-1-2 0,1-2-94,-1 0 0,0-3 1,0-3-1,0-1 0,-1 0 1,1 0-1,-2 12 1,0 0-1,0 0 0,-1-1 1,1 0-1,-1 0 0,1-1 5,-1-2 1,1-1 0,-1-1 0,0 1-1,0-1 1,1 0 0,0 2 0,0 1 0,1 0-1,-1 0 1,1 1 0,0 0 0,1 0-1,-1-1-5,1 1 0,0-1 1,0 1-1,0-1 0,1 2 1,-1 0-1,1 3 1,0-6-1,1 1 0,0 1 1,0 2-1,0 1 0,1 3 47,2-6 0,1 1 1,0 3-1,1 3 1,-1 5-1,6-25 1,0 8-1,3 10 29,5 6 0,3 17 0,19 15 0,-8 120 0,-27-1 0,-6 20 0,0 8 0,-3-16 0,-1 7 0,0 5 0,-1 3 0,0 0 0,-1-7 0,-1 3 0,0 1 0,-1 2 0,0 1 0,0 2-66,0-4 0,-1 2 1,0 2-1,0 1 1,-1 1-1,1-1 1,-1 0-1,0-14 1,-1 1-1,1-1 1,-1 0-1,1 1 1,-1 0-1,0 0 0,0 0 4,-1 2 1,0 0-1,0 1 1,0-1-1,0 1 1,0 0-1,0 0 1,0 0 0,0 1-1,0-1 1,0 1-1,0 0 1,0-1-1,0 1 1,0 0-1,0 0 5,0 0 0,0 1 0,0-1 0,0 1 0,0 0 0,0-1 0,0 0 0,0-1 0,0-2 0,0-1 1,0 0-1,0 0 0,0 0 0,0-1 0,0 0 0,0-1 57,0 10 0,0-1 0,0 0 0,0-1 0,0-1 0,0-2 0,0-1 0,0 0 0,0-2 0,0-1 0,0-1 0,0-3 0,0-1-105,0 3 0,0-2 0,0-1 1,0-4-1,0-1 0,0 28 1,0-6-1,0-5 105,0-20 0,0-3 0,0-7 196,-1 17 1,2-36-1,3-99 1,1-34 0,1-22-88,-2 35 0,1-6 0,0-4 0,1-3 1,-2 2-1,1-4 0,0-3 0,0-2 1,-1 0-29,0 7 1,0-1 0,-1-2 0,0 0 0,0-1 0,0 0 0,0-2 0,-1-1 0,0 0 0,0-1 0,0 0 0,0 0-158,0 10 0,0 1 1,0-1-1,0-1 0,-1 1 1,1 0-1,0 1 1,0-13-1,0 0 0,0 1 1,0 0-1,1 0 0,-1 0 5,1 0 1,0 1 0,1-1 0,-1 1 0,0 1 0,1 1 0,-1 6-1,0 1 1,1 1 0,-1 1 0,0 0 0,0 2 70,1-9 0,0 1 0,1 2 0,-2 2 0,1 2 0,0-5 0,-1 2 0,0 3 0,0 4 327,1-9 1,1 5 0,-1 5 163,2-17 1,1 13-165,4 12 1,-6 107 0,-1 31-188,-3 6 0,-1 13 1,-1 6-1,1-5 1,-1 4-1,1 5 1,-1 2-43,0-5 0,0 5 0,0 1 1,-1 1-1,0-2 0,-1-1 1,0 0-1,-1 0 0,0 0 1,-1-1-198,-1 1 1,-1-1 0,1 0-1,-1 1 1,0-1 0,0 1-1,1 0 1,-1-1 0,0 1-1,1 0 0,0 1 1,1 1 0,0-1-1,0 0 1,0-2 0,1-7-1,0 0 1,0-2 0,1-1-1,1-1 49,1 12 0,1-1 1,0-2-1,1-5 1,-1 9-1,0-5 0,0-6 541,-3 29 1,6-47-165,5-81 1,2-65 0,-2-36-230,-3 43 0,0-7 0,1-6 1,-1-2-1,0 0 0,0-8 1,0-1-1,0-3 0,0 0 1,-1-3-181,-1 9 0,-1-1 0,0-2 0,0-1 0,0 0 0,0 0 0,1-2 0,0 0 0,0-1 0,0 0 0,0 0 0,-1 0 6,0 13 0,0 0 1,0-1-1,0 1 0,-1 0 1,1 0-1,0 2 1,1-12-1,0 2 0,0 0 1,1 0-1,-1 1 0,1 0-14,0 1 1,0 1-1,0 0 1,1 0 0,-1 2-1,1 0 1,1-9 0,-1 1-1,1 2 1,1 1-1,0 1-20,0 10 1,0 0 0,1 2 0,1 2-1,-1 0 1,1-10 0,1 2 0,0 2-1,0 2 16,3-12 0,0 3 0,0 5 1,-2 17-1,-1 4 0,0 4 421,3-15 1,0 10 0,6-7 655,-5 87-820,-7 41 0,-6 23 1,-1-3-1,-3 9 1,0 6-164,-1-4 0,-1 4 0,0 4 0,-1-1 0,-1 4 0,0 0 0,-1 2 0,-3 0-99,1-16 1,-2 1 0,0 1-1,-1 0 1,2 1 0,0 1-1,1 1 1,1 0 0,0 0-1,0 1 0,0 3 1,1 1 0,0 0-1,1 0 1,0-1 0,0-3-1,1 0 1,0-1 0,1 0-1,0 0 27,2 0 0,0 0 0,0 0 1,1-1-1,0-1 0,0 14 0,-1-2 1,1 0-1,0-3 212,2-8 0,0-2 1,0-1-1,0-3 1,0 17-1,0-3 1,0-4 55,0-13 1,0-3-1,0-3 1,4 19 0,1-8 294,0-19 1,3-8-1,18 15 1,9-127-369,-14-8 0,-3-14 1,-4 7-1,-3-7 1,-1-5-124,-3 1 0,-2-5 0,-1-3 0,0 0 0,1-3 0,-1-2 0,0 0 0,0-1-99,-1 17 1,0-1 0,-1 0-1,1 0 1,-1-1 0,2-1-1,-1-1 1,1-1 0,-1 1-1,1 0 0,-1-1 1,-1 0 0,1-1-1,-1 1 1,1 1 0,0 3-1,0 0 1,0 0 0,0 0-1,0 0 9,0-1 1,-1-1-1,1 0 1,-1 1-1,1 1 1,1-15 0,1 2-1,-1 0 1,1 3 229,-2 7 0,1 1 1,-1 2-1,0 2 1,0-13-1,0 3 1,-1 5 343,2-12 1,-1 9-158,-1-31 1,-2 118 0,0 131-270,0-55 0,0 10 0,0 4 1,0-8-1,0 3 0,0 3 1,0 1-59,0-8 0,0 2 0,0 2 0,0 0 0,0 0 0,0 0 0,0 2 0,-1-1 0,1 1 0,-1-1-99,0-1 1,0 0 0,0 0-1,-1 0 1,0-1 0,0-1-1,-1 0 1,-1 0 0,0-1-1,0-1-24,-2 17 0,-1 0 0,1-2 0,-1-3 0,1-8 0,-1-3 0,1-1 0,1-2-28,0 14 0,1-3 0,0-5 0,-1 18 0,1-10 642,4-30 1,0-8-1,0 1 1,2-126-302,0-2 0,3-12 0,2 4 0,2-7 0,1-3-190,-1 10 0,1-3 0,0-2 0,0 0 0,1-4 0,0-1 0,0-1 0,0-1-99,-3 14 1,0-2 0,-1 0-1,1 0 1,0 0 0,0 0-1,0 0 1,0 0 0,1-1-1,-1 1 20,1-2 0,0-1 0,0 0 0,0 0 0,1 2 0,2-15 0,0 1 0,2 2 0,0 1 79,2 6 0,0 1 0,1 2 0,0 3 0,0-11 0,1 3 0,1 4 0,0 13 0,2 3 0,-2 4 0,-2-11 0,3 13 327,17 21 1,-35 81 0,-11 31-188,1-2 0,-4 8 1,0 5-1,1-5 1,-1 4-1,-1 3 1,-1 1-43,-2-7 0,-1 3 0,-1 0 1,0 2-1,2-1 0,0 3 1,2 0-1,0 0 0,1 1 1,0 0-198,0 1 1,1 1 0,0 0-1,1 0 1,0-1 0,2-5-1,0 0 1,1-1 0,1 0-1,1 0-11,1 0 1,1 1 0,0 0 0,1-1-1,-1-2 1,0 10 0,-1-1 0,0-2-1,2-1-30,1-5 1,0-2-1,1-2 1,-1-3 0,0 8-1,0-4 1,0-4 630,2 13 1,0-8-165,0-13 1,0-28 0,0-68-256,-1-31 1,2-19-1,1 6 1,1-7-1,1-5-72,-2 3 0,1-4 0,0-3 0,2 1 0,0-1 0,2-1 0,1 0 0,0-1-123,0-3 0,1-1 0,1 1 0,2 0 0,2 1 0,1 0 0,2 1 0,0 1 0,2 2 0,0-1 0,1 3 0,1 2 0,-2 8 0,2 3 0,-1 1 0,0 2-18,5-15 0,-1 2 0,-1 5 0,3-14 0,-2 9 141,-8 14 0,1 27 0,-2 49 0,-31 43 0,-18 26 0,7 0 0,-1 11 0,-2 1 0,-3 5 0,-2 3 0,1 2 61,7-17 0,-1 2 0,2 1 1,2 0-1,3 4 0,2 2 0,2 0 1,0 1-62,1 1 0,0 1 0,2 0 0,1 0 0,3 1 0,1 0 0,1 0 0,1 0 0,0-2 0,2 0 0,1-1 0,0-2 0,0-8 0,1-2 0,1-1 0,0-1 0,1 18 0,2-2 0,-1-4 0,0-14 0,0-2 0,0-5 261,0 10 1,0-6-262,0-11 0,0-8 983,0-8-656,0-103 1,1-13 0,0-15-199,1 1 1,0-8-1,1-1 1,-1 19-1,0-1 1,1 0-1,1-1-252,0-3 0,1 0 0,1 0 0,-2-1 0,0-3 0,-1-1 0,0 0 0,0 0 0,1 3 0,-1-1 0,1 2 0,-2-1 0,0 3 0,-1 1 0,0 0 0,0 1 57,0 3 0,1 0 0,0 2 0,-1 3 1,0-8-1,0 3 0,-1 4 557,1-23 1,-2 9-312,1 9 1,0 34-1,0 65-180,0 30 0,0 16 0,0 1 0,0 7 0,0 4 0,1-6 0,-1 3 0,0 3 0,-1 0 0,1 7 0,-1 2 0,0 1 0,-1 1-123,-1 4 0,0 0 0,-1 2 0,1-1 0,0 1 0,0 1 0,0 0 0,-1 1 0,-2 1 0,-1 2 0,0-1 0,1-2 0,0-6 0,1-2 0,-1-1 0,1-1 14,0-4 1,0-2 0,0-1 0,0-1-1,1 19 1,1-2 0,0-3 10,0-13 0,1-3 0,0-2 0,1 26 0,0-6 98,1-18 0,0-6 0,-1-15 0,2-11 0,1-20 0,5-79 0,-3-15 0,0-16 0,0-1 0,1-9 0,-1-1 0,1 20 0,-1-1 0,1 0 0,-1-2 0,-1-7 0,0-2 0,0-1 0,1 1 0,0 4 0,0-1 0,1 1 0,-1-2 15,1-4 0,0-1 0,1 0 1,-2 0-1,-1 2 0,0 0 1,0 0-1,-1 1-15,0 2 0,0-1 0,-1 1 0,0 2 0,0 3 0,0 2 0,-1 1 0,0 2 0,1-13 0,-1 3 0,-1 3 0,1-21 0,0 8 323,0 26 1,0 8-324,0-22 0,0 87 0,0 72 0,0-3 0,0 11 0,0-11 0,0 6 0,0 2 0,0-8 0,0 2 0,0 1 0,0 1 0,0 0 0,0 1 0,0 0 0,0 0 87,0 2 1,0 0 0,0 0 0,0 0 0,0 1-1,0-1 1,0 1 0,0 0-88,0 0 0,0 2 0,0-2 0,0 0 0,0-4 0,0-1 0,0 0 0,0-2 0,0 17 0,0-1 0,0-3 0,0-7 0,0-2 0,0-3 272,0 13 0,0-6-272,0-14 0,0-10 327,0-17 1,0-80 0,0-33-132,0-18 1,0-9-1,0 24 1,0-3 0,0 2-138,1 6 0,0 0 0,-3 1 0,-1 0 0,-3-1 0,0 0-223,0-3 0,0-1 0,-1-1 0,-2-4 0,0-1 0,0-1 156,1 1 0,-1 0 0,0-1 0,0-3 0,0-1 0,-1 1 8,0 3 0,-1 1 0,-1-1 0,1 1 0,-1 0 0,1 1 0,1 3 0,2 0 0,-1-1 0,1-7 0,1-3 0,-4-1 0,-5-8 0,-3-2 0,0-2 0,3 16 0,0-1 0,0 1 0,1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4:40.47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1 137 24575,'0'-43'0,"0"8"0,0 35 0,0-26 0,0-7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4:41.37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79 24575,'0'-43'0,"0"8"0,0 35 0,0 35 0,0 8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4:42.62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746 20 24575,'-30'71'0,"-1"0"0,1 0 0,-1-1 0,-1 16 0,0 2 0,2 3 0,2 1 0,7-11 0,2 1 0,2 2 0,0 1 0,0 2 0,1-8 0,1 2 0,-1 2 0,2 0 0,-1 2 0,1 0-82,0 7 0,0 3 0,1 0 0,0 1 0,1-1 0,0 0 0,1-1 0,0-1 0,1 0 0,0 0 0,1-1 0,1 1 0,1-2 0,1 0 0,0 0 0,1-1 0,1 0 0,0-1 0,0-4 0,1 0 0,1-1 0,0 0 0,0-1 0,-1-1-17,0 10 1,1-1 0,-1-1-1,0-1 1,1 0 0,1-4-1,0-1 1,0-1 0,0 0-1,1-2-24,0 13 0,0-2 0,0-1 0,0-2 0,0-11 0,0-1 0,0-3 0,0-1-205,0 13 0,0-2 0,0-5-164,0 17 0,0-14 97,0-19 0,0-119 395,0-21 0,0-16 0,0 13 0,0-4 0,0-5 0,0 12 0,1-2 0,-1-3 0,-1 0 0,-2-5 0,-1-1 0,-1-2 0,-1 0-110,0-4 1,0-2 0,-1-1 0,0-1-1,2 12 1,0-2 0,0 0 0,-1-1-1,1 0 11,0-3 1,-1 0 0,1-1-1,-1-1 1,2 1 0,0-2-1,2 0 1,-1-1 0,1 1-1,0-1 23,0 0 0,1 0 0,-1 1 0,1-1 0,0 2 0,1 5 0,-1 1 0,1 0 1,0 2-1,-1 0 76,1 3 0,0 1 0,0 1 0,0 1 0,0 0 0,0-13 0,0 1 0,0 2 0,0 2 140,0 10 0,0 2 1,0 2-1,0 1 1,2-15-1,1 2 1,1 3 104,2-18 1,1 6 0,1 14 0,1 6 245,1 13 1,0 6 491,10-27-753,-1 27-230,-8 69 0,-2 45 0,-8 6 0,-2 10 0,1 14 0,0 7 0,0-22 0,0 4 0,0 1 0,0 6 0,0 2 0,0 1 140,0 4 0,0 0 1,0 2-1,-2-19 1,0 1-1,0 0 1,-1 1-80,0 2 0,0 0 0,-1 1 0,1 0 0,0 2 0,1 0 0,-1 1 0,0 0-61,0 5 0,-1 2 0,1-1 0,0 1 0,1 1 0,2 0 0,-1 1 0,0 0-123,-1 2 0,0 0 0,1 0 0,-1 0 0,1-4 0,1 0 0,-1-2 0,1 1 97,0-4 1,0 0 0,0-1 0,0-1 0,0 17-1,0-2 1,0-1 25,0-3 0,0-1 0,0-3 0,0-11 0,0-2 0,0-3 0,0 21 0,0-6 0,0-13 0,0-6 0,0 23 0,9-31 0,-7-77 0,7-64 0,-5-7 0,0-11 0,0 21 0,0 0 0,-1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4:43.40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1 118 24575,'0'-33'0,"0"7"0,0 26 0,0-9 0,0-1 0,0-1 0,0-7 0,0 16 0,0-7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4:43.96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1470 118 24575,'-97'-22'0,"0"0"0,26 8 0,5 2 0,-23 4 0,17 8 0,-13 0 0,-6 0 0,40 0 0,-1 0 0,0 0 0,0 0 0,-1 0 0,1 0 0,-46 0 0,18 0 0,8 0 0,11 0 0,9 0 0,12 0 0,3 0 0,16-18 0,-8-4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4:44.98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24575,'70'11'0,"0"0"0,-5-3 0,0-3 0,4-2 0,0-1 0,-1-2 0,1 0 0,8 0 0,3 0 0,-2 0 0,0 0 0,-1 0 0,-1 0-246,2 0 0,1 0 0,1 0 0,3 0 174,12 0 1,-1 0 0,-14 0 0,-5 0 71,-11 0 0,-4 0 207,-7 0 0,-4 0-207,12 0 52,-21 0 1,-49 8-1,-24 3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25:04.74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1434 111 24575,'-79'12'0,"1"0"0,0 0 0,-1 1 0,5-2 0,4-1 0,8-2 0,-36 2 0,54-10 0,5 0 0,-5 0 0,15 0 0,-33 0 0,16 0 0,-1 0 0,-4 0 0,17 0 0,-1 0 0,-6 0 0,16 0 0,-17 0 0,18 0 0,-8 0 0,0 0 0,8 0 0,-8 0 0,0 0 0,8 0 0,1-10 0,4-2 0,16-10 0,-16-49 0,7-13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4:52.79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2196 749 24575,'-11'78'0,"0"-1"0,-4-6 0,-4 5 0,1 3 0,2-8 0,0 3 0,-1 3 0,0 2 0,1-4 0,0 2 0,0 3 0,-1 1 0,-1 2-82,1-3 0,-2 1 0,0 3 0,0 0 0,0 0 0,1 0 0,1-1 0,1 0 0,0 0 0,0 1 0,2 0 0,0-1-8,1 2 1,2 0-1,0 1 1,1-1 0,0 0-1,-1-1 1,-1 14 0,-1-1-1,0 0 1,1-1-1,1 0-9,2-4 1,1 0 0,1 0-1,0-1 1,-1-1 0,1-6-1,-1 0 1,1-1 0,0 0-1,1-1-24,1 17 0,0 0 0,0-2 0,1 0 0,-1-7 0,1-1 0,-1-2 0,1-1-18,1-5 1,-1-3-1,1 0 1,0-1-1,0 20 1,0-1-1,1-4-23,1-11 0,1-3 0,1-1 0,-1-7 0,0 0 0,0-4-328,0 19 0,0-6 283,0-13 0,0-13 209,0-29 0,0-117 0,0 32 0,0-8 0,0-4 0,0-15 0,0-5 0,0-4 0,0 12 0,0-3 0,0-2 0,0 0 0,0-4 0,0 0 0,0-2 0,0-1-18,0 12 1,0-2 0,0 0 0,0-2-1,0-1 1,0-7 0,0-2 0,1-1 0,-1-1-1,1-1 18,-1 12 0,1 0 0,-1-2 0,1 0 0,1 0 0,0 0 0,2-3 0,0 0 0,1-1 0,0 0 0,1 1 0,1-1 0,0-1 0,0-1 0,0 1 0,2-1 0,1 2 0,2 0 0,1 5 0,2 0 0,1 0 0,1 1 0,2 1 0,1 1 0,2 4 0,1 0 0,1 0 0,2 2 0,-1 0 0,-1 2 0,2-10 0,0 1 0,0 2 0,1 1 0,1 2 0,7-9 0,2 3 0,0 2 0,-2 0 0,-7 7 0,0 0 0,-3 2 0,-2 2 163,1-13 1,-2 2 0,-3 5 0,-3 13 0,-1 2 0,0 5 34,5-9 0,-1 7 458,7-20-656,3 83 0,-47 100 0,2-15 0,-7 10 0,-1-12 0,-5 4 0,-3 2 0,4-14 0,-3 2 0,-1 1 0,-1 1 0,-1 3 0,-2 2 0,0 0 0,-2 0-123,-3 3 0,-3 0 0,0-1 0,4 2 0,3-2 0,2 1 0,2 0 0,3 1 0,1 0 0,1 1 0,3-1 0,2 1 0,3-4 0,1 1 0,2-2 0,3 0 73,1 18 0,2-2 0,3-2 0,0-7 0,1-1 0,2-4 377,4-13 1,1-4 0,1-2 163,-1 16 1,0-12-1,0-17 1,0-108-296,0-17 1,0-11-1,0 18 1,0-2 0,0-3-82,0-9 0,0-4 0,0 0 1,0-4-1,0-2 0,0 0-279,0-5 0,-1-1 0,2 0 0,2-2 0,0-1 0,2-1 41,-1 21 0,1-1 0,0-1 0,1 1 0,0 3 0,0 0 0,2 0 0,0 1 104,4-21 1,1 1 0,1 2 0,0 7 0,2 1 0,0 4 345,-2 12 1,1 2 0,2 4 163,9-20 1,2 9 239,13-15-731,-1 71 0,-25 91 0,-16-8 0,-5 9 0,-3 17 0,-4 7 0,0-23 0,-4 3 0,2 1 0,1 1 0,0 1 0,0 0-164,-1 3 0,-1-1 0,2 1 0,0 0 0,2 0 0,1 0 101,1-4 1,1 0 0,1-2 0,1-8 0,0-1-1,2-3 63,1 24 0,1-8 327,3-21 1,-2-11 0,-7-18-1,9-84 1,0-2 0,0-9-270,0-25 1,0-5 0,0 26-1,0-1 1,0-1-59,0-4 0,0 0 0,0 0 0,0 2 0,0 1 0,0 0 0,0 2 0,0 1 0,0 3 0,0-15 0,0 5 0,2 11 0,-4 11 0,-8 13 0,-23 119 0,9-14 0,-4 13 0,-1 10 0,4-9 0,-2 8 0,-1 6 0,0 2 0,-1 1-76,2-5 0,0 2 1,-1 2-1,0 1 0,1 1 1,1 0-1,3-11 1,1 1-1,0 1 0,0 0 1,1 1-1,1 0 0,0 0 5,0 3 1,0 0 0,1 1 0,0 0-1,1 0 1,0-1 0,1 0 0,0-4 0,0 1-1,1-1 1,0 0 0,1 0 0,1-1-1,0-1-19,0 9 1,1 1-1,2-2 1,-1 0 0,1-2-1,0-1 1,-2 7 0,0-1-1,1-2 1,0-2-1,3-2-51,2 11 1,2-2-1,2-3 1,-1-4-1,-2 9 1,0-5-1,3-8-351,2 6 0,2-20-112,-1-36 604,7-87 0,3-41 0,-1 4 0,1-12 0,1-4 0,1 8 0,1-5 0,0-2 0,2-1 0,-2 13 0,1-1 0,1-2 0,0 0 0,0-1-82,-3 11 0,1-1 0,0-1 0,0 0 0,1-1 0,-1 0 0,1-2 0,0-1 0,0 0 0,1-1 0,-1 0 0,0 0 0,0-3 0,0 0 0,0-1 0,0 0 0,0 1 0,1-1 0,-1-1 0,1 1 0,0-1 0,-1 0 0,2 1 0,-1-1-8,1 1 1,0 0-1,1 0 1,-1 0 0,1 1-1,-1 2 1,2-11 0,0 2-1,-1 1 1,1 1-1,0 3 47,-1 10 1,1 1-1,-1 1 1,0 3 0,-1 4-1,5-25 1,-1 6-1,-2 8 534,3-3 1,-3 13 491,4-1-738,-22 156 1,-5-16 0,-4 12 0,-1 6-137,0 5 0,-1 7 0,0 5 0,-3 0 1,1-9-1,0 1 0,-2 2 0,-1 1 1,-1 2-192,1-8 0,-1 1 0,-1 1 0,-1 1 0,2 1 0,0 0 0,0 4 0,1 1 0,1 1 0,0 0 0,0 0 0,1 1 11,3-12 1,0 0 0,0 1 0,0 0-1,2 0 1,-1 0 0,1 0 0,1-1 0,0 0-1,1 0 1,0 0 0,0 0 0,2 1-1,0-1-5,0 2 0,2 0 1,0 1-1,0 0 0,1-1 1,0-1-1,0-2 1,0 4-1,-1 0 0,1-2 1,1-1-1,-1-1 0,1-3-79,0 5 1,1-2 0,1-2-1,-1-2 1,0-4 154,0 4 0,-1-2 0,1-6 0,1-9 0,1 8 0,3-18 327,1-22 1,8-77 0,3-36-188,-6 7 0,-1-9 1,1-5-1,1 5 1,0-4-1,0-4 1,0-2-43,-2 7 0,-1-1 0,0-3 1,0 0-1,0 0 0,1-2 1,1 0-1,0-1 0,-1 0 1,0-1-198,0-4 1,-1-1 0,0-1-1,0 1 1,0 0 0,0 0-1,1 0 1,0 1 0,-1-1-1,1 1 0,-1-2 1,0 1 0,0-1-1,0 1 1,1 2 0,-1 5-1,0 0 1,1 2 0,-1 1-1,1 0 20,0 6 0,1 0 1,-1 2-1,1 1 1,0 4-1,5-28 1,0 6-1,0 5 324,-3 19 1,0 3 0,0 11 0,9-26 737,-9 143-843,-11-2 0,-4 14 1,-3 7-1,-2 11 1,-5 9-1,-1 5 1,0 3-223,2-24 0,0 2 0,-1 1 0,-1 3 0,0 0 0,1 0 0,-2 8 0,0 1 0,-1 0 0,0 2 0,0 0 0,1 1 11,0-10 1,1 1 0,0 0 0,-1 1-1,1 0 1,0 0 0,1 1 0,0 0 0,1 2-1,0-1 1,0 1 0,1-1 0,0 1-1,1-1 62,0-1 0,1 1 1,0-1-1,1 1 1,0-2-1,0 0 1,1-3-1,0 5 1,0 0-1,0-2 1,1-2-1,1-1 1,0-2 8,2 5 0,0-2 0,1-3 0,1-2 0,-1-3 3,-1 7 1,-1-1 0,2-9 0,5-21 0,11-12 0,0-91 0,0-41-4,2 1 0,-1-14 0,1-5 0,-4 27 0,0-4 0,-1-2 0,1-2 0,0 0 0,0-9 0,1-1 0,-1-1 0,0-1 0,-1 0 0,0 0 0,-2 0 0,1-1 0,-1 1 0,1-1 22,1 1 0,0-1 0,0 1 0,0 0 1,-1 1-1,0 3 0,0 1 0,0 0 0,-1 1 1,2 0-23,-1 3 0,1 1 0,-1 0 0,1 1 0,0 2 0,3-14 0,-1 2 0,1 2 0,0 2 0,-1 11 0,0 2 0,0 3 0,3 3 0,5-7 0,2 4 0,2 8 0,9-4 0,2 16 0,6 15 0,-43 134 0,-15-28 0,-9 11 0,-2 8 0,4-9 0,-1 8 0,-2 4 0,-1 2 0,0 0 30,1-6 0,-1 2 0,-1 1 0,0 1 0,1 0 0,0 1 0,1 0 0,0 0 0,1 0 0,0 1 0,0 1 0,0 0-30,1 2 0,-1 2 0,1 0 0,1 0 0,-1 0 0,1-1 0,1-3 0,-1 1 0,1-1 0,1-1 0,0 1 0,0-1 0,1-1 0,1 1 0,1-1 0,0-1 0,0-1 0,0-2 0,0 7 0,-1-1 0,1-2 0,2-2 0,0-2-246,0 6 0,1-2 0,2-3 0,0-4 0,1 9 0,1-3 0,1-22 0,0-18 442,8-90 1,2-36-1,-1-1 1,0-11 0,0-8-182,0 20 0,0-6 1,0-4-1,0-1 1,0 1-1,0-3 0,0 0 1,0 0-1,0-1 1,0-1-16,0 12 0,0-1 0,0-1 0,0 1 0,0 0 0,0 1 0,1-13 0,-1 1 0,0 0 0,1 0 0,-1 1-99,1-1 1,0 0 0,-1 0-1,2 1 1,1 2 0,1 8-1,1 0 1,0 2 0,2 1-1,0 1-31,3-13 0,2 1 0,0 3 0,0 4 0,2-9 0,1 5 1,0 6 129,4-13 0,1 15 0,8 14 983,-15 113-843,-13 9 0,-8 17 1,-1 8-1,-3 8 1,-2 9-1,-3 6 1,-1 3-118,2-23 0,-1 4 1,-1 1-1,0 2 0,0 1 1,0-1-1,1 4 0,0 0 1,-1 1-1,1 0 0,1 2 1,-1 1-95,1-8 1,1 1 0,-1 2 0,1 0-1,0 0 1,1 1 0,0-2 0,2 0 0,0 1-1,1-1 1,1 0 0,0 0 0,1 0-1,-1 0 17,2-1 0,-1 0 0,1 0 0,1 0 1,0 0-1,0-1 0,1-1 0,0 8 0,0 0 1,0 0-1,1-2 0,0-1 0,0-2 54,1 9 0,-1-2 0,2-1 0,-1-4 0,1-2 0,-1 2 0,1-3 0,1-3 0,0-4 327,1 20 1,2-5 0,-1-47-271,0-50 0,0-62 1,0-52-58,0 41 0,0-9 0,0-5 0,0-4 0,0 2 0,0-5 0,0-3 0,0 0 0,0-2 0,0-1-82,0 11 0,0-2 0,-1 0 0,1-1 0,0 0 0,1 0 0,0-1 0,0-1 0,1 1 0,0 0 0,0-1 0,1 0 72,-1-1 1,1-1 0,0 0 0,1 0-1,-1 0 1,1 1 0,1 2 0,0 0-1,0 0 1,0 1 0,1-1 0,1 1 9,0-2 0,1 0 0,1-1 0,0 1 0,0 1 0,1 2 0,2-11 0,0 2 0,1 1 0,1 1 0,1 1 0,-1 6 0,2 1 0,0 1 0,0 2 0,0 3 0,0-3 0,1 3 0,-1 4 0,-2 5 214,6-32 0,-1 14 1,-5 30-1,1 24-214,-2 44 0,-8 46 0,-10 27 0,-8 0 0,-6 10 0,-1 5 109,1-3 0,-1 6 0,0 3 0,0 0 1,3-13-1,0 0 0,-1 2 0,2 1 1,-1 1-91,3-11 1,1 1 0,-1 0-1,1 2 1,1-1 0,0 1 0,0 3-1,0 1 1,1-1 0,0 2 0,1-1-1,0 0-19,1 1 0,1 1 0,0 0 0,1-1 0,0 0 0,1 0 0,0-3 0,0-1 0,1 0 0,1-1 0,0 0 0,0-1 0,2 13 0,0 1 0,1-2 0,1-2 0,-1-3 0,0 7 0,0-3 0,1-3 0,0-3 0,0 11 0,0-5 0,0-6 0,0 16 0,0-27 0,0-58 0,0-57 0,0-33 0,0 3 0,0-9 0,0-4 0,0 5 0,0-5 0,0-2 0,0-2 0,0-11 0,0-3 0,0-2 0,0-1 0,0 17 0,0-1 0,0 0 0,0-1 0,0 0 65,0-4 1,-1 0 0,1-1 0,0 0 0,1 0 0,0 1 0,1 1 0,0-1 0,1 0 0,0-1-66,0-3 0,0-1 0,0-1 0,2 2 0,0 1 0,1 8 0,1 1 0,1 1 0,1 1 0,0 1 0,5-15 0,1 0 0,0 3 0,0 3 0,1-11 0,0 5 0,0 7 0,7-11 0,0 12 0,-8 31 0,0 14 0,-2 24 0,-4 101 0,-24 4 0,-9 15 0,9-32 0,-1 5 0,-1 3 0,0 1 0,-1 6 0,0 1 0,-1 2 0,0 1 63,-4 6 0,-1 1 1,1 1-1,1 1 1,6-17-1,1 1 0,1 0 1,0 0-1,1 0-63,0 1 0,1 0 0,0 0 0,1 0 0,0 0 0,2-1 0,0 1 0,2-1 0,-1 1 0,2 0 0,1 1 0,1 2 0,0-1 0,1-1 0,0-2 0,-1 12 0,1-2 0,0-2 0,2 0-107,0-5 1,1 1-1,0-2 1,1-5 0,-1 7-1,0-5 1,0-4 106,0 13 0,0-20 327,0-42 1,0-66 0,0-35-165,0 2 1,0-10 0,0-3 0,0-8 0,0-4 0,0-1-42,0 17 1,0-2 0,0 0 0,0 0 0,0 1 0,0-1 0,0 0 0,0 0-246,0-2 0,-1-1 0,1 1 0,1-1 0,0 0 0,1 0 0,1-1 0,-1 1 16,1 0 0,0 0 1,0 1-1,2 0 0,0 4 1,1 1-1,1 1 0,1 1 107,2-18 0,1 3 0,0 4 0,0 16 0,1 3 0,0 5 327,4-11 1,1 10 0,9-5 655,-13 72-787,-4 51 1,-9 29-1,-6-11 1,-5 8-1,-1 5-196,2 2 0,-1 6 0,-1 3 0,0 0 0,1-14 0,1 0 0,-1 2 0,0 1 0,-1 0-99,0 4 1,-2 1 0,1 1-1,-1 1 1,2-2 0,1 0-1,0 0 1,0-1 0,1 1-1,1 0-11,-1 1 1,0 0 0,0 1 0,2-2-1,0-2 1,0 10 0,2-3 0,1-1-1,0-1 48,1-4 1,0-1 0,1-2-1,1-3 1,0 5 0,0-4 0,2-6 61,-1 10 0,2-13 0,-1-4 0,0-105 0,-1-18 0,2-12 0,1-2 0,2-7 0,0-4 0,2-12 0,1-5 0,0-1 0,-1 18 0,1-2 0,0 0 0,1-1-26,1-3 1,1 0 0,0-1-1,1 0 1,0-2 0,1-1-1,0 0 1,0 0 25,1-1 0,0 0 0,0 1 0,1 2 0,-1 8 0,1 1 0,1 2 0,-1 0 0,6-24 0,-1 2 0,1 5 0,-3 17 0,-1 3 0,1 7 0,7-3 0,-2 9 0,2-4 0,-11 117 0,-9 19 0,-4 15 0,-3-2 0,-2 8 0,-2 4 54,0-10 1,-1 4-1,-1 2 1,0 0-1,1 1 1,0 2-1,0 0 1,-2 0-55,-1-15 0,-1-1 0,0 1 0,-1 0 0,2 0 0,-2 18 0,0-1 0,1 1 0,0-1 0,0 0 0,0 0 0,1-1 0,0-1 0,0-5 0,0 0 0,0-2 0,3-1-141,1-7 1,3 0-1,0-2 1,-1-2-1,-3 16 1,0-2-1,2-4 106,3-14 1,1-2 0,1-3 0,-3 11 0,1-6 1017,3 26-492,0-65 1,0-105-411,0-4 0,0-12 0,0 15 0,0-6 1,0-2-82,0-10 0,0-3 0,0-2 0,1-2 0,-1-1 0,1 0-141,1 1 1,0 1-1,1-2 1,-1 24-1,1 0 1,1 0-1,0 0 21,1-2 0,2 0 1,0 0-1,0 1 0,2-19 1,0 2-1,1 2 120,1 6 0,-1 1 0,2 5 0,5-18 0,1 9 327,-5 21 1,0 10 0,11-4 655,-11 61-713,-4 87 1,-14-10 0,-3 11-271,0-9 0,-1 5 0,0 1 0,-1 7 0,0 2 0,-1 1-123,0-18 0,-1 1 0,0 1 0,1 1 0,2 3 0,1 1 0,1 1 0,1 0 103,0 3 0,1 0 0,0 1 0,1-1 0,1 1 0,0 0 0,0 0 0,1-1 20,2 0 0,0-1 0,0 0 0,0-3 0,0-6 0,0-3 0,0 0 0,0-2 0,0 17 0,0-2 0,0-5 0,3 16 0,1-10 0,-2-27 0,2-7 0,12 10 0,-14-143 0,3 2 0,1-13 0,-4 21 0,0-7 0,-1-3 0,0-2 0,0-11 0,0-2 0,0-4 0,1-1-90,0 10 1,0-2-1,1-2 1,0-1 0,0-1-1,-1 9 1,-1-2 0,1 0-1,0-2 1,0 0-1,0-1 14,0-6 0,0-1 1,0-1-1,0 0 0,0-1 1,1-1-1,-1 11 1,1-1-1,0-1 0,0 0 1,-1 0-1,1-1 0,0 0 5,0-4 1,0-1 0,-1 0 0,1-1-1,0 1 1,0-1 0,0 2 0,0 1 0,1 0-1,0 0 1,0 1 0,0 0 0,0 0-1,1 1-5,0 1 0,0 1 1,0-1-1,1 1 0,0 1 1,0 0-1,0 2 1,2-7-1,-1 0 0,1 2 1,0 1-1,1 0 0,-1 2-23,2-12 1,1 1 0,-1 1-1,1 2 1,-1 2 0,0 10-1,-1 2 1,1 2 0,0 1-1,-1 3 25,3-7 1,0 4-1,-1 2 1,0 3-1,0-6 1,0 4 0,0 5 73,2-3 0,0 9 0,9-20 0,-11 117 0,-11 24 0,-5 14 0,-3 2 0,-3 7 0,0 5 0,1-10 0,0 3 0,-1 3 0,-2 2 0,-4 13 0,-4 3 0,0 2 0,2 0 0,1-1 0,0 0 0,2 0 0,0 0 122,2-5 1,1 0 0,0-1 0,1-1 0,0-4 0,1-2 0,0-1 0,1-2 179,1 12 1,0-3-1,1-6-302,-2 19 0,3-16 0,7-13 0,0-111 196,-1-17 1,2-12-1,2 2 1,1-7 0,2-3-57,2-18 0,1-5 1,0-1-1,-1 20 1,-1-2-1,1 0 1,2 0-19,2-6 1,1 0 0,1-1 0,-1 0 0,-1-3 0,-1 0 0,0-1 0,1 0-136,1-2 1,0-1 0,0 0 0,0 3 0,-2 6 0,0 2 0,0 1-1,0 1 13,0 2 0,1 1 0,0 2 0,-2 2 0,2-12 0,-2 4 0,-1 4 0,1-18 0,-1 9 0,2 9 0,-2 34 0,-7 48 0,3 55 0,-1 34 0,-3-25 0,-1 6 0,0 5 0,-1 1 0,0 11 0,-1 2 0,0 3 0,0 3-99,1-9 1,0 2 0,0 1-1,0 2 1,-1-1 0,0 1-1,-1 0 1,0 1 0,0-1-1,1 1 41,0-2 0,1 1 0,0 0 0,0-1 0,-1-2 0,0-6 0,-1-1 0,0-1 0,0-2 1,1-1 57,0 11 0,1-1 0,0-4 0,-1-4 0,-2 2 0,-1-4 0,1-8 448,0 5 1,1-12-449,-4-1 0,7-128 0,0-12 0,0-15 0,0 4 0,1-7 0,-2-3 0,1 17 0,1-2 0,-2-2 0,1 0-72,0-7 0,0-1 0,0-1 0,0-1 0,1-3 1,-1 0-1,1-1 0,0 0 72,0 1 0,0 0 0,1 0 0,0-1 0,0-1 0,1-1 0,0 0 0,0 1 0,1 1 0,1 0 0,0 0 0,1 2 0,-1 7 0,0 0 0,0 3 0,1 2 0,3-10 0,0 3 0,0 6 0,1-14 0,1 15 0,9 7 327,-11 97 1,-8 30 0,-4 14-132,0 18 1,-1 10-1,-3-11 1,-3 6 0,-1 3-88,0-9 0,-1 2 0,0 2 0,1 2 1,1-10-1,1 2 0,0 1 0,0 1 1,0 2-209,0 9 1,-1 2 0,1 1-1,0 0 1,0 1 0,1 1-1,0 1 1,0 0 0,1 1-1,-1 1 9,2-13 1,0 2-1,1 0 1,-1 1 0,1-2-1,1-2 1,-1 10 0,0-2-1,1-1 1,1-2-1,0-1-51,1 10 1,0-1-1,1-3 1,-1-4-1,1 10 1,1-4-1,-1-9 632,1 8 1,0-13-1,2-30 1,-4-10-321,-15-1 1,4-112-172,0 11 0,0-10 0,5 0 0,1-8 0,2-5 0,1 4 0,1-6 0,0-1 0,0-2 0,0-9 0,1-1 0,0-2 0,0-1-99,2 14 1,0-1 0,0-2-1,0 0 1,0-1 0,0-5-1,0-1 1,0-1 0,0 0-1,0 0 0,0-4 1,-1-1 0,1 0-1,0 1 1,1 0 0,2 3-1,1 1 1,0 0 0,1 1-1,1-1-11,1 1 1,0 0 0,1 0 0,1 2-1,-1 2 1,2-8 0,1 2 0,0 2-1,1 4 355,0 11 1,2 2 0,-1 3 0,0 3 81,1-6 1,-1 4 0,-1 10 384,8-27-712,-9 82 0,-5 101 0,-7-10 0,-4 11 0,-4-16 0,-4 5 0,0 4 0,1-6 0,-1 3 0,0 3 0,-1 1 0,-3 6 0,0 3 0,-1 0 0,0 2-99,3-14 1,1 0 0,-1 2-1,1 0 1,0 0 0,0 6-1,1 0 1,0 1 0,0 0-1,1 1 0,-1 1 1,1 1 0,1 1-1,-1-2 1,1 0 0,0-5-1,1-1 1,0-1 0,0-1-1,1 0-11,0-2 1,1-1 0,0-1 0,1-1-1,0-2 1,-1 6 0,1-2 0,0-2-1,0-3 306,0 13 1,1-2-1,0-7 1,-1 12 0,3-11 786,4 6-656,0-87 1,0-45 0,0-35-291,0 4 1,0-8 0,0-3 0,0 10 0,0-2 0,0-3-1,0-1-37,0-13 0,0-2 0,0-2 0,0-1 0,0 16 0,0 0 0,0-1 0,0-1 0,0 0-99,0-3 1,-1-1 0,0-1-1,1 0 1,2 0 0,1-1-1,2 0 1,0-1 0,2 1-1,-1-1-11,1 0 1,0-1 0,1 0 0,0 1-1,1 2 1,3-13 0,1 2 0,0 2-1,2 2-31,-1 4 1,1 1-1,0 2 1,-1 4-1,3-13 1,0 5-1,-1 4 468,0 17 1,-1 3 0,0 5 163,0-20 1,3 33 491,10 72-939,-17 37 1,-11 23-1,-3-13 1,-4 9-1,-2 4 1,0 3-144,-1-6 1,-2 4 0,0 1-1,-1 2 1,1 0 0,-1 4-1,1 1 1,-1 2 0,1 0-1,-1 2 17,1-10 0,0 1 0,-1 1 0,1 1 0,0 0 0,1 0 0,0 1 0,1 0 0,0 1 0,0-1 0,1 2 0,0-1 0,1 3 0,0 1 0,0 1 0,1-1 0,-1 0 0,1-2 0,1-5 0,-1 0 0,0-1 0,1-1 0,0 0 0,1-1 38,0 11 1,1 0-1,0-2 1,1-1-1,0-3 1,-1 7-1,2-2 1,-1-3-1,1-2-25,0-11 1,0 0 0,1-4 0,-1-4 0,1 3 0,1-4 0,-1-6 68,1 7 0,0-16 327,0-30 1,0-63 0,0-33-165,0 7 1,0-9 0,0-3 0,0-15 0,0-5 0,0-3-42,0 16 1,0-2 0,0-2 0,0 0 0,0-6 0,1-1 0,-1-1 0,1 0-222,0 13 1,0 0 0,-1 0-1,2-2 1,1 0 0,1-4-1,1-1 1,2-1 0,0 0-1,0-1 0,2-2 1,1-2 0,0 1-1,2-1 1,0 1 0,0 0-1,2 1 1,1-1 0,0 1-1,0 1-11,1 1 1,1 1 0,0-1 0,1 3-1,-1 2 1,3-6 0,1 2 0,-1 2-1,0 3 70,3-14 0,-2 3 1,0 7 366,-4 15 1,-2 5 0,1 14 655,13 2-738,-19 121 1,-10-7 0,-4 13 0,-2 6-185,-1-2 0,-1 6 0,-1 3 0,0 1 0,-2 6 0,-1 1 0,0 2 0,-1 2-160,0-12 1,0 3 0,-1 0-1,1 1 1,1 0 0,1 0-1,2 0 1,0 1 0,1 0-1,-1 0 0,-1 3 1,1 0 0,-1 1-1,1-1 1,1-1 0,2-2-1,0 0 1,1-1 0,1 0-1,-1-1 2,1-2 1,-1-1 0,1 0 0,1-2 0,-1-2 0,1 9 0,0-2 0,0-2 0,2-4 10,0 13 1,1-4-1,1-5 86,-1 19 0,0-21 491,0-39 1,0-120-329,0 13 1,0-12 0,0-2 0,0-5 0,0-2 0,0-2-24,0-12 0,0-3 1,0 0-1,0 24 1,0 1-1,0-1 1,0-1-264,0-5 0,0 0 0,0-2 0,0 1 0,0-3 0,0 0 0,0-1 0,0 0 21,0-2 0,0 0 0,0 0 1,0-1-1,0 1 0,0 0 0,0 0 1,0-1 101,0 1 0,0-1 0,0 1 0,0 1 0,0 5 0,0 2 0,0 1 0,0 0 0,-1 0 0,1-1 0,0 2 0,1 1 0,1-19 0,1 3 0,0 1 163,1 10 1,1 1 0,-1 2 0,1 7 0,0 1 0,1 3 81,0-16 1,1 5 0,1 8 0,1 2 81,-2 6 1,-1 2 0,5-37-62,2 26-266,-9 22 0,5 39 0,-2 22 491,-1 22 1,1 17-1,-7 15 1,0 33-328,0-34 1,0 3-1,0 7 1,0 2-165,0 6 0,0 0 0,0-5 0,0-2 0,0-5 0,0-3 0,0-4 0,0-4 946,0 39-946,0-22 0,-9-36 0,7-32 0,-5-25 0,5-24 0,2-33 0,0-24 0,0 36 0,0-1 0,0 2 0,0-2 0,0-5 0,0-1 0,0 3 0,0 1 0,0 3 0,0 0 0,0 3 0,0 1 0,0 4 0,0 3 0,0-34 0,0 26 0,0 31 0,-7 70 0,-3 29 0,-4-13 0,-1 4 0,1 9 0,-1 8 0,-1 0 0,-3-5 0,-2 0 0,2 0-164,1 0 0,1 1 0,0-2 0,-2-5 1,-1-1-1,2-2 164,-2 26 0,1-5 0,-3-16 0,0-7 0,-8 15 0,8-50 0,5-36 0,17-32 0,0-29 0,0 18 0,0-3 0,0-9 0,0-2 0,0-4 0,0 1 0,0-2 0,0 2 245,-1 6 1,2 0 0,2-2 0,2 2-246,1 9 0,1 1 0,11-43 0,1 29 0,-8 18 0,7 29 0,-7 10 0,2 50 0,0 31 0,-7-7 0,-1 7 0,1 20 0,1 6 0,-2-28 0,0 3 0,0-1-164,-3 5 0,0-1 0,0 0 0,2-5 0,1 0 0,-1-2 137,-1 31 1,1-4 26,4-15 0,-1-9 0,-5 8 0,7-84 0,-9-74 0,0 23 0,0-4 0,0-15 0,0-2 0,4 2 0,1 0 0,1-4 0,1-1 0,1-2 0,-1 1 0,-1 5 0,1 0 0,5 0 0,2 2 0,-2 6 0,2 3 0,3 13 0,1 4 0,22-25 0,-10 35 491,16 20 1,-16 47-474,9 36 0,-20-11 0,-5 9-18,1 27 0,-4 8 0,-3-27 0,-1 2 0,0 2-164,1 6 0,1 1 0,0 0 0,1 0 0,0 0 0,1-1 62,-1 2 1,0 0 0,2-3 0,2-10 0,0-2 0,2-2 101,6 21 0,2-7 0,-2-24 0,1-7 0,16 15 0,1-34 0,5-42 0,1-35 0,-18 1 0,-4-10 0,1-23 0,-4-7 0,4-7 0,-2-3 0,-11 28 0,-2-1 0,1 0 0,2 0 0,1 0 0,-2-1-129,-4 1 1,-3 0 0,2 2 0,4-25 0,-1 1 128,-3 1 0,-1 2 0,2 10 0,0 3 0,-5 7 0,0 4 327,1 8 1,-1 10 0,-3 18-144,0 67 1,0 9 0,0 11-185,0 33 0,0 10 0,0-31 0,0 2 0,0 2 0,0 5 0,0 2 0,0 1 0,0 1 0,0 1 0,0 0-164,-1 0 0,1-1 0,1-1 0,1-9 0,1-2 0,0-1 138,3 22 0,1-5 26,0-22 0,4-8 0,17 8 0,-6-51 329,4-49 0,7-61-329,-13 17 0,-1-9 0,-6 19 0,0-2 0,0-2 0,2-8 0,0-2 0,1-1 0,0-1 0,1-2 0,0 1-164,0-3 0,0-1 0,1 1 0,3 3 0,1 1 0,1 0 60,0 1 0,1 1 0,0 2 0,-3 12 0,0 2 0,-2 3 104,5-13 0,-2 7 983,6-19-983,-71 50 1,-9 89-1,7-4 0,-2 8 0,-2 22 0,5 10 0,13-19 0,4 3 0,0 3 0,-2 6 0,2 3 0,2 1-164,1 1 0,3 1 0,1 1 0,1 2 0,2 1 0,3-2 46,1-3 0,2 0 0,2-3 0,3-8 0,1-2 0,1-3 118,-3 21 0,1-6 0,3-14 0,1-9 0,2-1 0,0-61 0,0-65 0,0 6 0,0-9 0,0-23 0,0-7 0,1 31 0,-1-1 0,1-2 31,1-5 1,0-1 0,1-1 0,0-1 0,2-1 0,0 0-32,3-1 0,2-1 0,-2 1 0,-2 0 0,-1 0 0,2 0 0,1 3 0,1 0 0,0 2 0,1-26 0,1 4 0,2 13 0,1 5 0,-1 15 0,0 8 983,-2 6-619,0 50 0,-3 65-364,-6-9 0,-4 6 0,-6 23 0,-3 6 0,1-19 0,-1 3 0,-1 1 0,-2 3 0,-1 1 0,-2 0-164,-2-1 0,-1-1 0,0 0 0,4 0 0,0-1 0,1-1 125,1-6 1,1-2-1,0-3 1,-3 17-1,2-8 39,-6 24 491,9-61 1,3-56-355,8-53 1,0 19-1,0-5-137,0-18 0,0-5 0,0-9 0,0-3 0,0 25 0,0-2 0,0-1 0,0 0 0,1 0 0,0 0-139,1-1 1,0-1-1,0 2 1,3-26 0,1 3 138,4 7 0,0 4 0,-5 14 0,1 7 0,11-8 0,-15 70 0,5 72 0,-5-8 0,-2 7 0,0 22 0,0 6 0,0-21 0,0 4 0,0 0 0,0 0 0,0 0 0,0 2-164,0 5 0,0 1 0,0-1 0,0-6 0,0 0 0,0-1 74,0 0 1,0 0-1,0-4 1,0 14 0,0-6 89,0-17 0,0-7 327,0 16 1,0-69 0,2-55-292,1 0 0,1-8 1,5-24-1,4-7-36,-1 17 0,2-2 0,-1-1 0,-2-6 0,0-1 0,2 0-164,1-1 0,2 1 0,-1 0 0,-2-1 0,-1 0 0,0 1 113,3 3 1,1 1 0,-1 1 0,2-27 0,-3 4 50,-4 15 0,-1 5 317,1 17 1,0 10-318,1 9 327,0 95 1,-6-4 0,-2 9-205,-2 26 0,-2 4 0,1-4 1,0-2-124,0-5 0,0-1 0,1-6 0,0-3 0,0-7 0,5-6 0,31 14 0,6-40 0,10-8 0,13-11 0,1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4:53.95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216 344 24575,'-22'89'0,"1"0"0,-1-1 0,7-12 0,1-2 0,4-2 0,0 23 0,4-5 0,2-7 0,2-2 0,1 3 0,0-1 0,-2-3 0,-1-3 0,3-8 0,0-3 0,1-5 0,0-11 0,0-26 0,0-61 0,0-30 0,0-16 0,1-11 0,0-6 0,1 20 0,0-4 0,1 0 0,1 0 0,1 0 0,3-1-164,4 0 0,2-1 0,-1 2 0,-1 7 0,-1 0 0,3 3-78,5 4 0,2 2 0,-2 3 380,-1-16 0,1 12 0,23 12-138,-23 70 0,-4 79 0,-18-1 0,-7 12 0,3-25 0,-1 3 0,-3 1 0,-2 6 0,-2 1 0,-2 0-164,-4 3 0,-2-1 0,1 1 0,2-3 0,0 0 0,1 0 28,1-1 1,0 0 0,2-2 0,4-7 0,1 0 0,-1-4 135,-5 19 0,2-5 0,6-17 0,2-9 0,-1-5 0,8-66 0,0-58 0,3 1 0,2-11 0,3 10 0,1-5 0,1-1 0,0-7 0,2-1 0,3-1-51,6-4 1,4 0-1,0 0 1,-1 2 0,1 1-1,0 1 51,3 5 0,1 2 0,-1 2 0,7-20 0,0 6 0,-2 17 0,-1 7 0,21-21 0,-25 120 0,-15 17 0,-6 16 0,-3 10 0,-2 11 0,-2 6 0,-1-21 0,-1 5 0,-1 3 0,0 1 0,-1 1 0,-1 8 0,0 2 0,-1 1 0,-1 2 0,0 0-82,-1-10 0,0 0 0,-1 2 0,0 0 0,-1 0 0,1 1 0,0 3 0,0 0 0,0 1 0,0 0 0,0 1 0,0 1 6,1-11 0,0 1 1,0 0-1,1 0 0,-1 1 1,1-2-1,1 0 1,-2 8-1,2 0 0,-1-1 1,1-1-1,1 1 0,0-1-14,0-1 1,1 1-1,1-1 1,0-1 0,1 0-1,-1-1 1,0 9 0,1-1-1,-1 0 1,1-3-1,1 0-20,0-6 1,1-2 0,1 0 0,-1-2-1,0-2 1,0 12 0,0-1 0,0-3-1,0-3-54,0 14 0,0-4 0,0-4 0,0-14 0,0-4 0,0-3 441,-1 16 0,2-8-277,2-6 0,3-32 0,5-80 0,-1-27 0,-1-18 0,-3 13 0,-1-9 0,-1-4 0,1-1-123,0-10 0,0-4 0,-1-1 0,1 1 0,1-2 0,-1 0 0,0 0 0,1-1 24,-1 19 1,0-2 0,0 1-1,0-1 1,1 1 0,1-1-1,0 0 1,0 0 0,1 0-1,0 1 69,1 2 1,0-1-1,0 2 1,0-1-1,1 2 1,3-17-1,1 1 1,0 2 0,0 0 169,-1 7 0,-1 0 1,2 2-1,-1 3 1,2-8-1,1 3 1,1 5 350,6-16 1,-1 10-165,-6 17 1,1 29 0,9 66-132,-16 19 1,-7 14-1,0 3 1,-2 6 0,-2 5-57,-4 18 0,-2 6 1,-1 2-1,1-16 1,0 1-1,-2 2 1,-1 1-251,-3 7 1,-3 3 0,0 0 0,2 0-1,5-17 1,0 1 0,1 0 0,0 0-1,1 1 11,0 6 1,0 1 0,0 0-1,1 1 1,0-1 0,1-1-1,1 1 1,-1-1 0,1 1-1,1-1 24,-1-1 1,2 0 0,-1-1-1,1 0 1,0-1 0,-1 14-1,0-2 1,1-1 0,1-3 74,0-8 0,1-2 0,1-2 0,-1-3 0,0 12 0,0-4 0,0-3 196,0-10 1,0-3-1,0-4 1,0 14 0,2-7 786,5 25 0,3-44-116,1-45-867,-2-83 0,3-7 0,2-12 0,-3 11 0,0 1 0,0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4:55.64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510 1 24575,'-51'75'0,"0"1"0,0-1 0,15-8 0,5-2 0,7-1 0,4 17 0,11-3 0,10-2 0,5-1 0,3-6 0,4-1 0,5 4 0,3 0 0,-2-11 0,1-1 0,3 6 0,0-1 0,-3-6 0,-1 0 0,-2 3 0,-1 0 0,-1-4 0,-2-1 0,-3 2 0,0 0 0,-1 0 0,1 2 0,0 4 0,0 0 0,-3-1 0,-1-1 0,1-4 0,-1-1 0,-4-2 0,0-1 0,2 1 0,-1-1 0,-2-3 0,0-1 0,-1 1 0,0 0 0,0 2 0,0-1 0,0-1 0,0 0 0,0 1 0,0-1 0,0 46 0,0-7 0,0 1 0,0-1 0,0 7 0,0 0 0,0 0 0,0-6 0,0-1 0,0-2 0,0 3 0,0 4 0,0-5 0,0-4 0,0-2 0,0 0 0,0-6 0,0 6 0,0-7 0,0 0 0,0 7 0,0-6 0,0-8 0,0 10 0,0-9 0,0 6 0,0-12 0,0 1 0,0-2 0,0-4 0,0 5 0,0 1 0,0-1 0,-2 5 0,-5-5 0,5-1 0,-4-6 0,-3 6 0,2 1 0,-6 1 0,7-2 0,-7-8 0,6 8 0,-2-15 0,3 9 0,2-11 0,-10 4 0,10-8 0,-2 2 0,-5 4 0,-2 2 0,-5-4 0,-1-2 0,8 4 0,4 2 0,-4 5 0,-2 1 0,-4 1 0,-3 0 0,3 2 0,4 4 0,2-4 0,4 5 0,3-3 0,-9 2 0,6-4 0,-6 4 0,9 9 0,-3-2 0,-1 2 0,1-8 0,-6-5 0,7 4 0,-1 5 0,7 2 0,-9-5 0,-4-2 0,2 3 0,-2-3 0,2 3 0,-2-3 0,-2-10 0,9 3 0,-1-5 0,7-1 0,-6 9 0,-1-9 0,-6 9 0,6-9 0,-1 7 0,1 6 0,5-1 0,-5 7 0,3-3 0,-2 10 0,3-4 0,-3 11 0,4-4 0,2-3 0,-7 3 0,1 4 0,-1 2 0,7 4 0,0 5 0,0-4 0,0-3 0,0 2 0,0-1 0,0 1 0,0-6 0,0-13 0,0 6 0,0 1 0,0-3 0,0 2 0,0 7 0,0-6 0,0 12 0,0 1 0,0-3 0,0 2 0,0 1 0,0 6 0,0-45 0,0 0 0,0 3 0,0 0 0,0-2 0,0 0 0,0 2 0,0-1 0,0-3 0,0-1 0,0 1 0,0 0 0,0-1 0,0-1 0,0 48 0,0-11 0,0-9 0,0-17 0,0-31 0,0-30 0,26-108 0,-9 34 0,-1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4:57.42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844 1 24575,'-18'94'0,"0"1"0,-1-1 0,6-10 0,2-2 0,3 0 0,2-2 0,3 0 0,1 0 0,1 4 0,1 1 0,1 1 0,-1 4 0,0 1 0,0 2-164,0 4 0,0 2 0,0-1 0,0 0 0,0 1 0,0 0 41,0-21 0,0 0 0,0 1 0,0 0 0,0-1 0,0 0 0,0 0 0,0-1-18,0-1 1,0-1-1,0 0 1,0 0-1,0 20 1,0 0-1,0 0-23,0-3 0,0 0 0,0-2 0,0-7 0,0-2 0,0-1 140,0-1 0,0 0 1,0-2-1,0-7 1,0-2-1,0-1 24,0 23 0,0-4 0,0-8 0,0-5 329,0-19 0,0-4-329,0 37 0,0-54 0,-2-29 0,-5-43 0,-2-9 0,-4-8 0,-6-22 0,-1-8 0,7 9 0,1-6 0,0-5 0,2 9 0,-1-4 0,1-2 0,2-1 0,1-8 0,1-1 0,1-2 0,1 0-99,1 14 1,1 0 0,1-1-1,0 0 1,2 0 0,0-2-1,1 0 1,1-1 0,1 1-1,1-1 49,1-1 0,2-1 0,0 1 0,1 0 0,-1 4 0,1-10 0,0 3 0,0 3 0,3 1 50,6-15 0,3 4 0,-1 4 0,-3 19 0,-1 4 0,-1 6 283,-2-5 1,0 9-284,13-13 0,-15 103 0,-4 69 0,-33-16 0,-14 10 0,6-11 0,-4 5 0,-1 2 0,9-19 0,-1 1 0,-1 2 0,-1 0-123,-4 6 0,-2 2 0,0 1 0,4 0 0,2 1 0,2 0 0,2 1 0,2 1 0,2 0 0,1 2 0,2-1 0,1 0 0,2-6 0,1 0 0,1 0 0,2-1 92,1-1 0,2-1 0,2-1 0,0-2 0,0 11 0,2-2 1,0-2-64,1-4 0,0-2 0,1-2 0,2 22 0,2-5 94,-2-12 0,1-4 0,2-9 0,0-4 983,1 32 0,0-31 0,0-94-911,0-12 0,0-12 0,2-10 0,1-9 1,1-3-73,-1-14 0,1-3 0,2-3 0,0 20 0,1-2 0,0-2 0,1 0-71,1-10 1,1-1-1,0-2 1,0 0-1,0 16 1,-1 0-1,1 0 1,0-1 0,1-1 70,1-5 0,0-1 0,1 0 0,1 0 0,1 1 0,1 3 0,1 0 0,1 0 0,2 2 0,0 0 0,7-15 0,3 0 0,0 3 0,1 3 0,-4 12 0,0 1 0,2 4 0,1 5-259,9-4 1,2 5 0,-3 6 258,4-7 0,-10 14 0,-21 27 0,-68 89 0,2 6 0,-3 14 0,14-9 0,1 8 0,3 5 0,8-7 0,2 5 0,2 3 0,1 0 0,0 6 0,2 2 0,2 1 0,2 1-99,5-15 1,3 1 0,0 0-1,1 2 1,1-1 0,0 1-1,0 1 1,1 0 0,2 0-1,0 0-11,1 2 1,1-1 0,1 1 0,1-1-1,0 0 1,-1 15 0,2-1 0,0-1-1,1-1-2,-1-3 0,2-1 0,-1-1 0,1-3 0,0-7 0,1-1 0,-1-2 0,1-2-11,0 14 0,0-3 1,0-2-1,0-9 1,0-2-1,0-2 123,0 24 0,0-6 491,-1-21 1,2-5-165,8 30 1,-7-81 0,6-83-293,-2-3 1,-3-12 0,-2 10 0,0-5 0,-1-4-36,2 8 0,0-3 0,-1-1 0,1 0 0,-1 0 0,-1 1 0,1-1 0,-1-1-114,0-5 1,0 0 0,0-2-1,0 1 1,0-1 0,1 0 0,-1 0-1,1 0 114,0-2 0,1-1 0,0 1 0,0 0 0,0 2 0,0 1 0,1 0 0,1 1 0,0 3 0,1-1 0,0 2 0,0 3 0,2-13 0,-1 3 0,1 3 327,0 9 1,-1 2 0,0 5 163,-1-12 1,1 14 491,12 16-656,-16 70 1,2 23 0,1 14-319,-5 24 0,0 8 0,0-20 0,0 4 0,0 2-9,0 16 0,0 4 0,0 0 0,-2-2 0,-2 0 0,1 0-164,-1 5 0,0 0 0,-1 0 0,-2 0 0,-2-1 0,1 0 108,-1-1 0,0 0 1,1-1-1,-1-5 1,1-1-1,1-2 56,2-8 0,1-3 0,0-2 0,-1 18 0,1-6 491,4-21 1,0-6-1,0 22 1,0-68-297,0-26 1,-9-15-196,-4-25 0,5-36 0,4 36 0,1-5 0,1-19 0,2-7 0,0 17 0,0-3 0,0-2 0,0-9 0,0-2 0,0-1-164,0-7 0,0-1 0,0 0 0,1 0 0,0 0 0,1 0 39,1-1 0,1 1 1,2 2-1,2 11 1,1 2-1,3 2 125,9-22 0,3 5 491,-2 16 1,2 10-2,15-3 1,-10 82-491,-10 65 0,-12-10 0,-3 8 0,-3 19 0,-2 6 0,1-28 0,0 2 0,0 1-164,0 2 0,0 1 0,0-1 0,0 0 0,-1-1 0,0-1 157,-1-1 1,0 0-1,-1-3 1,-1 27 0,0-4 6,-3-8 0,1-4 0,0-11 0,3-5-23,2-12 1,2-5 22,-1 15 0,17-10 0,5-36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4:59.54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471 0 24575,'-29'70'0,"0"0"0,0-1 0,-2 18 0,9-4 0,15-14 0,6-3 0,6 0 0,3-1 0,0-4 0,1 0 0,1 4 0,0 0 0,-4 0 0,-1-1 0,-1-2 0,-2 0 0,0-4 0,-2-1 0,1-4 0,-2-1 0,1-2 0,0 0 0,0 48 0,0-17 0,0-9 0,0-18 0,0-8 0,9-14 0,-7 5 0,7-6 0,0-1 0,-7 7 0,7-15 0,-9 24 0,0-13 0,0 12 0,0 5 0,0 3 0,0 14 0,0 12 0,0 10 0,0-38 0,0 2 0,0 0 0,0 1 0,0 2 0,0-1 0,0-1 0,0-1 0,0 45 0,0 0 0,0 0 0,0-11 0,0-9 0,0 5 0,0-11 0,0 8 0,0-8 0,0 5 0,0 1 0,0-4 0,0 4 0,0-12 0,0 6 0,0-9 0,0-4 0,0 1 0,0 6 0,0-5 0,0 4 0,0 7 0,0 6 0,0 1 0,0 6 0,-9 4 0,-4 2 0,-7-3 0,-6-4 0,4 4 0,-4-4 0,4 4 0,3-3 0,-1-3 0,1 10 0,6-7 0,-1 6 0,8-8 0,-7 2 0,6-5 0,-6-1 0,9 1 0,-3 5 0,-1-11 0,1 5 0,-6-5 0,7 4 0,-1-2 0,7-4 0,0 4 0,0-4 0,-2 2 0,-5-2 0,5-2 0,-4-5 0,-3-10 0,2 3 0,-1-5 0,1-1 0,5 2 0,-5-8 0,-1 13 0,1-7 0,1 7 0,6-13 0,-7 10 0,1 3 0,-1 2 0,7 11 0,0 0 0,0 6 0,0 7 0,0 0 0,0 11 0,0 2 0,-3-48 0,0 0 0,-1 5 0,1 1 0,-1 3 0,1 0 0,3 3 0,0 0 0,0 0 0,0 0 0,0-3 0,0 0 0,0-4 0,0 1 0,0-1 0,0 1 0,0-5 0,0 0 0,0 2 0,0-1 0,0 41 0,0-1 0,0-12 0,0-1 0,0 6 0,0-7 0,0 5 0,0-5 0,0-4 0,0 5 0,0-8 0,0 8 0,0-7 0,0-7 0,0-4 0,0 4 0,0 5 0,0 2 0,0-5 0,0-1 0,0 1 0,0-1 0,0 1 0,0-2 0,0-10 0,0 4 0,0-1 0,0 1 0,0 11 0,0-11 0,0-1 0,0 1 0,0-4 0,0 10 0,0 3 0,0-3 0,0 2 0,0-1 0,0-5 0,0 4 0,3-4 0,3-2 0,-4-3 0,5-3 0,-5 1 0,-2-8 0,0 6 0,0-6 0,0 0 0,0-7 0,0 9 0,2 0 0,5 4 0,-5-11 0,4-8 0,-3 0 0,-3 12 0,0 1 0,8-18 0,-5 16 0,5-20 0,-8 15 0,0-2 0,9-6 0,-7-1 0,7-2 0,-9-8 0,0 8 0,0-6 0,0 6 0,0-8 0,17-44 0,5-11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5:20.43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494 5967 24575,'-54'75'0,"-1"1"0,1-1 0,15-10 0,6-1 0,7 3 0,9 5 0,7 2 0,4 2 0,3 5 0,4 2 0,1 2 0,-1-13 0,0 3 0,1 1 0,1 1-123,0 7 0,1 1 0,2 0 0,0 1 0,2 0 0,0 0 0,2 0 0,1 0 0,2 0 0,2-1 0,1 0 0,-1-1 0,-1-8 0,0-1 0,0-1 0,-2-1-74,3 15 0,-3-2 1,1-5-1,1 16 0,0-9-188,-1-22 1,-6-15 384,-14-29 0,-10-66 0,-5-36 0,2 12 0,0-8 0,-1-4 0,1 2 0,1-6 0,-1-1 0,0-1 0,1-5 0,-1 0 0,2-2 0,-1 0-99,4 13 1,0 0 0,1-2-1,0 1 1,0-1 0,2-3-1,0 1 1,0-2 0,2 1-1,0 0 0,1 0 1,0 0 0,1-1-1,1 1 1,1 1 0,0 3-1,1 1 1,1 0 0,0 0-1,1 1 40,0-21 1,1 0 0,1 2 0,0 4 0,0 13-1,1 3 1,-1 3 0,1 2 58,0-13 0,0 5 0,0 6 0,-3-14 0,6 36 0,6 60 0,-2 55 0,-3 33 0,2-7 0,1 10 0,-1 3 0,-1-14 0,0 3 0,0 2 0,0 3-99,-1-10 1,0 2 0,0 1-1,0 1 1,-1-1 0,1 1-1,0-1 1,-1 1 0,1 0-1,-1 1 92,0 3 0,-1 2 0,1-1 0,-1 1 1,1-2-1,0-3 0,1-1 0,-1-1 1,1 0-1,-1-1 7,0-3 0,-1 1 0,1-2 0,-1-1 0,1-4 0,1 3 0,0-2 0,1-4 0,0-5 0,5 32 0,-1-15 0,2-2 0,-5-145 0,-3-48 0,-2 18 0,-1-10 0,-1-4 0,1 16 0,0-3 0,0-1 0,0 0 22,0-1 0,0 1 0,0-1 0,0-2 0,0 15 0,0 0 0,0-1 0,0-1 0,0 0-22,0-2 0,0-1 0,0 0 0,0 0 0,0 0 0,0-2 0,0 1 0,0-1 0,0 1 0,0 0 0,0 4 0,0-1 0,0 1 0,0 2 0,0 2 0,0-4 0,1 1 0,-1 3 0,1 4 0,0-10 0,1 5 0,2 6 0,3-3 0,5 13 0,21 11 0,0 82 0,-12 22 0,-3 14 0,-6-4 0,-3 7 0,0 5 0,2-1 0,1 5 0,0 3 0,-1 0 0,-1 3 0,-2 0 0,0 2 0,1 0 121,1 3 0,0 1 0,0 0 0,-1 0 1,0-2-1,-1 0 0,0 1 0,0-1-121,-1 2 0,-1 0 0,1 0 0,-1-1 0,0-1 0,0 0 0,0-1 0,2-1 0,1-6 0,1 0 0,1-2 0,-2-3 0,0 12 0,-1-4 0,1-7 0,7 5 0,1-11 0,7 14 0,2-88 0,0-61 0,-11-9 0,-4-13 0,-3 5 0,-1-7 0,-2-2 0,-1 18 0,-2-1 0,1-2 0,-1-1 27,0-9 1,0-2 0,-1-1 0,0-1 0,0-3 0,0-2 0,-1 0 0,1-1-28,-1-3 0,0 0 0,0-1 0,0 0 0,0 18 0,0-1 0,0 1 0,0-1 0,0 1 0,0 0 0,-1 0 0,1 0 0,0 2 0,1 1 0,-1-9 0,0 3 0,1 1 0,0 1 0,0-18 0,1 1 0,1 7 0,0 21 0,0 3 0,2 8 0,4-8 0,2 31 0,13 101 0,-13 11 0,-3 16 0,0-7 0,0 7 0,-2 4 0,-3-12 0,-1 3 0,-2 2 0,2-1 0,-1 1 0,1 0 0,0 1 0,-1 1 11,0 3 1,-1 2-1,-1-1 1,1 0-1,0-4 1,0 0 0,0-2-1,0 1-11,0-2 0,1 0 0,-1-1 0,-1-2 0,-1 15 0,-2-1 0,-1-5 0,0-12 0,-2-3 0,0-5 0,-1 10 0,-4-10 0,-16 5 491,17-77 1,2-85-296,8 14 1,2-9-1,-1 4 1,0-7 0,0-4-98,0 10 0,0-4 0,0-2 0,0-2 0,0 7 0,0-1 0,0-2 0,0-1 0,0-1-198,0-8 1,0-1 0,0-1-1,0-1 1,0 0 0,0-4-1,0-1 1,0-1 0,0 0-1,0-2 17,0 13 0,0-1 0,0-2 0,0 1 0,0 1 0,0 0 0,0 4 0,0 2 0,0-1 0,-1 1 0,1 0 0,-1 0-8,0-1 1,0 1-1,0-1 1,0 1 0,0 0-1,-1 3 1,1-10 0,-1 2-1,0 1 1,0 1-1,-1 2-33,-2-14 0,0 1 0,0 2 0,0 3 0,2 13 0,0 1 0,0 3 0,1 4 421,0-2 0,-1 3 0,2 7-298,3-15 0,-7 32 0,-32 95 0,17 8 0,2 18 0,0 7 0,-1 1 0,-1 8 0,1 4 0,1 1 0,1-6 0,2 2 0,-1 2 0,1 2 0,1 1 0,2-7 0,0 2 0,1 0 0,0 2 0,1 0 0,1-1 0,0 0 0,1 1 0,1 0 0,0 0 0,1-1 0,-1 0-90,1 0 1,1-1-1,-1 0 1,1 0 0,0-2-1,0 0 1,-1 8 0,0-1-1,-1-1 1,1-2-1,0-2-156,0 10 0,0-1 0,-1-5 0,0-5-46,-1 1 1,-1-5 0,0-13 291,-1-5 0,0-31 0,0-118 0,6 19 0,2-12 0,1-6 0,0 1 0,0-5 0,1-4 0,0-5 0,0 2 0,-1-5 0,1-4 0,1-1 0,-1-1 0,0 9 0,1-2 0,-1-1 0,1-1 0,0-2 0,0 0-66,0 7 0,0-1 1,0-1-1,0 0 1,1-1-1,1-1 1,1 0-1,1 9 1,1-1-1,1 0 1,1-1-1,0 1 1,2-1-1,0 0 0,2 0 30,1-3 0,1 0 1,2 0-1,1 0 1,0 0-1,1 1 1,0 0-1,-1 1 1,2-9-1,1 1 1,-1 1-1,1 0 1,1 1-1,1 0 1,1 2 35,2 2 0,1 0 0,2 2 0,1 0 0,-1 1 0,0 1 0,-3 1 0,2-2 0,-1 0 0,-1 2 0,-1 1 0,-1 2 0,-2 1-4,0-4 0,-2 0 0,-1 3 0,-1 2 1,0 4-1,6-24 0,0 5 0,-2 11 4,-1 4 0,-1 14 0,10 0 983,-16 94-787,-6 38 1,-5 20-1,-5-3 1,-3 8 0,-1 5-157,0-6 0,-1 5 0,0 3 0,-1-1 1,1-15-1,1 0 0,-1 0 0,-1 2 1,-1-1-140,-1 3 1,-2 1 0,-1 1-1,0-1 1,1 0 0,0-2-1,1 1 1,-1-1 0,1 0-1,-1 0-11,0-2 1,1 2 0,0-2 0,-2 0-1,-1-2 1,-4 11 0,-1-1 0,-2-3-1,-1-1 46,-1-6 1,0-1-1,-1-4 1,0-4 390,-4-1 1,1-4 0,0-8-1,-3 9 1,3-29 0,0-70 163,20-16 1,9-13-383,4-19 0,5-10 0,1 8 0,2-7 1,2-1-1,6-4 0,-1-1 0,0 0 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5:21.25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255 1 24575,'-21'69'0,"-1"0"0,0 0 0,6-2 0,3 0 0,3 1 0,3 4 0,3 0 0,2 2 0,1 7 0,1 2 0,1 1 0,-1 3 0,0 2 0,0-1-164,0 1 0,0 1 0,0-1 0,0-2 0,0 1 0,0-2 0,0-5 0,0 0 0,0-1 0,0-2 0,0 1 0,0-1 0,0 0 0,0 1 0,0-1 0,0-3 0,0-1 0,0-1 132,0-4 1,0-2-1,0 0 1,0 27 0,0-1 31,0-6 0,0-4 0,0-13 0,0-3 182,0-1 1,0-1-1,0-11 1,0-2-183,0 46 0,0-15 0,0-11 0,-26-28 0,-9 1 0,-3 5 0,0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5:21.82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588 1 24575,'-22'72'0,"0"1"0,1 0 0,-1 12 0,2 3 0,5 2 0,8 2 0,5 1 0,-2 3 0,-4-12 0,-1 1 0,-3 3 0,0 1-99,-1-10 1,-1 2 0,-1 1-1,0 0 1,0-1 0,0 0-1,0 0 1,0 0 0,-1 0-1,1 0-11,-2 2 1,-1 0 0,0-1 0,1 1-1,2-2 1,-2 15 0,1 0 0,1-2-1,2-1-13,0-7 0,1 0 0,1-2 0,1 0 0,2-6 0,2-1 0,0-1 0,2 0-41,0 17 0,3-2 0,-1-1 0,1-4 0,1-2 0,-1 1 0,1 0 0,0 1 0,0-2 0,0-9 0,0-1 0,0-1 54,1-3 1,0 0 0,-3-1 0,-2-2-1,-2 0 1,-1-1 0,-4 28 0,0-1-1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5:26.34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2254 1270 24575,'-10'95'0,"-1"0"0,0 0 0,3-9 0,1-2 0,2 1 0,2 4 0,1 1 0,1 1 0,0 3 0,1 2 0,1 2 0,-1-15 0,0 2 0,0 1 0,0 2-123,0 5 0,0 2 0,0 0 0,0 0 0,0 0 0,0 0 0,0-1 0,0 1 0,0 2 0,0-1 0,0 0 0,0 1 0,0 0 0,0 0 0,0 0 0,0-1 0,0-1 0,0 0 0,0-1 0,0 1 0,0 3 0,0 1 0,0 0 0,0 0 0,0-3 0,0 1 0,0-1 0,0 0 0,0 0 0,0-1 0,0 1 0,0 0 0,0 2 0,0 1 0,0-1 0,0-1 0,0-4 0,0-1 0,0 0 0,0-1 0,0 0 0,0 0 0,0-2 0,0 0 0,0-9 0,0 0 0,0-2 0,0-1 246,0 20 1,0-3-1,0-4 1,0-15 0,0-2-1,0-5-123,0 13 0,0-5 0,0-4 0,0-31 983,0-43-926,0-61 0,-2-21 0,-1-15-57,0 19 0,-1-3 0,-2-3 0,-2-7 0,-3-3 0,-2-2-123,0 18 0,-2-1 0,-1-1 0,1-2 0,-1-6 0,0-1 0,-1-1 0,0-1 13,0-2 1,-2 0 0,1-2 0,1-1-1,2 12 1,2-2 0,0 0 0,0-2-1,1 0 11,0-4 1,1-1 0,1-1-1,0 0 1,1 0 0,1 0-1,1-1 1,1 1 0,1-1-1,0 0 51,2-3 1,0 1-1,0-1 1,1 0-1,0 2 1,1 4-1,0 0 1,0 2-1,0-1 1,1 2 47,0 5 0,0 0 0,0 1 0,0 1 0,0 1 0,0-14 0,0 1 0,0 2 0,0 2-92,0 9 1,0 2 0,0 2 0,0 2 0,0-16 0,-1 3 0,0 3 91,-1 6 0,-1 2 0,1 3 0,1-20 0,0 5 0,-2 17 0,0 4 0,1 1 0,1 29 983,1 43-656,0 77 1,0 12 0,0 14-275,0-17 0,0 6 1,0 2-1,0-16 1,0 1-1,0 3 1,0 0-45,0 11 0,0 1 0,0 2 0,0 1 0,0-13 1,0 0-1,0 2 0,0 0 0,0 1-9,0 7 0,0 0 0,0 2 0,0 0 0,0-1 0,0-14 0,0-1 0,0 1 0,0 0 0,0 0 0,0 1 0,0 1 0,-1 2 0,1 0 0,0-1 0,0 0 0,1-1 0,2 12 0,1-2 0,1 0 0,1-1 0,0-1 0,2-4 0,0-2 0,1 0 0,1-1 0,1-2 0,3 12 0,1-1 0,1-2 0,2-2 0,2-6 0,1-1 0,2-2 0,-2-4 0,4 8 0,0-3 0,-3-5 261,2 21 1,-2-10-262,-3-26 0,-1-17 0,-7-34 0,-5-102 0,-4 0 0,-2-14 0,0 11 0,-2-8 0,0-4 0,0 12 0,-1-4 0,-1-3 0,0 1 0,0 14 0,-1 0 0,0-1 0,-1-1 0,0 0-99,-1-7 1,-2 0 0,1-2-1,0 0 1,1 0 0,0 0-1,1-1 1,1 0 0,0 0-1,2-2 17,0 12 0,1-1 0,1 0 0,1-1 0,-1 0 0,1 2 0,0 1 0,0 1 0,0 0 0,0 0 0,1 0 0,0-1-8,0-2 1,1-1-1,0 0 1,0 0 0,1 2-1,0 1 1,2-8 0,1 3-1,1 0 1,0 2-1,1 0 33,0 4 0,1 0 0,0 1 0,1 1 0,0 4 1,2-8-1,0 4 0,1 2 0,-2 3 57,-2-6 0,-1 4 0,1 6 0,2-14 0,4 30 0,-4 55 0,-3 61 0,-8 39 0,1-14 0,-1 9 0,-1 4 0,1-10 0,0 3 0,0 3 0,0 1 7,0-11 1,0 1-1,0 2 1,0 0 0,0 0-1,0 1 1,0 0 0,0 1-1,0 0 1,0 1-8,1 4 0,-1 1 0,0 1 0,0 0 0,-1-1 0,1 0 0,-2-1 0,1 1 0,-1-1 0,1 1 0,0-1 0,-1 1 0,1-1 0,0 0 0,-1-2 0,1-6 0,-1-1 0,1-1 0,0 0 0,0-2 0,0 13 0,1-1 0,1-2 0,-1-3 0,0 9 0,0-4 0,0-5-104,0-14 0,0-4 0,0-5 104,0 24 0,0-38 327,0-53 1,-2-40 0,-3-25-188,0-4 0,-2-9 1,0-5-1,-1 10 1,1-5-1,-3-1 1,0-3-32,-5-9 0,-1-4 0,-1 0 0,-1-1 1,5 17-1,0 0 0,-1 0 0,1-1 1,-1 0-209,0-4 1,-1 1 0,0-1-1,1-1 1,0 0 0,1-3-1,1-1 1,0 0 0,1-1-1,0 0 0,1-1 1,0-1 0,1-1-1,0 1 1,2 0 0,0 1-1,1-1 1,2 0 0,-1 1-1,0 1 22,1 3 1,0 1-1,-1 0 1,2 1 0,0 1-1,0-14 1,2 1 0,0 2-1,-1 1 217,1 9 0,-1 0 1,0 3-1,1 3 1,0-12-1,0 3 1,1 7 311,0-10 0,0 10 39,3 11 1,-6 24-406,-6 43 0,-1 53 0,2 33-86,0-4 0,-1 9 0,0 6 0,1-5 0,0 5 0,-1 4 0,2 3-90,1-4 1,0 3-1,1 2 1,0 2 0,1 0-1,-1-14 1,1 0 0,0 0-1,0 2 1,0 0-1,1 1 19,0-7 1,1 1 0,0 1 0,0 0-1,1 1 1,-1 0 0,1-1 0,-1 3 0,0 0-1,1 0 1,0 0 0,0 1 0,0-1-1,0 1 0,0 3 1,1 1 0,0-1 0,0 1-1,0 0 1,1-1 0,-1 0 0,0-4 0,0 1-1,0-1 1,1 0 0,-1-1 0,0 0-1,1-1-19,0 12 1,-1 0-1,0-1 1,1-1 0,1-2-1,1-1 1,1 6 0,1-2-1,1-1 1,1-2-1,1-2 79,1-7 1,0-2-1,2-2 1,0-1-1,1-2 1,2 7-1,1-1 1,0-4-1,2-4 338,4 4 1,2-4 0,-1-7-205,6 15 0,-8-24 1,-18-46-1,-14-52 1,-9-32-124,0 2 0,-2-9 0,0-6 0,1 2 0,0-6 0,0-4 0,0-2 0,4 7 0,-1-2 0,1-3 0,0-1 0,0 0 0,3 10 0,0-1 0,0 0 0,1-1 0,0-1 0,0-1-76,0-4 0,0-2 1,1 0-1,0-1 0,1 0 1,-1-1-1,3 9 1,-1-1-1,0 0 0,1 0 1,0-1-1,0 0 0,1 0 5,-1-3 1,1 0 0,1-1 0,-1 1-1,1-1 1,0 0 0,1 0 0,-1-1 0,1 1-1,0-1 1,0 0 0,1 1 0,0-1-1,1 1 3,1 1 1,0-1 0,1 1 0,1 0 0,0 0 0,0 1 0,-1 1-1,1-8 1,0-1 0,0 2 0,1 1 0,-1 0 0,1 0 67,-1 6 0,1-1 0,0 1 0,0 1 0,0 2 0,0 0 0,0-7 0,1 2 0,-1 0 0,1 3 0,0 1-112,0-8 0,0 2 0,0 2 0,0 3 0,0-11 1,0 5-1,0 5 112,0-17 0,0 12 0,0 19 0,0 32 0,0 57 0,-2 52 0,0 29 0,-1-28 0,0 6 0,0 4 0,-2 3 0,1-5 0,-1 3 0,-1 3 0,0 1 0,-1 1 0,-1 12 0,-1 1 0,-1 3 0,1 0 0,-1-1 0,3-16 0,-1 0 0,0 0 0,0 0 0,1 0 0,0-1 98,-2 15 0,1-1 0,0 0 1,1 0-1,-1-3 0,2-6 1,0-1-1,1-1 0,-1-2 1,1-2-39,0 10 1,0-2 0,1-3 0,-1-3-61,-1 8 0,-1-5 0,0-9 491,-2 4 1,-2-36-478,-2-65 1,0-41 0,2-20-15,7 7 0,3-7 0,0-2 0,-2-8 0,1-3 0,0-3 122,2 18 1,0-1 0,0-2 0,0-1 0,0-3 0,0-1 0,0-1 0,0-1-1,0-4 1,0-1 0,0-1 0,0 1 0,0-2 0,0-1 0,0 0 0,0-1-111,0 16 1,0-2-1,0 0 1,0 1 0,0 0-1,0-17 1,0 0 0,0 1-1,0 2-12,0 4 0,0 1 0,0 1 0,0 4 0,0-14 0,0 3 0,0 6 0,0 17 0,0 4 0,0 5 327,1-13 1,-2 25 0,-1 47-284,-4 104 0,1-34 0,0 10 0,-1 6-44,-1-3 0,-1 6 0,-1 3 0,1 1 0,0 6 0,0 3 0,0 0 0,-1 2-16,0-15 1,0 0-1,-1 1 1,1 0 0,0 0-1,2 0 1,0 0 0,1 0-1,1-1 1,0 0 15,-1 17 0,1-1 0,1-1 0,-1-3 0,1-11 0,-1-2 0,0-3 0,2-1 0,0 11 0,2-4 0,-2-5 0,-2 26 0,-5-44 0,1-69 0,1-42 0,3-23 0,2 3 0,1-8 0,1-4 0,0 7 0,0-5 0,1-1 0,-1-3 0,1-10 0,0-4 0,0-1 0,0 1 0,0-1 0,1 0 0,-2 0 0,1 0-16,0 17 0,0 0 0,0-1 0,0 1 1,0 1-1,1-16 0,0 2 0,0 0 1,1 1 15,0 3 0,2 0 0,-1 2 0,1 3 0,-1-9 0,1 3 0,2 6 0,6-12 0,2 11 0,-5 29 0,2 14 0,2 24 0,-7 58 0,-4 33 0,-1 2 0,-3 12 0,-1 6 0,1-17 0,0 3 0,-1 5 0,0 1 0,0 1 0,0 11 0,1 2 0,-1 2 0,0 1 0,-1 3-66,0-22 0,-1 2 1,0 1-1,0 1 1,0 1-1,0 1 1,1 1-1,1-4 1,1 2-1,0 0 1,0 2-1,1 0 1,-1 0-1,1 2 0,-1 0 8,0 6 0,0 1 0,0 2 0,0-1 0,1 2 1,-1-1-1,1 1 0,0 0 0,0-10 0,1 0 0,0 0 1,0 1-1,0 0 0,0 0 0,1 0 0,0 0 0,0 0 0,0 2 0,1-1 0,-1 2 0,1-1 0,0 0 1,1 0-1,-1 0 0,1-1 0,1-1 0,0 7 0,0 0 1,0-1-1,1 0 0,0 0 0,1-1 0,0-1 0,1 1-8,0-4 0,2-1 1,0 1-1,0-1 1,1 0-1,-1-2 1,1 0-1,-1-1 1,0 6-1,1-1 1,0-1-1,-1-1 1,1-1-1,0-2 0,-1 0-24,2 4 1,1-2-1,-1-1 1,0-1 0,0-2-1,-1-2 1,-1 5 0,0-1-1,0-3 1,-1-3-1,0-4-107,4 22 0,-1-6 1,-1-10-1,-2 1 0,-1-17-394,0-24 591,-5-91 0,-2-40 0,-1 3 0,-2-11 0,0-8 0,0 16 0,0-6 0,-1-4 0,0-2 0,-1 0 0,0 10 0,-1-2 0,0 0 0,0-1 0,-1-1 0,0-2 11,-1 6 0,0-1 1,0-1-1,-1-1 1,0-1-1,0 0 1,1 0-1,-1-3 1,0-1-1,1 0 1,-1-1-1,0-1 0,1 1 1,1-1-12,1 11 0,1-1 0,0 0 0,0 0 0,0-1 0,1 1 0,-1-1 0,1 1 0,-1-1 0,1 0 0,-1 0 0,1 0 0,0 0 0,0 1 0,0-1 0,1 1 0,0-12 0,1 0 0,0 0 0,0 0 0,1 1 0,0 2 0,-1 0 0,1 9 0,0 0 0,-1 1 0,1 1 0,0 0 0,1 2 0,0 0 0,0-7 0,0 0 0,1 2 0,0 0 0,1 3 0,0 3 0,1-2 0,0 2 0,2 2 0,0 3 0,1 4 327,6-24 1,1 6 0,1 8-1,0-22 1,3 46 0,18 137-206,-27-14 1,-5 16 0,-1 7 0,0-7 0,-1 7 0,0 5 0,-1 4 0,0 3-60,-1-11 0,0 3 0,-1 4 0,1 1 0,-2 2 0,1 1 0,-1 1 0,0-5 0,0 2 1,-1 1-1,1 2 0,-1 0 0,0 1 0,-1 1 0,0 1-113,1-13 1,-1 1 0,0 1 0,0 1 0,-1 1 0,1 0-1,-1 0 1,1 0 0,-1 1 0,1-1 0,0 2 0,0 0 0,0 0-1,0 0 1,1 1 0,-1 0 0,0 0 0,0 0 0,1 1-1,-1 0 3,1-5 0,0 0 0,-1 0 0,1 1 0,0 0 1,0 0-1,-1 0 0,1 0 0,0 0 0,0 0 1,0-1-1,0 8 0,0 0 0,0 0 0,0 0 1,0-1-1,0 0 0,0 1 0,1-2 0,-1 1 0,0-1-5,1-2 0,-1 0 0,1 0 1,-1-1-1,1 0 0,0 0 0,-1 0 1,1-2-1,0 1 0,1-1 0,-1 4 1,0 0-1,1 0 0,-1-1 0,1 0 1,0-1-1,0-1 0,1-1 0,-1 0-14,1 3 0,-1-1 1,2-1-1,-1-1 1,0 0-1,1-1 1,-1-1-1,0-1 1,1 6-1,0-1 1,-1-1-1,1-1 1,0-2-1,-1 0 0,1-2 52,0 5 0,-1-1 0,1-2 1,0-1-1,0-2 0,1-1 1,2 4-1,0 0 0,1-3 1,0-3-1,2-3 14,1 1 0,2-4 0,0-4 0,-1-5-34,-1 38 1,5-22-1,21-36 34,-27-135 0,-3 11 0,-2-18 0,0-7 0,-1 12 0,0-7 0,-1-5 0,-1-2 0,-2-2 0,0 20 0,-1-1 0,-2-1 0,0-2 0,0-2 0,-1 0 0,0-1 0,1 1 0,-2-2 0,0 0 0,0-2 0,-1-1 0,1 0 0,0 1 0,0-1 0,0 0 0,-1-1 0,1 0 0,0-1 0,0 1 0,1-1 0,-1 0 0,0-1 0,1 9 0,-1-1 0,1 0 0,-1-1 0,1 1 0,0-1 0,0 1 0,1-1 0,0 0 0,0 1 0,1-1 0,0 0 0,0 0 0,1 0 0,-1 1 0,1-1 0,0 0 0,1 1 0,-1-12 0,0 1 0,1 0 0,0 0 0,0 0 0,0 0 0,0 1 0,1 2 0,0 3 0,0 1 0,0 0 0,0 1 0,1 1 0,0 0 0,0 1 0,1 2 0,0-5 0,0 1 0,1 0 0,0 2 0,1 2 0,-1 1 0,1 2 0,-1-18 0,0 3 0,0 3 0,1 2 0,0 4 245,0-3 1,-1 3 0,2 4 0,1 6-1,2-1 1,1 6 0,3 17 0,10 6-1,1 145 1,-14-13 0,-3 18 0,-1 10-211,-1-32 1,-1 6-1,0 5 1,0 2-1,-1 1 1,1 1 0,0-2-1,0 0 1,0 3-1,0 1 1,0 1 0,0 1-1,0 1-97,0-4 1,0 2-1,0 1 1,0 1-1,1 1 1,-1 0-1,-1 0 1,1 0 0,-1 3-1,0 1 1,0-1-1,0 2 1,0-1-1,0 0 1,0 0-1,-1 1 4,1-12 0,0 0 0,-1 1 0,1 0 0,-1-1 1,1 1-1,-1-1 0,1 0 0,-1-1 0,0 8 0,0 0 1,1 0-1,-1-1 0,0 0 0,0 0 0,0-1 0,0 1-8,0 0 0,0 0 1,1-1-1,-1 1 1,0-1-1,1 0 1,-1-1-1,1-1 1,-1 5-1,1 0 1,-1-1-1,1 0 1,0-2-1,0 0 0,0-2-24,0 8 1,1-1-1,-1-2 1,1 0 0,1-2-1,0-2 1,1 9 0,1-3-1,1-1 1,0-2-1,1-3 230,0 8 0,1-2 1,0-4-1,3-4 1,2 8-1,3-4 1,0-6 133,5 11 1,1-11-185,-2-20 0,-1-31 0,0-69-90,-8-25 0,-5-18 0,0 9 0,-2-8 0,0-6 0,-1-5 0,0 8 0,-1-4 0,0-4 0,0-3 0,0-1 0,-1 0 0,0-8 0,0-2 0,-1-1 0,0-2 0,0-1 0,-1-1 0,1 7 0,-1-1 0,0-2 0,0 0 0,0-1 0,0-1 0,1 1 0,-1 9 0,1 0 0,-1-1 0,1 0 0,0-1 0,-1 1 0,1-1 0,-1 1 0,0-2 0,0 0 0,-1 0 0,1-1 0,-1 1 0,1 0 0,0 0 0,0 2 0,1 2 0,0 0 0,0 1 0,0 1 0,1-1 0,-1 1 0,1 0 0,0 0 0,-1-12 0,1-1 0,0 1 0,0 1 0,0 0 0,1 1 0,-1 2 0,1-5 0,0 1 0,0 1 0,1 1 0,-1 3 0,1 0 109,1-7 0,0 2 0,0 1 0,1 3 1,2 3-1,0-7 0,1 3 0,2 3 1,3 6 217,4-3 1,3 5 0,1 9-1,3-7 1,4 17 0,18 22-308,-18 116 1,-17-6 0,-4 14 0,-2 8-21,-1-11 0,-2 6 0,0 5 0,-1 2 0,0 2 0,1-4 0,-1 2 0,1 2 0,-1 2 0,0 2 0,0 1-66,0-2 0,-1 3 1,1 2-1,-1 1 1,0 1-1,0 0 1,-1-1-1,0-9 1,0-1-1,0 1 1,0 1-1,-1-1 1,0 1-1,0-1 0,0 1 4,-1 0 1,-1 0-1,0 1 1,0-1-1,0 0 1,0 1-1,0-1 1,1 0 0,0-1-1,0 1 1,0-1-1,1 1 1,0-1-1,-1 0 1,2-1-1,-1-1-9,0 9 1,1-1 0,0 0 0,0 0-1,1-2 1,0 0 0,-1-1 0,1-5 0,0-1-1,1 0 1,-1-1 0,1 0 0,-1-1-1,2-1 51,-1 10 1,0-1-1,1-1 1,1-1 0,-1 0-1,1-3 1,-1 9 0,1-1-1,0-1 1,1-3-1,0-2 88,2 8 0,0-2 1,2-4-1,0-3 0,0 10 1,1-4-1,6-9-68,12 4 0,2-12 0,-10-18 0,1-26 0,28-103 0,-26-10 0,-8-20 0,-4 19 0,-3-8 0,-2-7 0,1-3 0,-1 14 0,-1-3 0,1-4 0,-1-2 0,-1 0 0,1-1 0,-1 7 0,0 0 0,0-1 0,-1-2 0,1 0 0,-1 0 0,0-1 0,1-6 0,-1-1 0,0-1 0,0-1 0,-1 1 0,1-1 0,0 0 0,0 11 0,0-1 0,0 1 0,0-1 0,0 0 0,0 0 0,0 0 0,0 0 0,0-1 0,0 0 0,0 0 0,0 0 0,0 0 0,0 0 0,0 0 0,0 1 0,0-10 0,0 1 0,0-1 0,0 1 0,0 1 0,0-1 0,0 1 0,0 2 0,0-1 0,-1 1 0,1 0 0,0 1 0,0 1 0,1 1 0,1-5 0,1 2 0,0 0 0,0 2 0,1 1 0,1 3 109,0-7 0,1 2 0,0 2 0,1 3 1,2 2-1,1-4 0,2 3 0,1 4 1,2 5 199,2-1 0,2 5 0,3 8 13,10-12 1,0 36 0,7 117-323,-23-12 0,-4 14 0,-1 8 0,-3-7 0,-2 7 0,0 5 0,-2 4 0,0 2 0,-1-11 0,0 4 0,-1 2 0,-1 2 0,1 1 0,-1 0 0,0 1 0,1-7 0,-1 0 0,0 1 0,1 1 0,-1 0 0,0 1 0,-1 1 0,1 0-55,-1-4 0,1 1 1,-1 1-1,0 0 0,0 1 1,-1 0-1,1 1 1,0-1-1,0 0 0,0 0 1,0 0-1,0 1 1,0-1-1,0 1 0,0-1 1,0 1-1,0-1 0,0 1-3,0 0 0,0 0 0,0 0 0,0 0 0,1 0 1,-1-1-1,0 1 0,-1 0 0,1-1 0,0 9 0,-1 0 1,0 0-1,0-1 0,0 0 0,0 0 0,0 0 0,1-1-8,-1-4 0,0 1 1,0 0-1,0-1 1,0-1-1,1 0 1,-1-2-1,0 0 1,0 4-1,0-1 1,0-1-1,0 0 1,0-2-1,0 0 0,0-1 27,1 10 0,0 0 0,0-1 0,0-2 0,0-3 0,0-3 0,0-2 0,0-3 0,0-3 0,0-3 0,0-4 366,0 22 1,0-6 0,0-11-301,0 9 0,0-41 1,0-93-1,0-58 0,0-8-27,0 30 0,0-5 0,0-6 0,0-2 0,0-3 0,0 12 0,0-1 0,0-4 0,0-1 0,0-1 0,0-1 0,0 0-62,0 6 1,0-1-1,0-1 1,0 0-1,0-1 1,0 0-1,0 0 1,0 1 0,0 1-1,0 1 1,0-1-1,0 0 1,0 1-1,0-1 1,0 1-1,0-1-4,0 0 0,0-1 1,0 0-1,0 0 1,0 1-1,0 0 1,0 0-1,0 1 1,0-7-1,0 0 1,0 1-1,0 0 1,0 1-1,0 0 0,0 1-24,0-9 1,0 0-1,0 0 1,0 2 0,0 2-1,0 2 1,2-3 0,-1 2-1,1 2 1,0 3-1,0 4 253,0-2 1,1 3 0,0 5 0,2 6 0,6-24 0,4 18 327,18 14 1,-7 66-271,-6 66 1,-14-10 0,-3 13 0,-1 6-222,-1 5 0,-1 7 0,-1 5 0,1 2 0,0-8 0,0 3 0,0 2 0,0 2 0,0 1 4,0-7 1,0 2 0,0 1 0,0 2 0,0 0-1,0 0 1,0 5 0,0 2 0,0 0 0,0 1 0,0 0-1,0-1-4,0-12 0,0-1 0,0 1 0,0 0 0,0 0 0,0 0 0,0 0 0,0 0 0,0 1 0,0-1 0,0 0 0,0 1 0,0-2 0,0 1 0,0 11 0,0 0 0,0 0 0,0-2 0,0 0 0,0-1 0,0-7 0,0-1 0,0-1 0,0-1 0,0 0 0,0-2-110,0 11 1,0 0 0,0-2 0,0-2-1,0-3 1,0 7 0,0-4 0,0-2-1,0-5 68,0 7 0,0-5 0,0-5 0,0 12 0,0-12 533,0 12 1,11-44-1,8-35 1,12-18-1,14-21 1,5-44-247,-20 14 1,-1-5 0,0 1 0,-1 0 8,-1 0 0,-2 2 729,14-24-492,-2 16 1,-11 62-165,1 43 1,-15 10 0,-5 11-165,-3 4 1,-3 8 0,1 1 0,1 7 0,0 2 0,2 2-1,0 12 1,2 4 0,0-2 0,1-2 0,0-2 0,0 1-109,-1 2 0,0-1 0,-1-1 0,0-4 0,-1-1 0,-1-1-55,-3-5 0,-1-1 0,-1-2 0,1-4 0,0-1 0,0-2-73,1 19 1,-2-3-1,-3-9 1,-3-3 72,-2-9 0,-1-1 0,-3-3 0,-1 0 0,-2 1 0,0-1 0,0-5 0,1-2 0,2-5 0,0-2 0,-11 30 0,-9-16 0,1-4 0,-7-15 0,-1 0 983,1-9 0,-9-18-449,7 1-534,-16-9 0,16-3 0,-16 1 0,16-7 0,-16 7 0,23 0 0,-6 4 0,14-5 0,-11 10 0,7 1 0,-10 12 0,1-1 0,0-3 0,6-6 0,1-1 0,6 0 0,-7-1 0,7-6 0,-7 0 0,0-8 0,-6 19 0,0-5 0,9 5 0,-16-13 0,13 15 0,-15-13 0,9 16 0,9-19 0,-7-1 0,6-9 0,1 9 0,-7-7 0,15 7 0,-6-1 0,8-5 0,-8 14 0,6-15 0,-41 24 0,0-4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5:27.00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26:02.33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992 817 24575,'-12'82'0,"0"1"0,0 0 0,-1 0 0,1 0 0,1 9 0,2-2 0,0 0 0,1-2 0,2-6 0,1 0 0,1-1 0,0 0 0,1-2 0,1 0 0,1 0 0,0 0 0,-1-3 0,-1-1 0,2 0 0,-1 0-164,2 22 0,0-1 0,0-2 0,0-12 0,0-3 0,0-3-82,0 20 0,0-8 0,0-22 0,0-7 594,0 7-348,0-24 0,0-78 0,0-29 0,0-14 0,0-11 0,0 9 0,0-6 0,0-2 0,0 16 0,1-2 0,-1-1 0,-1-1 0,0-5 0,-1-1 0,0-2 0,0-1-123,0-9 0,0-3 0,0 0 0,0-1 0,0 2 0,0 0 0,-1-1 0,1 1 0,0-1 0,0-1 0,0 1 0,0 3 0,1 11 0,1 2 0,-1 2 0,-2 3-28,-1-11 1,-1 4 0,0 6 0,-1-5 0,-3 9 150,-13-14 0,0 49 983,-10 19-960,8 20 0,-25 84-23,25-23 0,3 10 0,4-4 0,0 6 0,0 3 0,-1 13 0,0 5 0,3 2 0,4-19 0,1 1 0,1 2 0,-1 1-123,-1 6 0,-1 1 0,1 1 0,1 0 0,2-2 0,1 0 0,1 0 0,0 0-18,1 0 1,-1 1-1,1-2 1,-1-2-1,-1 13 1,0-3-1,2-3 3,2-15 0,1-2 0,-1-4 629,-1 21 1,1-10 491,3 0-585,0-59-398,0-89 0,0 6 0,0-10 0,0-21 0,0-7 0,0 27 0,-1-3 0,0-1 0,-2-10 0,0-3 0,1 0 0,1-6 0,1 0 0,-1-2-141,-1 20 1,0-1-1,0 0 1,0 2-1,1-17 1,0 1-1,1 0 29,0 2 0,0 1 0,0 4 0,0 15 0,0 3 0,0 3 112,0-12 0,0 5 491,1 10 1,-2 9 491,-9 15 0,8 18-964,-8 70 0,4 0 1,0 9-20,-5 21 0,0 7 0,3-20 0,1 4 0,0 1 0,-3 6 0,0 3 0,0-1 0,2 0 0,-1 1 0,2 0-164,-1 6 0,1 1 0,0-1 0,0-6 0,0 0 0,1-1 77,1-1 0,0-1 0,0-3 1,0 21-1,1-5 87,3-16 0,2-5 983,-1 27-702,0-64 0,0-77 0,0-34-281,-1-17 0,2-11 0,-1 19 0,1-6 0,0 1 0,1 1 0,0 0 0,1-2 0,1-6 0,0-2 0,1-1-141,-1 22 1,2 0-1,0 0 1,0 0-1,1-20 1,0 0-1,1 3-7,-1 8 0,1 2 0,-1 3 0,-3 12 0,0 2 0,0 6 148,0-9 0,-1 11 0,0 7 0,-6 147 0,1-3 0,-3 12 0,-2-19 0,-3 5 0,0 0 0,-1 0 0,-1 0 0,-2 1 0,-3 1 0,-2 1 0,1 0-21,2 2 0,2 1 0,0-2 0,3-6 0,1-1 0,2-1 21,2-2 0,1 0 0,1-4 0,1 15 0,1-7 0,2-20 0,0-7 0,0 17 0,0-93 0,0-76 0,0 9 0,0-9 0,0 23 0,0-3 0,0-2 0,0-4 0,0-3 0,0 1 0,0 0 0,0 0 0,0 0 93,0 0 1,0 0 0,0 1 0,1 2 0,-1 1 0,2-1-94,0-1 0,0 0 0,1 2 0,0 5 0,1 1 0,1 3 0,6-19 0,0 5 0,0 13 0,0 6 0,11-25 0,-9 44 983,6-15-375,-16 34-608,26-19 0,-14 10 983,17-18-553,-20 26-430,17-16 0,-14 30 0,17 2 0,-10 20 0,-10 2 0,-2 20 0,-10 12 0,0 17 0,0 5 0,0-15 0,0 4 0,0 1 0,0 5 0,0 4 0,1 6 0,0 4 0,1 14 0,1 4 0,0 4 0,-1-9 0,1 3 0,0 3 0,1 1-99,0-12 1,0 1 0,1 2-1,0 0 1,-1 1 0,1 3-1,-1 2 1,0-1 0,1 2-1,-1-1 0,1 2 1,-1 0 0,1 1-1,-1-1 1,0-1 0,0-1-1,-1-1 1,0-1 0,1 0-1,-1 1 0,1-3 1,1 0 0,-1 0-1,1 0 1,-1 1 0,1 0-1,-1 1 1,1-1 0,0 1-1,1 0 0,0 0 1,1-1 0,1 1-1,0 0 1,0-1 0,0-1-1,1 0 1,0 0 0,0 0-1,0-1 71,0-3 0,-1 1 0,1-1 0,0-1 0,0 0 1,1 15-1,-1 0 0,0-2 0,2 1-95,1-1 0,2 0 0,-1 0 0,-1-2 0,-1-4 0,-2-1 0,1-1 0,0-2 0,0-6 0,2-1 0,-1-1 0,0 1 0,-1 1 0,1 1 0,-2-1 0,0 0-18,-3-4 1,0 0-1,-2-1 1,2-1-1,3 21 1,1-1-1,-2-1 25,-3-6 1,0-2 0,0 0-1,1-1 1,0-2 0,1 0 1,0-5 1,1-1 0,-1-1 0,0-5 0,0 0 0,-1-2 113,1 20 0,1 0 0,-1-21 0,0 2 0,1 1 0,-1 10 0,0 1 0,1 1 0,1-3 0,2 0 0,1 0 0,1 3 0,2 1 0,1-5 0,4 16 0,1-7 0,-3-17 0,1-8 983,13 17-492,0-38 1,-18-48-165,1-44 1,-13-10 0,-6-13-307,-2-1 0,-2-7 0,0-4 0,0-9 1,-1-4-1,-1-3-72,-2 14 1,-1-2 0,-1-1 0,1 0 0,1-1 0,0 1 0,1-1 0,0-1 50,-1-3 0,1-1 0,0-1 0,1 0 0,2 17 0,1 1 0,0-1 0,1 0 0,-1 0 0,1-2 0,-1 1 0,1-1 0,1 1 0,0 0 0,0-18 0,1 1 0,1 1 0,0 1 0,1 4 0,0 2 0,0 1 0,1 3 0,0-11 0,0 4 0,0 5 154,1 16 1,0 4 0,0 5-155,0-9 0,0 14 428,0 14 1,-9 41-429,-6 33 0,0 20 0,-7 24 0,14-22 0,1 4 0,-3 16 0,-2 5 0,1 6 0,0 5 0,6-20 0,0 2 0,1 1 0,0 3 0,1 1 0,0 2 163,0 3 1,1 2 0,0 1 0,0 4 0,2 2 0,-1 0-104,1 4 0,0 2 0,0 0 0,0 2 0,0 2 1,0-1-61,0 1 0,0 1 0,0-2 0,1-7 0,-1-1 0,2-1 0,0-3 0,0-2 0,1-1 0,0-8 0,0-2 0,1 0 85,0-3 0,1 0 0,0-1 0,5 29 0,0-1-85,-3-4 0,1 0 0,0-26 0,1 1 0,1 1 0,-1 4 0,1 1 0,0 2 0,1 8 0,0 2 0,-1 2-164,0 7 0,-1 2 0,1 1 0,1-1 0,-1 1 0,1 1 23,-2-19 1,0 0-1,0 1 1,1-2-1,4 22 1,0-2-1,0 1 127,-5-24 1,1 0 0,-1 1 0,-1-1-1,-1 2 1,-1-1 0,0 1 0,0-1 13,0 0 0,-1-1 0,1 0 0,-1 1 0,-1 2 0,0 1 0,0 1 0,1-1 0,0 0 0,1 0 0,0 0 0,-1 0 0,0 20 0,0 0 0,0-1 0,0 1 0,0 1 0,-1-5 0,-2-12 0,0-4 0,-1-3 0,3 16 0,0-8 0,-3-19 0,0-17 491,-1-36 1,-5-90-368,-1 2 1,-2-10-1,0 16 1,-1-3-1,-1-4-124,-6-18 0,-2-4 0,0-1 0,6 20 0,0 0 0,0-2 0,-1 0-123,-1-4 0,-1 0 0,-1-1 0,2 1 0,2 3 0,0 0 0,1 1 0,0 2 47,-4-21 1,0 2 0,1 5 0,2 17 0,0 5-1,1 5 76,0-8 0,0 10 491,-1-1 1,0 71-1,4 39 1,4 47-460,-3-28 1,-1 6 0,0 21 0,-1 6-33,0-18 0,-2 3 0,1 3 0,0 12 0,-1 3 0,0 2-123,3-16 0,-1 1 0,0 1 0,-1 1 0,-2 1 0,0 1 0,0 0 0,1 1 0,1 4 0,1 2 0,0-1 0,0-2 0,0-9 0,0-1 0,0-1 0,2-2-7,2-4 1,1 0-1,1-2 1,0-3-1,0 10 1,-1-3-1,2-4 130,1 17 0,2-8 0,-1-23 0,0-14 491,0-25 1,0-74-247,0 1 1,0-8 0,-4-11 0,-2-4-211,-1-16 1,-1-4 0,4 25-1,0-1 1,0-2-200,-1-7 0,-1-2 0,2-1 0,2-9 0,1-2 0,-1 0 56,0-4 0,-1-2 0,1 1 0,1-1 0,0 1 0,1 1 108,-1 4 0,1 1 0,1 5 0,-1 16 0,0 3 0,0 4 0,0-11 0,0 10 983,0-1-492,0 78 1,-10 76-247,3-25 1,-1 7 0,-2 20 0,0 6-243,3-25 1,0 3 0,-1 1 0,1 9 0,0 2 0,-1 2-145,1 3 1,-1 2-1,1 2 1,2-19-1,0 2 1,0 0-1,1 1 18,-1 3 0,2 1 0,-1 0 0,1 0 0,0 0 0,0 0 0,1 1 0,0-1 79,1-1 0,2 0 1,-1-1-1,0-3 0,0 12 1,0-3-1,0-4 44,0-11 0,0-3 0,0-4 0,0 9 0,0-16 0,0-31 0,0-69 0,0-51 0,0 16 0,0-8 0,0 18 0,0-5 0,0-2 0,-1-11 0,0-5 0,-2-2-123,0 14 0,-1-2 0,0-2 0,1-1 0,-1-8 0,1-2 0,-1-2 0,0-1 88,-1 12 1,-1-3-1,-1 0 1,1-1-1,0 0 1,1-2-1,1 0 1,-1-1-1,1 0 1,0 0 34,1 1 0,0-2 0,0 2 0,0 1 0,1 2 0,-1-8 0,0 2 0,1 3 0,0 5 0,2-4 0,1 5 0,-2 7 0,-3-1 0,-2 14 0,-6 15 0,0 71 327,4 30 1,3-3 0,0 7-132,1 28 1,1 9-1,0-22 1,1 2 0,0 3-180,1 10 0,1 2 1,1 3-1,-1-16 1,0 2-1,0 2 0,0 1-140,0 8 0,0 2 0,0 1 0,0 0 0,0 3 0,0 1 0,0 1 0,0 1 13,0-15 1,-1 1 0,1 0 0,0 0-1,1-2 1,1 13 0,0-1 0,2-1-1,0-1-91,1-6 1,0-1-1,1-2 1,0-3 527,0 11 1,1-5 0,2-7 163,6 1 1,2-14-27,5-13 0,-10-101-465,-7 2 0,-2-9 0,-1-32 0,-2-10 0,0 16 0,0-5 0,0-2 0,0-7 0,-1-3 0,0-2-123,-1 15 0,1-3 0,-1 0 0,-1 0 0,1 2 0,-1-1 0,0 0 0,-1 1-18,-1-2 1,0-1-1,-1 2 1,0 2-1,-1-15 1,0 4-1,-1 4-52,1 13 0,0 3 1,-1 6 519,-3-8 1,0 13 0,-1 5 655,4 68-692,6 59 0,-3-7 0,0 7-291,-3 22 0,1 8 0,3-17 0,1 4 0,0 3-141,1 9 1,0 3-1,-1 2 1,1-20-1,-1 1 1,1 1-1,-1 1 18,1 6 0,0 1 0,1 1 0,-1-1 0,0 0 0,0 0 0,0-1 0,1 0 60,0 0 1,1 0 0,0 0 0,1-3 0,-1 17 0,0-3 0,0-4 62,-1-13 0,1-3 0,1-8 0,2 0 0,3-12 0,12 2 0,4-85 0,-8-23 0,-4-15 0,-4-29 0,-5-11 0,2 12 0,0-6 0,-1-3 0,-2 10 0,0-3 0,0 0 0,0 1 0,0 7 0,0 0 0,0 2 0,0 2 163,0-19 1,0 1 0,0 5 0,0 15 0,0 3 0,0 5 269,0-9 1,0 9-434,0-24 0,0 78 0,0 59 0,0 3 0,0 9 0,0 25 0,0 7 0,0-21 0,0 2 0,0 3 0,0 12 0,0 2 0,0 1 0,0 4 0,0 1 0,0 0 42,-1 2 1,1 2 0,1 1 0,1-20 0,1 1 0,0 1 0,1 0-43,1 3 0,0 1 0,1 0 0,0 0 0,1-3 0,1-1 0,0 0 0,1-1 0,1-1 0,1 0 0,0-2 0,1-3 0,2 8 0,0-3 0,0-4 0,4 20 0,0-9 0,-2-25 0,3-13 0,10-16 0,-7-21 393,0-23 0,-2-57-393,-15 12 0,-3-7 0,1 3 0,0-6 0,-1-3 0,-2-15 0,0-4 0,0-3 0,-1 19 0,1-2 0,-1-1 0,0 0-141,0-6 1,-1-2-1,0 1 1,0 2-1,-2-18 1,1 3-1,-2 3-12,-2 6 0,-1 3 0,0 3 0,-1-15 1,-1 8 152,3 21 0,-1 13 491,-2 24 1,10 74-247,0 8 1,0 10 0,0 13 0,0 6-187,0 11 1,0 4-1,1-24 1,0 3 0,0 2-224,1 6 0,0 2 0,1 2 0,1 12 0,0 2 0,0 2 41,1-18 0,1 1 0,0 2 0,-1-1 0,0 2 0,-1 0 0,0 1 0,1 0 88,0 4 1,0 2 0,1-2-1,0-2 1,-1-11 0,1-1 0,0-2-1,1-1 35,5 19 0,1-2 0,-1-6 0,-1 20 0,0-13 0,0-28 0,-2-30 0,-7-54 0,2-26 0,-1-13 0,-1-31 0,-1-11 0,-1 22 0,0-4 0,0 0 0,0-4 0,0 0 0,0 0 163,0 0 1,0-1 0,0 3 0,0 13 0,0 3 0,0 4-90,0-12 0,0 12-74,0 18 0,0 102 0,0 9 0,0 10 0,0 14 0,0 3 0,0-8 0,0 1 0,0 7 0,0 2 196,0 5 1,0 1-1,0-30 1,0 0 0,0 3-182,0 6 1,0 2 0,0 1 0,0 5 0,1 1 0,0-1-16,1 0 0,1-2 0,0 1 0,-1-3 0,2-1 0,-1-2 0,5 23 0,-1-8 0,-1-20 0,-2-15 0,-4-26 219,0-73 1,0-13-1,0-9-219,0-4 0,0-2 0,0-1 0,0-1 0,1-1 0,-2 0 0,-6 0 0,-3 0 0,0 7 0,-2 1 0,-5 8 0,-1 1 0,-11-43 0,-10 25 491,24 47 1,-4 41-300,19 49 1,0 32-193,0-34 0,0 4 0,0 6 0,0 2 0,0 4 0,0 1 0,0 8 0,0 1-211,-1-2 0,2 1 1,3 5-1,4 0 211,2-1 0,2-2 0,1-5 0,3-3 0,2-7 0,1-5 0,-4-17 0,2-5 0,15 15 0,-18-62 0,1-39 0,-10-36 0,-5 9 0,0-5 0,0-4 0,0-3 0,1-14 0,-2-4 0,-4-1 0,-2-1-162,0 28 0,0-2 0,-1 2 0,-4-26 0,-1 2 162,-5 3 0,-1 2 0,6 12 0,-1 5 0,0 13 0,-1 4 808,-9-18-808,11 39 0,4 37 0,9 24 0,-3 6 0,-4 9 0,2 10 0,-10 5 0,8 9 0,-8 13 0,8 5 0,-1-32 0,1 2 0,3 3 0,1 2 0,-5 5 0,1 0 0,4-5 0,1-2 422,-2-5 1,1-5-423,0 15 0,3-22 0,0-92 0,0-30 0,0 28 0,0-2 0,0-43 0,0-4 0,0 23 0,0 4 0,0 6 0,0 4 0,0 8 0,0 4 0,0-29 0,-10 15 0,-2 32 0,-20 12 0,8 12 0,-15 39 0,9 15 0,8 25 0,8 12 0,9 7 0,-3 7 0,6-4 0,2 5 0,-8-13 0,1-2 0,0-5 0,7-3 0,0-9 0,0-66 0,0-35 0,0-44 0,0 21 0,0-5 0,0-7 0,0-1 0,0 0 0,0-1 0,0 1 0,2 2 0,2 7 0,0 3 0,-2-37 0,5 24 0,-4 25 0,-3 37 0,0 54 0,0 24 0,0 12 0,0-26 0,0 12 0,0 2 0,0 12 0,0 18 0,0-8 0,0 0 0,0-12 0,0-17 0,0-15 0,2-49 0,6-39 0,4-32 0,-1 18 0,0-2 0,-1 5 0,0 0 0,-3-1 0,0 2 0,3-34 0,-10 22 0,0 9 0,10 23 0,2 12 0,20 32 0,-5 9 0,10 11 0,-1-11 0,8-19 0,18-41 0,4-26 0,-29 23 0,-1-5 0,1-9 0,0-1 0,2 2 0,3 1 0,5-4 0,1 2 0,-7 11 0,-1 4 0,0 5 0,1 2 0,35-25 0,-10 24 0,5 10 0,-17 27 0,5 0 0,-5 5 0,-10 10 0,0 29 0,0 30 0,-16-24 0,3 2 0,3 7 0,5 0 0,11 5 0,6-1 0,9 4 0,2-1 0,-9-6 0,-3 0 0,-9-5 0,-4 0 0,-5 2 0,-6-4 0,4 8 0,-13-31 0,-15-77 0,-5-51 0,-1 39 0,-2-2 0,1-5 0,0 0 0,0 4 0,0 2 0,1 4 0,-2 1 0,-6-40 0,0 14 0,-1 25 0,-1 24 0,6 46 0,-4 30 0,4 25 0,3-15 0,0 2 0,0 0 0,0 1 0,0 5 0,0 1 0,0-2 0,0 0 0,0-1 0,0-2 0,0-3 0,0 0 0,0 1 0,0-1 0,0-5 0,0 0 0,0 38 0,0-19 0,0-10 0,0-20 0,0-56 0,0-50 0,-2 15 0,-3-6 0,-4-17 0,-4-4 0,-2 1 0,-7 2 0,-8 7 0,-6 5 0,3 8 0,-2 4 0,-2 10 0,0 4 0,-14-11 0,-1 19 0,20 16 0,10 36 0,15 14 0,4 23 0,3 15 0,13 11 0,9 4 0,12 1 0,-9-39 0,1 1 0,-2-2 0,-1 1 0,3 1 0,-1-2 0,12 29 0,-7-20 0,-6-20 0,-2-27 0,-19-44 0,-35-17 0,-34-24 0,28 35 0,0 2 0,-36-30 0,10 5 0,20 27 0,20 41 0,9 30 0,25 29 0,19 15 0,8-5 0,22-3 0,-13-7 0,-1-7 0,-11 5 0,-2-18 0,-8 8 0,-2-69 0,-27-46 0,-9 5 0,-6-8 0,-2-16 0,-5-4 0,0 23 0,-4-1 0,1 1 0,-9-25 0,4 1 0,8 7 0,3 1 0,2 10 0,2 2 0,8 9 0,2 2 0,-12-37 0,10 45 0,2 56 0,10 48 0,0-9 0,0 5 0,0 5 0,0 2 0,-1 5 0,2 1 0,8 5 0,4 3 0,3 8 0,5 3 0,11 6 0,7 2-163,-9-25 0,3 0 1,0-1-1,12 20 0,0-5 163,-4-10 0,-1-6 0,-11-19 0,-2-11 0,0-19 0,-19-70 0,-24 4 0,-10-7 0,-12-31 0,-5-4 0,-1 6 0,-2 1 0,-4-2 0,4 1 0,12 10 0,4 1 0,3 6 0,3 2 0,8 7 0,2 1 0,3 4 0,0 3 0,-8-36 0,11-2 0,1 5 0,7-6 0,-10 1 407,-4 0 0,-6 17-407,-2 5 0,0 24 0,0 10 0,0 23 0,10 18 0,2 35 0,10 30 0,0-23 0,0 3 0,0 11 0,0 3 0,0 0 0,0 1 0,0 8 0,0 0 0,0-5 0,0 1 0,0 8 0,0-1 0,0-18 0,0-4 0,0-1 0,0-3 0,0 22 0,-10-62 0,-2-48 0,-8-54 0,12 30 0,1-2 0,2 3 0,1 2 0,4-41 0,-8 5 0,1 25 0,0 15 0,-3 19 0,7 39 0,-7 18 0,10 41 0,0 15 0,0 4 0,0 4 0,0 4 0,0-5 0,0-2 0,0-13 0,0-24 0,0 12 0,-19-65 0,-6-41 0,3-2 0,0-8 0,5-9 0,2-2 0,4-4 0,0 0 0,0 8 0,0 2 0,3 3 0,2 3 0,-4-22 0,3 10 0,4 103 0,8 41 0,1 6 0,3 9 0,-1-5 0,3 0 0,10-2 0,2-3 0,-7-4 0,0-6 0,6-19 0,0-5 0,8 34 0,-1-48 0,-14-35 0,-5-44 0,-9-8 0,-2-7 0,1-9 0,0-3 0,0-6 0,0-1 0,0 1 0,0 0 0,0 6 0,0 2 0,0 8 0,0 5 0,0-20 0,0 17 0,0 64 0,0 29 0,0 54 0,4-36 0,1 2 0,3 1 0,-1 0 0,-1-4 0,0 1 0,2 3 0,-1 0 0,5 38 0,3-5 0,-5-19 0,-10-18 0,0 6 0,0-20 0,-15 11 0,-14-18 0,-6-3 0,-16-12 0,-5 2 0,-3-10 0,-12 0 0,-3-7 0,-7 0 0,8 0 0,-8 0 0,8 0 0,-1-9 0,28-4 0,14-19 0,24-4 0,11 1 0,11-1 0,43-1 0,-12 15 0,5 0 0,10-1 0,3-1 0,6-2 0,2 1 0,-2 3 0,1 2 0,-3 1 0,-2 1 0,-4 5 0,-2 4 0,-3 8 0,-1 2 0,-3-1 0,-1 0 0,44 0 0,-4 0 0,4 0 0,-26 13 0,-18 9 0,-24 10 0,-19 12 0,-21-3 0,-31-4 0,-17 10 0,8-28 0,-4-2 0,9 6 0,3 1 0,-36 13 0,-5-3 0,-2 3 0,37-18 0,-1 1 0,4-2 0,1 1 0,-5 4 0,-2-2 0,-1-9 0,0-2 0,0 3 0,0 1 0,-1-2 0,1-2 0,-40 2 0,14-5 0,5-4 0,30-3 0,21 0 0,18-20 0,51-4 0,15-20 0,21-8 0,-26 26 0,3 1 0,-3-5 0,2 1 0,13 2 0,2 2 0,-7 0 0,1 2 0,6 3 0,-2 3 0,-10 1 0,-3 2 0,-3 6 0,-3 2 0,26-4 0,-10 10 0,-14 0 0,-38 0 0,-68 0 0,-4 0 0,-31 0 0,21 10 0,2 4 0,-13-1 0,-9 1 0,-10 1 0,43-4 0,0 0 0,1-2 0,0-1 0,2 3 0,1 0 0,-37 6 0,15 13 0,14-6 0,5-2 0,39-9 0,76-53 0,-9 16 0,-4-4 0,-1-3 0,10-13 0,-6 0 0,-9-10 0,2 0 0,5-7 0,-3-9 0,1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5:27.56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5:28.10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5:28.58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24575,'0'0'0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5:29.85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569 18 24575,'-36'72'0,"0"0"0,-1 0 0,1 12 0,7-5 0,15-21 0,6-2 0,7-4 0,2 0 0,-1 1 0,0 1 0,0 1 0,0 1 0,0-3 0,0-2 0,0 41 0,0-5 0,0-9 0,0-1 0,0-6 0,0-12 0,0-2 0,0-33 0,-11-33 0,-8-56 0,9 14 0,0-5 0,-3-20 0,0-5 0,-1-5 0,0-2 0,0-6 0,2-1 0,-1 2 0,2 0 0,3 1 0,3 2 0,0 8 0,1 2 0,3 10 0,2 3 0,-1 5 0,0 18 0,0 37 0,0 46 0,0 16 0,0 8 0,0 0 0,0 2 0,0 10 0,0 0 0,0 3 0,0-1 0,0 1 0,0 1 0,0 0 0,0-1 0,0-9 0,0-1 0,0-3 0,0-2 0,0-10 0,0-1 0,0-1 0,0-2 0,0 29 0,0-12 0,0-20 0,0-14 0,0-91 0,-11-8 0,2-5 0,-2-6 0,2 6 0,-1 0 0,-3-3 0,0 0 0,1-4 0,0 1 0,-1 5 0,0 2 0,3 1 0,0 3 0,0 10 0,0 3 0,0-35 0,1 21 0,7 46 0,-7 33 0,9 33 0,0 21 0,0-2 0,0 9 0,0 0 0,0 6 0,0 7 0,0 0 0,0-2 0,0-11 0,0 0 0,0-14 0,0-3 0,0-25 0,0-19 0,0-48 0,0-17 0,0-33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5:31.11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315 13306 24575,'14'99'0,"-1"0"0,-5-28 0,1 1 0,0 1 0,1 5 0,1 2 0,3-1 0,2 0 0,1 0 0,2-1 0,-1-7 0,0-1 0,0-2-492,9 23 0,-1-6 246,-6-22 0,-1-11 0,0-6 0,-14-94 147,-6-7 1,-3-10 0,-7-27 0,-4-9 98,3 24 0,-1-2 0,-1-1 0,-2-4 0,-1-2 0,0-1 0,1-2 0,2 0 0,-2 0 0,0 3 0,-2 1 0,2 1 0,2 0 0,1 0 0,1 4 0,0 9 0,1 3 0,1 2 0,3-23 0,1 8 188,1 14 1,1 29 0,4 52 0,0 77-189,0-23 0,0 6 0,0 10 0,0 4 0,0 3 0,0 1 0,4-4 0,1 0-7,1 0 1,1 0 0,-1-3 0,1-2 6,3-10 0,0-2 0,-3-9 0,3-5 0,23 22 0,-18-36 0,18-38 0,-13-57 0,-11-13 0,-3-14 0,-3 4 0,-1-7 0,-1-3 0,0 10 0,-2-2 0,1-3 0,-2-2-110,0-12 1,-1-3 0,0-3 0,-2 0-1,0 12 1,0 0 0,-1-2 0,-1-1-1,0-1 28,-1 9 0,0-1 0,-1-1 0,0-1 0,0 0 0,-1 0 0,1-2 0,-2 0 0,1 0 0,0-1 0,-1 0 0,1 0 0,0-1 0,0-1 0,1 0 0,-1 0 0,0 1 0,1 1 0,-1 3 0,1 2 0,-1-1 0,1 1 0,0 1 0,1 0-28,-1-14 1,1-1 0,0 2 0,0 2-1,2 2 1,-1-9 0,2 2 0,0 4-1,0 2-54,1 14 0,1 1 0,0 4 0,0 5 0,0-35 0,2 18-820,1 21 876,0 121 0,0 25 0,0 17 108,0-15 0,0 6 0,0 0 0,0 2 0,0 0 0,0-1-129,0 1 0,0-1 0,0-3 0,0-8 1,0-2-1,0-2 129,3 48 0,-6-50 0,-15-103 0,9-44 0,3-29 0,0 31 0,-1-10 0,0-6 0,0-3 0,1 0 0,2 4 0,-1-2 0,2-1 0,-1-3 0,0 0 0,0-2-66,1 6 0,-1-2 1,0 0-1,0-2 1,0 0-1,1-2 1,-1 0-1,1 6 1,1-2-1,-1-1 1,0 0-1,1-1 1,0 0-1,0-1 0,0 0 14,0 6 0,0 0 0,1-1 0,-1-1 0,1 0 0,-1 0 0,1 1 0,0-1 0,0 0 0,-1-9 1,1-1-1,0 0 0,-1 0 0,1 0 0,0 0 0,1 0 0,-1 0-6,0 10 0,1 0 0,0 0 0,-1-1 0,1 1 1,0 0-1,1 0 0,-1 0 0,1 1 0,0-8 0,0 0 1,1 0-1,-1 1 0,1 0 0,1 1 0,-1-1 0,1 1 31,0 3 0,0 0 1,1 0-1,0 1 1,0 0-1,0 1 1,1 1-1,1 1 0,0-3 1,1 1-1,0 1 1,0 2-1,1 0 1,1 2-1,1 2-130,4-19 0,1 2 0,1 3 1,1 3-1,0 4 157,1-1 0,1 4 0,-1 5 0,1 11 0,2-19 0,3 36-24,9 67 0,-20 35 0,-9 27 0,-1 7 24,-1 5 0,-2 8 0,-1 5 0,0 3 0,0-22 0,-1 1 0,0 3 0,0 1 0,0 1 0,0 2 0,-1-3 0,1 2 0,-1 1 0,0 1 0,0 1 0,0 1 0,0-1 0,0 5 0,0 1 0,-1 0 0,1 1 0,-1 0 0,1 0 0,-1 0 19,1 1 0,-1 1 0,0 0 0,0 0 0,0 0 1,0 0-1,1 0 0,0-1 0,0 1 0,0-1 1,0 0-1,1 0 0,0 0 0,1-2-19,0-3 0,0 1 0,0-1 0,1-1 0,1-1 0,-1-1 0,2-3 0,0 3 0,0-3 0,1 0 0,1-3 0,0-1 0,0-2 0,2 4 0,-1-1 0,2-2 0,0-4 0,1-7 245,0 22 1,1-8 0,11-35 0,34-53-106,-26-73 0,-10-39 1,-6 43-1,-1-7 1,-1-6-1,0-4 1,-1-3-76,-1 8 1,-1-5-1,-1-2 1,0-3-1,0-2 1,0-1-1,1 1 1,0 3-1,0-1 1,0-1-1,0-2 1,0 0-1,1-1 1,-1-1 0,0-1-118,-1 4 0,0-1 0,0-1 1,0-1-1,0-1 0,0 0 0,1 0 1,0-1-1,2 1 0,-1 9 0,0-1 1,1 0-1,1 0 0,0 0 0,0-1 1,1 1-1,0-1 0,1 1 0,1-1 0,0-1 0,2-1 0,0 0 1,1 0-1,0 0 0,0 0 0,1 0 1,-1 1-1,1 1 0,-1 0 0,0-5 1,0 0-1,0 1 0,0 0 0,0 1 1,1 0-1,0 1 0,0 0 0,2 0-10,0 3 1,2 0-1,0 0 1,1 1-1,1 0 1,-1 1-1,-1 1 1,0 1 0,-2 0-1,3-14 1,0 1-1,-1 1 1,-1 2-1,-1 0 1,0 3-1,-2 1-37,-1-3 1,-1 2 0,-1 1-1,0 3 1,-1 3 0,0 4-1,2-12 1,0 2 0,-1 9-1,-2 12 590,2-5 1,-8 37-329,-19 79 1,-7 39 0,3 1 0,-1 17 0,-2 9 0,-3 3-130,4-29 0,-3 3 0,-1 3 0,-1 2 0,0 1 0,1 2 0,1 0 0,2-4 1,1 2-1,1 0 0,0 2 0,0 1 0,-1 0 0,0 1 0,0 1-89,-1-4 0,-1 1 1,0 1-1,-1 0 0,1 2 1,0-1-1,0 1 1,2-1-1,2 0 0,1-1 1,1 0-1,1 0 1,1 0-1,0 0 0,1 0 1,1 0-1,1 1 0,1 0-3,0 1 0,1 1 0,2 0 0,0 0 0,0 1 1,2-1-1,-1-1 0,1 0 0,-1 0 0,1 5 0,0 0 1,0 0-1,0-1 0,1 0 0,0-1 0,1 0 0,0-1 36,1-5 0,1 0 1,-1-1-1,2 0 0,-1-1 1,1 0-1,-1-2 0,0-1 1,0 5-1,0-1 1,0-1-1,0-1 0,0-2 1,0-1-1,0-1 22,0 17 0,0-1 0,0-3 0,0-4 0,0-2 0,0 0 0,0-3 0,0-4 0,0-6 140,1-4 0,-1-6 1,-1-4-1,-2 15 1,-2-10-1,-6-7 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5:56.20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785 2682 21389,'-14'91'0,"0"0"0,0 1 0,-1-1 0,4-12 0,0 1 0,1 1 0,0 1 0,0 1 0,1 11 0,1 1 0,0 3 0,0 1 0,0 1 0,-1-7 0,0 1 0,-1 1 0,1 1 0,1 2 0,1 1 0,1-7 0,2 0 0,0 2 0,0 0 0,1 2 0,0 0 0,0 2-58,0-5 0,1 0 0,-1 2 0,0 1 0,1 0 1,-1 1-1,1 0 0,1 0 0,0-6 0,0-1 0,0 2 1,0-1-1,1 1 0,0 1 0,-1-1 0,1 1 0,0 1 3,1 3 0,-1 2 1,0 0-1,0 0 0,0 1 1,1-1-1,0 0 1,1 0-1,0-2 0,1-3 1,-1-1-1,2 0 1,0 0-1,0-1 0,0 0 1,0 0-1,1 0 0,0-1-3,0-1 0,0 1 0,0-1 0,0 0 0,1 0 1,0-1-1,0 0 0,1-1 0,0-1 0,1 5 0,1-1 1,0-1-1,0 0 0,1 0 0,0-2 0,0 0 0,-1-1-18,1 6 0,0 0 1,0-2-1,1 0 0,-1-1 1,0-2-1,1 0 1,1 5-1,0 0 0,0-2 1,0-2-1,0-1 0,0-2-34,0 3 1,0-1 0,-1-3 0,1-2-1,0-3 1,0 3 0,0-3 0,1-3-1,0-4-218,2 2 0,0-4 0,0-8 446,1 10 1,1-33 0,9-90-119,-16-32 0,-7-25 0,0 37 0,-2-6 0,1-6 0,-2-4 0,1-3 0,-1 6 0,0-4 0,0-4 0,-1-2 0,0-1 0,-1-2 0,-1 0 0,0 2 0,-2 0 0,0-2 0,0-2 0,-1 0 0,0-1 0,-1-1 0,1-1-50,0 13 1,0-1 0,0 0 0,0-2 0,-1 0 0,1 0-1,-1-1 1,0 0 0,0-1 0,-1 1 0,1-4 0,-1 0 0,0-1-1,-1 0 1,1-1 0,-1 1 0,1-1 0,-1 0 0,1 0-1,0 0 3,0 7 0,1 1 0,-1-1 0,1 0 0,0 0 1,-1 0-1,1 0 0,0 0 0,0 0 0,1 0 1,-1 0-1,0-8 0,1-1 0,-1 0 0,0 1 1,1-1-1,0 1 0,0-1 0,0 1 0,1-1 0,0 1-3,1-1 1,0 1 0,0-1 0,1 0 0,-1 0 0,1 0-1,1 1 1,-1 0 0,0 1 0,1 0 0,-1 5 0,1-1 0,-1 2-1,1-1 1,0 1 0,0 1 0,0-1 0,0 2 0,1 0-1,0 0 12,0-4 1,1 1-1,-1 0 1,1 0-1,0 1 1,0 1-1,1 1 1,-1 1 0,1 1-1,0-13 1,0 0-1,1 2 1,0 1-1,0 2 1,0 2-1,1 1 20,1-1 0,-1 1 1,2 2-1,-1 2 1,1 3-1,0 4 0,1-17 1,1 5-1,0 5 1,2 5 17,2 1 0,2 5 0,2 10 0,1 0 0,5 21-146,5 34 0,-13 80 1,-9 44 145,0-36 0,-2 7 0,-1 7 0,-1 5 0,-1-17 0,-1 5 0,-1 4 0,-1 2 0,0 4 0,0 2 0,0 1 0,0-3 0,0 2 0,-1 3 0,0 2 0,0 2 0,-1 1 0,1 1 0,-1 0 0,0 1 0,1-11 0,0 1 0,0 1 0,-1 0 0,0 2 0,1 0 0,-1 0 0,0 2 0,0 0 0,0 0 0,-1 1 0,1-8 0,0 0 0,-1 1 0,1 1 0,-1 1 0,0 0 0,0 0 0,0 0 0,1 1 0,-1 0 0,0-1 0,1 0 0,0 0 0,1 0 0,-1 0 0,0 1 0,1-1 0,0 0 0,-1 1 0,1-1 0,0 0 0,0 1 0,1-1 0,-1 0 0,1 1 0,0-1 0,0 1 0,0 0 0,1 0 0,-1 0 0,1 0 0,0 0 0,0 0 0,0 0 0,1 0 0,-1-1 0,1 0 0,-1-1 0,1 0 0,-1 2 0,1 0 0,0 0 0,0-1 0,0 0 0,0-1 0,0 0 0,1 0 0,-1 0 0,1 0 0,-1-1 0,1 0 0,0 5 0,0 1 0,0-1 0,0 0 0,0 0 0,0-1 0,1 0 0,0-1 0,-1 0 0,1-2 0,0 0 0,1 1 0,-1-1 0,1 0 0,-1-1 0,1-1 0,0 0 0,0-1 0,0-1 0,1-1 0,-1 0-59,1 13 1,0-1 0,0 0 0,0-2 0,0-1 0,1-1-1,0-3 1,1-2 0,0 11 0,1-1 0,1-3 0,-1-3-1,2-4 1,1-5 58,2 12 0,1-6 0,1-6 0,0-7 19,0 5 1,-1-6 0,3-44 0,7-73-1,0-35-19,-10 5 0,-2-12 0,-3-10 0,0-6 0,-1 15 0,0-6 0,-2-5 0,1-4 0,-2-3 0,1-2 0,-1-2 0,0 12 0,-1-2 0,0-3 0,0-2 0,0-2 0,-1-1 0,0 0 0,1-2 0,-1 1 0,0 0 0,0 12 0,0-1 0,0 0 0,-1 0 0,1-1 0,0-1 0,-1 0 0,1 0 0,-1-1 0,0 0 0,1-1 0,0-1 0,-1 2 0,1-2 0,-1 0 0,1-1 0,-1 0 0,1-1 0,-1 0 0,1-1 0,-1 1 0,1-1 0,-1 1 0,0-1 0,1 1 0,-1 5 0,1 1 0,-1-1 0,1 0 0,-1 1 0,1-1 0,-1 0 0,1 0 0,-1-1 0,1 1 0,-1 0 0,1-1 0,0 1 0,-1 0 0,1-2 0,0 1 0,0-1 0,-1 0 0,1-1 0,0 1 0,-1 0 0,1 0 0,0 0 0,0 0 0,1 1 0,-1-1 0,1 1 0,-1 0 0,1-4 0,1 1 0,-1-1 0,0 0 0,1 1 0,0-1 0,-1 1 0,1 1 0,0-1 0,1 1 0,-1 0 0,1 1 0,-1 0 0,1-4 0,0 0 0,1 0 0,-1 0 0,0 1 0,1 0 0,0 1 0,0 0 0,0 1 0,1 1 0,-1 2 0,1 0 0,1-7 0,-1 1 0,1 1 0,0 1 0,1 1 0,-1 1 0,1 1 0,1 1 0,0 2 0,1 0 38,1-9 0,2 0 0,0 1 1,1 2-1,0 2 0,-1 2 1,1 1-1,0 4-38,0-11 0,0 2 0,0 1 0,0 6 0,1 6 0,0 8 0,6-19 0,0 11 0,3 30-199,10 34 0,-19 76 0,-12 58 1,-3 10 198,2-41 0,-2 6 0,-1 5 0,0 4 0,-2 3 0,-1 2 0,1-18 0,-2 2 0,0 2 0,-1 2 0,0 2 0,-1 1 0,0 1 0,-1 2 0,1 0 0,0-7 0,0 2 0,0 1 0,-1 1 0,0 2 0,0 0 0,0 0 0,-1 1 0,1 0 0,-1 0 0,1 0 0,0-5 0,0 0 0,-1 1 0,1 0 0,0 0 0,-1 0 0,0 1 0,1-1 0,-1 1 0,1 0 0,-1 0 0,1 0 0,-1 2 0,1 0 0,0 1 0,-1-1 0,1 1 0,0 0 0,-1 0 0,1-1 0,0 1 0,0-1 0,0 0 0,0 0 0,0-3 0,0 0 0,0 0 0,1-1 0,-1 1 0,0-1 0,1 0 0,-1 0 0,1 0 0,-1 0 0,1 0 0,0 0 0,0 8 0,0 0 0,0-1 0,0 1 0,0 0 0,0-1 0,1 1 0,-1-1 0,1-1 0,0 0 0,-1 0 0,2-4 0,-1-1 0,1 0 0,-1 0 0,1-1 0,0 1 0,-1-2 0,2 1 0,-1-1 0,0-1 0,1 1 0,0 3 0,-1 1 0,1-1 0,0 0 0,1-1 0,-1 0 0,1-1 0,0 0 0,0-2 0,0 0 0,1 3 0,0-1 0,0 0 0,0-1 0,0-1 0,1-1 0,0-1 0,-1-1 0,1-1-4,0 13 1,0-1-1,0-2 1,0-1-1,0-2 1,0-2-1,1-3 1,0 16-1,0-3 1,1-3-1,0-3 1,0-5 3,0-1 0,1-4 0,1-5 0,2-7 0,2 27 0,12-24 111,27-37 1,-23-79 0,-4-42 0,-1-7-112,-2 19 0,1-6 0,-1-5 0,-2-6 0,0-4 0,-4 8 0,-2-4 0,0-4 0,-1-4 0,-1-3 0,0-3 0,-1-1 0,1-1 0,-2 11 0,1-2 0,-1-2 0,-1-1 0,1-3 0,-1 0 0,0-2 0,0 0 0,-1-1 0,1 0 0,0 1 0,-1 9 0,1 0 0,-1 0 0,0-1 0,0-1 0,1 0 0,-1 0 0,-1-1 0,1 0 0,0 0 0,0-1 0,-1 0 0,1 0 0,-1 2 0,0 0 0,0-1 0,0 0 0,0-1 0,0 0 0,-1 0 0,1 0 0,0 0 0,0-1 0,0 1 0,0 0 0,0 0 0,1 1 0,0 0 0,0 0 0,0 0 0,0 0 0,0 0 0,1 0 0,-1 0 0,1 1 0,0-1 0,-1 0 0,1 1 0,0 0 0,0-1 0,1 1 0,-1 2 0,0-1 0,0 0 0,1 0 0,-1 1 0,1-1 0,-1 1 0,1-1 0,0 1 0,0 1 0,0 0 0,0 0 0,1 1 0,0 0 0,0-8 0,1 0 0,-1 1 0,1 1 0,1-1 0,-1 1 0,0 1 0,1 0 0,0 0 0,0 1 0,1 0 0,-1 1 0,1-5 0,1 0 0,0 1 0,0 0 0,0 0 0,1 1 0,0 0 0,-1 2 0,1 1 0,0 1 0,0 2 0,0-5 0,1 0 0,-1 1 0,1 1 0,0 2 0,0 2 0,-1 1 0,1 3 0,0 1 98,2-20 0,-1 2 0,1 2 1,0 5-1,0 5 0,1 6 1,0-10-1,1-1 0,0 20 1,3 36-28,3 40-71,-11 56 0,-13 51 0,-3 13 0,1-40 0,-1 7 0,-2 7 0,-2 4 0,0 4 0,-1 1 0,0 1-45,3-16 0,-1 2 0,-1 2 1,0 2-1,0 1 0,0 1 1,-1 2-1,0 0 0,0 0 1,0 1-1,1-10 0,0 1 1,0 0-1,-1 2 0,0-1 1,0 2-1,0 0 0,0 0 1,0 1-1,0 1 0,0 0 0,0 0 7,0 0 0,0 1 0,-1 0 0,1 1 0,-1 1 1,1 0-1,0 0 0,-1 1 0,1-1 0,0 1 1,0-1-1,1 0 0,0 0 0,0-2 0,1 1 1,-1-1-1,1 0 0,0 0 0,0 1 0,0-1 1,1 0-1,-1 0 0,1 1 0,0-1 0,0 0 0,1 1 33,-1 0 0,1 0 0,-1 0 0,1 0 0,0 0 0,0 1 0,0-1 0,1 0 0,0 0 0,0 0 0,0 0 0,1-1 1,0 1-1,0-4 0,1 1 0,-1 0 0,2-1 0,-1 0 0,1 0 0,-1 0 0,1 0 0,0 0 0,1-1 0,-1 1 1,0-1-1,1 0 5,-1 6 0,1 0 0,0 1 0,0-1 0,0 0 0,0 0 0,0-1 0,1 0 0,-1 0 0,1-2 0,0 0 0,0-2 0,0 9 0,1-1 0,-1 0 0,0-1 0,1-2 0,0 0 0,0 0 0,1-2 0,-1 0 0,1-2 45,1 3 0,-1-1 1,0 0-1,0-1 1,1-1-1,0-1 1,2-3-1,0-1 0,1-2 1,2 5-1,1-1 1,1-1-1,0-3 1,2-3-1,2-3 0,1-3-45,6 27 0,2-4 0,5-9 0,6-11 0,7-8 0,6-10 0,3-32 0,26-53 0,-4-47 0,-40 13 0,-6-14 0,-5-13 0,-3-8 0,-1-4 0,1 0 0,-3 17 0,-1-4 0,-1-3 0,-1-3 0,0-2 0,-1-3 0,0-2 0,-1-1 0,0-1 0,0-1 0,-1 8 0,-1-2 0,0-2 0,-1-1 0,1-1 0,-2-2 0,1-1 0,-1-1 0,0-1 0,0-1 0,-1 0 0,1-1 0,-1-1-29,-1 15 0,1-2 0,-2-1 0,1 0 0,-1-1 0,0-1 0,0-1 0,0 0 0,0-1 0,0 0 0,-1 0 1,1 0-1,0-1 0,-1 1 0,1-1 0,0 1 0,1 0 0,-1-2 0,0-1 0,1 0 0,-1-1 0,1 1 1,-1-1-1,1 1 0,-1-1 0,1 0 0,-1 0 0,1-1 0,-1 1 0,1 0 0,0 0 0,-1-1 0,1 1 0,0 0 3,-1 4 1,1 0-1,-1 0 1,1 0-1,-1-1 1,1 1 0,-1-1-1,1 0 1,0 1-1,-1-1 1,1 1-1,0 0 1,0 0 0,0 1-1,0 0 1,0 0-1,1 1 1,-1 0-1,1-5 1,0-1 0,0 1-1,1 1 1,-1 0-1,0 0 1,1 0 0,-1 1-1,1 0 1,0 0-1,0 1 1,0 0-1,1 0 1,-1 0 0,1 1-1,0 0 26,1-1 0,-1-1 0,1 0 0,1 1 0,-1-1 0,1 1 0,-1 0 0,1 1 0,0 1 0,0 0 0,0 1 0,0 1 0,0 2 0,0 0 0,-1 2 0,2-15 0,0 1 0,-1 1 0,1 1 0,-1 1 0,1 2 0,-1 2 0,1 1 0,0 2 0,0 2 0,0 3 0,2-9 0,-1 2 0,1 2 0,1 2 0,-1 4 0,0 2 0,-1 3 0,1 5 0,3-38 0,-1 4 0,1 14 0,1 24 245,12 6 1,-20 103 0,-6 45 0,-2 8-198,1-14 1,-2 6-1,-1 6 1,-1 5 0,-1 6-1,0-20 1,-1 3-1,-1 4 1,0 3 0,-1 3-1,-1 2 1,0 1-1,0 2 1,-1 1-77,2-8 1,-2 2 0,0 2 0,0 2 0,0 1 0,-1 1 0,0 2-1,0 0 1,0 0 0,0 1 0,0 0 0,0 0 0,2-9 0,-1 0 0,1 1-1,-1 0 1,0 1 0,1 0 0,-1 0 0,1 1 0,-1 0 0,1 1 0,-1 0-1,0 0 1,1 1 0,-1 0 27,1-1 0,-1 0 0,0 1 0,0 1 0,1 0 0,-1 1 0,0 0 0,0 0 0,1 0 0,-1 0 0,1 0 0,0-1 0,0 0 0,0 0 0,0-1 0,1 3 0,-1 0 0,1 0 0,0 0 0,0-1 0,0 0 0,1 0 0,-1 0 0,1 0 0,0 0 0,0-1 0,0 1 0,0 0 0,1 0 0,-1-1 0,1 1 0,-1 0 0,1 0 0,0-1 0,0 1 0,0 0 0,1-1 0,0 1 0,-1-2 0,1 1 0,1-1 0,-1-1 0,1 0 0,0 1 0,0 0 0,1 0 0,0-1 0,0 0 0,0-1 0,0 0 0,1 0 0,0-1 0,0 0 0,0-1 0,0 0 0,0 0 0,1 1 0,-1 1 0,1-1 0,0 0 0,1 0 0,-1-1 0,1-1 0,-1 0 0,1-2 0,0 0 0,0-2 0,0 0 0,-1 14 0,1-1 0,0-1 0,1-1 0,-1-2 0,0-1 0,1-2 0,-1-2 0,1-2 89,0 6 0,-1-1 1,1-2-1,0-3 0,0-3 1,1-5-1,-1-5 0,-1 21 1,0-2-1,1-16 1,6-29 893,7-32-969,-5-55 1,-5-51-1,-2-26 1,1-1-1,0 36 1,0-7-1,1-5 1,-1-5-1,0-4 1,1-3-1,-1-2 1,0-1-1,-1 0-50,0 17 1,0-3 0,0-2 0,0-1 0,-1-2 0,1-1 0,-1-1 0,0-1 0,1 0-1,-1-1 1,0 0 0,0 1 0,1-1 0,-1 9 0,0 0 0,0-1 0,1 0 0,-1-1-1,0 0 1,0 0 0,0 0 0,0-1 0,0-1 0,1 1 0,-1-1 0,0 0 0,0 0-1,0-1 5,0 1 0,0-1 0,-1 0 1,1-1-1,0 0 0,-1 0 0,1-1 1,-1 0-1,1 0 0,0 0 1,0 0-1,0 0 0,0 0 0,1 1 1,0 0-1,0 0 0,0 2 1,1-1-1,0 1 0,0 0 0,0 0 1,0 0-1,0 0 0,1 0 1,0 0-1,0 0 0,0 1 0,0-1 1,0 1-1,0-1 0,1 1 0,-1-1 28,1-5 0,0 0 0,0 0 1,0 0-1,0-1 0,1 1 1,-1 0-1,1 0 0,0 1 1,0-1-1,0 1 0,1 1 1,-1 0-1,1 0 0,0 2 1,0-2-1,1 0 0,-1 1 1,1 0-1,0 0 0,0 1 0,0 0 1,0 0-1,1 2 0,0-1 1,0 1-1,1 1 0,-1 1 1,2 0 2,0-7 0,1 0 0,0 0 0,1 1 0,1 0 0,-1 1 0,1 1 0,-1 2 0,1 1 0,-1 1 0,0 2 0,0 1 0,1-8 0,0 0 0,0 2 0,0 2 0,0 1 0,0 3 0,0 2 0,0 2 0,1 4 109,3-14 0,1 2 0,0 4 0,-1 4 1,1 5-1,-2 6 0,5-34 0,-1 11 1,5 43 86,7 54 1,-19 45-1,-11 38 1,-6 19 0,2 1-191,2-26 0,0 5 0,-1 5 0,-1 2 0,-1 4 0,0 2 0,-1 2 0,0-11 0,-1 3 0,-1 1 1,0 3-1,-1 1 0,0 2 0,-1 1 0,0 2 0,0 1 0,0 2-43,0-11 1,0 3-1,-1 1 1,1 1-1,-1 2 1,-1 0 0,1 2-1,-1-1 1,1 2-1,-1-1 1,1 1 0,-1-1-1,1 0 1,0-3-1,0-1 1,0 1 0,1 0-1,-1 0 1,0 1-1,0 0 1,0 0 0,0 0-1,0 1 1,0-1-1,0 1 1,1 0-1,-1 0 3,0-4 0,1 1 0,0 0 0,-1 0 0,1 1 0,0 0 0,-1-1 0,1 1 0,0 0 1,-1 0-1,1-1 0,0 1 0,0-1 0,0 0 0,0-1 0,-1 4 0,1 1 0,-1-1 0,1 0 1,0 0-1,-1 0 0,1-1 0,0 1 0,0-1 0,0 0 0,0-1 0,0 1 0,1-1 0,-1-1 26,1 4 0,0 0 0,0-1 1,0 0-1,0 0 0,1 0 1,-1-1-1,1 0 0,-1-1 1,1 0-1,0 0 0,0-1 1,1-1-1,-1 2 0,0-1 1,1 0-1,-1-1 0,1 0 1,0 0-1,0-1 0,0-1 1,0 1-1,1-1 0,-1-1 1,1 0 7,-1 5 0,0-1 0,1 0 0,-1 0 0,1-1 0,-1 0 0,1-1 0,0-1 0,0-1 0,1-2 0,0-1 0,0 5 0,0-1 0,1-1 0,0-1 0,0-1 0,0-2 0,0-2 0,0-2 0,0-1 0,0 20 0,-1-1 0,1-3 0,0-3 0,0-6 0,0-5 0,1 12 0,-1-1 0,1-17 0,1-35 983,0-38-951,2-37 1,3-49-1,1-24 1,-2-1-1,-1 25 1,-2-7-1,1-7 1,-1-4-1,0-4 1,0-3-1,0-1 1,0-1-71,1 19 0,-1-2 0,1-2 0,-1-2 0,1-1 1,-1-2-1,1-1 0,0 0 0,0-1 0,-1-1 1,1 0-1,0 1 0,-1 7 0,1-1 0,-1-1 1,1 0-1,0 0 0,-1-1 0,1-1 0,-1 0 1,1 0-1,0-1 0,-1 0 0,1 0 0,-1-1 0,1 0 8,-1 0 1,0 0 0,0-1 0,0 0 0,0-1 0,1 0-1,-1-1 1,0 1 0,0-1 0,0 0 0,0 1 0,1-1-1,-1 1 1,1 1 0,0 0 0,0 2 0,0 1 0,1 0-1,-1-1 1,0 2 0,1-1 0,0 0 0,-1 1 0,1-1-1,0 1 1,0 0 0,0-1 0,1 1 0,-1 0 0,1 0 29,-1 0 0,1 0 0,0 0 0,-1-1 0,1 1 0,1 0 0,-1-1 0,0 1 0,1 1 0,-1 0 0,1 0 0,0 1 0,0 1 0,0 0 0,0 1 0,1-12 0,0 0 0,1 1 0,-1 1 0,1 0 0,0 1 0,0 1 0,0 0 0,1 1 0,-1 2 0,1 0 0,1 1 0,0-7 0,1 0 0,0 1 0,1 1 0,0 1 0,-1 1 0,1 2 0,0 2 0,0 2 0,-1 3 0,2-16 0,0 1 0,0 3 0,0 3 0,0 4 0,1 5 0,-1 7 163,4-13 1,1 8 0,0 8 0,-1 7 0,5-33 0,-1 48 32,0 110 1,-18 4-1,-6 19 1,-4 12 0,0 2-184,1-5 1,-2 5 0,-1 5 0,0 4 0,-2 3 0,1 2-1,2-19 1,0 2 0,0 3 0,-1 1 0,0 2 0,-1 2 0,1 0-1,-2 3 1,1 0-55,0-12 0,0 2 0,-1 1 0,0 2 0,0 1 0,-1 0 0,0 2 0,1-1 0,-1 1 0,1-1 0,0 0 0,1-1 0,0 1 0,0 0 0,1 0 0,-1 0 0,1 1 0,0-1 0,0 0 0,0 1 0,1 0 0,-1-1 0,0 2 0,0-1 22,0 3 0,0 0 0,0 0 0,-1 0 1,1 1-1,0 0 0,0 0 0,1 0 1,-1-1-1,1 1 0,-1-1 0,2 0 1,-1-1-1,1-1 0,0 0 0,0 0 1,0 0-1,1 0 0,0-1 0,-1 1 0,1-1 1,1 1-1,-1-1 0,0 0 19,1-1 0,0 0 0,0 0 0,0-1 0,0 1 0,1 0 0,-1-1 0,1 0 0,0 0 0,0-1 0,0-1 0,1 0 0,-1 12 0,0-1 0,1 0 0,-1-1 0,1 0 0,0-1 0,0 0 0,1-2 0,0 0 0,1-2 0,0 1 0,0 0 0,1-1 0,1-1 0,-1-1 0,1-2 0,0-1 0,0-1 0,-1-3 0,1 7 0,-1-2 0,1-1 0,0-3 0,-1-2 0,1-3 0,0-3 245,0 28 1,0-5 0,0-6 0,0-9-50,-1 1 1,-1-7-1,5-45 1,15-99 0,3-57-147,-9 44 1,-2-10 0,1-7 0,-1-6 0,0-4-1,-4 23 1,1-4 0,0-3 0,-1-3 0,0-3-1,0-2 1,0-1 0,-1-3 0,0-1-88,-1 16 1,0-3-1,-1-2 1,0-2-1,0-1 1,0-1 0,-1-1-1,1-1 1,0 0-1,-1-1 1,1 0 0,0 1-1,0 0 1,0 4-1,1-1 1,-1-1 0,0 1-1,1-1 1,-1-1-1,1 1 1,-1-1 0,1 0-1,-1 0 1,1 0-1,-1-1 1,1 0-1,-1 1 1,0-4 1,1 0 0,-1-1 0,0 0 0,-1-1 0,1 1 0,0-1 0,0 1 0,1-1-1,-1 1 1,0 0 0,1 0 0,0 0 0,0 2 0,0 2 0,0 0 0,1 1 0,0-1-1,0 1 1,0 0 0,0 1 0,0-1 0,1 1 0,-1 0 0,1 0 0,-1 1 0,1 0-1,0 0 10,0-3 1,0 0 0,0 0 0,0 0 0,0 1 0,1-1 0,-1 2 0,1-1 0,0 2 0,-1 0 0,1 2 0,0 0 0,1 1 0,0-13 0,1 1 0,0 1 0,0 0 0,0 2-1,0 1 1,0 2 0,1 0 0,-1 2 0,1 1 25,1-8 0,0 0 0,1 2 0,0 2 0,-1 1 0,1 3 0,-1 2 0,1 3 122,-1-7 1,1 1 0,-1 2 0,1 6 0,-1 7 0,1 10 0,12-50 0,-2 57 19,-2 152 0,-16-27 0,-2 16 0,-1 12 0,-2 6 0,1 2-142,0-13 0,-1 6 0,0 4 0,0 4 0,-1 2 0,0 2 0,-1 0 0,0 1 0,0-11 0,-1 1 0,0 1 0,-1 2 0,1 0 0,-1 2 0,-1 0 0,1 1 0,-1 1 0,0 1-40,0-8 1,1 0 0,-2 2-1,1 0 1,-1 2 0,0-1-1,1 2 1,-1-1 0,0 1-1,0-1 1,0 0 0,1 0-1,0-7 1,0 0 0,0 0-1,0 0 1,0 1 0,0-1-1,1 0 1,-1 1 0,0-1-1,0 0 1,0 0 0,0 0-1,0 0-1,0 6 0,-1 0 0,1 0 0,-1 0 0,0 0 0,1 0 0,-1 0 0,0-1 0,1 1 0,-1-1 0,1-1 0,0 0 0,0-3 0,1 0 0,-1-1 0,1 0 0,0 0 0,0 0 0,-1-1 0,1 0 0,0 0 0,0 0 0,0-1 0,0 1 17,-1 5 1,1 1 0,-1 0 0,0-1 0,1 1 0,-1-2 0,1 1 0,-1-2-1,1 0 1,1-1 0,-1-1 0,1 1 0,0-1 0,0-1 0,1-1 0,-1 0 0,1-1-1,0-1 1,0-1 0,1 0 0,-1-2 23,1 11 0,0 0 0,0-1 0,0-2 0,1-1 0,0-1 0,0-3 0,-1-2 0,1 9 0,0-2 0,1-2 0,-1-3 0,0-5 0,1-4 245,0 7 1,0-4 0,0-7 0,0-8-50,-1 25 1,2-42-1,4-86 1,2-45 0,1-10-148,-2 8 0,1-9 0,0-7 0,0-7 0,-2-3 0,-1 29 0,-1-5 0,-1-1 0,1-4 0,-1-2 0,0-1 0,0-3 0,0 0 0,0-2-90,0 9 0,0-2 0,0-3 0,1 0 0,-1-2 0,0-1 0,0-1 0,0-1 0,0 1 0,1 0 0,-1 0 0,0 1 0,1-1 0,-1-1 0,1 0 0,-1 1 0,1-1 0,0 0 0,0 0 0,-1-1 0,1 1 0,0-1 0,0 0 0,0 0 5,0 5 0,-1-1 0,1 0 0,0 0 0,0-1 0,0 0 1,0 1-1,0-1 0,0 1 0,0 0 0,0 0 0,1 1 0,-1 0 1,1-4-1,0 1 0,0-1 0,0 1 0,1 0 0,-1 1 0,1-1 1,-1 1-1,1 1 0,-1-1 0,1 1 0,-1 1 36,1-6 0,0 1 0,-1 0 0,1 0 0,-1 0 0,1 1 0,0 0 0,-1 2 0,1 0 0,0 2 0,1 0 0,0-8 0,0 1 0,0 0 0,0 2 0,0 0 0,1 3 0,0 1 0,0 2 0,0 2 0,2-7 0,0 1 0,1 3 0,0 2 0,0 3 0,-1 2 0,0 3 140,-1-8 0,0 1 1,-1 4-1,2 8 1,2 10-1,15-31 1,-2 48 55,-4 143 1,-15-19-1,-2 17 1,-2 10 0,-1 5-180,-1-22 1,-1 4 0,0 5 0,-1 2 0,-1 3 0,0 0-1,0 0 1,0-3 0,-1 1 0,-1 2 0,0 0 0,0 2 0,0 0-1,-1 1 1,-1 0-70,1-3 0,-1 0 0,-1 2 1,0 0-1,0 1 0,0 0 0,0 0 1,0 0-1,0-1 0,1-8 0,-1-1 1,1 1-1,0 0 0,-1 0 0,1 0 1,0 0-1,-1 0 0,1-1 0,0 0-3,-1 9 0,0 0 1,0 0-1,0 0 0,0 0 1,1-1-1,-1 0 1,1-1-1,0 0 0,0-5 1,1 0-1,0 0 1,0-1-1,0 0 0,1 0 1,-1-1-1,1 0 0,0 0 28,-1 9 0,0-1 0,0 1 1,0-1-1,0 0 0,1-1 0,0-2 1,0 0-1,1 3 0,0 0 1,0-1-1,0-2 0,1-1 0,0-1 1,0-1 26,0 3 0,0 0 0,1-2 0,0-2 0,0-2 0,0-4 0,0 19 0,0-3 0,0-6 0,1-8 327,2-8 1,0-7 0,0-11-1,0 27 1,10-157 0,2-58-239,-5 40 0,0-9 1,-1-7-1,0-5 0,-1 27 1,-1-2-1,1-4 0,0-2 1,-1-3-1,0-1 1,0-2-145,-1 6 0,-1-3 1,1-1-1,-1-3 0,0 0 1,0-2-1,-1 1 1,1 0-1,0 1 0,0 0 1,0-1-1,0 1 1,0-1-1,0 0 0,0 0 1,0 0-1,0-1 0,0 0 3,-1 8 0,0-1 0,1 0 1,-1-1-1,0 0 0,0 1 0,0-1 1,1 1-1,-1 0 0,1 1 0,0-7 1,0 1-1,0-1 0,0 1 0,0 1 1,0-1-1,1 2 0,-1-1 0,0 1 63,0 4 0,0 0 0,0 0 0,0 0 0,0 1 1,0 1-1,1 1 0,-1 1 0,1 2 0,0-13 0,1 2 1,0 1-1,0 1 0,1 2 0,0 3 0,0 2-11,3-17 0,1 4 0,1 2 0,-1 5 0,1 4 196,-1 2 1,0 2-1,2 9 1,2 15 0,24-22-34,-26 124 1,-3 36 0,-3-5 0,-2 13 0,-1 8 0,-1 5-138,0-10 1,-1 6-1,0 3 1,0 4-1,-1 0 1,1 0-1,0-10 1,0 2 0,0 1-1,0 0 1,0 1-1,0 1 1,0 0-89,0-6 1,0 1-1,0 0 1,0 1-1,0 0 1,0 0-1,0 0 1,0 0 0,0 0-1,0-1 1,0 1-1,-1 0 1,1-1-1,0 1 1,-1-1-1,1 0-4,-1-2 0,0 0 1,1 0-1,-1-1 1,0 1-1,0-2 1,0 1-1,0-2 1,1 8-1,0 0 1,-1-1-1,1-1 1,0-1-1,0 0 0,-1-1-24,0 9 1,0-1-1,0-1 1,0-1 0,-1-2-1,2-3 1,-1 1 0,0-3-1,1-2 1,0-3-1,-1-3 335,1 3 1,0-3 0,0-4 0,0-5 245,0 53 1,0-54-247,0-126 1,0-15 0,0-23 0,0-9-246,0 27 0,0-6 0,0-5 1,0-2-1,0-2 0,0 0 0,0 5 1,0-2-1,0-1 0,0-1 0,0-2 1,0 0-1,0-1-49,0 4 1,0-1-1,0-1 1,0-1-1,0-1 1,0 0-1,0 1 1,0-1 0,0-1-1,0 1 1,0-1-1,0 0 1,0-1-1,0 1 1,0 0 0,0-1 48,0 0 0,0 0 0,0-1 0,0 0 0,0 0 0,0 1 0,0 2 0,0 0 0,0-5 0,0 2 0,0 0 0,0 1 0,0 1 0,0 1 0,0 0 0,0-8 0,0 0 0,-1 1 0,1 2 0,0 3 0,1 3 0,2 3 0,-1 2 0,2 3 0,0 4 0,1 6 95,2-15 0,2 7 0,1 8 0,0-8 0,6 29-95,10 52 0,-11 63 0,-8 35 0,1-10 0,-2 9 0,0 6 0,-3-26 0,-1 4 0,0 4 0,0 1 0,-1 3 72,1-2 0,-1 3 0,0 2 0,0 1 0,0 1 0,0-2 1,0 2-1,-1-1 0,1 1 0,-1 0 0,0 1 0,0-1-72,0 4 0,0 0 0,0 1 0,0 0 0,0-1 0,0-2 0,0-4 0,0-1 0,0-1 0,0 0 0,0-1 0,0 2 0,0 1 0,0 0 0,0 1 0,0-1 0,0-1 0,0-3 0,0 7 0,0-3 0,0-2 0,0-1 0,0-2-105,0 10 1,0-2 0,0-3 0,0-3 0,0 9 0,0-3 0,0-9 104,0 3 0,0-15 983,0-15-820,0-105 1,0-39 0,0 16 0,0-11 0,0-6 0,0-3-83,0 11 1,0-3 0,0-3 0,0-3 0,0 0 0,0 0 0,0-5 0,0-1 0,0-2 0,0 0 0,0-1 0,0-1-153,0 10 1,0-1 0,0-1 0,0 0-1,0 0 1,0-1 0,0 1 0,0 0 0,0 0-1,0 0 1,0 0 0,0 0 0,0 0-1,0 1-11,0-13 0,0 1 0,0 0 0,0 0 0,0 2 0,0 2 0,0 9 0,1 0 0,-1 1 0,0 2 0,1 2 0,-1 3 19,2-21 0,-1 3 0,1 3 0,0 6 259,0-5 1,2 5-1,1 12 1,1 6 0,5 27 130,2 43 1,-4 59 0,-9 36-188,1-7 0,-1 9 1,-1 6-1,1-10 1,0 4-1,0 4 1,0 2-231,0-7 1,0 2-1,0 2 1,0 2 0,0-1-1,0-16 1,0 1 0,0 1-1,0-1 1,0 1-1,0 0 18,0 1 0,0 0 0,0 1 0,0-1 0,0 0 0,0 0 0,0-2 0,0 0 0,0 0 0,0 0 0,0-1 0,0 0 72,0 15 0,0-1 0,0 0 0,0-2 0,0-2 0,0 8 0,0-3 0,0-2 0,0-3-246,0-11 0,0-2 0,0-3 0,0-4 119,1 18 0,-1-5 1,-1-49-1,-1-50 127,-2-50 0,1-28 0,1 22 0,0-7 0,0-5 0,0-4 0,-1 1 0,0-4 0,1-3 0,-1-1 0,1 0 0,-1-3 0,1 0 0,0-1 0,1 0 0,0 0 0,0-2 0,1 0 0,0 1 0,1-1 0,-1 2 0,0 3 0,0 0 0,0 1 0,0 1 0,0-1 0,0 0 0,0 0 0,0 0 0,0 2 0,0 2 0,0-9 0,0 2 0,1 2 0,0 4 0,0-14 0,1 5 0,2 5 0,0-12 0,5 15 491,17 9 1,0 53-165,0 78 1,-11 19 0,-4 17-188,-5-1 0,-2 9 1,-1 2-1,1-16 1,0 1-1,0 3 1,-1 1-240,0-8 1,0 1 0,0 2-1,-1 0 1,0 0 0,1-2-1,-1 1 1,0-1 0,-1 1-1,0 0 46,0 1 0,-1 1 0,0-1 1,-1 1-1,1-2 0,0 17 0,0-1 1,0-1-1,0-1 53,0-5 0,0 0 0,0-2 0,0-3 0,0 12 0,0-3 0,0-5 327,0-15 1,0-3 0,0-6-132,2 11 1,-4-22-1,-2-45 1,-2-50 0,1-33-98,-1 4 1,-1-8-1,0-3 1,0-15 0,-1-3-1,2-4-99,1 15 0,2-2 0,0-1 0,1 0 0,-1 2 0,0 1 0,1-1 0,1 0 43,0 1 1,1-1 0,1 0 0,-1 2 0,0 6 0,0 1 0,0 2 0,0 0-44,0-20 0,0 1 0,0 4 0,0 12 0,0 2 0,0 6 0,-1-9 0,2 7 0,2 9 0,3 28 0,2 66 0,-1 21 0,-1 13 0,0 28 0,-3 12 0,-2-31 0,-1 6 0,-1 3 0,1-1 0,0 0 0,0 0 0,0 2 0,0 0 106,0 6 1,0 2 0,0 0 0,0-1 0,0-7 0,0-1 0,0-1 0,0 1-107,0-1 0,0 0 0,0 0 0,0-3 0,0 15 0,0-2 0,0-3 0,0-9 0,0-2 0,0-5 491,1 13 1,-2-13-387,-8-20-105,4-93 0,-1-34 0,-2 5 0,-1-8 0,0-8 0,2-2 0,1-8 0,0-4 0,-1 0 0,1 17 0,-1 0 0,-1-2 0,1-1 0,0-2-82,2 7 0,-1-2 0,1-1 0,0-1 0,-1-1 0,1 1 0,-1-4 0,0 0 0,-1 0 0,1-1 0,0-1 0,0 0 6,0 8 0,0-1 1,1 0-1,-1-1 0,1 0 1,-1 2-1,0 0 1,0-9-1,0 1 0,0 1 1,-1 1-1,1 0 0,0 1 0,1 4 0,-1 0 1,0 0-1,1 2 1,0 2-1,0 3 0,-1-21 1,1 4-1,0 4 1,1 3-253,1-8 0,1 4 0,1 9 272,-1-17 1,1 45 0,1 99 0,0 40 0,0 22 55,0-36 0,0 6 0,0 3 0,0 2 0,0-2 0,0 3 0,0 2 0,0 1 0,0 0 0,0 5 0,0 0 0,0 2 0,0 0 0,0 0 0,0 0 0,0 0 0,0 0 0,0 0 0,0 0-14,1-4 0,-1 1 0,0-1 0,0-2 0,-1-1 0,0 8 0,-1-1 0,-1-3 0,1-2 14,-1-8 0,1 0 0,-2-4 0,0-3 0,-4 3 0,0-4 0,-2-14 0,-10-2-246,0-112 0,14-5 0,3-16 0,1-8 239,1 14 1,1-6 0,1-3 0,-1-3 0,0-1 0,0 5 0,0-2 0,0-1 0,0-1 0,0-2 0,0-1 6,0-8 0,0-1 0,0-2 0,0-1 0,0-1 0,0 0 0,0 10 0,0-2 0,0 1 0,0-2 0,0 1 0,0-1 0,0 0-30,0-2 1,-1 0-1,1 0 1,-1-1 0,1 1-1,1-1 1,0 2 0,2 2-1,1 0 1,1 0-1,0 1 1,1 0 0,0 0-1,0 0 30,1 2 0,-1-1 0,2 0 0,-1 1 0,1 1 0,0 0 0,1 2 0,0-6 0,1 1 0,0 0 0,1 3 0,0 0 0,1 2 0,1-8 0,2 1 0,0 2 0,0 2 0,-1 4 0,-1-6 0,0 3 0,1 4 0,0 6 196,3 3 1,1 6-1,-1 7 1,-1-2 0,1 26-86,3 45-111,-11 51 0,-8 28 0,0-1 0,-3 10 0,-1 7-86,1-25 1,0 4 0,0 2 0,-1 2 0,-1-1 0,0 3 0,-2 0 0,1 1 0,-1 1 0,-1 0 85,-1 6 0,-1 2 0,-1 0 0,1 0 0,-1-1 0,0-1 0,0-1 0,-1-1 0,1 1 0,1-1 0,0-2 0,2-1 0,-1 1 0,1-2 0,-1-1 0,-1-5 0,1 0 0,-1-2 0,1-1 0,0-1 0,1 10 0,1-1 0,0-3 0,-1-3 0,-1 5 0,0-4 0,0-6 491,3 15 1,-3-26-475,-1-52 0,7-62 1,4-41-18,-2 24 0,0-9 0,0-4 0,0-1 0,1-12 0,-1-3 0,1-2 0,0-3 98,-1 8 0,1-2 0,0-3 1,1 0-1,0 0 0,1 0 1,0-2-1,1 1 0,1-1 1,0 0-97,-1 14 1,1 0-1,1-1 1,-1 1-1,1 0 1,0 2-1,2-12 1,-1 2-1,1 1 1,0 0-1,1 0-2,-1 0 0,1 0 0,0 1 0,1 1 0,-1 4 0,2-7 0,-1 3 0,1 4 0,1 2-25,5-8 1,1 4-1,-1 7 1,-3-7-1,3 15 25,15 14 0,-14 48 0,1 63 0,-11 23 0,-5 18 0,-2-6 0,-1 8 0,-1 4 0,1-14 0,0 2 0,0 3 0,0 1 30,0 7 0,1 1 0,-1 2 0,-1-1 0,0-20 1,-1 0-1,0 0 0,-1 0 0,0 1-30,0 1 0,-1 0 0,0 1 0,0-1 0,0 0 0,0 0 0,0-1 0,0 0 0,0 0 0,0 0 0,-2 17 0,-1 1 0,0-1 0,1-1 0,0-6 0,1-1 0,0-1 0,-1-2-107,-1 15 1,1-4 0,0-4 106,2-19 0,0-4 0,1-6 491,-2 9 1,1-33-165,4-49 1,0-54 0,0-29-188,0 10 0,0-7 1,0-4-1,0 13 1,1-2-1,-1-1 1,1-3-251,0-9 1,1-2 0,0-2 0,0 1-1,-1 17 1,1 0 0,0 0 0,1 0-1,0-1 18,0-1 1,1 0 0,0-1 0,0 1-1,0-1 1,0 3 0,0-1 0,1 1-1,-1 0 1,1 1 91,1-19 0,0 0 0,1 2 0,0 2 0,0 10 0,-1 2 0,1 2 0,1 4 327,3-5 1,0 4 0,0 6-1,1-7 1,4 19 0,8 37-6,-4 88 0,-10 7 0,-5 15-322,-3 1 0,-3 9 0,0 2 0,1-18 0,0 2 0,0 1 0,0 2-123,0 9 0,0 2 0,0 1 0,0 0 0,0-2 0,0 1 0,-1-1 0,0 1 0,0 0 0,-1 0 0,1 0 0,-2 0 0,1-4 0,-1 1 0,0-1 0,-2-1 64,0 0 0,-2 1 0,-1-3 0,2-3 0,1 10 0,0-4 0,0-3-269,-1-6 0,-1-3 0,0-7 273,0 3 0,-1-14 1,-3-21 381,5-95 1,5-13 0,4-14-165,0 5 1,2-6 0,0-1 0,-1-5 0,1-2 0,1-2-68,4-5 1,2-1-1,-1 0 1,-1 4-1,-1 2 1,0 0-197,0 3 1,-1 1 0,1 4 0,2 12 0,1 3 0,-2 4 99,-1-18 0,2 11 0,10 7 0,-8 109 0,-6 27 0,-5 17 0,-1-3 0,-1 9 0,-1 2 7,1-14 0,0 2 1,0 2-1,0 0 0,0 4 1,0 0-1,0 1 0,0 1-7,0 2 0,0 0 0,0 1 0,0-1 0,0-1 0,0 0 0,0-1 0,0 1 0,0 0 0,0 1 0,0-2 0,0 0 0,0-6 0,0-2 0,0 0 0,0-2 79,0-6 1,0-2-1,0-1 1,0-3 0,0 8-1,0-3 1,0-6-80,0 6 0,0-10 178,0 3-178,0-133 0,0-42 0,0 13 0,0-10 0,0 20 0,0-9 0,0-4 0,0 4 0,0 6 0,0 2 0,0-1 0,0 0-123,0 0 0,0-1 0,0 0 0,0 0 0,0 0 0,0 1 0,0 0 0,0-1 31,0-2 0,0-1 0,0 1 0,0 3 0,0-11 0,0 3 0,0 2 92,0 8 0,0 3 0,0 5 245,0-8 1,0 20 0,0 43 0,-2 112-50,-1-3 1,-1 12-1,0-15 1,-2 5 0,-1 4-102,1-16 0,0 4 1,-1 0-1,0 1 0,0-1 1,0 1-1,0 0 0,0 0-218,0 1 0,0-1 0,1 0 0,-1-1 0,2-3 0,0 0 0,-1-1 0,1 0 65,-2-1 1,0 0-1,0 0 1,2-2-1,-1 20 1,2-2-1,1-2 58,0-10 0,1-1 0,0-5 0,1 20 0,0-9 0,1-23 0,0-19 0,0-35 0,0-53 0,0-36 0,0 5 0,0-10 0,0-2 0,0-11 0,0-3 0,0-3 0,0 15 0,0-3 0,0-1 0,0 0 0,-2 1 0,0-1 0,0 1 0,-1 0 96,0 0 0,0 1 1,0 1-1,-1 2 1,0 8-1,0 1 0,-1 3 1,1 2-97,0-16 0,-1 2 0,-6 32-306,-9 38 1,4 69-1,4 42 306,3-10 0,1 13 0,1 7 0,-2-1 0,1-16 0,0 1 0,-1 1 0,0 1 0,0 2 0,1-6 0,1 1 0,-1 2 0,1 0 0,-1 1 0,0-1 0,0 1 0,-1-1 0,0 1 0,0 1 0,0-1 0,1 0-82,0 3 0,0 0 0,1 0 0,-1 0 0,1 0 0,-1-2 0,1-2 0,-1-1 0,0 0 0,0 0 0,1-1 0,-1-1-6,0 13 0,0-1 0,0-1 0,1-1 0,-1-1 0,2-10 0,0 0 0,0-2 0,0-1 0,0-2 88,-1 9 0,1-1 0,-1-4 0,1-3 0,-1 9 0,1-4 0,-3-14 0,-19 18 0,15-138 0,2-41 0,2 18 0,1-9 0,0-8 0,0-4 0,2 12 0,0-5 0,1-3 0,0-4 0,0-1 0,-1-2-62,1 11 1,0-2-1,0-2 1,0-2-1,0 0 1,0-2-1,0 1 1,1-1 0,0-5-1,0 0 1,0-1-1,0-1 1,1 0-1,0-1 1,0 0-1,0 0 7,0 7 0,1 0 1,-1-1-1,1 0 0,0 0 1,0 0-1,0-1 1,0 1-1,0 0 0,0 0 1,1 0-1,-1 0 1,1 0-1,0 0 0,0 0 1,0 0-1,0-1 0,0 0-3,1-1 0,-1-1 0,1-1 0,0 1 0,1-1 1,-1 1-1,0 0 0,0 1 0,0 1 0,0-5 0,0 0 1,0 1-1,0 1 0,0 0 0,0 1 0,0 1 0,0 1-18,0-7 0,0 0 1,0 1-1,-1 2 0,1 0 1,1 3-1,-1 2 1,1-1-1,1 2 0,-1 2 1,1 2-1,0 3 0,1 3-79,1-19 0,2 5 1,-1 5-1,0 6 155,-4-6 0,1 6 0,6 46 0,16 73 0,-17 26 0,-7 23 0,-1 10 0,1-8 0,-1 8 0,-1 6 0,-1 6 0,0 3 0,1-22 0,-2 5 0,0 2 0,0 3 0,0 1 0,-1 2 0,0-1 0,1-1 0,-1-6 0,1 0 0,0 0 0,-1 1 0,1 0 0,-1 1 0,0 1 0,-1 0 0,0 0-50,0-2 1,-1 0 0,1 1 0,-2 0 0,1 1 0,-1 1-1,1-1 1,-1 0 0,1 0 0,-1 0 0,1-2 0,0 1 0,0-1-1,0 1 1,0-1 0,0 0 0,0 1 0,-1-1 0,1 0-1,-1 0-2,1-1 0,-1 1 0,0-1 1,0 0-1,0 1 0,0-1 0,0-1 1,0 1-1,1-1 0,-1-1 0,0 6 1,0-1-1,1 0 0,-1-1 0,1 0 1,-1 0-1,1-1 0,0-1 0,0 0 15,-1 5 1,0 0 0,0 0 0,0-2-1,1 0 1,0-1 0,0-1 0,1-2-1,0 4 1,0-2 0,1-1 0,1-1-1,-1-1 1,2-1 0,-1 0 36,1 8 0,0-1 0,1-1 0,0-1 0,0-3 0,1-3 0,0 0 0,0-3 0,0-2 0,0-3 0,1-4 327,-1 26 1,2-6 0,-1-10-83,0 12 1,0-43 0,0-110 0,0-47-157,0 25 0,0-8 1,0-9-1,0-6 0,0 20 1,0-6-1,0-3 0,0-4 1,0-2-1,0-3 1,0 0-140,0 6 1,0-3 0,0-1 0,0-2 0,0-2 0,0-1-1,0 0 1,0-1 0,0 1 0,0 13 0,0-1 0,0 0 0,0 0-1,0-1 1,0-1 0,0 1 0,0-1 0,0-1 0,0 1-1,0 0 5,0-3 0,0-1 0,-1 0 1,1 0-1,0 0 0,0-1 1,0 1-1,0-1 0,0 0 1,0 1-1,1 0 0,-1-1 1,0 0-1,1 1 0,-1-1 1,1 0-1,0 0 0,0 1 1,-1-1-1,2 1 0,-1-1 0,0 1 8,1 0 0,0 0 0,-1 0 0,1 0 0,0 0 0,1 1 0,-1-1 1,1 2-1,0 0 0,0 0 0,1 2 0,-1-3 0,1 0 0,0 1 0,1 0 1,-1 1-1,1 1 0,1 1 0,-1 0 0,2 1 0,0 1 37,1-13 0,2 1 0,1 0 0,0 1 0,0 2 0,1 2 0,-1 2 0,0 2 0,0-8 0,0 1 0,1 3 0,-1 3 0,0 3 0,0 4 163,2-15 1,1 3 0,-1 7 0,-1 9 0,3-31 0,3 36 819,2 64-895,-10 70 0,-10 43 0,-2-30 0,-5 11 0,-2 7 1,0 4-1,-1 2-154,3-11 0,-1 4 1,0 2-1,0 3 1,-1 1-1,0 1 1,0 2-1,-1-3 1,0 2-1,0 1 1,-1 1-1,0 2 1,0 0-1,0 1 0,0 0 14,0-4 0,0 1 0,0 1 1,0 1-1,0 0 0,0 1 0,0 0 1,0 0-1,1 0 0,0-9 0,0 1 1,1 1-1,-1-1 0,1 1 0,-1 0 1,1 0-1,0 0 0,0 0 0,0-1 0,0 0 0,1 1 0,0-1 1,-1 1-1,1-1 0,0 0 0,1 0 1,-1 0-1,1 0 0,1-1 0,-1 8 1,0 0-1,1-1 0,1 1 0,-1-1 1,1 0-1,0 0 0,0 0 0,1-1 47,-1 1 0,1-1 1,0 1-1,0-1 1,0 1-1,1-2 0,0 0 1,0-1-1,0-1 1,0 3-1,1 0 0,-1-1 1,1-1-1,1-1 1,-1-2-1,1 0 1,0-1 4,0 2 0,1 0 0,0-2 0,0-1 0,0-2 0,1-1 0,-1-2 0,0 16 0,0-1 0,0-3 0,0-4 0,0-5 163,-1-4 1,0-5 0,1-4 0,2-6 0,1 26 0,7-20 81,16-29 1,-12-89 0,-1-49 0,-1-9-176,0 25-1,0-5 1,1-6 0,-1-4 0,-2-5 0,-4 16 0,0-3 0,-1-4 0,-1-2 0,-1-2 0,1-3 0,-1 0 0,1-2-117,-1 5 0,0-2 0,0-1 0,0-3 0,-1 0 1,1-2-1,-1 0 0,0 0 0,1 0 0,-1 0 1,0 7-1,0-1 0,0 0 0,-1 0 0,1 0 1,0-1-1,-1 0 0,1 0 0,0 0 0,-1-1 0,1 0 2,1-3 0,-1 0 0,0-1 1,0-1-1,0 1 0,0-1 1,1 1-1,-1-1 0,1 0 1,0 1-1,0 0 0,0 1 1,0-1-1,0 1 0,0-1 1,1 1-1,-1 0 0,1-1 1,0 1-1,0 0 0,0 1 0,0-1-2,0 2 0,0-1 0,1 1 0,-1-1 0,1 1 1,-1 0-1,1 0 0,0 1 0,0 0 0,1 1 1,-1 0-1,1-4 0,0 0 0,0 1 0,1 0 1,-1 0-1,1 1 0,-1 1 0,1 0 0,0 1 0,0 1 45,1-3 1,0 0 0,-1 1 0,1 0 0,0 2 0,1 0-1,-1 2 1,0 1 0,0 3 0,2-11 0,-1 1 0,0 3-1,1 1 1,0 2 0,0 2 0,0 2 197,2-18 1,1 3-1,1 4 1,-1 3 0,0 5-1,0 1 1,-1 1-1,0 10 1,3 17 0,22-13-162,-24 114 0,-6 37 1,-5-11-1,-2 13 1,-3 8-1,-1 7 1,0 1-36,0-16 0,0 5 0,-1 3 0,-1 2 0,0 3 0,-1 1 0,0 1 0,0 0 0,1 0 0,-1 1 0,0 1 0,0 2 0,-1 0 0,0 2 0,0 0 0,-1 1 0,0 1-45,0-12 0,0 2 0,-1 0 1,0 1-1,0 1 0,0 0 1,-1 0-1,0 1 0,1-1 1,-1 0-1,1 0 0,-1 0 1,1 0-1,-1 0 0,1 1 1,-1-1-1,1 1 0,-1-1 1,1 0-1,-1 1 0,1-1 0,-1-1-2,1-1 0,0 0 0,-1 0 0,1 0 0,0 0 1,0-1-1,0 0 0,0 1 0,0-1 0,0 0 1,0-1-1,0 8 0,0-1 0,0 1 0,1-1 1,-1 0-1,0 0 0,1-1 0,0 1 0,0-1 0,-1 0 11,1-1 1,0 0 0,0-1 0,0 1 0,0-1 0,0 0 0,1 0 0,0-1 0,0 1 0,2-1 0,-1 8 0,0-1 0,2 1 0,-1-1 0,1 0 0,1-1 0,0 0 0,0 0 0,0-1 35,0-3 0,2-1 0,-1 1 0,1-2 0,0 1 0,0-1 0,0-1 0,1-1 0,-1-2 0,1 4 0,0-1 0,0-1 0,0-1 0,0-1 0,1-1 0,-1-1 0,1-2 89,-1 15 0,1 0 1,-1-3-1,1-1 0,0-4 1,2-2-1,-1-3 0,1-2 1,1-2-1,1-4 1,1-4 6,4 25 0,1-7 0,4-12 0,-1-2 1,8-31-97,38-81 0,-39-22 0,-10-27 0,-5-14 0,2-2 0,0 10 0,-1-6 0,-1-5 0,0-3 0,0-3 0,-1-1 0,-1 22 0,0-2 0,0-2 0,-1-1 0,1-1 0,-2-2 0,1-1 0,0-1 0,-1-1-45,0 7 0,-1-2 0,1-2 1,-1 0-1,-1-2 0,1 0 1,0-1-1,-1 0 0,1 0 1,0 0-1,0 0 0,0-3 1,0 0-1,0-1 0,0 0 1,0 0-1,0 0 0,0-1 1,0 0-1,0 1 0,0-1 0,0 0 6,0 7 1,0-1 0,0 1 0,0-1 0,0 0 0,0 1 0,0-1-1,0 0 1,0 0 0,0 0 0,0 1 0,0-1 0,0 1 0,0 0-1,0 0 1,0 0 0,0 0 0,0 0 0,0 0 0,0 0 0,0 0-1,0 1 1,0 0 0,0 0 38,0-5 0,-1-1 0,1 1 0,-1 0 0,1 0 0,0 0 0,-1 1 0,1 0 0,1 1 0,0 1 0,0 0 0,1-2 0,0 0 0,0 0 0,1 2 0,0 0 0,0 0 0,0 1 0,1 1 0,0 0 0,0 0 0,1-3 0,0 1 0,0-1 0,1 2 0,0 0 0,0 1 0,0 2 0,1 0 0,0 3 0,1-12 0,0 1 0,0 2 0,1 1 0,0 3 0,1 1 0,1 4 196,3-14 1,2 3-1,0 3 1,0 5 0,0 4-1,0 2 1,-1 3-1,0 8 1,0 15 0,16-14-190,-22 110 0,-5 35 1,-7 0-1,-6 14 0,-3 10 1,1 5-8,3-21 0,-1 4 0,1 4 0,-2 3 0,1 3 0,-2 1 0,1 0 0,-1-11 0,1 2 0,-1 1 0,-1 2 0,0 0 0,0 2 0,0 1 0,-1 0 0,1 1-50,0 0 1,-1 2 0,0 1 0,0 1 0,-1 1 0,1 0-1,0 1 1,-1-1 0,1 0 0,0 0 0,0-1 0,0 1 0,0-1-1,0 0 1,0 1 0,1-1 0,-1 1 0,1 0 0,0 0-1,0 0 26,2-7 0,-1 1 0,1 0 0,1-1 0,-1 1 0,1 0 0,-1 0 0,1 0 0,0 0 0,0-1 1,0 1-1,0 6 0,-1 0 0,1 1 0,-1-1 0,1 0 0,0-1 0,0 1 0,1 0 0,0-1 1,0 0 23,1-1 0,0 0 0,1-1 0,0 1 0,0-1 0,0 1 0,1-2 0,-1 1 0,1-1 0,0 0 0,0 5 0,0 1 0,1-1 0,-1 0 0,1 0 0,0-1 0,0-1 0,1 0 0,0-2 0,1 7 0,1-1 0,0-1 0,0 0 0,1-1 0,-1-2 0,1-1 0,0-2 0,0 2 0,-1-2 0,1-1 0,0-2 0,0-1 0,0-2 0,1-2 98,-1 2 0,1-2 0,-1-1 1,1-3-1,1-2 0,0-4 1,3 13-1,0-3 0,2-7 1,3-6 215,4 28 0,11-28 1,27-43-315,-21-96 0,-10-46 0,-10 36 0,-2-10 0,-3-8 0,0-5 0,-1-4 0,0 14 0,-1-3 0,0-5 0,-1-3 0,0-2 0,-1-2 0,1 0 0,-1 0 0,0 11 0,0 0 0,0-2 0,-1 0 0,1-2 0,-1 0 0,0-1 0,0-1 0,0 0 0,-1-1-41,1 9 0,-1-1 0,1-1 0,-1-1 0,0 0 0,-1-1 0,1 0 0,0 0 0,0 0 0,0-1 0,0 1 0,-1 1 0,1-2 0,0 0 0,0 0 0,0 1 0,0-1 0,0-1 0,0 1 0,0 0 0,0 0 0,0 0 0,0 0 0,0 1-2,0-1 0,0 1 0,0-1 1,0 0-1,0 0 0,0 1 0,0-1 1,0 1-1,0 0 0,0 0 0,0 1 1,0 0-1,1-4 0,0 0 0,-1 1 1,1-1-1,0 1 0,0 1 0,0-1 1,0 1-1,1 0 0,-1 0 0,0 0 34,1-6 0,-1-1 1,1 1-1,-1-1 0,1 1 1,-1 1-1,1 0 0,1 1 1,0 2-1,0 1 0,1 0 1,0 1-1,0 0 0,1 2 1,0 1-1,0 0 0,1 2 1,0 1-1,1 1 9,1-13 0,1 1 0,0 1 0,1 1 0,0 4 0,0 2 0,-1 3 0,1-9 0,0 3 0,-1 4 0,1 6 0,1 6 196,4-9 1,1 10-1,-1 9 1,-4-2 0,4 28 48,5 50 1,-13 43 0,-10 37 0,-4 7-189,2-19 1,-2 5 0,-1 5-1,-1 5 1,-1 4 0,3-13 0,-1 3-1,-1 3 1,1 3 0,-1 3-1,-1 2 1,0 1 0,-1 1-103,2-12 0,-2 3 0,0 1 1,0 2-1,-1 1 0,0 1 1,0 1-1,0 0 0,1 0 1,-1-1-1,1 0 0,0 2 1,1 0-1,-1 0 0,0 0 1,1 1-1,-1 0 0,1 0 1,0 0-1,0 0 0,1 1 0,-1 0 2,1-5 0,0 1 0,1 0 1,-1 0-1,1 1 0,0 0 0,0 0 1,0-1-1,0 1 0,0-1 0,1-1 1,-1 0-1,0 5 0,0 0 0,0 0 1,0-1-1,0 0 0,1-1 0,-1 1 1,1-1-1,0 0 0,0-1 0,0 0 37,0 6 0,1-1 1,0 0-1,0 0 1,0-1-1,0 0 1,0 0-1,1-1 1,0-1-1,-1 0 1,1 5-1,-1 0 0,1-1 1,0 0-1,-1-2 1,2 1-1,-1-2 1,1 0-1,1-1 6,0 3 0,1 0 0,0 0 0,0-2 0,1 0 0,0-2 0,0-2 0,0-1 0,-1-1 0,1-1 0,-1-2 0,1-1 0,0-2 0,0-1 0,0-2 109,1 19 0,-1-2 0,2-3 0,-1-3 1,0-5-1,0-1 0,1-4 0,-1-5 1,1-4 135,0 0 1,0-5 0,4-9 0,17 33-209,17-125 0,-18-31 1,-6-28-1,-1-8-37,-2 17 0,-1-7 0,0-5 0,-2-4 0,0-3 0,-2 14 0,-1-3 0,0-3 0,-1-2 0,-1-2 0,0-1 0,-1-1-55,-1 9 0,0-1 1,-1-2-1,-1-1 0,1-1 1,-1-1-1,0 1 1,0 0-1,1 1 0,-1 1 1,0 1-1,1 0 1,-1-1-1,0 1 0,0 0 1,0 1-1,1-1 0,-1 1-11,0-8 0,0-1 1,-1 0-1,1 0 1,0 2-1,0 1 1,0 1-1,1 2 1,0 1-1,0 1 1,0 2-1,1 1 1,-1 2-1,1 0 0,1 3-11,-1-5 1,1 2 0,-1 2 0,1 1 0,1 3 0,1 4 0,2-17 0,0 5 0,2 5 0,3 6 198,4 6 1,3 7 0,5 6 0,12-6 0,8 17 0,11 40 0,-1-1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6:05.01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745 1203 24575,'-26'90'0,"-1"0"0,0 0 0,7-12 0,2 1 0,0 4 0,2 3 0,3-2 0,2 3 0,1 2 0,0 3 0,0 0 0,-1-5 0,-1 2 0,0 1 0,1 2 0,1 0 0,0 1 0,2 5 0,1 0 0,1 2 0,1 1 0,-1 0 0,1 0-71,1-13 1,-1 2 0,1 0 0,0 0-1,1-1 1,0 1 0,0 0 0,1-2 0,0 0-1,1 1 1,0-1 0,0 0 0,0-1-1,0 1-5,0-2 0,0 1 1,0-1-1,0 0 0,0 0 1,1-1-1,-1 0 1,0 10-1,1 0 0,-1-1 1,1 0-1,0-2 0,0 0-23,0 10 1,-1-2 0,1 0-1,1-2 1,-1-2 0,0-7-1,0-1 1,1-1 0,-1-2-1,1-2-147,0 6 0,1-3 0,0-2 0,-1-4 49,-1 8 0,0-4 1,3-8-1,5 6 0,5-22-131,0-40 0,-3-86 0,-6-51 229,-3 38 1,-1-8 0,-1-5-1,1-3 1,-1 17 0,1-3-1,-1-2 1,0-2 0,0-2-1,0-2 33,0 0 0,-1-2 1,1-2-1,-1-1 1,0-1-1,0-1 1,-1 1-1,0 7 1,0 0-1,0-1 1,0 0-1,-1 0 1,0-1-1,0-1 0,0 0 4,-1-4 1,-1 0-1,0-1 1,0 0-1,0-1 1,0 0-1,0 0 1,1-1 0,1-1-1,-1 0 1,1-1-1,1 0 1,-1 0-1,1-1 1,0 1-1,1 0 0,-1 0 1,1 0-1,0-1 1,1 1-1,-1 0 1,1 0-1,0 2 1,0 0 0,0 7-1,0 1 1,0 1-1,1 0 1,-1 1-1,1 0 1,0 2-1,-1 0-20,1-7 0,0 1 0,0 0 0,0 2 0,0 1 0,0 2 0,0 2 0,1-14 0,0 2 0,-1 3 0,2 4 0,1 4-38,2-19 1,2 6 0,0 9 119,-3-20 0,8 44 0,29 107 0,-26 35 0,-10 25 0,0-19 0,-1 11 0,-1 7 0,0 4 0,-2-15 0,0 4 0,-1 4 0,-1 2 0,1 2 0,-1 1 0,0-17 0,0 1 0,0 1 0,0 1 0,0 1 0,0 1 0,0 1 0,-1 1-35,1-4 1,0 2 0,-1 1 0,1 0 0,-1 1 0,1 1-1,-1 0 1,1-1 0,-1 1 0,1 2 0,-1 0 0,0 1-1,0-1 1,1 1 0,-1 0 0,0 1 0,0-1 0,1 0 34,-1 2 0,1 0 0,-1 0 0,1 0 0,-1 0 0,1 0 0,-1 0 0,1 0 0,0 0 0,0-1 0,-1 1 0,1-1 0,0 0 0,0 0 0,0-1 0,0 1 0,1-1 0,-1 0-58,1-2 0,-1 0 0,1 0 0,-1 0 0,1-1 1,0 0-1,1 0 0,-1-2 0,1 0 0,1 3 0,-1 0 1,1-1-1,1 0 0,-1-2 0,1 1 0,0-2 0,1 1-18,-1 7 0,1 1 1,0-1-1,1 0 0,0-3 1,0-1-1,1-3 1,2-1-1,-1-2 0,2-2 1,0-2-1,0-2 0,2-3 216,3 23 0,2-4 1,1-5-1,1-7 1,1-5-1,2-7 1,2-13 350,29 11 1,-6-153-490,-31 22 1,-5-12 0,-2-8 0,-2 5 0,-1-8-1,-2-4 1,0-5 0,-1-3-3,0 9 0,0-3 0,-1-4 0,0-2 0,-1-1 0,1-1 0,-1-1 0,0 5 0,0-1 0,0-1 0,-1-1 0,1-2 0,-1 0 0,0 0 0,0-2-52,-1 4 0,0-2 0,0 0 1,0-1-1,-1-1 0,1 0 0,-1 0 1,1 0-1,0 0 0,0 9 0,1 0 1,0 0-1,-1 0 0,1 0 0,0-1 1,-1 0-1,1 0 0,-1 0 0,0-1 2,-1-3 1,0 0 0,0-1 0,-1-1 0,0 1 0,1-1-1,-1 1 1,1-1 0,0 1 0,0 1 0,1 1 0,0 1 0,0 0-1,0 0 1,1 0 0,-1 0 0,1 0 0,0 1 0,0 0-1,0 0-2,0-8 1,0 0-1,0 0 1,0 0 0,0 0-1,0 1 1,1 2-1,0 0 1,-1 2 0,1-2-1,0 0 1,0 2-1,0 1 1,0 1 0,1 1-1,0 2 1,-1 1 51,2-1 0,-1 0 0,0 2 0,1 1 0,0 3 0,1 1 0,0 4 0,0-12 0,2 3 0,0 3 0,1 4 0,1 3 327,4-21 1,3 7 0,0 9-1,3-12 1,1 42 0,-1 99-172,-8 30 0,-5 24 0,-1-16 0,-2 10 0,0 7 1,-1 5-157,-1-26 0,0 3 0,-1 4 0,0 2 0,0 2 0,0 1 0,-2 0 0,1-1 0,-1 2 0,0 0 0,-1 2 0,1 1 0,-2 1 0,1 2 0,-1 0 0,1-12 0,0 2 0,-1 1 0,0 1 0,0 0 0,0 1 0,-1 0 0,1 1 0,0-2 0,1 1 0,-1-1 0,1 1 0,-1 0 0,1-1 0,-1 1 0,1 0 0,0 0 0,0-1 0,0 1 0,0-1 0,1 1 0,-1-1 0,1 0 0,0 0 0,0 0 0,0 0 0,0 0 0,1 0 0,-1-1 0,1 0 0,0 6 0,0 0 0,0 0 0,1 0 0,-1 0 0,1-1 0,0 0 0,0 0 0,0 0-58,1-2 0,0 1 0,0 0 0,0 0 0,1-1 1,-1 0-1,1-1 0,-1 0 0,1-1 0,-1 5 0,1-1 1,0 0-1,-1-1 0,1 0 0,0-1 0,0-1 0,0 0-18,-1 8 0,1-1 1,0 0-1,0-2 0,0 0 1,0-2-1,1-2 1,0 3-1,0-2 0,1-1 1,1-2-1,-1-2 0,2-4 216,1 22 0,1-4 1,1-5-1,1-7 1,-2-1-1,2-7 1,4-12 139,10-3 0,2-32 1,11-103-281,-20 7 0,-2-13 0,-2-10 0,-3 5 0,-2-8 0,0-5 0,-2-6 0,0-2 0,-1 9 0,0-4 0,-1-3 0,-1-3 0,0-1 0,1-1 0,-1 1 0,1 5 0,-1-1 0,0 0 0,0-2 0,0 0 0,0-1 0,0-1 0,0-1-50,-1 13 1,1 0 0,-1-2 0,0 0 0,-1-1 0,1 0-1,0-1 1,0 1 0,0-1 0,0 0 0,0-1 0,0-1 0,0 0-1,0 0 1,0-1 0,0 1 0,0-1 0,0 0 0,0 0-1,0 1 0,0-2 1,0 0 0,0 1 0,-1-1 0,1 0 0,0 0-1,0 0 1,0 0 0,0 1 0,1 0 0,-1 1 0,1 0 0,0 0-1,0 0 1,0 0 0,0 1 0,0 0 0,1 0 0,-1 1-1,1 0 7,-1-6 1,1 0-1,0 0 1,-1 0 0,1 1-1,0 1 1,1 1 0,0 1-1,0 1 1,1 0 0,1 0-1,0 1 1,0 2 0,1 0-1,0 2 1,0 1-1,1 1 43,2-17 0,0 1 0,1 2 0,0 2 0,0 4 0,1 3 0,-1 3 0,0 3 0,1 3 0,0 5 0,-1 4 196,3-12 1,0 7-1,0 9 1,0-7 0,2 32 130,-1 52 1,-6 68 0,-8 39-231,2-38 0,-2 6 0,0 7 1,-2 4-1,0-9 0,-2 5 1,-1 4-1,-1 3 0,1 2 0,-1 1-155,1-11 0,0 2 0,0 2 0,-1 2 0,0 0 1,0 2-1,0-1 0,-1 1 0,1-6 0,-1 1 0,0 0 1,0 1-1,0 1 0,0-1 0,-1 2 0,0-1 0,0 1 3,-1 4 0,0 1 1,-1 0-1,0 1 0,0 0 1,1 0-1,-1 0 1,1 0-1,0-1 0,1-2 1,0 0-1,1 0 1,0 0-1,0 0 0,0-1 1,0 1-1,0-1 0,0 1 19,-1-1 1,0 1 0,1-1 0,-1 0 0,0 1-1,1-1 1,0-1 0,0 0 0,1-1 0,1 7-1,0-1 1,1 0 0,0-1 0,1 0 0,0-1 0,0-1-1,0 0 36,0-6 0,0 0 0,0-1 0,1 0 0,-1-1 0,1-1 0,0-1 0,0-1 0,0 17 0,1-1 0,0-1 0,0-2 0,0-3 0,1-3 122,-1 2 1,1-2 0,0-4 0,0-3 0,1-4 0,-1 19 0,1-7 0,2-11 368,2 6 1,3-41-375,3-86 0,0-39 0,-3 0 0,0-17 0,-2-10 0,0-4-117,-2 23 0,-1-5 0,0-5 0,0-2 0,-1-2 0,0-2 0,1 1 0,-1 4 0,1-1 0,-1-1 0,0-1 0,1-2 0,-1 0 0,0-2 0,-1-1-50,0 13 1,0-2 0,0 0 0,-1-2 0,1 0 0,-1 0-1,0-1 1,1-1 0,0 1 0,0 0 0,0-3 0,1 0 0,-1-1-1,1 1 1,0-1 0,0-1 0,-1 1 0,1 0 0,0-1-1,0 0 3,0 9 0,-1-2 0,1 1 0,0 0 0,-1-1 1,1 0-1,0 1 0,-1-1 0,1 1 0,0 0 1,1 1-1,-1-7 0,1-1 0,0 1 0,0 0 1,0 1-1,0-1 0,1 1 0,-1 1 0,1 0 0,0 1-8,1 4 0,-1 0 1,1 0-1,0 0 0,0 1 1,1 1-1,-1 0 1,1 1-1,0 2 0,0 0 1,1-10-1,-1 0 1,1 1-1,1 2 0,-1 0 1,1 2-1,1 2 0,0 1 51,2-15 1,2 0 0,1 3 0,-1 2 0,1 4-1,-1 4 144,-1 2 0,0 2 1,0 4-1,0 6 1,1 10-1,9-36 1,2 45 104,-5 71 1,-9 42 0,-10 34 0,-1 8-209,2-15 1,-2 7 0,0 5 0,-1 5-1,-1 1 1,-2-11 0,0 2 0,-1 4 0,-1 1-1,-1 3 1,1 1 0,-1 1-38,1-10 0,0 2 0,-1 1 0,0 2 0,0 1 0,0 0 0,-1 1 0,1 0 0,-1 0 0,1-6 0,-1 1 0,0-1 0,1 2 0,-1-1 0,0 1 0,-1 0 0,1 1 0,0 0 0,0 0 0,-1 3 0,0 0 0,0 1 0,0 1 0,-1 0 0,1-1 0,0 1 0,1 0 0,-1-1 0,2 1 0,-1-2 0,1 0 0,1 0 0,-1 0 0,1 0 0,0 0 0,1 1 0,-1-1 0,0 0 0,1 1-47,0-9 0,0 1 0,0 1 0,0-1 0,1 0 1,-1 1-1,1-1 0,0 0 0,0-1 0,0 1 1,1-2-1,0 6 0,-1 0 0,2-1 0,-1 0 1,0-1-1,1 1 0,0-1 0,0-1 0,0 1 0,0-2-11,0 8 0,1-1 0,-1-1 0,1 1 0,0-1 1,0-1-1,0-1 0,0 0 0,1-1 0,-1 5 0,0 0 1,0-2-1,1 0 0,0 0 0,-1-3 0,1 0 0,1-2-1,-1 2 1,1-1-1,0-1 1,0-2 0,0-1-1,1-3 1,-1-3-1,0 13 1,0-3 0,0-3-1,0-4 1,0-7 254,-2 15 1,1-8-1,4-11 1,4-1 0,10-26 48,15-48 1,-12-46 0,-6-36 0,-2-8-176,-2 16 0,-1-7 0,-2-5 0,0-4 0,-1-3 0,-1 6 0,0-2 0,-1-4 0,0-3 0,-1-3 0,0-1 0,-1-3-120,0 16 1,-1-2 0,0-2 0,0-3 0,0 0 0,-1-1-1,0-1 1,0-1 0,1 2 0,-1-1 0,0-2 0,1-1 0,-1 1-1,0-2 1,0 1 0,1-1 0,-1 0 0,0 0 0,0-1-1,0 1 3,0 7 0,0-1 0,0 0 0,0-1 0,0 1 1,0-1-1,0 1 0,0 0 0,0 0 0,0 1 1,0 1-1,0-5 0,0 1 0,0 0 0,0 0 1,0 1-1,0 0 0,0 1 0,0 0 0,0 2 0,0 0 42,0-4 1,0 2-1,0-1 1,-1 2-1,1 0 1,0 1-1,0 2 1,1 1 0,-1 1-1,1-11 1,0 1-1,0 1 1,1 2-1,0 2 1,0 2 0,0 2 4,0 0 0,1 1 0,0 2 0,0 3 0,1 3 0,1 3 163,0-15 1,1 3 0,2 8 0,1 14 0,5-2 0,0 33 32,6 115 1,-16-17-1,-2 15 1,-3 9 0,0 5-142,0-7 0,-2 6 0,0 4 0,0 4 0,-2 3 0,1 0 0,-1-12 0,0 1 0,0 2 0,-1 2 0,0 2 0,0 0 0,0 2 0,-1 0-105,1-9 1,-1 0 0,0 2 0,0 1 0,0 1 0,-1 0-1,1 1 1,-1 0 0,1-1 0,-1 1 0,0 1 0,0 1 0,0 0-1,0 0 1,0 1 0,-1-1 0,1 1 0,0-1 0,0 1-1,0-1 0,1 0 1,0 1 0,-1-1 0,1 1 0,0-1 0,0 0-1,0 1 1,0-2 0,0 1 0,0-2 0,-1-2 0,1-1 0,0 0-1,-1 0 1,1-1 0,-1 0 0,1 0 0,-1 0 0,1 0-1,-1-1-8,0 9 0,0-1 0,0 1 0,0 0 0,0-1 1,0-1-1,0 0 0,0-1 0,1-1 0,-2 4 0,1 0 1,0-2-1,0 0 0,0-1 0,0 0 0,1-2 0,-1 0 51,1 7 1,0-1-1,1-1 1,-1 0 0,1-2-1,0-1 1,0-1 0,-1 6-1,1-2 1,0 0 0,0-2-1,0-3 1,2-1 115,0 3 0,1-2 0,1-3 0,0-2 1,0-3-1,-1 1 0,1-4 0,0-3 1,0-4 96,1 3 0,1-4 0,1-10-150,8 34 1,3-150 0,2-45-57,-4 29 0,0-8 0,0-6 0,-1-5 0,-2 6 0,-1-5 0,0-4 0,-1-4 0,-1-2 0,1-2 0,-2 10 0,0-3 0,0-3 0,-1-1 0,1-2 0,-1-1 0,0 1 0,-1 0 0,1 6 0,0 0 0,-1 0 0,1-1 0,-1 0 0,0-1 0,0 0 0,0-1 0,-1 1 0,1-4 0,-1 0 0,0-2 0,0 1 0,0 0 0,0-1 0,0 1 0,-1 0 0,1 0 0,0 2 0,0 1 0,0-1 0,0 1 0,0 0 0,0 0 0,0 0 0,0 1 0,0-1 0,0 2 0,0-1 0,0 0 0,0 0 0,0 0 0,0 1 0,0 1 0,0 0 0,0 2 0,0-4 0,0 0 0,0 1 0,0 0 0,0 2 0,0 0 0,0 2 0,0 0 0,0-4 0,0 1 0,0 0 0,0 2 0,0 1 0,0 2 0,0 3 0,1-15 0,-1 2 0,0 4 0,1 3 0,-1 5 327,2-25 1,1 7 0,-1 22 655,0 5-861,3 144 1,-1 60 0,-3-58 0,-1 8 0,-1 7 0,0 4 0,0 4 0,1-1-181,-1-6 0,0 2 0,1 3 0,-1 2 0,0 1 1,0 2-1,0-1 0,0 1 0,0-6 0,0 0 0,1 1 1,-1 1-1,0 1 0,0 0 0,0 1 0,0 0 0,-1 0 8,1-3 1,0 1 0,0 0 0,-1 0 0,1 2 0,0-1-1,-1 1 1,1-1 0,0 1 0,-1-1 0,1 1 0,0 1 0,0-1-1,0 1 1,0-1 0,0 1 0,1 0 0,-1-1 0,0 1-1,1-1-2,-1 0 0,1 1 0,0-1 1,0 1-1,0-1 0,0 0 0,0 0 1,1 0-1,-1 0 0,0-1 0,0 8 1,0 0-1,0 0 0,0-1 0,0 0 1,0 0-1,0-1 0,0 0 0,0-1-6,0-4 0,0-1 0,-1 0 0,1-1 0,0 0 1,0-1-1,0-1 0,0 0 0,1-2 0,-1 4 0,1-2 1,0 0-1,0-1 0,0-2 0,1 0 0,-1-1 0,0-1 119,1 17 1,0-1-1,-1-1 1,2-3 0,-1-1-1,1-4 1,2 1-1,-1-2 1,1-3 0,1-4-1,1-5-61,2 21 0,3-8 0,-1-9 0,0 5 0,7-26-142,8-49 1,-14-54 0,-8-39 0,-1-8 141,2 2 0,-2-8 0,0-6 0,-1-5 0,0 26 0,0-4 0,-1-2 0,0-3 0,0-2 0,0-2 0,0-1 0,0 7 0,-1-2 0,1-2 0,-1-1 0,0-2 0,0 0 0,0-1 0,-1 0 0,0 0 0,0 4 0,-1 0 0,0 0 0,0-1 0,0-1 0,-1 0 0,1 0 0,-1-1 0,1 0 0,-1-1 0,1 4 0,0 0 0,0-1 0,0 0 0,-1-1 0,1 0 0,0 0 0,-1 0 0,1 0 0,-1 0 0,0 0 0,0 0 0,0 1 0,0-1 0,-1 1 0,0-1 0,1 0 0,-1 1 0,1-1 0,-1-1 0,1 1 0,0-1 0,0-1 0,1-2 0,-1 0 0,0 0 0,1-1 0,0 1 0,-1 0 0,1 0 0,0 1 0,0 0 0,0 1 0,0-5 0,0 0 0,0 1 0,0 0 0,0 1 0,0 0 0,1 0 0,-1 1 0,1 1 0,0-1 12,-1-4 0,1-1 0,1 0 0,-1 1 0,0 1 0,1 0 0,-1 2 0,1 1 1,-1 1-1,1 0 0,-1 1 0,1 2 0,0 0 0,-1 2 0,1 1 0,0 2 1,0 1-13,0-14 0,-1 1 0,1 2 0,0 2 0,0 4 0,1 4 0,1-13 0,0 4 0,1 6 0,1 6 196,1 5 1,2 6-1,0 10 1,0-1 0,4 28-90,8 55 0,-10 34 0,-7 27 1,-2 7-108,2 3 0,-2 7 0,-1 7 0,0 4 0,1-17 0,-1 4 0,1 4 0,-1 3 0,0 1 0,0 3-58,0-12 0,0 3 0,-1 2 0,1 1 0,-1 2 1,0 0-1,0 0 0,0-1 0,0-8 0,-1-1 0,1 1 1,-1 1-1,0-1 0,0 1 0,0 0 0,-1 0 0,1 0 3,-1 2 0,0 0 1,0 1-1,-1 0 0,1 0 1,-1-1-1,1 1 1,-1 0-1,1-1 0,-1-2 1,0 1-1,0 0 1,0-1-1,0 0 0,0 0 1,0 0-1,0 0 0,1-1 27,0-2 1,0 0 0,0-1 0,0 1 0,0-1 0,1 0 0,0-1 0,-1 0 0,1 0 0,0 7 0,0-1 0,1-1 0,-1 1 0,1-1 0,0-1 0,0 0 0,0 0 27,0-2 0,0-1 0,0 0 0,0 0 0,1-1 0,-1-1 0,1 0 0,0-2 0,0 6 0,0 0 0,0-2 0,0 0 0,1-2 0,0-1 0,-1-1 89,1 5 0,0-1 1,0-2-1,0-1 0,0-3 1,0-1-1,0 3 0,0-2 1,0-2-1,0-4 1,0-3 18,0 21 1,-1-6 0,2-8 0,1 4 0,5-13-109,19-1 0,9-138 0,-13 14 0,2-12 0,-5-9 0,-7-1 0,-4-8 0,-2-8 0,-2-4 0,1-2 0,-1 9 0,0-4 0,-1-4 0,0-2 0,-1-1 0,0-1 0,0 0 0,-1 7 0,1 0 0,-1-2 0,-1 0 0,1-1 0,-1 0 0,1-2 0,-1 0 0,1 5 0,-1-2 0,0 0 0,0-1 0,0-1 0,0 0 0,-1 0 0,1 0 0,0 0 0,0-2 0,0-1 0,0 0 0,0 0 0,0 0 0,0 0 0,0 0 0,0-1 0,0 1 0,0 8 0,0 0 0,0 0 0,0 0 0,0 0 0,0 0 0,0 0 0,0 0 0,0 1 0,0 0 0,0-6 0,0 0 0,0 0 0,0 1 0,0-1 0,0 2 0,0 0 0,0 0 0,0 1 44,0-6 1,0 0 0,0 0 0,0 0 0,0 2 0,0 1 0,0 1 0,0 2 0,0-2 0,0 2 0,0 2-1,0 0 1,0 2 0,0 1 0,0 1-45,0-4 0,0 1 0,0 1 0,0 2 0,0 3 0,0 3 245,0-18 1,0 4 0,0 6 0,0 10-97,0-30 1,0 50-150,0 111 0,1 65 0,-2 6 0,1-43 0,-1 2 0,-1 4 0,1 5 0,-1 6 0,0-11 0,0 5 0,-1 5 0,1 3 0,-1 1 0,1 1 0,-1-1 0,0-2 0,1-3 0,-1 1 0,1 0 0,-1-1 0,1 1 0,-1 0 0,0 0 0,-1 0-62,0 2 1,-1 1-1,0 0 1,0 0-1,-1 1 1,1-1-1,0-1 1,1 1 0,1-3-1,-1 0 1,1 0-1,0-1 1,1 1-1,-1-1 1,1 1-1,0 0 0,1 2 1,0 0-1,0 0 1,0 1-1,0-1 1,1 0-1,-1 0 1,1-1 0,-1-3-1,1-1 1,0 0-1,-1 0 1,1-1-1,0 0 1,0 0-1,0-1 17,-1 11 0,1-1 0,-1 0 0,1-1 1,0 0-1,0-2 0,2 0 0,0-8 0,0 1 1,1-1-1,0-2 0,1 0 0,1-2 1,0-1 44,1 3 0,0-2 0,1-1 0,1-2 0,1-1 0,0-3 0,5 23 0,1-2 0,3-5 0,3-4 163,8 5 1,4-7 0,3-7 0,-4-18 0,3-5 0,2-10 81,14 2 1,3-23 0,-2-35 0,-2-23-192,2-39 0,-12-25 0,-19 20 0,-6-9 0,-2-6 1,-1-5-55,-3 12 0,-1-3 0,-2-5 0,0-2 0,-1-1 0,0-1 0,-1 4 0,-1-2 0,0-1 0,-1-2 0,0-1 0,0 0 0,-1-2-58,1 6 0,0-1 0,-1-1 0,0-1 0,0 0 1,0-1-1,-1 0 0,-1-1 0,0 9 0,-1-1 0,-1 0 1,1-1-1,-1 1 0,-1-1 0,0 0 0,1 0 0,-1 0 3,0-1 0,-1 1 1,0-1-1,0 0 0,0 0 1,-1 0-1,1 0 1,-1 1-1,1-1 0,0 2 1,0-1-1,0 1 1,0-1-1,-1 1 0,1 0 1,0 0-1,-1 0 0,0 0 2,-1-12 0,0 1 0,-1-1 1,0 1-1,0 0 0,1 0 1,0 2-1,0 1 0,2 6 1,0 1-1,1 1 0,-1 1 0,1 0 1,0 1-1,0 1 0,0 1 53,0-4 0,0 1 0,0 0 0,0 2 0,1 1 0,-1 2 0,1 1 0,0-16 0,0 2 0,0 2 0,1 4 0,0 4 163,2 1 1,0 3 0,1 6 0,-2 6 0,-1-24 0,-2 24 819,-3 44-910,-5 81 1,0 47 0,6-21 0,1 11 0,1 8-1,0 4-139,-1-25 0,1 3 1,-1 4-1,0 3 1,0 1-1,0 0 1,1 1-1,0-3 1,0 0-1,1 2 1,-1 0-1,1 2 1,0 1-1,0 1 0,1 1 11,0 0 0,0 1 1,0 2-1,1 2 0,-1-1 1,1 2-1,0-1 1,0 0-1,0-1 0,0 1 1,-1 0-1,1-1 1,0 1-1,0 0 0,0 0 1,0 0-1,1-1 0,-1 1 12,1-2 0,0 1 0,-1-1 0,1 1 1,1-1-1,-1 0 0,0 0 0,0-1 1,0 0-1,0-5 0,0 1 0,0-1 0,0 0 1,0-1-1,0 0 0,0-1 0,0-1 1,0-1 42,0 3 0,0 0 0,0-1 0,0-1 0,0-1 0,0-1 0,0-2 0,0 0 0,1 15 0,0-1 0,0-2 0,0-1 0,0-2 0,1-3 109,-1 4 0,-1-2 0,1-2 0,1-3 1,0-4-1,1 1 0,2-3 0,-1-4 1,2-8 381,2 22 1,3-14-501,17 18 0,-6-137 0,0-35 9,-6 3 0,-4-10 0,-1-10 0,-3 10 0,-2-8 0,-1-5 0,-1-4 0,-1-2 0,0 12 0,-1-3 0,0-3 0,-1-1 0,-1-2 0,0 0 0,-1 0 0,0 8 0,-2-1 0,1 0 0,-1 0 0,-1-2 0,1 0 0,-1-1 0,0 0 0,0 4 0,0 0 0,0-2 0,0 0 0,0 0 0,-1-1 0,0 0 0,1 0 0,-1 1 0,0-2 0,0 1 0,-1-1 0,1 0 0,-1 0 0,1 0 0,-1 0 0,1 0 0,0 0 0,0 0 0,-1-1 0,1 0 0,0 0 0,0 0 0,-1 0 0,2 0 0,-1 0 0,0 1 0,1 1 0,-1 1 0,1-1 0,0 0 0,0 1 0,0 0 0,0 1 0,1 0 0,0 1 43,1-7 1,0 1-1,0 0 1,0 1-1,1 0 1,0 1 0,0 2-1,-1 0 1,1-3-1,-1 1 1,1 0 0,-1 2-1,1 1 1,0 1-1,0 2-43,1-3 0,0 1 0,0 2 0,0 1 0,0 2 0,0 3 211,0-26 1,0 1 0,0 9 0,0 17-212,0 1 0,0 40 0,0 80 0,0 37 0,0 5 0,0 17 0,0 10 0,0 4 0,0-33 0,0 3 0,0 3 0,0 2 0,0 2 0,0 2 0,0 1-58,0 2 0,0 3 0,0 1 0,0 3 0,0 0 1,0 1-1,0 0 0,0 0 0,0-8 0,0 1 0,0 1 1,0-1-1,0 2 0,0-1 0,0 1 0,0 0 0,0 0 6,0-6 0,0 0 0,0 0 1,0 1-1,0 0 0,0 0 0,0 0 1,0 0-1,0-1 0,0 0 0,0 8 1,0 0-1,0-1 0,0 0 0,0 0 1,0 0-1,0 0 0,0 0 0,0 0-6,0 1 0,0-1 0,0 1 0,0 0 0,0 0 1,0-1-1,0 0 0,0-2 0,0 0 0,1 4 0,0 0 1,0-1-1,0-1 0,0-1 0,0 0 0,1-1 0,-1-1 38,1 7 1,-1-1 0,1-1-1,0 0 1,0-2 0,0-1-1,0-3 1,1 5 0,0-2-1,0-2 1,0-2 0,1-1 0,0-4 128,0 2 0,1-2 0,1-3 0,-1-3 1,1-2-1,0 2 0,1-2 0,0-4 1,1-7 77,8 26 1,1-14-1,-4-21 1,4-19-256,10-35 1,-14-64-1,-7-34 68,2 11 0,-2-8 0,0-9 0,-3 15 0,0-6 0,-1-4 0,-1-4 0,1-3 0,-1 15 0,-1-4 0,0-2 0,0-1 0,0-2 0,-1 0 0,1-1 0,-1 7 0,0-1 0,-1 0 0,1-2 0,-1 1 0,0-2 0,0 0 0,0 0 0,-1-5 0,0-1 0,0 0 0,0-1 0,-1 0 0,1-1 0,-1 1 0,0-1 0,1 9 0,0-1 0,-1 0 0,1 0 0,-1 0 0,0 0 0,0-1 0,0 1 0,-1 0 0,-1 0 0,0-1 0,-1 1 0,0-1 0,0 0 0,0 1 0,0 0 0,1 0 0,0 2 0,0-8 0,1 0 0,0 2 0,1-1 0,-1 1 0,1 0 0,-1 1 0,0 0 53,-1 2 1,0 0 0,0 0 0,0 0-1,0 2 1,0 0 0,1 1 0,0 2-1,0-2 1,1 1 0,0 1 0,1 1-1,-1 2 1,1 0 0,0 1-54,-1-5 0,1 0 0,-1 2 0,1 1 0,0 2 0,0 3 0,0-20 0,0 2 0,0 5 0,1 5 287,2-4 1,0 6-1,0 19-287,0 7 0,-4 115 0,0 51 0,2-29 0,2 12 0,0 8 0,0 5 0,-1 2-66,1-14 0,-1 4 1,0 2-1,0 3 1,0 0-1,0 2 1,0 0-1,0-8 1,1 2-1,0 1 1,-1 0-1,1 1 1,0 0-1,0 2 0,0 0 11,0-5 0,-1 2 1,1 0-1,0 1 0,0 1 1,0-1-1,0 1 1,0 0-1,1-1 0,-1 1 1,0 0-1,0 1 1,1-1-1,-1 0 0,1 1 1,-1-1-1,1 0 0,0 1 0,0-2 0,0 1 1,0 0-1,0 0 0,0 0 1,1 0-1,0-1 1,0 0-1,0-1 0,1-2 1,-1-1-1,1 0 1,1 0-1,-1-1 0,1 0 1,0-1-1,1 0 0,0-2 48,1 6 1,1-2 0,0 1 0,1-2 0,-1 0 0,1-2 0,0 0 0,0-3 0,0 17-1,1-1 1,-1-2 0,0-2 0,1-2 0,1-2 202,1 4 1,1-1-1,1-3 1,-1-2 0,-1-3-61,-2 6 1,-1-2-1,0-5 1,4-11-170,11 29 0,-1-49 1,-9-142 32,-8 24 0,-1-15 0,-1-7 0,-1-4 0,-3-3 0,-2-5 0,-1-4 0,-1-4 0,0-2 0,1 15 0,-1-2 0,0-3 0,-1-2 0,0 0 0,0-1 0,-1 1 0,0 9 0,0-1 0,-1 1 0,0-1 0,0-1 0,-1 0 0,0 0 0,0-1 0,-2-3 0,0-2 0,0 0 0,-1-1 0,0 0 0,0 0 0,0 0 0,1 1 0,0-2 0,0 0 0,0 1 0,0-1 0,0 0 0,0 0 0,1-1 0,-1 1 0,1 8 0,0 0 0,1 0 0,-1-1 0,0 1 0,1-1 0,-1 1 0,2 1 0,-1 0 0,0-8 0,1 1 0,0 0 0,0 0 0,1 1 0,0 0 0,0 1 0,0 0 70,1 4 0,0 0 0,0 1 0,0 0 1,0 0-1,1 2 0,0 1 0,-1 1 0,0-16 1,0 2-1,1 2 0,-1 1 0,1 2 1,1 2-63,-1-6 1,1 3 0,0 1 0,0 4 0,1 3 204,1-2 0,0 3 0,0 6 1,-3 6-214,-7-40 0,-2 52 0,6 102 0,1 37 0,-1-9 0,-1 12 0,1 8 0,0 3 0,3-10 0,1 4 0,1 4 0,-1 3 0,2 3 0,-2 1-62,2-11 1,-1 3-1,0 1 1,1 3-1,-1 0 1,1 1-1,0 0 1,0 0 0,0 3-1,0 0 1,1 1-1,-1 1 1,1-1-1,0 1 1,0 1-1,0-1 7,0-7 0,1 0 1,0 0-1,0 1 0,0 0 1,0-1-1,1 1 1,-1 0-1,0 0 0,0-1 1,0 0-1,0 1 1,0 0-1,0-1 0,0 0 1,0 0-1,0 0 0,0 0-11,0 8 0,0 0 1,-1 0-1,1 0 1,0-1-1,0 0 1,0-2-1,1-1 1,0 6-1,0-1 1,0-2-1,0 0 1,1-1-1,-1 0 0,1-2 58,-1-4 0,1 1 1,0-2-1,0 0 1,-1-2-1,2-2 1,-1-2-1,1 15 1,0-2-1,0-3 1,0-4-1,0-2 253,0 3 1,1-4 0,-1-4 0,0-4 81,-1 16 1,0-4 0,3-51-245,3-74 0,-5-29 0,-3-24 0,0-9-83,1 11 0,0-7 0,1-6 0,-1-3 0,0 0 0,-1 18 0,1-1 0,-2-2 0,1-2 0,0 0 0,-1-1 0,0-1-62,0 4 1,0 0-1,-1-2 1,1-1-1,-1 0 1,0 0-1,0-1 1,0 1 0,0 0-1,0-1 1,0 0-1,-1 0 1,1 0-1,-1 0 1,0-1-1,0 1 0,0-3 1,-1 0-1,0 0 1,-1 0-1,1-1 1,0 1-1,-1 0 1,2 0 0,-1 1-1,0 1 1,1-1-1,-1 1 1,1 0-1,0 0 1,0 0-1,0 0-9,1-9 1,0-1 0,0 0 0,0 1-1,1 1 1,-1 0 0,0 0 0,1 5 0,-1 1-1,1-1 1,0 2 0,-1 0 0,1 2-1,1 1 160,-1-5 0,1 1 1,0 2-1,0 1 0,1 2 1,-1 2-1,0-5 0,0 2 1,0 2-1,0 2 1,0 3-1,0-5 1,0 2-1,0 4 1,0 8-1,0-28 1,0 25 893,0 44-843,0 88 0,0 51 1,0-39-1,0 9 1,0 6-1,0 5 1,0 1-71,0-10 0,0 4 0,0 2 0,0 2 1,0 2-1,0 0 0,0 0 0,0 7 0,0 2 1,0 1-1,0 1 0,0 1 0,0 0 1,0 1-133,0-8 1,0 2-1,0 0 1,0 0-1,0 1 1,0 1-1,0-1 1,0 0 0,0 1-1,0 0 1,0 0-1,0 0 1,0 1-1,0-1 1,0 1-1,0-1 0,0 0 1,0 1-1,0-1 1,0 1-1,0-1 1,0 0-1,0-1 1,0 0 0,0-5-1,0 0 1,0-1-1,0 0 1,1-1-1,-1 0 1,0 0-1,1-1-14,0 10 0,-1-1 1,1 0-1,1 0 0,-1-1 1,0-2-1,-1-1 1,1 7-1,0 0 0,-1-2 1,1-2-1,-1-2 0,2-2 185,0 2 0,0-2 0,1-3 0,0-2 1,0-3-1,0 6 0,-1-2 0,1-5 1,2-8 381,4 18 1,2-12-247,-2-16 1,1-30 0,0-80 0,-2-38-124,-3 1 1,-1-12 0,0-7 0,-2 15 0,-1-5 0,0-4 0,-1-4 0,0-4-106,-1 13 0,0-4 1,0-2-1,-1-3 0,-1-1 1,1 0-1,-1 0 0,0 6 1,0 0-1,0 0 1,-1-2-1,0 1 0,0-2 1,-1 0-1,0 0-72,0 6 0,0-1 1,-1 0-1,0 0 0,0-1 1,0 0-1,0 0 1,0 0-1,0 0 0,1-1 1,0 1-1,0-1 1,0 0-1,0 1 0,0-1 1,0 0-1,1 0 0,0 1-3,-1-1 0,1 1 0,0-1 0,1 0 0,-1 0 1,0 1-1,1 0 0,0 1 0,0 0 0,0-6 0,0 1 1,0 0-1,0 1 0,1 0 0,0 0 0,0 1 0,0 0-8,1 3 0,1-1 1,0 1-1,0 1 1,0 0-1,1 1 1,-1 0-1,0 2 1,0-4-1,0 0 1,0 2-1,0 0 1,0 2-1,0 0 0,0 3 61,0-4 0,0 1 1,0 2-1,0 1 1,0 3-1,0 3 0,0-19 1,0 4-1,0 4 1,0 8 492,0-26 0,0 18-488,0 15 0,0 142 0,0 54 0,0-42 0,1 8 0,-1 6 0,-1 3 0,1-14 0,-1 3 0,0 3 0,0 3 0,0 1 0,-1 2-66,0 0 0,-1 3 1,0 2-1,0 2 1,0-1-1,0 1 1,0-1-1,1-13 1,-1 0-1,1 0 1,0 0-1,-1 1 1,0-1-1,0 0 0,-1 1 4,0 0 1,0 0-1,-1 0 1,-1 0-1,1 0 1,0 0-1,0 0 1,0 0 0,1-1-1,0 0 1,0 1-1,0-1 1,1 0-1,0 0 1,0 0-1,0 0-9,0 13 1,1-1 0,0 1 0,1 0-1,-1-1 1,1-1 0,-1-2 0,0-5 0,-1-2-1,1 0 1,0 0 0,-1-2 0,1 0-1,1-1 49,-1 10 0,1-1 1,0-1-1,0-1 1,0-3-1,0-2 1,0 2-1,-1-3 0,1-2 1,-1-3-1,2-2 267,-1 6 1,1-3 0,0-4 0,1-4-101,-4 11 0,0-4 0,9-40 1,4-43-1,1-63 0,-6-41-145,-1 28 0,1-7 0,-1-7 0,0-3 0,-1 13 0,0-3 0,0-3 0,0-2 0,-1-2 0,-1-2 0,0 2 0,0-3 0,-1-2 0,-1-1 0,1-1 0,-1-1 0,1 1 0,0 8 0,0 0 0,0 0 0,0-1 0,0-1 0,0 1 0,0-2 0,0 1-52,0-3 1,0-2 0,0 1 0,0-1 0,0 0 0,0 0-1,0 0 1,0 1 0,0 1 0,0 0 0,0 1 0,0-1 0,0 1-1,0 0 1,0-1 0,0 0 51,0-2 0,0-1 0,0 0 0,0 0 0,0 1 0,0-1 0,0 1 0,0 1 0,0 3 0,1 0 0,-1 1 0,0 0 0,0 0 0,1 1 0,-1 1 0,1 0 0,-1-8 0,1 0 0,0 1 0,-1 0 0,1 1 0,1 2 0,-1 0 0,1-6 0,-1 0 0,1 2 0,0 1 0,1 2 0,0 2-129,1-3 1,2 2 0,-1 2 0,1 4 0,-1 2 128,0-1 0,-1 2 0,2 6 0,1 11 245,8-12 1,-2 38 0,-6 91 0,-3 44-137,-1-19 0,-1 13 0,-1 5 0,0 3 1,-2-2-1,0 3 0,-1 3 0,0 3 1,-1 2-40,1-19 0,-1 2 0,1 1 0,-1 2 1,0 0-1,0 0 0,-1 0 0,1 2 0,-1 1 1,-1 0-1,1 0 0,-1 1 0,1-1 1,-1 0-142,0 0 1,1 0 0,-1 1 0,1-1-1,-1 0 1,0 1 0,0-1 0,0 0 0,-1 0-1,0 0 1,0 0 0,0 0 0,1 0-1,0-1 11,1 1 0,1 0 1,0 0-1,1 0 1,0-1-1,-1 0 1,0-1-1,0 8 1,-1 0-1,0-1 1,0-1-1,1 1 0,0-1 60,0 1 0,1 0 0,-1 1 0,1-2 0,1-1 0,-1-2 0,0 6 0,0-2 0,0-1 0,0-2 0,1-2 109,0-8 0,1 0 0,1-2 0,-1-2 1,0-2-1,0 6 0,0-2 0,0-3 1,0-5 217,0-1 1,0-6 0,0-4-1,-3 17 1,6-34 0,12-65-172,-3-42 1,-4-26-1,-2 18 1,0-8-1,-1-7 1,0-3-157,-2-6 0,0-7 0,0-3 0,-1-3 0,0 2 0,-1 12 0,1 0 0,0 0 0,-1-2 0,0 0 0,0-1-71,0 8 1,-1-1 0,0-1 0,0 0-1,0-1 1,-1 1 0,1-1 0,0 0 0,0 0-1,0-1 1,0 0 0,0 1 0,0 0-1,0 0-11,0-12 0,0 1 0,0 0 0,0 0 0,0 0 0,0 0 0,0 2 0,0-2 0,0 1 0,0 1 0,0 0 0,0 2-8,0 6 1,0 0-1,0 1 1,0 2 0,0 0-1,0 1 1,0-8 0,0 0-1,0 2 1,0 1-1,0 2 230,0-13 0,0 1 1,0 2-1,0 5 1,0-9-1,0 4 1,0 6 350,0-11 1,0 10-165,-1 15 1,2 34 0,6 73-132,-3 24 1,-2 18-1,1 14 1,-1 13 0,0 8-171,-1-18 1,-1 5-1,0 5 1,-1 1-1,1 0 1,0-12 0,0 0-1,-1 1 1,1 1-1,-1 1 1,1 1-109,-1 6 0,0 2 0,-1 0 0,1 1 0,0 0 0,0-1 0,1-2 0,-1 0 0,1 0 0,0-1 0,0 1 0,-1 1 6,0-13 0,1 1 1,-1 0-1,0 0 0,0 1 1,0-2-1,0 1 1,-1 11-1,1-1 0,-1 0 1,1 0-1,-1 0 0,1 0-6,0-2 0,-1 1 0,1-1 0,0 0 0,0-1 0,0-1 0,0-7 0,0 0 0,0-1 0,-1 0 0,1-2 0,1-2 191,-1 8 0,1-1 0,0-2 0,1-1 1,-1-3-1,0 7 0,0-2 0,0-2 1,0-4 42,0 7 1,0-4 0,0-5-153,0 27 0,0-45 0,0-66 0,0-53 0,0-30 0,0 0 0,0-11 0,0-7 0,0 24 0,0-4 0,0-4 0,0-1 0,0-2 0,0 7 0,0-2 0,0-1 0,0-2 0,0 0 0,0 0 0,0-4 0,0-1 0,0-1 0,0 0 0,0 0 0,0-1-71,0 13 1,0-1 0,0 1 0,0-1-1,0 0 1,0 0 0,0 0 0,-1-1 0,0 1-1,0-1 1,0 0 0,0 0 0,0 1-1,0-2-5,0 0 0,0-1 1,0 0-1,0 0 0,1 1 1,-1-1-1,0 1 1,0-12-1,-1 1 0,1 0 1,0 0-1,0 1 0,0 0 10,1 4 0,0 0 1,0 1-1,0 0 1,0 2-1,0 1 0,0-10 1,0 2-1,0 2 1,0 1-1,0 3-77,0-9 0,0 1 1,0 5-1,0 3 143,-1-9 0,0 6 0,3 11 327,7-4 1,0 41 0,-5 98-188,0 5 0,1 16 1,-1 5-1,-2 5 1,-1 5-1,0 7 1,-1 2-60,1-15 1,-1 4 0,0 3 0,0 1 0,-1 1 0,1-1 0,0 6 0,0 1 0,0 0 0,0 2 0,0 0 0,0 0-153,0-9 1,0 1 0,0 0 0,0 1-1,0 0 1,0 0 0,0 1 0,0 4 0,0 1-1,0 0 1,0 0 0,0 0 0,0 1-1,0 0 5,0 2 0,0 1 1,0 0-1,0 0 1,0 0-1,0 0 1,0 0-1,0-11 1,1-1-1,-1 1 1,0 0-1,0 0 1,1-1-1,-1 1 0,1 0 38,-1 1 0,1 0 0,-1 1 0,1-1 1,0 1-1,0-2 0,0 1 0,0-2 1,0 8-1,1-1 0,-1 0 0,0 0 1,1-2-1,0-1 0,0 0 28,1 5 0,0 0 0,0-2 0,1-1 0,-1-1 0,1-1 0,-1 8 0,1-1 0,0-1 0,0-3 0,0-4 245,1 6 1,0-4 0,0-3 0,0-4 81,-2 10 1,1-4 0,0-18 655,4 0-824,-7-125 0,-2-42 0,1 22 0,0-8 0,0-7 0,0-3-159,1-2 0,-1-6 0,1-3 0,-1-1 0,-2 0 0,0 15 0,0-1 0,-2 0 0,1-1 0,-1-1 0,0-1-82,-1-6 0,0-1 0,-1-1 0,1-1 0,-1 0 0,0 0 0,0 1 0,0 0 0,0 0 0,0-1 0,0 0 0,-1-1 11,1 11 1,-1-1 0,0-1 0,0 0-1,0 0 1,1 0 0,0 0 0,2 1 0,0 0-1,0 0 1,1 0 0,0 1 0,0-1-1,0 0-5,1 1 0,0 0 1,0-1-1,0 1 0,0 1 1,1 0-1,-1 0 1,1-8-1,0 0 0,0 0 1,1 2-1,-1 0 0,1 2-19,0-10 0,0 0 0,0 2 1,0 2-1,0 4 0,0-8 1,0 4-1,0 3 0,0 2 340,0 12 1,0 2 0,0 3 0,0 5 245,0-36 1,0 16-165,0 12 1,0 117 0,0 31-188,0 6 0,0 12 1,0 6-1,0-2 1,0 7-1,0 4 1,0 3-70,0-19 1,0 2 0,0 3 0,0 2 0,0-1 0,0 0 0,0 2 0,0-1-1,0 1 1,0 0 0,0 0 0,0 1-143,0-10 1,0 1 0,0 0 0,0 0-1,0 0 1,0 0 0,0 0 0,0 0 0,0 0-1,0-1 1,1 1 0,-1-1 0,1 2-1,-1-1-5,1 5 0,-1 1 1,0 0-1,1 0 0,0 0 1,1 0-1,0-2 1,1 9-1,0-1 0,2 0 1,-1-1-1,1-1 0,1-1-14,-1-3 1,2-2-1,-1 1 1,1-2 0,0-1-1,0-2 1,1 7 0,0-1-1,1-2 1,-1-2-1,0-2 230,1 6 0,-2-2 1,1-3-1,1-4 1,2 10-1,1-5 1,0-5 304,1 10 0,0-10-340,-2-19 0,4-21 0,3-41-105,-5-87 0,-9 26 0,-2-10 0,0-5 0,-1-6 0,0-7 0,-2-3 0,0 0 0,0-2 0,-2 0 0,0-2 0,-1 0-123,0-2 0,-1-1 0,0 1 0,0 0 0,0 3 0,1 0 0,-1 1 0,-1 2-18,0 4 1,-1 2-1,0 1 1,1 2-1,1-13 1,1 3-1,0 2 134,1 8 0,1 2 0,0 4 0,1-16 0,0 8 498,1 21 1,0 6 491,0-18 0,0 37-656,0 133 1,0-37 0,0 6-165,0 6 1,0 7 0,0 2 0,0-1 0,0 1 0,0 0-144,0 1 1,0 0-1,0-1 1,0-6-1,0-1 1,0-2-21,0 23 0,0-5 491,0-18 1,0-7 491,0 14-679,0-95 1,0-33 0,0-16-305,0 0 0,0-7 0,0-3 0,0-13 0,0-4 0,0-4 0,0 9 0,0-3 0,0-2 0,0-1 0,0 14 0,0-2 0,0 0 0,0-2 0,0 0-99,1-6 1,-1-1 0,0-1-1,0 0 1,-1 0 0,-1 0-1,0 0 1,-2 0 0,1 0-1,-1 1 0,0-1 1,0-1 0,0 1-1,0 1 1,0 1 0,1 7-1,0 1 1,0 1 0,0 1-1,0 1-42,1-10 1,0 1-1,1 3 1,0 1-1,0-15 1,0 2-1,1 6-187,-1 15 0,1 4 0,1 4 148,-1-33 1,0 43 0,0 73 179,0 42 0,0 23 0,0 4 0,0 12 0,0 5 0,0-21 0,0 5 0,0 3 0,0 2 0,0-1 0,0 3 0,0 1 0,0 1 0,0 0 0,0 1-99,0 3 1,0 1 0,0 1-1,0 0 1,0-1 0,0 1-1,0-1 1,0 0 0,0 1-1,0-1 0,0-1 1,0 1 0,0-1-1,0 0 1,0-1 0,0-5-1,0 0 1,0 0 0,0-1-1,0-1-11,0-3 1,0 1 0,0-2 0,0 0-1,0-2 1,0 13 0,0-1 0,0-2-1,0-2-31,0-9 1,0-2-1,0-2 1,0-2-1,0 13 1,0-3-1,0-5 2,0 17 1,0-8 629,-2-12 1,4-34 491,6-76-854,-5-45 0,-4-26 1,3 27-1,1-6 0,-1-6 1,0-1-229,-1 4 1,0-4 0,-1-2-1,0-1 1,-2 0 0,-1-5-1,-2-1 1,0-1 0,-2-1-1,1-1 17,0 11 0,0-1 0,-1 0 0,1-1 0,-1-1 0,0 1 0,0 0 0,0-1 0,-1 0 0,1 0 0,0-1 0,-1 0 58,1-2 1,-1-2-1,0 1 1,0-1 0,1 2-1,0 0 1,0 8 0,0 0-1,0 1 1,1 1 0,-1-1-1,1 1 24,-1-15 0,0-1 0,1 1 0,-1 1 0,2 3 0,0 8 0,0 2 0,1 2 0,1 1 0,0 1 140,1-8 0,0 2 1,1 2-1,0 4 1,-1-7-1,2 5 1,-1 7 350,1-12 1,0 27-327,0 52 0,0 70 1,0 49-166,0-33 0,0 9 0,0 4 0,0 1 0,0-11 0,0 1 0,0 1 0,0 2 0,0 1 0,0 10 0,0 2 0,0 2 0,0 0 0,0 0 0,0 0 0,0 1 0,0 0 0,0 0 0,0 0-90,0-14 1,0 0-1,0 0 1,0 0 0,0 0-1,0 0 1,0 12 0,0 0-1,0 0 1,0-1-1,0 0-9,0 0 1,0 1 0,0-1-1,0-1 1,0-2 0,1-9-1,-1-2 1,0 0 0,1-2-1,0-1 66,0 14 1,1-2 0,-1-1-1,1-4 1,-1 8 0,0-3 0,1-6 32,4 14 0,1-9 0,-2-21 0,4-10 491,19 9 1,-9-90-247,1-69 1,-14 28 0,-3-10 0,-1-5-124,-1 1 1,-1-6 0,-1-3 0,1-1 0,0-8 0,0-2 0,0-2 0,0-2-222,0 13 1,0-1 0,0-2-1,0 0 1,0-1 0,0-2-1,-1 0 1,1-1 0,-1 0-1,1-1 9,-1 13 1,0-1-1,-1-1 1,1 1 0,0 0-1,0 1 1,1-14 0,-1 1-1,1 1 1,0-1-1,-1 1 82,0-1 0,0 0 0,-1 0 0,1 0 0,0 3 0,0 4 1,0 2-1,1 0 0,0 2 0,-1 1 148,1-10 0,0 0 1,0 4-1,0 3 1,0-11-1,0 5 1,0 7 350,0-8 1,0 12-338,0 26 0,0 9-154,0 10 0,0 100 0,0 14 0,0 14 0,0-4 0,0 9 0,0 2 0,0-15 0,0 1 0,0 3 0,0 1-99,0-9 1,0 1 0,0 2-1,0 0 1,0 0 0,0 2-1,0 1 1,0 0 0,0 0-1,0 1 0,0 2 1,0 1 0,0 0-1,0 0 1,0 0 0,0 0-1,0 1 1,0-1 0,0 1-1,0 0 17,0 3 0,0 0 1,0 0-1,0 0 1,0-1-1,0-2 0,0-1 1,0-1-1,0 0 1,0-1 81,0-4 0,0-1 0,0-1 0,0 0 0,0-3 0,0 12 0,0-2 0,0-1 0,0-3 163,0 15 1,0-3 0,0-4 0,2-14 0,0-4 0,1-4 327,-1 18 1,2-6-165,2-13 1,4-11 0,7-13 562,9-64-890,-14-35 0,-6-21 0,-2-1 0,-1-10 0,-2-4-123,0 8 0,-1-2 0,0-3 0,-1 0 0,1-2 0,0-1 0,-1-1 0,0-1 0,0-5 0,0-1 0,-1-1 0,0 1 0,-2 4 0,0 0 0,-1 0 0,0 0 57,-1-1 1,-1-1 0,0 1-1,1 2 1,1 6 0,0 1-1,1 2 1,1 1 205,0 6 0,2 0 1,-1 3-1,1 2 1,0-10-1,0 4 1,1 5 350,0-13 1,0 8-165,0 20 1,0 10 0,0 15-269,0 52 1,0 49-60,0-12 0,0 6 0,0 11 0,0 4 0,0 10 0,0 2 0,0 6 0,0 2-212,0 1 0,0 0 0,0-3 0,0 1 212,0-28 0,0 0 0,0-1 0,0 31 0,0 0 0,0 0 0,0 0 0,0-1 0,0 0 0,0-8 0,0-2 0,0-1 0,0 0 245,0 0 1,0-2 0,0-3 0,0-3-1,0-12 1,0-1 0,0-2 0,0-2 81,0-8 1,0-2 0,0 43 44,0 4 1,0-13-373,0 0 0,0-5 0,0-1 0,0-10 491,0-3 1,0-5-458,0-2 0,0-5 104,0 5 1,0-5-139,0 12 0,0 3 0,0 3 0,0 13 0,0 7 0,0 3 0,0 3 0,0 0 0,0 0 0,0-8 0,0-5 0,0-7 0,0-6 0,0 4 0,0-4 0,0 4 0,0 2 0,0 1 0,0-1 0,0 7 0,0 0 0,0 0 0,0-7 0,0-6 0,0 0 0,0-9 0,0 3 0,0-5 0,0-3 0,0-1 0,0-5 0,0 5 0,0-5 0,0-2 0,0 3 0,0-8 0,0 8 0,0-14 0,0 6 0,0-8 0,0 18 0,0-9 0,0-14 0,0-6 0,0-8 0,0 19 0,0-15 0,0-59 0,0-29 0,0-11 0,0-9 0,0 10 0,0-5 0,0-2 0,0-2 0,0-2 0,0-2 0,0-5 0,-1-2 0,0-1-123,-1 17 0,1-2 0,-1-1 0,0 1 0,0 0 0,0-1 0,0 0 0,0 0 0,-1-2 0,-1 1 0,1-1 0,-1-1 0,1 0 0,-2-1 0,1 0 0,1 1 32,1 2 0,1 0 0,0 1 1,-1 1-1,-1 3 0,-1 0 0,1 1 1,0 0 90,1 3 0,0-1 0,1 1 0,-1 1 0,0-22 0,-1 1 0,2 1-164,0 1 0,1 2 0,1 0 0,-1 4 0,0 0 0,0 2 71,0 3 0,0 2 1,0 0-1,0 6 0,0 0 1,0 0 92,0-2 0,0-1 0,0 2 0,0 6 0,0 3 0,0 0-94,0-23 1,0 2 0,0 5 0,0 0 93,-1 3 0,2 2 0,1 9 0,2 1 0,-1-3 0,1 2 0,3 11 0,1 3 0,5-37 0,-4 15 0,-3 23 983,5 14 0,-9 28-492,7 57 1,-9 15-247,0-11 1,0 5 0,0 0 0,0 3-195,0 6 0,0 2 1,0 11-1,0 1-51,0 6 0,0 2 0,-1 7 0,0 3-162,-1-25 1,0 1 0,-1 1 0,1 0 0,-1 0 0,0 1 161,-1 6 0,-1 1 0,0 0 0,0-5 0,-1-1 0,0 0 0,1-2 0,1-2 0,0 1 0,-1-2 0,0-1 0,0 1 0,0-2 0,1-1 0,0 0 0,-4 31 0,0 0-220,5 0 0,0 0 0,-4 0 0,1-2 220,2-4 0,1-1 0,0 2 0,0-1 0,2 0 0,2-1 0,-1-10 0,0-1-16,0-1 1,0-1 0,0-10-1,0-1 16,0-4 0,0-2 0,0-4 0,0-1 0,0 0 0,0-1 0,0 0 0,0-1 0,0 2 0,0-1 0,0-1 0,0-1 491,0 45 1,0 0-301,0 0 1,0-9 279,0-4 1,0-4-472,0-3 0,0 1 35,0-1 0,0 9-35,0 5 0,0 3 0,0 3 0,0-2 0,0-4 0,0-16 0,0-17 0,0 4 0,0-11 0,0 0 0,0-12 0,0-8 0,0 1 0,0 0 0,0 6 0,0 0 0,0-9 0,0 7 0,0-4 0,0-5 0,0 9 0,0-6 0,0-1 0,0 7 0,0-6 0,0-1 0,17 7 0,5-6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6:11.16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303 5286 24575,'13'-11'0,"7"3"0,51 8 0,8-9 0,6-4 0,0-3 0,-7 3 0,-6 3 0,0 3 0,-16 5 0,3-5 0,-11-1 0,4 1 0,-12 1 0,5 6 0,-14 0 0,8 0 0,2 0 0,5 0 0,0 0 0,-7 0 0,0 0 0,0 0 0,1 0 0,-1 0 0,0 0 0,0 0 0,0 0 0,-17 0 0,-13 0 0,-35 0 0,-13 0 0,-1 0 0,1 0 0,0 0 0,-20 0 0,-6 0 0,-20 0 0,-4 8 0,-9 5 0,46-8 0,-1-1 0,1-1 0,0 1 0,-1 3 0,1 3 0,-46 10 0,9 4 0,4-5 0,15 9 0,11 5 0,3-11 0,10-3 0,9 5 0,0-2 0,33-2 0,6-11 0,39-9 0,18 0 0,4 0 0,16 0 0,1 0 0,12 0 0,3 0 0,-3 0 0,-5 0 0,-2 0 0,-20 0 0,-6 0 0,-13 0 0,-7 0 0,-2 0 0,-33 0 0,-41 0 0,-6 0 0,-36 0 0,16 0 0,-9 0 0,-6 6 0,-7 1 0,-6-1 0,6-6 0,0 9 0,6 4 0,10-2 0,3 2 0,8-7 0,5 7 0,5-8 0,9 1 0,9-4 0,-7-2 0,6 0 0,9 9 0,-4-7 0,74 7 0,17-9 0,29 0 0,-42 0 0,1 0 0,4 0 0,1 0 0,4 0 0,0 0 0,-7 0 0,-1 0 0,44 0 0,-28 0 0,-5 0 0,-26 0 0,7-9 0,-33 7 0,-4-7 0,-35 9 0,-14 0 0,6 0 0,-3 0 0,-3 0 0,-8 0 0,-4 0 0,11 0 0,8 0 0,1 0 0,-8 0 0,1 0 0,9-8 0,10-5 0,13-13 0,12-68 0,3 23 0,3-8 0,3 0 0,2-7 0,2-4 0,1 5 0,1-4 0,1-3 0,-2-1 0,-5 9 0,0-1 0,-2-1 0,0-3 0,-1-1-82,-2 6 0,-1-2 0,0-1 0,-1-1 0,0-1 0,0 1 0,-1-3 0,0 0 0,0-1 0,-1 0 0,0 0 0,-1-1 0,0-3 0,0-1 0,0-1 0,-1 1 0,-1-1 0,1 2 0,-1 3 0,0 0 0,0 1 0,0 0 0,-1 0 0,1 1-8,-1 4 1,0-1-1,1 2 1,-1 0 0,0 1-1,-1 1 1,1-8 0,0 1-1,-1 1 1,0 2-1,0 0-33,1-13 0,-1 2 0,0 1 0,-1 4 0,1 14 0,0 1 0,0 3 0,0 4-205,0-2 0,0 4 0,0 5 131,0-24 0,0 39 1,0 59-1,0 39 0,0 23 85,0 2 1,0 9 0,0 5 0,0-4 0,0 5 0,0 3 0,0 2 111,1-6 0,-1 2 0,0 3 0,0 0 0,-1-1 0,0 0 0,0 0 0,-1 0 0,0 0 0,0 0-99,-1 0 1,1 1 0,-1-1-1,0 1 1,1-1 0,0 2-1,0 0 1,0 0 0,1 0-1,-1-1 0,1 0 1,-1 1 0,1-1-1,0-1 1,-1-2 0,1-5-1,-1-2 1,0-1 0,0-1-1,1-1-31,-1 12 0,0-1 0,1-3 0,-1-3 0,0 7 0,-1-4 1,2-6 620,0 19 1,2-17-165,-1-26 1,0-97 0,0-35-188,0-2 0,0-10 1,0-4-1,0 11 1,0-2-1,0-3 1,0-1-49,0-11 0,0-3 1,0-1-1,0 0 1,0 18-1,0-1 1,0-1-1,0 0 1,0 0-192,0-4 1,0 0 0,0 0-1,0 0 1,0 0 0,0 3-1,0 0 1,0 0 0,0 0-1,0-1 36,0-1 0,0 0 0,0 0 0,0 0 0,0 3 1,0-14-1,0 2 0,0 2 0,0 2 63,0 10 0,0 1 0,0 2 0,0 5 0,0-18 0,0 5 0,0 49 0,0 61 0,0 28 0,0 23 0,0 6 0,0 1 0,0 7 0,0 4 0,0 2 0,-1-5 0,1 3 0,0 3 0,-1 1 0,1 1 0,-1-10 0,0 1 0,-1 2 0,1 0 0,0 0 0,0 0 0,0 1 0,1 0 0,0 0 0,0 1 0,-1 0 0,1-1-35,-1 3 1,0-1 0,0 1 0,-1 0 0,1 0 0,0-1 0,1-3 0,-1 0 0,1-1 0,0 0 0,-1 0 0,1-1 34,0 13 0,0 0 0,0-1 0,0-2 0,0-3 0,0 8 0,0-3 0,0-2 0,0-3 0,0-14 0,0-1 0,0-4 0,0-2 0,0 12 0,0-5 0,0-21 0,0-26 0,1-73 0,-2-36 0,-2 4 0,-3-13 0,-1-8 0,1-1 0,1 7 0,1-3 0,-1-2 0,-1-2 0,0 0 0,0 10 0,-2 0 0,0-1 0,0-1 0,0 0 0,0-1-52,2-2 1,-1-2 0,1 0 0,-1 0 0,1 1-1,-1 0 1,0 4 0,0 1 0,0 0 0,-1 0 0,1 1-1,0-1 52,-2-15 0,1-1 0,0 0 0,0 3 0,2 2 0,0 12 0,1 2 0,0 2 0,1 2 0,0 1 0,-1-7 0,0 2 0,0 3 0,0 4 0,0-7 0,0 5 0,0 12 0,-6-16 0,-13 160 0,15-19 0,3 12 0,1 5 0,1-3 0,-1 6 0,2 3 0,0 2 0,1-4 0,1 3 0,0 2 0,0 1 0,-1 0 0,1 0 0,-1 0 0,0 1 0,0 0 0,1-1 91,-1 1 1,1 0-1,0 0 1,0-1-1,-1 0 1,1-2 0,-1 0-1,1 0 1,0-1-1,0-1-91,0 17 0,1-1 0,1-1 0,-1-3 0,0-7 0,0-2 0,0-2 0,0-2 0,0 13 0,0-3 0,0-4 0,-1-16 0,1-4 0,1-8 0,7 29 0,19-67 0,12-87 0,-16-16 0,-5-17 0,-8 27 0,-2-7 0,0-4 0,-1-1 0,1-6 0,-1-3 0,0-2 0,-1-1 87,-1 12 1,-1-2 0,0-1 0,0 1 0,-1 0 0,-1 2-1,1 1 1,-1 0 0,0 1 0,0-1-88,0-19 0,-1 0 0,1 1 0,-1 4 0,0 12 0,0 1 0,-1 3 0,0 2 0,0-15 0,0 2 0,0 7 0,-4-22 0,8 40 0,5 69 0,1 54 0,-5 34 0,3-9 0,0 9 0,0 6 0,-2-9 0,0 4 0,0 3 0,0 2 0,0-12 0,1 2 0,0 2 0,-1-1 0,1 1 0,-1 0 0,0 0 0,0 0 0,0 1 0,0-1-4,1 0 1,-1 1 0,1-1 0,0 0 0,-1-2-1,0-4 1,0-1 0,0 0 0,-1-1 0,0 1 3,0-1 0,-1 2 0,-1-2 0,1 0 0,0-2 0,1 9 0,-1-1 0,1-2 0,0-1 0,2 18 0,0-3 0,-1-6 0,-2-19 0,0-5 0,-1-5 0,0-1 0,1-9 0,6 7 0,10-113 0,-9-30 0,-2-21 0,-4 30 0,0-7 0,0-3 0,-1-1 0,0-10 0,-1-3 0,-1-1 0,0-3-79,-1 12 0,-1-2 1,0-1-1,-1 0 1,1-1-1,0-2 1,0-1-1,0 0 0,0-1 1,0 0 78,0 12 0,0 0 0,0 0 0,0 0 0,0 0 0,0 0 0,0-14 0,0 0 0,0 1 0,0 0 0,0 0 0,0-1 0,0-1 0,0 1 0,0 2 0,0 2 0,0 11 0,0 2 0,0 2 0,0 1 0,0 1 0,0-11 0,-1 2 0,1 3 0,1 4 0,1-4 0,1 5 0,1 11 0,7-30 0,8 92 0,-5 59 0,-6 33 0,1-8 0,1 9 0,-3 3 0,-2-11 0,-1 4 0,-1 2 0,0 1 13,1-7 1,0 2 0,0 1 0,0 0-1,0-1 1,0 18 0,0 0 0,-1-1-1,1 0-13,1 1 0,0-1 0,0 0 0,0-1 0,0-4 0,0-1 0,0-1 0,-1-1 0,1 0 0,1-1 0,-1-1 0,-1-2 0,1 15 0,-1-2 0,0-5 0,0-14 0,1-3 0,-1-5 0,1 11 0,3-16 327,12-28 1,-13-75 0,-3-30-188,-1 1 0,-1-8 1,-1-5-1,0 7 1,0-4-1,-1-3 1,0-3-43,1 3 0,-1-3 0,0-3 1,0 0-1,-1 0 0,1-2 1,0 0-1,0 0 0,-1 0 1,0-1-198,0-3 1,0 0 0,0 0-1,0-1 1,-1 1 0,-1-1-1,1 0 1,-2-1 0,1 1-1,0 1-11,-1 0 1,0 0 0,0 0 0,0 2-1,0 1 1,-2-11 0,0 1 0,-1 3-1,2 2-42,1 13 1,1 2 0,1 3 0,-2 4 478,0-6 1,-1 4 0,-4 11-1,-19-29 1,16 125 0,0 28-294,0 8 0,1 12 0,2 5 0,1-6 0,2 5 0,1 3 0,0 2-34,-1-7 0,0 3 0,1 2 0,0 0 0,0 1 0,2 3 0,0 0 0,0 1 0,1 0 0,0 0-99,1 0 1,-1 1 0,1-1-1,0 1 1,0-2 0,0 0-1,1-2 1,-1 1 0,1-1-1,0-1-11,0-3 1,0 0 0,0-2 0,0 0-1,0-3 1,0 10 0,0-3 0,0-2-1,0-2-218,0 16 0,0-3 0,0-6 263,-1-18 1,1-4 0,1-10 64,7 29 0,27-103 0,-7-35 0,-3-22 0,-5-6 0,-3-13 0,0-5 0,-5 20 0,-1-4 0,-1-2 0,0-3 0,-1-1 0,1-8 0,-1-2 0,-1-2 0,0-1 0,1-1-52,-2 13 0,1-2 1,0 0-1,0-1 1,-1 1-1,0-1 1,1-1-1,-2-1 1,1 1-1,-1-1 1,1 1-1,-1 0 52,0 1 0,-1-1 0,1 1 0,-1 0 0,0 2 0,0 2 0,0-3 0,0 1 0,-1 2 0,0 2 0,0 3 0,0-3 0,-1 3 0,0 3 0,0 6 217,1-47 1,5 49-218,11 99 0,-12 20 0,-5 21 0,-1 7 0,2 8 0,-1 10 0,0 4 0,0 0 0,-2-17 0,0 1 0,0 1 0,0 2 0,-1 0-22,2 7 1,-1 1-1,0 1 1,1 1 0,-1-1-1,0 1 1,-1 0-1,1 0 1,-1 0 0,0 0 21,0-1 0,0 1 0,0-1 0,0-1 0,0 0 0,0-4 0,0-1 0,0 0 0,0-1 0,0-1 0,0 12 0,0-2 0,0-2 0,0-2 0,0-14 0,0-2 0,0-2 0,0-3-328,0 8 0,0-3 0,0-5 259,0 29 0,0-45 1,0-69 68,1-45 0,-2-25 0,-2-2 0,-2-11 0,0-5 0,0 22 0,0-5 0,0-2 0,-1-1 0,1 1 0,0-2 0,0 0 0,0 0 0,0-1 0,-1-1 67,-2-5 0,-2-2 1,1 0-1,-1 0 0,1 2 1,1 6-1,1 1 0,0 0 1,0 0-1,-1 0-67,-1-1 0,0-1 0,0 1 0,-1 1 0,1 3 0,-1-6 0,0 3 0,1 2 0,-1 3 0,0-9 0,0 4 0,-3 8 0,-3-4 0,-5 18 0,-11 24 0,-7 75 0,14 11 0,4 13 0,3 5 0,3 10 0,0 6 0,1 0 0,1 6 0,0 4 0,1 0 0,0 3 0,1 2 0,0 1 0,1 1 72,2-16 0,-1 2 0,1 0 1,1-1-1,0 0 0,-1 18 0,2-1 1,-1 0-1,0 0-72,-3 0 0,0 0 0,0-1 0,0-2 0,3-11 0,1-1 0,0-1 0,-1-2 0,-1 20 0,-1-2 0,0-5 0,2-15 0,0-4 0,-1-5 491,-2 7 1,1-10-318,-2 7 1,0-113-175,7-20 0,1-13 0,-1-17 0,0-7 0,0 14 0,-1-5 0,1 1 0,-2 3 0,0-1 0,0 1 163,2-2 1,0-1 0,-1 2 0,0 6 0,-1 1 0,0 3 327,-4-20 1,0 5-380,1 21 1,-1 6-1,-12-21-112,-4 57 0,2 32 327,-9 40 1,18 5 0,4 9-132,-6 28 1,1 7-1,6-27 1,1 1 0,0 1-34,0 6 1,0 1 0,1-1 0,-1-7 0,-1-1 0,3-1-86,-1 27 1,3-5 0,0-13 0,1-4-79,0-11 0,1-4 0,1 26 0,2-62 0,0-81 0,0-1 0,0-9 0,2 7 0,1-5 0,1-1 0,0-12 0,1-3 0,-1 0 0,-1-1 0,0-1 0,0 0-39,-1-1 1,0-1 0,0 2 0,-1 6 0,0 2-1,-1 1 39,0 3 0,0 2 0,0 2 0,0-16 0,0 7 0,0 17 0,0 6 0,9-18 0,11 133 0,-9 5 0,-1 13 0,0 2 0,-1 9 0,-1 0 0,-2 2 0,-2 1 0,1 0-164,-1 1 0,0 0 0,1-1 0,1-4 0,0 0 0,1-2 61,2-3 1,0-1 0,0-2 0,-1-10 0,0-2-1,0-3 103,-1 15 0,-1-8 0,2 14 0,10-85 0,-13-42 0,-6-23 0,7 5 0,0-8 0,0-4 0,-5-16 0,-2-4 0,1-2 0,0 19 0,0 0 0,0-1 0,0-1-123,0-5 0,0-1 0,0-1 0,0 0 0,0 0 0,0 1 0,0-1 0,0 0 100,0-5 1,0-1 0,0 1 0,0 4-1,0-11 1,0 4 0,0 3 22,0 11 0,0 3 0,0 6 0,-4-5 0,8 13 0,22 15 0,13 92 0,-14 17 0,-2 16 0,-3-1 0,0 9 0,-1 2 0,-7-15 0,-1 1 0,0 2 0,0 0-119,2 4 0,1 0 0,-1 1 1,0 1-1,-2 2 0,0 1 0,0-1 1,-1 1 118,0-4 0,0 0 0,0 0 0,-1-2 0,1-4 0,-1 0 0,0-2 0,0 1 0,3 22 0,-2-1 0,1-2 0,-1-11 0,-1-2 0,0-3 0,1 20 0,0-7 0,-3-10 0,5-24 983,8-51-787,-12-44 1,-5-24-1,1-7 1,0-10 0,-1-4-156,-1 8 0,0-3 0,-1-2 0,0 0 0,0-5 0,0 0 0,-1-1 0,1 0-164,0-4 0,1 0 0,0 0 0,-1 0 0,0 1 0,0 0 0,-1 1 0,0-1-18,0 3 1,0 0-1,0 1 1,0 3-1,1-14 1,-1 4-1,1 3-27,1 13 0,1 4 0,-1 5 659,-5-19 1,8 34-165,21 74 1,-16 38 0,-7 22-264,6 3 0,0 12 0,-1 2 1,-1-20-1,-1 2 0,0 1 0,-1 2-187,2 9 0,0 2 0,-1 1 0,1-1 0,-2-2 0,0 1 0,1-2 0,-1 2 0,2-1 0,-1 1 0,1 0 0,-1-3 0,0-9 0,0-1 0,-1-2 0,0-1 1,2 17 1,0-3 0,-1-5 0,-2-15-1,0-4 1,-1-5 121,0 3 0,0-8 0,8 5 0,0-135 0,-5-9 0,-1-16 0,-2 7 0,-1-8 0,-1-2 0,0 19 0,0-3 0,-1-1 0,1 0 20,-1-4 1,0-2-1,0 1 1,0 1 0,0 3-1,0 2 1,0 0-1,0 0-20,0 3 0,0 0 0,0 1 0,0 2 0,0-14 0,0 2 0,0 4 0,0 13 0,0 3 0,0 4 0,0-12 0,0 17 0,0 30 0,0 110 0,0-6 0,0 10 0,0-18 0,0 3 0,0 2 0,0 7 0,0 1 0,0 2 0,0 3 0,0 2 0,0 0 163,0 3 1,0 2 0,0 0 0,0 1 0,0 1 0,0-1-148,0-1 1,0-1 0,0 0 0,0-5 0,0-1 0,0-2-17,0-7 0,0-1 0,0-4 0,0 15 0,0-5 0,0-16 0,0-8 0,0 1 983,0-58-492,-18-46 1,-4-2-34,-17-9-458,-9 18 0,-13 6 491,-4 9 1,-2 8-39,21 12 1,-6 4-454,6 2 0,-13 4 0,7 9 0,0 7 0,12 12 0,1-3 0,0-1 0,26-6 0,24-3 0,34-10 0,27-9 0,7 0 0,12 0 0,-39 0 0,1 0 0,-1 0 0,0 0 0,4 1 0,-1 0 0,1 2 0,-1 1 0,2 0 0,0 3 0,-5 2 0,0 1 0,0 0 0,-2 0 0,42 10 0,-7-7 0,-13 0 0,-13 0 0,-12-2 0,-7-3 0,-10-8 0,-2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6:15.96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1098 5884 24575,'-3'89'0,"1"0"0,-1-1 0,0 1 0,1 8 0,1 1 0,-1 2 0,1 4 0,-1-10 0,0 3 0,-1 2 0,1 2 0,0 2 0,0-20 0,0 1 0,0 2 0,0 1 0,0 0 0,0 0 0,1 0 0,-1 0 0,1-1 0,-1 0 0,1 1 0,0 0 0,0 0 0,0 1-71,0 2 1,0 2 0,0 0 0,0 0-1,0 0 1,0-1 0,0 0 0,1-3 0,-1-1-1,1 0 1,0 0 0,0-1 0,-1 0-1,1 0-19,0 13 1,0-1-1,0 0 1,0-1 0,0-1-1,0-2 1,0 8 0,0-1-1,0-2 1,0-2-1,0-2-33,0-10 0,0-2 0,0-1 0,0-3 0,0-3 0,0 29 0,0-6 0,0-7-369,-1 33 0,2-54 246,8-110 0,-7-17 0,-2-19 0,0-9 156,1 4 1,1-7-1,-1-6 1,1-3 0,-1 1-1,-1 9 1,1 0 0,-1-2-1,0-1 1,1-1-1,-1 0 19,0 5 1,0-1 0,0 0 0,0-1-1,0-1 1,0 0 0,0 0 0,0-2 0,0 0-1,0-1 1,1 0 0,-1 0 0,0 0-1,1-1 0,0-2 1,-1 0 0,1-1 0,0 0-1,0 1 1,0 0 0,1 0 0,-1 4 0,0 1-1,1 0 1,0 0 0,0 0 0,0 1-1,1 0-11,0 0 0,0-1 0,0 1 0,1 0 0,0 1 0,0 2 0,1 2 0,0-17 0,1 3 0,-1 2 0,2 3 0,0 3-164,2-2 0,1 3 0,0 5 0,0 6 138,-1-8 1,1 6-1,2 42 1,14 81 107,-17 11 0,-7 19 0,0 6 0,1 6 0,0 9 0,-2 5 0,1 4 0,-1-16 0,-1 3 0,1 3 0,-2 2 0,1 1 0,-1-1 0,-1-8 0,0 0 0,0 1 0,-1 1 0,0 0 0,0 1 0,0 0-44,0 5 0,0 1 0,-1 0 0,0 1 0,0-1 0,0 1 0,0-1 0,0-1 0,0-1 0,0 1 0,0 0 0,0-1 1,0 1-1,0 1 44,-1 1 0,1 2 0,-1-1 0,0 1 0,0-1 0,0 0 0,1-2 0,1-5 0,-1-1 0,1 0 0,0-1 0,0 0 0,0-1 0,1 0 0,-2 9 0,1 0 0,-1-1 0,1-1 0,0-2 0,0-3 0,0 5 0,1-2 0,-1-3 0,1-2 0,1-3-77,0 1 0,2-3 0,-1-4 1,0-5 76,0 7 0,0-5 0,0-22 0,0-29 0,3-88 0,3-53 0,-2 31 0,0-12 0,0-6 0,1-3 3,-1 19 0,0-3 0,1-3 0,-1-1 0,1-2 0,-1 1 0,1 9 0,-1-1 0,1-1 0,0 0 0,0 0 0,0-2 0,-1 0-3,0-5 0,0-1 0,0-2 0,-1 1 0,1-1 0,-1 0 0,1 0 0,0 0 0,1 0 0,-1 0 0,1-1 0,0 1 0,-1-1 0,0 1 0,-1-2 0,-1-1 0,1 0 0,-1 0 0,0 0 0,1 2 0,1 2 0,2-6 0,0 2 0,1 0 0,0 2 0,0 2 0,-1 0 0,0 8 0,0 0 0,-1 1 0,0 2 0,1 3 0,-1 2 0,2-15 0,-1 2 0,1 6 0,-1 5 63,1 4 1,-1 6 0,1 7-64,0-12 0,1 34 0,9 121 0,-11-18 0,-2 12 0,-1 5 0,1 6 0,-2 7 0,0 6 0,-1 3 0,0-13 0,-1 4 0,0 4 0,0 1 0,-1 1 0,1-1 0,0 3 0,0 1 0,0 1 0,0 0 0,0 0 0,0 2 41,0-13 1,0 2 0,0 0 0,0 0 0,0 0 0,0 0 0,0-2 0,0 12 0,0-1 0,0-1 0,0 0 0,0 0 0,0 0-42,0-1 0,0 0 0,0 0 0,0-1 0,0-1 0,0-2 0,0-7 0,0-2 0,0 0 0,0-2 0,0 0 0,0-3 0,0 7 0,0-1 0,0-2 0,0-2 0,0-3 0,0 8 0,0-2 0,0-4 0,0-5 110,0 0 1,-1-6 0,2-7-111,0 14 0,7-32 0,16-67 0,0-43 0,-2-26 0,-10 19 0,-2-9 0,-1-6 0,1-4 19,-1 7 0,0-6 1,0-4-1,0-2 0,0 0 1,-2 0-1,0-1 0,0-1 1,-2-1-1,1 0 0,-1-1 1,0-1-20,-1 8 0,0 0 0,0-1 0,0-1 0,-1 0 0,1 0 0,-1 0 0,1 0 0,-1 0 0,0 0 0,0 0 0,0 0 0,0 1 0,0-1 0,0 1 0,0 0 0,0 0 0,-1 0 0,1 1 0,0 0 0,0 2 0,0-10 0,0 2 0,0 0 0,-1 1 0,1 2 0,0 3 0,-1-6 0,0 2 0,1 2 0,-1 3 0,2 4-59,2 1 1,0 1-1,1 7 1,0 9-1,-2-20 1,8 36 58,13 68 0,-14 38 0,-8 32 0,-3 8 0,1-18 0,-2 6 0,-1 4 0,1 3 0,-1 0 0,1-5 0,0 1 0,0 2 0,0 2 0,0 1 0,0 1-21,0-5 1,0 3 0,0 1 0,0 0 0,0 1 0,0 0 0,0 0 0,0 0 0,0 1 0,0 1 0,0-1 0,0 0 0,0 1 0,0-1 20,0 2 0,0 0 0,0 0 0,0 0 0,0 0 0,0-1 0,0-2 0,0 11 0,0-2 0,0 0 0,0-2 0,0 1 0,0-2 0,0-4 0,0 1 0,0-1 0,0-2 0,0-1 0,0-3 0,0 3 0,0-3 0,0-1 0,0-3 0,0-1-246,0 6 0,0-2 0,0-4 0,0-3 151,0 6 0,0-4 0,0-19 0,0-17 0,0-86 0,0-38 95,0 16 0,1-9 0,-1-7 0,-1-4 0,-1-4 0,-1-7 0,0-3 0,-1-3 0,1-2 0,0 19 0,0-2 0,0-2 0,1-2 0,-1 0 0,0-1 0,0 0 0,1-6 0,-1 0 0,1-2 0,0 0 0,0-1 0,0 0 0,0 0-36,1 10 0,0 0 1,0-1-1,0 1 0,0-1 1,1 0-1,-1 0 1,1 1-1,-1 2 0,1 0 1,-1 0-1,1 1 0,0-1 1,0 1-1,0-1 1,-1 0 35,1 0 0,0-1 0,0 0 0,0-1 0,0 2 0,0 0 0,0 1 0,0 2 0,0-16 0,0 1 0,0 2 0,0 1 0,0 1 0,0 2 0,0-8 0,0 0 0,0 3 0,0 3 0,0 4 0,2-2 0,0 4 0,0 4 0,1 7 89,0-3 1,0 6-1,4 28-89,2 36 0,-3 48 0,-4 44 0,-1 7 0,0-14 0,-1 7 0,-1 6 0,1 2 0,0 2 30,0-3 0,0 2 1,0 3-1,0 2 1,0-1-1,0 0 1,-1 1-1,-1 0 1,0 0-1,0 1 1,0 0-1,0 1-30,-1 2 0,0 1 0,-1 0 0,1 0 0,-1 0 0,1 1 0,0-1 0,0 0 0,0 0 0,0 0 0,-1 0 0,1 0 0,-2-2 0,1 1 0,0-1 0,-1 0 0,1-1 0,-1-1 0,2-4 0,-1 0 0,0-1 0,1-1 0,-1-1 0,1-1 0,-1 7 0,-1-1 0,1-1 0,0-3 0,1-2 0,0 7 0,0-3 0,0-4 0,1-4 327,0 7 1,-1-4 0,2-17-134,-2-1 0,4-125 0,1-49-194,-1 29 0,0-10 0,1-5 0,0-1 0,1 10 0,0-1 0,1-3 0,-1-1 0,2-1 89,-2 8 0,2-2 1,-1 0-1,1-1 0,-1 0 1,1 2-1,0-9 0,0 0 1,1 1-1,-1 1 1,0 0 19,-1 5 0,0-1 0,0 1 0,-1 3 1,1 2-1,1-3 0,0 1 0,0 5 1,0 3-101,1-1 1,1 5 0,0 6-1,-1-6 1,5 25-185,2 45 1,-4 67 0,-9 40 174,1-37 0,-1 5 0,-1 5 0,1 2 0,0 0 0,0 3 0,0 4 0,0 1 0,0 2 0,0-4 0,0 2 0,0 1 0,0 2 0,0 1 0,0-1 0,0 3 0,0 0 0,0 1 0,0 1 0,0-1 0,0 0 20,0 0 0,0 0 1,0 0-1,0 0 0,0 0 1,0 0-1,0-3 1,-1 0-1,1 0 0,0 0 1,-1-1-1,1-1-20,-1-2 0,0-1 0,0 0 0,0-1 0,0-1 0,-1 0 0,-1 9 0,0 0 0,0-1 0,-1-2 0,0-3 0,-2 9 0,-1-3 0,0-2 0,1-4 0,-3 10 0,1-4 0,1-9-170,0 0 1,1-11 169,-3 22 0,9-117 0,0-41 0,0-22 0,0-4 0,0-11 0,0-5 0,-1 9 0,1-3 0,-1-4 0,1-3 0,-1 7 0,0-2 0,-1-3 0,1 0 0,-1 0 0,1 17 0,-1-2 0,0 1 0,1 0 0,-1-1 0,-1 1 7,0-2 0,0 1 0,0-1 0,-1 1 0,1 0 1,0 1-1,-1-10 0,0 1 0,1 0 0,-1 2 1,1 1-8,0 7 0,1 1 0,-1 1 0,0 2 0,1 4 0,-1-23 0,0 6 0,0 7 0,6-15 0,-6 32 458,-5 60-458,0 57 0,5 37 0,-2 4 0,1 14 0,0 3 0,0-13 0,1 3 0,0 3 0,0-1 0,0-18 0,1 1 0,0 0 0,0 0 0,0 1 98,-1 2 0,0 1 0,1 1 1,-1-1-1,1-1 0,0-1 1,0-1-1,0-1 0,0 1 1,1 0-81,0 0 1,1 1-1,1 0 1,-1-1-1,0-1 1,0 14-1,0-2 1,0-1-1,0-1-18,0-4 0,0-1 0,0-1 0,0-4 0,0 10 0,0-4 0,0-6 194,0 11 1,0-14-195,0 1 0,3-116 0,1-31 0,-2-2 0,0-11 0,0-3 0,0 10 0,0-3 0,-1-2 0,1-2 0,-2-16 0,0-3 0,0-1 0,0 0 0,0 3 0,0 1 0,0 0 0,0-1 122,0 0 1,0-1 0,0 1 0,0 1 0,0 7 0,0 0 0,0 2 0,0 4-92,0-14 0,0 4 1,0 5-32,0 11 0,0 4 0,0 14 38,0-3 1,0 161-39,0-30 0,0 10 0,0 5 0,0-7 0,0 4 0,0 2 0,0 2 0,0 9 0,0 1 0,0 2 0,0 0 0,0 1 0,0 1 0,0-1 0,0 1 68,0-2 0,0 1 1,0-1-1,0 0 1,0-1-1,0 0 1,0-1-1,0-1-68,0-5 0,0 0 0,0-2 0,0-2 0,0 16 0,0-4 0,0-4 0,0-16 0,0-4 0,0-5 0,0 18 0,0-28 0,0-53 0,0-50 0,0-38 0,0 10 0,0-7 0,0-6 0,0 2 0,0-5 0,0-2 0,0 0 0,0-2 0,0 0 0,0-1 0,0 1-10,0-1 0,0-1 1,0 2-1,0 0 0,0 5 1,0 0-1,0 2 0,0 1 10,0 9 0,0 0 0,0 2 0,0 4 0,0-9 0,0 3 0,0 5 0,0-11 0,0 9 0,0-15 0,0 76 0,0 109 0,0-6 0,0 14 0,0-33 0,0 6 0,0 3 0,0-1 0,0 1 0,0 2 0,0 0 0,0 0 44,0 4 1,0 1-1,0 0 1,0 0-1,0-5 1,0 1 0,0-2-1,0 1-44,0 1 0,0-1 0,0 0 0,0-2 0,0 15 0,0-3 0,0-2 0,0-8 0,0 0 0,0-5 0,0 21 0,0-8-136,0-22 1,0-6 135,0 21 0,2-72 0,2-81 0,-1-1 0,1-10 0,-2 12 0,1-4 0,-2-3 0,0-17 0,-2-5 0,1 2 0,0 3 0,0 1 0,0 0 155,0-2 1,0 0-1,0 1 1,0 7-1,0 1 1,0 1-156,0 6 0,0 1 0,0 4 0,0-16 0,0 8 0,-1 15 0,2 8 0,8-14 0,-5 117 0,1 36 0,-1-13 0,0 8 0,1 2 0,0 16 0,2 4 0,-2 0 0,0-2 0,-1 0 0,0-1 0,2-1 0,-1 0 0,2-1 157,-1-3 0,1 0 1,-1-2-1,-1-4 1,-1-1-1,0-2-157,1-5 0,-1-1 0,0-4 0,1 22 0,1-7 0,0-20 0,1-8 101,11 14 1,-16-89 0,4-79-102,-4 15 0,-1-8 0,-1 18 0,0-4 0,0-1 0,0-10 0,0-1 0,0-2 0,-3 1 0,-1-2 0,0 1-21,-2-5 1,-1 0-1,0 1 1,1 3-1,0 0 1,-1 2 20,-2 1 0,0 1 0,0 4 0,-1-19 0,1 8 0,2 24 0,1 8 0,-3-18 0,9 73 0,0 69 0,0-5 0,0 8 0,0 18 0,0 6 0,0-22 0,0 2 0,0 1 0,0 1 0,0 1 0,0 0 110,0-1 0,-1 0 0,2 0 1,1-4-1,1 0 0,1-2-110,2 27 0,1-3 0,0-14 0,1-4 0,-1-8 0,-1-4 0,3 25 0,0-98 0,-7-61 0,2-3 0,0-9 0,-3 20 0,-1-2 0,-1-1 0,-1-2 0,-1-2 0,0-1 107,-1-6 1,0-1 0,-1 1 0,-1 7 0,0 2 0,0 1-108,-4-30 0,1 4 0,3 19 0,1 6 0,-2-27 0,5 96 0,2 67 0,0 9 0,0 9 0,0 4 0,0 3 0,0 1 0,0 0 0,0 3 0,0 0 82,1-5 0,-2-2 0,-4-4 0,-3-3-82,-4-7 0,-2-2 0,0-3 0,-3-1 0,-5-3 0,-1-4 0,3-10 0,0-4 0,-12 19 0,-5-21 0,4-18 983,5-13-936,-1-4-47,27-9 0,-4-48 0,8-1 0,2-9 0,0-33 0,-6-12 0,-8 13 0,-7-6 0,-1-5 0,2 10 0,-1-4 0,-2-2 0,-1 1 0,2 17 0,-2 0 0,0 0 0,-1-1 0,0 1-110,-1-1 1,0-1 0,-1 1 0,1 0-1,0 2 1,-4-12 0,0 1 0,1 1-1,1 3-31,5 8 1,0 2-1,1 2 1,3 4-1,-1-3 1,2 4-1,2 5-26,1-6 0,3 7 167,1-12 0,12 144 0,5 54 0,-3-53 0,2 5 0,0 3 0,-1 2 0,0 14 0,0 4 0,1 2 0,1-2 0,0-19 0,3 0 0,-1 0 0,1 0 0,-2-1 0,-1 17 0,0-1 0,-2 0 0,1 0-141,-1-2 1,1 0-1,-1-1 1,-1-4-1,0 10 1,-2-5-1,-1-3-34,-2-16 0,0-4 1,0-5 174,0 13 0,-2-34 0,0-46 0,0-37 0,0-23 0,1-27 0,-2-13 0,-3 13 0,-2-5 0,-1-4 0,1 11 0,0-3 0,-1-1 0,0-1 0,-1-1 0,0-1 0,-1-1 0,1 1-123,0-1 0,-1-1 0,1 1 0,0 2 0,1 5 0,0 1 0,-1 1 0,2 1-18,0 1 1,1 1-1,1 1 1,-1 4-1,1-10 1,1 4-1,0 6-1,-1-9 1,1 10 337,2 12 1,0 28-1,1 74 1,0 18 0,0 12-1,0 24 1,0 9-1,0-21 1,0 4 0,0-1-157,0 1 1,0 0 0,0 0 0,0-2 0,0 1 0,0-2-161,0-4 1,0-2-1,0-1 1,0 28-1,0-4 120,0-13 0,0-5 0,0 32 0,0-111 0,0-91 0,0 18 0,0-9 0,0 7 0,0-5 0,0 0 0,0 2 0,0 1 0,0-1 0,0-3 0,0-1 0,0 3 0,0-21 0,0 6 0,0 18 0,0 9 0,0-5 983,0 72-867,0 126 1,0-55-1,0 7 1,0 4-117,0-7 0,0 4 0,0 1 0,0-1 0,0-1 0,0 0 0,0-1 0,0 0 111,0-2 1,0 1-1,0-1 1,0-1-1,0 23 1,0-1-1,0-1-111,0-4 0,0-1 0,0-3 0,0-12 0,0-2 0,0-4 0,0 13 0,0-7 0,-2-19 0,4-7 0,15-1 0,7-83 0,-1-11 0,0-13 0,-6-2 0,-1-8 0,-1-6 0,-1 2 0,-1-4 0,0-4 0,-1-1 0,1-8 0,-1-2 0,0-2 0,-1 0-99,-2 13 1,-1-1 0,0-1-1,-1 0 1,0 0 0,0-2-1,-1-1 1,0 0 0,0 0-1,0 0-11,-1-1 1,1 0 0,-1 0 0,0 1-1,0 2 1,1-13 0,0 1 0,-1 2-1,2 2-96,-1 9 1,1 1-1,0 2 1,-1 5 205,-3-9 0,-1 4 0,6 20 0,18 14 0,-22 86 0,-6 31 0,5 0 0,0 11 0,0 2 0,-2-10 0,-1 3 0,-1 1 0,1 0 0,0 2 0,0 0 0,0 1 0,0-2 13,0 0 0,0 1 1,0-2-1,0-1 1,0 18-1,0-2 1,0 0-14,0-2 0,0-1 0,0-3 0,0-15 0,0-4 0,0-3 0,-1 7 0,2-7 0,8 15 0,2-71 0,6-92 0,-9 10 0,-3-11 0,-1 7 0,-1-7 0,-1-5 0,-1 5 0,-1-4 0,-1-3 0,1 1 0,0-1 0,0-2 0,0 1 0,0-2 96,0-3 0,0-2 1,0 0-1,0 2 1,0 4-1,0 1 1,0 0-1,0 1-96,0 1 0,0 1 0,0 0 0,0 4 0,0-12 0,0 4 0,0 5 0,0-16 0,0 12 0,0 16 0,0 34 0,0 90 0,0 25 0,0 17 0,0-12 0,0 6 0,0 2 0,0-12 0,0 2 0,0 1 0,0 1 0,0 4 0,0 1 0,0 1 0,0 0 0,0 3 0,0 1 0,0-1 0,0 0-44,0-3 0,0-1 0,0 0 0,0 0 0,0-1 0,0 1 0,0-2 0,0 0 44,0 19 0,-1-1 0,2-4 0,0-18 0,2-3 0,-1-5 0,1 11 0,1-10-196,2 2 0,-3-108 0,-1-45 0,0-7 196,0 8 0,0-6 0,-1-6 0,0-3 0,1 15 0,-1-3 0,0-3 0,-1-2 0,1-1 0,-1-1 0,0 6 0,-1-2 0,1-1 0,-1 0 0,0-2 0,-1-1 0,0-1 0,0 3 0,-1-1 0,0-1 0,-1-1 0,1-1 0,-1-1 0,-1 0 0,1 0-55,0 3 0,-1 0 1,0-1-1,0 0 0,0-1 1,0-1-1,0 1 1,-1 0-1,0-1 0,0 0 1,0 1-1,0-2 1,-1 1-1,0 0 0,0 0 1,1-1-1,-1 0 0,0 0 0,1-3 0,-1 0 1,1-1-1,0 0 0,-1 1 1,1-1-1,-1 0 1,0 2-1,1-1 0,-1 5 1,0 0-1,0-1 1,0 2-1,-1-1 0,1 1 1,0 1-1,0 0 0,1 0-11,-1-5 0,0-1 1,0 0-1,0 2 1,1 0-1,0 1 1,-1 1-1,1 1 1,0-3-1,0 1 1,0 1-1,1 2 1,-1 1-1,0 1 0,0 3-131,-2-19 0,0 2 1,0 3-1,0 4 0,1 5-49,1-2 0,1 2 0,-1 9 0,-3 19 180,-20-3 1,19 112 0,6 59-1,1 11 66,0-37 0,0 7 0,1 5 0,0 4 0,1 1 0,-1 0 0,0-6 0,0 1 0,1 2 0,-1 1 0,1 1 0,-1 2 0,1 0-62,0-4 1,0 2-1,0 1 1,1 1-1,-1 1 1,0-1-1,0 0 1,0-1 0,0-1-1,0 0 1,0 0-1,0 0 1,-1-1-1,1 0 1,-1 1-1,0-1-4,0-1 0,0 0 1,0 0-1,0-1 1,-1 1-1,0-2 1,1 0-1,-1-1 1,0 7-1,-1-2 1,1 0-1,-1 0 1,1-2-1,-1-1 0,1-1-11,0 6 0,0 0 1,0-2-1,0-1 1,-1-3-1,0-3 0,0 0 1,-2-3-1,1-3 1,-1-2-1,1-4 404,-2 26 1,1-6 0,0-10 163,1 17 1,-1-47-296,-12-107 1,13-7-1,5-20 1,1-11 0,-1-3-171,-2 7 0,0-5 1,0-4-1,-1-4 1,1-2-1,0-1 1,0 13-1,1-2 1,-1-1-1,1-2 0,-1-1 1,1-2-1,-1-1 1,0 0-70,0 9 0,-1-1 0,1-1 0,-1-2 0,0 0 0,1-1 0,-1 0 0,0-1 0,0 1 0,1-1 0,-1-5 0,0 0 0,0 0 0,1-1 0,-1 0 0,0 0 0,1-1 0,-1-1 0,1 1 0,0-1 43,-1 5 0,1 0 0,0-1 0,1 0 0,-1 0 0,0 0 0,0-1 0,1 1 0,-1 0 0,1 0 0,-1 1 0,0 2 0,1-1 0,-1 2 0,0-1 0,1 0 0,-1 1 0,1-1 0,0 1 0,-1-1 0,1 1 0,1 0-50,-1 0 1,1-1 0,0 1 0,0-1 0,0 1 0,0-1-1,0 1 1,0 1 0,0 0 0,1 1 0,-1 1 0,0-13 0,0 1-1,0 0 1,0 2 0,0 0 0,0 0 0,0 2 0,0 0-1,0 1-16,0-4 0,0 0 1,0 1-1,0 1 1,0 1-1,0 2 1,0 1-1,0 1 1,0 1-1,0 1 1,0 1-1,0 2 1,0 2-1,0 2 0,0 2 262,0-13 1,0 2-1,0 4 1,0 3 0,0 3-123,0-1 1,0 2 0,0 6 0,0 11-158,1-13 0,-2 38 1,-13 87-1,-3 43 83,5-14 0,-1 11 0,0 9 0,-1 2 0,2-17 0,0 4 0,0 3 0,0 2 0,-1 2 0,0 2 0,1-10 0,0 2 0,-1 2 0,1 1 0,-1 1 0,1 0 0,-1 1 0,2-2 0,0 2 0,0 0 0,0 0 0,1 0 0,0 1 0,0-1 0,0 0 0,0 0 5,0-1 1,0-1 0,-1 1 0,1-1 0,0 0 0,1 0 0,-1 0 0,2 0 0,-1 10 0,0 1 0,1-1 0,1 0 0,0 0 0,-1 1 0,1-1-6,0 1 0,0 1 0,0-1 0,0 1 0,1-1 0,0-1 0,1-1 0,0-6 0,1-1 0,0-1 0,1 0 0,0-1 0,0-1 0,1 0 0,0 8 0,0 1 0,1-2 0,0-1 0,1-3 0,-1-3 0,0 0 0,1-2 0,-1-4 0,1-2 0,0-6 327,0 19 1,0-6 0,0-15 655,0 11-820,0-135 1,0-46 0,0 19 0,0-11 0,0-8 0,0-3-89,0 14 1,0-4-1,0-4 1,0-1 0,0-1-1,0 0 1,0 11-1,0 0 1,0 0 0,0-2-1,0 1 1,0-2 0,0 0-147,0-6 1,0-2 0,0 0 0,0 0-1,0-1 1,0 0 0,0 1 0,0-2 0,0 1-1,0-1 1,0 1 0,0-1 0,0 0-1,0 1 0,0 0 1,0-1 0,0 1 0,0 0-1,0 0 1,0 0 0,0 1 0,0 3 0,0 0-1,0 1 1,0-1 0,0 2 0,0 0-1,0 1-11,0-10 0,0 2 0,-1 0 0,1 1 0,0 1 0,1 2 0,0 8 0,0 1 0,0 1 0,0 1 0,0 2 0,0 1-5,1-7 1,-1 2 0,0 2-1,0 2 1,1 2 0,1-6 0,0 3-1,1 3 1,-1 4 86,-1-2 0,0 5 0,1 5 491,0-23 1,0 40-427,-3 102 1,-3 62-1,-3 1 1,-2-40-1,-4 0 1,-1 4-1,1 9 1,3 5-1,0 0 1,0-1-1,0 1 1,0 0-1,0 0 1,0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6:29.78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1137 1531 24575,'-29'86'0,"-1"0"0,0-1 0,7 8 0,3 1 0,4 7 0,6-8 0,2 6 0,2 2 0,0 4 0,1-24 0,0 2 0,1 1 0,0 2 0,0 2 0,0 0 0,0-5 0,1 1 0,0 1 0,0 1 0,0 1 0,0 1 0,0 0-71,-1 7 1,0 1 0,0 1 0,0 1-1,1 0 1,-1 0 0,1-1 0,0-1 0,1 0-1,-1 0 1,1 0 0,0 0 0,1 0-1,-1-1 0,0-1 1,0 0 0,0-1 0,0 1-1,0-1 1,0 0 0,1-1 0,-1-2 0,1 0-1,1-1 1,-1 0 0,0-1 0,0 0-1,0-1-11,-1 7 0,0 0 0,-1-1 0,1-1 0,0-1 0,0 0 0,1-4 0,0 0 0,0-1 0,0-1 0,0-1 0,-1-1-28,0 6 1,-1 0 0,0-3 0,1-1-1,-1-3 1,2 6 0,-1-3 0,1-2-1,-1-4-218,-2 11 0,-1-4 0,1-7-164,6 14 0,-9-36 246,-10-61 0,6-43 0,7-35 0,-1-9 156,-1 16 1,-1-6-1,0-6 1,1-3 0,0-2-1,0 1 1,1-4 0,1-3-1,-1-2 1,1-2-1,-1-2 32,2 15 0,-1-2 0,1-2 0,-1-2 0,1 0 1,0-1-1,0 0 0,0 0 0,1 7 0,0-1 0,1 0 1,-1 0-1,1-1 0,0 0 0,-1-1 0,1 1 0,0-2 3,0-3 0,0 0 1,0-1-1,0-1 0,1 0 1,-1 0-1,0 1 1,1-1-1,0 1 0,-1 1 1,1 0-1,0 1 1,0-1-1,1 1 0,-1 0 1,0-1-1,1 1 0,0-1-3,0-1 0,0 0 0,0-1 0,0 1 0,0-1 1,1 1-1,0 1 0,0 1 0,0 1 0,1-3 0,-1 0 1,1 2-1,1 0 0,-1 1 0,1 1 0,0 1 0,1 2-24,1-5 0,0 0 0,0 2 0,1 1 0,0 1 0,0 3 0,0 1 0,2-16 0,0 3 0,0 2 0,0 4 0,1 6 163,0 4 0,0 5 0,0 4 1,-1 6-1,2-28 0,0 20-81,2 31 0,-10 81 0,-2 32 0,-2 17 0,-1 17 0,-1 8 0,0-21 0,-1 5 0,1 4 0,-2 2 0,0 1 0,0-10 0,-1 2 0,-1 1 0,0 1 0,-1 1 0,0 1-71,-1-7 1,-1 1 0,0 1 0,-1 1-1,0 1 1,0-1 0,1 1 0,-1 3 0,0 0-1,0 0 1,0 1 0,0 0 0,0 1-1,0-1 9,2-10 1,-1 0-1,0 1 1,0-1-1,0 1 1,0-1-1,0 1 1,1-1 0,0 0-1,0 1 1,1-1-1,-1 1 1,1-1-1,0 0 1,0 0-1,0-1-9,-1 10 1,0 1 0,0-1 0,1 0 0,-1-1 0,1-1 0,1-2 0,-1 8 0,1-1 0,-1-2-1,2 0 1,-1-2 0,1-1 70,1-7 0,1-1 0,-1-1 0,1-1 0,0-2 0,0-3 0,-1 19 0,0-3 0,0-4 0,1-5 327,-1 2 1,1-7 0,0-8 163,-1 4 1,1-34-247,4-135 1,0 19 0,0-13 0,0-7-230,0 18 0,0-4 0,0-3 0,0-3 0,0 0 1,0-8-1,0-3 0,0-2 0,0 0 0,0-2 52,0 10 0,0 0 1,0-2-1,0 0 0,0-1 1,0 1-1,0-2 1,0 1-1,0-2 0,0 1 1,0-1-1,0 0-68,0-3 0,-1-1 0,1 0 0,0-1 0,0 1 0,1-1 0,0 1 0,0 0 0,1 0 0,0-1 0,0 1 0,1 1 0,-1 1 0,1 1 0,0 0 0,0 0 0,1 1 0,0 0 0,1 4 0,0 0 0,1 0 0,0 2 0,0 0 0,1 2-110,1-9 1,1 1 0,0 2 0,1 1-1,0 4 1,2-5 0,1 3 0,0 3-1,-1 5 46,1-5 1,0 5 0,0 9 390,5-13 1,-1 39 0,-6 80-132,-6 32 1,-4 20-1,-3 2 1,-2 11 0,-3 7-99,2-24 0,-1 5 0,0 3 1,-2 2-1,1-1 0,-2 6 1,1 0-1,-2 2 0,0 0 1,-1 0-181,0-14 0,-1 0 0,0 1 0,-1 0 0,1 0 0,0 1 0,0 4 0,0 1 0,1 0 0,-1 0 0,1 0 0,-1 0 0,1-2 0,0 1 0,0-1 0,0 0 0,0 1 0,1-1 0,0-2 0,1 1 0,0 0 0,1-1 0,-1 0 0,0 0 76,-1-1 1,0 0 0,-1 0 0,1-1 0,1-1-1,0-1 1,0 8 0,1-1 0,1-1 0,-1-2-1,1-2 146,-3 10 0,-1-1 1,1-3-1,1-5 1,1 6-1,0-4 1,0-9 350,-2-1 1,1-12-1,-2 3 1,11-162-329,0 5 1,0-14 0,0 30 0,0-6 0,0-3 0,0-3-103,0 3 1,0-3 0,0-2-1,0-1 1,0 0 0,0-2 0,0-1-1,0 0 1,0 0 0,0-2-161,0-5 1,0 0 0,0-2-1,0 1 1,0-1 0,0 1-1,0 0 1,0 0 0,0-1-1,0 0 9,0 14 1,-1 0-1,1-1 1,0 1 0,0 0-1,1 1 1,1-11 0,1 0-1,1 0 1,0 2-1,0 1-20,1 6 1,-1 0 0,1 2 0,1 2-1,0 2 1,3-5 0,1 3 0,0 3-1,1 3 437,2-8 1,0 5 0,0 6 163,-1-3 1,2 17-165,3 31 1,-13 68 0,-5 29-188,3-6 0,1 8 1,-2 4-1,-2-2 1,-1 3-1,-2 4 1,0 2-102,0-4 1,-1 2-1,0 2 1,-1 0 0,0 2-1,0 3 1,0 1 0,0 1-1,-1 1 1,-1 0-139,-1 4 1,-2 1 0,0 1-1,0 0 1,1 0 0,2 0-1,1 0 1,1 0 0,0 0-1,1 1 0,-1 2 1,0 1 0,1 0-1,0-1 1,0-1 0,1-5-1,0-1 1,-1-1 0,2 0-1,0-2-11,1-6 1,0 0 0,1-1 0,0-3-1,0-1 1,-1 4 0,1-1 0,-1-4-1,1-6 601,0 31 1,2-15-165,-1 11 1,0-166 0,0-55-220,0 46 1,0-7 0,0-4-1,0-3 1,0 5 0,0-3-1,1-2 1,-1-1 0,1-1-199,0-2 1,0 0-1,0-2 1,1 0 0,-1-2-1,1 11 1,-1-2 0,0 0-1,1-1 1,0 0-1,1-1 8,1-5 0,1-1 0,0 0 0,1 0 0,1-1 0,-1 1 0,0-1 0,1 0 0,0 0 0,1 0 0,0 1 0,2-1 0,1 2 0,1-2 0,2 1 0,0 1 0,0 1 0,-1 2 0,-1 8 0,0 2 0,0 0 0,-1 2 0,2 1 0,-1 1-28,2-5 1,1 0 0,0 2 0,0 2-1,-2 4 1,-1-4 0,-1 3 0,0 4-1,1 6-139,7-23 1,1 13 248,6-18 0,-15 146 0,-7 18 0,-4 14 0,0-8 0,-1 5 0,-2 3 0,-4 14 0,-2 4 0,-1 3 0,1-17 0,-1 2 0,0 1 0,-1 0 0,0 1 0,-2-1 0,0 1 0,0-2 122,2 0 1,-1-1 0,1 0 0,0-2 0,-1-6 0,1-2 0,-1 0 0,1-1 80,-3 21 0,1-2 1,1-6-204,-3 14 0,-1-17 0,-12-16 0,17-131 0,5-27 0,3-18 0,2 17 0,2-6 0,-1-2 0,1 21 0,0-2 0,0-1 0,1-1 122,0-8 1,1-2 0,0-1 0,2 0 0,0-2 0,1-1 0,0 0 0,3-1-52,0 14 1,1 0 0,1 0 0,1-1 0,-2 2 0,2-18-1,-2 2 1,2 0 0,0 0-72,2 3 0,1 0 0,1 1 0,-2 4 0,-1-11 0,-1 4 0,0 6-124,4-14 1,0 10 123,-5 19 0,2 26 0,-2 48 0,-4 59 0,-6-4 0,0 8 0,-1 29 0,0 10 0,0-22 0,1 3 0,-2 2 0,-1 1 0,-1 0 0,-1 1 58,0 2 1,-1 0 0,1 1-1,0 0 1,1 1 0,-1 0-59,0 1 0,-1 0 0,1-2 0,1-6 0,-1-3 0,0-2 0,0-9 0,-1-1 0,1-5 0,0 12 0,-1-11 0,-1-10 0,-1-75 0,2-23 0,2-14 0,-1-33 0,1-9 0,2 26 0,1-2 0,-1-2 0,-1-6 0,-1-2 0,1-2 0,1-2 0,1-1 0,-1-1 163,1 2 1,0 0 0,0 0 0,0-1 0,0 0 0,0 0-121,0-3 0,0 1 0,0 2 0,0 9 0,0 3 0,0 2-43,0-22 0,0 7 385,0 16 1,0 21-386,0 41 0,0 100 0,0 4 0,0 14 0,0-14 0,0 7 0,0 1 0,0-24 0,0 0 0,0 2 0,0 0-79,1 7 1,-1 1 0,0 1 0,-1-1 0,0-2 0,-2 0 0,0 0 0,-1-1 78,0 1 0,0 0 0,-1-1 0,-1-3 0,-2 10 0,0-4 0,-2-4 0,-7 12 0,1-10 0,-4 15 0,3-89 0,15-75 0,-1 11 0,-1-7 0,3-24 0,0-7 0,1 19 0,0-2 0,0-3 0,0-5 0,0-2 0,0 0-88,0-5 0,-1 0 0,2-2-1,1 17 1,0-2 0,1 0 0,1-1 88,0-5 0,0-2 0,1 0 0,2 2 0,2 4 0,2 0 0,1 1 0,1 0 0,2 1 0,1-1 0,1 3 0,1 2 0,4-9 0,1 3 0,1 6 0,9-13 0,0 10 0,-10 16 0,2 24 0,7 57 0,-12 65 0,-11-9 0,-3 11 0,-4-3 0,-3 7 0,0 2 0,1-16 0,0 1 0,0 2 0,0 1-56,0 5 1,0 2 0,0 1 0,0 1-1,0 2 1,0 2 0,0 0 0,0 0 55,0 2 0,0 1 0,0-1 0,0 1 0,0-3 0,-1 1 0,1-1 0,-1-1 0,0-3 0,-1-1 0,0-1 0,0-2 0,0 16 0,-2-4 0,-1-4 0,-1-18 0,-1-4 0,1-4 0,1 12 0,-1-14 0,-3-25 0,9-100 0,1-7 0,0-14 0,1 3 0,-1-8 0,3-1 0,3-8 0,2-2 0,1-1-29,-1 18 1,0-1-1,1-1 1,1 0-1,2-1 1,0-1-1,0-1 1,1 0 28,-1-2 0,-1-1 0,1 0 0,1 1 0,0 3 0,0 2 0,0-1 0,0 1 0,1 1 0,0 0 0,0 2 0,-1 3 0,1-8 0,-2 3 0,1 8 0,2-5 0,0 10 0,8-16 491,-4 92 1,-9 61-247,-7-9 1,-2 8 0,0 21 0,-2 7-123,1-15 1,0 4-1,-3 1 1,-1 3-1,-3 1 1,0 0-288,0 7 0,0 0 0,-1 0 0,-2-1 0,0 0 0,0-1 3,1-1 0,-1 0 0,0-4 0,2-17 0,1-3 0,-2-5 161,-6 14 0,1-10 983,0 11-656,5-116 1,6-18 0,4-14-226,-2 4 1,0-6 0,0-1-1,0-5 1,0-1 0,0 0-103,-1 0 0,1-1 0,1 2 0,1 3 0,2 1 0,1 3 0,3-26 0,3 5 0,-1 16 0,2 4 0,4 8 0,1 4 0,7-30 0,8 53 0,-12 34 0,-5 78 0,-13-5 0,-4 11 0,2-10 0,0 5 0,0 3 0,0 6 0,0 3 0,0 2-123,0-16 0,0 2 0,0 0 0,0 0 0,0-3 0,0 0 0,0 0 0,0 1-18,0 0 1,0 0-1,0 0 1,0-1-1,0 14 1,0-3-1,0-1 86,0-7 1,0-2-1,0-4 546,0 16 1,0-15 491,0-22-970,0-128 1,4-7-1,1-15-13,-2 10 0,1-8 0,2-1 0,0 23 0,2 0 0,0-2 0,0 0-123,0-5 0,0-1 0,0 0 0,1 0 0,2 0 0,1-1 0,1 1 0,-1 0-18,-2 5 1,-1-1-1,1 2 1,0 0-1,5-17 1,2 1-1,-1 3 61,-3 12 0,-1 3 0,2 3 80,8-16 0,0 8 0,-8 20 0,2 20 0,6 44 0,-12 37 0,-7 20 0,0 29 0,-2 12 0,0-30 0,-1 5 0,0 3 0,-1 1 0,1 7 0,0 2 0,0 1 0,0 2-99,1-14 1,-1 2 0,0 1-1,0 0 1,-1 0 0,0 3-1,-1 0 1,0 1 0,-1 0-1,1 0 62,-2 2 1,0 1 0,0-1-1,0 0 1,0-1 0,0-7 0,1 0-1,-1-1 1,0 0 0,-1-2 36,-1 17 0,0 0 0,-1-2 0,0-3 0,0 12 0,0-4 0,-1-4-328,2-16 0,-1-3 0,1-6 294,1 11 1,-1-16 0,-3-34 0,9-95 33,0-7 0,0-13 0,0 10 0,0-5 0,0-5 0,0 8 0,0-5 0,0-2 0,0 1 0,2-3 0,1 0 0,0-1 0,0 0-103,1-7 0,1 0 1,0-1-1,1-1 0,-1 15 1,0 0-1,1 0 0,0-1 1,0-1 102,1-1 0,1-2 0,0 1 0,0 0 0,0 1 0,2-17 0,0 2 0,1 0 0,0 1 0,0 3 0,1 0 0,-1 2 0,0 4 0,0-6 0,0 5 0,0 5 0,5-18 0,1 10 0,-6 21 0,2 31 327,6 65 1,-11 23 0,-5 15-165,0 2 1,-1 7 0,0 3 0,-2 7 0,-1 4 0,-1 1-42,0-13 1,-1 2 0,-1 1 0,0 1 0,0 1 0,0 1 0,0 1 0,-1 1-246,-1 4 0,0 2 0,-1 0 0,0 0 0,-1 0 0,-1 1 0,1 0 0,0 0 107,2 2 0,1 0 0,1 0 0,0-1 0,-1-7 0,1-1 0,0-2 1,1-1 15,0 15 0,1-4 0,1-3 0,-1 18 0,2-10 491,0-31 1,0-15-1,0-28 1,0-101-296,0-2 1,0-10-1,0 23 1,0-3 0,0-2-156,0-14 1,0-3 0,0-1 0,0-4 0,0-1 0,0-1-165,0 20 0,-1-1 0,1 0 0,1-2 0,-1-3 0,0-2 0,1 0 0,0 0 0,0-1 0,0-1 0,1 1 0,0 0 0,1 4 0,0 0 0,1 0 0,2 1 42,0 2 0,2-1 1,1 2-1,0 3 1,2-10-1,1 4 0,2 5 81,8-16 0,2 11 0,-7 20 0,3 24 0,4 50 0,-4 74 0,-11-7 0,-3 11 0,-5-4 0,-1 6 0,-1 1 0,1 4 0,0 0 0,0 2 44,0-22 1,1 1 0,-1 0-1,-1 0 1,-2 0 0,-1-1-1,-1 1 1,-1 0-45,0 3 0,0 0 0,-1 0 0,0 0 0,0 1 0,1 1 0,-2-1 0,1 0 0,-1-2 0,0 0 0,-1 0 0,1-3 0,-1 15 0,-1-3 0,1-3-328,1-14 0,-1-3 0,0-5 287,-6 8 1,4-13 0,9-21 367,-5-83 1,5-11 0,2-12-165,0 4 1,0-6 0,0-2 0,0-9 0,1-2 0,0-3-109,0 14 0,0-2 0,1-1 0,1 0 0,1-1 0,0 0 0,2-1 0,1 0-178,2-4 0,0-2 0,2 1 0,0-1 0,0 1 0,0 1 0,1-1 0,1 0-18,1-1 1,1 0-1,0 1 1,0 1-1,4-17 1,0 2-1,0 3 90,-2 10 1,1 3 0,-1 5 541,2-9 1,1 11-165,-1 13 1,-1 28 0,2 85-310,-9 8 0,-2 11 0,-4-8 0,-2 5 0,-1 3-18,0 15 0,-2 4 0,-2 2 0,-1-15 0,-1 2 0,-2 1 0,0 0-123,-2 5 0,0 1 0,-1 1 0,1 1 0,0 6 0,0 0 0,0 1 0,-1 1 52,1-15 1,-2 0-1,1 1 1,-1-1-1,2-1 1,-1 15-1,2-1 1,0 0-1,-1 0 71,-1 1 0,-2 1 0,1-1 0,1-2 0,2-10 0,1-2 0,-1-2 0,1-2 0,-3 14 0,0-4 0,1-4 0,2 18 0,-1-14 0,-11-9 327,16-104 1,-2-26 0,-1-16-165,4 2 1,2-8 0,-1-1 0,0-7 0,0-3 0,0-1-137,0 13 0,0-2 0,0-2 0,0 1 0,1-1 0,-1-1 0,1 0 0,0 0-150,0-2 0,0 0 0,1 0 0,0 0 0,1 2 0,-1 1 0,2 1 0,0 0-31,4-22 1,1 1 0,0 4-1,-2 16 1,-1 4 0,1 3 153,2-13 0,2 10 0,6-12 983,-11 85-787,0 41 1,-5 27-1,0-7 1,-2 8 0,1 5-75,0 0 1,1 4 0,-1 3 0,-1 0 0,-1 3 0,0 2 0,-1 0 0,-1 2-233,0 8 1,-1 2 0,0 1 0,0 0-1,0-19 1,0 0 0,0 0 0,-1 0-1,0 1 0,0 0 1,0 1 0,-1-1 0,0 0-1,1-1 1,-1 10 0,0-1 0,0-1-1,2 0-31,1-5 1,1 0-1,0-2 1,0-2-1,-3 12 1,1-4-1,0-3-187,3-11 0,0-3 0,0-4 272,-1 9 0,-1-15 0,-2-32 383,-1-100 1,3-8 0,2-16-313,1 4 1,1-8-1,1-2 1,-1 18-1,0-1 1,0-1-1,0-1-15,-1-6 0,1-1 0,0-2 0,1 0 0,-1 13 0,1 0 0,0-2 0,1 1 0,0-1-99,1-2 1,0-1 0,1 0-1,1 1 1,0-1 0,0 0-1,1 1 1,1-1 0,0 1-1,3-1-11,1 0 1,1-1 0,2 1 0,0 1-1,0 2 1,2-11 0,1 3 0,1 2-1,1 0-132,-1 4 0,2 0 0,0 2 0,0 5 569,3-7 1,1 4 0,-1 9-1,1-13 1,2 37 0,9 78-214,-24 37 0,-9 20 0,2-9 0,-2 7 0,0 4-114,-1-7 0,-1 3 0,0 3 0,-1-2 0,1 1 0,0 1 0,-1-1 0,0 1-123,0 2 0,0 1 0,-1-1 0,0 0 0,-1-3 0,0-1 0,0 0 0,-1 1 105,-2 0 1,-1 0 0,0 0-1,0-1 1,2-3 0,0-1-1,1-1 1,-1-1 17,-2 20 0,1-2 0,-1-2 0,1-11 0,-1-2 0,1-4 150,-1 17 0,1-11 1,-3 4-1,2-113-150,5-27 0,2-14 0,0-26 0,0-10 0,0 17 0,0-4 0,0-2 0,0-3 0,0-2 0,0-1 122,0 24 1,0-1 0,0 0 0,0-1 0,0-2 0,0 0 0,0-1 0,0 0-82,0 1 0,0-1 1,0 1-1,0 0 0,2-22 1,1 1-1,1 2-41,0 5 0,1 3 0,-1 2 0,0 11 0,-1 2 0,1 4 0,2-19 0,1 8 0,-2 23 0,3 11 491,12 19 1,-10 113-296,-5-8 1,-3 9-1,-1-16 1,0 4 0,-1 2-115,0 17 1,0 5-1,0-1 1,0-3-1,0 0 1,0 1-224,0-20 1,0 0-1,0 1 1,0-2-1,0 21 1,-1-2-1,0 0-19,-1 2 0,0-1 0,-1-2 0,2-7 1,0-3-1,-1-1 160,-2-4 0,-1-2 0,1-4 0,1 12 0,0-5 491,-4-16 1,0-7 491,3 15-857,-22-68 1,13-85-127,0 10 0,0-10 0,7 11 0,2-4 0,1-3 0,0-14 0,1-3 0,0-2 0,0 21 0,0-1 0,0-1 0,-1-1-123,2-5 0,-1-2 0,1 0 0,-1 0 0,0 0 0,0 1 0,1-1 0,-1 1-18,2-1 1,0-1-1,0 1 1,0 2-1,0-17 1,0 2-1,0 4-34,0 16 0,0 3 0,0 5 371,1-23 1,-2 40-1,-2 99 1,-2 56 0,-2 7-113,2-31 0,-1 6 0,-1 4 1,0 3-1,-1 2 0,1 0 1,0 4-1,0 2 0,-1 2 1,-1 0-1,0-1-84,-1-12 0,0 1 0,0-1 0,-1 1 0,0 0 0,1 0 0,0 1 0,0 3 0,0 1 0,0 0 0,1 1 0,0 0 0,0 0 0,0 2-66,2-8 0,0 2 1,1 0-1,-1 1 1,1-1-1,0 1 1,0-1-1,-1 0 1,-1 10-1,1 0 1,-1 0-1,0 0 1,0-1-1,0 1 0,1-2-10,0 0 0,0-1 1,0 0-1,1 0 0,-1-1 1,1-1-1,0-1 1,-1 5-1,1-1 0,0-2 1,-1 0-1,2-2 0,-1-1-34,0 11 1,1-2 0,0-1 0,0-2-1,0-3 1,0 7 0,0-2 0,0-3-1,0-4-218,1 8 0,0-5 0,-1-6 0,0-15 0,-1-5 0,0-14 98,-5-4 0,4-105 0,3-44 120,1 26 1,2-7 0,-1-7 0,1-2-1,1 1 1,-1-4 0,1-3 0,-1-3-1,1-2 81,0 14 0,0-1 1,0-3-1,0-1 1,0-1-1,0 0 1,0 2-1,0-1 1,0 0-1,0 1 1,0-1-1,0 0 1,0 0-1,0-1-42,0-4 1,-1 0 0,1 0 0,-1-1-1,1 0 1,1 1 0,0 0 0,2 2 0,0-1-1,0 2 1,2-1 0,-1 0 0,1 1-1,1-1-5,-1 2 0,1-1 1,0 1-1,1 0 0,0 0 1,0 2-1,0 0 1,1-6-1,1 1 0,0 1 1,0 2-1,0 0 0,2 3-121,1-8 0,1 2 1,0 3-1,1 1 0,-1 5 360,0-2 1,0 2 0,0 6 0,0 6 0,8-26 0,2 24 81,3 41 1,-16 73 0,-6 46 0,-3 8-157,0-20 0,-1 6 1,-1 6-1,-2 2 0,0 2 1,-2 1-1,0 4 0,-2 1 1,0 4-1,-1 1 1,1 2-148,-1-14 0,1 3 0,-1 1 0,-1 1 0,1 1 1,-1 1-1,1 0 0,-1 0 0,1-7 0,1 0 0,-1 1 1,0 0-1,0 1 0,0 0 0,0 0 0,0 0 0,-1 0 3,1 1 0,-1 0 1,0 1-1,0 0 0,0 0 1,0 0-1,1 0 1,-1 0-1,1 1 0,0 0 1,0 1-1,0 0 1,0 0-1,1 0 0,-1 0 1,1 0-1,0 0 0,0-1-3,1 0 0,0 0 0,-1-1 0,1 1 0,1-1 1,-1 0-1,1 0 0,-1-1 0,1-1 0,0 5 0,0-1 1,0 0-1,0 0 0,0-2 0,1 1 0,0-2 0,0 1-18,0 9 0,1 0 1,0-1-1,1-1 0,-1 0 1,1-2-1,0-2 1,-1 5-1,1-2 0,0-2 1,0-1-1,1-2 0,0-2 185,0 6 0,1-3 0,0-1 0,0-4 1,1-3-1,-1 3 0,0-3 0,0-4 1,0-7 22,0 45 1,0-53-133,0-103 0,0-51 0,0-21 0,0 6 0,0 22 0,0 0 0,0-3 0,0-6 0,0-6 0,0 12 0,0-6 0,0-5 0,0-3 0,0-3 0,0 0 0,0-1 0,0 2 0,0 3 0,0 5 0,0 0 0,0 1 0,0 0 0,0 0 0,0 0 0,0 0 0,0 0 0,0 0-55,0-2 0,-1 1 1,1 0-1,0-1 0,0 0 1,0 1-1,0-1 1,0 0-1,1-1 0,-1-1 1,1 0-1,0 0 1,0 0-1,1 0 0,-1-1 1,0 0-1,1 1 0,0-1 0,-1-2 0,1 0 1,0 0-1,0 0 0,0 0 1,0 0-1,0 0 1,1 0-1,0 1 0,0 3 1,1 0-1,0 0 1,-1 1-1,2-1 0,-1 1 1,0 1-1,1-1 0,0 1 39,1-8 0,0 1 0,0-1 0,1 1 0,0 0 0,0 2 0,0 0 0,-1 1 0,2-4 0,-1 1 0,1 1 1,-1 1-1,1 1 0,-1 0 0,1 2 16,-1-7 0,1 0 0,0 2 0,-1 1 0,1 3 0,-1 2 0,1 0 0,0 2 0,0 3 0,-1 3 0,-1 3 196,1-24 1,-1 6-1,1 13 1,1 3 0,1 37 786,5 111-903,-10-4 0,-1 17 0,-2 12 0,-1 3 0,-1-18 0,-1 4 0,0 5 0,-2 2 0,1 3 0,-1 1 0,1 1-135,0-7 0,-1 2 1,1 1-1,0 2 0,-1 1 1,0 1-1,0 1 1,0-1-1,0 1 0,-1 3 1,1 1-1,-1 1 1,-1 0-1,1 1 0,0 0 1,-1 0-1,0 1 0,0 0 5,0-6 1,0 1 0,0 0 0,-1 0 0,0 1 0,0 0-1,1 0 1,-1 0 0,0 0 0,1-1 0,-1-2 0,1 1 0,0-1-1,0 0 1,0 0 0,0 0 0,0 0 0,0 0 0,0 0-1,0 1 36,-1 1 1,1 1 0,-1 0 0,1 0-1,-1 0 1,0 0 0,1 0 0,-1-1-1,1-1 1,-1 0 0,1 3 0,-1 1-1,1-1 1,-1-1 0,1 0 0,0-1-1,0-1 1,0 0 0,0-1 13,0 3 0,0 0 0,0 0 0,1-2 0,-1-1 0,0 0 0,1-1 0,-1-1 0,0 5 0,-1 0 0,1-2 0,-1 0 0,1-2 0,0-1 0,1-3 98,-1 1 0,2-1 0,-1-2 1,1-2-1,0-1 0,0-3 1,-1 21-1,1-2 0,-1-4 1,2-5 50,0 8 1,1-6 0,0-8-150,1 20 0,0-46 0,2-92 0,1-51 0,0-23 0,0 4 0,-1 18 0,0-5 0,0-4 0,0-4 0,0-3 0,0 0 0,0 10 0,0-3 0,0-2 0,0-2 0,0 0 0,0-2 0,-1 1 0,1 1-55,-1 9 0,0 0 1,0 0-1,0 0 0,0-1 1,0 0-1,0 0 1,0-1-1,0 0 0,0-3 1,0 0-1,0-1 1,0 0-1,0 0 0,0 0 1,0-1-1,0 1 0,0-1 0,0-2 0,0 1 1,0-1-1,0-1 0,0 1 1,0 0-1,0 0 1,0 1-1,0 0 0,0 4 1,0 0-1,1 1 1,-1-1-1,0 1 0,1 1 1,0-1-1,-1 0 0,1 1 28,0 0 1,0 1 0,1-1 0,-1 0 0,0 1-1,1 0 1,-1 1 0,1 0 0,0 2 0,0-3 0,1 0-1,-1 1 1,0 1 0,1 1 0,0 1 0,0 1-1,1 1 27,2-18 0,0 0 0,1 3 0,0 1 0,0 3 0,-1 2 0,0-1 0,1 1 0,-2 4 0,1 4 0,1 5 196,1-17 1,1 8-1,0 10 1,-1-7 0,3 37 786,3 63-892,-7 40 0,-5 33 0,-3 10 0,1-11 0,-2 9 0,-2 7 0,1 4 0,-1 2-149,1-23 0,0 4 0,0 2 0,0 2 0,-1 2 1,1 1-1,-1-1 0,1 1 0,0-7 0,0 2 0,0 0 1,0 0-1,0 1 0,0 1 0,0 0 0,-1 0 0,1 2 17,-1-5 0,0 1 0,0 1 0,0 0 0,0 1 0,0 0 0,0 1 0,0-1 0,0 0 0,1 0 0,-1 0 0,1 1 0,0-1 0,0 1 0,0 0 0,0-1 0,0 1 0,1 0 0,-1-1 0,1 1 41,0-1 0,1 0 0,-1 1 0,1 0 0,0-1 0,0 1 0,0-1 0,0 0 0,0-1 0,-1 0 0,1 6 0,-1 0 0,0 0 0,0 0 0,0-1 0,0-1 0,1 0 0,-1 0 0,1-2 0,0 6 0,0 0 0,0-1 0,1-1 0,-1 0 0,0-2 0,1-1 0,-2-2 0,1 1 0,-1-1 0,0-1 0,0-1 0,0-2 0,0-2 0,0-1 196,1 19 1,0-1-1,0-3 1,0-4 0,-1-3 40,-1 5 1,-1-2-1,0-7 1,0-14-238,-1 8 0,-1-40 0,-8-109 0,-1-58 0,8 44 0,0-10 0,1-9 0,0-4 0,0-1 0,0 12 0,-1-2 0,1-3 0,0-2 0,-1-3 0,1-1 0,0-1-52,1 11 0,-1-2 0,1-2 1,0-1-1,-1-1 0,1-1 0,0 0 1,1 0-1,-1 0 0,2 8 0,-1-1 1,1 0-1,0 0 0,0 0 0,0-1 1,1 0-1,-1 0 0,1 0 0,0 0 2,0-1 1,0 0 0,1-1 0,-1 1 0,1-1 0,0 0-1,0 1 1,0-1 0,0 1 0,0 0 0,0 2 0,1 1 0,-1-1-1,1 1 1,0-1 0,0 1 0,0 0 0,0 0 0,0 0-1,0 0 9,0 1 1,0-1-1,0 0 1,0 1-1,0-1 1,1 1 0,0 0-1,0 1 1,0 1-1,1 0 1,1-4 0,0 1-1,1 1 1,-1 0-1,1 0 1,1 1-1,0 1 1,0 1 0,0 1 40,1-5 0,1 1 0,-1 0 0,1 2 0,1 0 0,0 2 0,0 3 0,1 1 0,2-9 0,1 1 0,0 2 0,1 3 0,1 4 0,0 4 163,5-12 1,0 4 0,1 7 0,1 7 0,8-28 0,5 37 81,5 69 1,-20 55 0,-13 40 0,0 10-213,-2-37 1,0 5 0,0 4 0,-2 4 0,1 2 0,-1 2 0,0-10-1,0 3 1,0 1 0,-1 2 0,0 2 0,0 1 0,0 2 0,0 1-84,0-7 1,0 3 0,0 0 0,-1 3 0,1 0 0,0 1-1,-1 0 1,1 1 0,-1-1 0,1 0 0,-1 3 0,0 0 0,1 0-1,-1 1 1,0 0 0,0 0 0,0 0 0,1 1 0,-1 0-1,0-1 5,0-5 0,0-1 0,0 1 1,0-1-1,0 1 0,0 0 1,0 1-1,0-1 0,0 1 1,0-1-1,0 1 0,0 1 1,0 1-1,0 0 0,0 0 1,0 0-1,0 0 0,0 0 1,0 0-1,0 0 0,0 1 0,0-1 36,0 2 1,0 0 0,0 0 0,-1 0 0,1 0 0,0 0-1,0 0 1,0 0 0,0 0 0,1-1 0,-1 0 8,0-2 0,0-1 0,0-1 0,0 1 0,0-1 0,0 0 0,0 0 0,1 0 0,1 1 0,0-1 0,2 0 0,0 1 0,0 0 0,2 1 0,0-1 0,0 1 0,1-1 0,1 0 0,-1 0 0,1-1 0,0 0 0,-1-1 0,3 4 0,0 0 0,-1 0 0,1 0 0,-1 0 0,1 0 0,-1 0 0,1 0 0,0 0 0,-1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26:03.89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398 883 24575,'-36'68'0,"-1"-1"0,0 1 0,0 12 0,8-5 0,15-25 0,6-2 0,8 32 0,0-4 0,0 13 0,0 4 0,1-39 0,-2 2 0,-3-4 0,-2-1 0,-1 1 0,-1-1 0,-9 37 0,3-7 0,-6-5 0,15-57 0,-10-33 0,3-30 0,2-18 0,0-3 0,0-8 0,1-2 0,-1-2 0,1-3 0,1-1 0,2-8 0,1-2 0,1 0 0,0 3 0,1 1 0,1-1-164,1 0 0,1 0 0,1 0 0,-1 3 0,0 1 0,0 1-44,0-1 0,0 0 1,0 2 207,0 4 0,0 2 0,0 9 0,0 9 0,0 8 0,0-6 0,0 93 0,0 7 0,0 15 0,0 7 0,0 7 0,0-7 0,0-7 0,0-10 0,9-14 0,4-16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6:44.16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491 1 24575,'-66'37'0,"14"-5"0,52 27 0,0 0 0,0 6 0,0 7 0,0 6 0,0 1 0,0 8 0,0 11 0,-6-2 0,-1-5 0,1 5 0,6-5 0,0 3 0,0-2 0,-3 3 0,-3-3 0,4 4 0,-5 2 0,5 0 0,2 0 0,0-45 0,0 0 0,0 3 0,0-1 0,0 3 0,0 0 0,0 1 0,0-1 0,0-1 0,0 0 0,0 1 0,0 1 0,0 2 0,0 0 0,0 7 0,0 1 0,0 4 0,0 0 0,0 2 0,0 0 0,0 0 0,0-1 0,0 1 0,0 0 0,0 0 0,0 0 0,0 3 0,0 1 0,0-4 0,0 0 0,0 0 0,0 0 0,0-1 0,0 0 0,0 2 0,0-1 0,0-2 0,0 0 0,0-5 0,0 1 0,0 0 0,0 1 0,0 2 0,0 0 0,0 4 0,0 0 0,0 3 0,0-1 0,0 2 0,0-1 0,0-7 0,0 0 0,0 3 0,0 0 0,0-3 0,0 0 0,0 0 0,0 0 0,0-4 0,0 1 0,0 2 0,0-1 0,0-1 0,0-1 0,0 3 0,0 0 0,0-5 0,0-1 0,0 2 0,0 1 0,0 0 0,0 1 0,0 6 0,0 0 0,0 0 0,0 0 0,0 4 0,0-1 0,0-5 0,0-2 0,0-4 0,0-1 0,0-7 0,0-1 0,0-4 0,0-3 0,0 34 0,0-18 0,0-36 0,-9-53 0,-4-43 0,4 11 0,1-6 0,-2-15 0,0-6 0,0-11 0,1-4 0,2 24 0,1-2 0,-1-2 0,-2-4 0,0-2 0,-1-2-141,-1-6 1,0-1-1,0-2 1,2 17-1,0-2 1,-1-1-1,1 0 18,-1-2 0,0 0 0,0-1 0,1 0 0,1-1 0,0-1 0,2 1 0,-1 0 61,2 2 0,0 1 0,0 0 0,1 0 0,-1 4 1,0-1-1,1 1 0,0 1 62,2-1 0,1 1 0,0 0 0,-1 0 0,-1 0 0,-1-1 0,1 1 0,0 1 0,0-23 0,1 2 0,0-1 0,0-1 0,-1 1 0,2-1-164,0 3 0,2 1 0,-1 0 0,0 1 0,0 1 0,0-1 25,0 0 1,0 1 0,0 0 0,0 5 0,0 1 0,0 1-26,0 5 0,0 0 0,0 2 0,0 3 0,0 1 0,0 0 155,0 3 0,0 0 1,0 1-1,0-31 1,0 2 8,0-1 0,0 2 0,0 3 0,2 3-84,1 5 0,0 2 0,1 4 0,1 1 84,1 3 0,1 2 0,2 6 0,0 3 0,-3-1 0,1 1 0,1 6 0,1 3 983,11-42 0,-1 13 0,1 35-16,0 10 16,-1 21-696,1 10 166,-1 9-453,1-9 0,0-2 0,17-43 0,4-9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6:48.84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354 415 24575,'-38'79'0,"0"1"0,12-11 0,6-1 0,10-9 0,5-1 0,4 4 0,2 1 0,-1 0 0,0 2 0,-1 3 0,2 1 0,2 3 0,2 0 0,1 0 0,2 0 0,1 5 0,1 0 0,3 2 0,0-1 0,-2-3 0,0 0 0,3 4 0,-2-1 0,-3-3 0,-3 0 0,1 0 0,-1 1 0,1 2 0,0 0-224,2 1 1,1-1-1,-4-2 1,-1 1 223,-1 4 0,-1 1 0,-2-6 0,0 0 0,-1 3 0,0-1 0,0 1 0,0-1 0,0-3 0,0 0 0,0 2 0,0 1 0,0 0 0,0 1 0,0-1 0,0 0 0,0 1 0,0-1 0,0-2 0,0-2 0,0 2 0,0-1 0,0-1 0,0 0 0,0 0 0,0 2 0,0 7 0,0 0 0,0-5 0,0 0 0,0 6 0,0 0 0,0-5 0,0-1 0,0-6 0,0 0 0,0 3 0,0 0 0,-3-3 0,-1 0 0,1 2 0,0 2 0,-2 3 0,1 1 0,0-5 0,1 0 0,2 3 0,-2-1 0,-3-9 0,-1 1 0,4 5 0,2 0 0,-3-6 0,1 1 0,2 6 0,0 0 0,1 1 0,0-1 0,0-3 0,0-1 0,0-2 0,0 0 0,0 2 0,0-1 0,0-4 0,0-1 0,-3 1 0,-1 1 69,1-5 1,0 0 0,-1 2 0,1 0-70,3 5 0,0-1 0,0 1 0,-2 0 0,-1-1 0,0 1 0,2 0 0,-1 1 0,0 2 0,-2 0 0,0-1 0,-1 2 0,2 5 0,0 0 0,-4-2 0,1-1 0,2 3 0,1 0 0,-3 1 0,-1-1 0,3-3 0,1 0 0,0 3 0,0-1 0,3 1 0,0 1 0,0 0 0,0 1-97,0 1 1,0 1 0,0-1 0,0-1 96,0 5 0,0 0 0,0-3 0,0-1 0,0 4 0,0 0 0,0 0 0,0 0 0,0 3 0,0 1 0,0-5 0,0-1 0,0-1 0,0 0 0,0-4 0,0 0 0,0-2 0,0-1 0,0 0 0,0 0 0,0-6 0,0-1 0,0 2 0,0-1 0,0-5 0,0-3 0,0-10 0,0-2 0,0 36 440,0-35-440,0-22 0,-9-126 0,7 39 0,0-6 0,-2-3 0,-1-6 0,1 0 0,0 3 0,1-1 0,-1 0-164,0-3 0,0-1 0,-1-2 0,-1-7 0,0-3 0,0 0 42,2-7 0,0-1 0,-1-1 0,2 21 1,-1-1-1,0-1 0,0 0-1,1-2 0,0 0 0,0 0 0,-1 0 0,0 1 0,-1 0 0,1 1 0,0-2 27,0-1 1,1-1 0,0 0 0,0 1 0,-1 1 0,0 1-1,0 0 1,0 1 95,1 1 0,0 0 0,-1 0 0,1 1 0,0 0 0,0 1 0,1 0 0,-1 0 0,1-21 0,0 1 0,0-1 0,1-1 0,1-1 0,-1 1 0,-1 1 0,-1 1 0,1-1 0,1-3 0,0 0 0,1 0 0,0 2 0,0-1 0,0-1 0,0 24 0,0-1 0,0 0 0,0 1 0,0-1 0,0 1 0,0 0 0,0 0 0,0-21 0,0 1 0,0-1 0,0-2 0,0 0 0,0 0 0,0 0 0,0 0 0,0 0 0,0 2 0,0 0 0,0 0 0,0 2 0,1 0 0,0 1-164,1 4 0,0 0 0,1 0 0,0-1 0,0 1 0,2 0 65,0-3 0,2 0 0,0 1 1,2 5-1,0 0 0,1 1 99,1 2 0,0 1 0,0-1 0,1 0 0,-1 1 0,1-1 0,-1 0 0,-1 0 0,2 1 0,1 4 0,2 1 0,0 1-105,-2 3 0,0 1 0,0 1 0,2 5 1,-1 0-1,1 2 105,5-22 0,-1 2 0,1 5 0,-1 2 245,1 3 1,0 4 0,-4 14 0,0 3 215,17-32 522,-9 22 0,13 24 0,-24 26-492,4 15 1,-17 33-6,0 17 1,0 20-487,0 26 0,0-34 0,0 5 0,0 7 0,0 4 0,0 11 0,0 4-164,1-27 0,-1 1 0,-1 3 0,-1 10 0,-2 3 0,-1 2 50,1-14 1,0 2 0,-2 1 0,1 1-1,-1 5 1,-1 2 0,-1 0 0,1 1-10,-3 4 0,1 1 0,-2 0 0,1 1 0,0 1 0,1 0 0,-1 1 0,0 0 0,0 1 0,0 1 0,1 0 0,-1 0 0,0-3 0,1 0 0,0 0 0,0 0 7,1 1 1,0 0 0,0 0 0,-1 0 0,0-1 0,0-1 0,-1 1 0,1-1 115,1 0 0,-1 1 0,1-1 0,1 1 0,-1-2 0,1 1 0,0-1 0,0 0 0,1-1 0,-1-1 0,0 0 0,1 0 0,0-1 0,0-1 0,0 1 0,0-1 0,0 1 0,-1 0 0,0 0 0,1-1 0,1-4 0,0 0 0,0-1 0,0 0-123,0 0 0,0-1 0,0 0 0,1-1 0,0-1 0,1-1 0,1-1 0,0 0-11,1 23 0,2-1 1,-1-1-1,-2-4 1,0-1-1,-1 0 134,1-2 0,0-1 0,0 0 0,-1-2 0,1 1 0,0-2-164,2-3 0,0 0 0,0-1 0,0 0 0,0 0 0,0-2 155,0-3 0,0-1 0,0 0 0,0-3 1,0 0-1,0 1 9,1 2 0,-1 0 0,-1 0 0,0 0 0,-2-2 0,1 1 0,0-3 0,0 0 0,-1-1 0,-1 1 0,-1-1 0,1 0 139,2-3 1,0-1-1,0 0 1,-6 31 0,0 0-140,1 0 0,1 0 0,2 0 0,0-2 0,0-5 0,1 1 0,-1 4 0,-1 2 0,2 0 0,0 0 0,-4-4 0,1 1 0,2 3 0,1 0 0,0-2 0,0 0 0,2 1 0,2 2 0,-1-31 0,0 0 0,0 1 0,0 0 0,0 1 0,0 0 0,-2-2 0,0 0 0,-1 0 0,1 0 0,0-1 0,0 1 0,-1 3 0,1 1 0,0 0 0,2 2 0,0 1 0,0-2 0,0 0 0,0-2 0,0 1 0,0 0 0,0 1 0,0-2 0,0 27 0,0 0 0,0 0 0,0 0 0,0 1 0,0 0 0,0-32 0,0 1 0,0-1 0,0 31 0,0-2 0,0-4 0,0-1 0,0-5 0,0 0 0,0-1 0,0 0 0,0-2 0,0-1 0,0 0 0,0 0 0,0-1 0,0-1 245,0-8 1,0 0 0,0-3 0,0-1-1,0-2 1,0-2 0,0-2 0,0-2-1,0 2 1,0 1 0,0 0 0,0 0-1,0-1 1,0 0 0,0-1 0,0 0-1,0-5 1,0-1 0,0 2 0,0-1 81,0-3 1,0-1 0,0 46 133,0-7 0,0-6-461,0 7 0,0-3 42,0 2 0,0-4-42,0-8 0,0-16 0,0-4 0,0-13 0,0 1 0,0-42 0,9-36 0,-7-62 0,1 27 0,1-6 0,-3-8 0,0-5 0,-1-11 0,0-4 0,0 28 0,0-1 0,0-2-164,0-6 0,0-2 0,0-1 0,0-8 0,0-2 0,0-1 41,0 18 0,0-2 0,0 0 0,0 0 0,0-1 0,0-1 0,0-1 0,0 1 0,0-2 0,0-1 0,0 1 0,0 0 0,0 2 0,0 1 0,0-1 0,0 0 0,0-3 0,0-1 0,0-1 0,0 2 0,0 1 0,0 0 0,0 0 0,0 1 32,0-2 1,0 1 0,0-1-1,0 1 1,0 3 0,0 0 0,0 0-1,0 0 91,0 0 0,0 0 0,0 0 0,0 0 0,0 3 0,0-1 0,0 1 0,0 0-123,0-1 0,0-1 0,0 1 0,0-1 0,0 1 0,0-1 0,0 0 0,0 0 1,0 0 0,0 0 0,0 1 0,0 0 0,0-22 0,0 1 0,0 0 122,0 24 0,0 0 0,0 0 0,0-1 0,0 0 0,0-1 0,0 0 0,0 0 0,0-1 0,0 0 0,0-1 0,0 1 0,0-2 0,0 0 0,0 0 0,0-1 0,0 2 0,0-1 0,0 0 0,0-1 0,0 1 0,0-1 0,0-1 0,0 1 0,0-2 0,0 0 0,0-1 0,0 1 0,0-1 0,0 1 0,0 0 0,0 0-123,0-1 0,0 1 0,0 0 0,0-1 0,0 1 0,0 0 0,0-1 0,0 1 10,0 0 1,0 0 0,0-1-1,0 1 1,0 0 0,0-1 0,0 1-1,0 0 113,0-1 0,0 1 0,0 0 0,0 0 0,0 1 0,0 1 0,0 0 0,0 0 0,0 1 0,0 0 0,0 0 0,0 0 0,0 0 0,0 0 0,0 0 0,0 0 0,0 1 0,0 1 0,0 0 0,0-1 0,0 0 0,0-1 0,1 1 0,0-1-20,0 3 1,1 1-1,0-1 1,-1 0 0,1 1-1,0-1 1,1 0 0,-1 0 19,1 2 0,0 0 0,0 0 0,1 0 0,1 0 0,0-1 0,0 1 0,0 0 0,1-21 0,0 0 0,1 1 0,1 3 0,1 2 0,1 0 112,0 2 0,0 1 0,2 0 0,2-1 0,0 0 0,0 1-112,-3 2 0,-1 0 0,1 0 0,4 1 0,2-1 0,-1 1 0,-2 1 0,-2 1 0,1-1 0,2 3 0,0-1 0,-1 1 0,0-3 0,-1 1 0,-1-2 0,0-2 0,-2 0 0,1-1 0,0 0 0,0 1 0,-1-2 0,1-4 0,-1-1 0,0 1 0,0 2 0,1 1 0,1 0 0,0 3 0,0 1 0,1-1 0,-2-1 0,0 0 0,-1 0 0,0 5 0,1 0 0,-1 0 0,1-1 0,0 0 0,-1 1 0,1 4 0,-1 1 0,0 1 0,0-1 0,1 1 0,1 0 0,-1 7 0,1 1 0,-1 1 245,3-32 1,-1 2 0,1-1 0,0 0-245,-1-1 0,0 2 0,-2 4 0,0 3-1,2 7 0,0 2 0,-2 7 0,0 2 245,-1 7 1,-1 0 0,1-2 0,0 1-1,0 7 1,-1 0 0,1-1 0,-2 1-1,-2 3 1,1 1 0,2 3 0,-1 1 245,5-34 1,-4 3-1,-2 16 1,1 1-1,-1 6 1,-1 2 486,-6 5-978,0-4 0,9 6 0,-7-1 0,16 21 0,-16 39 0,7 23 0,-8 15 0,-2 9 0,1 9 0,0 7 0,0-5 0,0 5 0,0 4 0,0 18 0,0 4 0,0 4 0,0-15 0,0 3 0,0 1 0,0 3-99,0-11 1,0 3 0,1 0-1,-2 2 1,1 0 0,-2 5-1,0 0 1,-1 2 0,0 0-1,0 2 17,-1-12 0,0 2 0,0 0 0,-1 1 0,1 0 0,-2-1 0,1 0 0,0-1 0,0 0 0,-1 0 0,0 1 0,-1 0 0,-2 2 0,-1 1 0,0 1 0,0-1 0,-1 1 0,2 0 0,0-1 0,1 1 0,1 0 0,-1-1 0,0 1 0,0 0 0,-1 1 0,-1 1 0,0-1 0,0 1 0,0 0 0,0-1 0,1 2 0,0 0 0,0 0 0,0 0 0,0 0 0,0 0 0,-1 2 0,0-1 0,0 1 0,0 0 0,1 0 0,-1 0 0,0 2 0,1-1 0,-1 1 0,1 0 0,-1 0 0,1 1 11,1-10 1,1 0 0,-1 0 0,1 1-1,-1 0 1,1 0 0,0 1 0,0 0 0,0 1-1,0 1 1,1-1 0,-1 1 0,1 0-1,0-1 0,1 1 1,0 0 0,0 1 0,0-1-1,1 0 1,0 1 0,0 0 0,0 1 0,0 0-1,1 1 1,0-1 0,0 1 0,0-1-1,1-1 0,-1-3 1,1 0 0,0 0 0,0-1-1,1 1 1,-1-1 0,1 0 0,0-2 0,0 1-1,0 0 1,1-1 0,0 0 0,-1 0-1,0 0-11,0 12 0,0-1 0,0 1 0,0-2 0,0 1 0,0 0 0,0-3 0,1 1 0,-1-1 0,1 0 0,0 0 0,0 0 0,0-3 0,-1-1 0,1 1 0,0-1 0,1 0 0,-1 1 0,0 0 0,0 0 0,0 1 0,1-1 0,-1 0 0,1 1 0,-1-2 0,1 1 0,-1 0 0,1 0 0,1-1 0,0 0 0,2-2 0,1-1 0,1 0 0,0 0 0,1 0 0,0 1 0,1 0 0,0 1 0,0 0 0,1-1 0,0 0 0,2 0 0,-1-4 0,1-1 0,1 0 0,0 0 0,0-1 0,0 0-8,0 0 1,0-1-1,0 0 1,0 0 0,0-1-1,0 0 1,3 13 0,0 0-1,0-1 1,1-1-1,-1 0-9,1-3 1,0 0 0,0-1-1,-1-1 1,1-1 0,-2-4-1,0-1 1,0-1 0,0-1-1,-1 0 195,4 11 1,-1 0 0,1-2-1,-1-1 1,-1-7 0,-1-1-1,1-1 1,0-3-97,2 11 0,1-2 0,-1-3 0,-3-9 0,0-2 0,-1-3 491,4 13 1,-1-6-1,-5-18 1,2-9 491,15-9-787,-20-78 1,-5-31-1,1 4 1,-1-9 0,-1-6-88,-1-5 0,-1-8 0,-1-4 0,1-3 1,-1 7-1,0-3 0,0-3 0,-1-2 1,0-1-122,0 19 1,0-1 0,-1-2 0,0-1-1,0-1 1,0-1 0,0-1 0,-1 1 0,0 0-1,1-2 1,-1-1 0,-1-1 0,1-1-1,-2 0 1,1-1 11,-1 4 0,-1-1 0,0-1 0,-1-1 0,1 0 0,-1-1 0,0 0 0,1-1 0,-1-1 0,2 5 0,-1-1 0,0 0 0,1-1 0,-1 0 0,1-1 0,-1 0 0,1-1 0,-1-1 0,1 0-45,0 3 0,0-2 0,0 0 1,0-1-1,-1 0 0,1-1 1,0 0-1,1 0 0,-1 0 1,0 1-1,1-1 0,-1 1 1,1-1-1,-1 0 0,1 1 1,0-1-1,0 0 0,0 1 1,0-1-1,1 0 0,-1 0 0,1 0 2,1 7 0,-1 0 0,1-1 1,0 1-1,0-1 0,1 1 0,-1-1 1,1 1-1,-1 0 0,1 0 0,0 1 1,0 0-1,-1-4 0,1 0 0,0 1 1,0 0-1,0 0 0,0 0 0,1 0 1,-1 1-1,1 0 0,-1 0 0,1 0-7,0-6 1,0-1 0,0 1 0,0 0 0,1 0 0,-1 0-1,1 1 1,-1 0 0,1 0 0,-1 1 0,1 3 0,0 0 0,-1 1-1,1 0 1,0 0 0,0 0 0,0 1 0,0 0 0,-1 1-1,1 0-8,0-5 0,0 0 0,-1 1 0,1 0 0,0 1 1,0 0-1,0 1 0,0 0 0,1 0 0,1-7 0,-1 0 1,2 1-1,-1 1 0,1 0 0,-1 0 0,2 2 0,-1 1-18,1-5 0,0 1 1,1 1-1,-1 0 0,1 2 1,0 1-1,1 2 1,-1-7-1,1 1 0,0 1 1,0 2-1,1 2 0,0 1-34,1-5 1,1 1 0,1 3 0,0 2-1,-2 3 1,1-4 0,-1 2 0,0 4-1,0 5 101,1-2 0,-1 6 0,1 5 9,1-10 0,2 18 0,5 32 0,-4 96 0,-8 7 0,-3 17 0,-2-8 0,-1 11 0,-2 7 0,0 3 0,0-15 0,-1 5 0,0 2 0,-1 3 0,0 2 0,0-1 0,1-5 0,-1 2 0,1 0 0,-1 2 0,0 0 0,0 2 0,-2 1 0,1-2 0,-2 0 0,0 2 0,-1 1 0,1 1 0,-1 0 0,0 1 0,1 0 0,1-8 0,-1 1 0,1 1 0,-1 0 0,1 0 0,0 1 0,0 0 0,0 0 0,0 0 0,0 2 0,0 1 0,0 0 0,0 0 0,1 1 0,-1-1 0,1 1 0,0 0 0,0 1 0,1-9 0,0 0 0,0 1 0,0 0 0,1 0 0,-1 0 0,1 1 0,0-1 0,1 0 0,-1 1 0,1 0 0,1 0 0,-1 0 0,1 1 0,1 0 0,-1-1 0,0 1 0,1-2 0,-1 1 0,1-2 0,-1 7 0,1-1 0,-1-1 0,1 0 0,0 0 0,-1-1 0,1 0 0,1 0 0,-1-1 0,0-3 0,1 0 0,0 0 0,0 0 0,0-1 0,0-1 0,1 0 0,-1-1 0,0 0 0,0 5 0,0-1 0,0-1 0,1 0 0,-1-1 0,0 0 0,1-1 0,-1-1 0,1 5 0,-1 1 0,0-2 0,1-1 0,0 0 0,0-1 0,2-2 0,0 9 0,1-2 0,0 0 0,1-2 0,1-2 0,0-1 109,2 3 0,0 0 0,2-3 0,-1-4 1,2-3-1,0 1 0,0-4 0,1-5 1,2-4-40,2-1 0,2-5 1,0-7 157,-2 5 0,3-28 0,37-108-228,-38 16 0,-7-13 0,-1-8 0,-1 2 0,-1-8 0,-2-7 0,-1-3 0,0-4 0,-1 7 0,-2-5 0,0-2 0,0-4 0,-1-2 0,0 0 0,0 0 0,0 14 0,0 0 0,-1-1 0,1-1 0,-1-1 0,0-1 0,1 0 0,-1-1 0,1-1 0,-1 4 0,1-1 0,0-1 0,-1-1 0,1 0 0,0-1 0,-1 0 0,1 0 0,0-1 0,-1 0 0,0 6 0,1-1 0,-1 0 0,0 0 0,1-1 0,-1 0 0,0-1 0,0 1 0,0-1 0,0 1 0,0-1 0,0-2 0,0 0 0,0 0 0,0-1 0,0 0 0,0 1 0,0-1 0,0 0 0,0 0 0,0 0 0,0 0 0,0 0 0,0 1 0,0-1 0,0 1 0,0-1 0,0 0 0,0 0 0,0 1 0,0-1 0,0 0 0,0-1 0,0 0 0,0-1 0,0-1 0,0 1 0,0 0 0,0-1 0,0 1 0,0 0 0,0 0 0,0 0 0,0 1 0,0 3 0,0-1 0,0 1 0,0 0 0,0 0 0,0 0 0,0 1 0,0-1 0,0 1 0,0 1 0,0-1 0,0-5 0,0-1 0,0 0 0,-1 1 0,1 0 0,0 0 0,-1 1 0,2 1 0,-1 0 0,1 2 0,1-3 0,-1 1 0,1 0 0,0 1 0,1 1 0,-1 1 0,1 1 0,1 0 0,-1 2-67,1-3 1,0 1 0,1 0 0,0 1 0,0 2 0,1 2 0,-1 2 0,0 2 0,1-7 0,0 2 0,-1 3 0,1 2 0,1 3 0,0 3 66,4-16 0,0 4 0,1 6 0,0 8 0,3-24 0,0 28 77,-1 52-77,-7 62 0,-6 38 0,-4-7 0,-4 14 0,-2 7 0,0 5 0,1-13 0,-1 5 0,-1 3 0,0 4 0,-1 1 0,0 2 0,1-14 0,0 2 0,0 2 0,-1 1 0,0 2 0,-1 1 0,0 1 0,-1 1 0,1-10 0,-1 2 0,-1 1 0,1 0 0,-2 2 0,1 0 0,0 1 0,-1 0 0,1-1 0,1 1 0,-1 3 0,0-1 0,0 1 0,1 1 0,-1 0 0,1 0 0,-1 0 0,1 0 0,0 1 0,0 0 0,0-7 0,1 1 0,0-1 0,0 1 0,0 1 0,0-1 0,0 1 0,0-1 0,1 1 0,-1 0 0,1-1 0,0 2 0,0 0 0,0 0 0,0 0 0,0 0 0,1 1 0,-1-1 0,1 1 0,0 0 0,0 0 0,1 0 0,0-5 0,0 0 0,0 0 0,0 1 0,1 0 0,0-1 0,-1 1 0,2 0 0,-1 0 0,0-1 0,1 1 0,0-1 0,-1 6 0,1 0 0,0 0 0,0 0 0,1-1 0,0 1 0,-1-1 0,2 0 0,-1 0 0,0 0 0,1-1 0,0-2 0,0-1 0,0 1 0,1-1 0,-1 0 0,1 0 0,0-1 0,1 0 0,-1 0 0,0-1 0,1-1 0,0 5 0,0-1 0,0-1 0,0 1 0,1-1 0,0-1 0,0-1 0,0 0 0,0-1 0,0 0-39,1 12 1,-1 0 0,1-1 0,1-1 0,-1-2-1,1 0 1,-1-2 0,1-1 0,-1 0 0,1-1 0,-1-1-1,1-1 1,0-2 0,0-2 0,0-2 38,-1 17 0,1-2 0,0-2 0,0-4 0,1-4 0,-1 0 0,0-3 0,1-4 0,0-8 0,1 23 0,2-13 0,-1-25 0,7-20 0,16-40 0,-7-66 0,-7-38 0,-2 32 0,1-6 0,-2-8 0,0-4 0,-2 3 0,-2-5 0,0-5 0,-1-4 0,0-2 0,-1-3 0,0 18 0,0-2 0,-1-2 0,1-3 0,-1-1 0,0-1 0,0 0 0,-1-1 0,1 1 0,0 6 0,-1 0 0,0-1 0,1 0 0,-1-1 0,0 0 0,0-1 0,0 0 0,-1-1 0,1 1 0,-1 3 0,1-1 0,-1 0 0,0-1 0,0 0 0,0 0 0,-1-1 0,1 1 0,0 0 0,0 0 0,0 0 0,0-7 0,0 0 0,0 0 0,0 0 0,0 1 0,0-1 0,0 0 0,0 0 0,0 0 0,0 0 0,0 8 0,0-1 0,0 0 0,0-1 0,0 1 0,0 0 0,0 0 0,0 0 0,0 1 0,0 0 0,0 1 0,0-6 0,0 1 0,0 1 0,0-1 0,0 1 0,0 1 0,0 0 0,0 0 0,0 0 0,0 2 0,0-7 0,0 0 0,0 1 0,0 0 0,0 1 0,0 1 0,0 0 0,0 2 0,0 2 0,0-2 0,0 1 0,0 1 0,0 2 0,0 0 0,0 2 0,0 2 0,0 2 163,0-11 1,0 2 0,0 3 0,0 1 0,0 4 0,0 1-49,0-18 0,-1 1 0,1 8 0,1 11-115,3-27 0,1 50 0,-3 105 0,1 14 0,0 19 0,-3 10 0,-3-4 0,-3 8 0,-2 6 0,-1 5 0,0 3 0,3-23 0,-1 3 0,0 2 0,0 3 0,-1 1 0,1 2 0,-1 1 0,0 0 0,0-11 0,1 2 0,-1 1 0,0 1 0,-1 0 0,1 2 0,0 0 0,-1 1 0,1 0 0,0 1 0,0-1 0,0 1 0,0 1 0,0 0 0,0 2 0,0-1 0,1 1 0,-1 1 0,0-1 0,1 0 0,0 0 0,0 2 0,0 0 0,0 0 0,0 0 0,1 1 0,-1 0 0,1-1 0,1 1 0,-1 0 0,1 1 0,1-1 0,0-7 0,1 0 0,0 0 0,0 0 0,1 1 0,-1-1 0,2 1 0,-1 0 0,0-1 0,1 1 0,0 0 0,0 0 0,-1 1 0,1 0 0,0 0 0,0 1 0,1-1 0,-1 0 0,1 1 0,0-1 0,0 1 0,1 0 0,0 0 0,0 1 0,1 2 0,0 0 0,0 1 0,0 0 0,1 1 0,0-1 0,1 0 0,0 1 0,1-1 0,0 1 0,2-1 0,0 0 0,2 0 0,0 0 0,1 0 0,0 1 0,2-1 0,0 0 0,1 0 0,0 0 0,1 0 0,0 0 0,1 0 0,0 0 0,2-7 0,1 0 0,-1 0 0,0 0 0,0 0 0,1 0 0,-1 0 0,0 0 0,0-1 0,1 1 0,-1 0 0,0 0 0,0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5:48.23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24575,'0'64'0,"0"0"0,0 34 0,0-22 0,0-6 0,0 8 0,0 1 0,0-1 0,0 0 0,0 1 0,0-3 0,0-4 0,0 2 0,0-9 0,0 1 0,0-8 0,0 1 0,0 0 0,0-2 0,0-5 0,0-4 0,0-9 0,0 7 0,0-1 0,0-3 0,0-3 0,0-11 0,0 12 0,0 3 0,0 12 0,0 3 0,0-3 0,0-16 0,0 7 0,0-1 0,0 8 0,0-8 0,0 8 0,0-8 0,0 10 0,0-3 0,0 3 0,0-3 0,0-4 0,0-9 0,0 7 0,0-1 0,0 1 0,0-7 0,0 1 0,0-1 0,0-7 0,0 1 0,0 0 0,0 12 0,0 1 0,0-7 0,0-6 0,0 0 0,0 23 0,0-6 0,0 9 0,0-9 0,0-10 0,0-1 0,0 0 0,0 2 0,0 5 0,0-2 0,0 8 0,0-6 0,0 6 0,0-6 0,0 6 0,0-6 0,0 6 0,0-6 0,0 6 0,0 0 0,0 7 0,0-7 0,0 0 0,0-6 0,0 6 0,0-6 0,0 6 0,0-6 0,0 6 0,0-15 0,0 3 0,0-6 0,0 6 0,0 8 0,0 2 0,0 8 0,0 1 0,0-13 0,0 0 0,0-9 0,0 8 0,0-1 0,0 2 0,0 4 0,0 9 0,0-5 0,0 5 0,0-11 0,0 11 0,0-7 0,0 0 0,0 9 0,0-9 0,0 9 0,0-8 0,0 3 0,0 3 0,0 0 0,0 0 0,0 2 0,0 4 0,0-2 0,0 9 0,0-2 0,0 1 0,0 1 0,0 0 0,0-7 0,0 14 0,0-5 0,0 4 0,0-6 0,0 0 0,0-2 0,0 2 0,0 10 0,0-3 0,0 3 0,0-3 0,0-1 0,0 1 0,0 1 0,0 5 0,0-4 0,0 4 0,0-11 0,0-2 0,0-3 0,0 3 0,0 2 0,0-9 0,0 7 0,0-6 0,0-1 0,0-6 0,0 2 0,0 4 0,0-10 0,0 3 0,0 1 0,0 0 0,0 4 0,0-11 0,0 7 0,0 6 0,0 3 0,0 4 0,0 6 0,0 1 0,0 6 0,0 6 0,0-40 0,0 0 0,0 47 0,0-46 0,0-1 0,0 47 0,0 0 0,0 0 0,0 0 0,0 0 0,0 0 0,0 0 0,0-9 0,0-4 0,0-2 0,0 2 0,0-14 0,0 1 0,0-6 0,0-1 0,0-4 0,0 4 0,0 5 0,0 2 0,0 4 0,0 2 0,0 1 0,0-1 0,0 1 0,0-1 0,0 0 0,0 1 0,0 1 0,0 5 0,0-4 0,0 4 0,0-5 0,0-1 0,0 6 0,0 0 0,0 2 0,0-2 0,0-5 0,0 5 0,0 2 0,0-2 0,0 4 0,0 3 0,0-1 0,0-39 0,0 1 0,0 0 0,0 1 0,0-2 0,0 0 0,0 46 0,0-6 0,0 6 0,0-46 0,0 0 0,0 1 0,0-1 0,0 46 0,0-49 0,0 2 0,0 1 0,0 0 0,0 5 0,0 0 0,0 1 0,0 1 0,0 1 0,0 0 0,0-7 0,0-2 0,0 2 0,0-1 0,0 46 0,0-7 0,0 1 0,0-1 0,0 7 0,0-6 0,0-1 0,0-1 0,0 1 0,0-4 0,0-9 0,0 1 0,0-1 0,0 9 0,0 5 0,0-3 0,0 3 0,0-10 0,0 3 0,0 2 0,0-2 0,0 0 0,0-6 0,0-3 0,0-4 0,0-3 0,0-3 0,0-10 0,0 10 0,0-16 0,0 9 0,0-5 0,0 5 0,0-3 0,0-3 0,0 1 0,0-8 0,0 0 0,0-7 0,0 0 0,0 0 0,0-6 0,0-1 0,0 1 0,0 6 0,0 1 0,0-14 0,0 0 0,0-9 0,0 20 0,0-15 0,0 15 0,0-6 0,0-1 0,0-2 0,0-8 0,0 0 0,0-1 0,0 1 0,0-1 0,0 10 0,0-8 0,0 8 0,0-10 0,0 1 0,0 0 0,0-1 0,0 1 0,0-1 0,0 1 0,0 0 0,0-1 0,0 1 0,0-1 0,0 1 0,0 0 0,0-10 0,0-1 0,0 0 0,0 2 0,0 0 0,0 6 0,0-15 0,0 24 0,0-4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5:49.65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1 441 24575,'0'89'0,"0"0"0,0 1 0,0-1 0,0-5 0,0 2 0,0 2 0,0 0 0,0 1 0,0 3 0,0 0 0,0 1 0,0 2 0,0 4 0,0-15 0,0 2 0,0 3 0,0 0 0,0 3 0,0 1 0,0 1-58,0-1 0,0 3 0,0 1 0,0 2 0,0 0 1,0 1-1,0 0 0,0 0 0,0-8 0,0 1 0,0-1 1,0 2-1,0-1 0,0 2 0,0-1 0,0 2 0,0 0 8,0-4 1,0 1 0,0 0 0,0 1 0,0 1 0,0 0-1,0-1 1,0 1 0,0 0 0,0 0 0,0-1 0,0 1 0,0-1-1,0 1 1,0 0 0,0-1 0,0 1 0,0 0 0,0 0-1,0 0 0,0 1 1,0 0 0,0 0 0,0 0 0,0 1 0,0-1-1,0 0 1,0 0 0,0 0 0,0-1 0,0-1 0,0-1 0,0 1-1,0-1 1,0 0 0,0 0 0,0-1 0,0 0 0,0 0-1,0 0-8,0 6 0,0 0 0,0-1 0,0 0 0,0 0 1,0-1-1,0 0 0,0-1 0,0 0 0,0 6 0,0-1 1,0-1-1,0 1 0,0-2 0,0 0 0,0-1 0,0 0-8,0-5 0,0 0 1,0-1-1,0 0 1,0-2-1,0 0 1,0-1-1,0-1 1,0 2-1,0-1 1,0 0-1,0-2 1,0-2-1,0 0 0,0-2-44,0 19 1,0-1 0,0-2 0,0-4-1,0-4 1,0 0 0,0-3 0,0-5-1,0-8-382,0 22 0,0-15 164,0 4 0,0-140 0,0-45 229,0 30 1,0-7 0,0-7-1,0-5 1,0 5 0,0-6-1,0-5 1,0-3 0,0-3-1,0-2 47,0 20 0,0-3 0,0-2 1,0-2-1,0-2 0,0 0 0,0-1 1,0 0-1,0 0 0,0 5 0,0-1 1,0-1-1,0 0 0,0 0 0,0-1 1,0-1-1,0 0 0,0-1 0,0 0 7,0 3 0,0 0 0,0-1 1,0-1-1,0 0 0,0 0 1,0-1-1,0 1 0,0-2 1,0 1-1,0 0 0,0-4 1,0 0-1,0 0 0,0 0 1,0-1-1,0 0 0,0 0 1,0 0-1,0-1 0,0 1 0,0-1 4,0 7 0,0-1 0,0 0 0,0 0 0,0 0 0,0-1 0,0 1 0,0 0 0,0-1 0,0 1 0,0 0 0,0 0 0,0 0 0,0 1 0,0-1 0,0 0 0,0 1 0,0-1 0,0 1 0,0 0 0,0-1 0,0 1 0,0 0 0,0 0-6,0-6 0,0-1 0,0 0 0,0 0 0,0 0 1,0 0-1,0 1 0,0 0 0,0 1 0,0 1 1,0 0-1,0-2 0,0 0 0,0 1 0,0 1 1,0 0-1,0 0 0,0 1 0,0 1 0,0 0 0,0 0-11,0-4 0,0 0 0,0 0 0,0 1 0,0 1 1,0 0-1,0 2 0,0 1 0,0 1 0,0 0 0,0 0 1,0 2-1,0 1 0,0 1 0,0 1 0,0 2 0,0 2 7,0-11 0,0 1 0,0 2 1,0 3-1,0 2 0,0 3 20,0-20 1,0 2 0,0 7 0,0 13 0,0-8 0,0 21 30,0 29 0,0 99 0,0 50 0,0-35 0,0 9 0,0 7 0,0 5 0,0-7 0,0 6 0,0 4 0,0 4 0,0 2 0,0 3 0,0-22 0,0 4 0,0 1 0,0 2 0,0 1 0,0 2 0,0-1 0,0 1 0,0-1 0,0-6 0,0 0 0,0 1 0,0 0 0,0 0 0,0 1 0,0 0 0,0 1 0,0 0 0,0 0 0,0 5 0,0 0 0,0 2 0,0-1 0,0 1 0,0 1 0,0-1 0,0 0 0,0 1 0,0-2 0,0 1 0,0 0 0,0-1 0,0 1 0,0 0 0,0-1 0,0 1 0,0 0 0,0-1 0,0 1 0,0 0 0,0-1 0,0 1 0,0 0 0,0 0 0,0 0 0,0-1 0,0 1 0,0-1 0,0 0 0,0-1 0,0-1 0,0 1 0,0-1 0,0 0 0,0 0 0,0-1 0,0 1 0,0-1 0,0-1 0,0-1 0,0-1 0,0 0 0,0-1 0,0 1 0,0-1 0,0-1 0,0 0 0,0-1 0,0 0 0,0 13 0,0-1 0,0-1 0,0-1 0,0 0 0,0-1 0,0-1 0,0-1 50,0 7 0,0-1 0,0 0 0,0-2 0,0-1 1,0-1-1,0-3 0,0 3 0,0-2 0,0-1 1,0-3-1,0-1 0,0-3-50,0 2 0,0-2 0,0-2 0,0-4 0,0-3-30,0 26 0,0-6 0,0-18 0,0 8 0,0-89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6:20.74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177 177 24575,'-43'37'0,"17"9"0,17 12 0,9 14 0,0 20 0,0-35 0,0 3 0,0 1 0,0 0 0,0 8 0,0-1 0,0-1 0,0-1 0,0 6 0,0 0 0,0-3 0,0-1 0,0-2 0,0-1 0,0 2 0,0 1 0,0-2 0,0-1 0,0-2 0,0 0 0,0-1 0,0 0 0,0 0 0,0 0 0,0-3 0,0 0 0,0 2 0,0 0 0,0-6 0,0 1 0,0 2 0,0 1 0,0 3 0,0 0 0,0 2 0,0 1 0,0 3 0,0 1 0,0-3 0,0-1 0,0 0 0,0 0 0,0 0 0,0-1 0,0 1 0,0 1 0,0 5 0,0 1 0,0 0 0,0 0 0,0 5 0,0 1-128,0 3 1,0 1 0,0 1 0,0-1 127,0 3 0,0 0 0,0-1 0,0 0 0,0-2 0,0-1 0,0-1 0,0-1 0,0 3 0,0 0 0,0-7 0,0 0 0,0-3 0,0 0 0,0-3 0,0 1 0,-1-1 0,2-1 0,2 2 0,3 0 0,0 1 0,1 1 0,-2 5 0,-2 1 0,1 3 0,-1 1 0,1 0 0,1 0 0,-2-4 0,0 0 0,2 1 0,-1-1 0,0 0 0,-2 1 0,0 3 0,-1 1 0,2 2 0,0 0 0,-1 3 0,-2 1 0,0-4 0,0-1 0,0 4 0,0-1 0,0-5 0,0-1 0,0-2 0,0 1 0,0 5 0,0 0 0,0-4 0,0-1 0,0-1 0,0-1 0,0 0 0,0 1 0,0-2 0,0 2 0,0 7 0,0 0 0,0 2 0,0 1 0,0 4 0,0 1 0,0-2 0,0-1 0,0-2 0,0 1 0,0-2 0,0 0 0,1-5 0,1-1 0,1 7 0,0-1 0,-2-5 0,0-1 0,2-3 0,1-1 0,-3-1 0,0-1 0,-1-10 0,0-2 0,0-3 0,0 0 0,0 1 0,0 0 0,0-1 0,0 0 0,0 5 0,0-1 0,0-6 0,0-1 0,0-4 0,0-3 0,0 38 0,0-10 0,0-10 0,0-10 0,0-15 0,0-5 509,0-4-509,0-13 0,0-110 0,0 21 0,0-9 0,0 8 0,0-3 0,0-2 0,0 0 0,0 0 0,0-3 0,0-6 0,0-2 0,0-2-141,0-6 1,0-2-1,0-1 1,0 20-1,0 0 1,0-1-1,0-1 18,0-4 0,0-1 0,0 0 0,0 0 0,0 3 0,0 0 0,0 0 0,0 1 66,0-1 1,0 1 0,0-1 0,0 1 0,0 1 0,0 0 0,0 1 0,0-1 56,0 0 0,0 0 0,0 0 0,0 1 0,0-19 0,0 2 0,0 0 0,0 3 0,0 1 0,0 0 0,0 4 0,0 0 0,0 1-164,0 0 0,0 2 0,0-1 0,0 1 0,0 1 0,0 0 102,0 6 0,0 2 1,0-1-1,0 2 1,0-1-1,0 0 62,0-2 0,0-2 0,0 1 0,0 2 0,0 1 0,0 0 0,0 1 0,0 0 0,0 0 0,0 2 0,0 1 0,0-1 0,0 1 0,0-1 0,0 0 0,0-3 0,0 0 0,0-1 0,0 1 0,0-1 0,0-1 0,0-5 0,1-1 0,0 0 0,1 1 0,0 0 0,1-1 0,0-3 0,1-1 0,2-1 0,2-7 0,1-1 0,0 0 0,-1-1 0,-1-1 0,2 0-164,1-2 0,2 0 0,-2 0 0,-1 0 0,-1 1 0,-1 0 26,2-2 1,0 1-1,0 1 1,-2 6-1,1 1 1,0 1 137,1 3 0,0 0 0,0 3 0,-2 7 0,0 1 0,0 2-31,2 3 0,0 2 1,0 3-1,-1-17 1,-1 5 30,-1 19 0,1 5 0,4-25 491,2 12 1,-2 16 491,-5-2 0,-4 8-604,7-3 604,0 16-492,-7 29 1,7 50-416,-9 43 0,0-21 0,0 6-76,0 11 0,0 3 0,-3-25 0,-1 2 0,0 1-164,-2 5 0,0 1 0,-2 1 0,0 3 0,-2 1 0,0 1 89,-2 4 1,-2 1 0,1 1-1,0 3 1,-1 0 0,2 1 74,-2 5 0,1 2 0,0-2 0,1-5 0,-1-1 0,1 0 0,1 1 0,0-1 0,1 0 0,0 0 0,0 0 0,1-1 0,2-3 0,1 0 0,0 0 0,-1-1 0,1 0 0,-1 0 0,1 0 0,-1-1 0,1-2 0,-1-4 0,2-2 0,-1 0 0,1 1 0,1 1 0,0-1 0,0-3 0,0 0 0,1 1 0,0 0 0,1 0 0,1 0 0,0-5 0,0-1 0,0-1-173,-2 26 0,0-3 0,1 1 1,2-1 172,0 1 0,0 1 0,0 0 0,0 1 0,0 2 0,0 0 0,0-5 0,0 0 0,0-2 0,0 1 0,0 0 0,0 2 0,0 7 0,0 0 0,0-31 0,0 0 0,0 0 0,0 31 0,0 0 0,0-31 0,0 1 0,0-1 0,0 31 0,0 0 0,0 0 0,0 0 0,0-31 0,0 1 0,0 0 0,0-1 0,0 1 0,0-1 0,0 31 0,0 0 0,0 0 0,0 0 0,0-3 0,0 0 0,0-5 0,0 0 0,-1 5 0,2 0 0,2-2 0,0-1 0,0-4 0,1 0 0,0 1 0,1-1 0,-2-3 0,0 0 0,1-6 0,1 1 0,1 2 0,1-1 0,1-6 0,1-2 0,-2-6 0,-1-3 0,2-9 0,0-1 0,5 37 0,-5-17 0,-8-15 327,0-46 1,0-50 0,0-28-209,1-19 1,-2-9-1,1 22 1,-2-3 0,0-1-120,-2 0 0,0-1 0,-1-1 0,-1-7 0,0-2 0,-2-1-141,-2-7 1,-1-2-1,0-2 1,3 20-1,0-2 1,0-1-1,1 0 21,0-5 0,0 0 0,1-2 0,0 2 0,1 1 0,0 1 1,0 0-1,0-1 120,1-1 0,-1-1 0,0 0 0,0 1 0,0 4 0,0 0 0,0 1 0,0-1 0,1 2 0,1 0 0,0 0 0,0 0 0,1 0 0,-1-1 0,1 0 0,0 1 0,1 3 0,-1 0 0,0 0 0,1 1 0,0 0 0,0 1 0,1-1 0,0 0 0,0 0 0,0-1 0,0 0 0,0 0 0,0 0 0,0-1 0,0 1 0,0 0 0,0 1 0,0 1 0,0 0 0,0 0 0,0-20 0,0 1 0,0 0-164,0 6 0,0 1 0,0 1 0,0 4 0,0 1 0,0 0 81,0-2 1,0 0 0,0 1 0,0 5 0,0 2 0,0 0-64,0 5 1,0 1-1,0-1 1,0 1-1,0-1 1,0 0 145,0 2 0,0 1 0,0 0 0,0-31 0,0 0 0,0 30 0,0 0 0,0 1 0,0-24 0,0 2 0,-1 6 0,2 2 0,2 9 0,0 3 0,0 2 0,1 3 0,2 7 0,1 3 0,-1-44 0,1 13 983,-7 20 0,9 17-492,2 19 1,-1 38-1,-3 17 1,-5 46-489,-2-22 1,0 5 0,0 16 0,0 6-4,0 10 0,0 2 0,0 3 0,0 1-52,0 4 0,0 2 1,0-27-1,0 2 1,0 0 51,0 4 0,0 0 0,0 1 0,0 5 0,0 1 0,0-1 0,0-3 0,1-1 0,-2 1 0,-1 4 0,-1 2 0,-1 0-164,0 1 0,0 2 0,-1 0 0,2 5 0,-1 1 0,0 0 23,0 2 1,0 0-1,-1 0 1,3-22-1,-1 1 1,0 0-1,1 0 137,-1 0 1,-1 0 0,1 0 0,-1-1 0,0 0-1,0 0 1,-1-1 0,1 1 3,0-1 0,1 0 0,0 0 0,0 0 0,-1 25 0,1 0 0,-1-1 0,0-3 0,-1 0 0,1-1 0,2 0 0,1 0 0,0-2 0,-2-3 0,1-1 0,0 0 0,1-2 0,0 0 0,1 0 0,0 4 0,0 1 0,0 0 0,0 0 0,0 0 0,0 0 0,0 2 0,0 0 0,0-1 0,0 1 0,0-1 0,0-1 0,0-2 0,0 0 0,0-2 0,0-5 0,0-1 0,0-1-150,0-4 1,-1-1-1,2 0 1,1-4-1,1-1 1,1-1 149,2 30 0,1-4 0,1-11 0,1-4 0,1-14 0,0-4 0,-4-9 0,1-3 0,6 40 0,-9-23 983,3-10-816,4-20 816,0-1-492,-1-35 1,-1-4-1,-9-31 1,0-50-463,0 12 0,0-8 1,0 12-1,0-5 1,0-3-30,0-14 0,0-6 0,0-1 0,0 15 0,0-1 0,0-2 0,0 0-123,0-8 0,0 0 0,0-2 0,0-1 0,0-3 0,0-1 0,0-1 0,0-1 24,0 15 1,0 0 0,0 0-1,0-1 1,0 0 0,0 2-1,0 0 1,0 0 0,0 0-1,0 1-11,0 1 1,0 0 0,-1 1 0,2 0-1,-1 0 1,2-17 0,0 0 0,0 0-1,1 2 26,0 6 0,0 1 0,1 1 1,-1 0-1,0 1 0,-1 1 1,1 0-1,0 0-39,0 5 0,1 0 0,-1 1 0,0 0 0,-2 0 0,0 0 0,0 1 0,0-1 0,1 3 0,0-1 0,-1 1 0,1 0 0,-1 0 0,-1 1 0,1 0 0,-1 0 111,0 1 0,0 1 0,0 0 1,0 0-1,0 0 0,0-1 0,0 1 1,0 1 11,0-23 0,0 1 0,0 1 0,0 3 0,0 0 0,0 0-164,0 0 0,0 1 0,0-1 0,0 1 0,0 1 0,0-1 91,0 2 0,0-1 0,0 1 0,0-1 0,0 1 0,0 0 73,0 6 0,0 1 0,0-1 0,0 0 0,0-1 0,0 1 0,0 0 0,0 0 0,0 0 0,0 3 0,0 1 0,0 1-115,0 5 0,0 2 1,0-1-1,0 1 1,0 1-1,0 0 115,0-26 0,0 3 0,0 4 0,0 1 245,0 3 1,0 0 0,0 6 0,0 2-1,0 4 1,0 2 0,1-1 0,0 0-128,2 6 0,1 2 0,-3 4 0,2 2 209,3 1 1,1 3 0,0-29 655,6 18 0,-9 30 0,13 9-492,-14 32 1,5 27-473,-8 39 1,1-9 0,0 7-20,3 18 0,-1 7 0,-2-21 0,-1 4 0,1 3-164,1 10 0,1 3 0,-1 2 0,-1 2 0,0 1 0,-1 2 41,0-19 0,0 0 0,0 2 0,0 1 0,0 6 0,0 1 0,0 1 0,0 1 13,0 5 1,0 0 0,0 1 0,0 1-1,0-17 1,0 2 0,0 0 0,0 0-1,0 1 11,0 2 1,0 2 0,0-1-1,0 1 1,0-1 0,-1-2-1,0 1 1,-1-1 0,1 1-1,-1 1 0,1 4 1,0 2 0,0 0-1,0 0 1,-1-1 0,0-2-1,-1-1 1,0 1 0,0 0-1,1 0 28,0 2 0,1 1 0,0-1 0,0 1 0,-1-1 0,0-5 0,-1 0 0,0 0 0,0-1 0,1 0 71,0-1 0,1 1 0,0-1 0,0-1 0,0-1 0,-1 14 0,0-2 0,0-1 0,1 0 0,1-3 0,0 0 0,0-1 0,0-2 0,0-5 0,0-1 0,0-2 0,0 1-141,0-3 1,0-1-1,0 0 1,0-1-1,1 19 1,-1-2-1,1-1 52,1 0 1,0-1-1,1-2 1,0-8 0,0-3-1,2-2 54,0-9 0,2-2 0,0-3 0,6 19 0,0-5 35,0-17 0,1-6 0,12 9 0,-15-39 327,-5-52 1,-4-20 0,-2-13-167,1-27 1,-2-10-1,1 15 1,0-5-1,0-2-161,1 10 0,-1-2 0,1-1 0,-3 0 0,-1-2 0,-1 0 0,-1 0 0,0-2 91,-1-2 1,-1-1 0,0-1 0,1 1 0,-1-1 0,1 0 0,0-1 0,1 1-92,0-4 0,0 0 0,0 0 0,0-1 0,0-2 0,1-1 0,-1 0 0,2 0 0,0-1 0,2 0 0,0 0 0,-1 0 0,0 0 0,1 0 0,-1 0 0,1 0 0,0-1 0,1 1 0,1 0 0,-1 1 0,0 5 0,0 1 0,0 1 0,0-1 0,0-1 0,-1 0 0,1 0 0,1 2 0,0 6 0,1 0 0,-1 1 0,1 1 0,0 1 0,-1 1 0,1 0 0,0 1 0,1-21 0,0 1 0,-1 2 63,1 4 0,-1 1 1,0 2-1,-1 6 0,-1 0 1,1 2-64,1 3 0,1 0 0,-1 2 0,-1 3 0,0 2 0,-1 0-60,0 1 1,0 1-1,0 2 1,0-25-1,0 3 60,0 7 0,0 3 0,0 6 0,0 2 0,0-3 0,0-1 0,0 0 0,0 0-6,0 4 1,0 0 0,0 2-1,0 1 6,0 9 0,0 2 0,0 3 0,0-1 245,0 1 1,0-1 0,0 1 0,0-1-1,0-2 1,0-1 0,0-1 0,0 0-1,0-3 1,0 2 0,0 5 0,0 1-1,0-1 1,0 1 0,0 4 0,0 1 245,0-41 1,0 4-406,0 8 0,0-5-71,0-1 0,9-7-15,4 7 0,-2-2 0,2 2 0,-9 20 0,3-1 0,-5 27 0,-2-6 0,0 14 0,0 1 0,0-7 0,0 6 0,0 1 0,0-7 0,0 15 0,0-7 0,0 10 0,0-1 0,-35-8 0,-9-2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6:21.43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451 785 24575,'-58'-49'0,"0"0"0,0 1 0,0-9 0,11 3 0,10-18 0,31 13 0,-1 13 0,-12-6 0,3 8 0,-10 5 0,5 9 0,10-7 0,-7 6 0,16-8 0,-7 0 0,9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6:22.32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24575,'90'0'0,"3"0"0,-8 0 0,-34 0 0,1 0 0,0 0 0,0 0 0,1 0 0,1 0 0,1 0 0,1 0 0,1 0 0,1 0 0,1 0 0,0 0 0,1 0 0,0 0 0,-8 0 0,0 0 0,4 0 0,-1 0 0,-2 0 0,-1 0 0,46 0 0,-7 0 0,-8 0 0,2 0 0,-2 0 0,-12 0 0,1 0 0,-19 0 0,-6 0 0,-1 0 0,-4 0 0,-3 0 0,0 0 0,0 0 0,-17 9 0,13-7 0,-22 24 0,24 4 0,-7 20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6:24.08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24575,'0'77'0,"0"0"0,0-11 0,0 3 0,0 3 0,0 13 0,0 4 0,0 5 0,0-9 0,0 3 0,0 3 0,0 2-90,0-8 1,0 3-1,0 1 1,0 2 0,0 0-1,0-9 1,0 0 0,0 2-1,0 0 1,0 0-1,0 1 8,0 2 0,0 2 0,0-1 0,0 1 0,0-1 0,0 0 0,0 0 0,0-1 0,0 0 0,0 0 0,0 0 0,0 0-8,0-2 1,0 1-1,0-1 1,0 1 0,0-2-1,0-1 1,0 12 0,0-1-1,0-1 1,0-1-1,0 0-9,0-2 1,0 0 0,0-1-1,0-1 1,0 0 0,0-6-1,0 0 1,0 0 0,0-2-1,0-1-24,0 11 0,0-1 0,0-1 0,0-2 0,0-7 0,0-1 0,0-2 0,0-2-74,0 9 0,0-2 1,0-4-1,0 22 0,0-6-295,0-18 0,0-6 289,0-6 0,0-26 0,0-57 0,0-76 203,0 8 0,0-13 0,0 11 0,0-7 0,0-4 0,0 12 0,0-4 0,0-1 0,0-2 0,0 16 0,0-1 0,0-1 0,0 0 0,0-2-99,0-7 1,0-1 0,0-2-1,0 1 1,0-1 0,0-1-1,0 1 1,0-1 0,0-1-1,0-1 17,0 10 0,0 0 0,0-2 0,0 0 0,0 0 0,0 1 0,0 0 0,0 0 0,0 0 0,0 0 0,0-1 0,0 1-8,0-3 1,0 0-1,0 0 1,0 0 0,0 1-1,0 1 1,0-8 0,0 0-1,0 1 1,0 2-1,0 2 88,0 6 0,0 2 0,0 1 0,0 2 0,0 3 1,0-4-1,0 3 0,0 3 0,0 2 198,0-13 1,0 3-1,0 6 1,0-9 0,0 7 294,0 14 1,0 7-107,0-12 0,0 95-385,0 24 0,0 15 0,0 0 0,0 7 0,0 6 0,0 0 0,0 5 0,0 3 0,0 1 0,0 10 0,0 2 0,0 2 0,0 2-90,0-11 1,0 2-1,0 1 1,0 1 0,0 1-1,0-9 1,0 1 0,0 0-1,0 2 1,0 0-1,0 0 60,0 5 1,0 0 0,0 1 0,0 0-1,0 0 1,0 0 0,0 2 0,0 0-1,0 0 1,0 0 0,0 0 0,0 0 29,0-1 0,0 1 0,0 0 0,0-1 0,0-1 0,0-1 0,0-7 0,0 0 0,0-1 0,0-2 0,0 0 0,0 0 0,0 8 0,0 0 0,0-2 0,0-1 0,0-2 0,0 11 0,0-1 0,0-3 0,0-4-52,0 12 1,0-4-1,0-4 1,0-11-1,0-3 1,0-5 51,0 11 0,0-9 196,0-19 1,0-14-1,0-24 1,0-44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17:16.18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24575,'0'93'0,"0"0"0,0-17 0,0-5 0,0-11 0,0-2 0,0-5 0,0-1 0,0 3 0,0 0 0,0 3 0,0 0 0,0-6 0,0-2 0,0 48 0,0-2 0,0 0 0,0-8 0,0 2 0,0-16 0,0-8 0,0-7 0,0-8 0,0 8 0,0-10 0,0 3 0,0-6 0,0-2 0,0 10 0,0 0 0,0 5 0,0-5 0,0-10 0,0 0 0,0 0 0,0-5 0,0 5 0,0-5 0,0 13 0,0-6 0,0-1 0,0-1 0,0 0 0,0 10 0,0 7 0,0 5 0,0 3 0,0-18 0,0 3 0,0-3 0,0-2 0,0 10 0,0 0 0,0 7 0,0 0 0,0 0 0,0-4 0,0 4 0,0-5 0,0 13 0,0-13 0,0-2 0,0-8 0,0 8 0,0 0 0,0 26 0,0-9 0,0 5 0,0-7 0,0-23 0,0 8 0,0-8 0,0 1 0,0-8 0,0 7 0,0 1 0,0 7 0,0-8 0,0 10 0,0-2 0,0 5 0,0 2 0,0 0 0,0 0 0,0 0 0,0 1 0,0-1 0,0 0 0,0 7 0,0 1 0,0-1 0,0-7 0,0 8 0,0-1 0,0 8 0,0-7 0,0-1 0,0-7 0,0 5 0,0-4 0,0 6 0,0-7 0,0 0 0,0 8 0,0 2 0,0-3 0,0 3 0,0-2 0,0-3 0,0 10 0,0-10 0,0 2 0,0-9 0,0 2 0,0-12 0,0 12 0,0-14 0,0-1 0,0-4 0,0-3 0,0 0 0,0 0 0,0 10 0,0 12 0,0 7 0,0 1 0,0-3 0,0-20 0,0 15 0,0-7 0,0 10 0,0-10 0,0 4 0,0 4 0,0-1 0,0 0 0,0-3 0,0-4 0,0 12 0,0-5 0,0 1 0,0-1 0,0-5 0,0 13 0,0-6 0,0-2 0,0 0 0,0 1 0,0 1 0,0 6 0,0-13 0,0 5 0,0-7 0,0 0 0,0 2 0,0-10 0,0 8 0,0-7 0,0 6 0,0-6 0,0 7 0,0-8 0,0 8 0,0-8 0,0 18 0,0-3 0,0-2 0,0-5 0,0-1 0,0 8 0,0 1 0,0-1 0,0 0 0,0 0 0,0 3 0,0 4 0,0-4 0,0 4 0,0 6 0,0 1 0,0 14 0,0 1 0,0-41 0,0 0 0,0 1 0,0 0 0,0 1 0,0 1 0,0 5 0,0 1 0,0 2 0,0 2 0,0 2 0,0 2 0,0 4 0,0 2 0,0 0 0,0 0 0,0 0 0,0 0-119,0 4 1,0 0 0,0 1 0,0 0 118,0-1 0,0 0 0,0 3 0,0 1 0,0-4 0,0 0 0,0-4 0,0 0 0,0-3 0,0-1 0,0-4 0,0-1 0,0 2 0,0 0 0,0-3 0,0 0 0,0 0 0,0-1 0,0-5 0,0 0 0,0-2 0,0 0 0,0-3 0,0 1 0,0-2 0,0 0 0,0 0 0,0 0 0,0 0 0,0 0 0,0 0 0,0 0 0,0 0 0,0 1 0,0 1 0,0 1 0,0-3 0,0 0 0,0 3 0,0-1 157,0-5 1,0-1 0,0 47-158,0-2 0,0 2 0,0-3 0,0 1 0,0-8 0,0 0 0,0 0 0,0 1 0,0-1 0,0 0 0,0 0 0,0-5 0,0 6 0,0-6 0,0 12 0,0-1 0,0 1 0,0-4 0,0 4 0,0-4 0,0-3 0,0 10 0,0-46 0,0-1 0,0 47 0,0-2 0,0 2 0,0-3 0,0 1 0,0-8 0,0 2 0,0 6 0,0 2 0,0-47 0,0 1 0,0 1 0,0-1 0,0 44 0,0-3 0,0-12 0,0 0 0,0-15 0,0 5 0,0-12 0,0-10 0,0 2 0,0-9 0,0 19 0,0-10 0,0-14 0,0-8 0,0-9 0,0 22 0,0-18 0,0 8 0,0-10 0,0 10 0,0 2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21:05:16.466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0 168 24575,'0'-57'0,"0"1"0,0 1 0,0 66 0,0 35 0,0-3 0,0 3 0,0-5 0,0 7 0,0 13 0,0-2 0,0 0 0,0 6 0,0 5 0,0 2 0,0-9 0,0 2 0,0-10 0,0 3 0,0-1 0,0-11 0,0 8 0,0-1 0,0-6 0,0-1 0,0 13 0,0-2 0,0 8 0,0 0 0,0-10 0,0 3 0,0-7 0,0-12 0,0-9 0,0 16 0,0-9 0,0 9 0,0-3 0,0 3 0,0-5 0,0 5 0,0 2 0,0-2 0,0 8 0,0 1 0,0 3 0,0 6 0,0-10 0,0 5 0,0 2 0,0-15 0,0 6 0,0-6 0,0-1 0,0-6 0,0 7 0,0 0 0,0 2 0,0-2 0,0-9 0,0 8 0,0-12 0,0 13 0,0-9 0,0 28 0,0-13 0,0 14 0,0-18 0,0-3 0,0-12 0,0 13 0,0-7 0,0 13 0,0-4 0,0 11 0,0-11 0,0 11 0,0-5 0,0 5 0,0 6 0,0 0 0,0-4 0,0-2 0,0-4 0,0 10 0,0 2 0,0-1 0,0 1 0,0-1 0,0-5 0,0 4 0,0 2 0,0-1 0,0-1 0,0-6 0,0 6 0,0 1 0,0 3 0,0 3 0,0-9 0,0 9 0,0-2 0,0-5 0,0 0 0,0-6 0,0 9 0,0 4 0,0-3 0,0 3 0,0-7 0,0 7 0,0-6 0,0 6 0,0-3 0,0 3 0,0 0 0,0 0 0,0 0 0,0 13 0,0-5 0,0-1 0,0 1 0,0 5 0,0-2 0,0 8 0,0 1 0,0 6 0,0-5 0,0 5 0,0-11 0,0 11 0,0-4 0,0 4 0,0 0 0,0 0 0,0 0 0,0 0 0,0-2 0,0-5 0,0-39 0,0 1 0,0-1 0,0 0 0,0 6 0,0 0 0,0 3 0,0 2 0,0 3 0,0 1 0,0 1 0,0 1 0,0 2 0,0 0 0,0-6 0,0 0 0,0-2 0,0-2 0,0-2 0,0 0 0,0 0 0,0 0 0,0-4 0,0 1 0,0 1 0,0 1 0,0 1 0,0 0 0,0-5 0,0-2 0,0 46 0,0-2 0,0-11 0,0-7 0,0-6 0,0 0 0,0 7 0,0-1 0,0 0 0,0 3 0,0 4 0,0-2 0,0 8 0,0 0 0,0 7 0,0-48 0,0 1 0,0 1 0,0 0 0,0 3 0,0 1 0,0 6 0,0 0 0,0 5 0,0 1 0,0 4 0,0 0 0,0 4 0,0 1 0,0-2 0,0 0 0,0 0 0,0 0 0,0 3 0,0 1 0,0-3 0,0 0 0,0 6 0,0 0 0,0-4 0,0 0 0,0-2 0,0-1 0,0-3 0,0-1 0,0-5 0,0-1 0,0-1 0,0-2 0,0-3 0,0 0 0,0 0 0,0 0 0,0-1 0,0 1 0,0-1 0,0 0 0,0-3 0,0 1 0,0-3 0,0 0 0,0 45 0,0 0 0,0 0 0,0-6 0,0-1 0,0-2 0,0 3 0,0 4 0,0-5 0,0 3 0,0-3 0,0 1 0,0-14 0,0 7 0,0-7 0,0 3 0,0 11 0,0-1 0,0 7 0,0-7 0,0 1 0,0-1 0,0 7 0,0-11 0,0-8 0,0-7 0,0-7 0,0-11 0,0 5 0,0-11 0,0 4 0,0-6 0,0 6 0,0-6 0,0 6 0,0-12 0,0 5 0,0-14 0,0 8 0,0-4 0,0 11 0,0-1 0,0-8 0,0 9 0,0-13 0,0 23 0,0-14 0,0 6 0,0-9 0,0-9 0,0 16 0,0-22 0,0 4 0,0-2 0,0-4 0,0 9 0,0-3 0,0-8 0,0 8 0,0-6 0,0-3 0,0 7 0,0-4 0,0 17 0,0-8 0,0 6 0,0-7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26:04.76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1237 1 24575,'-63'40'0,"-1"-1"0,0 1 0,1 0 0,4 12 0,2 4 0,5 4 0,9 2 0,5 17 0,12 4 0,2 5 0,1-6 0,1 4 0,3 4 0,2 3-90,5-7 1,3 4-1,2 2 1,-1 1 0,0 1-1,-1-10 1,-1 1 0,0 2-1,0 0 1,0 1-1,0 1 14,0 7 0,0 2 1,1 2-1,-1 0 0,0 0 1,0 1-1,1-13 1,0 1-1,0 0 0,0 1 1,0-1-1,0 1 0,-1 0 5,1 1 1,-1 0 0,1 1 0,-1 0-1,1-1 1,-1 1 0,1-2 0,1-3 0,0 0-1,0 0 1,0-1 0,0 0 0,0-1-1,0 0-28,-1 8 1,0 0 0,1 0-1,-1-2 1,1-3 0,0-2-1,-2 18 1,1-3 0,0-4-1,0-5-229,-1 5 0,-1-5 0,2-9 82,5 9 0,-6-30 0,-5-54 0,3-89 49,1 3 0,0-13 1,1 2-1,1-9 0,1-4 87,1 7 1,1-3 0,1-4 0,1 0-1,0 13 1,2-2 0,-1-1 0,1-1-1,0 0 28,1 9 0,-1-1 0,1-1 0,0 0 0,0-1 0,0 0 0,0-3 0,1 0 0,-1-1 0,1 0 0,0-1 0,0 0 0,-1-6 0,0-1 0,1 0 0,-1-1 0,2 0 0,1 0 0,1 1 0,1 0 0,1 0 0,1 0 0,1-1 0,0 1 0,0-1 0,0 0 0,1-1 0,1 2 0,1 0 0,0 3 0,0 9 0,1 0 0,0 2 0,1 1 0,1 2 0,1 2-115,2-4 0,2 2 1,0 2-1,1 3 0,-2 3 524,6-23 1,-1 6 0,2 10 163,7-5 1,1 32-165,-7 54 1,-11 46 0,-8 23-188,-4-4 0,-3 6 1,0 6-1,0 2 1,0 5-1,0 5 1,-1 2-52,0 0 0,0 4 1,-1 3-1,0 2 0,-2 2 1,0-10-1,-2 2 0,0 2 1,-1 1-1,0 1 1,-1 3-156,1-16 0,-1 1 1,0 3-1,0 0 1,0 0-1,-1 1 1,0-1-1,0-1 1,-1 11-1,0 0 1,0 0-1,0-1 1,-1 0-1,1 0 0,0 0-75,0-2 1,0 0-1,0 1 1,0-1-1,1-2 1,0-1-1,1-4-56,-2 19 0,1-1 1,1-3-1,1-10 0,1-12 337,-6 29 0,17-48 1,57-107-1,-33-33 1,-1 0-1,1 1 1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21:05:20.105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0 1 24575,'0'63'0,"0"0"0,0-9 0,0-3 0,0 34 0,0 0 0,0 12 0,0-41 0,0 2 0,0 2 0,0 2 0,0-3 0,0 1 0,0 2 0,0 1 0,0 0 0,0 0 0,0-1 0,0 0 0,0-3 0,0 0 0,0-4 0,0 1 0,0-2 0,0 1 0,0 0 0,0 1 0,0 0 0,0 1 0,0-5 0,0 0 0,0 2 0,0-1 0,0 0 0,0-1 0,0-2 0,0 0 0,0 2 0,0 0 0,0 42 0,0-3 0,0-6 0,0 7 0,0-9 0,0 1 0,0-1 0,0 2 0,0-2 0,0 8 0,0-6 0,0 7 0,0-1 0,0 7 0,0-6 0,0-1 0,0 1 0,0 6 0,0-49 0,0 2 0,0 1 0,0 0 0,0 2 0,0 1 0,0 4 0,0 0 0,0-1 0,0-1 0,0-1 0,0-1 0,0 3 0,0 0 0,0-3 0,0 1 0,0 1 0,0 1 0,0 1 0,0 0 0,0-1 0,0 1 0,0 0 0,0 0 0,0 3 0,0 0 0,0 0 0,0 0 0,0 2 0,0 1 0,0 0 0,0 0 0,0-3 0,0 0 0,0 7 0,0 0 0,0-5 0,0 0 0,0-2 0,0 0 0,0 1 0,0-2 0,0-5 0,0-1 0,0-1 0,0-1 0,0-1 0,0 1 0,0 1 0,0 0 0,0 2 0,0 0 0,0-2 0,0 0 0,0 2 0,0-1 0,0 1 0,0 0 0,0 2 0,0 1 0,0-1 0,0 0 0,0-3 0,0 1 0,0-1 0,0 1 0,0-1 0,0 1 0,0 3 0,0 2 0,0 7 0,0 1 0,0-1 0,0 1 0,0 0 0,0-1 0,0 0 0,0-1 0,0-1 0,0-1 0,0-3 0,0 0 0,0-6 0,0-1 0,0 4 0,0 0 0,0-1 0,0 1 0,0 1 0,0 0 0,0 5 0,0 1 0,0-1 0,0 0 0,0 4 0,0-1 0,0-2 0,0-1 0,0 1 0,0-1 0,0-2 0,0 0 0,0 5 0,0 1 0,0 4 0,0 2 0,0 6 0,0 2 0,0 6 0,0 2-227,0 0 0,0 1 0,0 7 0,0 0 227,0-31 0,0-1 0,0 1 0,0 1 0,0 0 0,0 0 0,0 30 0,0-2 0,0-4 0,0-1 0,0-6 0,0-2 0,0-3 0,0-1 0,0 2 0,0-1 0,0-2 0,0-1-5,0-2 1,0-2 0,0-5 0,0-3 4,0-6 0,0-2 0,0-3 0,0-1 0,0 44 0,0-43 0,0 1 0,0-1 0,0 1 0,0 7 0,0 0 0,0-4 0,0 0 0,0 1 0,0 0 0,0-4 0,0-1 0,0-2 0,0-2 454,0 41 0,0 1-454,0-8 0,0 7 5,0-7 1,0-36 0,0 2-6,0 47 0,0-46 0,0 0 0,0 1 0,0-1 0,0 39 0,0 1 0,0-1 0,0 1 0,0-41 0,0 2 0,0 2 0,0 1 0,0 1 0,0-1 0,0 0 0,0 0 0,0-1 0,0 1 0,0 42 0,0-7 0,0-19 0,0-13 0,0-11 0,0-9 0,0-9 0,0-1 0,0-1 0,0 2 0,0 1 0,0 6 0,0-4 0,0-14 0,0 16 0,0-9 0,0 0 0,0 3 0,0 8 0,0-5 0,0 25 0,0-9 0,0 4 0,0-13 0,0 5 0,0-5 0,0-9 0,0-3 0,0-1 0,0 19 0,0 1 0,0-7 0,0-6 0,0-9 0,0 4 0,0 1 0,0-16 0,0 4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21:05:38.846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700 9012 24575,'0'79'0,"0"1"0,0-1 0,0 1 0,2 8 0,0 4 0,2 4 0,-1 2 0,1 3 0,0-18 0,0 2 0,0 1 0,1 2 0,0 2 0,0 0 0,1 2 0,0-3 0,1 2 0,0 1 0,1 1 0,0 1 0,0 1 0,2 1 0,-1 1-55,1-4 0,0 1 1,2 1-1,-1 1 0,1 1 1,0 0-1,1-1 1,-1 1-1,1 0 0,0 1 1,0 0-1,0 0 1,1 1-1,-1-1 0,1 0 1,1 1-1,-1-1 0,1 0 0,0 0 0,0 0 1,1 0-1,0 0 0,0 0 1,0-1-1,1 0 1,-1-1-1,1-1 0,-2-5 1,1 0-1,-1-1 1,1-1-1,0 0 0,0-1 1,0-1-1,-1 0 0,1-1-21,3 15 0,0 0 1,0 0-1,-1-3 0,1 0 1,0-3-1,-1-3 1,0 0-1,0-2 0,0-2 1,0-3-1,-1-1 0,0-3-170,6 21 0,-1-4 0,-1-4 0,-2-5-82,0 6 0,-3-7 0,4-20 0,17-12 0,-33-107 0,-10-40 229,1 22 1,-3-9 0,-1-8-1,-2-4 1,0 6 0,-1-6-1,-1-5 1,-1-2 0,-2-4-1,-1-1 47,3 22 0,-2-3 0,0-2 1,-1-1-1,-1-1 0,0-2 0,1 0 1,-1-2-1,2 0 0,0-1 0,1-1 1,-1-2-1,1 0 0,0-2 0,0 0 1,0-2-1,1 0 0,-1-1 0,1-1 12,1 9 1,-1-1 0,1-2-1,-1 0 1,1-1 0,0 0-1,0-1 1,1-1 0,0 1-1,0 0 1,1-1 0,0 1-1,2 7 1,1-1 0,-1 0-1,1 0 1,1 0 0,0 0-1,0-1 1,0 1 0,1-1-1,0 0 1,0 0 0,0 0-1,1-1 0,0-2 1,0-1 0,0 0-1,1 0 1,0-1 0,1 0-1,-1 0 1,1 0 0,0 1-1,1 0 1,-1 0 0,1 2-1,-1-1 1,1-1 0,0 0-1,0 0 1,0 0 0,1 1-1,0 0 1,0 0 0,0 1-1,0 1 1,1 0 0,0 1-1,0 0-12,1-1 0,-1-1 0,1 1 1,1 1-1,-1 0 0,1 0 0,0 2 1,0 1-1,1 1 0,0 1 0,0 2 1,1-16-1,0 1 0,1 1 0,0 2 1,1 2-1,0 2 0,1 4 0,2 2-112,1-3 0,1 2 0,1 3 0,1 3 0,-1 4 0,1 4 117,2-12 0,-1 1 1,2 11-1,3 21 1,24 6 46,-26 98 0,-8 43 0,-4-17 0,-3 13 0,-1 9 0,-2 7 0,-1 2 0,-1-20 0,0 5 0,-2 3 0,0 2 0,-1 3 0,0 1 0,0 1 0,0 1 0,1-9 0,0 1 0,1 2 0,-2 0 0,1 2 0,0 1 0,-1 1 0,0 1 0,-1 1 0,0 0-38,0-13 0,0 0 0,-1 2 0,0 0 0,0 2 1,-1-1-1,0 2 0,1 0 0,-1 0 0,1 0 1,-1 0-1,2 0 0,-1-1 0,1 3 0,0-1 1,1 1-1,-1 0 0,1 0 0,-1 0 0,1 0 1,0 0-1,0 1 0,1-1 0,-1 1 0,0 0 0,1-1 0,-1 3 0,1-1 0,-1 1 0,1 0 0,-1 0 1,1 0-1,0 0 0,0 0 0,0 0 0,1-1 1,-1 0-1,1 0 0,-1-1 0,1-4 0,0 0 1,1 0-1,-1 0 0,0-1 0,1 0 0,0 0 1,-1 0-1,1-1 0,0-1 0,0 1 0,1-1 0,-1-1-4,0 11 1,0 1-1,1-1 1,-1 0 0,1-1-1,0 0 1,0-2 0,0 0-1,-1-2 1,1-1 0,0-2-1,-1 5 1,0-2 0,1 0-1,-1-2 1,0-1-1,0-2 1,0-2 0,0-2-1,0-2 42,-2 20 0,0-3 0,0-2 0,-1-4 0,0-4 0,0-5 196,0 14 1,0-1-1,-2-15 1,-5-25 0,-17-21-57,19-94 0,9-47 1,-1 30-1,2-12 1,1-7-1,0-6 1,-1-3-118,1 18 0,0-3 1,0-4-1,0-2 1,0-3-1,0-2 0,0-1 1,0 0-1,0 4 1,0-1-1,0-1 1,0-2-1,0-1 0,0-2 1,0-1-1,0-1 1,0-1-1,0-1-60,0 13 1,0-1-1,0-1 1,0-1-1,0-1 1,0 0 0,0-2-1,0 0 1,0 0-1,0 0 1,0-1 0,0 0-1,0 1 1,1 2-1,-1 0 1,0 0 0,0 0-1,1-1 1,-1 0-1,0-1 1,1 1 0,-1-1-1,1 0 1,-1 0-1,1-1 1,0 1-1,0 0 1,0 4 1,-1-1 0,1 0 0,0-1 0,0 0 0,0 0 0,0 1 0,0-1 0,0 0-1,0 0 1,1 1 0,0 0 0,0 1 0,0 0 0,0 1 0,2-9 0,-1 0 0,0 0-1,1 1 1,0 0 0,0 1 0,1 0 0,-1 0 0,1 1 0,1 0 0,-1 1 0,1 1-1,0 0 24,1-1 1,0 0 0,1 0 0,-1 1 0,1 0 0,1 1 0,-1 1 0,1 1 0,0 1 0,0 1 0,-1 2-1,1 2 1,1-11 0,0 1 0,0 1 0,0 2 0,0 1 0,0 4 0,1 1 0,0 5 0,1 2 11,5-24 0,2 5 0,0 6 0,0 5 0,-2 7 0,1-14 0,-1 9 0,3 26 196,12 29 1,-22 66-1,-9 44 1,-4 21 0,0-1-174,1-23 0,-2 4 0,0 5 0,-1 4 0,0 3 0,-2 3 1,1 2-1,1-15 0,-1 3 0,-1 2 0,1 2 0,-1 2 1,0 1-1,-1 3 0,0 1 0,0 1 0,0 1 0,0 1-23,0-6 0,-1 2 0,0 2 0,0 2 0,-1 0 0,0 2 0,0 1 0,1 1 0,-1-1 0,0 2 0,0-1 0,1 0 0,0-1 0,0 0 0,1-4 0,0-1 0,0 1 0,1-1 0,-1 1 0,0 0 0,1 1 0,0-1 0,0 1 0,0-1 0,0 1 0,0 0 0,0 1 0,1-1 0,-1 1 0,1-4 0,0 0 0,0 1 0,0 0 0,1 0 0,-1 1 0,0-1 0,1 1 0,0 0 0,0-1 0,0 1 0,0-1 0,0 0 0,0-1 0,1 0 0,-1 0 0,1 2 0,0 0 0,-1-1 0,1 1 0,0-1 0,1 0 0,-1 0 0,1 0 0,-1-1 0,1 0 0,0 0 0,0 0 0,0-1 0,0 0 0,1 0-40,0 2 1,0 0 0,0 1-1,0 0 1,0-1 0,1 0-1,0-1 1,0 0 0,0 0-1,0-2 1,0 0 0,0-2-1,-1-1 1,1-1 0,0 10-1,0-1 1,0-1 0,-1 0-1,1-2 1,0-1 0,0-2-1,0-1 1,1-2 0,-1-2-1,1-2-101,-1 22 1,1-2-1,0-3 1,0-2-1,0-5 1,0-4-1,1-5 337,-1 31 1,0 3-1,0-27 1,0-55 0,0-77-124,-1-20 0,1-24 0,0-14 1,1-4-1,-1 26 0,1-6 1,0-4-1,1-4 0,-1-3 1,1-2-1,0-2 0,-1-2-114,1 9 0,-1-3 0,1-2 0,-1-2 0,1-2 0,-1-2 0,1 0 0,0-2 0,0 0 0,0-1 0,1 1 0,0 7 0,0-1 0,0 0 0,0-2 0,1 1 0,-1-2 0,1 0 0,0-1 0,0-1 0,0 0 0,0-1 0,1 0 0,-1-1 28,0 11 1,0-1 0,0 0-1,0-2 1,0 1 0,0-2-1,0 0 1,1 0 0,-1 0-1,1-1 1,-1 0 0,1 0-1,0 0 1,0 0 0,0 1-1,1-1 1,-1-1 0,1 0-1,0 0 1,0 0 0,1-1-1,-1 1 1,1-1 0,-1 1-1,1-1 1,0 0 0,0 0-1,0 0 1,0 0 0,1 0-1,-1 0 1,0-1 12,1 5 0,-1 0 0,1-1 0,-1 0 0,1 0 0,0 0 0,0-1 0,0 1 0,0 0 0,1-1 0,-1 2 0,0-1 0,1 1 0,-1 1 0,1 0 0,-1 1 0,1 0 0,0-4 0,0 0 0,0 0 0,0 0 0,0 1 0,0 0 0,0 1 0,1 0 0,-1 1 0,1 0 0,-1 1 0,1 1 0,0 0 0,0 2 0,0 0 0,2-12 0,0 1 0,1 1 0,0 0 0,0 0 0,0 2 0,0 1 0,0 2 0,-1 1 0,1 2 0,-1 2 0,-1 2 89,3-17 0,0-2 1,-1 2-1,0 3 0,-1 5 1,1 7-1,-1 8 0,0 10 1,7-26-1,-1 15 1,-7 49-77,-13 76 1,-8 57 0,-4 15 0,3-41 0,-1 8 0,-1 6 0,-2 7 0,-2 3 0,0 4 0,0 2 0,-1 1-51,3-21 1,0 3-1,-1 2 1,-1 3-1,0 1 1,-1 2 0,0 1-1,0 1 1,0 0-1,0 1 1,0 0 0,1 0-1,0 0 1,0-2-1,0 1 1,1 0 0,-1 1-1,1 1 1,-1 0-1,1 0 1,0 1 0,-1 0-1,1 1 1,0 0-1,0 0 1,0 1-1,0 0 6,1-7 0,0 0 0,1 2 1,-1-1-1,0 1 0,0 0 0,0 1 1,0 0-1,1 0 0,-1 0 1,1 0-1,0 1 0,1-1 0,-1 0 1,1 0-1,0 0 0,1 0 1,0 0-1,0-1 0,0 1 0,0 1 1,1-1-1,0 0 0,0 0 1,0 0-1,1 0 0,0 0 0,0 1 1,0-1-1,1 0 0,-1 0 0,1-1 30,1 1 1,-1-1 0,1 1 0,0 0 0,1 0 0,-1 0 0,1 0-1,0 0 1,1-1 0,-1 1 0,1-1 0,0-1 0,-1 0 0,2 0-1,-1-1 1,0-1 0,0 6 0,1-1 0,-1 1 0,1-1 0,0-1 0,0 0-1,0 0 1,1-2 0,-1 1 0,1-1 0,1-1 0,-1-1 0,1 0-1,0-1 1,1 6 0,-1 0 0,2-1 0,-1 0 0,1-1 0,0-1 0,1 0 0,-1-2 0,1-2 0,-1-1 0,1-2 0,-1-2 81,0 20 1,0-2 0,1-1 0,-1-2 0,0-4 0,1-4 0,0-4 0,0-7 0,-1 32 0,0-5 0,2-17 0,2-32-47,3-34 0,-2-63 0,-2-55 1,0-26-1,-1 1-35,1 39 0,-1-6 0,1-4 0,0-3 0,0-4 0,-1-2 0,1-2 0,-1 0 0,0 10 0,0-1 0,0-3 0,0-1 0,0-1 0,0-2 0,0-2 0,-1-1 0,1-1 0,-1-1 0,1-1-32,-1 14 0,0-2 0,0-1 1,0-1-1,-1-1 0,1-2 1,0 0-1,-1 0 0,1-2 0,0 1 1,0-1-1,0 0 0,0 0 1,1 1-1,0-1 0,0 3 0,1 0 1,-1 0-1,1 0 0,0-1 1,0 0-1,0 0 0,1-1 0,-1 1 1,1-1-1,0 0 0,-1 0 1,1 0-1,0-1 0,0 1 0,0-1 31,0 4 0,0-1 1,0-1-1,0 0 1,0 0-1,0 0 1,0 0-1,1 0 1,-1-1-1,1 1 1,-1 0-1,1-1 1,0 2-1,-1-1 1,1 1-1,1 0 1,-1 1-1,0-3 1,1 0-1,-1 1 1,1 0-1,0 0 0,0 0 1,0 0-1,0 0 1,0 1-1,0 0 1,1 1-1,-1-1 1,1 1-1,0 1 1,0-1-1,-1 2 1,2-9 0,0 0 0,0 0 0,1-1 0,-1 2 0,1-1 0,0 1 0,0 1 0,0 1 0,-1 1 0,1 2 0,0 1 0,-1 1 0,0 3 0,1-16 0,0 2 0,0 2 0,0 1 0,-1 2 0,1 2 0,0 2 0,0 2 0,-1 3 0,1 3 0,2-9 0,-1 1 0,1 2 0,-1 4 0,1 6 0,-1 6 0,0 9 140,5-25 0,0 12 1,-7 46-1,-12 68 1,-8 49-1,-4 24 1,2 0-125,2-22 1,0 8 0,-1 5 0,0 4 0,-1 4 0,0 1 0,1 1 0,1-18 0,1 2 0,-1 2-1,0 1 1,0 2 0,-1 1 0,1 1 0,0 2 0,-1 1 0,1 1-55,1-12 0,0 2 0,0 1 0,-1 1 0,1 1 1,-1 1-1,0 1 0,1 0 0,0 1 0,0-1 1,0 1-1,1-1 0,0 0 0,0 1 0,1 1 1,-1-1-1,1 1 0,0 0 0,1 0 0,-1 1 1,1-1-1,0 1 0,0-1 0,1 1 0,0-1 0,0 1 29,1-7 1,0 1-1,1-1 1,-1 1 0,1 0-1,1 0 1,-1 0 0,1-1-1,-1 1 1,1-1 0,0 1-1,1-2 1,-1 1 0,1-1-1,-1 3 1,1 0 0,0-1-1,0 1 1,0-1 0,1 0-1,-1 0 1,1-1 0,0 0-1,0 0 1,1-1 0,-1 0-1,1-1 15,0 10 1,0 1 0,0 0 0,1-1 0,0 0-1,0-1 1,0-2 0,0 0 0,1-2 0,-1-3 0,0-1-1,0 13 1,0-1 0,1-2 0,-1-3 0,1-1 0,-1-3-1,1-3 1,0-3-7,-1 6 0,1-1 0,-1-3 0,1-5 0,1-7 0,0-8 196,3 59 1,0-62-1,-1-106 1,0-49 0,0-12-142,-1 24 1,0-9-1,0-6 1,0-5-1,1-3 1,-1-2-1,1 16 1,0-3-1,0-3 1,0-1-1,0-3 1,1-1-1,-1-2 1,0-2-1,1 0-95,-2 10 1,1-2 0,-1-1-1,1-2 1,-1-1 0,1-1-1,0-1 1,-1 0 0,1-1-1,0 0 1,0 0 0,0-1-1,0 3 1,1 0 0,-1-1-1,1-1 1,-1 0 0,1 0-1,0-1 1,0 0 0,0-1-1,0 1 1,0-1 0,1 0-1,-1 0 23,1 4 1,-1-1 0,1-1 0,0 1 0,0-1 0,0 0 0,0-1 0,0 1 0,0 0 0,1 0 0,-1 0 0,1 1 0,-1 0 0,1 1 0,0-5 0,0 1 0,1 0 0,-1 0 0,0 1 0,1-1 0,0 1 0,-1 0 0,1 1 0,0 0 0,0 0 0,1 1 0,-1 1 16,1-4 0,0 0 0,1 0 0,-1 0 0,1 1 0,0 0 0,0 1 0,0 1 0,0 2 0,0 1 0,0 3 0,0 1 0,1-9 0,0 1 0,0 2 0,0 2 0,0 2 0,0 2 0,0 2 0,-1 4 0,1 2 0,1-11 0,0 2 0,-1 3 0,1 6 0,0 4 0,0 7 0,7-31 0,1 10 0,-1 51 122,8 93 0,-17 6 0,-5 22 0,-2 16 0,-1 7 0,0 0-122,1-16 0,0 5 0,-1 4 0,0 3 0,0 3 0,-1 2 0,0 1 0,0 0 0,0-18 0,-1 2 0,0 0 0,0 2 0,0 1 0,-1 0 0,1 2 0,-1 1 0,1 0 0,-1 1 0,1 1-7,0-5 1,-1 2 0,1 0 0,-1 2 0,1 0 0,-1 2 0,0-1 0,1 1 0,-1 0 0,1 0 0,-1 0 0,1 0 0,-1-1 0,1 1 0,0 0 0,-1 1 0,1-1 0,0 0 0,-1 1 0,1-1 0,0 1 0,0-1 0,0 1 0,0-1 0,0 0 0,0 1 6,0-1 0,0 0 0,1 1 0,-1-1 0,1 1 0,-1 0 0,1-1 0,-1 0 0,1 0 0,0 0 0,-1-1 0,1 0 0,-1 0 0,1 3 0,0 0 0,0 0 0,-1-1 0,1 0 0,0 0 0,0 0 0,0-1 0,0-1 0,-1 0 0,1-1 0,0 0-52,0 1 0,0 1 0,0-1 1,0 0-1,0-1 0,0-1 0,0 0 1,0-2-1,0-1 0,0-2 0,0-1 1,0 14-1,0 0 0,0-3 0,0-1 1,0-2-1,0-3 0,0-2 0,0-3-4,1 6 1,-1-2 0,0-3 0,1-4 0,-2-4-1,0-5 1,0 32 0,-1-10 0,-6-26 300,-11-28 1,8-80 0,1-43 0,0-9-184,1 17 1,0-6-1,-1-5 1,1-5-1,1-6 1,1 9-1,1-6 1,0-3 0,1-4-1,0-3 1,0-3-1,0-1 1,0-2-92,1 20 0,1-2 0,-1-2 0,0-1 0,1-2 1,0-2-1,-1 0 0,1-1 0,0 0 0,0-2 0,1 1 1,-1 0-1,0 6 0,1-1 0,0-1 0,-1 0 0,1 0 1,0-1-1,0-1 0,0 0 0,0-1 0,1 0 1,-1 0-1,1-1 0,0 0 0,0 0 29,0-1 0,0 0 0,0 0 0,1-2 0,-1 1 0,1-2 0,0 1 0,0-1 0,0 0 0,0 0 0,1 0 0,-1 1 0,1-1 0,0 1 0,0 1 0,0 1 0,0 0 0,1 0 0,-1 0 0,1 0 0,0 0 0,0 0 0,0 1 0,0-1 0,0 1 0,1-1 0,-1 1 0,1 0 0,-1 0 0,1 1 0,0-6 0,0-1 0,1 0 0,-1 0 0,1 1 0,-1-1 0,1 1 0,0 0 0,0 0 0,0 2 0,0 1 0,0 0 0,0 2 0,0 2 0,1-3 0,0 1 0,-1 1 0,1 0 0,0 2 0,0 0 0,0 2 0,0 1 0,0 0 0,1 2 0,-1 1 0,1 2 0,2-13 0,-1 1 0,1 2 0,0 1 0,0 1 0,1 3 0,-1 2 0,0 2 0,0 4 140,2-18 0,-1 0 1,1 3-1,-1 7 1,1 14-1,1 16 1,17-23-95,-18 123 0,-4 51 1,-2 14-1,-3-27 1,-2 10-1,-2 7 1,0 8-1,-2 4 1,1 3-1,-1 1-84,2-25 0,0 3 0,-1 2 0,0 3 0,-1 2 1,1 2-1,-1 1 0,1 1 0,-1 1 0,0 0 1,0 0-1,0-1 0,1-6 0,-1 0 0,0 2 1,1-1-1,-1 2 0,0-1 0,0 2 0,0 0 1,0 0-1,-1 1 0,1 0 0,0 1 0,0-1 0,-1 2 7,1-8 0,0 1 0,0 1 1,-1 0-1,1 1 0,-1-1 0,0 2 1,1-1-1,-1 1 0,0 0 1,1 0-1,0 0 0,-1-1 0,2 1 1,-1 0-1,1-1 0,-1 0 1,1 0-1,1 0 0,-1 0 0,0 1 1,1-1-1,0 0 0,-1 0 1,1 0-1,0 1 0,1-1 0,-1 0 1,0 0-1,1 0 0,0-1 0,-1 1 30,1-1 0,0 0 1,1 1-1,-1-1 0,1 0 1,-1 1-1,1-1 0,0 0 1,0 0-1,0 0 1,0-1-1,0 0 0,0-1 1,0 0-1,1-1 0,-1-1 1,0 6-1,0-2 1,1 1-1,-1-1 0,0-1 1,1 0-1,-1-1 0,1 0 1,0 0-1,-1-1 1,1-1-1,0 0 0,0 0 1,-1-1 0,1 7 0,0 1 0,0-1 0,-1 0 0,1 0 0,0-2 0,0 0 0,0-1 0,0-2 0,1-1 0,-1-2 0,0-1 109,1 10 0,-1 1 0,0 0 0,0-3 1,1-2-1,0-3 0,0-6 0,1-4 1,1-7 2,3 33 1,1-1-1,0-25 1,1-49 0,4-88-1,0-58-112,-6 44 0,-1-13 0,0-10 0,0-7 0,-1-5 0,0-3 0,0 1 0,-1 19 0,0-2 0,-1-3 0,0-2 0,1-3 0,-1-1 0,0-2 0,-1-1 0,1-2 0,0-1 0,0 0-31,-1 13 0,1-2 0,-1 0 1,1-3-1,-1 0 0,0-2 0,0 0 1,0-1-1,0-1 0,1 0 1,-1-1-1,0 0 0,1 0 0,-1 1 1,1-1-1,-1 7 0,1 0 1,-1-1-1,1 0 0,0-1 0,-1 0 1,1 0-1,0 0 0,0-1 1,-1 0-1,1 0 0,0 0 0,0-1 1,0 1-1,0-1 0,0 0 0,0 1 15,0 2 0,0-1 0,0 1 1,0-2-1,0 1 0,0-1 1,0 0-1,0 0 0,0 0 1,0 0-1,0 0 0,0 1 1,1 0-1,-1 0 0,0 1 1,1 0-1,-1 1 0,1 1 1,0-6-1,0 1 0,0 1 1,1 0-1,-1 0 0,0 0 1,1 1-1,-1 0 0,1 1 1,-1 0-1,1 1 0,0-1 1,0 2-1,0-1 0,0 1 0,0 1 16,0-8 0,1 1 0,0-1 0,0 1 0,0 0 0,0 0 0,0 1 0,1 1 0,-1 1 0,0 1 0,1 2 0,-1 1 0,0 2 0,1 2 0,0-13 0,0 1 0,0 1 0,0 2 0,1 2 0,-1 3 0,0 1 0,1 4 0,-1 3 0,1 3 0,1-15 0,1 4 0,0 4 0,0 4 0,0 6 0,-1 6 0,3-32 0,0 10 0,-2 54 20,-4 82 1,-4 42-1,-3-15 1,-3 15-1,-2 11 1,-1 9-1,-1 3 1,1 2-21,2-22 0,-1 5 0,1 3 0,-1 2 0,-1 4 0,1 1 0,-1 2 0,1 1 0,-1 1 0,0 1 0,1-18 0,1 1 0,-1 1 0,0 1 0,-1 1 0,1 1 0,0 1 0,-1 1 0,1 0 0,-1 2 0,1 0 0,-1 0 0,0 2 0,1-1-29,0-7 0,-1 2 0,1 0 0,-1 1 0,1 0 0,-1 2 0,0 0 0,1 0 0,-1 1 0,0 0 0,1 0 1,-1 1-1,1-1 0,0 0 0,0 0 0,1 0 0,0 0 0,-1 1 0,2-1 0,-1 1 0,0 0 0,1 0 1,-1 0-1,1 1 0,0-1 0,0 0 0,0 1 0,1-1 0,-1 1 0,1 0 0,0-1 0,0 1 0,0 0 0,1 0 18,0-3 1,0-1 0,0 2-1,0-1 1,1 0 0,0 1 0,-1 0-1,1 0 1,1 0 0,-1-1 0,0 1-1,1-1 1,0 0 0,0 0-1,0-1 1,0-1 0,0 0 0,0-1-1,1 5 1,-1 0 0,1-1 0,0 0-1,0 0 1,0-1 0,0 0 0,0 0-1,1-1 1,0-1 0,0 1-1,0-2 1,0 1 0,0-2 0,1 1-1,0-2 11,0 6 0,0-1 0,1 1 0,0-1 0,0 0 0,0-1 0,0-1 0,0 0 0,1-2 0,0 0 0,0-2 0,0-1 0,0-2 0,0-2 0,0 15 0,1-2 0,0 0 0,-1-2 0,1-2 0,1-3 0,-1-1 0,2-4 0,0-3 0,1-4 0,6 32 0,1-6 0,1-7 0,1-6 0,0-8 0,1 17 0,2-9 0,5-48 130,27-89 0,-31-20 0,-8-27 0,-3-16 0,0-4-130,-2 33 0,0-4 0,-1-4 0,0-4 0,-1-4 0,0-1 0,-1-4 0,1-1 0,-2 15 0,0-3 0,-1-2 0,1-2 0,-1-1 0,0-3 0,0-1 0,-1-1 0,1-2 0,-1-1 0,0 0 0,0-2-5,-1 16 1,0 0 0,0-2 0,0-2 0,-1 0 0,1-2 0,-1 0 0,0-1 0,1-1 0,-1 0 0,0-1-1,0 1 1,0-1 0,0 0 0,0 0 0,0 1 0,0 0 0,0 3 0,1-1 0,-1 1 0,0-1 0,0 0-1,0-1 1,0 1 0,1-1 0,-1 1 0,0-1 0,0-1 0,0 1 0,0 0 0,0-1 0,0 0 0,0 0-1,0 0 1,0 0 4,0 1 0,0 0 0,0-1 0,0 0 0,0 0 0,0-1 0,0 0 0,0 0 0,0 0 0,-1 0 0,1 0 0,0 1 0,0-1 0,0 1 0,0 0 0,1 1 0,-1 0 0,0 1 0,0 0 0,1-4 0,-1 0 0,1 1 0,-1-1 0,1 1 0,-1 1 0,1-1 0,0 1 0,-1 0 0,1 1 0,0 0 0,0 1 0,0-1 0,0 2 0,0-1 0,0 1 0,0 1 0,1-6 0,-1 0 0,1 0 0,0 0 0,-1 1 0,1 0 0,0 1 0,0 0 0,0 1 0,0 1 0,0 1 0,0 2 0,-1 0 0,1 2 0,-1 2 0,1-12 0,-1 0 0,0 2 0,1 1 0,-1 1 0,0 2 0,0 2 0,0 2 0,1 3 0,0 3 0,0 3 0,1-28 0,2 0 0,0 5 0,-1 9 0,1 11 0,-1 17 83,1-7 0,-1 37 0,-7 65 0,-3 47 0,-3 29 1,-1 11-1,1-4-83,2-27 0,-1 5 0,1 5 0,-1 4 0,0 4 0,-1 1 0,1 2 0,-1 0 0,1 1 0,0-16 0,0 2 0,0 1 0,0 1 0,0 1 0,0 1 0,-1 1 0,1 1 0,-1 1 0,1 1 0,0 0 0,0 1-24,1-10 0,-1 1 1,1 1-1,-1 1 1,1 1-1,0 0 0,-1 1 1,1 1-1,0-1 1,0 1-1,0 0 1,0 0-1,1 0 0,0-1 1,0 0-1,1 0 1,-1 0-1,1 0 1,0 0-1,0 0 0,0 0 1,0 0-1,1 0 1,0 1-1,0-1 0,0 0 1,0 1-1,1-1 1,0 1-1,0 0 24,0 1 0,1 1 0,-1 0 0,1 0 0,0 0 0,1 1 0,-1-1 0,1 1 0,0-1 0,0 0 0,0-1 0,1-1 0,-1 0 0,1-1 0,0-1 0,0 7 0,1-2 0,-1 0 0,1 0 0,0-1 0,0 0 0,0-1 0,1-1 0,0-1 0,0 0 0,0-1 0,0 0 0,1-2 18,0 7 0,0 1 0,0-1 0,1-1 0,0-1 0,0 0 0,0-3 0,1-1 0,0-2 0,0-2 1,0-3-1,1 8 0,0 0 0,0-3 0,0-2 0,1-3 0,1-4 0,1-5 0,2-5-18,7 23 0,3-7 0,1-10 0,2-14 0,9 5 0,-1-37 0,1-95 0,-7-55 0,-14 41 0,-3-12 0,-2-10 0,-2-7 0,0-4 0,1-2 0,-1 22 0,-1-3 0,0-4 0,0-2 0,0-2 0,0-3 0,0-2 0,-1 0 0,1-2 0,-1-1 0,0 17 0,-1-1 0,1-1 0,-1-2 0,1 0 0,-1-2 0,0-1 0,0 0 0,0-1 0,0-2 0,0 0 0,0 0 0,0-2 0,-1 1-16,1 6 0,-1-2 0,1 0 0,-1-1 0,0-2 0,0 0 0,0-1 0,0 0 0,-1 0 0,1-1 1,0 0-1,0 0 0,0 1 0,1-1 0,-1 2 0,0-1 0,1 2 0,0 2 0,0 0 0,0 0 0,0 0 1,0 1-1,0-1 0,0 1 0,0-1 0,1 1 0,-1 0 0,1 0 0,-1 0 0,1 0 0,-1 0 1,1 0-1,0 0 0,-1 0 16,1-4 0,0-1 0,0-1 0,0 0 0,1 0 0,-1 0 0,0 0 0,0 0 0,1 1 0,-1 1 0,1 0 0,-1 2 0,0 0 0,1 2 0,-1 1 0,1 2 0,-1-12 0,1 1 0,0 0 0,-1 2 0,1 1 0,0 1 0,-1 2 0,1 1 0,0 2 0,0 3 0,0 1 0,0 2 122,2-16 1,-1-1 0,1 1 0,0 4 0,0 5 0,0 6 0,-1 8 0,1 10-21,4-31 1,0 16 0,-6 50 0,-7 66-1,-6 48 1,-2 29 0,-2 12 0,1-4-103,4-34 0,-1 6 0,0 4 0,0 4 0,-1 3 0,1 2 0,-1 2 0,1 1 0,0 1 0,0-1 0,1-12 0,0 2 0,1 1 0,-1 1 0,1 0 0,0 2 0,-1 1 0,1 1 0,0 0 0,0 1 0,-1 1 0,1 0 0,0 1-14,0-9 1,0 0 0,0 2 0,0 0 0,0 1 0,0 1 0,0 0 0,0 1 0,0 0 0,0 0 0,1 1 0,0 0 0,0-1 0,0 1 0,0-1 0,1 0 0,1-3 0,-1 0 0,1-1-1,0 1 1,0 1 0,1-1 0,0 0 0,-1 1 0,1 0 0,0-1 0,1 1 0,-1 0 0,1 0 0,0-1 0,0 1 0,0 0 0,0-1 13,0 1 0,1 1 0,-1-1 0,1 1 0,0 0 0,0 0 0,0 1 0,0-1 0,0-1 0,1 1 0,0-1 0,0 0 0,0 0 0,1-2 0,0 1 0,0-2 0,0 0 0,1 11 0,1-1 0,-1 0 0,1-1 0,0 0 0,0-1 0,1-1 0,0 0 0,1 0 0,-1-1 0,1-1 0,0 0 0,1-1 0,0-1 9,1 8 1,0 0 0,1 0 0,0-1 0,1 0 0,0-2 0,0 0 0,0-2 0,1-2 0,-1-2-1,1-2 1,-1-2 0,3 16 0,-1-1 0,1-2 0,-1-3 0,2-3 0,0-4 0,1-5 0,1-5-10,3 9 0,2-4 0,1-7 0,1-7 0,1-10 0,19 30 0,-3-47 0,-18-80 0,-4-42 0,-3-13 0,-6 20 0,-1-9 0,-3-7 0,0-7 0,-2-4 0,1-2 0,-1-3 0,1 15 0,-1-4 0,-1-2 0,1-3 0,-1-3 0,0-1 0,0-3 0,-1 0 0,1-1 0,0-1 0,-1-1 0,1 11 0,0-2 0,-1 0 0,1-2 0,-1-1 0,0-1 0,1 0 0,-1-2 0,0 0 0,0-1 0,0 0 0,1-1 0,-1-1 0,0 0-29,0 8 0,0-1 0,0 0 0,0-2 0,0 0 0,0-1 0,0-1 0,0 0 0,0 0 0,0-1 0,0 1 1,0-1-1,0 1 0,0 0 0,0 0 0,0 1 0,0 0 0,0 2 0,0 0 0,0 0 0,0 0 0,0 0 1,-1 0-1,1 0 0,0 0 0,0 1 0,0-1 0,0 1 0,0-1 0,0 1 0,-1 0 0,1 1 0,0-1 0,0 1 2,-1-4 0,1 0 0,0 0 0,-1 0 0,1-1 0,-1 1 0,1 0 0,0 0 0,-1 1 1,1 1-1,-1 0 0,1 1 0,-1 1 0,1 2 0,0 1 0,-1 1 0,1-13 0,-1 2 1,1 0-1,0 1 0,0 2 0,0 1 0,-1 1 0,1 2 0,0 1 0,-1 1 0,1 3 1,-1 1 96,0-8 0,0 1 0,0 2 0,0 1 1,0 3-1,-1 2 0,0 3 0,0 4 0,0 4 1,-1-23-1,1 1 0,-1 8 0,-3 11 1,-4 17-45,-29-27 0,14 134 1,-2 54-1,0 11-38,8-34 0,0 7 0,0 5 1,1 4-1,-1 5 0,2 2 0,3-12 1,1 3-1,0 3 0,0 3 1,1 2-1,0 2 0,0 2 0,0 1 1,0 2 11,1-11 0,0 1 0,0 3 0,0 2 0,0 0 0,0 2 0,1 1 0,-1 0 0,1 1 0,1 1 0,-1-1 0,2 1 0,0-10 0,1 1 0,0 0 0,1 1 0,0 0 0,0 1 0,0 0 0,0 0 0,1 1 0,0 0 0,0 0 0,0 1 0,1-1 0,-1 1 0,1-2 0,0-1 0,-1 2 0,1 0 0,0 0 0,1 0 0,-1 1 0,1 0 0,0-1 0,0 1 0,1 0 0,-1 0 0,2-1 0,-1 0 0,1 0 0,1-1 0,0-1 0,0 1 0,0 0 0,1 0 0,0-1 0,0 1 0,1-1 0,-1 0 0,2 1 0,-1-1 0,1-1 0,0 1 0,1-1 0,-1 1 0,2 3 0,0 1 0,0 1 0,0-1 0,2 1 0,-1-1 0,0-1 0,1 1 0,1-2 0,-1 0 0,0-2 0,1-1 0,0-2 0,0-1 0,1 8 0,-1-1 0,1-1 0,0-1 0,0-1 0,1-2 0,0-1 0,0-2 0,2-2 0,0-1 0,1-3 81,3 12 1,2-1 0,0-2 0,1-3 0,1-2 0,0-5 0,-1-3 0,1-5 0,7 34 0,0 0 0,2-22 0,4-44-40,38-82 0,-49-20 0,-10-29 0,-6-18 0,-3-9 0,2-1-42,0 38 0,-2-4 0,-1-4 0,0-3 0,0-2 0,-1-2 0,0-3 0,1 0 0,-1-2 0,0-1 0,0 8 0,0-2 0,1-2 0,-1-1 0,0-1 0,-1-2 0,1 0 0,0-2 0,0-1 0,-1-2 0,1 0 0,-1 0 0,1-2-29,-1 12 1,1-1 0,-1-1 0,0-1 0,0-1 0,1-1 0,-1-1 0,0-1 0,0 0 0,0 0 0,0-1-1,0 1 1,-1-1 0,1 0 0,0 1 0,-1 0 0,1 0 0,-1 4 0,1 1 0,-1-1 0,0 0 0,0 0 0,0 0-1,0 0 1,0-1 0,0 1 0,0-1 0,0 1 0,-1-1 0,1 1 0,0-1 0,-1 1 0,1-1 0,0 1-1,-1-1 19,1 0 0,-1-1 0,1 0 1,-1-1-1,0 1 0,0-1 0,0 0 1,1 0-1,-1 1 0,0-1 1,0 1-1,0 0 0,0 1 0,0 1 1,0 0-1,0 0 0,0 2 1,1 1-1,-1-9 0,0 0 0,0 1 1,0 0-1,0 1 0,1 1 1,-1 0-1,0 0 0,0 2 0,0 0 1,0 2-1,1 0 0,-1 1 0,-1 1 1,1 1 51,0-8 1,-1 0-1,0 1 1,0 0 0,0 2-1,0 1 1,1 1-1,-1 2 1,0 2 0,0 1-1,1 3 1,0 3-43,0-18 0,3 0 0,0 0 0,0 4 0,-1 6 0,-3 7 0,-2 10 0,-4 13 0,-18-39 0,-4 54 0,9 83 0,0 50 0,1 27 0,1 2 0,6-35 0,1 6 0,1 6 0,0 5 0,0 5 0,0 2 0,0 3 0,0 2 0,0 1 0,2-25 0,0 1 0,0 3 0,0 2 0,0 1 0,0 2 0,0 1 0,-1 1 0,1 0 0,1 2 0,-1 0 0,1 0 0,0 1 0,1-1 0,0 0 0,1-5 0,0 1 0,0 0 0,1 1 0,0 0 0,0 0 0,1 1 0,-1 0 0,1 1 0,0 0 0,0 1 0,1 0 0,-1 0 0,1 0 0,-1 1 0,1 0 0,-1 1-27,1-5 0,0 0 1,0 1-1,0 1 1,0 0-1,0 1 1,1 0-1,-1 0 0,0 1 1,1-1-1,0 1 1,0 0-1,0-1 1,1 1-1,-1-1 0,1 0 1,0 0-1,1-1 1,0 0-1,0 3 1,0 1-1,0-1 0,1 0 1,0-1-1,0 1 1,1 0-1,-1-1 1,1 1-1,0-1 0,1 0 1,-1 0-1,1 0 1,0 0-1,0 0 1,1 0-1,-1-1 0,1 1 23,0-2 1,0 0 0,1 1 0,0-1 0,0 1 0,0 0 0,1 0-1,0 0 1,-1-1 0,2 0 0,-1-1 0,0 0 0,0-1 0,1-1 0,-1 0-1,1-2 1,-1-1 0,1-1 0,1 17 0,-1-1 0,1 0 0,-1-1 0,1-2-1,-1 0 1,1-2 0,1-1 0,0-2 0,0-1 0,1-1 0,0-3-1,1-2 74,3 16 0,1-1 0,2-3 0,0-2 1,0-2-1,0-3 0,0-3 0,0-5 0,-2-3 1,4 24-1,-2-2 0,0-7 0,1-14 1,3-17-65,11 0 0,-3-38 1,-13-76-1,-8-54 0,-3-11-36,-1 32 0,-1-6 1,-1-7-1,-2-5 0,-1-5 1,-1-5-1,0 25 0,-1-4 1,-1-3-1,-1-4 0,-1-1 1,0-3-1,0-2 0,-1-2 1,0-2-1,1 0 0,-1-1 30,2 16 0,0-2 0,-1-2 0,0-1 0,0-1 0,0-1 0,-1-1 0,1-2 0,-1 0 0,1-1 0,0 0 0,0-1 0,0 0 0,0 0 0,1 0 0,-1 0 0,2 4 0,-1 0 0,1 0 0,0-1 0,0-1 0,0 0 0,0 0 0,0-1 0,0 0 0,1 0 0,-1-1 0,1 0 0,-1 0 0,1-1 0,0 0 0,0-1 0,0 0 0,0 0 0,0 9 0,0-2 0,0 0 0,1 0 0,-1-1 0,1 0 0,-1-1 0,1 0 0,-1 0 0,1 0 0,0-1 0,0 1 0,0-1 0,0 1 0,0-1 0,0 1 0,0 0 0,1 0 0,0 1 0,-1 0 0,1 0 0,0-2 0,0 1 0,0-1 0,1 1 0,-1 0 0,0-1 0,1 1 0,0 0 0,-1 1 0,1-1 0,0 0 0,0 1 0,1-1 0,-1 1 0,1 0 0,-1 0 0,1 1 0,0-1 0,0 1 0,1 0 0,-1-3 0,1 1 0,0-1 0,0 1 0,0-1 0,0 0 0,1 1 0,-1-1 0,1 1 0,0 1 0,0-1 0,0 2 0,0-1 0,1 2 0,-1 0 0,0 1 0,0 1 0,1 1 0,-1 0 0,1-9 0,-1 1 0,1 0 0,0 0 0,-1 1 0,1 1 0,0 1 0,0 1 0,0 1 0,1 0 0,-1 3 0,1 0 0,1 2 0,-1 2 0,1 1 57,2-18 1,1 1-1,0 2 1,1 1-1,0 3 1,0 2-1,0 2 1,0 3-1,0 3 1,-1 3-1,2-20 1,0 2 0,0 3-1,-1 8 1,1 9-1,0 11-57,8-33 0,-3 52 0,-11 101 0,-5 62 0,-2 14-52,0-47 0,-1 6 0,-1 6 1,-1 4-1,-1 5 0,0 4 0,0 2 1,0-21-1,1 3 0,-1 2 0,0 3 1,0 2-1,-1 2 0,0 2 0,-1 1 1,1 2-1,-1 2 0,0 0 0,0 1 48,1-15 1,-1 2 0,0 2 0,0 1 0,0 1 0,-1 2 0,0 0 0,0 1 0,0 1 0,0 0 0,0 1 0,0 1 0,1-1 0,0 0 0,0 0 0,1 0 0,0 0 0,1-3 0,0 1 0,0 0 0,0 0 0,1 1 0,0-1 0,-1 1 0,2 0 0,-1 1 0,0-1 0,1 1 0,0 0 0,0 0 0,0 1 0,0-1 0,1 1 0,-1 0 0,1 1 3,0-7 0,0 1 0,0 0 0,0 1 0,1-1 0,-1 2 0,1-1 0,-1 1 0,1-1 0,0 1 0,1 0 0,-1 0 0,1-1 0,0 1 0,0 0 0,0-1 0,1 0 0,0 0 0,0-1 0,0 0 0,1 2 0,1 1 0,-1-1 0,1 0 0,0 0 0,0 0 0,0 0 0,1-1 0,0 1 0,0-1 0,1 0 0,-1 0 0,1 0 0,0 0 0,0-1 0,1 0 0,-1 0 0,1 0 0,0 0 0,0 1 0,0 1 0,1 0 0,-1 0 0,1 0 0,0 0 0,1 0 0,-1 0 0,1-1 0,0-1 0,0 1 0,0-2 0,1 0 0,0-1 0,-1-1 0,2 0 0,-1-2 0,0-1 0,2 12 0,-1-1 0,1 0 0,0-2 0,1 0 0,-1-1 0,1 0 0,0-3 0,0 0 0,1-1 0,1-3 0,0 0 0,0-2 0,1-2 58,3 12 0,1 0 0,1-2 0,0-2 0,1-2 0,0-2 1,1-3-1,-1-3 0,0-3 0,-1-3 0,3 15 0,0 0 1,-1-5-1,1-7 0,1-11 0,4-13-58,21 16 0,-3-44 0,-23-71 0,-11-50 0,-4-25 0,1 0 0,-2 36 0,-1-5 0,-1-5 0,0-3 0,-1-5 0,-1-3 0,0-3 0,-1-2 0,0 24 0,-1-2 0,0-3 0,0-1 0,-1-2 0,0-2 0,0-1 0,-1-2 0,0-2 0,1 0 0,-1-2 0,0 0 0,0-2 0,1 0-23,0 12 1,-1-2-1,1-2 1,-1 0 0,0-2-1,1-1 1,-1 0 0,0-2-1,0 0 1,0-1 0,0 0-1,0-1 1,1 0 0,-1 0-1,0-1 1,0 1-1,0 0 1,0-1 0,1 1-1,-1 5 1,0 0 0,1-1-1,-1 0 1,1 0 0,-1 0-1,1-1 1,-1 0 0,1 0-1,-1 0 1,1-1-1,-1 0 1,1 0 0,-1 0-1,1 0 1,0 0 0,-1-1-1,1 0 1,-1 1 0,1-1-1,-1 0 23,1 0 0,-1 1 0,1-2 0,-1 1 0,1-1 0,-1 0 0,1 0 0,-1-1 0,1 1 0,-1-1 0,0 0 0,1 1 0,-1-1 0,1 1 0,0-1 0,-1 1 0,1 0 0,0 0 0,0 1 0,0 0 0,0 1 0,0 0 0,0-1 0,1 1 0,-1 0 0,0 0 0,1 0 0,-1 0 0,1 0 0,0 1 0,0 0 0,-1 0 0,1 0 0,0 0 0,0 1 0,0 0 0,0 0 0,0 1 0,0 0 0,0 0 0,0 0 0,0 1 0,0 0 0,0-4 0,0 0 0,0 0 0,0 0 0,0 1 0,0-1 0,0 0 0,1 1 0,-1 1 0,0-1 0,0 2 0,1 0 0,-1 1 0,1 1 0,-1 0 0,1 2 0,-1 1 0,1 1 0,0 1 0,0-20 0,0 2 0,0 0 0,0 2 0,0 0 0,0 2 0,0 2 0,1 1 0,-1 1 0,1 3 0,0 1 0,-1 2 0,1 2 0,0-12 0,1 2 0,-1 1 0,0 3 0,1 2 0,0 4 0,-1 3 0,1 4 0,-1 4 0,1-19 0,-1-1 0,0 9 0,1 16 0,1 24 63,3 17 1,-6 63 0,-6 49 0,-2 29 0,-3 12 0,2-6-64,1-29 0,0 4 0,-1 4 0,-1 4 0,0 3 0,0 3 0,0 3 0,0 1 0,0 1 0,2-20 0,0 2 0,0 1 0,1 2 0,-1 1 0,0 2 0,0 1 0,0 1 0,-1 2 0,1 0 0,-1 2 0,1 1 0,-1 0 0,-1 1-22,2-13 0,-1 1 0,0 1 1,0 2-1,-1 0 0,1 2 0,-1 0 1,0 1-1,0 0 0,0 1 1,0 1-1,0 0 0,0 0 0,0 0 1,1 0-1,0 1 0,1-1 0,0 0 1,0 0-1,1-2 0,0 0 1,0 1-1,0-1 0,1 2 0,0-1 1,0 0-1,0 1 0,0 0 0,1 0 1,0 0-1,-1 0 0,1 0 1,1 1-1,-1-1 0,1 1 0,-1 0 1,1 0-1,0 0 0,0 0 22,0-3 0,1 1 0,-1 0 0,1 0 0,-1 0 0,1 1 0,0 0 0,0 0 0,0 0 0,1 0 0,-1 0 0,1 0 0,0-1 0,1 1 0,-1 0 0,1-1 0,0 0 0,0 0 0,0-1 0,1 0 0,0 0 0,1 0 0,-1 0 0,1 0 0,0 0 0,1 0 0,-1 0 0,1 0 0,0-1 0,1 0 0,-1 0 0,1 0 0,0-1 0,0 1 0,1-2 0,0 1 0,-1-1 0,1 0 0,1 0 0,-1-1 0,1 0 0,0 5 0,0-1 0,0 1 0,1-1 0,0 1 0,1-1 0,-1 0 0,1-1 0,0 0 0,0-1 0,0 0 0,1-1 0,0-1 0,-1-1 0,1-1 0,0-1 0,0-1 0,1-2 0,0 16 0,1-2 0,0-1 0,0 0 0,0-2 0,0-1 0,1-1 0,0-2 0,1-2 0,0-1 0,1-2 0,0-2 0,2-2 0,2 12 0,2-1 0,0-2 0,2-2 0,0-3 0,0-3 0,0-4 0,1-4 0,0-4 0,4 22 0,0 2 0,1-10 0,3-20 0,4-31 12,23-36 0,-3-37 0,-29-15 0,-9-23 0,-7-18 0,-4-10 0,-1-6 0,3 2-12,-2 27 0,1-4 0,-2-2 0,0-4 0,0-2 0,-1-3 0,0-1 0,-1-2 0,1-1 0,-1-2 0,1 1 0,-1 10 0,0 0 0,0-2 0,-1-2 0,1 0 0,-1-2 0,0 0 0,0-2 0,0-1 0,0 0 0,0-2 0,-1 0 0,1-1 0,0-1 0,-1-1-9,1 9 1,-1-1-1,1-2 1,-1-1-1,0 0 1,0-2 0,0 0-1,0-1 1,0 0-1,0-1 1,0 0 0,0-1-1,0 1 1,-1-1-1,1 0 1,0 1 0,0-1-1,-1 2 1,1-1-1,0 4 1,0 1 0,-1-1-1,1 0 1,0-1-1,-1 1 1,1 0 0,0 0-1,-1-1 1,1 1-1,-1-1 1,1 0 0,-1 1-1,1-1 1,-1 0-1,1 0 1,-1 1 0,1-1-1,-1 0 1,1 0 8,-1-1 0,0 0 0,1 0 0,-1-1 0,0 0 0,1 1 0,-1-1 0,0-1 0,1 1 0,-1 1 0,0-1 0,1 0 0,-1 1 0,0 0 0,1 0 0,-1 1 0,0 0 0,1 1 0,-1 0 0,0 1 0,1-4 0,-1 0 0,1 1 0,-1-1 0,1 1 0,-1 1 0,1-1 0,-1 1 0,1 1 0,-1 0 0,1 0 0,-1 1 0,1 0 0,0 1 0,-1 1 0,1 0 0,-1 1 0,1 0 0,-1-7 0,1 1 0,-1-1 0,1 1 0,-1 0 0,1 1 0,-1 1 0,1 1 0,-1 0 0,1 2 0,0 1 0,-1 1 0,1 1 0,0 2 0,-1 2 0,1-21 0,0 2 0,-1 1 0,1 2 0,0 2 0,0 2 0,-1 3 0,1 3 0,0 3 0,0 4 0,0-16 0,1 4 0,-1 4 0,0 5 0,0 6 0,-1 7 0,0-30 0,-1 10 0,-4 54 0,-5 76 0,-4 37 0,4-6 0,-2 15 0,0 13 0,-1 9 0,-1 4 0,1 1 0,2-27 0,0 3 0,0 4 0,0 2 0,-1 3 0,0 1 0,0 3 0,0 1 0,0 1 0,0 0 0,1 1 0,2-7 0,-1 0 0,0 2 0,1 1 0,0 1 0,-1 1 0,1 1 0,0 1 0,0 1 0,0 1 0,1 1 0,-1 1 0,0 0 0,1 2 0,1-13 0,-1 2 0,1 2 0,0 0 0,-1 1 0,1 1 0,0 0 0,0 1 0,0 1 0,0 0 0,1 0 0,-1 1 0,1-1 0,0 0 0,0 1 0,0-1 0,1-1 0,0 0 0,0 0 0,0 1 0,0-1 0,1 0 0,0 1 0,0-1 0,0 1 0,0 0 0,0-1 0,1 1 0,0-1 0,0 1 0,0 0 0,0 0 0,1-1 0,-1 1 0,1 0 0,0-1 0,0 1 0,0 0 0,1 1 0,-1-1 0,0 1 0,1 0 0,0 0 0,0 0 0,0-1 0,0 1 0,1-1 0,0 0 0,0 0 0,0-1 0,1 0 0,0-1 0,1 0 0,0-1 0,0 5 0,1 0 0,1 0 0,-1 0 0,1-1 0,0 0 0,1-1 0,0 0 0,0 0 0,0-1 0,1 0 0,0-1 0,0-1 0,0 0 0,0-1 0,1 0-4,0 4 0,0-1 0,0 1 1,1-1-1,0 0 0,0-1 1,0 0-1,1-2 0,0-1 1,0-1-1,0-1 0,1-2 1,-1-2-1,1-1 0,2 12 1,0-1-1,1-1 0,-1-1 1,1-3-1,1-2 0,0-3 1,0-2-1,1-4 0,1-3 4,4 16 0,0-3 0,2-5 0,0-5 0,1-7 0,0-9 0,8 17 0,0-11 0,-3-43 0,-1-85 0,-6-53 0,-13 42 0,-2-11 0,-2-9 0,-1-7 0,-1-4 0,-1-4 0,1 0 0,0 15 0,0-4 0,-1-2 0,0-3 0,-1-3 0,1-1 0,-1-3 0,-1 0 0,1-2 0,-1-1 0,1 0 0,-1 15 0,0-1 0,0-1 0,-1-1 0,1-1 0,-1-1 0,0-1 0,0-1 0,0-1 0,-1 0 0,1-2 0,0 0 0,-1 0 0,1-2 0,-1 0 0,1 10 0,-1 0 0,1-2 0,-1-1 0,1 0 0,-1-1 0,0-1 0,0-1 0,0 0 0,0 0 0,0 0 0,0-1 0,0 0 0,0 0 0,0 0 0,0 0 0,0 1 0,1 0 0,-1 0 0,1-1 0,-1 0 0,1 0 0,0 0 0,-1 0 0,1 0 0,0-1 0,-1 1 0,1-1 0,0 1 0,0-1 0,0 1 0,0-1 0,0 1 0,0-1 0,0 0 0,1 1 0,-1-1 0,0 1 0,1-1 0,-1 0 0,1-1 0,0 0 0,-1 0 0,1 0 0,0 0 0,0-1 0,0 1 0,0 0 0,0 1 0,0 0 0,0 0 0,0 0 0,0 2 0,0 0 0,1 0 0,-1 2 0,0 0 0,0-6 0,1-1 0,-1 1 0,0 0 0,1 1 0,-1 1 0,1 0 0,-1 0 0,1 2 0,-1 0 0,1 1 0,0 1 0,0 0 0,0 2 0,0 1 0,0 1 45,1-14 0,-1 1 0,1 0 0,0 1 0,0 2 0,0 1 0,1 1 0,-1 2 0,0 3 1,0 1-1,0 3 0,0 3 0,0-14 0,0 2 0,0 1 0,0 4 0,0 4 0,0 5 0,0 7 1,0 8-46,0-40 0,0 15 0,0 55 0,1 86 0,-2 49 0,-1-28 0,-3 13 0,-1 13 0,-1 8 0,-1 6 0,0 4 0,0 1 0,0-2 0,3-25 0,-1 2 0,0 2 0,0 2 0,-1 2 0,1 1 0,0 1 0,-1 2 0,1 0 0,0 1 0,0 0 0,0 1 0,1 0 0,0-4 0,0 0 0,0 2 0,0 0 0,1 1 0,-1 0 0,1 2 0,0-1 0,-1 2 0,1 0 0,0 0 0,0 1 0,0 1 0,0 0 0,0 0 0,1-8 0,0 0 0,-1 1 0,1 0 0,-1 2 0,1 0 0,-1 0 0,1 0 0,0 1 0,0 0 0,0 1 0,0-1 0,0 0 0,1 0 0,0 0 0,0 0 0,0-1 0,0 0 0,1-2 0,0 1 0,0 0 0,0 0 0,0 0 0,0-1 0,1 1 0,0 0 0,-1-1 0,2 1 0,-1-1 0,0 1 0,1-1 0,0 0 0,0 0 0,1 0 0,-1 0 0,1 0 0,1 3 0,-1 1 0,1 0 0,0 0 0,1 0 0,0 0 0,0 0 0,0-1 0,0 1 0,1-1 0,-1-1 0,1 1 0,0-2 0,1 1 0,-1-2 0,1 0 0,-1-1 0,1 4 0,0 0 0,0 0 0,0-1 0,0 0 0,1-1 0,0 0 0,-1-1 0,2-1 0,-1 0 0,2-1 0,-1 0 0,1-2 0,1-1 0,0 0 13,3 10 1,0-1 0,1 0-1,1-1 1,0-1 0,1-1 0,0-1-1,1-2 1,-1-2 0,0-1 0,0-3-1,0-2 1,3 16 0,0-2 0,-1-1-1,1-3 1,0-4 0,1-5 0,0-4-1,1-7-13,7 25 0,1-5 0,2-16 0,5-26 0,53-22-87,-59-87 1,-14-46-1,-3-15 1,-6 46 0,-1-8-1,-2-5 1,-1-5 0,-1-5-1,0-2 1,-1-2-1,0-1 87,0 14 0,-1-2 0,0-3 0,-1-3 0,0-1 0,0-1 0,-1-2 0,1-1 0,-1-1 0,0 0 0,0-1 0,0 1 0,0 4 0,1-1 0,-1-1 0,0 0 0,0-2 0,0 0 0,0 0 0,-1-2 0,1 1 0,-1-2 0,1 0 0,-1-1 0,0 0 0,-1 0 0,1 9 0,0 0 0,0-1 0,-1-1 0,0-1 0,0 0 0,0-1 0,0 1 0,0-2 0,0 1 0,-1 0 0,1 0 0,0 0 0,0 0 0,0 1 0,1 0 0,-1 1 0,1-3 0,-1 0 0,1 1 0,0-1 0,-1 0 0,1 1 0,0-1 0,0 1 0,0 0 0,0 0 0,0 1 0,0 0 0,0 0 0,0 0 0,0 1 0,0 0 0,0-3 0,0 1 0,0 0 0,-1-1 0,1 1 0,0 0 0,0 1 0,0 0 0,0 0 0,0 1 0,0 1 0,0 0 0,0 2 0,0 0 0,0 2 0,0-11 0,0 2 0,1-1 0,-1 2 0,0 0 0,0 2 0,1 0 0,-1 2 0,1 1 0,0 2 0,0 1 0,0 2 70,0-11 0,0 1 0,1 1 0,-1 2 1,1 2-1,0 3 0,0 3 0,-1 4 0,1 4 1,-1-24-1,0 1 0,0 8 0,0 16 1,-1 24 238,-4 16-309,0 77 0,-3 57 0,0 29 0,0 2 0,5-46 0,-1 5 0,0 7 0,1 4 0,-1 5 0,1 2 0,-1 3 0,1 1 0,-1 0 0,0 1-10,0-17 0,1 3 0,-1 1 1,0 1-1,0 2 0,0 1 0,0 1 1,0 1-1,0 0 0,1 1 0,-1 0 1,1 0-1,0 0 0,0 0 0,1-9 1,1 2-1,-1-1 0,0 1 1,1 0-1,0 0 0,0 1 0,0 0 1,0 0-1,1 1 0,-1 0 0,1 0 1,0 0-1,-1 1 0,1 0 0,1 0 10,-1 0 0,0 0 0,0 1 0,1 1 0,-1 0 0,1 1 0,-1-1 0,1 1 0,0 0 0,0 0 0,1-1 0,-1 1 0,1-1 0,0-1 0,1-1 0,-1 0 0,2-1 0,-1 6 0,1-1 0,0 0 0,0 0 0,0-1 0,1 0 0,0-1 0,1 0 0,-1-1 0,1 0 0,0 0 0,0-1 0,0-1 0,1 0 0,-1-1 0,2 7 0,-1 1 0,1-1 0,0 0 0,0 0 0,0-1 0,1-1 0,-1-2 0,1 0 0,1-2 0,-1-2 0,1-2 0,-1-1 0,3 16 0,-1-1 0,1-2 0,0-1 0,0-4 0,1-2 0,0-5 0,1-4 0,1-5 0,5 17 0,1-5 0,1-7 0,1-8 0,-1-10 0,14 37 0,-3-53 0,-5-117 0,-6-59 0,-12 45 0,-3-13 0,-3-9 0,0-8 0,-1-3 0,1-3 0,0 30 0,-1-2 0,1-4 0,-1-2 0,1-2 0,-1-2 0,0-2 0,0-1 0,0-1 0,-1-1 0,1 0 0,-1 8 0,0 0 0,0-2 0,-1-1 0,1-1 0,-1-1 0,0-1 0,0-1 0,1-1 0,-1 0 0,0-1 0,0-1 0,0 0 0,0-1 0,0 8 0,1-1 0,-1-1 0,0-1 0,1 0 0,-1-2 0,0 0 0,0 0 0,0-1 0,1 0 0,-1 0 0,0-1 0,0 2 0,0-1 0,1 1 0,-1 0 0,0 1 0,0 2 0,0-1 0,1 1 0,-1 0 0,0 0 0,0 1 0,0-1 0,0 0 0,0 1 0,0-1 0,1 0 0,-1 1 0,0 0 0,1-1 0,-1 1 0,0 0 0,1-1 0,0 1 0,-1 0 0,1 0 0,0-1 0,0 1 0,0-1 0,0 0 0,0 1 0,0 0 0,0 0 0,1 0 0,-1 1 0,0 1 0,0 0 0,0 2 0,0 0 0,0 1 0,0-8 0,0 0 0,0 2 0,0 0 0,0 0 0,0 1 0,0 1 0,0 1 0,0 0 0,0 1 0,0 1 0,0 1 0,0 1 0,0 1-8,0-11 1,0 0-1,0 1 1,0 1 0,0 1-1,0 1 1,0 2-1,0 2 1,0 2 0,0 3-1,0 3 1,0-17-1,0 1 1,0 2 0,0 4-1,0 8 1,0 8 0,0 12 7,2-39 0,-4 51 0,-11 97 0,-7 58 0,1 18 0,9-50 0,2 8 0,-1 7 0,1 6 0,-1 4 0,1 3 0,-1 2 0,-1 1 0,0 0 0,1-16 0,-1 2 0,0 3 0,-1 1 0,0 1 0,-1 2 0,1 1 0,0 0 0,-1 2 0,2 0 0,-1 0 0,1 0 0,1 1 0,1-7 0,0 1 0,0 1 0,1 0 0,0 0 0,0 2 0,0-1 0,0 1 0,1 1 0,0 0 0,0 0 0,0 0 0,0 1 0,0 0 0,1 1 0,0-1 0,-1 0 0,1 1 0,1 1 0,-1 0 0,0 0 0,1 1 0,0 0 0,0 0 0,0 0 0,0 0 0,1 1 0,-1-2 0,1 1 0,0-1 0,1 0 0,-1-1 0,0-1 0,1 0 0,0 1 0,0-1 0,0 0 0,0 0 0,0 0 0,1 0 0,0 0 0,0 0 0,0 0 0,0-1 0,1 1 0,0 0 0,1 0 0,-1 0 0,1 0 0,1 1 0,-1 0 0,1 0 0,0 0 0,0 0 0,0-1 0,1 1 0,0-1 0,0-1 0,0 0 0,1-1 0,-1-1 0,1-1 0,0-1 0,0 9 0,1-1 0,0 0 0,0-1 0,0-1 0,0-1 0,1 0 0,0-2 0,0 0 0,1-2 0,1 0 0,0-2 0,0 0 61,3 11 0,0 0 1,1-1-1,0 0 1,1-3-1,0-1 1,1-3-1,1-2 0,0-4 1,0-3-1,5 22 1,1-1-1,0-5 1,2-7-1,1-9 1,2-12-60,7 7 1,2-14 0,2-35 0,11-58 0,-5-36-85,-23-1 0,-10-18 0,-6-11 0,1-7 0,0 18 0,-2-7 0,-1-5 0,-1-5 0,0-4 0,-1-3 0,-1-2 0,1-2 70,-1 23 1,0-2 0,0-3-1,-1-1 1,0-3 0,0-1 0,-1-1-1,0-1 1,1-2 0,-1 1 0,1-1-1,0 0 1,0 1 0,0 5 0,1 1-1,0-2 1,-1 0 0,1-1 0,0 0-1,0 0 1,0-1 0,0-1 0,-1 0-1,1 0 1,0-1 0,-1 0 0,1 0-1,-1-1 12,1 6 0,-1-1 0,0-1 0,0 0 0,0-1 0,0 0 0,0-1 0,0 0 0,0 0 0,0 0 0,-1 1 0,1-1 0,0 1 0,1 0 0,-1 1 0,0 0 0,1 2 0,-1-2 0,1 1 0,0 0 0,-1 1 0,1 0 0,0 0 0,0 0 0,0 1 0,0 0 0,0 0 0,1 0 0,-1 1 0,0 0 0,0 0 0,1 0 0,-1 1 0,1-10 0,0 0 0,-1 0 0,1 0 0,0 1 0,0-1 0,1 1 0,-1 1 0,0 1 0,0 0 0,0 2 0,0 0 0,0 2 0,0 2 0,0-9 0,0 1 0,0 0 0,0 2 0,0 1 0,0 1 0,0 2 0,0 2 0,0 1 0,0 2 0,0 2 81,0-11 1,0 1 0,0 2 0,0 3 0,0 2 0,0 4 0,0 4 0,0 5 0,0-41 0,0-1 0,0 26 0,0 57 614,0 76-696,-3 16 0,-4 25 0,-1 17 0,-1 8 0,2 2 0,2-29 0,0 5 0,0 5 0,0 2 0,1 4 0,-1 2 0,0 2 0,0 2 0,-1 0 0,1 1-36,-1-9 1,0 2 0,-1 2 0,0 2 0,1 1 0,-2 1 0,1 1 0,0 1 0,0 0-1,1 1 1,-1-1 0,1 0 0,1 0 0,0-10 0,0 0 0,1 0 0,0 0 0,-1 1-1,1 0 1,1 0 0,-1 1 0,0-1 0,1 1 0,-1 1 0,1-1 0,0 1 0,0 0-1,0 1 33,0-3 1,0 2-1,1 0 1,-1 0 0,0 0-1,1 1 1,0 0-1,-1 1 1,1-1 0,0 0-1,1 1 1,-1-1-1,1 0 1,-1-1 0,1 0-1,0 0 1,1 4-1,-1 0 1,0-1 0,1 1-1,0-1 1,0 0-1,0 1 1,0-2 0,1 1-1,0 0 1,0 0-1,0-1 1,0 1 0,1-1-1,0 0 3,0-1 0,0 0 0,0 1 0,0 0 0,1 0 0,-1-1 0,1 1 0,0-1 0,0 0 0,1-1 0,0-1 0,1-1 0,0 0 0,1-2 0,0-1 0,2 10 0,-1 0 0,1-2 0,1 0 0,0-1 0,1-1 0,0-1 0,1-2 0,1 0 0,0-3 0,2 0 0,0-3 0,4 12 0,2-1 0,1-1 0,1-3 0,1-1 0,0-3 0,1-2 0,-1-4 0,-1-4 0,8 28 0,0-4 0,0-6 0,2-9 0,1-13 196,7 2 1,1-12-1,-5-40 1,3-84 0,-10-50-131,-18 35 1,-6-10 0,-3-9 0,-2-7 0,2-4 0,0 17 0,-1-3 0,1-6 0,-1-2 0,0-4 0,0-3 0,0-2 0,0-2 0,-1-1-101,1 21 0,-1-2 0,0-2 0,0-1 0,0-2 0,0-2 0,0 0 0,0-2 0,0 0 1,0 0-1,0-1 0,0 1 0,-1-1 0,1 2 0,0 1 0,0 1 0,0-1 0,0 0 0,0-1 1,0 0-1,0 0 0,0 0 0,0-1 0,0 0 0,0 0 0,0-1 0,0 0 0,0 0 0,0-1 5,0 8 0,0-1 1,0-1-1,0 0 1,0-1-1,0 0 0,1 0 1,-1 0-1,0 0 1,0-1-1,0 1 1,0 0-1,0 0 0,0 1 1,0 0-1,-1 1 1,1 0-1,0-7 1,0 0-1,0 0 0,0 0 1,0 1-1,0 0 1,0 0-1,0 0 1,0 1-1,-1 0 0,1 1 1,0 0-1,0 0 1,0 1-1,-1 1 29,1-2 0,0 0 0,-1 1 0,1-1 0,-1 1 0,1 0 0,-1 1 0,1 1 0,-1 0 0,1 1 0,-1 2 0,1 1 0,-1 1 0,1 1 0,-1-15 0,1 0 0,-1 1 0,1 1 0,-1 2 0,1 2 0,-1 3 0,0 1 0,-1 4 0,0 3 0,-1-23 0,0 3 0,0 5 0,-2 4 0,0 6 0,-2 6 0,1-7 0,0 2 0,-5 15 0,-12 31 189,-68 52 0,53 47 0,7 35 0,3 18 0,-2 2-189,9-35 0,-1 4 0,-1 4 0,1 4 0,0 2 0,1 3 0,1 2 0,1 1 0,4-9 0,0 2 0,1 1 0,1 3 0,0 1 0,1 2 0,0 2 0,1 0 0,0 2 0,1 1 0,-1 1-34,2-9 0,1 2 0,-1 2 0,1 0 0,1 2 0,-1 1 0,1 1 0,1 0 0,-1 1 1,1 0-1,0 0 0,0 0 0,1-1 0,-1 0 0,1-4 0,1-1 0,-1 1 0,1 1 0,0-1 1,0 0-1,0 1 0,1 0 0,-1 0 0,1 0 0,0 0 0,1 0 0,-1 0 0,1 1 0,0-1 10,0 3 0,0-1 0,0 2 1,1-1-1,-1 1 0,1 0 0,0-1 1,0 1-1,0 0 0,1-1 0,1 0 1,-1-1-1,2 0 0,-1 0 0,2-2 1,-1 2-1,2-1 0,-1 0 0,1 0 1,1 0-1,0-1 0,0-1 0,1 1 1,0-2-1,0 1 0,1-2 0,0 1 1,1-2-1,0 0 33,1 8 1,0-1-1,1 1 1,1-1-1,0 0 1,0-1-1,1-2 1,0 0-1,0-3 1,1-1-1,0-2 1,1-2-1,3 19 1,0-1-1,0-2 1,1-2-1,1-4 1,1-4-1,2-6 1,3-5-10,6 5 0,3-5 0,1-7 0,1-7 0,-3-7 0,26 43 0,-11-53 0,-27-99 0,-9-43 0,-8 22 0,-3-13 0,-2-10 0,-3-7 0,0-4 0,-1-2 0,1 18 0,-2-3 0,0-3 0,-1-4 0,-1-2 0,0-2 0,-1-2 0,1-1 0,0 0 0,0-2 0,2 18 0,0-1 0,0-1 0,0-1 0,0-1 0,1-1 0,-1 0 0,-1-2 0,1-1 0,0 0 0,-1-1 0,0-1 0,0-1 0,-1 0 0,0 6 0,0-2 0,0 0 0,-1-2 0,0 0 0,-1-2 0,1 1 0,-1-2 0,0 0 0,1 0 0,-1 0 0,1 0 0,0 0 0,0 0 0,1 1 0,0 0 0,1 1 0,0 2 0,0-1 0,0 1 0,1 0 0,0 0 0,0 0 0,0 0 0,1 0 0,-1 0 0,1 0 0,0 0 0,1 0 0,-1 0 0,1 0 0,0 0 0,1 0 0,-1 0 0,1 0 0,1 0 0,0-1 0,0-1 0,0 1 0,1 0 0,0-1 0,0 1 0,0 0 0,0 0 0,1 1 0,-1 0 0,1 1 0,0 0 0,-1 2 0,0 0 0,1 1 0,-1-9 0,0 1 0,1 0 0,-1 1 0,0 0 0,1 1 0,-1 1 0,1 0 0,0 1 0,-1 1 0,1 1 0,0 1 0,-1 0 0,1 1 17,0-11 0,0 0 1,0 0-1,0 2 1,0 0-1,0 2 1,0 1-1,0 3 0,0 1 1,0 4-1,0 2 1,0-20-1,0 2 1,0 3-1,1 4 0,-1 5 1,0 9-1,1 8-17,1-26 0,1 14 0,-1 50 0,0 83 0,-1 62 0,-2 17 0,0-55 0,-1 7 0,-1 6 0,0 7 0,-1 3 0,0 4 0,-1 3 0,1 2 0,0 0 0,-1 0 0,2-16 0,-1 2 0,0 2 0,-1 2 0,1 1 0,-1 2 0,1 1 0,-1 1 0,1 0 0,-1 2 0,0-1 0,1 1 0,-1 0 0,1 0 0,0-1 0,0-5 0,0 0 0,1 1 0,-1 0 0,1 0 0,-1 1 0,0 0 0,1 1 0,0-1 0,-1 2 0,1-1 0,-1 1 0,1 0 0,0 0 0,0 1 0,-1 0 0,1 0-6,0 0 0,0 1 0,0 0 1,-1 2-1,1-1 0,0 2 0,0-1 1,0 1-1,0-1 0,0 1 0,0 0 1,0-1-1,0 0 0,1 0 0,-1-1 1,1 0-1,-1-1 0,1 0 0,0-1 1,0 0-1,0 0 0,0-1 0,0 0 1,0 0-1,1 0 0,-1-1 0,0 0 1,1 0-1,0-1 0,-1 0 0,1 0 1,0 0-1,0-1 0,0 1 1,0-2 5,0 9 0,0 0 0,0 0 0,1 0 0,-1-1 0,1 1 0,-1-1 0,1-1 0,-1 0 0,1-2 0,0 0 0,0-1 0,0-2 0,-1-2 0,1-1 0,0 14 0,0-2 0,0-1 0,-1-2 0,1 0 0,0-3 0,0-1 0,0-2 0,1-2 0,-1-3 0,0-2 140,1 20 0,0-2 1,0-3-1,0-4 1,0-5-1,0-6 1,0-6-1,0 50 0,0-14 1,-1-67-1,0-80 1,0-45-1,-1-23 1,0-1-141,-1 25 0,-1-5 0,-1-5 0,0-5 0,-1-4 0,0-3 0,0-2 0,0-1 0,0 11 0,0-3 0,0-2 0,-1-2 0,1-2 0,-2-2 1,1-2-1,0-2 0,-1-1 0,1-1 0,-1-1 0,0-1-28,1 16 1,0-2 0,0 0-1,-1-2 1,0-2 0,0 0-1,0-1 1,0-1 0,0-1-1,0 0 1,0-1 0,0 0 0,1-1-1,-1 1 1,1-1 0,1 0-1,-1 1 1,1 6 0,1-1-1,-1-1 1,1 1 0,-1-1-1,1-1 1,0 1 0,0-1 0,1 0-1,-1 0 1,1-1 0,-1 0-1,1 0 1,0 0 0,0 0-1,1-1 1,-1 1 0,1-1-1,0 0 17,0 2 1,0-1-1,0-1 1,0 0 0,0 0-1,1-1 1,-1 1-1,1-1 1,0 0 0,0 0-1,1 0 1,-1 0 0,1 0-1,0 1 1,0-1-1,0 2 1,0-1 0,1 1-1,0 1 1,1 0 0,-1 1-1,1-1 1,0 1-1,1 0 1,-1 1 0,1-1-1,0 1 1,0 1 0,1-1-1,-1 1 1,1 0-1,0 0 1,0 0 0,0 1-1,1 0 1,-1 1 0,1-1-1,-1 1 1,1 0 10,0-5 0,0 0 0,1-1 0,0 1 0,0-1 0,0 1 0,0 0 0,0 1 0,1 0 0,-1 1 0,1 1 0,-1 1 0,1 1 0,0 1 0,-1 1 0,0 2 0,0 1 0,2-14 0,-1 0 0,1 1 0,0 2 0,-1 1 0,1 1 0,-1 3 0,1 1 0,-1 3 0,0 2 0,-1 2 0,1 4 0,0-21 0,1 2 0,-1 4 0,-1 4 0,0 5 0,0 5 0,-1 8 0,4-45 0,-2 14 0,-5 60 0,-9 105 0,-6 58 0,2-48 0,-2 10 0,-3 10 0,-1 6 0,-1 5 0,0 4 0,0 0 0,4-21 0,0 3 0,0 3 0,-1 2 0,1 3 0,-1 1 0,-1 2 0,1 2 0,0 1 0,0 0 0,0 1 0,1 1 0,1-14 0,1 1 0,-1 1 0,1 0 0,-1 2 0,1 1 0,-1 0 0,1 1 0,-1 1 0,1 1 0,0 0 0,0 1 0,0 0 0,0 1 0,0 0 0,1 1-26,0-7 1,0 1 0,0 1 0,1 1-1,-1 1 1,0 0 0,1 0 0,-1 1 0,1 1-1,-1 0 1,1 0 0,0 0 0,1 1 0,-1-1-1,1 1 1,0 0 0,0 0 0,0-1 0,1 1-1,1-3 1,-1 0 0,1 0 0,0 1 0,0 0-1,0 0 1,0 0 0,1 0 0,0 0 0,0 1-1,0-1 1,1 1 0,-1-1 0,1 1 0,0 0-1,0 0 1,1-1 0,-1 1 0,1 0-1,0 0 10,0 0 0,0 1 0,0 1 1,0-1-1,1 1 0,0 0 1,0 0-1,0 0 0,0 0 1,1 0-1,-1 0 0,1 0 1,0-1-1,1 0 0,-1 0 0,1-1 1,0 0-1,1-1 0,-1 0 1,1-1-1,0 3 0,0 0 1,1 0-1,0-1 0,0 0 1,0-1-1,1 0 0,0 0 0,0 0 1,0-1-1,0-1 0,1 1 1,0-2-1,0 1 0,0-2 1,1 1-1,-1-1 0,1-1 16,0 10 0,1 0 0,0 1 0,0-1 0,1-1 0,0 0 0,0 0 0,0-2 0,0 0 0,1-2 0,0-1 0,0-1 0,0-3 0,0-1 0,0-2 0,2 18 0,0-2 0,0 0 0,0-3 0,1-2 0,0-2 0,0-4 0,2-4 0,0-4 0,1-4 0,6 29 0,2-5 0,0-8 0,3-12 0,2-17 0,15 10 0,-4-44 0,-20-69 0,-7-43 0,-4-23 0,0-3 0,-1 26 0,-1-6 0,-1-8 0,0-4 0,-2-5 0,1-4 0,-1-2 0,1-2 0,-1-1 0,0 24 0,0-2 0,0-2 0,0-2 0,-1-2 0,1-2 0,-1 0 0,0-2 0,1-1 0,-1-1 0,0-1 0,0 0 0,0 0 0,0-1 0,1 0 0,-1 7 0,0-1 0,0-1 0,1 0 0,-1-1 0,0-1 0,0 0 0,0-1 0,0-1 0,0 0 0,0 0 0,0-1 0,1 0 0,-1-1 0,0 0 0,0-1 0,0 0 0,0 0 0,0 7 0,0-1 0,0 0 0,0-1 0,0-1 0,0 0 0,-1 0 0,1-1 0,0 0 0,0-1 0,0 1 0,0-1 0,0 0 0,0 0 0,0 1 0,0-1 0,0 0 0,0 1 0,0 0 0,0 0 0,1 1 0,-1 0 0,1 1 0,-1-1 0,1 1 0,-1 0 0,1-1 0,0 1 0,-1-1 0,1 1 0,0 0 0,-1 0 0,1 0 0,0 0 0,0 0 0,0 0 0,0 0 0,0 1 0,0-1 0,1 1 0,-1 0 0,0 0 0,1-3 0,-1 0 0,1 0 0,-1 0 0,1 0 0,0-1 0,-1 1 0,1 0 0,0 0 0,0 0 0,0 1 0,0 0 0,0 1 0,0 0 0,0 1 0,1 0 0,-1 1 0,0 1 0,1 1 0,-1 1 0,1-9 0,0 0 0,0 1 0,0 0 0,0 1 0,0 1 0,0 1 0,1 0 0,-1 1 0,1 1 0,-1 0 0,1 2 0,0 1 0,1 0 0,-1 1 0,1 2 28,1-14 0,0 0 1,1 1-1,0 2 1,0 0-1,1 2 1,-1 1-1,1 2 1,-1 2-1,1 2 1,-1 2-1,0 2-28,1-18 0,0-4 0,-1 1 0,1 3 0,-1 8 0,2 11 0,1 14 0,1 20 0,21-17 0,-23 111 0,-6 56 0,-5 29 0,-1 2 0,0-51 0,-2 5 0,-1 5 0,0 4 0,-2 4 0,-1 3 0,1 2 0,-1 3 0,0 0 0,0 2 0,1-17 0,1 3 0,-1 2 0,-1 2 0,0 1 0,1 2 0,-2 1 0,1 2 0,0 0 0,0 1 0,0 0 0,0 0 0,0 1 0,0 0 0,0-1 0,2-10 0,-1 1 0,0 0 0,1 0 0,-1 1 0,1 1 0,-1-1 0,0 2 0,1-1 0,0 1 0,-1 0 0,1 1 0,0 0 0,-1 0 0,1 0 0,0 1 0,0-1 0,0 1 0,1-4 0,-1 0 0,1 1 0,0 0 0,-1 0 0,1 1 0,0 0 0,-1 1 0,1-1 0,0 1 0,0 0 0,0 0 0,0 0 0,1 0 0,-1-1 0,1 1 0,0 0 0,-1-1 0,2 0 0,-1 0 0,0 4 0,0 0 0,1 0 0,-1-1 0,1 1 0,0 0 0,0 0 0,0 0 0,0-1 0,0 1 0,1-1 0,0 1 0,-1-1 0,1 0 0,1 0 0,-1 0 0,1-1 0,-1 1 0,1-1 0,0 3 0,1 1 0,-1-1 0,1 1 0,-1 0 0,1 0 0,0-1 0,1 0 0,-1 0 0,1 0 0,0-1 0,0 0 0,0-1 0,0 0 0,1-2 0,0 0 0,0-1 0,1-1 0,0 6 0,0 0 0,0-1 0,1-1 0,0 0 0,0-1 0,0-1 0,1-1 0,0 0 0,0-1 0,0-1 0,0-1 0,1-1 0,-1 0 0,1-2 47,0 9 1,1 0-1,0-1 1,0 0-1,1-2 1,-1-1-1,1-1 1,0-2-1,0-2 1,0-2-1,0-2 1,0-3-48,3 30 0,-2 4 0,1-1 0,0-7 0,2-13 0,2-19 0,1-24 0,23-7-28,-27-89 1,-12-56-1,-5-28 1,0-3-1,3 51 1,-1-7-1,-1-5 1,-1-4-1,-1-4 1,0-4 0,0-2-1,-1-3 1,1 0-1,-1-2 28,2 23 0,0-2 0,-1-3 0,0 0 0,0-3 0,-1-1 0,1-1 0,-1-1 0,0-2 0,1 0 0,-1-1 0,0 0 0,1 0 0,0-1 0,0 0 0,0 0 0,2 9 0,-1-2 0,0 0 0,1 0 0,-1-1 0,0-1 0,1 0 0,0 0 0,-1-1 0,1 0 0,0-1 0,0 0 0,0 0 0,1 0 0,-1-1 0,1-1 0,-1 1 0,1-1 0,0 1 0,0 7 0,1-1 0,0 0 0,0-1 0,-1 1 0,1-2 0,1 0 0,-1 1 0,0-2 0,0 1 0,1-1 0,-1 1 0,1-1 0,0 0 0,0 1 0,-1-1 0,1 1 0,0 0 0,0 0 0,0 0 0,0 1 0,1 0 0,-1-2 0,0 0 0,0 0 0,0-1 0,0 1 0,1 0 0,-1 1 0,1-1 0,-1 0 0,1 1 0,-1-1 0,1 1 0,0 0 0,0 0 0,0 0 0,0 0 0,1 1 0,-1 0 0,1-1 0,0 2 0,0-1 0,0-6 0,0 1 0,1-2 0,0 1 0,0 0 0,0 0 0,0 0 0,1 1 0,-1-1 0,1 1 0,-1 1 0,1 0 0,0 1 0,0 0 0,0 2 0,-1 0 0,1 1 0,0 2 0,-1 0 0,1-8 0,0 0 0,-1 2 0,1 0 0,0 0 0,-1 2 0,1 0 0,0 2 0,-1 0 0,1 2 0,0 1 0,0 1 0,1 1 0,-1 2 0,0 1 52,2-20 1,-1 0 0,1 2-1,-1 2 1,1 1 0,0 3 0,0 3-1,0 3 1,-1 4 0,1 4 0,-1-18-1,0 2 1,-1 5 0,1 8 0,0 10-1,2 14-52,4-10 0,-3 37 0,-10 73 0,-5 52 0,-4 27 0,-1-1 0,4-35 0,0 5 0,-2 4 0,-1 5 0,0 4 0,0 2 0,0 2 0,1 3 0,2-22 0,1 2 0,0 2 0,0 2 0,-1 2 0,1 1 0,0 2 0,-1 1 0,0 2 0,0 0 0,0 2 0,-1 0 0,0 1-18,1-8 0,-1 1 0,0 2 1,-1 1-1,-1 1 0,1 2 0,-1 0 1,1 1-1,-1 0 0,1 1 0,-1 1 1,1-1-1,0 1 0,1 0 0,0 0 1,0-1-1,2 0 0,0-2 0,0 0 1,1 0-1,0 0 0,0 0 0,1 1 1,-1 0-1,2 0 0,-1 0 0,0 1 1,1-1-1,0 1 0,0 0 1,1 0-1,-1 0 0,1 0 0,-1 1 1,1-1 17,1-3 0,-1 1 0,1 0 0,-1 0 0,1 1 0,1 0 0,-1-1 0,0 1 0,1 0 0,0 0 0,0 0 0,0 0 0,1 0 0,-1-1 0,1 1 0,0-1 0,0 0 0,0-1 0,1 0 0,0 3 0,-1-1 0,1 0 0,0 0 0,0 0 0,1-1 0,-1 1 0,1-1 0,0 1 0,0-2 0,1 1 0,0 0 0,0-1 0,0-1 0,0 1 0,1-1 0,0 0 0,1-1 0,0 6 0,0 1 0,1-1 0,0 0 0,1 0 0,-1 0 0,1 0 0,1-1 0,-1-1 0,1-1 0,0 0 0,0-1 0,0-2 0,0 0 0,0-2 0,0-2 0,1 13 0,-1-1 0,1-1 0,-1-1 0,1-2 0,0-1 0,1-1 0,0-2 0,0-2 0,1-1 0,2-2 0,0-3 0,4 18 0,2-1 0,0-3 0,2-2 0,0-4 0,1-4 0,-1-4 0,0-5 0,2 12 0,-2 0 0,2-8 0,1-16 0,5-22 147,39-15 1,-44-79 0,-12-46 0,-6-22 0,1-2-148,-1 36 0,-1-5 0,-1-4 0,-1-4 0,0-4 0,-2-3 0,0-3 0,0-1 0,0 19 0,-1-2 0,0-2 0,-1-2 0,-1-2 0,1-2 0,-1-1 0,0-2 0,0-1 0,0-2 0,-1 0 0,1-2 0,0-1-23,1 14 0,0-2 1,-1-2-1,0 0 0,0-2 1,0-2-1,0 0 0,0-1 1,0 0-1,0-1 0,0-1 1,0 0-1,1-1 0,-1 1 1,0-1-1,1 1 0,0 0 1,-1 0-1,2 6 1,-1 0-1,1 0 0,-1-1 1,1 0-1,0 0 0,0 0 1,-1-1-1,1 1 0,0-1 1,1 0-1,-1-1 0,0 1 1,0-1-1,1 0 0,-1 0 1,1 0-1,-1 0 1,1-1-1,0 1 23,-1 0 0,1 0 0,0 0 0,0-1 0,0-1 0,0 1 0,0-1 0,0 0 0,0 0 0,0-1 0,1 1 0,-1 0 0,1 0 0,-1 1 0,1-1 0,0 1 0,0 1 0,0 0 0,0 0 0,0 2 0,1-1 0,0-2 0,-1 1 0,1-1 0,0 1 0,0 0 0,1 1 0,-1 0 0,1 0 0,-1 1 0,1-1 0,0 2 0,0-1 0,0 1 0,0 0 0,0 1 0,1-1 0,-1 1 0,0 1 0,1-1 0,0-4 0,0 0 0,0 0 0,0 0 0,0 0 0,1 0 0,-1 1 0,1 0 0,0 1 0,0 1 0,0 0 0,0 1 0,0 1 0,0 2 0,0 0 0,0 2 0,1 2 0,0-17 0,0 2 0,0 0 0,0 2 0,1 1 0,-1 1 0,1 2 0,0 2 0,0 2 0,0 2 0,1 2 0,-1 3 0,3-14 0,-1 2 0,1 1 0,1 3 0,-1 5 0,1 4 0,-1 6 0,1 7 106,8-48 1,0 13-1,-8 61 1,-12 72-1,-6 43 1,-4 27 0,-1 11-1,1-5-106,4-24 0,-1 5 0,0 4 0,0 4 0,0 3 0,-1 2 0,1 2 0,-1 2 0,1 1 0,1-17 0,0 3 0,-1 1 0,1 2 0,0 0 0,0 3 0,-1 0 0,1 2 0,-1 0 0,1 2 0,-1 0 0,0 1 0,1 1-22,0-12 0,0 2 0,0 0 1,0 1-1,0 2 0,-1 0 1,1 1-1,-1 0 0,1 1 1,0 0-1,0 1 0,0 0 0,0 0 1,1 0-1,0 0 0,0 0 1,0-1-1,1 3 0,0 1 1,0 0-1,1 0 0,-1 0 0,1 1 1,0-1-1,0 1 0,0 0 1,1 0-1,0 1 0,0-1 1,0 1-1,0-1 0,1 0 0,0 1 1,0 0 21,0-5 0,0 1 0,1 0 0,0 1 0,0-1 0,1 1 0,-1 0 0,1 0 0,0 0 0,0 0 0,0 0 0,0-1 0,1 0 0,-1-1 0,1 0 0,0 0 0,-1-1 0,1-1 0,0 4 0,1 1 0,-1-2 0,0 1 0,1-1 0,-1 0 0,1-1 0,0 0 0,0-1 0,1 1 0,-1-2 0,1 1 0,0-2 0,0 1 0,0-1 0,1 0 0,-1 6 0,2 0 0,-1 0 0,1 0 0,0 0 0,0-1 0,1-1 0,-1 0 0,1-2 0,0 0 0,-1-2 0,1-2 0,0-1 0,0-2 0,1 13 0,-1-2 0,0 0 0,0-3 0,1-1 0,-1-3 0,2-1 0,0-3 0,1-3 0,1-3 0,4 20 0,1-4 0,2-3 0,1-5 0,-1-6 0,-2-5 0,5 40 0,-2-11 0,3-58 119,7-83 1,-17-16 0,-6-24-1,-4-16 1,0-7 0,0 0-120,0 15 0,1-6 0,-1-3 0,-1-4 0,0-3 0,0-2 0,-1-2 0,1-1 0,-1 11 0,0-2 0,0-1 0,0-3 0,-1-1 0,1-1 0,-1-2 0,0-2 0,0 0 0,0-1 0,-1-2-29,2 17 1,-1-3 0,-1 0-1,1-2 1,-1-1 0,1-1-1,-1-1 1,1 0 0,-1 0 0,0 0-1,1-1 1,-1 1 0,1 0-1,0 0 1,0 2 0,0 0-1,1-1 1,-1 1 0,1 0 0,-1 0-1,1-1 1,0 1 0,0 0-1,0 0 1,0 0 0,0 0 0,0 1-1,0-1 1,0 1 0,0-1 28,0-4 0,0 0 0,0-1 0,0 1 0,0-1 0,0 1 0,0 0 0,0 0 0,1 1 0,-1 0 0,0 2 0,1 0 0,-1 0 0,1 3 0,-1-6 0,1 0 0,0 2 0,0 0 0,0 1 0,0 1 0,0 0 0,0 1 0,0 2 0,0 0 0,1 1 0,-1 1 42,0-6 0,1 1 0,0 0 0,-1 2 0,1 1 0,0 1 0,0 1 0,0 3 0,-1 1 0,1 3 0,-1-14 0,0 2 0,-1 3 0,1 2 0,0 4 0,-1 4 0,2 5-42,-1-12 0,1 5 0,0 8 0,-2 5 0,-2-38 0,-3 48 245,1 81 1,0 36 0,0 28 0,0 9-179,0-16 1,1 5 0,-1 6 0,0 5 0,1 5 0,1-13 0,0 5 0,1 4 0,-1 3 0,1 3 0,0 3 0,-1 0 0,0 2-109,1-14 0,-1 3 0,0 1 0,0 2 0,0 1 0,-1 2 0,1 0 0,0 1 0,1 0 0,0 0 0,0-1 0,0-4 0,1 0 0,0 2 0,0-1 0,1 1 1,-1 0-1,1 0 0,0 1 0,0-1 0,0 1 0,1-1 0,-1 1 41,1-7 0,0 1 0,1 0 0,-1 1 0,0-1 0,1 1 0,0 0 0,0-1 0,0 0 0,1-1 0,0-1 0,0-1 0,0 0 0,1 6 0,1 0 0,-1-1 0,1-1 0,0 0 0,1-1 0,0 0 0,0-2 0,0 0 0,1-2 0,1 0 65,0 9 1,1 0-1,0-1 1,1-1-1,0-2 1,1 0-1,-1-3 1,1-3-1,1-1 1,1 19-1,0-2 1,0-4-1,2-3 1,1-5 0,2-8-61,4 4 0,3-7 1,1-8-1,0-8 1,10 25-1,0-42-5,-3-77 0,-4-34 0,-12 2 0,-7-16 0,-3-11 0,-1-6 0,2-2 0,-1 15 0,-1-4 0,1-3 0,-1-4 0,0-2 0,-1-2 0,1-1 0,-1-1 0,0 6 0,0-2 0,0-1 0,-1-1 0,0-2 0,1-1 0,-1-1 0,0-1 0,0-1 0,0-1-38,0 13 1,0 0 0,-1-2-1,1-1 1,-1 0 0,1-2 0,-1 0-1,1 0 1,-1 0 0,1 0-1,-1 0 1,0 1 0,1 1 0,-1 0-1,0 0 1,0 0 0,1 0-1,-1 0 1,0 0 0,0 0 0,0 0-1,0 1 1,0-1 0,0 1-1,1 0 1,-1 0 37,0-5 0,1-1 0,0 0 0,-1 1 0,1-1 0,0 1 0,-1 0 0,1 0 0,0 2 0,-1 0 0,1 1 0,0 1 0,-1-9 0,1 1 0,-1 1 0,0 1 0,0 1 0,1 0 0,-1 1 0,1 1 0,0 1 0,0 1-59,0-1 1,1-1 0,0 2-1,0 0 1,0 2 0,0 1-1,0 2 1,0 2 0,0 2 0,0-19-1,1 2 1,-1 2 0,0 5-1,0 3 1,1 6 58,-1-10 0,0 4 0,0 9 0,1 14 163,1 0 1,-2 33 0,-2 70 0,-4 50 0,0 24 0,0-3-139,0-25 0,0 5 1,-1 5-1,0 3 1,0 3-1,0 2 1,-1 1-1,2-8 0,-1 3 1,0 2-1,0 2 1,-1 1-1,1 2 1,-1 1-1,0 1 1,0 1-66,1-15 0,-1 1 0,-1 1 1,1 2-1,-1 1 0,0 0 1,0 0-1,0 1 0,1 0 1,-1 0-1,1-1 0,0-1 1,0 0-1,1 0 0,-1 0 0,1 0 1,-1 0-1,1-1 0,0 1 1,0 0-1,0-1 0,0 0 1,0 0-1,1 0 40,-1 5 0,1 1 0,-1 0 0,1 0 0,0 0 0,0-1 0,0-1 0,0 0 0,1-2 0,-1 0 0,1-2 0,0 9 0,0-1 0,0-2 0,0 0 0,1-1 0,-1-2 0,1-1 0,0-1 0,-1-2 81,0 11 1,0-1 0,0-1 0,0-3 0,0-2 0,0-4 0,1-4 0,-1 5 0,1-1 0,0-6 0,0-7 0,-1-11 409,-1 28 1,0-46-432,1-118 1,-3 3-1,-1-21 1,-2-14-1,1-8 1,0 1-61,2 22 0,1-5 0,-1-2 0,1-3 0,0-3 0,0-2 0,1-1 0,-1-1 0,2 16 0,-1-3 0,0 0 0,1-2 0,0-1 0,0-2 0,0 0 0,0-1 0,0-1 0,0-1 0,0-1-38,1 5 0,-1-2 0,1 0 0,0-2 0,0-1 1,0-1-1,0 0 0,0 0 0,0 0 0,0 0 1,1 0-1,-1 1 0,0 1 0,1 1 0,-1 1 1,1 0-1,-1 0 0,1-1 0,-1 2 0,1-1 1,0 0-1,0 1 0,-1-1 0,1 1 0,0 1 0,0-1 30,0-4 1,0-1 0,0 0 0,0 0-1,0 0 1,0 1 0,0 0 0,0 1 0,0 1-1,0 1 1,0 1 0,0 2 0,0-5-1,0 0 1,0 1 0,0 1 0,0 2 0,0 0-1,0 2 1,0 2 0,0 1 0,0 1 64,0-19 1,0 2 0,0 2 0,0 2-1,0 3 1,0 3 0,0 5 0,0-7 0,0 2-1,0 5 1,0 8 0,0 8-58,0-41 0,0 54 0,0 146 0,-1-21 0,0 18 0,0 11 0,-1 7 0,0 1 0,1-20 0,-1 3 0,-1 4 0,1 3 0,-1 1 0,1 2 0,-1 0 0,0 0 0,0-2 0,0 0 0,0 1 0,0 2 0,0 0 0,-1 1 0,1 0 0,-1 1 0,-1 1 0,1-4 0,-1 1 0,0 0 0,0 2 0,-1 0 0,0 0 0,1 0 0,-1-1 0,1 1 0,0-2 0,0-2 0,1 1 0,-1-1 0,0 0 0,1 0 0,-1-1 0,1 0 0,0 0 0,0-1 0,0-1 0,1 6 0,0 1 0,-1-1 0,1-1 0,1 0 0,-1-2 0,0-1 0,1-1 0,-1-3 0,0 9 0,0-1 0,1-2 0,-1-2 0,0-3 0,1-1 0,1-4 0,0 14 0,0-3 0,1-4 0,1-4 0,0-7 88,0 26 1,1-9-1,4-54 1,5-71-89,-4-25 0,0-23 0,-2-11 0,-1 17 0,0-9 0,-1-5 0,0-4 0,0-4 0,0-2 0,-1 13 0,0-3 0,0-3 0,0-2 0,0-1 0,0-3 0,0 0 0,1 0 0,-1-1 0,1 2 0,0-1 0,1-1 0,-1-2 0,1 0 0,-1 0 0,1-2 0,0 0 0,0 0 0,-1-1 0,1 2 0,-1 0 0,1-2 0,-1-1 0,1 0 0,-1 0 0,1-1 0,-1 1 0,1 0 0,0 1 0,-1 1 0,1 4 0,0-1 0,0 1 0,0 0 0,0 0 0,0 1 0,0 0 0,0 0 0,0 2 0,0-1 0,0 2 0,0-4 0,0 1 0,0-1 0,0 2 0,0 0 0,0 0 0,0 2 0,0 2 0,-1 0 0,1 3 0,1-21 0,-1 3 0,0 1 0,1 2 0,-1 3 0,0 2 0,1 3 0,0-14 0,0 3 0,0 4 0,0 5 0,1 6 0,0-17 0,0 8 0,4 22 724,9 10-724,-12 107 0,-3 38 0,-1-1 0,0 16 0,-2 9 0,1 3 0,-1-15 0,-1 3 0,0 5 0,0 2 0,-1 1 0,1 0 0,-1-7 0,0 1 0,0 1 0,-1 1 0,1 1 0,0 1 0,-1 0 8,1-5 0,-1 0 0,1 2 1,-1 0-1,0 0 0,1 0 1,-1 0-1,0-2 0,0-4 0,0 0 1,0-1-1,0 0 0,0-1 1,0 0-1,1 0 0,-1-1-8,0 9 0,0 0 0,0-1 0,0 0 0,0-2 0,0-3 0,1-3 0,-1 14 0,0-4 0,0-3 0,0-3 0,1-5 0,0 1 0,2-3 0,-1-6 0,0-8 74,0 35 1,0-48-1,0-142-74,0 13 0,-1-15 0,2-8 0,0 9 0,1-7 0,1-5 0,-1-4 0,1-4 0,-1 21 0,0-4 0,0-2 0,1-2 0,-1-2 0,1-1 0,0-1 0,-1 2 0,1 4 0,0 0 0,0-1 0,-1-1 0,1 0 0,0-1 0,0 0 0,0 0 0,1-1 0,-1-5 0,0-1 0,1-2 0,0 1 0,0-1 0,-1 0 0,1 2 0,0 0 0,-1 2 0,1-4 0,0 0 0,-1 1 0,1 1 0,0 1 0,-1 1 0,0 1 0,1 2 0,-1-4 0,0 1 0,0 2 0,0 0 0,-1 3 0,1 2 0,-1 3 0,1-13 0,-1 2 0,0 3 0,0 7 0,0 8-1,1-14 1,1 9 0,-2 48 0,-3 73 0,-1 51 0,-1 23 0,0-7 0,0-22 0,-1 1 0,-1 3 0,0 4 0,0 7 0,1-9 0,-1 5 0,0 5 0,0 4 0,0 0 0,0 1 0,0-2 0,0-3 0,1-6 0,-1-1 0,1 0 0,-1-1 0,1 0 0,0-1 0,-1 0 0,1-1 75,-1 10 1,0 0-1,0 0 1,1-2 0,-1 0-1,1-1 1,0-2-1,-1 4 1,2 0 0,-1-3-1,1 0 1,0-2 0,1-1-57,1 10 0,1-2 0,0-1 0,1-4 0,-1-4-19,0 5 0,0 0 0,0-11 0,0-20 0,0-7 0,0-109 0,0-46 0,0 22 0,-1-10 0,1-8 0,1-3 0,1 11 0,2-4 0,0-4 0,1-3 0,-1-2 0,1-2 0,-1 12 0,0-3 0,0-2 0,0-2 0,0 0 0,0-1 0,0 0 0,1 2 0,-1-2 0,0-1 0,1 1 0,-1-1 0,0 0 0,1 0 0,-1 1 0,0-1-66,1 1 0,-1-2 1,0 1-1,0 0 1,1 0-1,-1 1 1,-1 2-1,1 1 1,0-1-1,-1 0 1,0 2-1,0 1 1,0 1-1,0 1 0,0 2-33,0-5 1,1 0 0,-1 2-1,0 2 1,1 2 0,-2 4-1,2-18 1,-1 5 0,0 4-1,-2 8-207,0 2 1,-1 7 0,-1 20 1288,1 19-843,0 99 0,0 54 1,0-45-1,0 8 1,0 6-1,0 3 1,0 1-66,0-2 1,1 3-1,-1 3 1,0 1 0,0 1-1,-1 1 1,1-8-1,-1 2 1,-1 0 0,1 2-1,0-1 1,-1 2 0,1-1-147,-1 4 1,0 1 0,0 1 0,0 0-1,0 0 1,0-1 0,1-2 0,-1-5 0,1 0-1,-1-1 1,1 0 0,0-2 0,0 0-1,0 0-19,0 8 1,-1 0-1,1-1 1,0-2 0,0-1-1,0-3 1,1 3 0,-1-1-1,1-3 1,1-4-1,-1-3-119,2 23 1,0-6-1,1-9 536,-1 17 1,7-45 0,10-84-165,-6-44 1,-6-27 0,-2 19 0,-2-8 0,-1-6 0,1-4-120,-1 14 0,1-3 1,-1-3-1,0-3 1,0 0-1,0 0 1,-1-8-1,0-1 1,0-2-1,-1 0 0,1-2 1,-1 0-57,1 8 0,0-1 0,0-1 0,0 0 1,0 0-1,0 1 0,0 1 0,-1 4 0,1 2 1,-1 0-1,1 0 0,-1 1 0,0 0 0,0 0 12,0-12 0,0-1 0,0 0 0,0 2 0,0 1 0,0 3 0,0-4 0,0 2 0,0 2 0,0 3 0,0 2 0,0-4 0,0 3 0,0 3 0,0 4 106,1-5 0,-1 4 0,-1 13-106,-8-27 0,7 148 0,-1 28 0,0 20 0,2-22 0,0 7 0,1 5 0,0 5 0,-1-14 0,1 3 0,0 4 0,0 1 0,0 1 0,1-1 0,-1 4 0,0-1 0,0 2 0,0 0 0,0 1 0,0 0 24,0-7 0,0 0 0,0 1 0,0 1 0,0 0 0,0-1 0,0-1 0,0 11 0,0 0 0,0-1 1,0 0-1,0 0 0,0-1-24,0-3 0,0 1 0,0-1 0,0-1 0,0-2 0,0-4 0,0 1 0,0-2 0,0-3 0,0-3 0,0-4 0,0 22 0,0-6 0,0-15 0,0 21 0,-9-176 0,4 1 0,2-19 0,-2-6 0,0 27 0,0-4 0,0-2 0,-1-2 0,1-1 0,-1-7 0,0-2 0,0-2 0,0-1 0,-1 0 77,1 10 0,0-1 1,-1 0-1,0-1 1,1 0-1,-1 0 0,0 1 1,1 0-1,-1 1 1,1-1-1,-1 1 0,1 0-77,-1 2 0,1 0 0,-1 0 0,1 1 0,-1 1 0,1 1 0,-2-7 0,0 0 0,1 2 0,-1 2 0,-1 3 0,-1-8 0,0 2 0,0 4 0,1 3 0,1-6 0,2 4 0,-2 10 0,-2-2 0,3 35 0,7 78 0,0 45 0,0 25 0,0-34 0,0 6 0,0 4 0,0 2 0,0-7 0,0 3 0,0 1 0,0 2 0,0 1 77,0 8 0,0 2 0,0 1 0,0 0 0,0 0 0,0 2 0,0-1 0,1 1 0,-1-1 0,1-1-77,0-3 0,0 0 0,0 0 0,1-3 0,0-2 0,0 9 0,1-3 0,0-2 0,2-4 0,2 10 0,3-4 0,-1-5 0,-1 14 0,6-17 0,18-16 0,-12-70 0,-9-46 0,-7-24 0,-2 5 0,-3-8 0,0-4 0,1 1 0,0-5 0,0-3 0,0-2 0,0 6 0,1-3 0,-1-1 0,0-1 0,-1-1 0,0-4 0,-1-1 0,1-1 0,-1 0 0,-1 0 98,1-5 0,0-1 0,0 1 1,-1 0-1,-1 2 0,0 10 1,-1 0-1,0 2 0,-1 1 1,0 1-95,-1-13 1,-1 0-1,-1 3 1,1 4 0,-2-4-1,0 4 1,-1 8-5,-6-1 0,1 10 0,1-6 0,-2 113 0,14 31 0,6 19 0,-3-9 0,0 7 0,0 6 0,0-3 0,0 4 0,0 4 0,0 3-65,0-7 1,0 4 0,0 1 0,0 2 0,0 0 0,0-11 0,0 0 0,0 1 0,0 1 0,0 0 0,0 1 64,0 6 0,0 1 0,0 1 0,0 0 0,0-1 0,0-1 0,0-6 0,0-2 0,0 1 0,0-2 0,0-1 0,0-1 0,0 10 0,-1 0 0,1-2 0,0-3 0,1-4 0,0 2 0,1-3 0,0-5 0,1-6 0,4 31 0,0-16 0,1 6 0,1-142 0,-7-10 0,-3-16 0,0-7 0,1 0 0,0-6 0,0-5 0,0-2 0,0 7 0,0-2 0,0-3 0,0-1 0,0-2-82,0 6 0,0-2 0,0-2 0,0 0 0,0-1 0,0 0 0,0-4 0,0 0 0,0 0 0,0-1 0,0-1 0,0 1 40,0-2 0,0-1 0,0 0 0,0 1 0,0 0 0,0 2 1,0 6-1,0 1 0,0 1 0,0 1 0,0 2 0,0 1 42,0-8 0,0 1 0,0 2 0,0 3 0,0 4 0,0 1 0,0 3 0,0 5 0,0 4 0,0-25 0,0 14 0,0 5 0,0 140 0,0 50 0,0-24 0,0 7 0,0 4 0,0-12 0,0 4 0,0 1 0,0 0 122,0 2 1,0 1 0,0 0 0,0-1 0,0-6 0,0-1 0,0-1 0,0 0-28,0-5 1,0 0 0,0-1 0,0-4-1,0 10 1,0-4 0,0-5-96,0 14 0,0-17 0,0-23 0,0-143 0,-4 14 0,-1-11 0,1 14 0,0-5 0,-1 0 0,0 0 0,0-1 0,0-1 163,1-2 1,0-1 0,-1 0 0,-2-2 0,-1 1 0,1 0-1,2 5 1,1 0 0,0 2 0,-1 7 0,-1 2 0,2 1 81,0-24 1,1 6 0,2 23 0,0 6 135,-5-29-381,3 35 491,12 31 1,28 10-1,22 9 1,32 0-330,-36 0 1,1 0 0,10 0-1,3 0-162,9 0 0,1 0 0,2 0 0,2 0-116,1 0 0,1 0 0,-1 0 0,-2 0 116,-3 0 0,-1 0 0,-8 0 0,-1 0 0,-3 0 0,-1 0 0,-9 0 0,-1 0 327,43 0 1,-47 4 0,0 3 235,41 13-563,-10 8 0,-32 2 0,-82 12 0,-53-10 0,30-17 0,-3-4 0,-7-2 0,-1-4 0,-3-3 0,-1 0 0,-5 1 0,-1 0 0,-5-1 0,-1-1-12,-3-1 0,0 0 1,2-1-1,1-1 12,-1 1 0,2-4 0,9-4 0,3-4 0,2-5 0,3-3 0,11 1 0,4-1 0,-36-32 0,15 10 0,18-3 0,21 13 0,14 5 0,26 17 0,17 5 0,28 3 0,44 3 0,-36 0 0,3 0 0,8 1 0,4-2 0,8-1 0,4-2-132,8 1 1,2-1 0,0 1 0,0 0 131,-30 2 0,1 2 0,0-1 0,0 0 0,-1 0 0,1 0 0,2 0 0,1 0 0,-2 0 0,28 0 0,-2 0 0,-10 0 0,-4 0 0,-18 0 0,-13 0 0,-21 0 0,-94-11 0,-2 1 0,-8 0 0,-8 3 0,-5-1 0,19 0 0,-1-1 0,0 0 0,-28-3 0,1 0-229,0-4 0,0-1 0,2 5 1,-1 3 228,-2 1 0,2 3 0,10-1 0,3 1 0,7-2 0,4 1 0,11 0 0,3 3 0,-29 3 0,26 0 983,48 0-962,5 0 0,43 0-21,8 0 0,47 0 0,-32 0 0,4 0 0,14 0 0,5 0 0,11 1 0,2-2 0,-1-3 0,1-3 0,4-2 0,-4-2 0,-16 5 0,-5-3 0,-14-4 0,-5 0 966,27-4-966,-61-12 0,-44 18 0,-43 5 0,-31 4 0,35 1 0,-2 2 0,-6-1 0,-2 0 0,-9 0 0,-3 0 0,-4 0 0,-2 0-156,-6 0 0,0 0 0,10 0 0,0 0 156,3 0 0,1 0 0,13 0 0,3 0 0,5 0 0,3 0 0,-26 0 0,31 0 0,17 0 0,33 8 0,26-3 0,34 8 0,19-9 0,14 3 0,-32-3 0,2 0 0,3 0 0,3-1 0,10 1 0,2-2 0,2-1 0,2-2 0,4 1 0,2 0 0,0 0 0,-2 0 0,-8 0 0,-3 0 0,-9 1 0,-3-2 0,-13 1 0,-2-2 624,29-4-624,-25-14 0,-25-2 0,-24-10 0,-17 12 0,-9 5 0,-32 15 0,8 0 0,-8 0 0,1 11 0,1 8 0,11 36 0,28 36 0,7 0 0,3 14 0,2-35 0,1 3 0,1 5 0,-1 2 0,0-2 0,0 3 0,0 3 0,0 1 0,0 3-82,0-5 0,0 3 0,-1 1 0,1 2 0,0 0 0,1-1 0,0 4 0,1-1 0,1 2 0,-1-1 0,2 1 0,-1-1 0,2 2 0,-1 0 0,2 0 0,0 0 0,0-1 0,0 0 0,0-2 0,1-1 0,-1 0 0,1 0 0,1 0 0,2-1-8,0 0 1,0 1-1,2-1 1,1-1 0,0 0-1,0-3 1,4 11 0,0-2-1,0-2 1,2 0-1,1-2-20,-1-4 1,1 0 0,1-1 0,1-3-1,0-3 1,4 6 0,1-3 0,0-3-1,2-4-87,6 5 0,1-5 1,-2-8-1,0 3 0,-1-21-787,0-35 787,-23-62 0,-14-31 1,-6 1-1,-7-11 0,-1-7 189,4 18 0,0-5 1,-1-4-1,0-1 1,1-1-1,-2-6 0,0-2 1,0-2-1,1-1 1,-1-1-69,3 9 0,-1-2 1,0-1-1,1 0 0,1-1 1,0 0-1,2 11 1,1 0-1,1-1 0,0 0 1,0 0-1,1 1 0,0-1 0,1 0 0,1-1 1,0 0-1,1 1 0,-1 0 1,1 1-1,1 1 1,-2-8-1,2 1 0,-1 1 1,1 1-1,0 1 0,1 2-121,1-7 0,1 2 1,0 1-1,1 3 0,-1 4 442,0-3 1,0 3 0,0 4 0,0 9 81,0-32 1,0 47 0,0 81-256,0 51 1,0 29-1,0-20 1,0 10 0,0 7-1,0 4-72,0-16 0,0 5 0,0 3 0,0 3 0,0 1 0,0 1 0,0-19 0,0 2 0,0 1 0,0 0 0,0 2 0,0 0 0,0 2 0,0 0-55,0-3 0,0 1 1,0 1-1,0 1 0,0 0 1,0 1-1,0-1 1,0 0-1,0 0 0,0-2 1,0 0-1,0 0 1,0-1-1,0 1 0,0-1 1,0 1-1,0-1 0,0 0-11,0 9 0,0 1 1,0 0-1,0 0 1,0-2-1,0 0 1,0-2-1,0-2 1,0 0-1,0-1 1,1-1-1,-1-2 1,0-2-1,1-2 0,-1-1-131,1 14 0,-1-1 1,1-3-1,0-5 0,3-4 86,3 25 1,3-8 0,1-20-1,11 1 111,4-135 0,-17-11 0,-7-20 0,0-6 0,-1 15 0,0-6 0,-2-3 0,1-4 0,-1-1 0,0 1 0,0-3 0,0-2 0,0-2 0,0-2 0,-1 0-47,2 3 1,-1-1-1,0-1 1,0-2 0,0 0-1,0-2 1,0 1 0,0 7-1,0-2 1,0 1 0,0-2-1,0 1 1,1-2 0,-1 1-1,0-1 47,1-4 0,0 0 0,-1-1 0,1 0 0,0-1 0,0 1 0,1 1 0,-1 0 0,1 4 0,0 0 0,0 1 0,0 0 0,0 1 0,1-1 0,0 2 0,0 0-76,1-9 0,1-1 1,-1 1-1,2 1 0,0 1 1,1 3-1,1 2 1,1 2-1,1 1 0,0 2 1,2 3-1,2 3 0,2 4-128,8-14 1,4 5 0,0 5 0,1 7 448,-1-1 1,0 5 0,2 25 0,16 30-50,-30 56 1,-10 26-1,-1 15 1,-4 15 0,-2 7-108,0-21 0,-2 6 1,-1 3-1,-2 2 0,-1 2 1,-1-5-1,-2 1 0,0 3 1,-2 1-1,-1 1 1,0 2-161,0-5 1,-2 3 0,0 1 0,-1 1-1,0 1 1,1-1 0,1 0 0,1 1 0,0-1-1,1 0 1,0 1 0,2 0 0,-1 0-1,2 0 5,1-9 0,2 0 1,0 1-1,0 0 1,1-1-1,0 1 1,1-2-1,0-1 1,0 6-1,0 0 1,1-1-1,0-1 1,1-1-1,0-1 0,1-1-56,-1 7 0,2-1 1,0 0-1,0-3 0,1-2 1,-1-3 366,1 23 1,1-3 0,-1-7 0,-3-17-1,-5 6 1,-2-43 0,4-80 0,-1-34-148,1 1 0,-1-12 0,0-8 1,1-3-1,3 14 0,0-4 1,1-3-1,0-2 0,1-3 1,-1-1-165,1-3 0,-1-2 1,1-3-1,0-2 1,1 0-1,-1-1 1,1 2-1,-1 9 1,1 1-1,0-1 1,0 0-1,0-1 1,0 0-1,0 0 0,1 0 58,-1-5 0,0 0 0,1-2 0,-1 1 0,1-1 0,0 2 0,0 0 0,1 2 0,0-6 0,1 1 1,-1 1-1,1 1 0,1 1 0,0 1 0,0 0 8,1 7 0,0-1 0,1 0 0,0 2 0,0 2 0,0 2 0,-1 3-74,-1-10 1,-1 2 0,0 4 0,1 5-1,4 7 1,5-13 0,2 9 0,5 28 73,6 34 0,-13 57 0,-9 40 0,-1 9 0,-1-14 0,-1 7 0,-1 6 0,-2 3 0,1 2 0,-2-13 0,0 3 0,-1 1 0,0 3 0,-1 1 0,0 3 0,0 0-4,0-7 1,0 2-1,-1 2 1,0 2-1,0 0 1,0 1 0,-1 1-1,2-1 1,-1 0-1,1 3 1,-1 0-1,1 0 1,0 1 0,0-1-1,0 2 1,0-1-1,0 0 1,0 1 3,1-9 0,-1 1 0,0 0 0,0 1 0,1-1 0,-1 1 0,0-1 0,1 0 0,0-1 0,0-1 0,-1 5 0,1 1 0,0-1 0,1-1 0,-1 0 0,0-1 0,1 0 0,0-1 0,0-1-71,0 4 1,0 1 0,0-1 0,1-1-1,0-2 1,-1-1 0,1-1 0,0-3 0,0 10-1,0-1 1,0-2 0,1-3 0,-1-3-1,0-4-62,0 15 1,1-4-1,-1-6 1,1-9 0,-1 28-1,2-37 1116,0-64-843,-4-75 0,-1-60 1,3 55-1,0-8 1,1-6-1,-1-5 1,0-1-79,0 10 0,1-4 1,-1-3-1,0-1 1,0-3-1,0 0 0,0 0 1,1 3-1,-1 0 1,1-2-1,0 0 1,0-2-1,0 0 0,0-1 1,0 0-118,1 4 0,0-1 1,0-1-1,0 0 0,0-1 1,0 0-1,0 0 1,0 0-1,0 1 0,0 1 1,0 0-1,0 0 1,0-1-1,0 1 0,0 1 1,0-1-1,0 0 0,0 1-7,0 1 1,0 0-1,0 0 1,0-1-1,0 2 1,0 0-1,0 1 1,0 1 0,0 3-1,1-12 1,0 1-1,0 3 1,0 0-1,0 3 1,0 0-1,0 2-17,0-3 0,0 1 0,0 1 1,0 3-1,0 4 0,1 4 0,-1-11 1,1 5-1,0 6 0,-1 10 570,-1-16 1,0 40-296,0 110 1,-4 6-1,-3 22 1,-2 13 0,1 3-132,2-30 1,0 5-1,-1 2 1,1 3-1,-1 2 1,0 1-1,0 1 1,0-1-1,0 1 1,-1 1-1,0 2 1,1 1-1,-1 1 1,0 1 0,0 1-116,1-13 1,0 3 0,0 0 0,-1 1 0,1 0 0,0 1-1,-1 0 1,1 0 0,0 0 0,0-1 0,0 0 0,0 0 0,1-1-1,-1 1 1,0 0 0,1 0 0,-1 0 0,1 0 0,0-1-1,0 1 44,-1 9 0,1 1 0,0 0 0,0 0 0,0-1 0,0 0 0,1-1 0,0-2 1,0-1-1,0 0 0,0-1 0,1-1 0,0-1 0,0-2 0,0 0 0,0-1 1,1-2 5,-1 4 0,1-1 0,0 0 0,0-3 0,1-1 0,-1-3 0,1-3 52,3 17 0,4 6 0,-2-8 1,-6-21-1,-9-34-52,-23-39 0,22-46 0,11-37 0,4-21 0,-2-2 0,-3 27 0,0-7 0,-1-4 0,0-5 0,1-3 0,-1-2 0,1 0 0,1 0 0,0 10 0,0-2 0,0-1 0,1-1 0,-1-1 0,1-1 0,0-1 0,0-1 0,0-1 0,1-1 0,-1 8 0,1-2 0,0-1 0,0-1 0,0 0 0,0-1 0,0-1 0,0 1 0,0-1 0,1 1 0,-1 0 0,0 0 0,0 1 0,0 0 0,0 0 0,0 0 0,0 0 0,0-1 0,0 1 0,0 0 0,0 0 0,0 1 0,0-1 0,0 0 0,0 1 0,0-1 0,-1 0 0,1 0 0,0 0 0,0 0 0,0 0 0,0 1 0,0 1 0,0 2 0,0 0 0,1 1 0,-1-15 0,1 1 0,0 1 0,0 1 0,0 2 0,0 0 0,0 2 0,0 2 0,0 0-57,1 2 1,-1 0-1,1 1 1,0 2 0,-1 2-1,1 2 1,0 3 0,-1 3-1,1-18 1,0 3-1,0 5 1,-1 6 0,1 9 56,1-53 0,1 60 0,-2 98 0,-7 34 0,-5 31 0,-2 17 0,0 1 0,3-33 0,1 5 0,-2 4 0,1 2 0,-1 2 0,0 1 0,0 1 0,1-11 0,0 1 0,0 2 0,-1 1 0,0 1 0,0 2 0,0 0 0,0 0 0,0 2 0,0-1 0,0 2 0,-1 1 0,0 1 0,0 1 0,1 0 0,-1 1 0,0-1 0,1 0 0,1 0 0,-1 1 0,1 0 0,0 0 0,0 0 0,0 1 0,1-1 0,0 0 0,0 1 0,0-1 0,1 0 0,0 1 0,0 0 0,1 0 0,0 0 0,0 0 0,0 0 0,1-1 0,-1-1 0,1 0 0,0-3 0,0 2 0,0 0 0,0-2 0,1-1 0,-1 0 0,1-1 0,0-1 0,0-1 0,1-1-123,0 3 0,0 0 0,0-1 0,1-1 0,-1-2 0,1-1 0,0-3 0,0-2 71,-1 25 1,1 0-1,-1-5 1,2-10-1,-1-12 297,2 27 1,0-51 0,0-114 0,0-52-165,0 34 1,0-12 0,0-8 0,0-5 0,0-1 0,0 10 0,1-3 0,-1-3 0,0-3 0,1-2 0,-1-2 0,0-1-132,1 21 1,-1-3 0,0-2 0,1 0 0,-1-2 0,0 0-1,1-1 1,0 0 0,0 0 0,1 1 0,0-1 0,1-1 0,-1-1-1,2 1 1,-1-1 0,0 1 0,1-1 0,0 0 0,0 0-1,0 0 3,0-1 1,0-1 0,1 0 0,-1 0 0,1 0 0,0 0 0,0 0 0,-1 2 0,1 1 0,-1 1 0,1 0 0,0 0 0,-1 2 0,1 0 0,0 1 0,-1 1-1,0 1 1,0 0 0,0 1 127,-1-17 1,1 1 0,-1 0 0,-1 2 0,1 2 0,-1 3 0,0 3 0,1-13 0,0 4 0,-1 3 0,0 5 0,-1 5 26,1-18 1,-2 8 0,-2 11 0,-1-5 0,-9 33 874,-8 60-882,6 53 0,4 34 0,-2-7 0,-2 13 1,-1 9-1,0 4-101,2-16 0,0 5 0,0 4 0,0 3 0,0 1 0,-1 2 0,2-14 0,0 2 0,0 2 0,0 1 0,0 1 0,-1 2 0,1 1 0,-1 0-50,2-9 1,0 1 0,-1 1 0,1 1 0,-1 2 0,1-1-1,-1 1 1,2-1 0,-1 0 0,1-1 0,1-2 0,0-1 0,0 1-1,1-1 1,0 1 0,0-1 0,0 0 0,1 0 0,0 0-1,0 0 7,-1 9 0,1 0 0,-1 1 1,2 0-1,-1 0 0,1-1 0,0-2 1,0 0-1,1-2 0,0 1 0,1-1 1,0 0-1,0-2 0,1-1 0,0-2 1,0-1-1,1-3 0,-1 11 0,0-1 1,1-4-1,0-1 0,0-4 0,0-3-192,1 18 1,0-3 0,0-7 0,0-8 561,1-2 1,0-8 0,0-28-83,0-36 1,0-50 0,0-51 0,0-7-165,0 24 1,0-4 0,0-5 0,0-3 0,0-3 0,0 8 0,0-3 0,0-2 0,0-3 0,0-1 0,0-2 0,0-1-144,0-1 1,0-3-1,0-2 1,0-1-1,0 0 1,0-1-1,0 0 1,0 1 0,0 0-1,0 1 1,1-1-1,-1 1 1,0-1-1,0 0 1,1 0-1,-1 0 47,1 9 0,-1-1 0,1 0 0,0 1 0,-1-1 0,1 0 0,0 1 0,0 1 0,0 1 0,0-4 0,0 1 0,0 0 0,0 1 0,1 0 1,-1 1-1,1 1 0,0 1 15,0-7 0,0 1 0,1 1 0,0 1 0,0 1 0,0 2 0,0 2 0,1-16 0,0 1 0,0 4 0,1 3 0,0 5-21,1 2 1,1 4 0,-1 5 0,1 6 20,1-32 0,6 23 0,16 35 0,-3 118 0,-18-6 0,-4 16 0,0 7 0,0-14 0,-1 5 0,0 5 0,0 3 0,-1 2 0,-1-10 0,0 3 0,0 2 0,-1 2 0,1 3 0,-1 0 0,0 3 0,-1-9 0,1 2 0,-1 2 0,0 1 0,-1 1 0,1 1 0,0 1 0,0 0 0,0-1 0,0 6 0,0 1 0,0 0 0,0 1 0,0 0 0,0 1 0,0 0 0,0 0 0,0 0 0,0-8 0,0 1 0,-1 0 0,1 1 0,0-1 0,0 1 0,0-1 0,0 0 0,0-2 0,1 1 0,-1 3 0,1 1 0,-1-1 0,1 0 0,0-1 0,0 0 0,0-2 0,-1-1 0,1-1-141,0 15 1,0-2-1,0 0 1,0-2-1,0-2 1,0-3-1,0-4 45,0 16 1,1-1 0,-1-5-1,1-9 1,-2-13 340,0 32 1,0-54 0,0-119 0,0-54-165,0 37 1,0-10 0,0-8 0,0-4 0,0-2 0,0 13 0,0-2 0,0-3 0,0-3 0,0-1 0,0-2 0,0-2-134,0 10 0,0-2 0,0-2 1,0-1-1,0-2 0,0 0 0,0 0 1,0-1-1,0 1 0,0 6 0,1 0 1,-1-1-1,0 0 0,0-1 0,0 1 1,0-1-1,1 0 0,-1 0 0,0 0 0,1-2 0,-1 0 0,0 0 1,1-1-1,-1 1 0,1-1 0,-1 1 1,1 1-1,0 0 0,1 2 0,0-4 1,0 0-1,1 1 0,-1 1 0,1 0 1,0 1-1,1 1 0,-1 2 0,1 0 122,0-1 0,1 1 0,0 0 0,0 1 1,0 2-1,0 2 0,0 2 0,0 2 0,1-8 1,0 1-1,0 2 0,0 4 0,-1 4 1,1 3-44,1-5 0,-1 3 0,1 7 0,-1 5 1,2-34-1,4 39 300,1 62 1,-5 63 0,-7 39-306,0-31 0,0 6 0,-1 7 0,-2 4 1,-2-6-1,0 5 0,-2 4 0,0 4 0,-1 2 0,1 2-22,1-8 0,-1 2 0,1 3 0,-1 2 0,0 1 0,0 1 0,0 1 0,0-2 0,0-5 0,0 0 0,0 1 0,-1 0 0,1 1 0,-1 0 0,1 0 0,0 1 0,0 1-50,0-6 1,0 0 0,1 1 0,-1 1 0,1 0 0,-1 0-1,1 0 1,0 0 0,1 0 0,-1-1 0,1-2 0,1 1 0,-1-1-1,1 0 1,0 0 0,0 0 0,0 0 0,1 0 0,-1 1-1,1-1-5,0 2 0,0 0 1,0 1-1,1 0 0,0 0 1,0-1-1,0 1 1,0-2-1,0-1 0,0-1 1,0 13-1,0 0 1,0-1-1,1-2 0,-1 0 1,1-2-1,0 0 0,0-3 131,-1 3 1,1-1-1,0-2 1,0-1 0,0-2-1,0-2 1,1-3 0,-1 15-1,0-1 1,0-5 0,1-5-1,0-8-76,1 7 0,0-10 0,0-8 245,-1 5 1,0-35 0,4-88 0,-1-40-161,-3 18 1,-1-10 0,0-6 0,-1-6 0,1 3-1,0-4 1,0-6 0,0-4 0,0-3 0,0-2-86,0 17 0,0-3 0,0-3 0,-1-1 0,1-3 0,0 0 0,0-1 0,0 0 0,1 1 0,0 5 0,0 0 0,0-1 0,0-1 0,1 1 0,-1-2 0,1 1 0,0-2 0,0 1 0,0-1-47,1 3 0,-1 0 0,1-2 0,-1 0 0,1 0 1,0 0-1,0 0 0,0 0 0,1 0 0,-1 2 1,1 0-1,0-4 0,0 1 0,0 0 0,1 0 1,-1 1-1,1 0 0,0 1 0,0 0 0,1 1 0,0 0-11,1-5 0,0 0 0,2 0 0,-1 0 0,0 2 1,1 0-1,-1 1 0,0 2 0,0 1 0,-1 0 0,0 0 1,0 2-1,-1 1 0,1 1 0,-1 1 0,0 3 0,0 1-41,1-10 1,0 2 0,-1 3-1,0 1 1,1 4 0,-1 2-1,2-18 1,0 4 0,0 6-1,1 5 426,1 3 1,0 6 0,3 9-83,5-13 1,1 37 0,-5 79 0,-2 31-106,-2-1 0,-1 9 1,-2 9-1,-1 6 1,-1 9-1,-1 6 1,-2 3-102,0-18 1,-2 3 0,0 3 0,0 2 0,-1 1 0,0 0 0,1-11 0,-1 1 0,-1 0 0,1 1 0,0 1 0,-1 0 0,1 0-111,-1 5 1,0 0 0,0 1 0,1 0-1,-1 0 1,0-1 0,0-1 0,-1-6 0,1 0-1,0-1 1,0-1 0,0 0 0,-1-2-1,1 0 36,0 6 1,0 0 0,-1 0 0,1-3 0,0-3 0,0-2 0,0 15-1,-1-4 1,1-5 0,0-5 34,3 1 0,-1-6 0,-1-18 0,-3-14-186,-2-89 0,-1-38 1,4-3-1,2-14 1,-1-6 185,-2 23 0,0-4 0,0-4 0,0-2 0,0 0 0,1 9 0,1 0 0,-1-2 0,1-1 0,-1 0 0,1 0 0,-1-5 0,0-2 0,-1 0 0,1 0 0,0 0 0,-1 1 0,0 3 0,0 0 0,0 0 0,0 1 0,0 1 0,0 0 109,0-10 0,1 0 0,-1 1 0,0 3 1,0 1-1,-3-9 0,-1 3 0,-1 2 1,2 4 217,0-12 1,2 4 0,-3 7-137,-3-15 1,-1 16-1,-6 1-191,5 71 0,-4 84 0,9-2 0,3 11 0,-3-2 0,0 6 0,0 3 0,1-9 0,1 3 0,-1 1 0,0 2 0,-1 4 0,0 2 0,0 1 0,0 1 122,1 3 1,0 1 0,1 0 0,0 0 0,0 0 0,1-1 0,0 1 0,1-1-11,0-2 0,1 0 1,-1 0-1,2-2 1,0-5-1,1-1 0,1-1 1,-1-2-113,-2 19 0,1-3 0,0-4 0,1-15 0,0-3 0,1-6 491,1 2 1,-2-8 246,-8 14-247,-10-107 1,-3-57-296,8 12 1,2-10-1,3 21 1,1-3 0,1-2-112,-2-13 0,0-3 0,1-1 0,0-1 0,1 0 0,0-1-249,-1-1 0,-1 0 0,0 2 0,-1 9 0,0 3 0,-1 3 64,-5-24 1,0 6 590,6 17 1,0 12-1,-7 14 1,19 52-110,4 65 0,12 5-382,8 15 0,0-11 0,-6-2 0,-1-5 0,1-1 983,-1-10-586,-8-16-397,-2-27 0,-20-11 0,-9-35 0,1-2 0,-7-17 0,10-9 0,3-11 0,3-8 0,-4-12 0,-1-2 0,11 39 0,2-1 0,-2 6 0,1 0 0,3-48 0,0 11 0,0 15 0,0 7 0,0 13 0,0 4 0,0 9 0,-9 8 0,7 20 0,-4 50 0,12 40 0,2-19 0,3 11 0,1 5 0,0-3 0,1 4 0,1 6 0,-1 4 0,-2-9 0,-1 5 0,0 4 0,0 2 0,0 3 0,0 1-62,-1-8 1,-1 3-1,1 1 1,-1 3-1,0 0 1,0 2-1,0-1 1,-1 0 0,0 3-1,0 0 1,0 2-1,-1-1 1,0 1-1,-1 1 1,0-1-1,0 1 4,-1-8 0,0 1 0,-1 0 0,0 0 0,0 0 1,-1 0-1,1 0 0,-1-1 0,0-1 0,1 5 0,-1 0 1,-1-1-1,1 0 0,-1-1 0,1-1 0,-1-1 0,0-1-18,1 5 0,-1-1 1,0-1-1,0-1 0,0-1 1,-1-2-1,1-3 1,0 3-1,-1-3 0,0-1 1,1-2-1,-1-2 0,0-4-170,2 29 0,2 4 0,-4-20 0,-6-43 0,-3-43 0,2-56 0,6-60 0,1-13 180,-2 45 0,0-8 1,0-5-1,0-6 1,0-1-1,0-1 1,1 2-1,-1 6 1,1-1-1,0-2 1,-1 0-1,1-1 1,0-1-1,1 0 0,-1-1 11,0 5 0,1-1 1,0-1-1,0 0 0,0-1 1,0 0-1,0 1 1,1 0-1,-1 1 0,0 3 1,1 0-1,-1 1 1,1 0-1,-1 0 0,1 0 1,0 1-1,0 0 0,0 1-11,1-8 0,0 1 1,0-1-1,0 1 1,0 1-1,1 1 1,0 2-1,1 1 1,0 1-1,1 1 1,-1 1-1,2 2 1,0 2-1,0 1 0,2 2-57,3-16 0,2 2 0,1 2 0,0 5 0,0 4 0,4-23 0,0 8 0,2 13-205,3 16 0,0 16 0,5 15 82,-2 111 0,-19 8 0,-6 22 0,0 10 210,1-35 1,1 5-1,0 4 1,-1 4-1,0 3 1,-1 1-1,-1-5 1,0 2-1,-1 3 1,0 3-1,0 1 1,-1 2-1,0 2 1,0 0 35,1-14 0,-1 1 0,-1 2 0,1 2 0,-1 0 0,1 2 0,-1 0 0,1 0 0,-1 1 0,1 0 0,-1-1 0,1-3 0,0 0 0,1 1 0,-1 0 0,0 0 0,1 1 0,-1 0 0,0 0 0,1 0 0,-1 1 0,0 0 0,0 0 0,-1 3 0,0 1 0,1 1 0,-1 0 0,0 0 0,0 0 0,0 0 0,0 1 0,0-1 0,0-1 0,1 1 0,0-2 0,0-2 0,0 0 0,1-1 0,-1 1 0,1-1 0,0 0 0,0-1 0,-1 1 0,1-1 0,0 1 0,1-1 0,-1 0-45,0-1 0,0 0 0,0 0 1,0 0-1,0 0 0,0-1 1,0 1-1,1-1 0,0-1 1,-1 0-1,2 0 0,-1-2 1,1 12-1,0-1 0,0 0 1,1 0-1,0-2 0,0 0 1,0 0-1,1-2 0,0 0 0,0-1-13,0 3 0,1 0 0,0-1 0,0-1 0,0-1 1,1 0-1,0-2 0,0 0 0,0-2 0,0 3 0,0-1 1,1 0-1,-1-2 0,1-1 0,0-1 0,1-2 0,1-3 221,1 11 1,2-2 0,0-2 0,1-3 0,-1-2 0,0-3-164,2 22 0,0 0 1,-1-11-1,2-19 0,17 12 0,-23-133 0,-4-57 0,-3-12 0,-1 32 0,-1-8 0,-2-6 0,0-5 0,0-2 0,0 0 0,0 12 0,1-1 0,-1-3 0,0-1 0,0-2 0,-1-1 0,1-2 0,0-1-47,0 9 0,0-2 0,-1-1 0,1-2 0,0 0 1,-1-1-1,1-1 0,0 1 0,-1-1 0,1 2 1,0 7-1,0 0 0,0 0 0,0-1 0,0 1 1,0 0-1,0-1 0,0 1 0,1-1 0,0 1 0,0 0-3,0 0 1,1-1 0,0 1 0,0-1 0,1 1 0,0-1-1,-1 1 1,1 1 0,0 1 0,0 0 0,-1 2 0,1-11 0,-1 1-1,1 0 1,-1 2 0,1 0 0,-1 2 0,1 1 0,0 1-1,1 2 114,0-11 0,0 1 1,0 1-1,0 3 1,1 2-1,1 4 0,1 4 1,1-6-1,0 3 1,2 4-1,2 7 0,2 8-64,14-36 0,9 29 0,23 38 0,-28 80 0,-6 35 0,-11-9 0,-5 14 0,-2 9 0,-1 7 0,0 2 0,1-17 0,-1 4 0,-1 4 0,0 2 0,0 3 0,0 2 0,0 1 0,0 0 0,-1-8 0,0 2 0,0 1 0,-1 1 0,1 1 0,-1 2 0,0 1 0,1 0 0,-1 2 0,0 1 0,0-13 0,-1 1 0,0 1 0,1 2 0,-1 0 0,0 1 0,0 0 0,0 1 0,0 0 0,1 0 0,0 1 0,0-1 0,0 0 0,1 3 0,0 0 0,1 0 0,-1 0 0,1 1 0,0 0 0,0 0 0,0 0 0,1 1 0,-1-1 0,1 1 0,0 0 0,0 0 0,-1-5 0,1 1 0,0 0 0,0 1 0,0-1 0,1 1 0,-1 0 0,1-1 0,0 1 0,0-1 0,0 1 0,0-1 0,1-1 0,0 1 0,0 4 0,1-1 0,0 1 0,0 0 0,0-1 0,1 0 0,0 0 0,0 0 0,0-1 0,0 0 0,1-1 0,-1 1 0,1-2-45,0 4 0,1 0 0,0 0 1,0 0-1,1-1 0,-1 0 1,1 0-1,0-2 0,-1 0 1,1-1-1,0-2 0,-1 0 1,2 7-1,-1-2 0,0 0 1,1-1-1,-1-1 0,1-1 1,-1-1-1,1-2 0,0 0 0,0-2-10,1 9 0,0 0 1,0-2-1,1-1 0,0-2 1,0-2-1,0-3 0,2-4 1,1 5-1,0-2 0,1-3 1,1-5-1,0-3 0,2-7 251,10 23 1,3-10-1,-1-11 1,4 5 0,-5-36-1,-5-93 1,-21-5-1,-6-17 1,-3-12 0,0-2-160,-1 8 0,-2-4 1,-2-4-1,1-4 0,-1-3 1,1-2-1,2 6 1,0-2-1,0-3 0,1-2 1,-1-2-1,0-2 1,-1-2-1,0 0-82,0 16 0,0-2 0,0-1 1,-1-2-1,0-1 0,0 0 1,0-1-1,0 0 0,0-1 1,1 1-1,0 0 0,1-3 1,-1 0-1,1-1 0,0 0 1,1 0-1,-1-1 0,1 0 1,0 1-1,0-2 0,1 1 0,0 0 13,1 6 1,0-1 0,0-1-1,1 1 1,0-1 0,0 0 0,0 0-1,1 1 1,-1 0 0,1 1 0,-1 1-1,0 1 1,0-10 0,0 1 0,0 1-1,0 0 1,0 2 0,0-1-1,0 2 1,1 0 0,-1 0 0,0 2 73,1-5 1,0 0 0,0 1 0,0 0-1,0 2 1,0 0 0,0 3 0,0 1-1,0 3 1,0-8 0,0 2 0,0 2-1,0 2 1,0 3 0,0 2 0,0 5-43,0-8 0,0 2 0,0 5 0,0 6 0,0 10 491,0-39 1,0 51-352,1 101 0,-2 47 1,1-15-1,-1 14 1,1 12-1,-2 5 1,1 0-84,0-25 1,0 3 0,-1 3 0,0 1 0,1 3-1,-1 0 1,0 2 0,0 0 0,0-2 0,0 2 0,0 0-1,0 2 1,0 1 0,0 0 0,0 2 0,-1 0 0,0 1-103,1-11 0,-1 1 0,0 1 1,0 1-1,0 0 0,-1 1 1,1 0-1,0 0 0,0 0 1,0-1-1,1 0 0,-1 0 1,1-1-1,0 0 0,0 1 1,0-1-1,0 0 0,1 1 1,-1-1-1,1 0 0,-1 1 0,1 0-2,0 1 0,0 1 0,0 1 0,1-1 0,-1 1 1,0-1-1,1 1 0,0-2 0,-1 0 0,1 0 1,0-2-1,-1 2 0,1 1 0,0-2 0,0 0 1,0 0-1,0-2 0,0 1 0,0-2 0,0 0 0,1-1 65,-1 2 0,1 1 0,-1-1 1,1-1-1,0-1 0,0-1 0,0-1 1,-1-3-1,1-2 0,0 22 0,-1-3 1,0-2-1,1-3 0,0-5 1,1-6-19,0 4 0,2-5 0,0-6 0,-1-7 245,-1 41 1,0-51 0,2-109 0,1-41-157,-4 18 0,-1-9 1,-1-7-1,1-6 0,0 16 1,0-4-1,0-4 0,0-3 1,0-3-1,0-3 1,0 0-60,0 3 0,0-3 0,0-2 0,0-2 0,0-2 1,0-1-1,0 0 0,0-1 0,0 0 0,0 5 1,0-2-1,0 0 0,0 0 0,0-2 0,0 0 1,0 0-1,0-1 0,0-1 0,0 0-71,0 11 0,-1 0 0,1-1 0,0-1 0,-1 0 0,1-1 0,0 0 0,-1 0 0,2 0 0,-1 0 0,1 1 0,0-1 0,0 0 0,1-1 0,0 0 0,0 1 0,1-1 0,-1 0 0,1 0 0,0 0 0,0 1 0,0-1 0,0 0 0,0 0-4,0 0 0,0 0 0,0-1 1,0 1-1,0-1 0,0 0 1,1 1-1,-1 0 0,0 0 1,1 2-1,0 0 0,-1 1 1,2-11-1,0 0 0,-1 1 1,1 1-1,1 0 0,-1 1 1,0 2-1,0 0 0,0 1 0,0 2 7,1 1 0,-1 0 0,0 1 0,0 1 0,0 2 0,0 0 0,1 3 0,-2 1 0,1 2 0,1-21 0,-1 2 0,0 2 0,0 4 0,1 3 0,0 4 38,1-15 0,1 5 0,1 6 0,-1 7 0,0 9 0,0 6 0,5 16 491,19-3 1,12 128-352,-15 9 0,-6 21 1,-12-24-1,-2 11 1,-3 8-1,-1 5 1,-1 2-127,-1-20 0,-1 4 1,-1 3-1,0 2 1,-1 2-1,0 2 1,0 0-1,0 1 1,-1-1-1,0 2 1,0 1-1,-1 2 1,0 0-1,0 2 1,0 0-1,0 2 1,-1-1-60,1-9 0,0 0 0,0 2 1,0 0-1,0 1 0,-1 1 1,1 0-1,-1 0 0,1-1 1,-1 1-1,0-1 0,1 1 1,-1 0-1,0-1 0,0 1 1,0 0-1,0 0 0,0 0 1,0 0-1,0 0 0,0 0 0,0-1-2,0 0 0,0 0 0,-1 0 0,1 0 0,0 0 1,0 0-1,0-1 0,0 0 0,0-1 0,0-1 1,1-1-1,-1 2 0,1 0 0,0-1 0,0 0 1,0-2-1,0 0 0,0 0 0,0-2 0,1 0 0,-1-1 51,1 12 1,0 0 0,0 0-1,0-2 1,0-2 0,1-1-1,-1-3 1,1-2 0,-1 8-1,1-2 1,0-2 0,0-4-1,0-4 1,1-6-5,0 4 0,0-6 0,1-6 0,0-5 0,0 27 0,5-29 327,6-52 1,-5-80 0,-7-51-240,0 37 0,-1-7 0,-1-8 0,1-5 0,0 21 0,0-5 0,0-3 0,0-3 0,0-3 0,0-2 0,0-2-138,0 14 1,0-3 0,-1-3 0,1-1 0,0-2 0,0 0-1,0-1 1,0-1 0,0 1 0,1 1 0,0-4 0,-1 1 0,1-1-1,1 0 1,-1-1 0,0 1 0,1-2 0,-1 1 0,1-2-1,0 1 5,0 4 0,0-1 0,0-1 1,0 0-1,0-1 0,0 0 1,1 1-1,-1-1 0,1 1 1,0 1-1,0 0 0,0 3 1,1 1-1,-1 0 0,1 0 1,0 1-1,0-1 0,0 1 1,0 1-1,0-1 0,1 1 0,0 0-7,0-6 0,0 1 0,1-1 1,0 1-1,1 0 0,-1 1 0,0 0 1,0 1-1,0 1 0,-1 1 0,1-1 1,-1-1-1,1 1 0,-1 1 0,0 1 1,0 1-1,0 1 0,0 2 0,-1 2 15,1-10 0,-1 1 0,-1 2 0,1 2 1,-1 1-1,1 4 0,-1 2 0,1-10 0,0 2 1,0 4-1,0 4 0,0 7 364,0-8 1,-1 8 0,3 11-78,11-19 0,-11 141 0,-3 48-250,0-30 0,1 8 0,-1 7 0,0 4 0,-1-13 0,0 3 0,-1 4 0,1 2 0,-1 3 0,0 3-58,-1-8 0,1 4 0,-1 2 0,0 3 0,-1 0 1,1 1-1,0 1 0,0-1 0,0-7 0,0 0 0,0 2 1,0-1-1,0 1 0,0 1 0,0-1 0,0 1 0,0 1 6,0-7 0,0 1 0,0 0 1,0 0-1,0 1 0,0 0 0,0-1 1,0 1-1,0-1 0,0-1 0,0 8 1,0-1-1,0 1 0,0-1 0,0-1 1,0 1-1,0-1 0,0-1 0,0 0 66,0-2 0,0-1 0,0 0 1,0 0-1,0 0 0,0-2 1,0-1-1,0-2 0,0-1 0,0 8 1,0 0-1,0-3 0,0-1 1,0-2-1,0-3 0,0-2-14,0 14 0,0-3 0,0-3 0,0-4 0,0-6 0,0 18 0,0-8 0,0-19 983,0-6-820,1-108 1,-2-40 0,-9 3 0,-5-14 0,-3-10 0,0-4-99,6 30 1,-1-5-1,0-2 1,0-3-1,0-2 1,-1-1-1,0-1 1,1-1-1,-1-1 1,-1-2-1,1-1 1,-1-2-1,1-1 1,0-1 0,0-1-113,2 12 0,0-2 0,0 0 0,1-2 0,-1 0 1,1-1-1,0 0 0,0-1 0,1 0 0,1-1 1,1 5-1,0 0 0,1-1 0,0-1 0,0 1 1,1-2-1,0 1 0,1-1 0,0 0 0,1-1 0,0 1 4,0 4 0,1 0 0,1-1 1,0 0-1,0-1 0,1 1 0,0-1 1,0 0-1,0 1 0,0 0 0,0 0 1,0 1-1,0-6 0,0 1 0,0 0 1,0 0-1,1 0 0,-1 1 0,1-1 1,-1 1-1,1 0 0,0 0 0,-1 0-7,1 1 1,0 0 0,0 0 0,-1 0 0,1 0 0,0 1 0,0 0 0,0 0 0,0 2 0,1 1 0,-1 1 0,1-8 0,0 0 0,0 2 0,0 0 0,1 2 0,-1 1 0,1 1 0,0 1 0,0 2 49,2-12 0,-1 2 0,1 0 0,0 3 0,0 3 0,0 2 0,0 3 0,0-10 0,-1 2 0,1 5 0,0 4 0,2 7 196,4-10 1,2 8-1,-1 10 1,-2-2 0,4 30 48,13 63 1,-16 42 0,-12 35 0,1 9-223,3-19 0,2 6 1,0 6-1,-1 5 1,-3 3-1,-3-19 1,0 3-1,-2 3 1,-1 2-1,-1 3 1,1 2-1,-1 2 0,0 1-66,1-14 0,0 3 0,0 1 1,-1 2-1,0 1 0,1 2 0,-1-1 1,0 2-1,0-1 0,0 1 0,1-1 1,0-6-1,0 1 0,1 0 0,-1 0 1,0 1-1,1 0 0,-1 0 0,1 1 1,-1-1-1,1 2 0,1-1 0,-1 1 3,1-4 1,-1 0 0,1 1-1,1 1 1,-1 0 0,0 0-1,1 0 1,0 0 0,-1 0-1,1 0 1,0 0 0,0-1-1,0 0 1,0 5 0,0 0-1,0 0 1,0 0 0,1 0-1,-1-1 1,0 1 0,1-1-1,0 0 1,0 0 0,0-1-1,0 0-5,0-2 0,0-1 0,1 1 1,0 0-1,0-1 0,0 1 1,0-2-1,0 0 0,0 0 1,0-2-1,0-1 0,1-1 1,-1 7-1,-1-1 0,1 0 1,0-2-1,0 0 0,1-2 1,-1-1-1,0-1 0,0-2 0,1-1 38,-1 18 1,1-1 0,0-2 0,0-3 0,1-2 0,-1-5 0,0-5 0,0 25 0,0-5 0,0-11 0,0-17 497,0-4 1,0-37-394,0-72 0,0-47 0,0-12 1,0 23-1,0-8 0,0-8 1,0-6-1,0-3 0,0-2 1,0-1-71,0 13 0,0-3 1,-1-2-1,1-2 1,0-2-1,0-1 0,0-1 1,0-1-1,0 0 1,1 0-1,0 2 1,0 0-1,0-2 0,1 0 1,-1-1-1,1 0 1,0-1-1,0-1 1,0 0-1,1-1 0,-1-1-66,1 9 0,0 0 0,0-2 0,-1 0 0,2 0 1,-1-2-1,0 1 0,1-1 0,0 1 0,0-1 1,0 1-1,0 0 0,1 1 0,0 0 0,0 1 1,0-1-1,1 1 0,-1 0 0,1-1 0,0 1 1,0 0-1,1 0 0,0 0 0,0 0 0,1 1 0,0-1-3,0 1 0,1 0 0,1 0 0,0 0 0,0 0 0,1 0 0,0 0 0,-1 0 0,1 2 0,0-1 0,-1 2 0,0 0 0,-1 1 0,1-7 0,0 0 0,0 1 0,0 1 0,-1 0 0,0 1 0,0 0 0,0 2 0,0 1 0,0 1 0,0 1 53,0-6 0,0 1 0,1 0 0,-1 2 0,0 1 0,0 2 0,-1 2 0,0 2 0,-1 2 0,2-16 0,0 2 0,-1 4 0,-1 2 0,-1 5 1,-1 6-13,-2-6 0,-1 4 0,-2 8 0,1 9 245,1-16 1,-2 37 0,-2 98 0,-2 45-157,1-21 0,0 11 1,-2 8-1,-4 5 0,0-22 1,-3 5-1,-2 3 0,-1 4 1,-1 2-1,0 2 1,0 2-137,3-12 0,-2 2 0,0 2 0,0 2 0,-1 1 1,0 2-1,1 0 0,-1 2 0,1-1 0,1 0 1,0-2-1,1 0 0,-1 2 0,1 0 0,0 0 1,0 1-1,1 1 0,-1 0 0,1 0 0,1 1 0,0 0 10,0-4 0,1 0 0,1 1 0,-1 1 1,1 0-1,0 0 0,0 0 0,1 1 0,0-1 1,1 1-1,-1 0 0,1 0 0,1-6 1,0 0-1,0 1 0,0-1 0,1 1 0,0 0 1,0 0-1,1 0 0,-1 0 0,2 0 1,-1 0-1,1 0 0,0 0 37,1 0 0,0 1 0,1 0 0,0 0 0,0 0 0,1 0 0,0 0 0,0-1 0,1 0 0,-1 0 0,0-1 0,0-1 0,0-1 0,-1 8 0,1-1 0,0 0 0,-1-1 0,1-1 0,0 0 0,0-1 0,0 0 0,0-1 0,0-1 0,-1 0 0,1 2 0,0-1 0,0 0 0,0 0 0,0-1 0,0-1 0,0-2 0,0-1 0,0-3 0,0-2 0,1 14 0,-1-2 0,0-2 0,0-3 0,0-3 0,1-3 0,0-5 245,0 25 1,1-5 0,0-8 0,-1-12-74,0 16 1,0-44 0,2-95-1,0-58 1,0-9-173,-2 36 0,-1-7 0,0-4 0,0-5 0,-1-2 0,1-3 0,0 5 0,0-3 0,0-2 0,0-4 0,0-1 0,0-2 0,0-2 0,0-2-43,0 16 0,0-2 0,-1-2 1,1-1-1,0-2 0,-1 0 0,1-2 1,0 0-1,1 0 0,-1 0 0,1 0 1,0 3-1,1-1 0,-1 0 0,1-1 1,0 0-1,0-1 0,0 0 0,1 0 1,-1-1-1,1 0 0,0 0 0,0-1 6,0 11 1,0-2-1,0 1 1,0-1-1,0-1 1,0 1 0,1-1-1,-1 0 1,1 0-1,0 0 1,1 0 0,-1 0-1,1 1 1,0 0-1,1-7 1,0 1 0,1 0-1,0 0 1,-1 0-1,2 0 1,-1 0 0,1 1-1,0-1 1,0 0-1,1 0 1,0 0-1,0 0 10,1 5 1,-1 1-1,2-1 1,-1-1 0,2 1-1,-1 0 1,0-1 0,1 1-1,-1 1 1,0-1 0,1 1-1,-2 1 1,1 1-1,-1 0 1,0-7 0,0 0-1,0 1 1,0 0 0,-1 1-1,1 0 1,-1 1 0,0 1-1,0 0 1,0 0-1,0 2 1,0 0 26,1-10 0,-1 1 0,1 0 0,0 1 0,-1 1 0,0 1 0,0 1 0,0 2 0,-1 0 0,0 3 0,1-9 0,-1 2 0,0 1 0,-1 1 0,0 3 0,0 1 0,-1 4 0,-1 2 109,0-5 0,-2 3 0,1 2 0,-2 4 1,1 4-1,0 6 0,-1-34 0,1 9 1,2 37 873,2 48-914,-3 50 1,-4 47 0,-2 13 0,1-26 0,-2 9 0,-1 8 0,0 4 0,-1 4 0,0 2 0,-1 0-115,1-15 0,-1 2 0,-1 2 1,1 2-1,-2 2 0,1 1 1,-1 0-1,0 2 0,0 0 1,-1 0-1,1-6 0,0 0 1,-1 1-1,1 1 0,-1 1 1,0 0-1,-1 1 0,0 1 1,0 0-1,0 1 0,-1 0 0,0 1 9,0-6 1,-1 1 0,0 1 0,-1 0 0,0 1 0,0 1 0,-1-1 0,1 2 0,-1-1-1,1 1 1,0-1 0,1 1 0,0 0 0,0-1 0,1 3 0,0-1 0,0 0 0,1 1-1,-1 0 1,1 0 0,0 0 0,0 0 0,1 1 0,0-1 0,0 1 0,1-1 0,0 1-1,0 0 2,1 2 0,0 0 0,1 0 1,0 1-1,1-1 0,-1 1 1,1 0-1,1 0 0,-1-1 1,1 1-1,0 0 0,0-1 1,0 0-1,0 0 0,0-2 1,0-1-1,0 1 0,1 0 0,-1-1 1,1 1-1,0-1 0,0 0 1,0 0-1,1-1 0,-1 1 1,1-1-1,0 0 0,0-1 34,1 5 0,-1-1 0,1 0 0,0 1 0,1-1 0,0 0 0,-1-1 0,1 0 0,0-1 0,0-1 0,0-1 0,0 0 0,0-2 0,-1 5 0,1-1 0,0-1 0,0 0 0,0-1 0,0-2 0,0 0 0,0-1 0,0-1 0,0-1 0,1-1 109,-1 7 0,1-1 0,-1 0 0,1-2 1,0-1-1,0-2 0,0-2 0,0-2 1,-1-2-73,0 18 1,-1-1 0,-1-2 0,2-6 0,1-9 0,3-13 0,11 36 0,1-53-38,-3-103 0,0-50 0,-6 35 0,-1-11 0,-1-8 0,0-6 0,0-5 0,0 0 0,-2 8 0,0-3 0,0-4 0,0-3 0,-1-3 0,1-1 0,-1-1 0,1 0 0,1-1 0,-1 12 0,1-2 0,-1-1 0,1 0 0,0-2 0,0 0 0,1-1 0,-1 0 0,1-1 0,-1-1 0,1 0-38,0 8 0,0 0 0,0-2 0,0 0 0,1-1 1,-1 0-1,1-1 0,-1 1 0,1-2 0,0 1 1,0 0-1,0 0 0,0 0 0,1-2 0,-1-1 1,1 1-1,0-1 0,0 0 0,0 0 0,0 0 1,0-1-1,1 1 0,-1 0 0,1-1 0,0 1 0,0 0-2,0-1 1,1 0 0,0-1-1,0 0 1,1 1 0,-1-1-1,1 0 1,-1 1 0,1 0-1,-1 0 1,0 1 0,-1 0-1,1 1 1,-1-3 0,0 0-1,0 0 1,-1 1 0,1 0-1,-1 1 1,1 0 0,-1 0-1,-1 0 1,1 1 0,-1 0-1,1 1 29,-1-6 1,0 0 0,0 0 0,-1 0 0,1 1-1,-1 0 1,0 2 0,0 0 0,0 1 0,0 1 0,-1 2-1,2-8 1,-1 1 0,0 2 0,0 0 0,0 2 0,-1 1-1,1 2 1,-1 2 0,1 1 10,0-7 0,0 1 0,-1 2 0,1 2 0,-1 3 0,1 2 0,0 3 140,0-13 0,1 0 1,-1 6-1,1 9 1,0 15-1,3-10 1,-1 40 10,5 118 1,-9-15 0,-4 20 0,0 13 0,-2 7 0,0 2-152,1-26 0,0 3 0,-1 5 0,0 2 0,0 3 0,-1 2 0,-1 1 0,-1 3 0,-1 0 0,0-9 0,-1 3 0,-1 1 0,-1 1 0,0 2 0,-1 2 0,-1 0 0,0 2 0,0 1 0,0 1 0,0 1 0,0 1-30,1-13 0,0 1 0,-1 1 0,0 1 1,0 2-1,0 0 0,-1 1 0,1 0 0,-1 2 1,1-1-1,-1 1 0,1 0 0,0 0 0,0 0 1,0-1-1,1 1 0,0-4 0,0 0 1,0 1-1,1-1 0,-1 1 0,1 0 0,0 1 1,-1-1-1,1 1 0,0 0 0,1 0 0,-1 0 1,0 0-1,1 0 0,0 0 0,0 0 0,0 1 22,1-4 1,0 0 0,0 0 0,0 0 0,0 1-1,0 0 1,1 0 0,-1 0 0,1-1 0,0 1 0,0 0-1,0 0 1,0 0 0,1-1 0,-1 1 0,1-1 0,0 0-1,0-1 1,0 3 0,0 0 0,0 1 0,1-1 0,-1 0-1,1 0 1,0-1 0,0 1 0,0-1 0,0 0 0,1 0-1,-1 0 1,1-1 0,0 0 0,0 0 0,0-1 0,1 0 7,-1 7 0,1 1 0,0-1 0,0 0 0,1 0 0,0-1 0,-1 0 0,1 0 0,0-1 0,1-1 0,-1 0 0,0-1 0,0-1 0,0-1 0,0-1 0,0 11 0,0-2 0,0 0 0,0 0 0,0-2 0,0-1 0,0-1 0,0 0 0,0-2 0,0-1 0,1-2 0,-1 0 0,1 2 0,0 0 0,0-2 0,0 0 0,0-2 0,0-2 0,0-1 0,0-1 0,0-3 0,0-1 140,0 15 0,1 1 1,-1-1-1,1-4 1,-1-7-1,-1-8 1,0-12 55,-2 46 1,-2-56-1,-1-92 1,-1-44 0,0-13-170,1 12 1,1-12-1,-1-9 1,0-6-1,1-3 1,0 0-1,2 20 1,-1-2-1,1-2 1,0-3-1,0-1 1,1-2 0,-1-1-1,1-2 1,-1 0-68,1 14 1,0-2 0,0-2-1,0 0 1,1-1 0,-1-2-1,1 0 1,-1 0 0,1-1-1,-1 0 1,1 0 0,0 0-1,-1 4 1,1-1 0,0 0-1,0 0 1,0-1 0,0 0-1,0-1 1,1 1 0,-1-1-1,0 0 1,1 0 0,-1 0-1,1 0 0,-1-4 1,1 1 0,0-1-1,0-1 1,0 0 0,0 1-1,0-1 1,0 0 0,0 1-1,0 0 1,0 0 0,0 1-1,1 1 1,-1-4 0,0 1-1,0 0 1,0 1 0,1 0-1,-1 0 1,0 1 0,1 0-1,-1 0 1,1 1 0,-1 0-1,1 0 27,0-4 1,0-1 0,0 0 0,0 1 0,0 0 0,0 0 0,0 2 0,1 0 0,-1 3 0,1 0 0,-1 3 0,1-4 0,-1 0 0,1 2 0,0 1 0,-1 2 0,1 2 0,0 2 0,1 2 0,-1 2 12,2-17 0,0 3 0,0 3 0,1 3 0,0 5 0,0 5 163,1-20 1,1-2 0,0 22 0,-1 50 0,-1 77 0,-2 45-89,1-22 1,0 13-1,-1 8 1,-1 6 0,-1 3-1,-3-13 1,-2 4-1,0 4 1,-2 4 0,0 2-1,-1 3 1,1 1 0,-1 2-117,2-13 0,-1 3 0,-1 2 0,1 1 0,-1 2 0,0 1 0,0 2 0,0-1 0,0 1 0,1 0 0,-1 0 0,2-10 0,-1-1 0,0 2 0,0-1 0,1 1 0,-1 1 0,0 0 0,1 0 0,-1 0 0,1 1 0,0 0 0,-1 0 0,1 1 4,1-4 1,-1 1-1,0 0 1,1 1-1,-1-1 1,1 2 0,-1-1-1,1 0 1,0 1-1,0-1 1,0 0 0,1 0-1,-1 0 1,1-1-1,-1 6 1,1-1 0,0 1-1,0-1 1,0 0-1,0 0 1,1 0 0,-1 0-1,1 0 1,0 0-1,0 0 1,1 0-1,-1 0 32,1-6 0,-1 0 0,1 1 0,0 0 1,1 0-1,-1 1 0,0-1 0,1-1 1,0 1-1,-1-1 0,1-1 0,1-1 0,-1 0 1,0-2-1,1 15 0,0-1 0,0-1 1,1 0-1,-1-1 0,1-1 0,0-1 0,0-1 1,1-1-1,-1-1 0,1 0 5,0 8 0,1 0 0,0-1 0,0-1 0,1-2 0,-1-1 0,1-2 0,0-3 0,0-2 0,1 4 0,-1-1 0,1-2 0,0-3 0,0-3 0,2-6 0,1-5 163,4 11 1,2-7 0,1-7 0,-1-6 0,3 30 0,3-33 163,-1-57 1,-10-70 0,-10-42-253,2 32 0,-2-8 1,-1-6-1,0-5 1,1 7-1,0-6 0,0-3 1,-1-4-1,1-3 1,-1-3-131,1 19 0,-1-3 1,1-3-1,-1-1 0,0-2 1,0-1-1,1 0 1,-1 0-1,0 1 0,0-4 1,0 0-1,0 0 1,0 0-1,-1-1 0,1 0 1,0-1-1,-1 0 0,1-1 5,-1 6 1,0-1 0,0-1 0,0 0 0,0 0 0,0-1-1,0 1 1,0 0 0,0 0 0,0 1 0,1 2 0,-1 1 0,1-1-1,0 1 1,-1-1 0,1 1 0,0 1 0,0-1 0,-1 1-1,1 0 45,0-7 0,-1-1 1,1 0-1,-1 0 0,0 1 1,1 1-1,-1 1 1,1 2-1,0 1 0,0 1 1,1 0-1,-1 1 1,1 2-1,-1 1 0,1 2 1,-1 2-1,1 2 5,-1-8 0,0 1 0,-1 3 0,1 2 0,0 5 0,0 4 0,0-35 0,0 9 0,1 16 163,0 13 1,0 35 0,0 75 0,0 54 0,0 25 0,0-3-127,0-32 0,0 4 0,0 3 0,0 5 0,0 1 0,0 2 1,0 1-1,0-9 0,1 3 0,-1 1 0,0 2 0,1 0 1,-1 2-1,1 1 0,0 1 0,-1-1-84,1-1 0,0 0 0,0 2 0,0 1 0,0 0 1,0 1-1,1-1 0,-1 1 0,1 0 0,0 0 1,1-9-1,-1 1 0,1-1 0,0 1 0,0 0 1,0 0-1,0 0 0,1 0 0,0 0 0,1 0 0,-1 0 0,2 1 0,-1 0 0,0 0 0,1 0 0,0 1 1,1-1-1,-1 0 0,2 0 0,-1-1 0,1-1 1,0 0-1,2 4 0,-1 0 0,1 0 0,0-1 1,1 0-1,0-1 0,1 0 0,0-1 0,1-1 0,0-1 44,3 4 1,0 0 0,1-1 0,1 0 0,0-2 0,0 0 0,1-3 0,-1 0 0,-1-3 0,2 8 0,0-1 0,0-2 0,-1-2 0,1-2 0,0-3-1,1-1 3,5 13 0,0-2 0,1-3 0,-1-4 0,-2-6 327,4 33 1,-3-8 0,1-53-83,4-71 1,-21-37 0,-11-29 0,-2-10-202,2 13 0,-1-9 1,-2-5-1,0-4 0,-1-1 1,0 16-1,0-2 0,-1-2 1,-1-1-1,0-3 1,0 0-1,-1-2-102,-1 2 0,-1-3 0,0-1 0,-1-2 0,0 0 1,0-1-1,0 0 0,2 1 0,1 7 0,0 1 0,1-2 1,-1 1-1,1-1 0,1 0 0,-1 0 0,1 1 0,0-1 17,1-1 0,-1 0 1,2 0-1,-1 0 0,1-1 1,-1 1-1,1 1 0,0 0 1,0 1-1,0-7 1,0 2-1,0-1 0,0 1 1,1 1-1,-1 0 0,1 1 1,0 0 110,0 4 0,1 1 0,-1 0 0,1 0 1,0 1-1,1 2 0,-1 2 0,0 1 0,0-11 1,0 2-1,1 2 0,-1 2 0,0 3 1,-1 5-39,-2-14 1,-2 5 0,1 5-1,-1 8 1,-1-37 0,-1 50 950,-2 90-907,7 32 1,4 28 0,1 9 0,-2-20 0,1 6 0,-1 5 0,1 5 0,-1 1 0,1 2-77,-1-11 0,1 2 0,-1 2 0,1 2 0,-1 1 0,1 0 0,-1 1 0,1-1 0,0 5 0,0 0 0,-1 0 0,1 2 0,1-1 0,-1 1 0,0 0 0,1 0-58,0-8 0,0 0 0,0 1 0,0 0 0,0 0 1,1 0-1,-1-1 0,1 0 0,-1-1 0,1 5 0,-1-1 1,1-1-1,0 1 0,0-2 0,-1 1 0,1-1 0,0 0-18,0 12 0,-1-1 1,1 1-1,-1 0 0,1-3 1,1-1-1,0-3 1,1 0-1,0-1 0,1-2 1,1-3-1,0-2 0,1-2-121,0 2 0,1-2 1,0-3-1,1-4 0,1-5 442,3 19 1,0-8 0,4-16 0,22 8 81,-17-121 1,-5-34 0,-2-21-219,-5 28 0,-2-6 0,0-5 0,0-4 0,1-1 0,1-3 0,-1-4 0,1-3 0,-1-2-178,0 15 1,-1-1 0,1-3-1,0-1 1,0-1 0,-1 1-1,0 0 1,0 0 0,0 0-1,-1 0 1,0 0 0,0 0-1,0-1 1,0 0 68,0-2 0,0-1 0,0-1 0,0 1 0,0 0 0,-1 2 0,0 1 0,0-4 0,-1 1 0,1 2 0,-1 1 0,-1 1 0,-1 3 0,0-4 0,-1 1 0,-1 3 0,-1 3 0,-2 5 0,-3-22 0,-3 7 0,-6 17 327,-5 21 1,-4 20 0,-7 34-322,19 100 1,8-31 0,2 13 0,0 8 0,1 4-7,-1-11 0,1 4 0,-1 4 0,1 3 0,0 2 0,0 1 0,1-3 0,-1 3 0,1 2 0,0 1 0,0 1 0,0 2 0,0 0 0,0-12 0,-1 1 0,1 1 0,0 1 0,-1 1 0,2 0 0,-1-1 0,1 0 0,1 0 0,1 7 0,1 1 0,0-1 0,1 0 0,0 0 0,0 0 0,0-1 0,1 1 0,-1 1 0,0 0 0,0 1 0,1-1 0,-1 0 0,2-1 0,-1-3 0,2-1 0,0-1 0,1-1 0,1-1 0,-1-1 0,1-3 0,0-2 0,0-3 0,0 12 0,1-2 0,-1-3 0,0-4 0,-1-6 0,4 21 0,-1-8 0,-5-19 5,-13-2-5,-65-118 0,39-14 0,4-22 0,0-7 0,3 19 0,-1-5 0,0-4 0,0-4 0,3-2 0,3 0 0,1-4 0,1-2 0,1-3 0,1-2 0,1-2-33,3 14 0,0-2 0,1-1 0,0-2 1,1-1-1,1 0 0,-1 0 0,2 1 0,-1-2 1,1-1-1,1 0 0,0 1 0,0-2 1,0 1-1,1-1 0,-1 1 33,0-4 0,1 0 0,-1 0 0,1-1 0,-1 1 0,1 0 0,0 2 0,0 0 0,0-5 0,1 0 0,-1 1 0,1 1 0,-1 1 0,1 1 0,0 2 0,-1-5 0,0 1 0,1 2 0,-1 2 0,1 2 0,-1 3 0,1 1 0,1 1 0,-1 3 0,1 6 0,-1 5 0,0-8 0,-1 7 0,1 17 0,-5 8 0,9 90 0,4 38 0,-2-11 0,0 12 0,0 7 0,0 1 0,0-5 0,0 2 0,0 4 0,0 1 0,0 2 0,0-7 0,0 2 0,0 2 0,0 1 0,0 0 0,0 1 59,0 5 1,-1 2 0,1 0 0,0 1 0,0 0 0,1-1 0,-1-13 0,1 0 0,-1 0 0,1 0 0,0 0 0,0 0 0,1-1-60,1 14 0,0-1 0,0 0 0,1 0 0,-1-2 0,1-3 0,-1 5 0,1-1 0,-1-3 0,1-1 0,1-3 0,2 12 0,2-3 0,-1-4 0,1-5-60,2 3 1,-1-5-1,-3-23 60,-4-22 0,1-83 0,0-37 0,-2-7 0,-3-14 0,0-8 0,0 24 0,0-4 0,-1-4 0,0-3 0,0-2 0,0 1 0,0-3 0,0-3 0,0-1 0,-1 0 0,0-1 0,0 13 0,0-2 0,0 1 0,-1-2 0,0 1 0,0 0 0,-1 0 75,1-1 1,-1-1-1,0 0 1,1 1 0,-1 0-1,0 2 1,1 1-1,-1-3 1,1 1 0,1 2-1,-1 1 1,0 2 0,0 1-5,-1-5 1,-1 2 0,1 1 0,-1 5 0,2 4 0,-1-18 0,1 7-1,-3 15-71,-12-17-246,8 147 0,9 13 0,3 19 0,0 8 241,-1-20 1,0 5-1,0 4 1,0 2 0,0 2-1,0-3 1,0 2-1,0 2 1,0 1 0,0 2-1,0 1 5,0-3 0,0 2 0,0 1 0,0 1 0,0 1 0,0 0 0,0-1 0,0 2 0,0 1 0,0 0 0,1 0 0,-1 0 0,0 1 0,1-1 17,0-10 0,-1 1 0,1 1 0,-1-1 0,1 0 0,0 0 0,0-3 0,1 0 1,0 16-1,0-2 0,1-1 0,0-1 0,0-2 0,1-1-17,0-8 0,0 0 0,0-1 0,1-2 0,-1-3 0,1-3 0,2 18 0,-1-2 0,1-8 0,-1-16 0,0-4 0,-1-32-175,2-86 0,-10-12 1,-4-18-1,-1-7 175,1 0 0,-1-6 0,0-4 0,-1-4 0,1 23 0,0-2 0,-1-2 0,0-2 0,0-1 0,-1-1 0,1 3 0,0-2 0,0-2 0,0-1 0,-1 0 0,1 0 0,-1 0 0,0-1 0,0 0 0,0-1 0,0 1 0,-1-1 0,2-1 0,-1 1-11,1-3 1,1-1 0,-1-1 0,1 1 0,0 0 0,0 2 0,0 2 0,-2-5 0,1 2 0,0 1 0,-1 1 0,2 3 0,-1 1 10,0-3 0,1 1 0,0 3 0,1 3 0,0 3 0,1-30 0,1 7 0,-6 28 226,-15 32 1,22 93-1,6 39-226,-4-17 0,1 11 0,-1 5 0,0 3 0,1-1 0,1 2 0,0 5 0,-1 1 0,1 4 0,0-16 0,0 2 0,-1 3 0,1 1 0,0 1 0,1-1 0,-1 0 0,1 1 0,0-1 0,0 0 0,0 1 0,1 0 0,-1 0 0,1 1 25,-1 3 1,1 1 0,-1 1 0,1-1 0,0 0 0,0-2-1,1-2 1,0 5 0,1-1 0,0-2 0,0-1 0,0-2 0,1-2-26,0 5 0,0-2 0,1-3 0,-1-2 0,0-5 0,0 2 0,-1-1 0,0-9 0,0-14 0,5 14 0,-15-144-164,-3-13 0,-2-19 0,4 24 0,-1-8 0,0-6 0,-2-3 161,0 2 0,-2-4 0,0-3 0,-1-3 0,1 0 0,3 9 1,-1-1-1,0-1 0,1-2 0,0-1 0,0 0 3,1 5 0,0-1 0,0-1 0,1-1 0,0-1 0,0 1 0,0 1 0,0 0 0,0-1 0,0 1 0,0 0 0,1 0 0,0 0 0,0 0 30,0 1 1,1-1-1,1 0 1,-1 0-1,1 2 1,-1 1-1,1 3 1,0-2-1,0 0 1,0 3-1,1 1 1,0 4-1,-1 2-30,1-17 0,-1 4 0,1 5 0,0 8 0,2 5 0,0 6 0,-1 17 286,-5 8-286,6 87 0,0 38 0,1-10 0,0 12 0,0 8 0,0 3 0,0-13 0,0 6 0,0 2 0,0 3 0,0 1 0,0-1 0,0-6 0,0 1 0,0 0 0,0 2 0,0 0 0,0 1 0,0 2-66,0-5 0,0 2 1,0 2-1,0 0 1,0 0-1,0 0 1,0 0-1,0-1 1,1 11-1,0 0 1,0-1-1,0 1 1,1-1-1,-1 0 0,1-1 64,0-1 0,-1 0 1,1 0-1,0-1 0,0-1 1,0-1-1,0-3 0,1 3 1,-1-2-1,1-2 0,0-1 1,0-3-1,0-4 2,2 18 0,0-4 0,0-5 0,0-8 0,-1-4 0,-1-7 0,1-15 983,3-4-749,-5-117 0,-6-4 1,-3-16-1,0-7-234,1 0 0,0-6 0,-1-5 0,0-3 0,1 23 0,-1-2 0,0-2 0,0-2 0,0-1 0,0-3-66,0 1 0,0-3 1,0-2-1,0-1 1,1-1-1,0 0 1,0 0-1,1 9 1,1 0-1,0 0 1,1 0-1,-1-1 1,1-1-1,0 1 0,1-1 11,-1-2 0,1-1 0,0-1 0,1 0 0,-1 0 0,1 1 0,0 2 0,0 1 1,-1-4-1,1 1 0,1 1 0,-1 1 0,0 2 0,0 1 0,0 2 55,0-2 0,0 2 0,0 0 0,-1 4 0,1 2 0,1 4-41,0-13 1,0 3 0,0 6 0,-3 12-1,-4-12 1,-1 38 40,2 70 0,0 53 0,3 29 0,1-28 0,0 7 0,1 5 0,-1 2 0,1-7 0,-1 3 0,0 2 0,1 2 0,-1 3 4,0-16 1,0 3 0,0 2 0,0 1-1,0 0 1,0 1 0,1 0 0,-1 2 0,1 0-1,-1 1 1,1 0 0,0 1 0,0 0-1,0 0-4,0 2 0,0 2 0,1-1 0,-1 1 0,1-1 0,1 1 0,1-2 0,1-1 0,0-1 0,2 0 0,0 0 0,0-1 0,1 0 0,0-2 0,0 11 0,1 0 0,1-1 0,-1-1 0,2-4 0,-1-3 0,1-3 0,1-1 0,0-4 0,1-4 0,-1-5 0,5 17 0,1-8 0,-1-8 0,2 9 0,-1-38 0,3-100 0,-13-13 0,-5-16 0,-1 9 0,-1-8 0,0-8 0,-1-2 0,-1 14 0,0-4 0,-1-3 0,1-2 0,-1-1 0,1-2 0,1 5 0,0-2 0,0-1 0,0-1 0,0-1 0,0-1 0,-1-1 0,-1 4 0,1 0 0,-1-2 0,-1 0 0,1-1 0,-1 0 0,1 0 0,0 1 0,0 0 0,0 0 0,0 0 0,0-1 0,1 1 0,-1 0 0,0 0 0,1 0 0,-1 1 0,1-2 0,-1 1 0,1-1 0,0 2 0,0 0 0,-1 2 0,1 1 0,0-15 0,-1 2 0,1 2 0,0 1 0,0 2 0,0 2 0,0-6 0,0 2 0,0 2 0,1 4 0,0 4 36,1-3 1,2-2-1,-2 14 1,-3 27-37,-4 28 0,5 86 0,4 55 0,-3-45 0,1 9 0,-1 6 0,1 4 0,0-1 0,0-4 0,1 2 0,0 2 0,0 1 0,-1 3 0,1 1-26,-1-2 0,0 3 1,0 1-1,0 2 0,0 1 1,0 0-1,0 0 1,1-10-1,0 2 0,0-1 1,-1 1-1,2 1 0,-1 0 1,0 0-1,0 0 26,1 4 0,-1 0 0,1 1 0,-1 1 0,1-1 0,0 0 0,0 0 0,1-2 0,0-3 0,0 0 0,0 0 0,1-1 0,-1-1 0,1 0 0,1 0 0,0-2 0,0 8 0,2 0 0,-1 0 0,1-2 0,0-1 0,0-3 0,0-3 0,0 15 0,-1-1 0,1-5 0,0-5 0,1-6 0,4 13 0,0-9 0,0-10 0,-1 6 0,2-37 0,1-64 0,-6-42 0,-6-25 0,-1 11 0,-3-9 0,-1-6 0,1-3 50,-1-1 0,1-3 0,-1-4 1,0-3-1,-1-1 0,0 7 0,0-2 1,0-2-1,-1-2 0,0-1 0,0-1-50,1 5 0,-1-2 0,0-1 0,0-2 0,0 0 0,1-1 0,0 0 0,1 7 0,0 0 0,0-1 0,1-1 0,0 0 0,0 0 0,0-1 0,1 0-58,0 8 0,1-1 0,0 0 0,0-1 0,1 0 1,0 0-1,-1 1 0,1 1 0,-1 0 0,1-5 0,0 1 1,-1 0-1,1 1 0,0 0 0,0 1 0,-1 1 0,1 1-83,0-5 1,1 1-1,-1-1 1,0 2-1,0 3 1,0 2-1,-1 3 18,0-10 0,0 2 0,0 4 0,-1 5 0,-1 6 0,-1-11 0,0 8 0,-6 20 450,-16 14 1,10 89 0,4 36-206,2-2 1,1 11 0,2 8 0,1-16 0,0 5 0,0 4 0,1 3 0,-1 2-48,1 0 1,-1 2-1,0 4 1,0 1 0,1 0-1,1 2 1,0-10-1,1 2 1,-1 0 0,2 1-1,-1 1 1,1 0 0,0 0-142,1-8 0,-1 1 1,1 0-1,1 1 1,-1-1-1,0 0 1,1 0-1,-1-1 1,1 9-1,0-1 1,-1 0-1,1-1 1,0 0-1,-1 0 0,1-1-16,0-2 0,0 0 0,0-1 0,0 0 0,0-1 0,0-3 0,0-3 0,0 13 0,0-3 0,0-3 0,0-3 0,0-4-120,0 1 1,0-4-1,0-5 1,0-8 397,0 24 1,0-42-1,0-94 1,0-55 0,0-8-116,0 28 1,0-6 0,0-5 0,0-3 0,0-2 0,0 11 0,0-2 0,0-3 0,0-2 0,0 0 0,0-2 0,0 1-75,0-5 0,0-2 1,0-1-1,0 0 1,0-1-1,0 0 1,0 0-1,0 11 1,0-1-1,0 0 1,0 0-1,0 0 1,0 0-1,0 0 0,0 0 62,0 1 0,0-2 0,0 1 1,0 0-1,1 0 0,-2 1 1,1 2-1,0 1 0,0-16 1,0 2-1,0 2 0,-1 1 1,1 2-1,-1 1-69,0-4 0,0 0 0,0 3 0,-1 4 0,1 3 0,-1-2 0,0 2 0,0 8 0,-3 11 28,-5-5 1,0 35-1,-3 120-28,8-6 0,1 18 0,0 7 0,1-22 0,0 4 0,0 5 0,0 2 0,0 1 0,-1-1 0,-1 3 0,0 2 0,1 1 0,-1 1 0,2 0 0,0-9 0,1 0 0,0 1 0,0 1 0,1 0 0,-1 0 0,1 1 25,-1 1 1,0 2-1,-1 0 1,1 0-1,1 0 1,-1-1-1,0-1 1,1-4-1,1 0 1,-1-1-1,0 0 1,1-1-1,-1 0 1,1 0-26,0 13 0,0 0 0,0 0 0,0-2 0,0-1 0,0-5 0,0 1 0,0-2 0,0-4 0,0-2 0,0-4 0,0 26 0,0-7 0,0-13 418,0-9 1,0-35-419,0-139 0,0 34 0,-1-13 0,1-8 0,-1-2 0,0-3 0,-1-4 0,1-3 0,0-4 0,-1-1 0,2 19 0,0-2 0,-1-1 0,1-1 0,0-2 0,0-1 0,-1-2-62,1 2 1,-1-2-1,0-2 1,0-1-1,0-1 1,0 1-1,0 0 1,1 1 0,-1 2-1,1-1 1,-1 1-1,1 0 1,0 0-1,0 1 1,0-1-1,0 0 40,-1 0 1,1-1-1,0 0 1,0 0-1,0 0 1,0 2 0,1 2-1,-1 1 1,0-14-1,0 1 1,0 2 0,0 2-1,0 3 1,0 4 21,0 0 0,0 1 0,0 4 0,0 8 0,0 13-190,0-17 1,0 40 0,0 108-1,0 59 190,0-45 0,0 11 0,0 7 0,0 4 0,0-1 0,0-19 0,0 1 0,0 1 0,0 2 0,0 2 0,0 0 0,0 2 0,0-2 0,0 3 0,0 1 0,0 0 0,0 2 0,0 0 0,0-1 0,0 0 0,0-1 0,0 0 0,0 0 0,0 0 0,0 1 0,0-1 0,0 1 0,0 0-9,-1 2 0,1 1 1,0 0-1,0 0 0,0 0 1,0 0-1,0-2 0,1-1 1,-1 6-1,1-1 0,0 0 1,1-2-1,-1-1 0,1-2 1,-1-1 8,1 3 0,0-2 0,1 0 0,-1-3 0,0-3 0,0-3 0,1 20 0,-1-4 0,0-6 0,0-10 0,2 15 0,-1-17 0,-1 8 0,-2-158 0,0-7 0,0-16 0,0 17 0,0-9 0,0-5 0,0-4 0,0 14 0,0-4 0,0-3 0,0-2 0,0-1 0,0-1 0,-1-7 0,0-2 0,0-1 0,0-1 0,-1-2 0,1-1 9,0 6 1,0-2-1,0-1 1,0-1 0,1 0-1,-1 0 1,0 0-1,0 13 1,0 0 0,0-1-1,0 0 1,0 1 0,0-1-1,1 0 1,-1 0-10,1-1 0,0-1 0,0 0 0,0 0 0,0 0 0,0 1 0,0 1 0,0 2 0,0-18 0,0 2 0,0 1 0,0 1 0,0 3 0,0 2 0,0-3 0,0 2 0,0 3 0,0 2 0,0 5 189,0 1 1,0 2 0,0 7 0,0 9-190,0-15 0,0 38 0,0 131 0,0-16 0,0 14 0,0 7 0,0-15 0,0 5 0,0 4 0,0 3 0,0 2 0,0 0 0,0 3 0,0 3 0,0 2 0,0 1 0,0 0 0,0-8 0,0 1 0,0 1 0,0 0 0,0 1 0,0 1 0,0 0-5,0-8 0,0 1 0,0 1 0,0-1 0,0 1 0,0 0 0,0-2 0,0 0 0,0 7 0,0-1 0,0-1 0,0-1 0,0 1 0,0-2 0,0 0 5,0 11 0,0 0 0,0-1 0,0-1 0,0-4 0,0-2 0,0-3 0,0-3 0,0-2 0,0-4 0,0-3 0,0 27 0,0-6 0,0-12 0,0 9 0,0-43 0,0-100 0,-4-17 0,-4-19 0,1-8 0,0 17 0,1-6 0,-1-3 0,0-3 0,1-1 0,0 0 0,0-3 0,0-2 0,-1-2 0,1-1 0,0-2 0,-1 2 1,1-2 0,-1-2 0,0-2 0,0 1 0,1-1 0,0 1 0,2 12 0,0-1 0,1 0 0,-1 1 0,1-1 0,1 0 0,-1 0 0,0 1-1,0-13 0,0-1 0,0 0 0,0 0 0,0 2 0,1 2 0,-1 3 0,2 2 0,-1 1 0,1 2 0,0 2 0,-1 3 0,1 2 0,-2-18 0,0 3 0,-1 6 0,1 7 0,0 5 0,1 8 0,-4 19 0,-7 19 0,4 113 0,4-4 0,0 17 0,0 6 0,1-21 0,0 4 0,0 4 0,0 3 0,0 1 0,1-2 0,0 3 0,0 1 0,1 3 0,0 1 0,0 2-19,0-4 1,1 3-1,0 1 1,0 1 0,1 1-1,-1-1 1,0 0-1,1-3 1,-1 0 0,1 0-1,0 0 1,-1-1 0,1 1-1,0-1 19,0 0 0,0 1 0,0 0 0,0-1 0,0 0 0,0-3 0,0-1 0,0 2 0,0 0 0,0-3 0,0-1 0,0-3 0,0-1 0,0 1 0,0-2 0,0-2 0,0-3 0,0-5 0,0 21 0,0-7 0,0-14 0,0 17 0,-2-123 0,-1-20 0,-1-14 0,3-15 0,0-12 0,-1-7 0,0 21 0,-1-4 0,0-3 0,0-2 0,1-1 0,1 5 0,0-1 0,0-2 0,1-1 0,-1-1 0,1-1 27,-1 6 0,0-2 0,0 0 1,0-2-1,0 0 0,0 0 1,0 1-1,1-3 0,-1 1 1,1-1-1,0-1 0,0 1 1,1 0-1,-1 0-27,1 1 0,-1-1 0,1 0 0,0 0 0,0 2 0,0 0 0,1 3 0,0-5 0,0 2 0,1 1 0,0 2 0,0 1 0,1 4 0,2-21 0,0 2 0,1 6 0,0 7 0,1 5 0,0 7 0,0 16 0,5-1 0,5 104 0,-12 13 0,-4 17 0,1 6 0,1-6 0,1 6 0,0 3 0,0 3 0,0-3 0,0 3 0,1 3 0,-1 2 0,0 1 65,0-6 0,-1 2 1,0 2-1,0 0 1,1 1-1,-1 0 0,2 2 1,-1 1-1,1 1 1,0-1-1,0 1 1,0-1-66,0-1 0,-1 1 0,0-1 0,1 0 0,-1-1 0,1-1 0,1 9 0,0-1 0,0-1 0,1-2 0,0-2 0,-1-11 0,1 0 0,0-2 0,0-3 0,0-3 0,2 25 0,1-6 0,-1-13 0,0 1 0,-1-39 0,0-105 0,-8 3 0,-1-14 0,-1-7 0,1 8 0,0-6 0,0-5 0,0-3 0,0-3 0,0-4 0,0-3 0,0-3 0,0-3 0,0-2 0,0-3 0,0 14 0,0-2 0,0-2 0,0-2 0,0-1 0,0-1 0,0-2 0,0-1-29,0 12 1,-1-2 0,1-2 0,-1 0 0,1-1 0,0-1 0,-1 0 0,2-1 0,0-1 0,0 0 0,1 3 0,0-1 0,1 0 0,0-1 0,0-1 0,1 0 0,0-1 0,0 0 0,0 0 0,0-1-1,0-1 29,0 11 0,0-1 0,0-1 0,0 0 0,0-1 0,0 0 0,1 0 0,-1-1 0,1 1 0,0 0 0,0 0 0,0 0 0,1 1 0,0-6 0,0 0 0,0-1 0,1 1 0,-1 1 0,1-1 0,0 0 0,0 0 0,1 1 0,-1-1 0,1 0 0,-1 0-43,1 0 0,1-1 0,-1 0 1,1 0-1,0 0 0,0 0 0,0 1 1,0-1-1,0 1 0,0 1 0,-1 1 1,1 0-1,0-1 0,-1 0 0,0 1 1,0 0-1,1 0 0,-1 1 0,0 1 1,0 1-1,0 0 0,1 1 0,-1 1-15,1-2 0,1 1 0,-1 0 0,1 1 0,-1 1 1,1 1-1,-1 1 0,0 1 0,0 1 0,-1 2 0,2-21 1,-1 2-1,-1 1 0,0 3 0,1 2 0,-1 3 0,1 4 113,1-9 0,1 4 1,0 4-1,-1 4 1,0 7-1,0-16 1,-1 8-1,5 18-55,25-8 0,-23 118 0,-4 46 0,-1 9 0,-1-15 0,-2 6 0,0 8 0,-1 5 0,-1 5 0,-1-23 0,0 4 0,-1 3 0,0 4 0,-1 2 0,1 3 0,-1 1 0,-1 2 0,1 1-38,-1-15 0,0 3 0,-1 2 0,0 1 0,0 2 1,0 1-1,0 1 0,0 1 0,-1 0 0,1 0 1,0-1-1,-1 0 0,1 0 0,0 0 0,0 1 1,0 0-1,-1 0 0,1 0 0,0 0 0,0 1 1,-1-1-1,1 1 0,0 0 0,-1 0 0,0 0 0,1 1 1,-1-5 1,1 0-1,-1 1 1,0 0-1,0 1 1,1-1 0,-1 1-1,0-1 1,0 1-1,0-1 1,-1 0 0,1-1-1,0 0 1,-1-1-1,0 3 1,0 0 0,0 0-1,0-1 1,-1 0-1,1-1 1,-1 1 0,1-1-1,-1 0 1,0 0-1,0-1 1,0 0-1,0 0-4,0 5 1,0-1-1,-1 1 1,0-1-1,1 1 1,-1-2-1,0 1 1,0-2-1,0 0 1,0-1 0,0-1-1,1-2 1,-1 7-1,0-1 1,0-1-1,1-1 1,-1-1-1,0-1 1,1-1 0,-1-2-1,0-1 1,-1-2 40,0 19 0,-1-2 0,0-2 0,0-3 0,0-2 0,1-3 0,0-3 140,1 10 0,1-2 1,0-4-1,-1-8 1,-3-9-1,-7 45 1,-6-57 22,-14-130 1,19 9 0,2-18 0,0-12 0,1-7 0,-1-1-159,2 14 0,1-5 0,0-3 0,0-4 0,0-2 0,0-3 0,1 0 0,-1-1 0,2 6 0,-1-2 0,1-1 0,0-2 0,0-1 1,0-1-1,0-2 0,1-1 0,-1-1 0,1-1-42,0 13 1,0-3-1,1 0 1,-1-1-1,1-2 1,0 0 0,0-1-1,0 0 1,0-1-1,0-1 1,1 1 0,-1 0-1,1-1 1,0 4-1,1-1 1,-1 0 0,1-1-1,0 1 1,0-1-1,0-1 1,0 0 0,0 0-1,1 0 1,0 0-1,0-1 1,0 0-1,0 0 4,0 3 0,1-1 0,0 1 0,0-2 1,0 1-1,0-1 0,0 0 0,1 0 1,-1 0-1,1 0 0,0 0 0,0 0 1,1 1-1,0-1 0,-1 2 0,2 0 0,-1 1 1,1 0-1,-1 0 0,2 1 0,-1-1 1,0 0-1,1 1 0,-1-1 0,1 1 1,0 0-1,0 0 0,1 1 0,-1-1 0,1 1 21,-1-5 0,1 1 1,0-1-1,0 1 0,1-1 1,-1 1-1,1 0 0,0 1 1,0-1-1,0 2 0,0 0 1,0 1-1,0 0 0,1 2 1,0-7-1,0 1 0,0 1 1,0 0-1,1 1 0,-1 1 1,1 0-1,0 1 0,0 1 1,0 0-1,1 1 0,-1 1 12,2-9 0,1 1 0,-1 0 0,1 1 0,0 0 0,0 3 0,0 0 0,0 2 0,1 2 0,-2 2 0,2-4 0,-1 1 0,1 2 0,-1 1 0,1 3 0,-1 2 0,0 3 0,0 3 122,2-17 1,0 3 0,0 5 0,0 5 0,-1 5 0,2-19 0,-1 8 0,2 34 204,-1 41 1,-7 80 0,-7 49-299,3-32 1,0 10-1,0 8 1,-2 8-1,-1-28 1,0 5 0,-1 4-1,-1 4 1,0 4-1,0 1 1,0 3-1,-1 1-69,2-18 1,-1 3 0,0 1-1,0 2 1,-1 2 0,1 1-1,0 1 1,-1 1 0,1 1-1,-1-1 1,1 1 0,-1-1-1,1-1 1,0 1 0,-1 1-1,1 0 1,0 0 0,0 1-1,-1 0 1,1 1 0,0 0-1,-1 1 1,1 0 0,-1 0-1,1 0 6,-1-8 0,1 0 0,-1 1 0,1 1 0,-1-1 0,0 1 0,1 1 0,-1-1 0,0 0 1,1 1-1,-1-1 0,1 0 0,-1 0 0,1 0 0,0-1 0,1 5 0,-1-1 0,0 1 0,1-1 1,-1 0-1,1 0 0,-1 0 0,1 0 0,0 0 0,0-1 0,1 1 0,-1 0 0,0 0 0,1 0 30,0 0 0,0 0 0,0 1 0,0 0 0,0 0 0,0-1 0,1 1 0,-1 0 1,1-1-1,0-1 0,0 0 0,0-1 0,0-1 0,0-1 0,1 6 0,0 0 0,0-1 1,0-1-1,0-1 0,0 0 0,0-1 0,1 0 0,-1-1 0,1-1 0,0-1 1,0 0 3,0 7 0,0 1 0,0-1 0,0 0 0,1-2 0,-1-1 0,1-2 0,0-2 0,0-2 0,1-3 0,0 12 0,1-1 0,1-3 0,-1-3 0,1-4 0,0-4 0,1-6 245,2 16 1,0-6 0,2-9 0,-1-13-83,4 0 1,-2-32 0,-6-71 0,-4-52 0,-3-26 0,1 3-114,0 29 1,0-5-1,-1-4 1,0-5-1,0-2 1,-1-4-1,0-1 1,1 19 0,-1-1-1,0-2 1,0-3-1,-1-1 1,1-2-1,-1-1 1,0-2-1,1 0 1,-1-2 0,0-1-85,1 8 0,-1-2 0,0-2 0,0-1 0,0-1 0,0-1 0,0-1 0,0-1 0,0 0 1,1 0-1,-1-1 0,0 1 0,0-1 0,1 1 0,0 3 0,0 0 0,0 0 0,0 0 0,0-1 1,0 0-1,0 0 0,0-1 0,1 1 0,-1-1 0,1-1 0,-1 0 0,1 0 0,-1 0 0,1-1 4,0 8 0,0-1 0,-1-1 0,1 0 1,0 0-1,0-1 0,0 0 0,0 0 0,0 0 1,0 0-1,1-1 0,-1 1 0,0 0 0,1 0 1,0 1-1,0-1 0,0 2 0,0-5 1,0 0-1,1 1 0,0-1 0,-1 1 0,1 0 1,0 0-1,0 0 0,0 0 0,1 0 0,-1 0 1,1 1-1,-1-1 0,1 1 0,0 0 0,-1-1 10,1 3 0,0-1 1,0 1-1,0-1 0,0 0 1,1 0-1,-1 1 0,1-1 1,-1 1-1,1 1 0,0-1 1,-1 1-1,1 1 0,0 0 1,0 1-1,-1 1 1,1-6-1,0 1 0,1 0 1,-1 0-1,0 1 0,0 0 1,0 1-1,0 0 0,1 1 1,-1 1-1,1 1 0,0 0 1,0 2-1,0 0 20,2-12 0,-1 1 0,1 0 0,0 1 0,0 1 0,0 1 0,0 2 0,1 1 0,-1 2 0,0 2 0,0 2 0,0-11 0,0 2 0,1 2 0,-1 2 0,0 3 0,0 2 0,0 4 0,1 4 122,0-14 1,1 4 0,0 5 0,0 6 0,0 8 0,1-15 0,1 8 0,1 44 122,9 74 1,-12 35 0,-6 31 0,-1 10-218,1-31 0,0 5 0,1 6 0,-2 4 0,-1 4 0,-2 2 0,0-15 0,-2 3 0,-1 3 0,-1 2 0,-1 2 0,0 2 0,0 2 0,0 1 0,0 2-65,2-18 1,-1 2-1,-1 1 1,1 2-1,-1 1 1,1 1 0,-1 0-1,0 2 1,0 0-1,0 0 1,0 1 0,1-1-1,-1 0 1,1-4-1,0 1 1,0 1 0,0-1-1,0 2 1,0-1-1,-1 0 1,1 1 0,0 0-1,0 1 1,0-1-1,0 1 1,0 0-1,0 0 4,1-4 0,-1 1 0,0 1 0,0-1 1,-1 1-1,1 0 0,0 0 0,0 0 1,0 1-1,1-1 0,-1 0 0,1 0 1,0 0-1,0 0 0,0 0 0,1-1 0,0 1 1,0-1-1,1 0 0,-1 1 0,1-1 1,0 0-1,0 0 0,0 1 0,0-2 1,1 1-1,-1 0 0,1-1 0,0 0 0,0 0 0,0 4 0,0 0 0,1 1 1,-1-1-1,1 0 0,0 0 1,0 0-1,0-1 0,1 0 0,-1-1 1,1-1-1,-1 0 0,1-2 1,0 0-1,-1 3 0,1 1 0,0-2 1,0 0-1,0-1 0,0-1 1,1-1-1,-1 0 0,1-2 1,0 0-1,0-1 0,0-2 33,1 16 0,0-1 0,0 0 0,1-2 0,0-2 0,0-2 0,0-2 0,1-2 0,0-3 0,1 16 0,-1-2 0,1-4 0,1-4 0,2-5 0,1-8 196,8 26 1,4-12-1,0-12 1,3 5 0,-2-41-1,-3-94 1,-12-11-1,-4-22 1,-3-12 0,1-4-161,1 20 1,-1-4 0,0-5 0,0-3 0,0-2 0,-1-4 0,1-1 0,-1 10 0,0-2 0,1-2 0,-1-3 0,0-1-1,-1-2 1,1-2 0,0-1 0,0-1 0,0-1-74,-1 7 1,1-1-1,0-1 1,-1-3-1,0 0 1,1-2 0,-1 0-1,1-1 1,-1 0-1,0-1 1,1 0 0,-1 0-1,1 1 1,0 2-1,0 0 1,0 0 0,0 0-1,0-1 1,0 0-1,0-1 1,0 0 0,0 0-1,0 0 1,0-1-1,0 1 1,0-2-1,0 1 5,0 8 0,0 0 0,-1-1 1,1 0-1,-1 0 0,1-1 1,-1 1-1,1-1 0,-1 0 0,1 0 1,0 0-1,0 0 0,1 0 1,-1 1-1,2 0 0,-1 0 0,1-4 1,0 0-1,1 0 0,0 0 1,0 0-1,0 0 0,1 0 0,-1 1 1,1 0-1,1-1 0,-1 1 1,0 0-1,1 1 0,0-1 0,0 1 18,0 1 1,0 1 0,0-1 0,0 0 0,1 0 0,0 1 0,0-1 0,0 1-1,0 1 1,1 0 0,-1 0 0,1 1 0,0 1 0,0 1 0,0 1 0,1-12-1,1 0 1,0 1 0,0 1 0,0 0 0,0 2 0,0 0 0,1 1 0,0 2-1,0 1 1,1 1 0,-1 2 13,3-12 0,1 0 0,-1 2 0,2 1 0,-1 3 0,0 1 0,0 3 0,0 2 0,-1 4 122,3-17 1,-2 0 0,0 3 0,1 8 0,0 9 0,1 15 0,13-25 0,-4 49-38,-14 78 0,-5 43 1,-3 14-1,-4-16 1,-2 11-1,-3 9 1,-1 7-1,-1 5 0,0 2 1,-1 1-124,3-26 0,0 2 0,-1 3 0,-1 2 0,0 2 1,0 1-1,0 2 0,0 1 0,0 1 0,0 0 1,0 1-1,0 0 0,1-5 0,-1 2 0,1 0 1,0 1-1,0 1 0,-1 0 0,1 2 0,0 0 1,-1 0-1,1 2 0,-1 0 0,0 1 0,0 0 0,0 1 11,1-13 0,0 0 1,-1 0-1,0 2 1,0 0-1,0 0 1,0 1-1,0 1 0,0 0 1,0 0-1,0 1 1,0-1-1,0 1 1,0 0-1,1 1 0,0-1 1,1 0-1,-1 0 1,1-2-1,1 0 1,-1 1-1,1-1 0,0 1 1,0 0-1,0 0 1,1 0-1,-1 1 1,1-1-1,0 1 0,0 0 1,0 0-1,0 0 1,0 0-1,0 1 1,1-1-1,-1 0 0,0 1 14,1-3 1,-1 1-1,1 0 1,0 0-1,0 0 1,0 1-1,0-1 1,0 1 0,1 0-1,-1 0 1,0 0-1,1-1 1,0 1-1,-1-1 1,1 0 0,0 0-1,0 0 1,0-1-1,0 0 1,0-1-1,0 6 1,0 0 0,1-1-1,-1 1 1,0-1-1,1 0 1,-1 0-1,1 0 1,0-1-1,0 0 1,0 0 0,0-1-1,0 0 1,0 0-1,1-1 1,0 0-1,-1-1 1,1 0 12,1 5 0,-1 0 0,0 0 0,1 0 0,0 0 0,0-1 0,0 0 0,0-1 0,0 0 0,1-1 0,-1-1 0,1-1 0,0-1 0,0-1 0,0-1 0,0-1 0,0 12 0,1-1 0,0 0 0,-1-2 0,1 0 0,0-2 0,0-2 0,1 0 0,0-3 0,0-1 0,1-3 0,0-1 75,3 17 1,0-2-1,1-1 1,0-4 0,0-3-1,1-3 1,0-4-1,-1-5 1,1 14 0,-2-1-1,2-7 1,2-15 0,5-22-8,29-12 0,-32-74 0,-8-42 1,-4-28-1,-2-10 0,2 5-68,0 30 0,-1-5 0,0-3 0,0-4 0,-1-2 0,0-3 0,0-2 0,1-1 0,-1-1 0,0 15 0,1-1 0,-1-2 0,0-2 0,0-1 0,1-1 0,-1-1 0,0-2 0,0 0 0,0-2 0,0 0 0,0-2 0,0 0-29,0 11 0,0-1 0,0-2 0,0-1 0,0-1 0,0-1 0,0-1 0,0 0 0,-1 0 0,1-2 0,0 1 1,0-1-1,0 1 0,0-1 0,1 1 0,-1 0 0,0 0 0,1-2 0,-1 1 0,1-2 0,-1 1 0,1 0 1,0-1-1,0 1 0,-1-1 0,1 0 0,0 0 0,0 0 0,0 0 0,0-1 0,1 1 0,-1 0 0,0-1 0,0 1 11,1 3 1,-1 1 0,0-1-1,1-1 1,-1 1 0,1-1-1,-1 1 1,1-1 0,-1 0 0,1 1-1,0-1 1,0 1 0,0 0-1,0 1 1,0-1 0,1 1 0,-1 1-1,1 0 1,0-2 0,0 1-1,1 1 1,-1-1 0,0 1 0,1-1-1,0 1 1,0 1 0,0-1-1,0 1 1,0 0 0,1 1 0,-1 0-1,1 0 1,0 1 0,0 0-1,1 1 18,0-6 0,0-1 0,1 1 0,-1 0 0,1 0 0,0 0 0,1 1 0,-1 1 0,1 0 0,0 1 0,0 2 0,0 1 0,0 1 0,0 2 0,1 1 0,1-11 0,0 1 0,0 1 0,1 1 0,-1 2 0,1 2 0,0 2 0,1 1 0,-1 3 0,1 2 0,0 3 0,3-16 0,0 2 0,1 4 0,0 3 0,1 4 0,-1 5 0,0 5 0,4-22 0,1 0 0,-1 21 0,-3 44 245,3 69 1,-25 32 0,-16 28 0,-1 12-227,8-29 0,-2 7 0,-1 6 0,0 4 1,0 4-1,0 4 0,4-24 0,1 4 1,-1 1-1,1 4 0,-1 1 0,0 2 1,1 3-1,-1 0 0,0 3 0,1 0-51,0-13 0,1 2 0,0 1 1,-1 1-1,0 2 0,1 1 1,-1 1-1,0 2 0,1-1 0,0 2 1,0 0-1,0 1 0,1 0 1,0 0-1,1-9 0,1 1 0,-1 1 1,1 0-1,0 1 0,1 0 1,-1 1-1,1 1 0,0-1 0,0 2 1,0-1-1,0 1 0,0 1 1,1-1-1,-1 1 0,1 0 0,0 1 23,0-5 0,0 2 1,1 1-1,0 2 0,0 0 1,0 1-1,0 1 0,1 0 1,-1-1-1,1 0 1,-1 0-1,1-2 0,0 0 1,-1-2-1,0-2 0,1-1 1,-1-3-1,0-2 0,0-3 1,-2 24-1,0-3 1,0-3-1,-1-2 0,1-3 1,-1-1-1,1-2 0,0-2 1,0 0-1,0 0 0,1-1 1,0 3-1,1-1 1,-1 1-1,0-1 0,1 1 1,-1 0-1,1-1 0,-1 1 1,1-1-1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21:05:55.837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0 1 24575,'0'4'0,"0"22"0,0 31 0,0-5 0,0 0 0,0 7 0,0-11 0,0 11 0,0-11 0,0 4 0,0-9 0,0 3 0,0-4 0,0-3 0,0 0 0,0 0 0,0 0 0,0-8 0,0-3 0,0 0 0,0 3 0,0 17 0,0-16 0,0 6 0,0-10 0,0 11 0,0-4 0,0 4 0,0-13 0,0 11 0,0-4 0,0-5 0,0 9 0,0 2 0,0-4 0,0 4 0,0-12 0,0 10 0,0 2 0,0 2 0,0 16 0,0-16 0,0 5 0,0-13 0,0 12 0,0-3 0,0 16 0,0-1 0,0-5 0,0-10 0,0-10 0,0 10 0,0 17 0,0 6 0,0 0 0,0-8 0,0-18 0,0 0 0,0 0 0,0 1 0,0-1 0,0 0 0,0 0 0,0 7 0,0 0 0,0 6 0,0-6 0,0 6 0,0-6 0,0 8 0,0-2 0,0 1 0,0 5 0,0-3 0,0 10 0,0 3 0,0-3 0,0-4 0,0-2 0,0-5 0,0 12 0,0-1 0,0-6 0,0 10 0,0-10 0,0 6 0,0 1 0,0 1 0,0 5 0,0 4 0,0-4 0,0 2 0,0-2 0,0 2 0,0-8 0,0 5 0,0-5 0,0-3 0,0-11 0,0 5 0,0-5 0,0-2 0,0 2 0,0-6 0,0 6 0,0-6 0,0 6 0,0-4 0,0 11 0,0-7 0,0 7 0,0 9 0,0-3 0,0 7 0,0 0 0,0 4 0,0-4 0,0 2 0,0-2 0,0-3 0,0-3 0,0-10 0,0 10 0,0-5 0,0 4 0,0 9 0,0-9 0,0-4 0,0 5 0,0-12 0,0 5 0,0 0 0,0-7 0,0 5 0,0 19 0,0-7 0,0 10 0,0-12 0,0-14 0,0 5 0,0 1 0,0-4 0,0 10 0,0-8 0,0 8 0,0-4 0,0-2 0,0-1 0,0 1 0,0 0 0,0 0 0,0 6 0,0 1 0,0-1 0,0-6 0,0-1 0,0 1 0,0 0 0,0 0 0,0-3 0,0-3 0,0 8 0,0-9 0,0 7 0,0-14 0,0 1 0,0 6 0,0 1 0,0-8 0,0-12 0,0 0 0,0 23 0,0 1 0,0 8 0,0-8 0,0-18 0,0 7 0,0 0 0,0 6 0,0-6 0,0 6 0,0-6 0,0 6 0,0-6 0,0 6 0,0-6 0,0-1 0,0-5 0,0 5 0,0 1 0,0 2 0,0-2 0,0-3 0,0 9 0,0-1 0,0 1 0,0 11 0,0-4 0,0 6 0,0 0 0,0 3 0,0 4 0,0 0 0,0 0 0,0-9 0,0 9 0,0-5 0,0-8 0,0 4 0,0-11 0,0-4 0,0-2 0,0-5 0,0-2 0,0 7 0,0 0 0,0 0 0,0-7 0,0 7 0,0-1 0,0 8 0,0-8 0,0 8 0,0-8 0,0 8 0,0-8 0,0 8 0,0-8 0,0 1 0,0 6 0,0 1 0,0-8 0,0-12 0,0-9 0,0 19 0,0-3 0,0-6 0,0 10 0,0-5 0,0-2 0,0-4 0,0 0 0,0 12 0,0 1 0,0-7 0,0-6 0,0-5 0,0 11 0,0-4 0,0 20 0,0-10 0,0-3 0,0-3 0,0-11 0,0 11 0,0-4 0,0 5 0,0-1 0,0 0 0,0 2 0,0 5 0,0-9 0,0 9 0,0-7 0,0 13 0,0-2 0,0 3 0,0 10 0,0-4 0,0 4 0,0-5 0,0 3 0,0 5 0,0-3 0,0 9 0,0-7 0,0 7 0,0 6 0,0 7 0,0-6 0,0-7 0,0 2 0,0 11 0,0-5 0,0 5 0,0-4 0,0-3 0,0 0 0,0 1 0,0-5 0,0-9 0,0 7 0,0-13 0,0 4 0,0-4 0,0-7 0,0 0 0,0-6 0,0 6 0,0-6 0,0 6 0,0-2 0,0 3 0,0 3 0,0-3 0,0 1 0,0-2 0,0 9 0,0-9 0,0 5 0,0-5 0,0-6 0,0 13 0,0-5 0,0 5 0,0-7 0,0 1 0,0 3 0,0 3 0,0 9 0,0-16 0,0 11 0,0-4 0,0-7 0,0 7 0,0-7 0,0 0 0,0 9 0,0-8 0,0 12 0,0-13 0,0 7 0,0-13 0,0 6 0,0-6 0,0-1 0,0-5 0,0 8 0,0 6 0,0 5 0,0 4 0,0-9 0,0 5 0,0-2 0,0-11 0,0-3 0,0 9 0,0-6 0,0 6 0,0-8 0,0 2 0,0-3 0,0 3 0,0-5 0,0 5 0,0-9 0,0 2 0,0-4 0,0 11 0,0 4 0,0 2 0,0-2 0,0 2 0,0-4 0,0 11 0,0-11 0,0 11 0,0-7 0,0 0 0,0 5 0,0-5 0,0 3 0,0-3 0,0-4 0,0-9 0,0-6 0,0-1 0,0-8 0,0 5 0,0-1 0,0 3 0,0 16 0,0 4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21:05:57.517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0 2315 24575,'0'96'0,"0"0"0,0 0 0,0-1 0,0 0 0,0 2 0,0-16 0,0 1 0,0 2 0,0 0 0,0 5 0,0 0 0,0 1 0,0 2 0,0-14 0,0 2 0,0 0 0,0 1 0,0 0-99,0 3 1,0 1 0,0 1-1,0-1 1,0 0 0,0-1-1,0 0 1,0 0 0,0 0-1,0 0 0,0 1 1,0 0 0,0 0-1,0 0 1,0 0 0,0-1-1,0 0 1,0-1 0,0 1-1,0-1-11,0-2 1,0 1 0,0-1 0,0 0-1,0-1 1,0 18 0,0-1 0,0 0-1,0-1-31,0-5 1,0 0-1,0-1 1,0-3-1,0 15 1,0-3-1,0-2-56,0-7 0,0-2 1,0-5-1,0 18 0,0-8-74,0-21 0,0-7 1254,0 20-907,0-109 0,0-48 0,0-25-76,0 26 0,0-6 0,0-4 0,0-4 0,0 1 0,0-4 0,0-2 0,0-4 0,0-1-76,0 3 0,0-3 1,0-2-1,0-1 0,0-2 1,0 1-1,0 8 1,0 0-1,0-1 0,0 0 1,0-2-1,0 0 0,0-1 14,0 6 1,0-1-1,0-1 1,0-1-1,0 0 1,0 0-1,0-1 1,0 0 0,0-3-1,0-1 1,0-1-1,0 0 1,0 0-1,0-1 1,0 1-1,0-2 4,0 9 0,0-1 0,0-1 0,0 0 0,0 1 1,0-1-1,0 0 0,0 2 0,0 0 0,0-7 0,0 0 1,0 1-1,0 0 0,0 1 0,0 0 0,0 1 0,0 1-13,0 3 1,0 1 0,0 0 0,0 0-1,0 2 1,0 0 0,0 3 0,0 1 0,0-12-1,0 2 1,0 2 0,0 2 0,0 2-1,0 2-126,0-4 0,0 1 1,0 3-1,0 4 0,0 4 0,0-22 0,0 7 1,0 14-1,0 9 0,0 33-49,0 70 0,0 19 0,0 19 0,0 8 227,0 10 0,0 9 0,0 6 0,0 4 0,0-22 0,0 3 1,0 3-1,0 2 0,0 2 0,0 2-43,0-13 1,0 2-1,0 2 1,0 2-1,0 0 1,0 1-1,0 0 1,0 0 0,0 4-1,0 0 1,0 1-1,0 1 1,0 0-1,0 1 1,0 0-1,0 2 7,0-7 0,0 1 1,0 1-1,0 1 0,0 0 1,0 0-1,0 0 1,0 1-1,0-1 0,0 3 1,0-1-1,0 1 1,0 0-1,0 0 0,0 0 1,0 0-1,0 0 0,0 1 3,0-9 0,0 0 0,0 0 1,0 1-1,0 0 0,0-1 0,0 1 1,0-1-1,0-1 0,0 0 0,0 6 1,0-1-1,0 0 0,0 0 0,0-1 1,0 0-1,0-1 0,0 0 0,0-1 35,0 6 0,0 0 0,0-1 1,0 0-1,0-2 0,0 0 0,0-3 1,0-1-1,0-2 0,0-1 1,0-1-1,0-3 0,0 0 0,0-2 1,0-2 212,0 17 1,0-2-1,0-2 1,0-4 0,0-4 48,0 8 1,0 5 0,0-21 0,0-47-42,0-35 1,0-56 0,0-50 0,0-12-205,0 47 0,0-6 0,0-6 0,0-3 0,0-2 0,0-3 0,0 1 0,0 8 0,0-1 0,0-2 0,0-2 0,0-1 0,0-1 0,0-1 0,0-1 0,0-1-43,0 7 0,0 0 0,0-2 1,0-1-1,0-1 0,0 0 0,0-1 1,0-1-1,0 1 0,0-1 0,0 1 1,0 3-1,0 1 0,0-1 0,0 0 1,0-1-1,0 0 0,0 0 0,0 0 1,0-1-1,0 0 0,0 1 0,0-1 0,0-3 0,0 0 0,0 0 1,0-1-1,0 0 0,0-1 0,0 1 1,0 0-1,0 1 0,0 0 0,0 0 1,0 1-1,0-3 0,0 0 0,0 0 1,0 0-1,0 1 0,0 0 0,0 1 1,0-1-1,0 1 0,0 0 0,0 0 3,0 2 0,0 0 1,0-1-1,0 1 1,0-1-1,0 2 1,0 0-1,0 0 1,0 3-1,0 0 1,0 2-1,0-17 0,0 2 1,0 0-1,0 2 1,0 2-1,0 2 1,0 3-1,0 1 40,0-8 0,0 1 0,0 3 0,0 3 0,0 4 0,0 4 196,0-24 1,0-4-1,0 24 1,0 53 0,0 55-88,0 42 0,0 35 0,0 11 0,0-24 1,0 7-1,0 6 0,0 5 0,0 4 1,0 1-86,0-17 0,0 4 0,0 2 0,0 3 0,0 1 0,0 1 0,0 2 0,0-1 0,0 0 0,0-3 0,0 0 0,0 1 0,0 1 0,0 0 0,0 1 0,0 1 0,0 0 0,0 0 0,0 1-24,0-12 0,0 1 0,0 0 0,0 1 0,0 1 0,0-1 0,0 1 0,0 0 0,0 0 0,0-1 0,0 1 0,0-2 0,0 8 0,0-1 0,0 0 0,0 0 0,0 0 0,0-1 0,0 1 0,0 0 0,0 0 0,0 0 0,0 0 0,0 1 0,0 1 0,0 0 0,0 1 0,0-1 0,0 0 0,0 0 0,0-1 0,0-1 0,0 0 0,0-2 0,0 2 0,0-1 0,0-1 0,0 0 0,0-1 0,0-1 0,0 0 0,0-2 0,0 0 0,0-1-66,0 13 0,0-1 1,0-1-1,0-1 1,0-2-1,0-1 1,0-2-1,0-2 1,0-2-1,0-1 1,0-2-1,0-2 1,0-3-1,0-2 0,0-4-165,0 27 1,0-5-1,0-6 1,0-7 475,0 7 1,0-7 0,0-48 0,0-61-137,0-34 0,0-28 0,0-11 0,0 17 1,0-9-1,0-6 0,0-5 0,0-3 1,0-2-61,0 16 0,0-2 0,0-4 0,0-2 0,0-2 0,0 0 1,0-2-1,0 0 0,0-1 0,0 12 0,0-1 0,0 0 0,0-1 1,0-1-1,0-1 0,0 0 0,0-1 0,0 0 0,0-1 1,0-1-93,0 2 0,0-2 0,0-1 1,0 0-1,0-2 0,0 1 0,0-1 1,0 1-1,0-1 0,0 2 0,0-1 1,0 2-1,0-5 0,0 0 0,0 1 1,0-1-1,0 1 0,0 1 0,0-1 1,0 1-1,0 1 0,0-1 0,0 2-12,0-7 0,0 1 1,0-1-1,0 1 0,0 0 1,0 1-1,0 2 1,0 1-1,0 2 0,0 2 1,0-6-1,0 2 1,0 0-1,0 3 0,0 2 1,0 2-1,0 4 0,0 2-36,0-18 1,0 3 0,0 4 0,0 7 0,0 7 0,0-14 0,0 9 0,0 32 1073,0 42-843,0 78 0,0 58 1,0-47-1,0 11 1,0 6-1,0 5 1,0 1-82,0-13 0,0 4 1,0 3-1,0 2 1,0 1-1,0 0 1,0 1-1,0-7 0,0 2 1,0 0-1,0 0 1,0 2-1,0 0 1,0 1-1,0 1-114,0-6 0,0 2 1,0 1-1,0 0 0,0 0 1,0 1-1,0 0 1,0 0-1,0-1 0,0 0 1,0 0-1,0 0 1,0 0-1,0 0 0,0 0 1,0 0-1,0-1 0,0 1 44,0-1 0,0 1 0,0 0 0,0 0 0,0-1 0,0 0 0,0-1 1,0-2-1,0-1 0,0 13 0,0-2 0,0-1 0,0-1 0,0-2 1,0-3-1,0-1 11,0 0 0,0-2 0,0-2 0,0-2 0,0-4 0,0-4-10,0 9 0,0-3 0,0-7 0,0-12 0,0 5 1,0-34 9,0-100 0,0-15 0,0-25 0,0-8 0,0 34 0,0-5 0,0-4 0,0-3 0,0-2 0,0-1 0,0 10 0,0-1 0,0-2 0,0-2 0,0-1 0,0-1 0,0-2 0,0-1 0,0 8 0,0-2 0,0-1 0,0-2 0,0 0 0,0-1 0,0-1 0,0 0 0,0 1 0,0-1 0,0-1 0,0-1 0,0-1 0,0 1 0,0-1 0,0 0 0,0 0 0,0 0 0,0-1 0,0 0 0,0-2 0,0-2 0,0 0 0,0 0 0,0 0 0,0 0 0,0 1 0,0 0 0,0 2 0,0 1 0,0-2 0,0 1 0,0 0 0,0 2 0,0 0 0,0 1 0,0 2 0,0 1 0,0 1 0,0-14 0,0 2 0,0 0 0,0 3 0,0 2 0,0 4 0,0 4 0,0-5 0,0 3 0,0 4 0,0 5 0,0 6 0,0-5 0,0 0 0,0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21:06:19.896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1040 7052 24575,'-28'49'0,"1"0"0,12 17 0,5 11 0,3 9 0,2-7 0,2 7 0,2 6 0,1 4 0,0 1 0,0-11 0,0 4 0,2 2 0,-1 2 0,0 1 0,0 0 0,0 0 0,0-8 0,-1 0 0,0 1 0,0 0 0,1 1 0,-1 0 0,0 1 0,1 0-62,-1 4 1,1 0-1,0 1 1,0 1-1,0 0 1,0-1-1,-1-1 1,1 0 0,0-5-1,-1 0 1,0-1-1,1 1 1,-1-2-1,0 0 1,0-1-1,0 0-14,0 5 0,0-1 1,0 0-1,0-1 0,0-1 1,0-1-1,0-1 1,0 6-1,0-1 0,0-1 1,0-1-1,0-2 0,0-1-34,0 8 1,0-2 0,0-1 0,0-2-1,0-4 1,0 5 0,0-3 0,0-3-1,0-5-218,0 8 0,0-5 0,0-23-656,0-26 874,0-73 1,0-51 0,0-11 0,0 27-1,0-9 1,0-5 0,0-5 0,0-2-1,0-2 55,0 9 0,0-3 1,0-3-1,0-1 0,0-3 1,0 0-1,0-1 1,0-1-1,1 14 0,0-2 1,-1-1-1,1 0 1,1-1-1,-1-1 0,0 0 1,0-1-1,1-1 0,-1 0 10,0 2 0,1-2 0,-1 0 1,0-1-1,0 0 0,0-1 1,1 0-1,0 0 0,0 0 1,1 0-1,1 1 0,0-2 1,0 1-1,1 0 0,0-1 1,1 1-1,0-1 0,0 0 1,1 1-1,-1-2 0,1 1 0,0-1 0,0 5 0,-1-1 0,1 0 1,1 0-1,-1-1 0,1 0 1,0 1-1,0-1 0,0 1 1,0 1-1,0 1 0,0 1 1,2-10-1,0 0 0,0 0 1,0 2-1,0 0 0,1 1 1,-1 0-1,1 2 0,-1 0 0,1 1-21,0-2 0,-1 1 1,2-1-1,-1 2 1,0 1-1,0 2 1,0 1-1,-1 3 1,1 2-1,2-20 1,-1 2-1,1 3 1,-1 5-1,-1 4 0,0 7-98,-2 1 0,-1 5 0,-1 7 0,1 7 0,6-34 0,-2 45-5,-5 74 1,-3 39-1,-4 30 1,0 9 168,0-19 0,0 6 0,-1 4 0,-1 5 0,-1 3 0,-2-9 0,0 4 0,-1 2 0,-1 4 0,-1 1 0,1 2 0,-1 2-50,2-18 1,-1 2 0,0 1 0,0 2 0,0 1 0,0 0-1,-1 2 1,1-1 0,-1 1 0,0-1 0,0 3 0,0 1 0,-1 0-1,0 0 1,0 1 0,0 0 0,1 1 0,-1 0 0,0 1-1,0 0 5,1-4 0,-1 0 0,0 1 1,1 1-1,-1 0 0,0 0 1,1 1-1,0-1 0,0 1 1,0-1-1,1 1 0,-1 0 1,1 0-1,1 0 0,-1 1 1,1-1-1,0 1 0,0-1 1,0 1-1,1 0 0,-1 0 0,1 0 2,0-6 0,1 0 0,-1 0 1,1 0-1,0 0 0,0 1 0,1-1 1,-1 1-1,1-1 0,-1 0 0,1 0 1,0-1-1,0 7 0,0 0 0,1 0 1,-1 0-1,1-1 0,0 1 0,0-1 1,0 0-1,0-1 0,1 1 0,-1-2 41,1-2 1,0 0 0,0-1 0,1 1 0,-1-1 0,1-1 0,-1 0-1,1 0 1,0-2 0,-1 0 0,1-1 0,-1 10 0,1-1 0,0-1-1,-1 0 1,1-2 0,0 0 0,0-2 0,0 0 0,0-2 71,0 2 0,-1-1 0,1 0 0,0-2 1,0-1-1,0-1 0,1-3 0,-1-2 0,0 9 1,0-1-1,0-2 0,0-4 0,1-3 1,0-5-32,0 8 1,0-6 0,1-4-1,0-7 1,0 32 0,5-28-143,6-52 1,-3-89-1,-5-54 103,-2 44 0,-1-8 0,-1-7 0,0-5 0,0 20 0,0-3 0,0-4 0,0-3 0,0-3 0,0-1 0,-1-2 0,1 6 0,-1-3 0,0-1 0,0-3 0,0-1 0,0-1 0,-1 0 0,1-2 0,0 0 0,1 11 0,-1-1 0,0 0 0,0-2 0,0 0 0,0 0 0,0-1 0,1-1 0,-1-1 0,0 1 0,1-2 0,-1 3 0,0-2 0,0 0 0,1-1 0,-1 0 0,0-1 0,1 0 0,-1 0 0,1-1 0,0 1 0,0-1 0,0 1 0,1-2 0,-1 1 0,1-1 0,0 0 0,1-1 0,-1 1 0,0 0 0,1-1 0,0 0 0,0 0 0,-1 0 0,1 0 0,0 4 0,0 1 0,0-2 0,0 1 0,0-1 0,1 0 0,-1 0 0,1 1 0,-1-1 0,1 1 0,0 1 0,1 0 0,-1 1 0,1-3 0,0 1 0,1-1 0,-1 1 0,1 1 0,0 0 0,0 0 0,1 1 0,-1 0 0,1 1 0,-1 0 0,1 1 0,0-2 0,0 0 0,1 0 0,-1 1 0,1 0 0,0 1 0,0 1 0,0 1 0,0 0 0,0 2 0,0 1 0,1-7 0,0 1 0,0 1 0,0 0 0,0 2 0,0 2 0,0 2 0,1 2 0,0 2 144,2-17 0,2 2 0,-1 4 0,1 3 0,-1 3 1,-1 4-145,1-15 0,-2 3 0,2 10 0,2 19 0,27-12 0,-29 127 0,-7 45 0,-3-20 0,-3 12 0,-2 10 0,-1 6 0,-1 2 0,0-18 0,-2 4 0,0 3 0,-1 4 0,0 1 0,-1 2 0,1 0 0,0 0 0,1-12 0,0 1 0,0 1 0,0 1 0,0 1 0,-1 0 0,1 1 0,-1 1 0,-1 1 0,0 0-43,0 1 0,-2 1 0,1 1 1,-2 0-1,1 2 0,-1 0 0,0 0 1,1 1-1,-1 0 0,1-1 0,0 0 1,1-7-1,1 0 0,-1 1 0,1-1 1,0 0-1,-1 1 0,1 0 0,0 0 1,0 0-1,1 0 0,-1 0 0,0 0 2,1 1 0,-1 1 0,1 0 0,-1 0 0,1 0 0,0 0 0,0 1 0,0-1 0,0 0 0,0-1 0,1 1 0,-1-1 0,1-3 0,0 1 0,0 0 0,0-1 0,1 1 0,-1-1 0,0 0 0,1 0 0,0-1 0,0 0 0,0-1 0,1 1 27,0 3 0,-1 0 1,2-1-1,-1 1 1,1-1-1,-1 0 0,1-1 1,0-1-1,-1 0 1,1-2-1,0-1 0,-1 9 1,0-1-1,0-2 1,-1 0-1,1-1 0,0-1 1,1-2-1,-1 0 1,1-2 13,-1 13 0,1-1 0,1-1 0,-1-2 0,0-2 0,1-3 0,-1-3 0,0 13 0,-1-4 0,1-3 0,0-4 0,1-7 327,1 17 1,2-9 0,-1-10 163,0 11 1,0-42-422,0-91 1,0-56 0,0-27 0,0 5 0,0 40 0,0-3 0,0-3 0,0-3 0,0-3 0,0-4 0,0-4-112,0 11 0,0-4 0,0-4 0,-1-3 0,1-2 0,0-2 0,0-1 0,0-1 0,0 0 0,0 0 0,1 1 0,0 11 0,0-1 0,0 0 0,1-1 0,-1 0 0,1-1 0,-1 0 0,1 0 0,0-1 0,0 0 0,0-1 0,1 0 0,-1-1 5,0 2 1,0-2 0,0 0 0,1 0 0,-1-1 0,0 0 0,1-1 0,0 0 0,0 0-1,0 0 1,0 1 0,0-1 0,1 1 0,0 0 0,0 1 0,1 1 0,-1-1 0,1 0-1,0 1 1,0-1 0,1 1 0,-1 0 0,1-1 0,0 1 0,0-1 0,0 1 0,1-1-1,-1 1 28,1-1 1,0-1 0,0 0-1,1 0 1,-1 0 0,1 0-1,0 0 1,0 0 0,0 1-1,1 0 1,-1 1 0,1 0-1,0 1 1,-1 1 0,1 0 0,0 0-1,1 1 1,-1 0 0,1 0-1,-1 1 1,1 1 0,0 0-1,0 1 1,0 0 0,0 2-1,0 0 1,1 0 7,0-6 0,1 1 0,0-1 0,0 2 0,0 0 0,0 2 0,0 0 0,0 2 0,0 1 0,0 2 0,-1 2 0,2-13 0,1 1 0,-1 2 0,-1 2 0,1 2 0,-1 4 0,0 3 0,-1 4 196,2-11 1,-1 3-1,0 6 1,-1 6 0,0 10-1,8-34 1,-5 47-1,-11 98 1,-6 56 0,-1 12-132,0-34 1,-2 7-1,0 6 1,-2 5-1,1 3 1,-2 2-1,2-17 1,0 4-1,-1 2 1,0 2-1,-1 2 1,0 2-1,0 1 1,-1 2 0,-1 1-106,1-12 1,-1 2 0,0 2-1,-1 1 1,-1 2 0,1 1-1,-1 0 1,0 0 0,1 1-1,-1 0 1,1-1 0,0 0-1,1-6 1,1 0 0,-1 0-1,1 0 1,-1 0 0,1 1-1,0 0 1,-1 0 0,1 0-1,0 0 1,0 0 0,0 1-1,-1 0 2,1 4 0,-1-1 0,0 2 0,0-1 0,0 1 1,1 0-1,-1 0 0,0 0 0,1 0 0,-1 0 1,1-1-1,0 1 0,0-1 0,0-2 0,1 1 1,-1-1-1,1 0 0,-1 1 0,1-1 0,0 0 1,0 0-1,0 0 0,1-1 0,-1 1 0,1-1 0,-1 1-3,2-3 0,-1 2 0,0-1 0,1 0 0,0 0 0,0 0 0,0 0 0,0-1 0,0 0 0,1 0 0,-1-2 0,1 0 0,-1-2 0,0 8 0,0-1 0,0-1 0,0 0 0,0-1 0,0 0 0,0-2 0,1 0 0,-1-2 0,1 0 0,0-1 39,-1 7 1,1 0 0,0-1 0,0-1 0,1-2 0,-1-1 0,0-2 0,1-3 0,0-2 0,-2 16 0,0-3 0,0-4 0,1-2 0,0-4 0,2-4 246,-1 11 1,2-5 0,1-6 0,-1-10-50,-2 24 1,1-45-1,3-89 1,1-47 0,1-9-122,-1 13 1,0-9-1,0-6 1,0-6 0,0-4-1,0 17 1,0-5-1,0-2 1,1-4 0,-1-2-1,0-3 1,1-2 0,-1-1-116,0 20 1,1-3 0,-1-1-1,0-2 1,1-1 0,-1-2-1,1 0 1,-1-2 0,1 1-1,0-1 1,0-1 0,0 1-1,0 2 1,0-2 0,0 0-1,0 0 1,0-1 0,0 0-1,1-1 1,-1-1 0,1 1-1,0-1 1,0-1 0,0 1-1,0-1 7,0 9 0,1-1 0,-1 0 0,1-1 1,-1 0-1,1 0 0,0 0 0,0-1 1,0 0-1,0 1 0,1-1 0,-1 1 1,1-1-1,0 1 0,0 1 0,0 0 0,0 0 1,1 0-1,-1 1 0,1-1 0,0 0 1,0 1-1,0-1 0,0 1 0,1 0 1,-1 0-1,1 0 0,0 1 0,1-1 0,-1 1-4,1-3 0,1-1 0,0 0 0,0 0 0,0 0 0,1 1 0,-1 0 0,1 0 0,0 1 0,0 0 0,0 1 0,0 1 0,-1 0 0,1 2 0,0-6 0,0 1 0,0 0 0,1 1 0,-1 0 0,0 1 0,1 1 0,-1 1 0,0 1 0,0 1 0,1 1 0,-1 1 37,2-15 0,0 0 0,0 2 0,0 1 0,0 2 0,0 1 0,0 3 0,0 2 0,-1 2 0,2-19 0,0 2 0,0 3 0,-1 5 0,0 6 0,1 7 196,3-23 1,0 13-1,0 10 1,1-8 0,1 40 48,3 86 1,-13 39 0,-8 32 0,-1 10-188,1-37 1,1 6 0,-2 4 0,0 4 0,-1 3 0,-2 3 0,0-14 0,-1 3-1,-1 3 1,0 2 0,-1 2 0,-1 2 0,0 1 0,0 2 0,-1 0-100,1-10 0,0 2 0,-1 2 0,0 1 0,0 2 0,-1 0 0,0 1 0,0 0 0,0 1 0,0 0 0,0-1 0,1 0 0,0 1 0,0 1 0,-1 0 0,1 0 0,0 1 0,0-1 0,0 1 0,0 0 0,0 0 0,0 1 0,-1-1 0,1 1 1,0-5 1,0 1 0,0 0-1,-1 0 1,1 0 0,-1 1-1,1-1 1,-1 1 0,1-1-1,0 0 1,1 0 0,-1 0-1,1-1 1,0 5 0,1 0-1,-1-1 1,1 1 0,0-1-1,0 0 1,0-1 0,1 1-1,0-1 1,0 0 0,0-1-1,0 1-5,0-5 0,1 1 0,0-1 1,0 1-1,1-1 0,-1 0 1,1-1-1,0 0 0,0-1 1,0-1-1,0 0 0,1-1 1,-1 8-1,0 0 0,0-1 1,1-1-1,-1 0 0,1-2 1,1 0-1,-1-2 0,0-1 0,1-1 42,0 8 0,0-2 1,0 0-1,1-2 1,0-2-1,0-2 1,0-2-1,0-2 166,-1 8 1,1 0 0,0-3 0,0-4 0,1-6 0,0-8-1,0 23 1,1-9 0,1-50 0,-1-74 0,0-51 0,0-12-125,0 22 0,0-9 1,0-7-1,0-5 1,0-3-1,0-1 0,0 19 1,0-2-1,0-3 1,0-1-1,1-3 0,-1 0 1,0-3-1,0 0 1,1-2-83,-1 6 0,1-2 0,-1-2 1,0-2-1,1 0 0,-1-1 0,1-1 1,-1-1-1,1 0 0,0 1 0,0-1 1,1 5-1,-1 0 0,1-1 0,-1 0 1,1 0-1,0-1 0,0 0 0,0 0 1,1-1-1,-1 1 0,1-1 0,-1 0 3,1 5 1,0-1 0,0 0-1,0 0 1,1 0 0,-1-1-1,1 1 1,-1-1 0,1 1-1,0-1 1,0 1 0,0 1-1,0 0 1,0-5 0,1 0-1,0 0 1,-1 1 0,1-1-1,0 1 1,0 1 0,0-1-1,0 1 1,1 0 0,0 1-1,0 0 2,1-4 1,0 1-1,0-1 1,1 0-1,0 1 1,0 1 0,0 0-1,0 2 1,0 0-1,0 2 1,0 1-1,0-8 1,0 2 0,0 1-1,0 1 1,-1 1-1,1 2 1,0 1 0,0 1-1,1 2 38,1-12 0,0 1 0,0 2 0,1 2 0,-1 2 0,1 4 0,-1 4 140,0-10 0,1 2 1,-1 5-1,1 7 1,1 13-1,10-31 1,0 49 22,4 138 1,-21-22 0,-4 16 0,-4 12 0,0 6 0,-2 2-159,2-15 1,-3 5 0,0 4 0,-1 3 0,0 2 0,-1 3 0,1 0 0,-1 1 0,2-16 0,0 2 0,0 1 0,0 1 0,0 1 0,0 1 0,-1 1 0,1 1 0,-1 1 0,-1 0 0,0 1-44,1-6 0,-2 1 0,0 1 0,0 1 0,0 0 1,-1 2-1,0-1 0,1 2 0,-1-1 0,1 1 1,0-1-1,0 1 0,1-1 0,0 3 0,0 1 1,0-1-1,0 1 0,1 0 0,0 1 0,0-1 1,0 1-1,0-1 0,1 1 0,-1 0 0,1-1 0,0 0-2,1 1 1,-1 0 0,1 0-1,0 0 1,0 0 0,1 1-1,-1-1 1,1 0 0,0-1-1,0 0 1,0 0 0,0-1-1,0 0 1,1 2 0,-1 0-1,0-1 1,0 0 0,1 0-1,-1-1 1,1 0 0,0 0-1,1-1 1,-1 0 0,1 0-1,0-1 20,1 5 0,0 0 0,1 0 0,0-1 0,0 1 0,1-2 1,-1 0-1,1-1 0,-1-2 0,0-1 0,0-2 0,0 7 0,0-3 1,0 0-1,0-1 0,0-2 0,0-2 0,0-1 0,0-2 0,0-2 20,0 7 0,0-2 0,0-1 0,0-3 0,0-2 0,0-3 0,0-3 109,0 15 0,0 3 0,0-6 0,0-18 1,0-28-1,0-26 0,0-65 0,0-59 1,0-11-45,0 39 1,0-7-1,0-5 1,0-4-1,0-4 1,0-2-1,0 14 1,0-3-1,0-3 1,0-2-1,0-2 1,0-1-1,0-2 1,0-1 0,0-1-107,0 5 0,0-2 0,0-1 0,0-2 0,0-1 0,0-1 0,0-1 0,0 0 0,0 0 0,0-1 0,0 1 0,0 11 0,0 0 0,0 0 0,0-1 0,0 0 0,0-1 0,0 1 0,0-1 0,0-1 0,0 0 0,0 0 0,0 0 0,0-1 18,0 2 1,0 0 0,0-1 0,-1 0 0,1-1-1,-1 0 1,1 0 0,0-1 0,0 1 0,0-1-1,0 1 1,0 0 0,1 0 0,0 0 0,1 0-1,0 0 1,0-1 0,0 1 0,0 0 0,1 0 0,0 0-1,0 0 1,0 0 0,0 0 0,1 0 0,-1 0-1,1 0 1,0 0 22,-1 1 0,1-1 0,0 0 0,1 0 0,-1 0 0,1 0 0,-1 0 0,1 0 0,0 1 0,0 1 0,0 0 0,0 0 0,1 2 0,-1 1 0,1-6 0,0 1 0,0 0 0,0 0 0,0 2 0,1 0 0,0 1 0,0 0 0,0 2 0,0 1 0,1 1 0,0 2 0,1-14 0,2 0 0,0 1 0,1 2 0,-1 2 0,0 1 0,1 3 0,-2 3 0,1 3 163,0-16 1,-1 0 0,-1 4 0,1 6 0,1 10 0,1 12 32,13-35 1,-5 53-1,-15 97 1,-7 58 0,-3 12-147,2-33 0,-1 9 0,-2 6 1,0 5-1,-1 2 0,1 2 0,0-22 1,0 2-1,0 2 0,0 2 0,-1 1 1,0 2-1,0 1 0,-1 1 0,0 2-93,-1-5 0,0 3 0,-1 1 1,-1 1-1,1 1 0,-1 1 0,0 1 1,0 1-1,1 0 0,0-1 0,1 1 1,0-5-1,1 1 0,0 0 0,0 1 1,0 0-1,0 0 0,1 1 0,0-1 1,0 2-1,0-1 0,1 0 0,-1 1 5,2-5 0,-1 1 0,1 0 0,0 0 0,0 1 1,1 0-1,-1-1 0,1 1 0,0 0 0,0 0 1,0 0-1,0 0 0,0 0 0,1-1 0,-1 1 1,1-1-1,-1 1 0,1-1 0,0 1 0,0-1 1,0 1-1,0-1 0,1 0 0,0 0 0,0 0 0,0 0 9,1-2 0,0 0 1,1 0-1,0 0 1,0 0-1,0 0 1,0-1-1,0 0 1,1 0-1,-1-1 1,1 0-1,-1-1 0,0 0 1,1 8-1,-1 0 1,0 0-1,0-1 1,1-1-1,-1 0 1,0-1-1,1 0 1,-1-1-1,1-1 1,0 0 28,0 3 0,-1-1 0,1 0 0,0-1 0,0 0 0,0-2 0,0-1 0,1-1 0,0-2 0,1-2 0,1 18 0,0-2 0,0-1 0,1-4 0,1-1 0,0-4 0,2-3 122,2 10 1,1-4 0,1-3 0,0-6 0,2-4 0,2 19 0,2-9 0,4-19 204,31-3 1,-29-110 0,-3-31-289,-1-9 1,-3-14 0,-1-13 0,-7 22 0,-1-8-1,-1-6 1,-1-6 0,1-2 0,-1-3-40,-1 25 0,0-2 0,0-2 0,-1-3 0,1-1 0,0-2 0,-1-1 0,0-1 0,1 0 0,-1-1 0,0 7 0,-1-1 0,1-1 0,-1 0 0,0-2 0,1 0 0,-1-1 0,0-1 0,1-1 0,-1 0 0,1 0 0,-1-1-36,1 6 1,-1 0 0,1-1 0,-1-1 0,1-1 0,-1 0 0,1 0 0,0-1 0,-1 0-1,1 0 1,0 0 0,0 0 0,0 0 0,0 1 0,1-1 0,-1 0 0,1 0 0,-1 0-1,1 0 1,-1-1 0,1 1 0,0 0 0,0-1 0,0 1 0,0-1 0,1 1 0,0-1-1,0 0-1,1-2 1,0 0-1,0-1 1,1 1-1,-1-1 1,1-1 0,0 1-1,0 1 1,1-1-1,-1 1 1,1 0 0,-1 1-1,1 1 1,-1 1-1,1 0 1,-1-1 0,1 2-1,0-1 1,-1 2-1,1-1 1,0 1 0,0 1-1,0 0 1,1 1-1,-1 1 1,1 0-1,0 1 27,1-8 1,0 0 0,1 0 0,0 1 0,0 1-1,0 0 1,1 2 0,-1 1 0,0 2 0,0 2 0,-1 2-1,3-11 1,-1 1 0,0 1 0,0 3 0,0 2-1,0 4 1,0 4 0,0 4 9,7-30 0,0 7 0,-1 8 0,0 9 0,-2 4 0,-1 7 0,4 32 245,6 41 1,-14 52 0,-11 40 0,-1 8-171,3-17 1,-1 6-1,0 6 1,-1 5 0,-3 4-1,0-19 1,-2 5-1,-1 2 1,-1 3 0,0 2-1,-1 2 1,0 3 0,1 0-119,0-13 0,0 3 0,0 1 1,0 2-1,-1 1 0,0 2 0,1-1 1,-1 2-1,0-1 0,0 0 0,0-1 1,1-7-1,-1 1 0,1 0 0,-1 0 1,0 1-1,1-1 0,-1 1 0,0 0 1,0 0-1,0 0 0,0 1 0,0-1 2,0 4 0,-1 0 0,0 0 0,0 0 0,0 1 0,0 0 0,0 0 0,0-1 0,1 1 0,-1 0 0,1-1 0,1 0 0,0-2 0,0 0 0,1 0 0,0 0 0,0 0 0,1 0 0,-1-1 0,1 1 0,0-1 0,-1 0 0,1 0 0,0 0 27,0 7 1,0 0 0,0 0 0,0-1 0,0 1 0,1-1 0,-1 0 0,1-1 0,0 0 0,0-2-1,0 0 1,1 1 0,-1 0 0,1-1 0,0 0 0,1-1 0,-1-1 0,1-1 0,-1-1 0,1-1 0,0-1 13,-1 9 0,1 0 0,0-2 0,1-1 0,-1-2 0,0-1 0,1-2 0,-1-3 0,1 11 0,-1-1 0,1-3 0,-1-4 0,1-2 0,0-5 245,0 10 1,-1-4 0,1-5 0,1-8-1,3 45 1,1-55 0,-1-104 0,0-34-233,0 4 0,-1-12 0,0-9 0,0-5 0,0 15 0,-1-6 0,1-4 0,-1-3 0,0-4 0,0-2 0,0-2-58,-1 13 0,0-3 0,0-2 1,-1-2-1,1-1 0,-1-3 1,1 0-1,-1 0 0,1-1 1,-1 0-1,1 9 0,-1-1 1,1-1-1,0 0 0,-1-1 1,1-1-1,0 0 0,-1 0 1,1-1-1,-1-1 0,0 0 0,1 0 7,-1 1 0,0-2 0,0 0 0,0 0 1,-1-1-1,1-1 0,0 1 0,0-1 1,0 0-1,0 0 0,0 0 0,0 0 1,1 1-1,0 0 0,0 1 0,0-1 1,0 0-1,0 0 0,1 0 0,-1 0 1,1 0-1,0 1 0,0-1 0,-1 1 1,1 0-1,0 0 38,0 1 0,0 1 0,0-1 0,0 0 0,0 0 0,1 1 0,-1 0 0,0 0 0,1 0 0,0 2 0,0 0 0,0 1 0,1 1 0,0-8 0,1 1 0,0 1 0,0 1 0,0 1 0,1 0 0,0 0 0,0 2 0,0 0 0,0 1 0,1 1 0,1-10 0,0-1 0,1 1 0,0 1 0,0 2 0,0 1 0,0 1 0,0 4 0,-1 1 0,2-3 0,-1 1 0,0 2 0,0 2 0,0 4 0,0 4 0,0 4 245,2-17 1,1 4 0,-1 10 0,0 14-50,13-27 1,-19 125-1,-4 47 1,-3 24 0,0-3-140,1-25 1,-1 5 0,0 5 0,-1 3 0,-1 3-1,1 2 1,-1 2 0,0-13 0,0 2 0,0 2 0,0 2-1,-1 1 1,1 2 0,-1 2 0,0 0 0,-1 2 0,1 0-98,0-2 1,-1 1 0,0 2-1,0 2 1,0 0 0,0 2-1,-1 0 1,1 0 0,0 1-1,0 1 1,0-1 0,0 0-1,1-5 1,0 2 0,0-1-1,0 1 1,0 0 0,1 1-1,-1 0 1,0 0 0,1 0-1,0 0 1,0 0 0,0 1-1,0-1 3,1-5 1,0 0-1,0 1 1,1 0-1,-1 0 1,1 0 0,0 0-1,-1 0 1,1 0-1,0 0 1,0 0 0,1-1-1,-1 0 1,0 0-1,0 6 1,0-2 0,0 1-1,0 0 1,0-1-1,1 1 1,-1-1 0,1 0-1,-1 0 1,1 0-1,0 0 1,0 0-1,0 0 0,1-1 0,-1 0 0,0 1 0,1 0 1,0-1-1,0 1 0,0-1 0,0 0 1,0-1-1,0 0 0,1-1 0,-1 0 1,1-2-1,0 9 0,0-1 0,1 0 0,-1-1 1,1 0-1,0-2 0,0 0 0,0 0 1,0-2-1,0 0 0,1-2 37,-1 1 0,1 0 0,1-1 0,-1 0 0,0-2 0,1 0 0,-1-2 0,1-2 0,-1-1 0,0-2 0,1 16 0,0-1 0,0-2 0,0-2 0,0-4 0,0-3 0,1-4 196,1 4 1,0-5-1,1-3 1,0-5 0,-1-6-1,2 25 1,0-8-1,0-50 1,2-75 0,-2-35-128,-3 3 0,-2-13 0,0-10 0,-1-4 1,-1 17-1,0-4 0,-1-5 0,0-3 0,0-3 1,-1-2-1,0-3-116,-1 13 0,1-3 0,-2-2 0,1-2 0,-1-2 1,0-1-1,0-1 0,0-1 0,0 0 0,0 1 1,0 0-1,0 0 0,1-1 0,-1-1 0,0 0 1,1-1-1,-1-1 0,0 0 0,-1-1 0,1 0 0,-1 0 9,0 10 0,0 0 0,0-1 0,-1 0 0,0-1 1,0 0-1,0 0 0,0-1 0,0 1 0,1-1 1,-1 0-1,1 0 0,0-1 0,1-1 0,0-1 1,-1 0-1,2 0 0,-1 0 0,0-1 0,1 1 1,-1-1-1,1 0 0,0 0 0,0 0 0,0 0 0,1 0 0,-1 6 1,1-1 0,-1 1 0,1-1 0,0-1 0,0 1 0,0 0 0,0 0 0,1 0 0,-1 1 0,0 0 0,1 0 0,-1 2-1,1-1 1,-1-8 0,0 1 0,1 0 0,-1 1 0,1 0 0,0 0 0,-1 1 0,1 0 0,0 1 0,0 0 0,-1 0 0,1 1 37,0-4 0,0 0 0,0 1 0,0-1 0,0 1 0,0 1 0,0 1 0,0 1 0,0 1 0,0 1 0,0 3 0,0-6 0,1 2 0,-1 0 0,0 2 0,1 2 0,-1 1 0,1 2 0,0 2 0,0 2 163,0-19 1,1 3 0,0 3 0,1 3 0,-1 4 0,1 6 32,-2-11 1,-1 2-1,3 12 1,6 19 0,23 0-166,-19 111 0,-6 44 0,-4-24 0,-2 11 0,-1 9 0,-2 5 0,0 2-31,0-16 0,-1 4 0,-1 3 0,0 3 0,-1 2 0,0 2 0,0 1 0,0 0 0,1-7 0,-1 2 0,1 1 0,-1 1 0,0 1 0,0 2 0,-1 0 0,1 2 0,0 0 0,-1 0-41,1-6 0,0 1 0,-1 2 0,0 0 0,1 1 0,-1 0 0,0 1 0,0 0 0,1 1 0,0-1 0,0 0 0,0 0 0,0 1 0,1 1 0,0-1 0,-1 0 0,1 1 0,0 0 0,1-1 0,-1 2 0,1-1 0,0 0 0,1 1 0,-1 0 1,2-5 1,-1 1 0,1 0-1,0 0 1,1 1 0,-1 0-1,1 0 1,0-1 0,0 1-1,0-1 1,0 0 0,0-1-1,0-1 1,0 3 0,-1 0-1,1 0 1,0-1 0,0 0-1,0 0 1,0-1 0,0 0-1,0 0 1,0-1 0,1 0-1,-1-1 13,0 4 1,0 0-1,0-1 1,1 0 0,-1 0-1,0-1 1,1 0 0,0-2-1,0 0 1,0-2-1,0-1 1,1 8 0,0-1-1,1-1 1,-1-2 0,1 0-1,0-2 1,1-2-1,-1-1 1,1-3 26,1 6 0,0-1 0,0-3 0,1-1 0,0-3 0,0-3 0,1-3 163,2 32 1,2-5 0,0-8 0,1-12 0,5 15 0,1-46 32,8-113 1,-17-8-1,-4-24 1,-3-14 0,0-4-189,-1 22 1,0-5 0,0-6 0,-1-3 0,-1-2 0,0-2 0,0-1 0,-1 19 0,0-1 0,0-1 0,0-1-1,-1-2 1,0-1 0,0-1 0,0-1 0,0-1 0,-1-2-49,2 6 1,-2-2 0,1-1-1,0-2 1,-1 0 0,1-1-1,0-1 1,-1 0 0,1-1-1,-1 1 1,1-1 0,0 1-1,0 4 1,1 1 0,-1-2-1,0 1 1,1-1 0,-1 0-1,1 0 1,-1 0 0,1-1-1,0 1 1,-1-1 0,1 0-1,0 0 3,-1 5 1,1 0-1,0-1 1,0 0-1,0 0 1,0 0 0,0-1-1,0 1 1,0 0-1,1 0 1,-1 0 0,0 0-1,1 0 1,-1 1-1,1-5 1,0 0 0,0 0-1,-1 0 1,1 0-1,0 1 1,1-1 0,-1 1-1,0 0 1,1 1-1,-1 0 1,1 0-1,0 0 31,0-3 1,0-1 0,0 1 0,0 0 0,1 0 0,-1 0 0,1 1 0,0 1-1,-1 1 1,1 1 0,0 1 0,0 1 0,0-5 0,0 1 0,0 0 0,0 2-1,0 1 1,0 1 0,1 1 0,-1 1 0,1 2 0,0 2 5,1-21 0,1 3 0,-1 1 0,1 2 0,0 3 0,0 3 0,0 4 140,0-12 0,-1 2 1,0 5-1,2 8 1,2 12-1,7-33 1,5 50 104,0 79 1,-8 47 0,-8 40 0,-1 10-235,-1-34 0,0 6 0,-1 6 0,0 3 0,-1 3 0,0 2 0,-1-11 0,1 3 0,-1 2 0,-1 2 1,1 2-1,-1 2 0,1 1 0,-1 2-56,1-17 0,0 1 0,0 2 1,-1 2-1,1 0 0,-1 1 1,1 1-1,-1 0 0,1 0 1,-1-1-1,1 0 0,0 1 1,-1 0-1,1 1 0,0 0 1,-1-1-1,1 1 0,-1 0 1,1 0-1,0 0 0,-1 1 0,1-1-2,-1 1 0,1 1 0,-1 0 0,1 1 0,-1-1 1,1 0-1,-1 0 0,1 0 0,0-1 0,0 0 1,0-2-1,0 5 0,0-1 0,1-1 0,-1 0 1,1 0-1,0-1 0,0 0 0,0 0 0,0-1 0,0 1 38,0-3 0,0 1 0,0 0 0,0 0 0,1-1 0,-1 0 0,1-1 1,-1-2-1,1 0 0,-1-2 0,1 9 0,-1-2 0,1 0 0,0-2 1,0-1-1,-1-1 0,1-2 0,0-2 9,0 15 0,0-2 0,0-2 0,0-3 0,0-2 0,0-5 109,0 1 0,0 3 0,0-7 0,0-12 1,0-21-1,0-6 0,0-87 0,0-50 1,0-10-35,0 16 1,0-9-1,0-7 1,0-4 0,0-3-1,0 22 1,0-4-1,0-2 1,0-2 0,0-2-1,0-2 1,0-1 0,0 0-48,0 7 1,0-2 0,0-1 0,0-2 0,0-1 0,0 0 0,0 0 0,0-1 0,0 0 0,0 1 0,0-1 0,0-1 0,0 0 0,0 0 0,0-1 0,0 1 0,0-1 0,0 0 0,0 0 0,0 0-29,0 7 0,0-1 0,0 1 0,0-1 0,0-1 0,0 1 0,0 0 0,0 0 0,0 1 0,0 0 0,0 0 0,0-6 0,0 1 0,0-1 0,0 1 0,0 0 0,0 1 0,0 0 0,0 0 0,0 1 0,0 0-58,0-6 0,0 1 0,0-1 0,-1 1 0,1 0 1,0 2-1,0 0 0,1 2 0,-1 2 0,1-1 0,-1 2 1,1 1-1,0 1 0,1 1 0,-1 2 0,0 2 0,1 2-97,0-9 0,0 1 1,0 3-1,0 2 0,1 4 1,-1 4 399,-1-11 1,0 2 0,1 9 0,2 14-1,14-22 1,-15 125 0,-4 49 0,1 8-186,1-14 0,1 8 0,0 6 0,-1 3 0,0 3 0,-2-15 0,0 2 0,0 2 0,-1 2 0,0 3 0,0 1 0,0 1-112,-1-7 0,1 1 0,-1 2 1,0 1-1,0 2 0,0 0 0,0 1 1,0-1-1,0 1 0,0-7 0,0 1 1,0 0-1,1 0 0,-1 1 0,0 0 1,1 1-1,-1 0 0,0 0 0,-1 0 2,1 3 1,-1 1 0,0 0 0,0 0 0,0 1 0,0-1-1,0 1 1,0 0 0,0 0 0,0-1 0,0 1 0,1 0 0,-1-1-1,0 1 1,0 0 0,1 0 0,-1 0 0,1-1 0,0 1-1,0 0 6,1 0 1,-1 0 0,1 0 0,0 0 0,0 1 0,1-2 0,-1 1 0,0-1 0,1-2 0,-1 0 0,0 3 0,0 0 0,-1-2 0,1 0 0,0-1 0,0 0 0,0-1 0,1-1 0,-1 0 43,1 6 0,0-1 0,0-1 0,0 0 0,0-1 0,1-2 0,-1-1 0,1-2 0,-1 14 0,1-2 0,0-2 0,0-2 0,-1-2 0,1-4 155,-2 1 1,1-3 0,0-3 0,-1-4 0,1-3-156,0 42 0,0-8 0,1-63 0,0-94 0,0-32 0,0-30 0,0-9-71,0 34 1,0-4 0,0-5 0,0-3-1,0-3 1,0-3 0,0 7 0,0-3 0,0-3-1,0-2 1,0-2 0,0-1 0,0-1-1,0-2 24,0 11 0,0-2 0,0-2 0,0 0 0,0-2 1,0 0-1,0-1 0,0 0 0,0 0 0,0 0 1,0 6-1,0 0 0,0-1 0,0-1 0,0 1 1,0-1-1,0 0 0,0 0 0,0-1 0,0 0 0,0-1 41,0 6 1,-1-2 0,1 0 0,-1 0 0,1-1 0,-1 1 0,1-1 0,0 0 0,0 0 0,1 1 0,-1 0 0,2 0 0,0-6 0,0 0 0,1 0 0,0 1 0,0-1 0,0 1 0,1 0 0,0 0 0,0 0 0,0 1 0,1 0 5,-1 3 0,1-1 0,-1 1 0,1 0 0,0 0 0,1 0 0,-1 1 0,1 1 0,0 0 0,0 2 0,1 1 0,0-9 0,1 0 0,0 1 0,1 2 0,0 0 0,0 2 0,1 1 0,0 2 0,0 1 81,3-10 1,1 1 0,0 2 0,1 2 0,-1 3 0,1 2 0,-2 3 0,2-8 0,-1 2 0,0 4 0,0 5 0,1 5-32,5-10 0,0 8 1,-1 10-1,-5-5 0,2 32 190,4 57 0,-12 36 1,-9 27-1,0 8-240,4 1 0,-1 7 0,0 7 0,-2 4 0,-1-14 0,0 5 0,-1 3 0,-1 2 0,0 4 0,0 1 0,0-11 0,-1 2 0,0 3 0,0 2 0,0 1 0,-1 0 0,1 0 0,-1 0 0,1-8 0,0 1 0,0-1 0,0 2 0,0-1 0,0 1 0,-1 0 0,0 0 0,0 1 0,-1 1 0,0 2 0,-1-1 0,1 1 0,-1 0 0,0 0 0,0 0 0,0 0 0,1 0 0,0-1 0,1 0 0,-1 1 0,0-1 0,1 0 0,0 0 0,0 0 0,0 0 0,0-1 0,1-1 0,0 0 0,0 1 0,1-1 0,-1 0 0,1-1 0,0-1 0,-1 0 0,1-2 0,-1 3 0,0-1 0,1-1 0,-1-1 0,0 0 0,1-1 0,0-1 0,-1-1 0,1 6 0,0-1 0,0 0 0,0-2 0,1-1 0,-1-3 0,1-2 0,-1 15 0,1-3 0,0-3 0,0-4 0,0-6 196,-1 21 1,1-7-1,0-10 1,1 10 0,0-23 786,1-44-738,0-117 1,0 7 0,0-17 0,0-8-197,0 23 1,0-5 0,0-3 0,0-4 0,0-1-1,0 1 1,0-4 0,0-2 0,0-2 0,0-1 0,0-2-112,0 16 1,0-2-1,0-1 1,0-1-1,0 0 1,0-2-1,0 1 1,0 0 0,0-3-1,0-1 1,1 0-1,-1 0 1,0 0-1,0-1 1,1 0-1,-1-1 4,1 8 0,-1 0 0,1-1 0,-1-1 0,1 1 1,0 0-1,-1 0 0,2 0 0,-1 1 0,1-8 0,0 0 1,0 1-1,0-1 0,0 1 0,1 1 0,0 0 0,1 1-13,-1 5 1,0 0 0,1 0 0,0 1-1,0 0 1,1 2 0,-1 1 0,1 2 0,2-17-1,-1 2 1,1 1 0,1 2 0,0 4-1,0 3-40,1 3 1,0 3-1,1 3 1,-1 4-1,-1 2 307,2-24 1,-2 6-1,3 14 1,4 11 0,0 32 48,-2 68 1,-6 29 0,-3 27 0,-2 8-157,0-15 0,-1 8 1,-1 5-1,-1 3 0,-1 1 1,0-5-1,0 3 0,-2 1 1,1 3-1,-1 1 1,0 2-152,0-15 1,0 2-1,0 2 1,0 1-1,0 0 1,0 1-1,-1 0 1,1-1 0,0 3-1,0 0 1,-1 0-1,1 1 1,0-1-1,-1 1 1,1 0-1,-1 0 0,1 0 1,-1 0-1,0 1 1,-1 0-1,1-1 1,0 0-1,1-1 1,-1 0 0,1-6-1,0-1 1,0 0-1,0-1 1,0 0-1,0-1 1,1 0-1,0-1-14,-1 6 0,1 0 1,1-1-1,-1-1 0,0-1 1,1-2-1,-1-2 1,0 3-1,0-1 0,0-2 1,0-3-1,0-1 0,1-4 321,-2 18 1,1-1 0,0-9 0,0-17 81,-6 20 1,8-153 0,2-57-239,-1 43 0,0-12 1,0-6-1,0-4 0,0 0 1,0 6-1,0-3 0,1-3 1,-1-1-1,0-1 1,1-3-152,0 17 1,-1-2-1,1-2 1,-1-1-1,1 0 1,0-1-1,0 0 1,1 0 0,-1-1-1,1-1 1,0 0-1,1 0 1,-1 0-1,1-1 1,0 0-1,0-1 58,0 8 0,0-1 1,1-1-1,-1 0 0,1 0 1,0 0-1,-1 0 0,2 1 1,-1 0-1,1-8 0,0 0 1,0 0-1,1 0 0,-1 1 1,1 0-1,0 1 0,-1 0-62,1 4 0,-1 0 1,1 0-1,-1 0 1,1 2-1,0 0 1,0 1-1,0 2 1,1-2-1,0 0 1,0 1-1,1 1 1,-1 2-1,0 2 0,0 2-131,1-17 0,-1 3 1,1 3-1,0 3 0,0 4 360,3-1 1,0 3 0,0 5 0,0 9 0,0-19 0,4 23 163,11 33 1,-14 81 0,-6 35-206,-4-1 1,-3 11 0,0 6 0,0-20 0,0 3 0,0 4 0,-1 3 0,0 2-116,0 2 0,-1 4 0,-1 3 0,1 1 0,-1 1 0,0 0 1,1-11-1,0 2 0,0 0 0,0 0 0,0 2 0,-1 0 0,-1 0-69,1-7 1,-2 2-1,0 0 1,0 0-1,0 0 1,0 1-1,0-1 1,1 0 0,0-2-1,1 0 1,-1 1-1,1-1 1,0 0-1,1 0 1,-1-1-1,0 0-14,0 10 0,0 1 1,0-1-1,0 0 0,0-1 1,1-1-1,0-2 1,0 7-1,1-1 0,-1-1 1,1-1-1,1-2 0,-1 0-23,0-9 1,1 1 0,0-2-1,0-1 1,0-3 0,0-1-1,1 20 1,-1-3 0,0-4-1,1-4 426,0 5 1,0-6 0,0-16-1,0 5 1,8-138 0,2-50-230,-4 29 0,1-10 0,-1-6 1,1-3-1,-2 22 0,-1-3 1,1-2-1,0-2 0,-1-2 1,1 0-151,0 2 1,-1-2 0,1-1-1,0-2 1,-1 0 0,1 0-1,0 0 1,-1-3 0,1-1-1,-1 0 1,1 0 0,0-1-1,-1 0 1,1 0 51,0 10 0,0-1 0,-1-1 0,1 1 0,0-1 0,0 0 0,0 1 0,1-1 0,0-11 0,0 0 0,1 0 0,-1 1 0,1-1 0,0 1 0,-1 0 0,1 2 0,-1-1 0,0 1 0,1 0 0,-1 1 0,1 1 0,0 2 0,1-6 0,1 1 0,0 2 0,0 1 0,0 2 0,-1 1-89,2-5 1,-1 2 0,0 2 0,0 2-1,0 5 1,0 0 0,1 2 0,-1 6-1,0 4 89,4-28 0,0 13 327,-2 22 1,0 29 0,0 96-165,-7 14 1,-2 17 0,-1-16 0,-1 8 0,0 6 0,-1 4-89,1-15 1,-1 4-1,0 3 1,0 2 0,0 1-1,-1 1 1,-1-5-1,0 2 1,0 2 0,0 0-1,-1 1 1,0 1 0,0-1-147,0 7 1,-1 0 0,1 1 0,-1 1-1,0 0 1,0 0 0,0-1 0,0 2 0,-1-1-1,0 0 1,0 1 0,0-1 0,1 1-1,0-1-5,1 0 0,0 0 1,0 0-1,0 0 0,1-1 1,0-1-1,-1-1 1,0 5-1,0-1 0,-1-2 1,1 0-1,0-2 0,1 0-6,0-7 0,1 1 1,0-2-1,0-1 1,0-2-1,0-3 0,-1 23 1,1-3-1,0-4 1,0-5 408,2 7 1,0-7 0,0-18-1,0-8 1,0-124 0,0-50-230,0 25 0,0-11 0,0-7 1,0-2-1,0 24 0,0-3 1,0-1-1,0-2 0,0-2 1,0-1-170,0 2 1,0-1 0,0-3 0,0-1-1,0 0 1,0 0 0,0 1 0,0-2 0,0 0-1,0-1 1,0 1 0,0-1 0,0 0-1,0-1 8,0-4 1,0-1 0,0 0 0,0-1 0,0 1 0,0 0 0,0 1 0,0 4 0,0 0 0,0 1 0,0 0 0,0 0 0,0 1 0,0 0 62,0 4 0,0 0 0,0 0 0,-1 1 0,1 0 0,1 2 0,-1 1 0,1-4 0,0 1 0,1 2 0,-1 0 0,1 3 0,0 1-90,0-3 1,0 1 0,1 2 0,0 3-1,0 4 1,2-22 0,1 6 0,0 7 89,4-4 0,0 13 327,1-1 1,-6 114 0,-1 32-206,-3-4 1,-1 9 0,-1 7 0,-3-9 0,-1 7 0,-1 5 0,-1 3 0,0 2-48,0 1 1,0 4-1,-1 3 1,1 2 0,-1 1-1,0 1 1,0-6-1,1 2 1,-1 0 0,0 1-1,0 2 1,0 0 0,0 1-134,0-6 0,0 1 0,-1 0 0,1 1 0,-1 1 1,1 0-1,0 0 0,1 0 0,0-10 0,1 0 0,0 0 1,1 1-1,-1-1 0,1 1 0,0 0 0,0 0 0,0 0 0,0 1 0,0 1 0,1 0 0,-1 0 0,1 0 1,0 0-1,0 0 0,0-2 0,-1 0 0,1 5 0,-1 0 1,1-1-1,-1 0 0,1-1 0,-1-1 0,1 0 0,1 0 35,-1 8 1,1 0 0,1-1-1,-1 0 1,1-2 0,-1-1-1,0-1 1,-1 4 0,0 0-1,0-2 1,1-2 0,-1-3-1,1-1 23,1 0 0,1-2 0,0-2 0,0-4 0,0-2 192,-1 2 0,0-2 0,0-6 1,1-9-193,1 16 0,0-38 0,0-93 0,0-59 0,0-5 0,0 28 0,0-3 0,0-6 0,0-7 0,0 13 0,0-7 0,0-6 0,0-3 0,0-1 0,0 1 0,0 2 0,1 14 0,-1-1 0,1 1 0,-1 0 0,1 0 0,0-1 0,0-1 0,1 0-62,-1-5 1,1-1-1,0 0 1,1 0-1,-1-1 1,1 0-1,0 0 1,0 0 0,1 0-1,-1 0 1,1 0-1,0 0 1,0 0-1,1 0 1,0 0-1,1 1-4,1 0 0,0 0 1,1 0-1,0 0 1,1 1-1,0 1 1,0 1-1,-1 1 1,2-4-1,-1 2 1,1 0-1,-1 1 1,2 2-1,-1 2 0,1 1-98,2-1 0,0 0 0,0 3 0,1 1 0,-1 3 0,0 4 327,0-16 1,-1 3 0,0 6 0,3 11 0,10-24 0,0 46 81,-5 84 1,-13 37 0,-8 31 0,-3 10-221,0-32 0,-1 7 1,-2 4-1,-1 4 1,0 2-1,1 1 1,0-13-1,0 2 1,0 1-1,-1 2 0,0 2 1,0 1-1,-1 0 1,-1 2-78,0 2 0,-2 0 0,0 3 1,-1 0-1,0 2 0,0 0 0,0 1 1,1 0-1,-1 0 0,2-7 0,0 2 1,0-1-1,0 1 0,1 0 0,-1 1 1,1 0-1,-1 0 0,1 0 0,0 0 38,0-6 0,1-1 0,0 1 1,0 0-1,0 0 0,0 1 1,0-1-1,1 0 0,-1 0 1,0 0-1,1-1 0,-2 7 1,1 1-1,0-1 0,0 0 1,0 0-1,0 0 0,0 0 1,0-1-1,-1 0 0,1-1-38,0-4 0,0 1 0,-1-2 1,1 1-1,-1-1 0,1 0 0,0 0 1,0-1-1,0 0 0,1 0 0,-1 7 1,1-1-1,-1 1 0,1-1 0,1-1 1,-1 0-1,0 0 0,1-1 0,-1 0-14,-1 6 0,1 0 1,-1-1-1,1 0 1,0-1-1,0-1 1,0 0-1,0-2 1,1 5-1,-1-1 1,1 0-1,0-2 1,0-1-1,1-2 0,1-1 133,-1 2 1,1 0 0,1-3-1,0-1 1,0-2 0,0-3 0,0 1-1,0-2 1,0-3 0,1-3-1,1-4-67,1 18 0,2-6 0,-1-9 235,0 11 1,0-39-236,0-82 0,0-49 0,0-21 0,0 5 0,1 15 0,1-2 0,0-4 0,0-5 0,0-6 0,-1 20 0,0-4 0,0-5 0,0-2 0,0-3 0,0-1 0,1 0 0,0 0 0,1 2 0,0-5 0,1 1 0,0-2 0,1 0 0,0 0 0,0-1 0,0 0 0,0 0 0,0-1 0,0 6 0,0 0 0,0-1 0,-1 0 0,1-1 0,1 1 0,-1-1 0,1 0 0,-1 1 0,1 0 0,1 2 0,-1-1 0,1 0 0,0 0 0,1 1 0,-1-1 0,0 1 0,1 0 0,0 1 0,-1 0 0,2-8 0,-1 0 0,1 1 0,-1 0 0,1 0 0,0 1 0,0 2 0,0 0 0,0 3 0,0 0 0,0 1 0,0 1 0,0 2 0,0 1 0,1 1 0,-1 1 0,1 1 0,2-15 0,0 1 0,0 2 0,0 3 0,0 3 0,0 4 163,1-16 1,0 5 0,-1 7 0,0 12 0,0-18 0,2 44 81,-1 67 1,-5 47 0,-7 38 0,-1 9-165,1-19 1,0 6 0,-1 6 0,0 3 0,-2 2 0,-1-15 0,-1 1 0,-1 3 0,-1 2 0,1 1 0,-1 2 0,0 1-134,1-13 0,-1 2 0,1 1 1,-1 2-1,0 0 0,0 1 0,0 0 1,0 0-1,-1 1 0,1-6 0,0 1 1,-1 0-1,0 1 0,0 0 0,0 0 1,0 1-1,-1 0 0,1-1 0,0 1 2,-1 2 1,0 0 0,0 0 0,0 1 0,0 0 0,0 0-1,0-1 1,0 1 0,1-1 0,-1 0 0,2-1 0,-1-1 0,1 1-1,0-1 1,0 0 0,0 0 0,1 0 0,-1 0 0,1 0-1,0 1-5,-1 0 0,1 1 1,0 0-1,1 0 0,-1 1 1,1-2-1,-1 1 1,1-2-1,0 0 0,0-2 1,-1 13-1,1-1 1,0-1-1,0-1 0,0-1 1,1 0-1,-1-3 0,1 0-27,1 3 0,0 0 0,0-2 0,0-1 0,0-2 0,1-2 0,-1-2 0,0 17 0,0-2 0,0-3 0,1-5 0,0-4 327,0-6 1,1-3 0,0-7 0,1-8 185,-2 26 1,2-44-432,7-146 0,-3 25 0,0-17 0,1-9 0,0-4 0,0 14 0,0-5 0,1-4 0,-1-3 0,1-1 0,0-1 0,-1 16 0,0 0 0,0-3 0,0 0 0,1-1 0,-1-2 0,1 0 0,-1-2-55,1 2 0,0-2 1,0-1-1,1-2 0,-1 0 1,0 0-1,1-1 1,-1 1-1,1-1 0,-1-1 1,1 0-1,-1-1 1,1 0-1,0 0 0,-1 0 1,1-1-1,0 1 0,0 0 3,0 9 0,0-1 0,-1 1 1,1-1-1,0 0 0,0 1 0,0-1 1,0 1-1,0 1 0,0 0 0,0-5 1,1 0-1,-1 0 0,1 0 0,-1 1 1,1 1-1,-1 0 0,1 1 0,-1 1 77,1-4 0,0 0 1,0 0-1,0 1 0,0 1 1,0 2-1,0 2 0,0 2 1,1-12-1,0 2 0,-1 2 1,1 2-1,-1 4 1,-1 2-26,3-16 0,-2 3 0,1 6 0,0 9 245,-2-3 1,1 7 0,4 42 0,11 60-124,-12 31 1,-8 27 0,0 9 0,-1-10 0,0 8 0,-1 6 0,-2 5 0,0 2-66,0-19 1,-2 3 0,0 2 0,-1 3 0,0 2-1,0 0 1,0 1 0,0 0 0,0-5 0,0 1 0,0 0-1,-1 2 1,1 0 0,-1 0 0,0 1 0,0 1 0,-1-1-110,0 6 0,-1 1 0,-1 0 1,0 1-1,0 0 0,0 1 0,0-1 1,1 1-1,-1-1 0,2-9 0,0 1 1,0 0-1,-1-1 0,1 1 0,1 0 1,-1 0-1,0 0 0,0 0 0,0 0 0,0 1 0,1 0 0,-1 0 1,0 0-1,0 0 0,0 0 0,1 0 1,-1-1-1,1-1 0,1 0 0,-1 2 1,1 1-1,-1-2 0,2 0 0,-1 0 1,0-1-1,1-1 0,-1 0 0,0-1 40,1 5 1,-1 0 0,0 0 0,1-1-1,-1-1 1,1-2 0,0-1 0,0-2-1,0 13 1,1-1 0,0-3 0,0-2 0,0-2-1,0-3 12,0 1 0,0-2 0,-1-3 0,1-3 0,0-4 327,0 33 1,0-7 0,1-41-83,0-51 1,0-55 0,0-57 0,0-9-223,-1 34 1,1-7-1,0-6 1,0-3-1,0-2 1,1-1-1,-1 10 1,1-1 0,1-2-1,-1-1 1,0-3-1,1 0 1,0-2-1,-1-1-73,1 8 1,0-2 0,-1-1 0,1-2 0,0 0 0,-1-1-1,2 0 1,-1 0 0,0 0 0,1 0 0,0 0 0,0 0 0,1 0-1,-1-1 1,1 1 0,0-1 0,1 0 0,-1 0 0,1 0-1,-1 0-2,1-3 0,1 0 0,0-1 1,0 0-1,0 0 0,0 0 0,0 0 1,0 1-1,0 0 0,0 1 0,0-5 1,0 1-1,-1 0 0,1 0 0,0 1 1,-1 0-1,1 1 0,0 1 0,0 1 21,1-5 0,1 0 0,0 1 0,0 1 1,-1 1-1,1 1 0,-1 2 0,-1 2 1,0-1-1,-1 2 0,-1 0 0,0 3 1,1 1-1,-1 3 0,1 2 31,1-11 0,1 1 0,0 5 0,0 4 0,-2 5 0,1-13 0,-1 8 0,2 16 983,12-3-820,-12 107 1,-3 34 0,-3 8 0,-2 16 0,-2 10 0,0 4-132,0-18 1,1 4 0,-2 5-1,1 1 1,-1 2 0,0 1-1,0-7 1,0 1 0,0 1-1,0 2 1,-1 1 0,-1 0-1,1 2-87,-1-15 0,0 1 1,0 1-1,-1 1 0,0 0 1,0 1-1,0 0 1,0 0-1,1 0 0,-1 3 1,0 1-1,0-1 1,0 2-1,0-1 0,0 1 1,1 0-1,-1 0 0,1 0 0,0 2 0,-1 0 1,1 1-1,0 0 0,1 1 1,-1-2-1,0 1 1,1-1-1,0-1 0,-1-5 1,1 0-1,0 0 1,0-1-1,0 0 0,1 0 1,-1-2-1,1 1 0,1-2 17,0 6 1,1 0-1,0-1 1,1-1 0,0 0-1,0-2 1,-1-1-1,1-3 1,-1 14 0,1-3-1,-1-1 1,1-2-1,-1-2 1,1-2 37,1 7 0,0-2 0,0-2 0,0-4 0,0-4 245,0-2 1,0-2 0,0-7 0,0-9 81,0 18 1,0-39 0,3-141-252,-2 14 1,1-16-1,1-10 1,0 33-1,0-5 1,0-4-1,1-3 1,0-3-1,1-1-134,-1 7 0,1-2 0,0-3 0,0-1 0,0-2 1,0 0-1,0-1 0,0 0 0,-1 6 0,0 0 0,0-1 1,0-1-1,-1 0 0,1 0 0,0-1 0,0-1 0,0 0 3,1-6 0,0-1 1,0-1-1,0-1 0,1 0 1,-1 1-1,0-1 1,0 2-1,0 0 0,-1 6 1,0 0-1,-1 0 1,1 1-1,-1 0 0,1 0 1,-1 1-1,1-1 0,-1 0 0,1 1 0,0 0 1,-1-1-1,1 0 1,0 1-1,-1 0 0,1 2 1,-1 0-1,1 3 1,0-13-1,1 2 1,-1 2-1,0 0 0,0 2 1,0 2-1,-1 1 55,0-4 0,-1 1 0,0 2 0,0 2 0,0 3 0,0 3 0,2-16 0,0 3 0,-1 6 0,2 8 491,1-26 1,1 18-165,1 6 1,-7 140 0,-2 47-282,2-34 1,-1 6-1,0 6 1,-1 4 0,-1-10-1,0 4 1,-2 3 0,1 3-1,-1 2 1,0 2-113,0 2 0,0 4 1,-1 2-1,1 1 1,-1 2-1,0-1 1,-1 0-1,1-11 1,0 0-1,-1 0 1,0 0-1,0 1 1,0 1-1,-1-1 0,0 1 4,0 5 1,-1 0-1,-1 1 1,1 0-1,-1 0 1,1 0-1,0-1 1,0-1 0,1-3-1,0 0 1,1-1-1,-1 0 1,1-1-1,0 0 1,-1 0-1,1-1-14,-2 10 0,0 0 1,0-1-1,1 0 0,-1-2 1,1 0-1,0-2 1,1 5-1,0 0 0,0-2 1,1-2-1,0-1 0,1-3 185,-1 3 0,1-2 0,0-3 0,0-3 1,1-3-1,0-1 0,0-3 0,0-4 1,1-6 381,2 26 1,0-14-165,0 4 1,0-127 0,0-36-206,0 3 1,0-10 0,0-9 0,0 11 0,1-6 0,-1-6 0,1-3 0,-1-3-58,1 10 1,0-3-1,-1-3 1,1-3-1,0-1 1,0-1-1,1 1 1,0 4-1,-1-1 1,1-1-1,0 0 1,1-2-1,-1 0 1,1-1 0,-1-1-121,1 6 0,-1-1 1,1-2-1,0 1 0,-1-2 1,1 1-1,0 0 1,1 0-1,-1 0 0,1 3 1,1-1-1,-1 0 1,1 0-1,0 1 0,0 0 1,-1 0-1,1 0 0,0 1-7,-1 2 1,1 1-1,-1-1 1,0 1-1,1 0 1,-1 0-1,0 2 1,1 1 0,-1 1-1,1-13 1,0 0-1,0 1 1,0 2-1,0 2 1,0 1-1,0 3-102,0 0 0,-1 1 0,1 1 0,-1 4 0,0 2 0,0 4 327,-1-18 1,0 3 0,0 8 0,1 16 0,4 1 0,-1 35 32,0 82 1,-5 10-1,-3 20 1,0 11 0,-1 3-127,-1-10 0,0 5 0,-2 4 0,1 3 1,-2 3-1,1 0 0,-1-12 0,0 2 0,0 2 1,0 1-1,-1 1 0,0 2 0,-1 1 1,-1 1-123,0 0 0,-1 1 0,-1 3 1,0 0-1,-1 1 0,0 1 0,1 0 1,0 0-1,0 0 0,2-7 0,-1-1 1,1 1-1,1 1 0,-1-1 0,0 1 1,0 1-1,0-1 0,1 1 0,-1 0 2,0 3 1,-1 0 0,1 1 0,-1 0 0,1 0 0,0 1-1,0-1 1,0 1 0,0-1 0,0 0 0,1-2 0,0 1 0,0 0-1,1-1 1,-1 1 0,1-1 0,-1 1 0,1-1 0,1 0-1,-1 0-2,1 0 0,0-1 0,1 1 1,0 0-1,0 0 0,0-1 0,0 0 1,0-1-1,0-1 0,0-1 0,0 2 1,-1-1-1,1-1 0,0 0 0,-1-1 1,2 0-1,-1-2 0,1 0 0,0-2-30,1 16 0,1 0 0,0-1 0,0-2 0,1-3 0,0-1 0,-1-4 0,1 12 0,-1-2 0,0-4 0,0-4 0,1-4 221,-1-3 0,0-3 0,1-6 0,-1-7 1,1 27-1,0-33-139,1-58 0,0-54 0,0-44 0,0 24 0,-1-11 0,0-8 0,0-5 0,0-3 0,-1 8 0,1-5 0,-1-3 0,0-4 0,0-1 0,0-3 0,0 0 0,0 17 0,0-2 0,0-1 0,-1-1 0,1-2 0,0-1 0,-1-1 0,1 0 0,-1-2 0,0 0-41,0 5 0,-1-1 0,0-2 0,1 0 0,-1-1 0,0-1 0,0 0 0,-1-1 0,1 0 0,0 0 0,1 0 0,-1 0 0,0-2 0,1 0 0,-1-1 0,1 0 0,-1 0 0,1 0 0,0-1 0,-1 1 0,1-1 0,0 0 0,-1 0 0,1 0 0,-1 6 0,1-1 0,-1 0 0,1 0 0,-1-1 0,1 1 0,-1 0 0,1-1 0,-1 2 0,0-1 0,1 2 0,-1 0 0,1 1 0,-1-9 0,0 1 0,0 0 0,0 1 0,0 1 0,0 0 0,0 0 0,1 2 0,-2-1 0,1 1 0,0 1 12,0-4 1,-1 0 0,1 1 0,-1 0-1,0 1 1,1 1 0,-1 0 0,0 2 0,1 2-1,0 1 1,-1-8 0,1 1 0,0 2-1,0 1 1,-1 2 0,1 1 0,0 3 0,-1 2 28,-2-10 0,1 2 0,-2 2 0,1 4 0,1 3 0,0 3 196,3-14 1,1 2-1,-2 11 1,-4 18 0,-20-5-57,16 122 0,4 48 1,2-20-1,0 14 1,0 11-1,0 6 1,0 3-116,1-30 0,0 4 0,0 4 1,-1 2-1,1 3 0,0 1 1,0 1-1,0 1 0,0-1 1,1-8-1,0 0 0,0 2 1,1 0-1,-1 1 0,1 1 1,-1 1-1,1 1 0,0 0 1,-1 1-1,1 0-65,0-6 1,-1 1 0,1 1-1,0 0 1,0 2 0,-1-1-1,1 2 1,0-1 0,0 0-1,0 0 1,1 0 0,-1-1-1,1 0 1,-1 6 0,1-1-1,0 0 1,-1 0 0,2 0-1,-1-1 1,0 1 0,0 0-1,1-1 1,-1 0 0,1 1-1,0-1-3,0-1 0,0 0 0,0 0 1,0 0-1,1 0 0,-1 0 0,1 0 1,-1-1-1,1 0 0,0 0 0,-1-1 1,1-1-1,0 4 0,0-1 0,0 0 1,-1 0-1,1-1 0,0 0 0,0-1 1,1 0-1,-1-1 0,0 0 0,0-1-10,0 2 1,1 1-1,-1-2 1,0 0 0,0 0-1,0-1 1,1-1 0,0-1-1,1-1 1,0-1 0,1 11-1,0-1 1,1-1-1,0-1 1,0-1 0,1-2-1,1-2 1,0-2 52,1 12 0,1-1 0,1-3 0,0-3 0,0-4 0,1-3 0,2 15 0,1-5 0,0-7 0,1-8 327,8 18 1,2-20 0,11-6-132,-3-141 1,-20 9-1,-5-17 1,-1-10 0,0-4-134,0 7 0,0-6 0,0-5 0,-1-3 0,0-4 0,0-2 0,-2 16 0,0-2 0,-1-3 0,0-2 0,1-1 0,-2-3 0,1-1 0,0-2 0,-1 0-74,0 10 0,0-1 1,0-2-1,0-1 1,-1-2-1,1 0 0,-1-1 1,0-1-1,1 0 1,-1-1-1,0 0 0,1 1 1,-1 2-1,0 0 1,1-1-1,-1 0 1,0-1-1,0 0 0,0-1 1,0 1-1,0-1 1,1 0-1,-1-1 0,0 1 1,0-1 10,0 4 0,0 0 0,0-1 0,0 0 0,0-1 0,0 1 0,0-1 0,0 0 0,0 0 0,0 1 0,0-1 0,0 1 0,0 1 0,0-1 0,0-4 0,0 0 0,0 1 0,0-1 0,0 1 0,0 0 0,0 0 0,0 0 0,0 0 0,0 1 0,0 0 0,0 1 0,0-1-45,0-3 0,0-1 0,0 1 1,0-1-1,0 1 0,0 1 1,0 0-1,0 0 0,0 2 1,0 0-1,0 1 0,0 2 1,0-8-1,0 1 0,0 1 1,0 1-1,0 1 0,0 1 1,0 1-1,0 1 0,0 1 0,0 2-26,0-12 1,0 1 0,-1 1 0,1 2-1,0 2 1,0 1 0,0 3 0,1 3 0,0-9-1,-1 2 1,2 3 0,-1 3 0,0 5-1,0 5 316,1-5 1,-1 5 0,1 7 0,0 9-50,2-21 1,-2 41-1,-2 82 1,-2 45 0,0 8-148,0-13 0,0 8 0,0 6 0,-1 4 0,-1 5 0,0-18 0,0 4 0,0 3 1,-1 3-1,0 1 0,-1 3 0,1 2 0,-1 0-96,0-3 0,0 2 0,-1 2 0,0 2 0,0 1 1,0 1-1,0 1 0,1 0 0,-1 1 0,1-2 1,1-5-1,0 1 0,1 0 0,-1 1 0,1-1 1,0 1-1,-1 1 0,1 0 0,0 0 0,0 0 0,1 0 4,-1-5 0,0 1 0,1 0 1,-1 1-1,0 0 0,1-1 0,0 1 1,-1 0-1,1 0 0,1-1 0,-1 0 1,0-1-1,1 6 0,0 0 0,0-1 1,0 1-1,0-2 0,1 1 0,0 0 1,-1-1-1,1 1 0,0 0 0,0-1-4,0 1 0,0 0 0,0 0 0,0 0 0,1 0 1,-1 0-1,1 0 0,-1-2 0,1 0 0,0-1 1,-1-1-1,1 1 0,0-2 0,0 1 0,0-2 1,0 0-1,0-1 0,0-1 0,0-1 0,0-1 0,0-1 41,1 12 0,0-1 0,-1 0 0,1-2 0,0-2 1,0-1-1,0-2 0,0-3 0,0 10 0,-1-2 1,1-2-1,0-4 0,0-3 0,1-5 169,2 7 1,1-5 0,1-6 0,-1-7 0,-1 28 0,7-25 163,15-43 1,-13-90 0,-6-45-247,-2 28 1,-2-8 0,0-7-1,-1-8 1,0 15 0,0-5 0,-1-5-1,0-4 1,0-3 0,0-3 0,0-2-125,-1 21 0,1-2 0,-1-3 1,0-2-1,0-2 0,0 0 0,0-2 1,-1 0-1,1-1 0,0 1 0,0 0 1,0 3-1,-1-1 0,1 1 0,0-2 1,0 1-1,-1-1 0,1-1 0,0 0 1,-1 0-1,1-1 0,-1-1 0,0 0 5,1 2 0,-1-2 0,0 0 0,0 0 0,0-1 1,0-1-1,0 0 0,0 0 0,0 1 0,-1-1 1,1 0-1,0 1 0,0-1 0,1 2 0,-1 0 1,0-1-1,0 1 0,0 0 0,1 0 0,-1 0 1,0-1-1,0 1 0,1 0 0,-1 0 0,0 0 0,0 0-3,-1 1 0,1-1 0,-1 0 0,1 0 0,-1 0 0,1 0 0,-1 0 0,0 0 0,1 1 0,-1 1 0,1 0 0,-1 1 0,1 2 0,0-9 0,-1 1 0,1 0 0,0 1 0,0 0 0,0 2 0,0 0 0,0 1 0,0 1 0,1 2 0,-1 0 39,1-7 0,-1 1 0,1 0 1,0 2-1,1 0 0,-1 3 1,0 2-1,0 2 0,0 3 0,0-19 1,0 3-1,0 4 0,0 3 1,0 4-1,0 6 247,0-6 1,0 5 0,0 8 0,0 11-83,0-12 1,0 38 0,-1 72 0,0 47 0,-1 22 0,-1-3-99,1-11 1,-1 6-1,0 6 1,0 3-1,-1 4 1,0 1-1,0-20 1,1 2-1,-1 3 1,0 1-1,-1 2 1,1 1-1,-1 2 1,0 1 0,0 2-107,0-13 0,0 2 0,0 2 0,-1 1 0,0 1 0,0 1 0,1 1 0,-1 0 0,0 0 0,1 0 0,-1 0 0,1 0 0,0 1 0,1 1 0,-1 1 0,0-1 0,1 1 0,-1 0 0,1 0 0,0 1 0,-1-1 0,1 0 0,1 1 0,-1 0 0,1 1 0,-1 0 0,1 1 0,0 0 0,0-1 0,1 2 0,-1-1 0,1-1 0,-1 1 0,1 0 0,0-1 0,-1 0 0,1-2 0,0 0 0,0 0 0,0 0 0,0-1 0,1 1 0,-1-1 0,0 0 0,1 0 0,0-1 0,0 0 0,0 0-1,0 5 1,1 1 0,-1-1-1,1 0 1,0 0 0,1-1-1,-1 0 1,0-1 0,0-1-1,1-1 1,-1-1 0,0-1 0,0-1-1,0 0 1,0-2 0,0 0-1,1-1 1,-1-1 0,0 0-1,1-2 1,-1-1 41,0 12 0,1-1 0,-1-1 0,0-1 0,1-2 0,0-2 0,0-2 0,2-3 0,0 7 0,1-2 0,1-3 0,0-3 0,1-4 0,1-5 196,4 29 1,2-8-1,2-12 1,3 10 0,6-35 48,2-60 1,-14-42 0,-8-33 0,-1-8-165,3-5 1,-1-8 0,0-8 0,-1-7 0,-2 33 0,0-3 0,0-4 0,-1-4 0,0-1 0,0-3 0,0-2 0,0-1-123,-1 9 0,1-2 0,-1-2 0,0-2 0,0-1 0,0-2 0,-1-1 0,1 0 0,0-1 0,0-1 0,0 1 0,0 7 0,0-1 0,0 0 0,0-1 0,0-1 0,0 0 0,0-1 0,0 0 0,0-1 0,0 0 0,0-1 0,0 1 0,0-1 5,0 1 1,0-1 0,0-1 0,0 0 0,0 0 0,0-1 0,0 0 0,0-1 0,0 1-1,0 0 1,0-1 0,0 1 0,0 0 0,0 1 0,0 1 0,0 0 0,0 0 0,0 0-1,0 0 1,0 0 0,0 0 0,0 0 0,0 0 0,0 1 0,0-1 0,0 0 0,0 0-1,0 0-2,0 1 0,0-2 0,0 1 0,0-1 0,0 1 1,0-1-1,0 1 0,0-1 0,0 1 0,0 1 1,0 0-1,0 1 0,0 0 0,0 1 0,0-8 1,0 1-1,0 0 0,0 1 0,0 0 0,0 0 1,0 2-1,0 0 0,0 1 0,0 0 0,0 1 0,0 2 35,0-10 1,0 1 0,0 1 0,0 1 0,0 0 0,0 2 0,0 1 0,0 1 0,0 2 0,0 2 0,0-8 0,0 1 0,0 2 0,0 1 0,0 2 0,0 3 0,0 3 0,0 3 198,0-22 1,0 4-1,0 5 1,0 6 0,0 7-1,0-24 1,0 9-1,0 57 1,0 78 0,0 34-153,0-5 0,1 13 0,0 10 1,-1 6-1,-2 3 0,-2-12 1,-1 4-1,-1 4 0,-1 3 0,0 4 1,-1 1-1,0 3 0,1 2-84,1-19 1,-1 4 0,1 1-1,-1 2 1,1 1 0,-1 2-1,0 1 1,0 0 0,1 1-1,-1 0 1,1 0 0,-1-1-1,1-2 1,0 0 0,0 0-1,0 1 1,0 1 0,0-1-1,0 1 1,0 0 0,1 1-1,-1 0 1,0 1 0,1 0-1,-1 0 4,0-1 1,1 0 0,-1 1 0,1 1 0,-1 0 0,1 0 0,-1 1 0,1-1 0,0 1-1,0 0 1,0-1 0,0 1 0,1-1 0,0 0 0,0-1 0,1 0 0,-1 0 0,1 0-1,0 0 1,1 0 0,-1 0 0,0 0 0,1 0 0,0-1 0,0 1 0,0 0 0,0-1-1,0 1 3,0-1 0,1 0 0,-1 1 1,1 0-1,0-1 0,0 1 1,0-1-1,0 1 0,0-1 1,0-1-1,1 0 0,-1-1 0,1 0 1,0-2-1,0 8 0,0 0 1,0 0-1,1-1 0,-1-1 1,1 0-1,0-1 0,-1-1 1,2-1-1,-1 0 0,0-1 0,1-2 33,0 8 0,-1-1 0,2-1 0,-1 0 0,0-2 0,1-1 0,0-1 0,0-2 0,0-2 0,1-2 0,0 18 0,1-3 0,0-1 0,0-3 0,1-4 0,0-2 0,2-5 196,2 6 1,1-4-1,1-4 1,1-5 0,0-6 48,3 25 1,0-9 0,2-50 0,21-124-195,-28 23 0,-4-13-1,-3-10 1,0-6 0,0 10 0,-2-7 0,0-5 0,0-4 0,-1-4 0,0-2 0,0-2-94,1 12 0,-1-2 0,0-3 1,0-3-1,0-1 0,0-2 0,-1-1 1,0 0-1,0-2 0,0 1 0,-1 14 1,0 0-1,0-1 0,-1-1 0,1 0 1,-1-1-1,0-1 0,-1-1 0,1 1 1,0-2-1,0 0 0,-1 0 0,1 0 9,0-1 0,-1 0 0,0-1 0,0-1 0,0 0 0,0-1 0,0 0 0,0 0 0,0-1 1,0 1-1,0-1 0,1 1 0,-1-1 0,1 1 0,0 6 0,-1 0 0,2 0 0,-1 0 0,0-1 1,0 1-1,0 0 0,1-1 0,-1 1 0,0-1 0,1 1 0,-1-1 0,1 0 0,-1 0 0,1 0 16,-1-2 1,1 0-1,-1-1 1,1 0 0,-1 0-1,1 0 1,-1 0-1,1 0 1,0 0 0,-1 0-1,1 1 1,0 0 0,0 1-1,0 0 1,0 1-1,0-8 1,0 0 0,1 0-1,-1 1 1,0 0 0,1 1-1,-1 0 1,1 0-1,0 1 1,-1 0 0,1 1-1,0 1 1,-1 0 17,1-1 0,0 1 0,0 0 0,0 0 0,0 0 0,0 2 0,0 0 0,0 1 0,0 0 0,0 2 0,0 1 0,0 2 0,1-17 0,-1 2 0,0 1 0,0 1 0,0 2 0,0 2 0,1 1 0,-1 3 0,1 2 52,-1-3 0,1 1 1,0 2-1,0 3 1,0 2-1,0 4 1,0 3-53,1-28 0,0 6 0,1 7 0,1 10 87,3-24 1,6 42-1,-2 65-87,-5 99 0,-6-24 0,-2 17 0,-1 9 0,-1 5 0,1-22 0,-1 3 0,-1 5 0,0 3 0,0 2 0,0 2 0,0 2 0,0-9 0,1 3 0,-1 1 0,1 2 0,-1 1 0,1 3 0,-2 0 0,1 2 0,-1 1 0,1-13 0,-1 1 0,-1 2 0,0 1 0,0 1 0,0 1 0,0 1 0,0 0 0,0 1 0,1-1 0,0 1 0,0-1 0,0-4 0,1 1 0,0 0 0,1 0 0,-1 0 0,1 1 0,-1 0 0,1 0 0,0 1 0,0-1 0,0 1 0,1 0 0,-1 0 0,1 2 0,0 1 0,0 0 0,0 1 0,0-1 0,1 1 0,-1 0 0,1 0 0,0 0 0,0 0 0,0-1 0,-1 1 0,1-1 0,0 0 0,1 0 0,-1 0 0,0-1 0,0 1 0,0 0 0,1-1 0,-1 1 0,1-1 0,0 1 0,0-1 0,0 0 0,0 0 0,0-2 0,0 0 0,1 1 0,-1-1 0,1 1 0,0-1 0,-1 0 0,1 0 0,1-1 0,-1 0 0,1-1 0,0 0 0,0-1 0,0 2 0,1-1 0,0 0 0,1 0 0,-1-1 0,1-1 0,0 0 0,0 0 0,0-1 0,1 0 0,-1 0 0,1-2 0,-1 13 0,1 0 0,1-1 0,-1 0 0,0-1 0,1-1 0,0-1 0,0-2 0,0-1 0,0-2 0,1 7 0,1-1 0,0-2 0,0-1 0,0-3 0,0-1 0,0-3 0,0-2 163,0 8 1,1-3 0,-1-3 0,1-2 0,0-5 0,-1-4 32,1 15 1,-2 1-1,3-18 1,5-34 0,10-40-192,-11-43 0,-9-34 0,-1-11 0,1 12 0,-1-9 1,0-7-1,-1-5 0,0-5 0,-1-1-5,0 13 0,0-4 0,0-4 0,-1-2 0,0-2 0,0-2 0,-1-1 0,1-2 0,-2 1 0,1 15 0,-1-2 0,0 0 0,-1-1 0,1-2 0,-1 0 0,0-1 0,-1-1 0,1-1 0,0 0 0,0-1 0,0-1-34,0 6 0,0-2 0,0-1 0,-1-1 0,1-1 0,0 0 0,0-1 0,-1 0 0,1-1 1,-1 1-1,1-1 0,0 1 0,-1-1 0,1 2 0,0 4 0,-1 1 0,1-1 0,0 0 0,-1 1 1,1-1-1,-1 0 0,1 0 0,0 0 0,-1 0 0,1 0 0,-1-1 0,1 0 0,0 0 0,0 0 0,0-2 0,-1-1 0,1-1 0,0 1 0,0-1 0,-1-1 0,1 1 0,0 0 0,0 0 1,0 0-1,0 0 0,0 1 0,0 0 0,1 1 0,-1 0 0,0-2 0,1 0 0,-1 0 0,1 1 1,0-1-1,0 1 0,-1 1 0,1-1 0,0 1 0,0 1 0,0-1 0,0 2 0,0-1 0,1 1-4,-1-3 1,0 1 0,0 0 0,1 0 0,-1 0 0,0 0 0,1 2 0,-1 0 0,1 0-1,0 2 1,-1 0 0,1 2 0,0 1 0,0-13 0,-1 1 0,1 0 0,0 2 0,-1 1 0,1 2-1,0 1 1,0 1 0,1 3 0,-1 2 37,1-15 0,0 2 0,0 3 0,0 2 0,1 3 0,-2 4 0,1 4 0,-1-4 0,0 2 0,0 5 0,-1 8 0,1 9 491,-1-31 1,-3 46-296,-10 84 1,4 25-1,2 27 1,0 13 0,-1 3-140,0-12 0,-1 6 0,0 4 0,0 4 0,-1 3 0,1 2 0,2-20 0,0 2 0,0 3 1,0 1-1,0 1 0,-1 3 0,1 1 0,0 1 0,-1 2-97,2-13 1,0 3 0,0 1-1,-1 2 1,1 1 0,-1 0-1,1 2 1,-1 0 0,1 0-1,0 0 1,1 0 0,-1-1-1,2-4 1,-1-1 0,1 1-1,0 1 1,0-1 0,0 1-1,0-1 1,0 1 0,1 0-1,-1 1 1,1-1 0,-1 0-1,1 1 0,0 0 1,0 2 0,0-1-1,0 1 1,0 0 0,0-1-1,1 1 1,-1 0 0,1 0-1,0-1 1,0 1 0,0-1-1,0 0 1,1 5 0,-1 1-1,1-1 1,0 0 0,0 0-1,0 0 1,0 0 0,1-1-1,0 1 1,-1-2 0,2 1-1,-1-1 20,0-3 1,1 1-1,0-1 1,1 0 0,-1 0-1,1-1 1,-1 0 0,1 0-1,0-2 1,0 0 0,0 0-1,-1-2 1,1 9 0,0-1-1,-1-1 1,1-1 0,0-1-1,0 0 1,-1-1 0,1-1-1,0 0 1,0-1 19,0 1 0,0 0 0,-1 0 0,1-1 0,0-1 0,0-1 0,0-2 0,0-2 0,1-2 0,0 21 0,0-2 0,1-3 0,0-3 0,0-3 0,1-3 245,1 17 1,1-5 0,0-6 0,1-7-1,-3 6 1,1-7 0,8-45 0,16-64-162,-15-30 1,-9-28 0,-1-9-1,0 16 1,0-8 0,-2-6 0,1-4-1,-1-4 1,0-2-135,0 12 1,0-4 0,0-3 0,0-3 0,-1-1 0,1-2-1,0-2 1,-1 1 0,1-1 0,-1 9 0,0-2 0,1 0 0,-1-1-1,0-1 1,0-1 0,0-1 0,0 0 0,0-1 0,1-1-1,-1 0 12,0 7 0,0-1 0,0-1 0,0-1 0,0-1 1,0 1-1,0-2 0,0 1 0,0-1 0,0 0 1,0 0-1,0 1 0,0 0 0,0-2 0,0 1 1,0 0-1,0-1 0,0 1 0,0-1 0,0 1 1,0-1-1,0 0 0,0 0 0,0-1 0,0 1 0,0-1 0,0 5 1,0-1 0,0 0 0,0 0 0,0 0 0,0-1 0,0 1 0,0-1 0,0 1 0,0-1 0,0 2 0,0-1 0,0 1-1,0 1 1,0-11 0,0 1 0,0-1 0,0 1 0,0 1 0,0-1 0,0 1 0,0 1 0,0 0 0,0 0 0,0 1 0,0 0 37,0-3 0,0 0 0,0 0 0,0 1 0,0-1 0,0 2 0,-1 1 0,1 0 0,1 2 0,-1 0 0,0 3 0,0-8 0,0 1 0,0 0 0,0 2 0,0 2 0,1 1 0,-1 2 0,0 2 0,1 2 56,-1-4 1,1 1 0,0 3 0,0 2 0,0 2 0,0 3 0,0 3-57,1-35 0,0 0 0,1 15 0,1 27 0,7 18 0,-8 96 0,-3 54 0,-1 10-71,1-32 1,-1 6 0,-1 6 0,0 4-1,-1 3 1,0 2 0,0-5 0,-1 2 0,0 3-1,-1 3 1,0 2 0,0 2 0,0 1-1,-1 1 29,2-16 0,-1 2 0,0 2 0,-1 1 0,1 1 0,-1 1 0,0 1 1,1 0-1,-1 0 0,1 0 0,0 0 0,0-4 0,0 0 0,0 0 1,0 1-1,0 0 0,0 0 0,0 1 0,0 0 0,1 0 0,-1 0 1,1 0-1,0 0 42,0 3 0,0 0 0,1 0 0,-1 1 0,1 0 0,-1-1 0,1 1 0,0 0 0,0 0 0,0-1 0,1 1 0,-1-1 0,0-1 0,0-1 0,1 1 0,-1 0 0,1-1 0,-1 1 0,1-1 0,0 0 0,0 0 0,0 0 0,1 0 0,0-1 0,0 7 0,0-1 0,1 1 0,0 0 0,0-1 0,0 0 0,0-1 0,1 0 0,-1-1 0,1-1 0,-1-2 0,0 0 0,0 0 0,0-2 0,0 0 0,0-1 0,1 0 0,-1-2 0,0 0 0,0-1 0,1-1 47,-1 12 1,1 0-1,-1-1 1,1-1 0,-1-2-1,1-1 1,1-3 0,-1-1-1,2 11 1,-1-2 0,1-2-1,0-3 1,1-3 0,1-4-48,2 14 0,0-4 0,2-6 0,1-5 245,-2 7 1,2-7 0,9-38 0,20-53-130,-15-67 1,-9-41 0,-6 32 0,-3-12 0,-1-9 0,-1-5 0,0-3-117,0 21 0,-1-3 0,-1-4 0,1-3 0,-1-2 0,0-1 0,0-1 0,0 0 0,0 10 0,-1-1 0,0-1 0,1-1 0,-1-1 0,0-1 0,0-1 0,0 0 0,-1-2 0,1 0 0,-1 9 0,1-2 0,-1 0 0,0-2 0,0 0 0,0 0 0,0-1 0,-1 0 0,1 0 0,0 0 0,0 1 0,0 0 0,0 0 0,0 1 0,0 0 0,0 0 0,0 0 0,0 0 0,0 0 0,0 0 0,0 0 0,0-1 0,0 1 0,0-1 0,0 0 0,0-1 0,0-1 0,0 1 0,0-1 0,0 1 0,0-1 0,0 1 0,0 0 0,0 1 0,0 1 0,0 0 0,0-3 0,0 0 0,0 1 0,0 0 0,0 1 0,0 0 0,0 0 0,0 1 0,0 1 0,0 0 0,0 1 13,0-4 1,0 1 0,0 0-1,0 1 1,0 0 0,0 1 0,0 1-1,0 1 1,0 1 0,0 2 0,0-9-1,0 0 1,0 2 0,0 1 0,0 1-1,0 3 1,0 2 0,0 2-14,0-9 0,0 2 0,0 3 0,0 3 0,0 3 0,0 3 245,0-16 1,0 0 0,0 13 0,0 25-9,0 22 1,-6 88 0,-5 65 0,0 13-238,4-54 0,1 7 0,-1 4 0,1 4 0,-1 3 0,1 1 0,-1 0 0,1-9 0,0 1 0,0 2 0,0 1 0,0 1 0,0 2 0,0 1 0,0 1 0,-1 1-43,2-5 0,-2 2 0,1 1 1,0 1-1,0 1 0,-1 1 0,1 1 1,0 0-1,0 0 0,1 1 0,0-1 1,1-5-1,-1 0 0,1 1 0,1 1 1,-1-1-1,1 1 0,-1 0 0,1 1 1,0-1-1,0 1 0,1-1 0,-1 1 2,0 3 0,0 0 0,1 0 0,-1 1 0,1 0 0,0 0 0,0 0 0,0 0 0,0 0 0,0 0 0,0-1 0,1 0 0,-1-2 0,1-1 0,-1 1 0,1 0 0,0-1 0,-1 0 0,1 0 0,0 0 0,1-1 0,-1 0 0,0 0 0,0 0-1,1 4 1,0 1 0,0-1-1,-1 1 1,2-1 0,-1-1 0,0 0-1,0-1 1,0-1 0,0 0-1,0-2 1,1 9 0,-1 0 0,0-2-1,0 0 1,0-2 0,0 0-1,1-2 1,-1-1 0,1 0 41,-1 1 0,1 0 0,0-1 0,0-1 0,0-2 0,0-2 0,-1-1 0,1-3 0,0 10 0,-1-2 0,1-3 0,-1-2 0,1-3 0,1-4 245,0 15 1,1-3 0,1-7 0,0-6-1,-2 6 1,1-7 0,5-44 0,16-91-177,-15-9 0,-3-19 1,-2-11-1,0 19 0,-1-6 1,0-6-1,-1-5 1,0-3-1,-1-2-121,0 13 0,0-4 0,-1-2 1,0-3-1,0-2 0,-1-1 0,1-1 1,0 0-1,-1 1 0,1 2 0,0-1 1,0 0-1,0-1 0,0 0 0,0-2 1,0 0-1,0 0 0,0-2 0,0 0 11,0 10 0,0-1 0,0-1 0,0 0 0,0-1 0,0-1 0,0 0 0,0 0 0,0 0 0,0 0 0,0 0 0,0-1 0,0-1 0,0 0 0,0-1 0,0 1 0,0-1 0,0 0 0,0 0 0,0-1 0,0 1 0,0-1 0,0 0 0,0 0 7,0 6 0,0-2 1,0 1-1,0-1 1,0 0-1,0 1 1,0-1-1,0 0 1,0 0-1,0 0 0,0 1 1,0 0-1,0 0 1,0-4-1,0-1 1,0 0-1,0 1 1,0 0-1,0 0 0,0 1 1,0-1-1,0 1 1,0 1-1,0-1 1,0 2 33,0-5 0,0 0 0,0 0 0,0 0 0,0 1 0,0 1 0,0 0 0,0 1 0,0 1 0,0 1 0,0 2 0,1-9 0,-1 2 0,0 0 0,0 2 0,0 0 0,0 2 0,1 2 0,-1 0 0,1 2 140,-1-11 0,1 1 1,0 1-1,0 2 1,0 3-1,0 2 1,0 3-70,1-13 0,-1 1 1,0 5-1,2 6 0,1 9 1,3-4-1,1 8 0,3 18-206,15 1 0,-17 97 0,-4 45 0,-1 9 135,-1-16 0,-1 8 0,-1 5 0,-1 4 0,0 3 0,0-8 0,-1 4 0,0 2 0,-1 3 0,0 3 0,0 1 0,-1 2 0,1-18 0,0 3 0,-1 1 0,1 1 0,-1 2 0,0 0 0,0 1 0,0 0 0,1 0 0,-1 0 0,1 4 0,0 0 0,0 0 0,0 1 0,0 0 0,1 1 0,-1-1 0,0 1 0,0 1 0,0-1 0,-1-5 0,1 1 0,0-1 0,-1 1 0,0 1 0,1-1 0,-1 1 0,1-1 0,0 1 0,-1-1 0,2 0 0,-1-2 0,0 1 0,1-1 0,-1 1 0,1-1 0,0 0 0,0 0 0,0 1 0,0-1 0,0 1 0,0 0 0,1 0 0,0 2 0,-1-1 0,1 1 0,0 0 0,1-1 0,-1 1 0,0-1 0,0 0 0,0-1 0,0-1 0,1 4 0,-1 0 0,0 0 0,0 0 0,0-1 0,0-1 0,1 0 0,-1-1 0,0-1 0,1 0 0,-1 2 0,1 0 0,-1-1 0,0-1 0,1 0 0,0-1 0,0-2 0,0-1 0,0-1 0,1 13 0,0-2 0,1 0 0,-1-3 0,1-1 0,1-4 0,0-3 91,1 9 1,1-2 0,1-5 0,0-3 0,0-5 0,4 21 0,1-7-1,2-14-91,5-16 0,2-15 0,7-12 0,-8-91 0,-11-22 0,-3-26 0,-2-9 0,0 20 0,-1-6 0,-1-6 0,0-3 0,0-4 0,0 26 0,-1-4 0,0-1 0,0-3 0,0-1 0,0-2 0,0-1 0,0-1-47,0 7 0,0-2 0,-1-2 0,1-1 0,0-1 1,0-1-1,-1 0 0,1-1 0,-1 0 0,0 1 1,1 3-1,-1 0 0,0 0 0,0-1 0,0-1 1,0 1-1,0-1 0,0-1 0,0 1 0,0-1 0,-1 1 2,1-4 0,0 0 0,-1 0 1,1-1-1,-1 0 0,1 0 1,-1 0-1,0 0 0,1 0 1,-1 1-1,0-1 0,0 2 1,0-1-1,1 0 0,-1 1 1,0-1-1,0 1 0,0-1 1,0 1-1,0 1 0,-1-1 0,1 1 40,0 3 0,-1-1 0,0 1 1,0 0-1,0 0 0,0 0 0,0 1 1,0 0-1,1 1 0,-1 1 1,0 1-1,1-10 0,0 0 0,-1 1 1,1 1-1,0 1 0,0 0 1,0 1-1,0 2 0,0 0 5,0-3 0,0 1 0,0 0 0,0 2 0,0 0 0,0 3 0,1 1 0,-1 2 0,0-13 0,1 3 0,0 2 0,-1 2 0,1 3 0,0 3 140,0-19 0,1 5 1,-1 5-1,-1 7 1,-1 2-1,0 7 1,-3 16 842,-8-1-861,1 117 0,-2 48 0,4-33 0,0 9 0,-1 7 0,0 5 0,1 3-122,0-4 0,1 5 0,-1 5 0,1 2 0,0 2 0,0 0 0,-1 1 0,2-14 0,0 0 0,0 2 0,0 0 0,1 2 0,-1 0 0,0 1 0,1 1 0,0 0-50,0-1 1,1 2 0,-1 0 0,1 2 0,0 0 0,1 0-1,-1 0 1,0 0 0,1 0 0,0-1 0,0-2 0,0 0 0,1 0-1,-1 0 1,1 0 0,0-1 0,0 1 0,0 0 0,-1 0-1,1-1-2,0 2 0,0-1 0,0 1 1,-1 0-1,1 0 0,0-1 0,0 0 1,1 0-1,-1-1 0,1-1 0,0 5 1,1-1-1,0 0 0,0-1 0,0-1 1,1 0-1,-1 0 0,0-1 0,1 0 44,-1 5 1,0 0 0,0 0-1,0-2 1,1 1 0,-1-2 0,1 0-1,0-2 1,0 7 0,0-1 0,0 0-1,0-2 1,1-1 0,0-1-1,-1-1 8,1 5 0,0-2 0,0 0 0,0-3 0,0-2 0,0-3 0,1 0 0,-1-3 0,0-2 0,1-3 0,-1-5 196,2 24 1,0-7-1,1-11 1,-1 1 0,5-36 786,6-66-874,-6-39 0,-6-29 0,0-10 0,-1 25 1,1-6-1,-2-5 0,1-4 0,0-2 1,0-3-168,-1 5 0,2-3 0,-1-3 0,0-3 0,0-1 1,0-1-1,0 0 0,0-1 0,-1 4 0,2 0 0,-1-2 1,-1 0-1,2-2 0,-1 0 0,0 0 0,0-1 0,0-1 8,0 5 1,0-2 0,0 0 0,0-1 0,0 0 0,0 0-1,-1-1 1,2 1 0,-1 0 0,0 0 0,0 1 0,-1-1 0,2 1-1,-1 0 1,0 0 0,0 0 0,0 0 0,-1 0 0,2 1-1,-1-1-2,0 1 0,0-1 1,0 1-1,0-1 1,0 1-1,0 0 0,0 0 1,0 1-1,0 1 1,0 0-1,0-4 1,0 1-1,0 0 0,0 1 1,-1 1-1,2 0 1,-1 1-1,0 0 0,0 0 52,0-6 0,0 0 0,0 0 0,0 1 0,0 1 0,0 2 0,0 0 0,0 3 0,0-2 0,-1 1 0,2 1 0,-1 2 0,0 1 0,0 3 0,0 1 109,0-17 0,0 2 0,0 4 0,0 3 1,0 4-1,0 4 0,0 3 0,0 6 1,0 7 341,0-16 0,0 17-451,0 18 0,0 90 0,0 33 0,0-2 0,0 10 0,0 8 0,-1-9 0,0 7 0,0 4 0,-1 4 0,0 2 0,0-11 0,-1 2 0,0 3 0,0 2 0,0 1 0,0 1 0,0-1 0,1-6 0,0 0 0,0 1 0,1 0 0,-1 2 0,0-1 0,-1 1 0,0 0 0,-1 5 0,-1 1 0,0 1 0,0-1 0,-1 2 0,1-1 0,0 0 0,1 0 0,0 0 0,1 0 0,-1 0 0,2 0 0,-1 0 0,0-1 0,0 1 0,1-1 0,-1-1 0,0 0 0,1 0 0,-1-1 0,1 0 0,-1 0 0,1-1 0,0 0 0,0 8 0,0-1 0,0 1 0,1-2 0,-1-1 0,1 0 0,0-2 0,1 8 0,0-1 0,0-2 0,0-1 0,0-2 0,0-4 0,0 1 0,0-2 0,0-4 0,0-2 0,0-3 245,0 1 1,0-4 0,0-3 0,0-5 245,0 51 1,0-54-165,0-80 1,4-63 0,1-37-239,-2 24 0,1-11 1,-1-7-1,0-4 0,-1 30 1,-1-3-1,1-3 0,-1-3 1,0-1-1,0-3 1,0 0-142,0 7 0,-1-3 0,1-1 1,0-1-1,-1-2 0,1 0 0,0-1 1,-1-1-1,1 0 0,0 3 0,0 0 1,0-2-1,0 0 0,0-1 0,1 0 1,-1 0-1,0-1 0,0-1 0,0 1-38,0 4 1,0-1-1,0 0 1,0-1 0,0 0-1,0-1 1,0 1 0,0 0-1,1 0 1,-1 0-1,1 1-9,1-9 1,0 1 0,0 0-1,0 0 1,0 1 0,1-1-1,0 0 1,0 1 0,0-1-1,0 1 0,0 1 1,1-1 0,-1 1-1,1-1 1,0 1 0,0 0-1,0 0 1,0 1 0,1 0-1,0 1-11,1-5 1,0-1 0,1 0 0,-1 1-1,1 1 1,0 1 0,1 0 0,-1 2-1,0 1-13,0-1 0,1 2 0,-1 0 0,1 2 0,-1 0 0,1 1 0,0 1 0,1 0-18,0-7 1,1-1-1,0 1 1,0 1-1,0 2 1,0 3-1,0 3-56,1-13 0,0 3 1,0 3-1,0 5 0,1 4 360,0 2 1,1 3 0,1 7 0,2 10 0,8-13 0,2 36-60,12 101 0,-27 0 0,-5 19 0,-3 11 0,-1 3-104,0-9 0,-1 5 0,0 5 0,-2 3 0,0 1 0,0 1 0,-1-3 0,-1 1 0,0 1 0,0 2 0,-1 2 0,0 0 0,0 3 0,1-14 0,0 2 0,-1 1 0,0 2 0,0 0 0,0 1 0,0 0 0,0 0 0,-1 0 0,1-6 0,-1 0 0,0 0 0,0 0 0,0 1 0,-1 1 0,1-1 0,0 0 0,-1 1 0,1-1 0,-1 2 0,1 0 0,-1 0 0,0 1 0,0 0 0,0-1 0,1 1 0,-1-1 0,1 1 0,0-1 0,1 0 0,-1 1 0,1-1 0,0 0 0,0 1 0,0-1 0,1 0 0,-1 0 0,1-1 0,0 0 8,0 8 0,0 1 0,0-1 0,1 0 0,-1 0 0,1-2 1,0 0-1,0-1 0,0-2 0,0 1 0,0-1 0,0-1 0,1-1 1,-1-1-1,1-1 0,0-2 0,-1-1-8,1 15 0,0-1 0,0-2 0,0-3 0,0-2 0,0-4 0,0-2 0,0-3 0,0-3 0,0-4 0,0-7 327,0 8 1,0-9 0,0-6-83,0 9 1,0-33 0,0-84 0,0-36-137,0 3 0,0-12 0,0-9 0,0 23 1,0-5-1,0-4 0,0-4 0,0-3 1,0-2-108,0 5 0,0-2 0,0-3 0,0-3 0,0-1 0,0-1 0,0-1 0,0 0 0,0 4 0,0-2 0,0 0 0,0-1 0,0-1 0,0-1 0,0-1 0,0 0 0,0-1-47,0 11 0,0-1 0,0-1 1,0-1-1,0 0 0,0 0 1,0-1-1,0 0 0,0 0 1,0 1-1,0 0 0,0 1 1,0 0-1,0 0 0,0 0 1,0 0-1,0 1 0,0-1 1,0 0-1,0-1 0,0 1 0,0 0-2,0-2 0,0 0 0,0-1 0,0 1 0,0-1 1,0 1-1,0-1 0,0 1 0,0 1 0,0 0 1,0 2-1,0-4 0,0 0 0,0 1 0,0 1 1,0 0-1,0 1 0,0 0 0,0 1 0,0 0 0,0 1 35,0-3 1,0-1 0,0 1 0,0 1 0,0 1 0,0 0 0,0 2 0,0 2 0,0 0 0,0-9 0,0 1 0,0 2 0,0 1 0,0 2 0,0 2 0,0 2 11,0-16 0,0 2 0,0 3 0,0 3 0,0 4 245,0-3 1,0 2 0,0 8 0,0 10 245,1-14 1,-2 41-370,-3 93 1,-2 59 0,-1 9 0,2-29 0,-1 7 0,1 5 0,-1 5 0,0 5-114,1-26 1,0 4 0,0 3 0,0 3-1,-1 2 1,1 2 0,0-1 0,0 0-1,0-1 1,0 3 0,1 0 0,-1 0-1,1 1 1,0 1 0,0-1 0,0 1-1,1 1 1,-1-1-60,1-6 1,0 0 0,0 1 0,0 0 0,0 0 0,1 1-1,-1 0 1,1-1 0,0 1 0,0-1 0,0 0 0,0 1 0,1-1-1,-1 1 1,1-1 0,0 1 0,0 0 0,0 0 0,0 0-1,0 0-2,0 3 0,0 0 0,0 1 1,0 0-1,1-1 0,-1 1 0,1 0 1,-1-2-1,1 0 0,-1-1 0,1 4 1,0 0-1,0-1 0,-1-1 0,1 0 1,1-1-1,-1-1 0,0-1 0,0 0 26,1 3 1,-1-1 0,1 0 0,0-1 0,-1-1 0,1-2-1,1-1 1,-1-2 0,0 13 0,1-1 0,0-3 0,0-2-1,0-4 1,2-4 25,1 13 0,2-6 0,0-5 0,0-7 245,-3 3 1,-1-6 0,12-34 0,22-47-106,-15-75 0,-12-46 1,-3 42-1,-2-9 1,-1-7-1,-1-6 1,0-2-108,0 19 0,0-4 0,0-3 0,-1-3 0,1-2 0,-1-1 0,0 0 0,0-1 0,-1 3 0,0-2 0,0 0 1,0-2-1,-1 0 0,1-2 0,-1 0 0,1-2 0,-1 0-76,1 11 0,0-1 0,-1-2 1,1 0-1,0 0 0,-1-2 0,1 1 1,-1-1-1,1 0 0,-1 0 0,1 0 1,-1 5-1,1 0 0,-1 0 0,0-1 1,1 0-1,-1 0 0,0 0 0,1 0 1,-1 0-1,0-1 0,1 0 0,-1 1 0,1-3 0,-1 0 0,1-1 1,-1 1-1,0-1 0,1 0 0,-1 0 1,1 0-1,0 1 0,-1 0 0,1 0 1,0 0-1,0-5 0,0 0 0,-1 0 1,1 0-1,0 0 0,1 1 0,-1 0 1,0 1-1,0 0 0,1 0 0,0 2-9,0-5 0,0 0 0,1 1 1,0 0-1,0 0 0,0 2 0,-1 0 1,1 2-1,0 0 0,-1 3 0,0 0 1,0 2-1,-1 0 0,1 1 0,-1 2 1,1 1-1,-1 1 0,1 2 0,0 1 18,1-8 1,-1 1 0,1 2 0,0 2 0,0 1 0,0 4 0,0 2 0,0-11 0,-1 3 0,1 3 0,0 5 0,1 6 360,2-11 1,1 9 0,0 8-83,-1-9 1,-1 34 0,-2 82 0,-2 33-233,-3-1 0,-3 10 0,-1 9 1,0-8-1,-2 7 0,0 5 1,-2 5-1,0 1-13,1-14 0,0 3 0,-2 3 0,0 1 0,0 2 0,1 1 0,0-1 0,1-4 0,0 0 0,1 1 0,-1 2 0,1-1 0,0 2 0,0-1 0,-1 1-55,1-6 0,0 0 1,0 1-1,0 0 0,-1 1 1,1-1-1,0 1 1,1-1-1,-1 0 0,1 0 1,0-1-1,0 0 1,1 1-1,-1-1 0,1 0 1,-1 1-1,1-1 0,0 0-7,0 11 1,0 0-1,0 1 1,0-1-1,0 0 1,1-1-1,0 0 1,0-1 0,0-5-1,1-1 1,0 0-1,0-1 1,1 0-1,0-1 1,0 0-1,0-2-2,1 6 1,1 0 0,0-1 0,0-1 0,1-1 0,-1-2 0,1-2 0,-1 3 0,1-1-1,-1-2 1,1-2 0,0-3 0,0-3 308,0 16 1,0-4 0,0-5 0,0-5-128,-2 4 1,0-5-1,6-27 1,4-36-1,0-77 1,-3-50-119,0 35 0,0-9 0,-1-6 0,0-5 0,-2 12 0,1-5 0,-2-4 0,1-3 0,-1-1 0,1-3 0,-1 12 0,0-3 0,0-2 0,0-2 0,-1 0 0,1-2 0,0 0 0,-1 0 0,1 6 0,-1-2 0,0 0 0,1-1 0,-1 0 0,0-1 0,0-1 0,0 1 0,0-1 0,1 6 0,-1-1 0,0 0 0,0-1 0,0 0 0,0 0 0,0-1 0,0 1 0,0-1 0,-1 1 0,1-2 0,0 0 0,0 0 0,0 0 0,0-1 0,0 1 0,0-1 0,0 1 0,0 0 0,0 0 0,0 0 0,0 0 0,0 1 0,0-1 0,0 0 0,0 0 0,0 1 0,0 1 0,0 0 0,0 1 0,0-5 0,0 2 0,0-1 0,0 2 0,0 0 0,0 0 0,0 1 0,0 0 0,0 1-71,0-6 1,0-1 0,0 1 0,0 1-1,0 1 1,0 1 0,0 2 0,0 2 0,1-14-1,0 2 1,0 2 0,1 2 0,-1 4-1,0 2-109,0 3 0,0 2 1,1 3-1,-1 4 0,1 4 320,0-28 0,1 6 1,-2 37-1,-1 47 1,0 49-1,0 44 1,0 9-60,0-15 1,1 6 0,-1 7 0,0 3 0,-1 4 0,-1-9 0,-1 5 0,0 2 0,-1 3 0,0 3 0,0 1 0,0 1-134,1-7 0,-1 3 0,1 1 1,-1 2-1,1 1 0,-1 1 0,0 1 1,0-1-1,0-1 0,1-8 0,-1 1 1,0 0-1,0 0 0,0 0 0,0 0 1,0 1-1,0 0 0,0 0 0,0 1 51,1 3 1,-1 1-1,0 0 1,1 1-1,0-1 1,-1 1 0,1 0-1,0 0 1,0-1-1,1 0 1,-1-1 0,1 0-1,-1-1 1,1 1-1,0 0 1,0-1 0,1 0-1,-1 0 1,0 0-1,1 0 1,0-2 0,0 0 0,0 0 0,0 0 0,1 0 0,-1-1 0,1 0 0,-1-1 0,1 0 0,-1-2 0,1 4 0,0 0 0,-1-1 0,1 0 0,0-1 0,0-2 0,0 0 0,-1-1 0,1-1 0,0 14 0,0 0 0,0-2 0,0-2 0,0-1 0,0-3 0,0-1 0,0-2 0,0-2 0,0-1 0,0-3 0,0-3 0,0-3 245,0 16 1,0-3 0,0-6 0,0-4-28,-1 5 0,0-6 1,3-14-1,14 8-218,3-109 0,-10-20 0,-4-21 0,-1-8 0,-1 10 0,0-7 0,0-4 0,-1-5 0,0-1 0,-1 9 0,0-2 0,-1-2 0,1-3 0,-1-2 0,0-1 0,1-1-58,0-4 0,0-1 0,0-3 0,-1-1 0,1-1 1,0-1-1,0-1 0,0 2 0,-1 6 0,0 0 0,1 0 1,-1-1-1,0 0 0,0-1 0,0 0 0,1 0 0,-1 0 6,0 7 0,0 0 0,0-1 1,0 0-1,0-1 0,0 1 0,0 0 1,0 0-1,0 0 0,0 1 0,0-8 1,0 1-1,0-1 0,0 2 0,0-1 1,0 0-1,0 0 0,0 1 0,0-1-1,0 0 0,0 0 0,0 0 0,0-1 1,0 1-1,0 1 0,0-1 0,0 2 1,0 0-1,0-7 0,0 1 0,0 1 1,0 0-1,0 0 0,0 1 0,0 1 0,0 1 53,0 5 0,0 0 0,0 1 0,0 1 0,0 0 0,0 1 0,0 1 0,0 1 0,0-4 0,0 1 0,0 1 0,0 1 0,0 1 0,0 2 0,0 1 109,0-18 0,0 2 0,0 3 0,0 3 1,0 4-1,0-2 0,0 5 0,0 3 1,0 7 217,0 1 1,0 5 0,0 15-86,0 6-242,0 104 0,0 47 0,-3-18 0,-2 13 0,-1 8 0,0 3 0,1-18 0,0 5 0,-1 3 0,0 2 0,1 2 0,-1 0 0,2-17 0,1 2 0,-1 0 0,0 1 0,1 2 0,-1 0 0,0 1 0,0 0 0,0-2 0,-1 2 0,1 0 0,-1 1 0,0 0 0,1 1 0,0 0 0,-1 0 0,2-1 0,-1 0 0,1 1 0,0 0 0,1 0 0,-1-1 0,1 1 0,0 0 0,-1 0 0,1-1 0,-1 1 0,1 0 0,0 0 0,-1 0 0,1 0 0,0 0 0,0-1 0,0-1 0,0 0 0,0 7 0,1-1 0,-1-1 0,1 0 0,-1-1 0,1 0 0,0 0 0,0-1 70,1-3 0,0 0 0,0 0 0,0-1 1,0-1-1,0 0 0,0-2 0,0-1 0,0 16 1,0-1-1,0-1 0,0-2 0,0-3 1,0-2-46,0 2 1,0-2-1,-1-2 1,2-4-1,-1-3 138,2 1 1,-1-2 0,1-6 0,2-9 0,1 6 0,5-18-147,10-22 1,-10-72-1,-5-33-17,-3-1 0,-3-11 0,0-7 0,1 15 0,0-5 0,0-5 0,0-2 0,0-4 0,0 10 0,0-4 0,0-2 0,0-2 0,0-2 0,0 1 0,0 0 0,0-4 0,-1-1 0,1 0 0,-1-1 0,1-1 0,-1 0 0,0-2-62,0 7 1,-1-1-1,0-2 1,1 1-1,-1-2 1,0 1-1,0-1 1,1 1 0,-1-2-1,1 0 1,-1 0-1,1 0 1,-1 0-1,1-1 1,-1 1-1,0-1 4,-1 9 0,0 0 0,0-1 0,0 0 0,0 0 1,0 1-1,0 0 0,0 1 0,0 1 0,1-6 0,0 1 1,0 1-1,0 0 0,0 1 0,1 1 0,-1 1 0,0 0-24,0-4 0,0 0 0,0 0 0,0 2 0,0 1 0,1 2 0,-1 2 0,1-17 0,0 2 0,0 3 0,1 2 0,-1 2 222,-1-5 0,0 2 1,1 4-1,-1 3 1,1-5-1,1 4 1,-1 5 350,2-14 1,-2 11-296,-3 23 1,-1 29-1,3 66 1,-1 50 0,0 27-88,2-30 0,0 8 0,1 4 0,0 4 1,-2-2-1,1 4 0,0 3 0,-1 3 1,1 2-40,0-18 0,0 3 0,0 2 0,0 1 1,0 0-1,0 1 0,0-1 0,0 1 0,0 0 1,0 1-1,0 0 0,0 0 0,1 0 1,-1 0-147,1 1 0,-1 1 1,1 0-1,0 0 0,0 0 1,1-2-1,-1 0 1,0 10-1,1-2 0,-1 1 1,1-2-1,0-1 0,0-1-14,1-6 1,-1-1-1,1 0 1,1-2 0,-1-1-1,1-4 1,1 2 0,0-2-1,0-3 1,1-2-1,2-3-107,6 27 0,2-5 1,3-9-1,3 3 0,6-18 688,25-21 1,-8-46-247,-5-51 1,-22-8 0,-4-17 0,0-6-137,2-2 0,0-7 0,0-5 0,-1-3 1,0 2-1,-1-3 0,-1-4 0,1-2 1,-2-2-181,-2 19 1,0-2 0,-1-1 0,1-2-1,-1 0 1,0-1 0,0 0 0,1-4 0,1-2-1,-1 1 1,0-2 0,0 0 0,0 0-1,-1 0 7,0 8 0,-2 0 0,1 0 0,0-1 0,-1 0 0,0 1 1,0 0-1,1 0 0,0-9 0,0 0 0,0 1 0,-1 0 0,1-1 1,0 1-1,0 0 64,-1-1 0,1 0 0,-1-1 0,1 1 0,-1 1 0,1 1 0,-1 2 0,1-4 0,0 2 0,-1 1 0,1 1 0,-1 2 0,0 2-110,1-8 1,0 1 0,0 3 0,-1 2-1,0 4 1,0-3 0,-1 3 0,0 4-1,-1 5 68,-1 3 0,-1 5 0,-1 6 287,1-8 1,-2 22 0,0 41 0,0 101-50,1-12 1,-2 12-1,-3-6 1,-3 7 0,-1 4-88,0-6 0,0 3 0,-1 3 0,1 0 1,2-16-1,1 0 0,-1 1 0,1 1 1,-1 0-209,-1 5 1,1 1 0,-1 0-1,0 1 1,1-2 0,1-3-1,0 0 1,1 0 0,0-2-1,0-1-24,1 14 1,-1-1 0,1-3 0,0-2 0,0 11 0,0-5 0,1-4 122,1-15 0,1-4 0,1-7 327,-1 2 1,0-12 0,0-10 163,0-66 1,0-32-165,0-46 1,-2 38 0,-1-4-83,-3-13 1,-1-3 0,1-8 0,-3-5-83,-1 21 1,-1-3 0,-1 0 0,2-3 0,-1 0 0,0-1-98,-2-3 1,0-1 0,-1 0 0,2 1-1,-1 1 1,1 0-67,1-1 0,1 1 0,-1 2 0,-7-21 0,1 4 0,4 12 0,0 5 0,0 13 0,0 8 983,-7-12 0,0 13 0,1 36-675,-1-6 675,9 17-328,-6-1-655,24 2 0,12 9 0,27 0 0,28 9 0,17 4 0,-31-8 0,2-2 0,9 1 0,2-1 0,10-2 0,2 0 0,3-1 0,0 0 0,1 0 0,-2 0 0,-4 0 0,-2 0 0,-5 0 0,-2-2 0,-11-1 0,-2-1 0,-3 1 0,-3-2 0,37-8 0,-14-3 0,-12 10 0,-8-1 0,-5 7 0,-23 0 0,5 0 0,-39 0 0,-29-6 0,-39-1 0,-22 1 0,3 6 0,42-4 0,-2-1 0,-4-1 0,-1-1 0,-2-1 0,-2-1 0,-4-1 0,-2 0 0,-9 1 0,-1 1 0,1 0 0,0 2 0,-1 1 0,0 2 0,0 2 0,1 2 0,8-1 0,1 0 0,0 0 0,2 0 0,7 0 0,3 0 0,-44 0 0,13 0 0,20 0 0,-1 0 0,51 0 0,8 0 0,58 0 0,20 0 0,25 0 0,-39 0 0,4 0 0,10 0 0,4 0 0,8 0 0,4 0 0,-22 0 0,2 1 0,1 0-164,5 1 0,2 0 0,-1 0 0,-3 2 0,-1 0 0,0 2 142,-2 1 1,0 3 0,-1-1 0,27 1 0,-3-1 21,-8 1 0,-3 0 0,-14-1 0,-3-1 0,35-1 0,-48-1 0,-15-6 0,-116 0 0,-17 0 0,34 0 0,0-2 0,11-1 0,1 0 0,-2 1 0,-1-1 0,-6-2 0,-2-3 0,-4-4 0,-1-2 0,0-2 0,-1-1 0,-6-3 0,0 1 0,-1 5 0,1 2 0,6-1 0,1 0 0,2 2 0,1 2 0,8 3 0,1 1 327,3 2 1,2 0 0,-41 1-275,7 2 1,22 0-54,11 0 0,10 4 0,10 9 0,6 2 0,13 18 0,4-18 0,9 20 0,9-13 0,12 2 0,19-5 0,10-10 0,15 4 0,18 7 0,-32-7 0,2 0 0,6 1 0,2 0 0,9-1 0,4 0 0,6 3 0,3 1-153,5 5 1,0 2 0,-4-3 0,-2 1 152,-2 4 0,-3 1 0,-11-6 0,-2 1 0,-4 1 0,-2 0 0,-5-3 0,-4-1 0,23 14 0,-17-5 0,-44-17 0,-62-28 0,-33-23 0,33 13 0,-1-2 0,3 0 0,0-1 0,2-5 0,-2 0 0,-2 5 0,-2 1 0,1 1 0,-1 2 152,-8 2 0,-2 2 0,4 3 1,1 1-153,2 4 0,1 2 0,4 2 0,1 3 0,-41 7 0,23 6 0,3 14 0,26 32 0,6 40 0,21-25 0,2 7 0,3 12 0,1 5 0,3-19 0,0 4 0,1 2-164,1 7 0,1 3 0,1 0 0,-1 6 0,0 0 0,0 1 0,0 4 0,0-1 0,0-1 0,0-6 0,0-1 0,0-3 155,-1-6 1,1-2 0,1-4 0,2 16 0,2-7 8,1-16 0,1-6 0,11 21 0,10-35 0,0-48 0,5-39 0,-13-57 0,-16 19 0,-2-9 0,2 12 0,-1-4 0,1-3 0,-1 8 0,0-2 0,1-1 0,-1-1 0,1-1 0,1-1 0,-1 0 0,1-1-141,-1-3 1,1-1-1,0 0 1,0 2-1,1-18 1,0 2-1,0 2-107,-2 10 1,1 3 0,-1 4 247,0-20 0,0 19 327,5 37 1,-7 87 0,-2 36-209,2-3 1,1 9 0,-1 6-1,-1-8 1,0 5 0,0 2 0,0 2-120,0-11 0,1 2 0,-1 1 0,0 1 0,1 1 0,0 10 0,-1 0 0,2 2 0,-1 2 0,1 0-82,-1-10 0,2 1 0,-1 1 0,1 1 0,-1-1 0,0-1 0,0-4 0,-1 0 0,1 0 0,-1-1 0,1 0 0,0 0-8,-1 0 1,2 1-1,-1-1 1,0 0 0,0-2-1,1-3 1,0 3 0,0-2-1,0-2 1,0-2-1,2-2-51,1 6 1,0-2-1,2-4 1,1-4-1,1 0 1,1-5-1,2-9-351,18 26 0,5-42 308,2-49 0,-12-30 1,-3-17 183,6-28 0,-2-15 0,-10 25 0,-1-6 0,-1-6 0,1-4 0,-1-2 0,0-7 0,-1-2 0,1-2 0,-1 0 0,-1 14 0,-1 0 0,0-1 0,0-1 0,0-1 0,0 0-82,0-6 0,0-2 0,0 0 0,0-1 0,0 0 0,0 2 0,-1 2 0,0 0 0,0 1 0,0 0 0,0 1 0,0 0-8,0 3 1,1-1-1,-1 1 1,0 1 0,0 1-1,-1 1 1,-1-7 0,-1 2-1,0 1 1,0 2-1,-1 4-12,3-7 1,-1 3 0,-1 4-1,1 7 1,2-29 0,0 25-15,1 41 0,-17 105 0,-10 53 0,4-32 1,-2 9-1,-3 7 0,0 1 116,2-24 0,0 2 0,-2 1 0,0 3 0,-1 0 0,1 1-68,0-4 0,0 2 0,-1 0 1,0 1-1,1 1 0,-1 1 0,0 0 1,-1 6-1,1 2 0,-1 0 1,1 1-1,-1 0 0,1 1 0,0-1 68,1-9 0,1 1 0,0-1 0,-1 1 0,2 0 0,-1 0 0,0-1 0,2 0 0,-2 7 0,0 0 0,1 0 0,1 0 0,-1-1 0,1-1 0,0 0 0,1-4 0,0 0 0,1-1 0,0 0 0,0-1 0,0-3 0,0-1 0,-1 14 0,0-2 0,0-2 0,1-3 0,-1-3-246,-1 6 0,0-3 0,0-4 0,2-5 107,2 6 0,1-7 0,-2-15 0,-8-3 0,17-144 139,0 17 0,0-14 0,0-7 0,0 14 0,0-6 0,1-3 0,-1-5 0,1-1 0,0-4 0,0-5 0,0-3 0,0-1 0,0-1 0,1-1 0,-1 11 0,1-1 0,0 0 0,0-2 0,0 0 0,1 0 0,0-1-30,0 6 1,1 0-1,0-1 1,1-1 0,-1 1-1,0-1 1,1 2-1,-2 0 1,1-6 0,0-1-1,-1 2 1,0 0-1,0 0 1,1 1 0,-1 0 29,2 3 0,-1-1 0,1 1 0,0 1 0,0 0 0,0 3 0,-1 1 0,0-2 0,0 1 0,0 2 0,-1 2 0,1 1 0,-1 4 0,1-19 0,-1 3 0,0 4 0,0 5 192,0-7 1,1 5-1,-2 13-192,-2-24 0,-6 142 0,-3 55 0,-2 4 0,-1-19 0,0 2 0,-2 6 0,-1 8 0,3-17 0,0 6 0,-2 5 0,0 3 0,1 1 0,-1-1 0,2-2 0,0-1 0,0 0 0,1 0 0,-1 1 0,1-1 0,0 2 0,-1-1 8,2-7 0,-1 0 0,0 0 0,0 1 0,0 0 0,0-1 0,1 1 0,0-2 0,0 8 0,1 1 0,-1-2 1,2 1-1,-1-2 0,1 1 0,-1-1-8,1-4 0,0 1 0,1-1 0,-1 0 0,1-2 0,0-1 0,0-2 0,-1 18 0,-1-1 0,2-3 0,0-4 0,1-4 0,2 1 0,1-2 0,0-9 0,0-13 327,-6 29 1,9-150 0,2-49-314,-1 31 0,0-11 0,0-7 0,1-3 0,0 0 0,0 5 0,1-1 0,0-3 0,1-1 0,-1-2 1,1-1-15,0 2 0,0-3 0,1-1 0,-1-1 0,1-1 0,0 0 0,1 2 0,0-1 0,1 1 0,0-1 0,1 0 0,-1 1 0,1-1 0,-1 0 51,0 1 1,1-1-1,-1-1 1,1 1-1,-1 1 1,1 1 0,-1 2-1,2-5 1,-1 2-1,1 0 1,0 2 0,-1 2-1,-1 1-51,1-5 0,-2 0 0,1 3 0,-1 3 0,0 5 0,1 1 0,0 3 0,1 4 0,-2 7 0,4-30 0,0 14 0,0 22 0,0 30 0,7 123 0,-9 2 0,-3 18 0,-3-27 0,-2 7 0,-1 5 0,-2 4 0,-1-15 0,-1 4 0,-1 2 0,0 3 0,0 0 0,0 0 0,2 4 0,-1 2 0,1 0 0,0 1 0,-1 1 0,-1 0 25,-1-10 1,-1 0 0,-1 1-1,0 0 1,0 0 0,0 0 0,1 0-1,1-3 1,0 1 0,1 0 0,0 0-1,0-1 1,0 0 0,1 0-26,-1 11 0,0 1 0,0-1 0,1-1 0,0-1 0,0-3 0,0 4 0,1-2 0,0-2 0,0-2 0,1-3 0,1 9 0,0-1 0,1-5 0,0-5 99,-2 3 1,1-5-1,5-14-99,14 11 0,-5-122 0,0-38 0,-1 16 0,0-9 0,1-7 0,0-3 0,0-3 0,1-4 0,-1-4 0,1-3 0,0-2 0,-3 14 0,0-4 0,1-1 0,-1-2 0,0 0 0,0-1 0,1 0 0,0-3 0,1 0 0,-1 0 0,1-1 0,0-1 0,-1 0 0,0 0-54,-1 8 1,-1-1 0,0 0-1,0 0 1,0-1 0,0 1-1,-1 1 1,1 0 0,1-6-1,-1 0 1,1 0 0,-1 1-1,0 1 1,1-1 0,-1 1 53,-1 1 0,1 0 0,-1 0 0,1 0 0,-1 2 0,0 1 0,0 3 0,1-2 0,-1 2 0,0 1 0,0 2 0,0 2 0,-1 2 0,2-20 0,-1 3 0,0 4 0,0 5 0,2-9 0,0 5 0,-2 15 0,-2 11 0,-1 32 0,4 125 0,-8-20 0,-1 14 0,-1 7 0,1-11 0,-1 5 0,1 5 0,-1 4 0,1 1 0,-1-13 0,0 3 0,1 2 0,-1 2 0,0 1 0,0 0 0,-1 1 0,0 5 0,0 0 0,-1 2 0,0 0 0,0 1 0,0 1 0,0 0-50,-1-6 1,0 0 0,0 1-1,0 1 1,-1 0 0,1 0 0,0 0-1,0 0 1,0 1 0,0 0 0,1 0-1,-1 1 1,1-1 0,-1 0 0,1 1-1,0-1 50,-1 1 0,1 1 0,-1 0 0,1-1 0,-1 1 0,1-1 0,0-2 0,0 0 0,1 6 0,0-1 0,0-1 0,0 0 0,0-2 0,1-2 0,-1-1 0,1 3 0,0-1 0,0-2 0,-1-1 0,2-4 0,-1-2 0,0-1 0,1-2 0,-1-3 0,1-3 0,0-5 102,0 21 1,0-7 0,0-13-103,-1-8 0,2-31 0,2-73 0,2-33 0,0-16 0,-1-18 0,0-7 0,1 22 0,0-5 0,0-4 0,1-2 0,0-1 0,-2 7 0,1-1 0,0-2 0,0-2 0,1 0 0,-1-2-24,0 5 1,1-2 0,-1-1 0,1 0 0,-1-2 0,1 1 0,0 0 0,0 10 0,0 0 0,-1 0-1,1-1 1,1 0 0,-1 0 0,0 0 0,0 0 23,0-2 0,1 0 0,-1-1 0,0 1 0,1-1 0,-1 0 0,1 1 0,0 1 0,1 2 0,-1 1 0,1 0 0,0 0 0,0 0 0,0 1 0,0 0 0,1 1 0,0-10 0,0 0 0,0-1 0,0 2 0,1 1 0,-1 2 0,1 2 0,0-1 0,0 1 0,1 2 0,-1 2 0,0 2 0,0 3-246,2-21 0,-1 4 0,0 5 0,1 7 176,0-7 1,0 7-1,1 47 1,-3 52-1,-5 37 1,-6 29-1,-3 8 70,2-2 0,-2 7 0,-1 5 0,-1 3 0,1-20 0,0 3 0,0 2 0,-1 1 0,0 3 0,-2 0 0,0-3 0,0 2 0,-2 1 0,0 1 0,0 1 0,0 0 0,1 1 0,-1 4 0,1 1 0,0 1 0,-1 1 0,1-1 0,0 1 0,0 0 15,0-11 0,1 0 1,0 0-1,0 1 0,-1-1 1,1 1-1,0-1 0,0-1 1,-1 11-1,0 0 0,0 0 1,1-1-1,-1 0 0,1-1 1,1 0-16,2-3 0,-1 1 0,2-1 0,0-1 0,0 0 0,-1-3 0,1-2 0,-3 17 0,1-3 0,-1-2 0,1-2 0,1-4 0,2 9 0,2-2 0,0-5 0,0-6 0,-3 3 0,0-6 0,5-22 0,10-25 0,0-89 0,0-42 0,-2 24 0,0-9 0,0-7 0,1-2 0,-1 10 0,0-4 0,0-3 0,1-2 0,0-2 0,0-1 0,-1 0 0,2-2 0,-1-2 0,1-2 0,-1 0 0,0-1 0,0 1 0,0-4 0,0 0 0,0-1 0,0 0 0,-1-1 0,0 1 0,1 0 39,-2 11 1,1 0 0,-1 0 0,0 0 0,0 0 0,1 1 0,-2 0 0,1 2 0,0-7 0,0 1 0,0 1 0,0 0 0,-1 1 0,1 1-1,0 0-39,1-9 0,0 1 0,0 0 0,0 1 0,-1 2 0,0 2 0,0-5 0,-1 2 0,-1 2 0,1 3 0,0 3 0,1-4 0,0 3 0,0 3 0,0 5 327,0-6 1,-2 5 0,4 14-113,19-12 1,-21 118 0,-3 33-216,0 4 0,0 12 0,-2 6 0,-2-18 0,-1 4 0,-1 4 0,-1 3 0,-1 2 8,0 1 0,-1 4 1,0 2-1,-1 2 0,0 1 1,0-1-1,2-10 0,-1 0 1,1 1-1,0 1 0,-1 0 1,0 0-1,-1 2-8,0-7 0,-1 0 0,-1 2 0,0 0 0,0 0 0,0 0 0,0 0 0,1-1 0,0 10 0,0 0 0,0-1 0,0 1 0,1-1 0,0 0 0,0 0 0,0-2 0,1 1 0,1 0 0,-1-1 0,1-1 0,-1-1 0,1-2 0,-2 4 0,1-2 0,0-1 0,-1-2 0,2-2 0,0-2 0,1 2 0,0-2 0,1-2 0,0-3 0,0-3 0,-1 26 0,-1-6 0,2-16 0,3 12 0,2-180 0,-2 15 0,-1-14 0,3-6 0,0 17 0,2-4 0,1-4 0,0-3 0,-1-3 0,0-3 0,-1-3 0,0-4 0,0-1 0,1-1 0,0 0 0,0 10 0,1 0 0,0-1 0,1-1 0,-1 0 0,1-1 0,-1-1-34,-1 8 0,1-2 0,-1 0 1,1 0-1,-1-1 0,1 1 1,-1-1-1,1 1 0,0 0 1,0 1-1,0-1 0,0 0 0,0 1 1,0-1-1,1 1 0,-1 0 34,1-10 0,0-1 0,1 1 0,0 0 0,-1 1 0,0 2 0,1 1 0,-1-5 0,1 1 0,-1 2 0,0 1 0,0 2 0,1 1 0,0-5 0,0 1 0,1 3 0,-1 2 0,-1 4 0,1 0 0,-1 2 0,0 6 0,0 6 0,5-28 0,0 25 0,0 48 0,-5 87 0,-7 48 0,-6-30 0,-3 10 0,-3 6 0,0 2 37,2-1 0,-1 3 0,-1 4 1,0 1-1,0 1 0,0-11 1,-1 1-1,0 1 0,0 1 1,0 1-1,-1 0-37,1-7 0,0 1 0,0 0 0,-1 1 0,1 1 0,0-1 0,0 0 0,1-1 0,1 1 0,-1-1 0,1 1 0,0-1 0,0 2 0,0 0 0,0 4 0,-1 1 0,0 0 0,1 1 0,0 0 0,0-1 0,0-1 0,2-3 0,-1-1 0,2 0 0,-1-1 0,0 0 0,1 0 0,0-1 0,0-2 0,0 0 0,0-1 0,0 0 0,1-1 0,0-2 0,0-3 0,0 18 0,1-1 0,0-4 0,1-2 0,0-4 0,0 1 0,1-3 0,0-4 0,0-6 0,1 4 0,0-5 0,2-23 0,2-30 0,3-73 0,1-42 0,1 5 0,2-12 0,1-6 0,-3 24 0,1-4 0,-1-3 0,2-4 0,-1-1 0,0 12 0,0-2 0,0-2 0,1-2 0,-1-1 0,1-1 0,0 1 0,0-5 0,1-1 0,-1-1 0,1-1 0,0 0 0,0-1 0,0 0-12,-2 7 0,1 0 0,0-1 0,0 0 1,0-1-1,0 0 0,0 0 0,0 0 1,1-3-1,-1 1 0,1-1 0,0-1 1,0 1-1,0-1 0,0 1 0,0 0 12,0 0 0,1-1 0,-1 1 0,1-1 0,0 1 0,-1 1 0,1 0 0,0 3 0,0-5 0,0 1 0,0 2 0,0 0 0,0 2 0,1 0 0,-1 1 0,2-8 0,0 0 0,0 1 0,1 2 0,-1 3 0,-1 3-33,1 2 1,-1 2 0,0 3 0,0 6 0,0 11 32,9-34 0,-2 47 0,-10 90 0,-3 33 0,-4 1 0,-3 14 0,-2 9 0,-2 2 0,1-17 0,-1 3 0,-1 4 0,-1 1 0,0 2 0,-1 2-51,0 0 0,0 3 0,-2 2 0,1 1 0,-1 1 0,0 1 0,0-1 0,1-8 1,0 0-1,0 1 0,0 0 0,0 1 0,0-1 0,0 1 0,0 1 51,0 1 0,0 0 0,0 2 0,-1-1 0,1 0 0,0 0 0,1 0 0,-1-2 0,1-2 0,1-1 0,-1-1 0,1 1 0,0-1 0,0-1 0,1 1 0,0 0 0,-1 10 0,1 0 0,0 1 0,1-2 0,0 0 0,-1-1 0,1-2 0,0 4 0,0 0 0,0-1 0,0-3 0,1-1 0,0-2-154,1 2 1,0-1 0,1-2 0,-1-3 0,1-4 153,-1 7 0,1-2 0,0-7 0,0-15 983,2 29-820,0-130 1,0-32 0,2 0 0,0-12 0,1-8 0,-1-2-75,0 0 0,1-4 1,-1-4-1,1-1 0,0 0 1,0 11-1,0 0 0,0-2 1,1 1-1,-1-2 1,1 0-172,0-5 0,0-2 0,0 0 0,1 0 0,-1-1 0,1 1 0,-1-2 0,1 0 0,-1 0 0,0-1 0,1 1 0,-1 1 1,0 1 1,0 1 0,1 0 0,-1 0 0,0 1 0,1 1 0,0 3 0,1 0 0,0 1 0,0 1 0,-1 1 0,0 1 80,-1-8 0,0 0 0,0 2 0,-1 2 0,1 3 0,2-4 0,-1 2 0,1 4 0,-1 4 327,0-8 1,-1 5 0,0 15 655,5-11-820,-8 114 1,-2 32 0,-4 1 0,-4 13 0,-2 9 0,1 1-75,0 0 0,0 5 1,0 3-1,-1 2 0,0 1 1,1-7-1,0 1 0,0 2 1,-1 2-1,1 0 1,0 3-161,0-7 1,1 3 0,-1 1 0,1 1-1,0 0 1,-1 1 0,2-2 0,-1 0 0,0 0-1,1-1 1,0 1 0,0 0 0,0 0-1,1 1 5,1-12 0,-1 0 1,1 1-1,0 0 1,1 0-1,-1-1 1,1 0-1,0-2 1,0 7-1,0-1 1,1-1-1,0 0 1,0-1-1,1-1 0,0-1-24,1 7 1,0 0-1,1-1 1,1-2 0,-1-1-1,0-3 1,1 5 0,-1-2-1,1-1 1,-1-4-1,1-4-156,0 1 0,0-4 0,0-4 0,0-5 179,0 34 1,0-18 0,2-25 0,7-155 66,-3 27 0,1-10 0,0-8 0,0-1 0,0-8 0,1-4 0,0-5 0,-1 17 0,1-4 0,0-4 0,0-1 0,-1 0 0,1 0 0,-1-3 0,0 0 0,0-1 0,-1 0 0,1-1 0,0-1-9,0 12 1,-1-2-1,1 0 1,0-1 0,-1 1-1,1 1 1,-1 1 0,1-9-1,0 0 1,-1 2-1,1 0 1,-1 1 0,0 1 8,0 4 0,-1 1 0,1 1 0,-1 0 0,1 3 0,-1 2 0,1-2 0,0 2 0,-1 2 0,1 1 0,-1 2 0,0-11 0,0 2 0,0 3 0,0 4 0,1-6 0,1 5 0,-1 9 0,0-6 0,-1 36 0,4 96 0,-7 5 0,-2 16 0,-2 7 0,-1-10 0,0 7 0,-2 5 0,0 3 0,-1 2 0,1-8 0,0 2 0,0 4 0,-1 1 0,0 1 0,0 1 0,0 0 0,-1 6 0,1 0 0,-1 2 0,0 0 0,0 1 0,-1 1 0,0 1-5,0-6 0,-1 0 0,-1 2 0,0 0 1,1 0-1,0 1 0,0-2 0,1 0 0,1-3 1,1-1-1,0-1 0,1 1 0,0-1 0,0 1 1,0-1-1,1 1 5,-1 0 0,0 0 0,1 1 0,-1-1 0,1 0 0,1 0 0,-1-2 0,1-1 0,0 3 0,0-1 0,0 0 0,1-2 0,0-1 0,1-1 0,0-3 0,0 20 0,1-1 0,0-4 0,0-2 0,1-3 0,-1 3 0,0-2 0,0-6 0,0-6 327,0-8 1,0-5 0,0-13-119,0 11-209,0-166 0,0 32 0,0-13 0,0-7 0,0-4 0,-1 0 0,1-6 0,0-3 0,0-2 0,1-3 0,-1 21 0,1-1 0,1-2 0,-1-1 0,0-2 0,1-1 0,-1 0-52,1 1 0,-1-1 1,0-2-1,1-1 1,-1 0-1,1-1 0,0 0 1,0 1-1,1-4 1,0 0-1,0-1 0,0 0 1,1 0-1,-1-1 1,1 0-1,0 1 52,-1 7 0,0 1 0,1-1 0,-1-1 0,1 1 0,-1 0 0,1 0 0,0 1 0,0 0 0,1-7 0,0-1 0,0 1 0,0 1 0,1 0 0,-1 1 0,0 1 0,1 0-76,-1-5 0,1 1 1,-1 0-1,1 1 0,0 1 1,-1 3-1,1 2 1,0-2-1,0 2 0,0 2 1,0 1-1,0 4 0,-1 2-159,0-19 1,0 3 0,-1 5 0,1 6 430,1-8 1,1 6-1,0 20 1,4 10 0,-5 125-34,-4 13 1,-2 20 0,0-14 0,-2 10 0,0 7 0,0 4-89,-1-19 1,1 3-1,-2 3 1,1 3 0,-1 1-1,0 2 1,1-4-1,-1 2 1,0 2 0,-1 1-1,1 2 1,-1 0 0,0 2-131,0-16 0,-1 2 1,0 1-1,0 0 0,0 2 1,0-1-1,0 1 1,0 0-1,0-1 0,1 0 1,1 1-1,-1-1 1,0 1-1,1 0 0,0 0 1,0 0-1,0 0 0,0 1-3,1 2 0,-1 1 0,1 0 0,0 0 0,0 0 1,0 0-1,1 0 0,-1-1 0,1-1 0,0 7 0,0-1 1,0 0-1,1-1 0,-1 0 0,1-1 0,-1-1 0,1 0 59,0-6 1,0 0 0,0 0-1,0-2 1,0 0 0,1-1 0,-1-1-1,1-2 1,-1 16 0,0-1-1,1-2 1,0-2 0,0-2 0,-1-4-2,1 1 0,0-2 0,0-3 0,0-4 0,0-3 163,0 25 1,0-6 0,0-20 0,0-1 0,0-130 0,0-46-75,0 21 0,0-11 1,0-8-1,0-5 0,1 24 1,-1-3-1,1-5 0,-1-1 1,1-3-1,0-2 1,0-2-83,0 7 1,0-2 0,0-3 0,0-1 0,1-2 0,-1 0 0,1-1 0,0 0 0,0 1 0,0 4 0,0 0 0,0 0 0,0-1 0,0 0 0,0-1 0,1 0 0,0 0-1,0 0 1,0-1-58,0-3 1,1-1 0,1-1 0,-1 0 0,1 0 0,0 0-1,0 0 1,0 1 0,0 0 0,-1 1 0,1 4 0,0 0 0,-1 0-1,1 1 1,0 0 0,0 1 0,-1-1 0,1 2 0,0 0-1,0 0-12,1-5 1,0 0-1,0 0 1,0 1-1,0 0 1,0 2-1,-1 1 1,1 2 0,0 2-1,0-7 1,0 2-1,-1 2 1,1 1-1,0 3 1,-1 1-1,0 2-135,1-17 0,-1 2 1,0 2-1,0 6 0,0 5 442,1-18 1,1 7 0,2 24 0,8 19-106,-8 96 0,-5 43 1,-4-20-1,-4 12 1,-2 9-1,-1 5 1,0 2-106,2-15 0,-1 3 0,-1 4 1,0 2-1,-1 3 0,0 1 1,0 1-1,-1 0 0,0-7 1,-1 0-1,0 2 0,0 2 1,-1 0-1,0 1 0,0 1 1,-1 2-1,1-1 0,-1 2-76,1-8 0,-1 1 0,1 2 0,-1 0 0,0 1 0,-1 0 0,1 1 0,0 0 0,-1 1 0,1 0 0,0-1 0,0 1 0,0 2 0,0 1 0,-1 1 0,1-1 0,0 1 0,0 0 0,0 1 0,0-1 0,0 1 0,0-1 0,1 1 0,-1 0 31,2-7 1,0 1-1,0 0 1,0 0-1,0 0 1,0 0 0,1 0-1,-1 0 1,1 0-1,0 1 1,0-1 0,0 0-1,0-1 1,0 8-1,0-1 1,-1 0 0,1 0-1,1 0 1,-1 0-1,0 0 1,1 0 0,0 0-1,0 0 1,0 0-1,1 0-33,0 0 0,0 0 0,1 0 1,-1 0-1,1 1 0,1-1 0,-1 0 1,0-1-1,1 1 0,-1-1 0,1-1 1,-1 0-1,0 3 0,0 1 0,0-1 1,0-1-1,0 0 0,0 0 0,0 0 1,0-1-1,1-1 0,0 1 0,0-2-9,0 6 0,1-1 0,-1 1 1,1-1-1,0-1 0,1 0 0,-1-2 1,0 0-1,1-2 0,0-1 0,-1-1 1,1-1-1,0-1 0,-1-1 0,1-1 1,0-1-1,1-2 0,0-1 0,0-2-48,0 8 1,0 0 0,1-3-1,1-2 1,-1-1 0,1-4 0,-1-2 99,0 9 0,1 0 0,-1-6 0,1-6 0,0-12 0,0 19 0,0-40 0,0-107 0,0-55-76,0 42 0,0-10 1,0-8-1,0-5 0,0-3 1,0 16-1,0-4 1,0-4-1,0-2 0,0-3 1,0-2-1,0-2 0,0-1 36,0 13 1,0-1 0,0-3 0,0-1 0,0-2-1,0-1 1,0 0 0,0-1 0,0-1 0,0 1 0,0-1-1,0 4 1,0 0 0,0-2 0,0 1 0,0-2 0,0 1-1,0-1 1,0-1 0,0 1 0,0-1 0,0-1 0,0 1 39,0 3 0,0 0 0,0-1 0,-1 0 0,1-1 0,0 0 0,0 0 0,0 0 0,0 0 0,0 0 0,0 0 0,0 0 0,1 0 0,-1 1 0,1 0 0,0 0 0,0 0 0,0 0 0,0 0 0,0 0 0,0 0 0,1 0 0,-1 1 0,1-1 0,-1 1 0,1 0 0,0 1 0,0 1 0,0-1 0,0 0 0,1 0 0,-1 1 0,0-1 0,1 2 0,0-1 0,0 2 0,0 0 0,0 1 0,0 0 0,0-6 0,1-1 0,-1 2 0,1 0 0,0 1 0,0 0 0,0 2 0,1 0 0,-1 0 0,1 2 0,0 0 25,1-1 0,0 1 1,0 0-1,1 0 1,0 2-1,0 0 0,0 2 1,-1 2-1,1 1 1,0 1-1,1-16 0,0 2 1,0 1-1,0 3 1,0 3-1,-1 2 0,0 3-25,1-8 0,-2 2 0,1 4 0,-1 6 0,0 6 0,0-16 0,0 8 0,1 32 983,0 40-843,-3 65 0,-6 48 1,-4-23-1,-4 14 1,-2 9-1,-1 5 1,0 1-140,3-22 1,0 2-1,0 3 1,-1 3 0,0 1-1,0 2 1,0 1 0,0 1-1,1-9 1,0 2-1,-1 0 1,1 2 0,-1 1-1,1 1 1,-1 1 0,0 1-1,1 0 1,-1 2-2,2-7 0,-1 1 0,0 1 0,0 1 0,0 1 0,0 1 0,0 0 0,0 0 0,0 0 0,0 0 0,1 0 0,0 0 0,0-1 0,-1 1 0,1 0 0,1-1 0,-1 1 0,0 0 0,0 0 0,1 0 0,0 0 0,0 1 0,0-1 0,0 1 0,1 1 0,0 0 0,0 1 0,0 0 0,0 0 0,0 0 0,1 0 0,0 0 0,0 0 0,0-1 0,0 0 0,0-1 0,1-3 0,-1-1 0,1 0 0,0 0 0,0-1 0,0 0 0,0 0 0,0 0 0,1-1 0,0 0 0,0 0 0,0-1 0,1 4 0,0 0 0,0 1 0,0-2 0,1 1 0,0-1 0,0-1 0,0-1 0,0-1 0,0-1 0,0-1 0,0 6 0,1 0 0,-1-2 0,0 0 0,1-2 0,0-2 0,-1-1 0,1-2 0,0-1 0,0 18 0,0-1 0,-1-4 0,1-2 0,0-4 0,1-3 245,-1 24 1,0-1 0,1-14 0,-1-29-1,1-24 1,0-93 0,0-63 0,0-13-193,0 49 1,0-8 0,0-5-1,0-4 1,0-3 0,0-1-1,0-1 1,0 8 0,0-2 0,0-2-1,0-1 1,0-2 0,0-1-1,0-1 1,0-2 0,0 0-93,0 7 1,0-1 0,0-2 0,0-1 0,0-1 0,0 0 0,0-1-1,0-1 1,0 1 0,0-1 0,0 0 0,0 6 0,0-1 0,0-1-1,0 0 1,0 0 0,0 0 0,0-1 0,0 0 0,0 0 0,0 0-1,0 0 1,0 0 38,0 6 0,0 0 0,0-1 0,0 0 0,0 0 0,0 0 0,0 0 0,0 1 0,0-1 0,0 0 0,0 1 0,0 0 0,0 1 0,1-4 0,-1 0 0,0 0 0,1 1 0,-1-1 0,0 1 0,1 1 0,0-1 0,-1 1 0,1-1 0,0 1 0,0 0-47,0-6 0,1 0 0,-1-1 0,1 1 0,0 0 1,0 1-1,-1 0 0,1 0 0,0 1 0,1 1 1,-1 1-1,0-1 0,0 0 0,0 0 0,-1 1 1,2 1-1,-1 1 0,0 0 0,1 1 0,0 1 0,1 1-19,0-14 0,1 2 1,1 0-1,0 1 1,0 2-1,1 1 1,-1 1-1,-1 3 1,1 0-1,-1 1 1,1 2-1,-1 1 1,0 3-1,0 3 0,0 2 180,1-7 0,-1 3 0,0 3 0,0 4 1,0 5-115,5-24 0,0 7 0,-3 29 0,-5 36 0,-1 75 0,-2 39-105,-3-10 0,-2 9 0,-2 3 0,1-11 0,-1 3 0,-1 2 1,-2 2 104,0-7 0,-2 2 0,-1 2 0,0-1 0,1-2 0,0 11 0,0 0 0,0-3 0,0-3 0,-5 13 0,0-4 0,2-5 196,3 24 1,-1-28-1,-3-61 1,15-62 0,6-28-57,-2 1 0,0-8 1,1-5-1,0-2 1,0-6-1,1-3 1,1-2-43,0 8 0,2-3 0,0-1 1,0-1-1,0 1 0,-1-3 1,0 0-1,0-1 0,1 0 1,0 0-1,2-6 0,0 0 0,1-1 1,-1 1-1,0 2 0,-1 6 1,0 1-1,0 1 0,0 1 1,-1 1 23,2-16 1,-1 2 0,0 1 0,0 4 0,-1 10 0,0 2 0,-1 2 0,0 3-34,-1-7 0,-1 3 0,0 5 0,1-14 0,-1 8 402,-4 20 1,0 6 491,0-31 0,-9 46-492,-19-5 1,-5 33 468,-13 0-960,5 8 0,2 3 491,0-4 1,6-5-1,0-9 1,3-17-1,-3-9 1,3 1 305,4-1-797,4 5 0,2 1 0,40 19 0,26 8 0,34 8 0,-29 5 0,3 0 0,11 0 0,2 0 0,8 0 0,1 0 0,1 0 0,2 0 0,6 0 0,0 0 0,-6 0 0,-1 0 0,-2 0 0,-2 0 0,-7 0 0,-3 0 0,-7 0 0,-3 0 0,38 0 0,-7 0 0,-14 0 0,-12 0 0,-17 0 0,3-9 0,-23-1 0,-28-1 0,-12-5 0,-34 10 0,-18-1 0,-15 7 0,-8-2 0,-5-4 0,39 4 0,-2 1 0,-1-2 0,0 0 0,-10 1 0,0 2 0,3 0 0,1 0 0,-3-1 0,0 0 0,2-3 0,1 1 0,7 1 0,2 0 0,3-5 0,1 1 0,-38 1 0,8-1 0,28 1 0,11-1 0,9 4 0,7-16 0,1 7 0,10 18 0,10 8 0,9 31 0,7 21 0,6 31 0,-8-23 0,-2 7 0,-2-10 0,-1 5 0,-1 3 0,1 9 0,-1 3 0,0 3-123,1-12 0,-1 2 0,0 1 0,-3 0 0,-3-1 0,-2 1 0,-1-1 0,-1 1 0,-2 2 0,-2 1 0,0-1 0,-1 0 0,1-5 0,-1-1 0,0-1 0,0-1-18,0-4 1,-1-2-1,1-1 1,-1-2-1,-2 14 1,0-4-1,1-3 137,-6 21 0,2-8 0,6-22 0,4-5 4,5 27 0,5-52 0,2-61 0,0-56 0,1 7 0,0-10 0,0 7 0,1-5 0,2-4 0,1 8 0,3-3 0,0-2 0,1-2-110,3-11 1,1-3 0,1-1 0,0-3-1,-2 12 1,1-2 0,0-2 0,0 0-1,1-1 20,-2 12 1,2-2-1,-1 0 1,1-1 0,-1 1-1,-1 1 1,3-16 0,-2 1-1,1 0 1,-1 1-1,0 0-20,-1 4 1,0 0 0,0 0 0,0 3-1,-1 3 1,0-4 0,-1 2 0,-1 5-1,0 5-123,-2 2 1,0 5-1,-2 9 724,2-9 1,-3 33-165,-4 57 1,0 26 0,-2 13-252,0 25 1,-2 10 0,-2-16 0,-2 3 0,0 5-77,-1-9 0,-1 3 0,-1 3 0,2 1 0,-1 11 0,0 3 0,0 3 0,0 1-90,1-11 1,0 1-1,-1 2 1,1 1 0,1 2-1,0-10 1,2 2 0,-1 1-1,1 1 1,-1 1-1,1 0 14,1-7 0,0 2 1,0 0-1,1 0 0,-1 1 1,1 0-1,0-2 1,-1 14-1,1-1 0,1 1 1,-1-1-1,1 0 0,0 1-6,0 0 0,1 1 0,-1 0 0,1 0 0,1-2 0,-1-1 0,1-7 0,0-1 0,0-1 0,1-2 0,-1 0 0,1-2-28,-2 5 1,1 0 0,-1-3 0,1-1-1,0-3 1,0 6 0,1-2 0,-1-3-1,1-7 9,0-3 0,0-5 1,0-6 100,-2 3 0,4-11 0,17-1 0,14-80 0,-4-32 0,-1-21 0,-2 3 0,0-8 0,0-8 0,-7 21 0,-2-4 0,1-4 0,0-2 0,-1-2-74,1 1 1,-1-4 0,1-1 0,0-2-1,-1-1 1,0 1 0,0-4 0,0 0 0,-1-1-1,1-1 1,-1 1 0,1-2 73,-2 13 0,0-2 0,1 0 0,-1 0 0,0 1 0,0 0 0,-1 3 0,0-5 0,0 1 0,-1 0 0,0 3 0,0 1 0,0 3 0,4-22 0,1 3 0,-2 5 0,-1 6 0,-3 3 0,-1 6 0,0 14 0,13-10 0,-17 126 0,-4 10 0,-1 17 0,-1 8 0,0-13 0,-1 4 0,0 5 0,0 4 0,-1 3 0,1-8 0,0 3 0,0 2 0,0 4 0,-1 1 0,1 2 0,-1 2-50,1-6 1,0 1 0,-1 3 0,1 1 0,0 2 0,-1 1-1,0 0 1,0 2 0,-1 0 0,0-11 0,-1 1 0,1 1 0,-1 1-1,0 0 1,-1 1 0,1 1 0,-1 0 0,0 1 0,1 0-1,-1 1 47,0-2 0,0 1 1,0 0-1,0 1 1,0 1-1,-1 0 0,1 0 1,-1 1-1,1 0 1,-1 0-1,0 1 0,1 0 1,-1-4-1,0 0 1,0 1-1,0 0 0,1 0 1,-2 1-1,1-1 1,0 1-1,0 1 0,0-1 1,0 1-1,-1-1 1,1 1-34,0-5 1,0 1 0,0 0 0,0 0 0,-1 0 0,1 1 0,0-1 0,-1 1 0,1 0-1,0-1 1,0 1 0,0-1 0,0 1 0,0-1 0,1-1 0,0 1 0,-1-1 0,1 0-1,0 0 1,1 0 0,-1 0 0,0 1 0,0-1 0,0 0 0,0 0 0,0 0 0,0 0-1,0 0-2,-1 1 0,1 0 0,-1 0 0,0 0 0,0 0 1,0 0-1,0 0 0,1 0 0,-1 0 0,0-1 1,0 0-1,1-1 0,0 0 0,-1-1 0,1 9 1,0-1-1,0 0 0,0-1 0,1 0 0,-1 0 1,1-1-1,-1-1 0,1 1 0,-1-2 0,1 0 0,0 0-12,0 2 1,-1 0 0,1-1 0,0 0 0,0-1 0,0 0-1,0-1 1,0-1 0,0 0 0,1-1 0,-1-1 0,1 10 0,-1 0-1,0-1 1,1-1 0,-1-1 0,1-1 0,0-2 0,1-1-1,0-2-31,0 11 0,0-2 0,1-2 1,1-1-1,-1-3 0,0-2 1,1-2-1,-1 14 0,0-2 1,0-4-1,1-5 0,0-5 81,0 15 0,1-7 0,1-11 0,-3 12 0,11-39 0,31-83 0,-17-32 0,-5-25 0,-4 3 0,-1-13 0,-1-9 0,-2-4 0,-3 15 0,-1-5 0,-1-4 0,0-3 0,0-1 0,1-1 0,-1 15 0,1-1 0,0-1 0,0-2 0,0-1 0,0 0 0,0-1 0,0-1 0,-1 3 0,1-1 0,-1-1 0,0-1 0,0 0 0,0-1 0,1 1 0,-1 0 0,0 0 0,0 2 0,1 1 0,-1-1 0,0 0 0,0 0 0,1 1 0,-1 0 0,0 0 0,1 1 0,0-10 0,0 0 0,0 1 0,1-1 0,-1 2 0,0 1 0,0 1 0,0 3 0,-1 0 0,1 1 0,-1 2 0,0 1 0,0 2 0,0 2 0,0 1 0,1-18 0,0 3 0,0 2 0,-1 4 0,1 5 245,0 3 1,-1 2 0,1 8 0,0 13 81,11-26 1,-12 127 0,-3 33-206,0 12 1,-2 15 0,-1 8 0,-3-22 0,-1 6 0,-1 3 0,0 3 0,-1 3-115,1-14 0,1 3 0,-2 2 0,1 2 0,-1 1 0,0 0 0,-1 0 0,-2 4 0,1 2 0,-2 0 0,0 0 0,0 1 0,-1 0 0,1 0-8,0-10 0,-1-1 0,1 1 0,-1 0 0,0 1 0,-1-1 0,1-1 0,0 1 0,0-2 0,0 0 0,0-1 0,0 1 0,-1-1 0,1 1 0,0-1 0,1 1 0,-1 1 0,1 0 0,0 1 0,0 0 0,1-1 0,-1 0 0,0 0 0,0-2 0,-1 8 0,-1-1 0,1 0 0,-1-1 0,1 0 0,0-1 0,0 0 0,1-1 0,0-1 0,1 0 0,-1 0 0,1-2 0,0-1 0,0-2 0,-2 18 0,0-2 0,0-2 0,1-3 0,0-3-121,0 7 0,0-3 0,1-3 1,2-6 120,0 5 0,2-7 0,-2-8 327,-2 9 1,-1-39 0,-6-107-188,7 3 0,2-13 1,0-8-1,0-11 1,0-9-1,1-7 1,0-4-66,2 17 1,1-5-1,0-4 1,0-2 0,0-1-1,0 1 1,0 9-1,0-1 1,-1-1 0,1 0-1,0-2 1,0 0 0,0-1-138,1 7 1,0-1-1,0-2 1,0 0-1,0 0 1,1 1-1,-1-1 1,0 2 0,1 2-1,-1 1 1,0-1-1,0 2 1,0-1-1,0 1 1,0 0-1,1 0-14,0-10 0,-1 0 1,1-1-1,1 2 0,-1 1 1,0 2-1,0 3 1,0 1-1,0 2 0,0 2 1,0 2-1,0 2 0,0 2-50,0-23 1,0 3 0,0 4 0,0 10 0,0 6 0,0 7 0,-2 21 1108,-5 26-820,-6 68 1,-2 38 0,3-3 0,0 14 0,0 9 0,0 2-89,2-21 1,-1 4-1,-1 1 1,1 3 0,0 1-1,1 2 1,0-4-1,0 3 1,1 1 0,-1 1-1,1 1 1,0 1 0,0 1-138,1-6 1,0 1-1,1 1 1,-1 1-1,1 0 1,0 0-1,0 0 1,0 0 0,1 0-1,1 1 1,-1-1-1,1 0 1,0 1-1,0 0 1,1 0-1,-1 0 0,0 3 1,1 0-1,-1 0 1,1 1-1,0 0 1,0-1-1,1 0 1,-1 0 0,2-4-1,-1 1 1,1-1-1,0 0 1,1 0-1,-1 0 1,1-1-1,-1-1-14,1 10 0,0-1 1,0 0-1,0 0 0,0-2 1,0 0-1,1-2 1,-1 6-1,1 0 0,-1-2 1,1-2-1,0-1 0,-1-2-34,1 5 1,0-1 0,0-3 0,0-3-1,0-4 1,0 2 0,0-4 0,0-4-1,0-4 437,0 1 1,0-4 0,0-10 163,0-1 1,0-30-392,0-126 0,1 25 0,-1-15 0,1-9 0,0-2-100,0 10 0,0-5 0,0-3 0,0-3 0,0-2 0,0-1 0,0 3 0,-1-1 0,0-3 0,0-1 0,1-2 0,-1 0 0,0-1-55,1 14 0,0 0 1,-1-1-1,1-1 0,0-1 1,0 0-1,0-1 1,-1 0-1,1 0 0,-1-3 1,1-1-1,-1-1 1,1 1-1,-1-2 0,1 1 1,-1 0-1,1-1 0,-1 1 0,1-2 0,-1 0 1,1-1-1,0 1 0,-1-1 1,1 1-1,0 0 1,0 0-1,0 2 0,0 4 1,0 1-1,0 0 1,0 0-1,0 1 0,0 0 1,1 1-1,-1-1 0,1 2 14,0-9 0,0 0 0,0 1 1,1 0-1,0 1 0,-1 1 1,1 1-1,-1 3 0,1-1 0,-1 1 1,1 2-1,-1 1 0,1 1 1,-1 2-1,1 2 41,-1-17 0,1 1 0,0 4 0,-1 2 0,1 5 245,-1-7 1,1-1 0,-1 14 0,-1 33-1,-1 35 1,-1 48 0,-1 46 0,-1 10-193,0-11 1,-1 9-1,0 7 1,0 4-1,-1-1 1,1-7-1,-1 2 1,0 3-1,-1 0 1,0 3-1,0 1-115,-1-15 1,1 1-1,-2 2 1,1 0-1,-1 1 1,0 1-1,0-1 1,1 0 0,0 0-1,-1 1 1,1-1-1,0 0 1,0 1-1,0 0 1,0 0-1,0 0 0,0 3 1,0 1-1,0 0 1,1 0-1,-1 0 1,1 0-1,0 0 1,0-1 0,1-1-1,0 0 1,1 0-1,0-1 1,0 1-1,0-1 1,1 0-1,-1 0-4,1-1 0,0 0 1,1-1-1,-1 0 1,1 0-1,-1 0 1,1-1-1,1-1 1,-1 8-1,1 0 1,0-1-1,0 0 1,1-1-1,-1-1 0,0 0 61,0-5 1,0 0-1,0-1 1,0-1-1,0 0 1,0-2 0,1-2-1,-1 20 1,0-1-1,1-3 1,0-1-1,0-3 127,-1-9 1,1-2 0,0-1 0,0-3 0,1-3 0,-2 28 0,2-6 0,-1-8 209,-1 1 1,2-12-333,3-15 0,0-28 0,1-86 0,1-11 0,1-15 0,-1-12 0,1-13 0,-1-6 0,-1 21 0,1-4 0,-1-5 0,0-1 0,0-1 0,0 8 0,-1-2 0,0 0 0,0-2 0,0-1 0,-1-1 27,0 7 1,-1-2 0,0 0-1,-1-2 1,1 1 0,-1-1 0,1 1-1,1-1 1,-1-1 0,1 1 0,-1-1-1,1 0 1,0 0 0,-1 0-28,0-1 0,0-1 0,0 1 0,0-1 0,-1 1 0,1 0 0,0 0 0,-1 4 0,1 0 0,0 0 0,-1 0 0,0 1 0,1 1 0,0 0 0,0-9 0,0 1 0,0 0 0,0 2 0,1 0 0,-1 3 0,0-8 0,0 0 0,0 3 0,0 3 0,1 3 245,0-1 1,0 4 0,1 3 0,-1 6 81,5-135 1,-8 213 0,0 185-328,1-111 0,-1 7 1,0 4-1,-1 4 1,0-2-1,-1 4 1,-1 3-1,0 2 0,-1 2 0,1-6 0,-2 2 0,1 2 0,-1 1 0,0 1 0,1 0 0,1-10 0,0 0 0,0 2 0,0-1 0,0 2 0,0-1 0,0 1-71,-2 3 1,0 1 0,0 0 0,0 0-1,0 1 1,1 0 0,0-1 0,1 2 0,0 0-1,1 0 1,0 0 0,0 0 0,0 0-1,1 1 0,-1 0 1,1 1 0,0 0 0,0 0-1,0-1 1,1-1 0,-1-1 0,1-8 0,-1 0-1,1-2 1,-1 0 0,1-1 0,0 0-1,0 0-5,0 9 1,0 1 0,0-1 0,0-1 0,0-2 0,0-3 0,0 4 0,0-2 0,0-3 0,0-1 0,0-3-171,0 6 0,0-2 0,0-3 0,0-4 192,0 7 1,0-5 0,0-16-1,0-1 1,0-141 53,0 13 0,0-13 0,0-7 0,0-7 0,0-8 0,0-5 0,0-5 0,0 19 0,0-5 0,0-3 0,0-1 0,0-1 0,0 1 0,0 13 0,0 0 0,0-1 0,0 0 0,0-1 0,0-1 0,0 0-9,0-7 0,0-1 1,0-2-1,0 0 0,0 0 1,0 1-1,0 0 1,0 1-1,0 0 0,0 0 1,0 0-1,0 1 0,0-1 1,0 0 8,0-1 0,0-1 0,0 0 0,0 0 0,0 1 0,0 1 0,0 0 0,0 7 0,0 0 0,0 1 0,0 0 0,0 2 0,0 0 0,0 0 0,0-7 0,0 0 0,0 1 0,0 1 0,0 3 0,0 3 0,0-19 0,0 4 0,0 4 0,0 4 94,0-8 0,0 6 0,0 7-94,0-17 0,0 45 0,0 70 0,-2 49 0,-3 26 0,0-3 0,-2 10 0,0 5 0,2-23 0,0 3 0,1 3 0,-2 3 0,0 1 0,-2-2 0,-1 3 0,0 2 0,0 0 0,-1 1 0,2 0 0,1 0 0,1 0 0,0 1 0,0-1 0,0 1 0,0 1 67,0 1 0,-1 1 0,0 0 1,0 0-1,1 0 0,0-2 0,1-5 1,1-1-1,-1-1 0,1 0 1,0 0-1,0 0-67,-1 17 0,-1-1 0,0 1 0,1-3 0,1-1 0,1-11 0,0-1 0,0-2 0,1-1 0,0-2 0,0 7 0,0-2 0,1-3 0,-1-3 327,1 9 1,1-5 0,-1-17 107,1-3-435,0-124 0,1-10 0,-1-21 0,1-6 0,1 7 0,-1-6 0,1-4 0,0-2 0,0 10 0,0-2 0,0-2 0,0-1 0,1-2 56,0 8 0,0-2 1,0-1-1,1-1 1,-1 0-1,0 0 0,1-2 1,-1 0-1,0-1 1,0 0-1,1 0 1,-1 0-57,0 13 0,0 0 0,0 0 0,0-1 0,-1 1 0,1 1 0,0 0 0,-1-10 0,0 1 0,0 0 0,0 2 0,0 0 0,1 2 0,-1-10 0,1 1 0,-1 1 0,1 3 0,0 3 0,0-5 0,-1 2 0,2 4 0,0 4 327,2-6 1,1 6 0,-1 6-192,-4-21 1,7 38-137,9 66 0,-13 55 0,-8 32 0,4-19 0,1 9 0,0 6 0,-1 1 0,0-3 0,0 3 0,-1 2 0,0 3 0,1 1-52,-1-2 0,0 2 1,0 2-1,0 1 0,0 1 1,0-1-1,-1 2 1,1 1-1,0 0 0,-1 0 1,1 0-1,-1 1 52,1-13 0,-1 0 0,0 0 0,0 0 0,-1 0 0,2 0 0,-1-1 0,0 11 0,1 0 0,0 0 0,0-1 0,-1 0 0,1 0 0,-1-2 0,0 1 0,-1 0 0,1-2 0,0 0 0,0-2 0,0 8 0,1-2 0,-1-1 0,1-2 0,0-2-112,0 8 1,0-2 0,0-4-1,0-4 1,0 7 0,0-6-1,0-8 112,0 6 0,0-12 327,0 0 1,6-136 0,3-48-219,-4 37 0,0-7 0,-1-6 0,2-3 1,0-4-1,0-5 0,1-3 0,0-4 1,-1 0-40,-1 20 0,0-2 0,0-1 0,0-2 1,0 0-1,-1-1 0,0 0 0,0-5 0,0-1 1,-1-1-1,0 0 0,0-1 0,1 0 1,-1-1-137,0 11 0,1-1 1,-1-1-1,1 1 1,-1-1-1,0 0 1,0 1-1,0 1 1,0-10-1,-1 0 1,1 1-1,-1 0 1,0 0-1,1 1 0,0 1-10,0 5 0,0-1 1,1 1-1,0 1 0,0 1 1,0 1-1,0 1 1,0-4-1,-1 1 0,1 1 1,0 1-1,0 3 0,1 2-170,1-21 0,0 4 0,1 3 0,0 5 442,-1-8 1,1 5-1,2 11 1,3 10 0,4 16 130,3 23 1,-11 72 0,-5 31-246,1-2 1,-3 10-1,1 5 1,-1-1 0,0 6-1,-1 4 1,0 3-83,0-1 0,0 4 0,0 3 0,0 1 0,0 0 0,0-17 0,0 1 0,-1 1 0,1-1 0,0 2 0,-1 0-82,0 5 0,0 1 0,0 1 0,-1 1 0,1-1 0,0 0 0,1 1 0,-1 0 0,1 0 0,0-1 0,0 1 0,-1 0 0,0 0 0,0 1 0,0-1 0,0 0 0,0-1 0,0 0 0,0-4 0,1-1 0,-1 0 0,1-1 0,0-1 0,-1 0 0,1 11 1,0 0 0,0-1-1,0-3 1,0-3 0,0 6 0,0-4-1,0-3 1,0-4-174,0 8 1,0-5 0,0-7 254,0 12 0,0-18 0,0-20 0,0-79 245,0-63 1,0 24 0,0-9 0,0-6-124,0 6 1,0-4 0,0-3 0,0-2 0,0-14 0,0-3 0,0-2 0,0-3-25,0 12 0,0-2 0,0-1 1,0-1-1,0 1 0,0-2 1,0 0-1,0-1 0,0 1 1,0-2-198,0-1 1,0-2 0,0 0-1,0 1 1,0 1 0,0 7-1,0 1 1,0 1 0,0 1-1,0 2-28,0-15 0,0 1 0,0 3 0,0 5 0,0-6 0,0 5 0,0 9 127,0-6 0,0 21 983,0 38-738,0 104 1,-3-8 0,-3 15 0,0 5-124,2-10 1,-1 3 0,0 3 0,0 1 0,-1 6 0,0 1 0,-1 3 0,2 1-156,0-11 1,1 1-1,0 2 1,0 0 0,1-1-1,0-1 1,1-1-1,0 0 1,0 0 0,0 0 32,1-1 0,-1-1 0,1 0 0,0 0 0,0-1 0,0 18 0,0-1 0,1-1 0,-1-1 0,1-7 0,0 0 0,0-2 0,0-2 0,0 15 0,0-3 0,0-4-118,0-10 1,0-2 0,0-6 117,0 11 0,0-14 0,0-21 327,0-69 1,0-28 0,0-15-132,0-31 1,0-10-1,0 21 1,0-3 0,0-3-100,0 12 0,0-3 0,0 0 0,0 0 0,0 0 0,0 0 1,0 1-1,0 0-238,0 2 1,0 0-1,0 1 1,0 2-1,0-20 1,0 2-1,0 2 64,0 10 0,0 2 1,0 5 567,0-12 1,0 17-165,0 28 1,0 88 0,-2 39-188,0-10 0,0 8 1,0 5-1,1-9 1,1 4-1,-1 2 1,1 2-240,-1-7 1,-1 1 0,1 2-1,-1 0 1,1 0 0,0-1-1,1-1 1,-1 1 0,1 0-1,0 1 23,0 3 0,0 2 0,0 0 0,0-1 0,0-1 0,0-4 1,0-1-1,0-1 0,0 0 0,0-2 76,0 16 0,0 0 0,0-3 0,0-3 0,0-11 0,0-3 0,1-2 0,0-4 0,1 3 0,1-4 0,-1-5 0,-4 9 0,6-13 0,18-11 983,-9-56-872,0-58 1,-12-8 0,-2-12-112,1 10 0,0-5 0,0-4 0,0 9 0,0-3 0,0-2 0,0-2-123,0-11 0,0-2 0,0-3 0,0 1 0,0-3 0,0 0 0,0-1 0,0 0 0,0-1 0,0 1 0,0 0 0,0 2 0,0 9 0,0 2 0,0 1 0,0 2 10,0 6 0,0 2 0,0 1 0,0 3 1,-2-9-1,-1 4 0,-1 5 604,-2-8 1,-1 9 491,-2-27-492,-17 70 1,4 82-424,3-8 1,-1 6 0,-4 32-1,2 9-68,7-18 0,0 4 0,0 2 0,-3 10 0,0 3 0,1 2-123,5-15 0,1 3 0,0 0 0,0 0 0,-1 0 0,1 1 0,0-1 0,1 1-18,1 0 1,0 1-1,1-1 1,1-2-1,0 19 1,0-2-1,2-3 63,2-9 1,1-2 0,0-6-1,1 14 1,0-9 568,1-23 1,0-13-1,0-25 1,0-76-299,0-8 0,0-11 0,0 6 0,0-5 0,0-4-193,-1-17 0,1-6 0,1-2 0,3 16 0,2-2 0,1-1 0,0-2-99,-1 9 1,1-1 0,-1-2-1,1 0 1,0 0 0,0-4-1,0 1 1,0-2 0,0 1-1,0-1 0,-1-3 1,1-1 0,0 0-1,-1 0 1,0 3 0,-1 5-1,0 1 1,0 1 0,-1 2-1,1 1-147,2-9 0,0 2 0,0 3 0,-2 3 79,0-9 0,-2 5 1,2 12 166,13-20 0,-16 148 0,-2 47 0,1-34 0,1 8 0,0 4 0,0 1 0,-2-6 0,1 3 0,-1 1 0,0 1 0,1-1-28,-1 0 0,0 0 0,0 0 0,0 0 1,0 0-1,-2 18 0,0-1 0,0 0 1,-1-1 27,0-4 0,1-1 0,-2 0 0,0-3 0,-1-8 0,-1-2 0,0-2 0,-1-1 0,-2 17 0,0-3 0,1-5 0,1-15 0,0-3 0,1-3-142,-1 11 0,1-7 142,2 28 0,-5-98 0,9-57 0,0-9 0,0-12 0,0 10 0,0-4 0,0-4 0,0-14 0,0-3 0,0-3 0,0 15 0,0-1 0,0-2 0,0-1 0,0-4 0,0-1 0,0 0 0,0-1 122,0-2 1,0 0 0,0 0 0,0 1 0,0 5 0,0 1 0,0 2 0,0 1-81,0 7 1,0 1-1,0 3 1,0 2-43,0-11 0,0 4 0,0 10 0,0 3 0,0 30 0,0 84 0,0 41 0,0-4 0,0 11 0,0 4 0,0-9 0,0 4 0,0 2 0,0-1 0,0-1 0,0-1 0,0 1 0,0 0 0,0 1 0,0 1 0,0 0 0,0 0-6,0 2 1,-1-1-1,1 1 1,1-3 0,1-4-1,1-2 1,1 0-1,0 0 6,1 1 0,1 0 0,1-1 0,1-3 0,0-10 0,1-1 0,2-3 0,1 0 0,5 15 0,4-2 0,-1-6 0,5 12 0,0-12 102,-2-26 1,0-10-1,12 6-102,-2-36 0,-1-38 0,7-35 0,-14 1 0,-2-11 0,-4 5 0,-2-7 0,0-3 0,0-13 0,-1-5 0,-1-3-84,-3 12 1,-1-3 0,1-2 0,-2-1 0,1-5 0,-1-1 0,-1-1 0,0 0 83,-1 15 0,-1 0 0,-1-1 0,1 1 0,-2 1 0,1-15 0,-1 0 0,0 2 0,-1 1 0,-2 5 0,0 0 0,-1 3 0,0 2 0,0-7 0,0 3 0,-1 4-426,1-16 0,-2 7 426,1-37 0,0 128 327,0 65 1,0 11 0,0 13-188,0-11 0,0 6 1,0 3-1,0-14 1,0 3-1,0 1 1,0 1-131,0 11 1,0 1-1,0 1 1,0-1 0,0-5-1,0-1 1,0-1-1,0 0-151,0-3 1,-1-1-1,1 0 1,1-3-1,4 15 1,0-3-1,3-4 90,4 18 1,2-8 377,-3-20 1,4-13 0,20-17 163,-9-44 1,-2-53-260,-16 6 1,-3-10 0,4-33-1,0-12-232,-4 14 0,-1-6 0,0-5 0,-1 12 0,1-4 0,0-3 0,0-2-99,-1 8 1,0-2 0,-1-2-1,1-1 1,-1-1 0,0-4-1,1-1 1,-1 0 0,0-1-1,0 0 9,-1 14 1,0 0-1,1 0 1,-1 0 0,0 2-1,-1 2 1,1-5 0,-1 2-1,0 1 1,1 3-1,0 2-51,0-6 1,1 2-1,0 5 1,-1 11-1,0-17 1,0 39-1,-1 56 52,0 31 1,0 16 0,0 3 0,0 9 0,0 2 88,0 11 0,0 5 0,0 2 0,0-15 0,0 3 0,0 0 0,0 2 0,0 6 0,0 2 0,0 1 0,0 1 0,0 8 0,0 1 0,0 2 0,0 0-110,0-19 1,0 0 0,0 1 0,0-1-1,0 0 1,0 19 0,0-2 0,0 1-1,0-1 50,0-3 0,0 1 1,0-2-1,0-4 1,0 10-1,0-4 0,0-6 60,0-16 0,0-4 0,0-8 0,0 8 0,0-33 0,0-57 0,0-38 0,0-19 0,0 6 0,0-7 0,0-5 0,0 3 0,0-5 0,0-4 0,0-3-29,0 4 1,0-3 0,0-2 0,0-2 0,0 0-1,0 10 1,0-1 0,0-1 0,0-1 0,0-1-1,0 0 29,0-8 0,0-2 0,0-1 0,0 0 0,0 1 0,0 0 0,0 2 0,1 1 0,-1 0 0,0 0 0,1 0 0,-1 0 0,1-1 0,0-1 0,1 1 0,-1 0 0,0 3 0,0 3 0,-1 0 0,1 2 0,-1 3 0,0 3 0,1 4 0,1-24 0,1 5 0,-1 15 298,-1 10 0,0 33-298,-1 100 0,0 46 0,0-26 0,0 6 0,0 6 0,0-17 0,0 4 0,0 2 0,0 2 0,0-1 0,0 1 0,0 0 0,0 1 0,0-1 0,0 2-83,0 2 0,0 0 1,0 1-1,0 0 1,0 1-1,0 3 1,0 1-1,0 1 0,0 0 1,0 1 82,-1 2 0,1 2 0,-1 0 0,1-1 0,2 0 0,1-3 0,1-1 0,1 0 0,1-1 0,0-1 0,0-5 0,0 0 0,1-1 0,0-2 0,-1-2 0,1 6 0,0-2 0,-1-4 0,1-5 0,-1 2 0,1-5 0,-1-8 0,0 4 0,3-15 0,18-19 491,-1-57 1,-7-54-296,-11 14 1,-3-11-1,0 1 1,-1-7 0,0-4-75,1 8 1,0-2 0,0-4 0,0-1 0,0-15 0,0-2 0,0-4 0,0 0-213,-1 12 1,0-2-1,0 0 1,0-2 0,-1-1-1,0 11 1,-1-1 0,0-1-1,-1-1 1,1 1-1,-1-1 0,1-2 1,-1-1-1,0 0 1,0 1 0,0-1-1,0 3 1,-1-13 0,1 2-1,-1 1 1,1 0-1,-1 2 5,0 7 0,0-1 0,0 3 0,0 1 0,0 4 1,0-4-1,0 3 0,0 4 0,0 5 576,0-31 1,0 17 491,0 9-738,0 165 1,0-22 0,0 13 0,0 4-197,0-5 0,0 5 0,0 2 0,0 2 0,0-8 1,0 2-1,0 1 0,0 2 0,0 0-148,0 6 1,0 1 0,0 1-1,0 0 1,0 0 0,0-1-1,0 0 1,1-1 0,-1 1-1,1-1 0,0-1 1,0 1 0,0-1-1,1 0 1,0-2 0,-1-4-1,1-1 1,0 0 0,1-1-1,-1-1-42,2 15 1,1-1-1,0-1 1,1-3-1,2 14 1,1-4-1,0-6 89,-1-17 0,1-5 0,0-5 52,3 7 0,2-11 0,10-4 491,-4-66 1,15-69-296,-17 7 1,-4-12-1,-2 3 1,-2-7 0,1-5-88,0 4 0,1-4 0,0-4 0,-1-2 1,-2 12-1,0-2 0,0-2 0,0-1 1,1-1-192,-1 5 0,1-1 0,0-2 0,0 0 0,0-1 0,-1 2 0,0 1 0,0 0 0,-1-1 0,0 1 0,0 0 0,0 1-17,0 0 1,0-1 0,0 1-1,0 1 1,-1 1 0,0 3-1,2-23 1,-1 3 0,-1 3-1,0 5-208,0-8 1,-1 6 0,0 7 551,1-12 1,-3 26 0,-4 53 0,0 110-83,0-6 1,0 15 0,0-29 0,0 5 0,0 5 0,0 2-66,0-3 0,0 3 0,0 3 1,0 1-1,0 0 0,0 4 1,0 1-1,0 0 0,0 1 1,0 1-198,0 3 1,0 1 0,0 0-1,0 0 1,0-1 0,0-2-1,0-2 1,0 1 0,0-1-1,0-1-11,0-2 1,0-1 0,-1 0 0,2-1-1,-1-1 1,2 12 0,0-1 0,0-3-1,1-2-31,0-12 1,0-1-1,0-3 1,1-4-1,1 4 1,1-4-1,0-7 131,3 1 0,2-14 0,6-17 10,-4-74 0,-3-17 0,-2-13 0,-3 3 0,-1-6 0,0-5 0,0 4 0,1-3 0,-1-4 0,0-3-5,0 3 1,1-3-1,-1-3 1,0-1-1,-1-1 1,0-7 0,-1 0-1,0-3 1,0 0-1,0-2 5,-1 10 0,0-3 0,0 0 0,0-1 0,0 1 0,0 1 0,1 4 0,0 1 0,-1 0 0,1 0 0,0 1 0,0 0 0,1-13 0,0-1 0,-1 1 0,1 1 0,-1 4 0,1-6 0,-1 2 0,0 3 0,0 3-100,0-11 0,1 5 1,-1 5 99,-3 20 0,1 4 0,3 9 491,14-30 1,-6 138-296,0 28 1,-2 18-1,-4-6 1,-2 8 0,0 5-99,-3-24 0,1 2 0,-2 4 1,1 0-1,0 0 0,0 3 1,0 1-1,0 0 0,0 1 1,0 0-198,0 4 1,-1 1 0,1 0-1,0 0 1,1 0 0,-1-3-1,0 0 1,0-1 0,1 1-1,0-1 0,0 1 1,0-1 0,0 0-1,1 0 1,-1-1 0,1-5-1,0 0 1,0-1 0,0-1-1,1-1-42,1 11 1,1-1-1,0-3 1,1-2-1,0 10 1,0-3-1,1-7 632,3 11 1,0-16-1,1-17 1,-2-124-296,-8-16 1,-2-15-1,1 14 1,0-5 0,0-5-102,0 9 0,0-3 1,0-3-1,0-2 1,0-8-1,0-3 0,0-1 1,0-3-195,0 11 1,0-3 0,0 0-1,0-2 1,0 1 0,0-3-1,0-1 1,0 0 0,0 0-1,0-1 9,0 15 1,0-2-1,0 0 1,0 0 0,0 1-1,0 2 1,0-8 0,0 0-1,0 2 1,0 1-1,0 1-156,0-13 0,0 1 0,0 2 0,0 5 96,0-7 1,0 4-1,0 14 150,0 4 0,0 36 0,0 55 0,0 52 0,0 27 0,0-14 0,0 6 0,0 2 0,0 4 0,0 2 0,0 3 118,0-16 0,0 3 0,0 1 0,0-1 0,0 2 0,0 0 0,0 1 1,0 0-119,0 4 0,-1 1 0,1 0 0,1 0 0,-1-1 0,0-1 0,1 0 0,0 0 0,0 0 0,1 0 0,-1-1 0,1-4 0,1 11 0,0-3 0,0-4 0,1-9 0,0-3 0,1-6 0,4 9 0,-1-16 0,-5-29 0,3-55 0,-4-37 0,-1 0 0,-2-8 0,2-18 0,-2-7 0,1 13 0,-2-6 0,0-3 122,-1 10 1,0-3 0,-1-3 0,1 0 0,0-9 0,-1-1 0,1-3 0,-2 0-108,-1 13 0,-1 0 0,0-2 0,0 1 0,1-1 0,1 1 0,0 0 0,0-1 0,1 1 0,-1 2-15,-1-18 0,-1 1 0,0 2 0,1 5 0,-1-9 0,1 4 0,-1 10 0,2-2 0,-3 17 0,-9 18 0,6 108 0,0 23 0,0 15 0,2-18 0,0 3 0,1 4 0,2 14 0,2 5 0,-1 2-62,0-17 0,-1 2 0,1 2 0,1 0 0,2 7 0,0 1 0,1 1 0,0 1 62,-1-16 0,1 2 0,-1 0 0,1 0 0,0 0 0,0-1 0,1 0 0,-1-1 0,1 1 0,0 0 0,0-1 0,0 0 0,0 0 0,0-1 0,0-3 0,0 5 0,1-1 0,-1-4 0,1-1 0,1 10 0,1-4 0,-1-5 0,-3 10 0,4-15 0,14-14 0,-12-100 0,1-20 0,1-16 0,-1-4 0,0-9 0,3 2 0,3 16 0,1 2 0,2-1 0,1-8 0,1 1 0,0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21:06:22.594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0 11531 22878,'0'98'0,"0"-1"0,0 0 0,0-12 0,0 2 0,0 3 0,0 1 0,0-9 0,0 1 0,0 2 0,0 1 0,0 2 0,0-5 0,0 1 0,0 2 0,0 0 0,0 0 0,0-1 0,0 15 0,0-1 0,0 0 0,0-1 0,0 0-110,0-2 1,0 0 0,0-1 0,0-2-1,0-2 1,0 9 0,0-2 0,0-3-1,0-5-87,0 6 0,0-6 1,0-8-1,0 3 0,0-20-159,0-32 356,0-91 0,0-48 0,0 33 0,0-9 0,0-6 0,0-6 0,0 7 0,0-6 0,0-4 0,0-3 0,0-2 0,0 0 0,0 16 0,0-2 0,0 0 0,0-2 0,0 0 0,0-2 0,0-1 0,0-1-50,0 0 1,0 0 0,0-2 0,0 0 0,0-2 0,0 0-1,0-2 1,0 1 0,0-2 0,0 13 0,0-1 0,0-1 0,0-1-1,0 0 1,0 0 0,0-1 0,0 0 0,0-1 0,0 0-1,0-1 9,0 4 0,0-1 0,0-1 0,0 0 0,0 0 0,0-1 0,0 0 0,0 0 0,0-1 0,0 1 0,0-1 0,0 1 0,0-2 0,0 0 0,0-1 0,0 1 0,0-1 0,0 1 0,0-1 0,0 0 0,0 0 0,0-1 0,0 1 0,0-1 0,0-2 0,0 0 0,0-1 0,0 0 0,0-1 0,0 1 0,0 0 0,0 0 0,0 0 0,0 1 0,0 0 0,0 0 0,0 5 0,0 0 0,0 0 0,0 0 0,0 1 0,0-1 0,0 2 0,0-1 0,0 1 0,0 0 0,0 1 0,0 0-9,0-4 1,0 0 0,0 1 0,0-1 0,0 2 0,0-1-1,0 2 1,0 0 0,0 1 0,0 1 0,0 1 0,0-8 0,0 0-1,0 2 1,0 0 0,0 1 0,0 2 0,0 1 0,0 2-1,0 1-32,0-8 0,0 1 0,0 2 0,0 2 0,0 2 0,0 3 0,0 2 0,0-10 0,0 2 0,0 4 0,0 5 0,0 5-246,0-15 0,0 7 0,0 17 82,0-6 0,0 123 0,0 61 0,0 9 175,0-42 1,0 7 0,0 3 0,0 5-1,0 2 1,0 1 0,0-10 0,0 2 0,0 3-1,0 1 1,0 2 0,0 1 0,0 2-1,0 1 21,0-8 1,0 3 0,0 0 0,0 3 0,0 0 0,0 1-1,0 0 1,0 0 0,0 1 0,0-1 0,0 3 0,0 0 0,0 0-1,0 1 1,0 0 0,0 0 0,0 0 0,0 0 0,0 1-1,0 0 14,0-8 1,0 0-1,0 0 1,0 1-1,0 0 1,0 0-1,0 0 1,0 0-1,0-1 1,0 1-1,0 0 1,0-1-1,0 0 1,0 1 0,0-1-1,0 0 1,0 1-1,0-1 1,0 0-1,0-1 1,0 1-1,0-1 36,0 8 0,0-1 0,0 0 0,0 1 0,0-1 0,0-1 0,0 0 0,0 0 0,0-1 0,0-1 0,0 3 0,0 1 0,0-2 0,0 0 0,0-1 0,0 0 0,0-1 0,0 0 0,0-2 0,0 7 0,0-1 0,0-1 0,0 0 0,0-1 0,0-2 0,0-2 0,0-2 0,0 13 0,0-2 0,0-2 0,0-3 0,0-3 0,0-5 140,0 14 0,0-5 1,0-6-1,0-6 1,0-3-1,0-6 1,0-19 147,0-19-288,0-77 0,0-37 0,0-2 0,0-14 0,0-11 0,0-3 0,0 26 0,0-4 0,0-3 0,0-2 0,0-3 0,0-2 0,0-1 0,0 7 0,0-1 0,0-2 0,0-2 0,0-1 0,0-1 0,0-2 0,0 0 0,0-2-43,0 7 0,0-1 0,0-2 1,0-1-1,0-1 0,0-1 0,0 0 1,0 0-1,0-1 0,0 1 0,0-1 1,0 6-1,0 0 0,0-1 0,0 1 1,0-1-1,0 0 0,0-1 0,0 0 1,0 0-1,0 0 0,0-1 0,0 0 5,0 2 0,0 1 0,0-2 0,0 0 0,0 0 1,0 0-1,0-1 0,0 1 0,0-1 0,0 0 1,0 1-1,0 0 0,0 0 0,0 1 0,0 0 1,0 1-1,0-1 0,0 0 0,0 1 0,0-1 1,0 1-1,0-1 0,0 0 0,0 1 0,0-1 0,0 1 38,0-1 0,0 0 0,0 0 0,0-1 0,0 1 0,0-1 0,0 1 0,0 0 0,0 0 0,0 1 0,0 1 0,0 0 0,0 2 0,0-9 0,0 0 0,0 1 0,0 0 0,0 1 0,0 1 0,0 1 0,0 0 0,0 1 0,0 1 0,0 0 0,0-9 0,0 0 0,0 1 0,0 0 0,0 2 0,0 1 0,0 2 0,0 3 0,0 1 0,0-5 0,0 2 0,0 1 0,0 3 0,0 3 0,0 2 0,0 3 196,0-11 1,0 0-1,0 4 1,0 11 0,0 13-1,0-8 1,0 37-1,0 76 1,0 52 0,0 11-127,0-26 0,0 9 0,0 6 0,0 5 1,0 1-1,0 1 0,0-13 0,0 3 0,0 1 1,0 2-1,0 1 0,0 1 0,0 2 1,0 0-123,0-1 0,0 2 0,0 2 1,0 0-1,0 1 0,0 1 0,0 0 1,0 1-1,0-1 0,0-6 0,0 0 1,0 1-1,0 0 0,0 0 0,0 1 1,0-1-1,0 1 0,0 0 0,0 0 2,0 2 1,0 0 0,0 1 0,0-1 0,0 1 0,0-1-1,0 1 1,0-1 0,0 1 0,0-2 0,0 0 0,0-1 0,0 1-1,0-1 1,0 0 0,0 0 0,0 0 0,0 0 0,0 0-1,0 0-2,0 0 0,0 0 1,0 1-1,0 0 1,0-1-1,0 0 0,0 0 1,0-1-1,0-1 1,0 0-1,0 2 0,0-1 1,0 0-1,0-1 1,0-1-1,0 0 0,0-1 1,0-1-1,0 0 52,0 3 0,0 0 0,0-1 0,0 0 0,0-2 0,0-1 0,0-2 0,0-1 0,0 13 0,0-1 0,0-3 0,0-1 0,0-3 0,0-3 196,0 2 1,0-3-1,0-2 1,0-4 0,0-3-1,0 25 1,0-6-1,0-11 1,0 0 0,0-21-90,0-35 1,0-74 0,0-35-108,0-2 0,0-11 0,0-9 0,0 12 0,0-7 0,0-5 0,0-5 0,0-2 0,0 23 0,0-3 0,0-1 0,0-3 0,0-2 0,0-1 0,0-1 0,0 0 0,0 1 0,0-2 0,0-1 0,0 0 0,0-2 0,0-1 0,0-1 0,0 0 0,0 0 0,0 10 0,0 0 0,0-1 0,0 0 0,0-1 0,0-1 0,0 0 0,0 0 0,0 0 0,0-1 0,0 1 0,0-4 0,0 1 0,0-2 0,0 1 0,0-1 0,0 0 0,0 0 0,0 0 0,0-1 0,0 1 0,0-1 0,0 7 0,0-1 0,0 0 0,0 0 0,0 0 0,0-1 0,0 1 0,0 0 0,0 1 0,0 0 0,0 0 0,0 2 0,0-4 0,0 2 0,0 0 0,0 0 0,0 0 0,0 1 0,0 1 0,0 0 0,0 0 0,0 0 0,0 1 10,0-5 0,0 0 0,0 0 1,0 0-1,0 1 0,0 1 0,0 0 1,0 2-1,0 0 0,0 2 0,0-11 1,0 1-1,0 2 0,0 0 0,0 2 1,0 1-1,0 2 0,0 2-10,0-13 0,0 1 0,0 2 0,0 3 0,0 2 0,0 5 53,0-21 1,0 4 0,0 7 0,0 15 0,0-64-54,0 148 0,0 211 0,0-136 0,0 7 0,0 5 0,0 5 0,0 4 0,0-16 0,0 3 0,0 3 0,0 4 0,0 1 0,0 3 0,0 1 0,0 2-45,0-12 0,0 3 0,0 2 1,0 1-1,0 1 0,0 2 1,0 0-1,0 1 0,0 0 1,0 0-1,0-1 0,0 3 1,0 0-1,0 1 0,0 0 1,0 1-1,0 0 0,0 0 1,0 0-1,0 1 0,0 0 0,0 0 4,0-4 0,0 0 0,0 0 0,0 1 0,0 0 0,0 1 0,0-1 0,0 1 0,0-1 0,0 0 0,0 0 0,0 0 0,0-1 0,0-1 0,0 0 0,0 1 0,0-1 0,0 0 0,0 0 0,0 0 0,0 0 0,0 0 0,0 0 0,0-1 0,0-1 0,0 1 0,0-1 0,0 1 0,0-1 0,0 0 1,0 0-1,0 0 0,0-1 0,0-1 0,0 0 0,0 0 0,0 11 1,0 0-1,0-1 0,0 0 0,0 0 0,0-2 0,0 0 0,0 0 1,0-2-1,0-1 41,0 2 0,0 0 0,0-1 0,0-1 0,0-1 0,0-1 0,0-2 0,0-1 0,0-3 0,0 9 0,0-2 0,0-2 0,0-1 0,0-3 0,0-3 0,0-2 196,0 12 1,0-3-1,0-3 1,0-4 0,0-7 48,0 20 1,0-8 0,0-24 0,0-21-186,0-83 0,0-37 0,0-3 1,0-16-1,0-10 0,0-5-60,0 26 0,0-4 0,0-4 0,0-3 0,0-2 0,0-2 0,0 0 0,0 9 0,0-1 0,0-2 0,0-2 0,0-1 0,0 0 0,0-2 0,0 0 0,0-2-45,0 10 0,0-1 0,0-1 1,0-1-1,0 0 0,0-2 1,0 1-1,0-1 0,0 0 1,0 0-1,0 0 0,0-1 1,0-1-1,0-1 0,0 1 1,0-1-1,0 0 0,0 0 1,0 0-1,0 0 0,0 0 0,0 1-2,0-1 0,0 0 0,0-1 0,0 1 0,0-1 1,0 1-1,0 0 0,0 0 0,0 1 0,0 1 1,0 1-1,0-4 0,0 1 0,0 1 0,0 0 1,0 0-1,0 1 0,0 1 0,0 0 0,0 0 0,0 1 42,0-6 0,0 0 1,0 0-1,0 0 1,0 1-1,0 1 0,0 2 1,0 1-1,0 2 1,0-10-1,0 2 0,0 1 1,0 2-1,0 2 1,0 2-1,0 2 5,0-16 0,0 3 0,0 3 0,0 4 0,0 4 140,0 1 0,0 1 1,0 10-1,0 19 1,0 0-1,0 107 1,0 39-32,0 0 0,0 12 0,0 10 0,0-28 1,0 5-1,0 5 0,0 4 0,0 2 1,0 1-53,0-8 1,0 2 0,0 3 0,0 2 0,0 1-1,0 0 1,0 1 0,0-1 0,0-7 0,0 0 0,0 0-1,0 1 1,0 0 0,0 0 0,0 2 0,0-1 0,0 2-110,0-5 0,0 1 0,0 1 1,0 0-1,0 1 0,0 0 0,0 0 1,0-1-1,0 1 0,0-1 0,0 9 1,0 0-1,0 0 0,0 0 0,0-1 1,0 1-1,0 0 0,0-1 0,0 1-6,0-2 0,0 1 0,0 0 0,0 0 0,0 0 1,0 0-1,0-2 0,0 1 0,0-2 0,0 7 0,0-1 1,0-1-1,0 0 0,0-1 0,0 0 0,0-2 0,0 0 103,0 5 0,0 0 1,0-1-1,0-1 1,0-2-1,0-2 0,0-3 1,0 0-1,0-1 1,0-3-1,0-2 1,0-2-1,0-4-45,0 19 0,0-3 0,0-6 0,0-6 245,0 0 1,0-7 0,0-21 0,0-27-83,0-70 1,0-38 0,0 8 0,0-12 0,0-8 0,0-5-98,0 10 1,0-6-1,0-3 1,0-4-1,0-2 1,0 0 0,0 12-1,0-1 1,0-2-1,0-1 1,0-1-1,0-2 1,0-1 0,0-1-117,0 10 1,0-1 0,0-1 0,0-2 0,0 0 0,0-1-1,0 0 1,0-1 0,0 1 0,0-1 0,0-3 0,0-1 0,0-1-1,0 1 1,0-2 0,0 1 0,0 0 0,0-1 0,0 0-1,0 0 3,0 8 0,0-1 0,0 0 0,0-1 0,0 1 1,0-1-1,0 1 0,0 0 0,0 0 0,0 0 1,0 1-1,0-7 0,0 0 0,0 1 0,0 0 1,0 0-1,0 0 0,0 1 0,0-1 0,0 1 0,0 0-5,0 1 0,0-1 0,0 1 1,0 0-1,0 0 0,0 0 0,0 1 1,0 1-1,0 1 0,0 1 0,0-1 1,0 0-1,0 1 0,0 1 0,0 1 1,0 1-1,0 1 0,0 0 0,0 1 1,0-14 0,0 0 0,0 2 0,0 0 0,0 3 0,0 3 1,0 3-1,0-13 0,0 3 0,0 4 0,0 5 0,0 5 378,0-15 1,0 8 0,0 10-29,0-14 0,0 44 0,0 115-299,0 15 0,0 20 0,0-29 0,0 7 0,0 6 0,0 4 0,0 2 0,0-9 0,0 4 0,0 3 0,0 1 0,0 3 0,0 1 0,0 0 0,0 1 0,0 2 0,0 1 0,0 2 0,0 1 0,0 1 0,0 1 0,0 1-47,0-12 0,0 1 0,0 2 0,0 0 0,0 1 1,0 0-1,0 1 0,0 1 0,0 0 0,0-1 1,0-3-1,0 0 0,0 0 0,0 1 0,0 0 1,0 1-1,0-1 0,0 1 0,0 1 0,0-1 0,0 0 2,0 3 0,0 0 0,0 1 1,0 0-1,0 0 0,0 0 1,0 0-1,0 0 0,0 0 1,0 0-1,0 0 0,0-1 1,0 0-1,0 0 0,0 0 1,0-1-1,0 1 0,0 0 1,0 0-1,0-1 0,0 1 0,0 0-2,0 0 0,0 1 1,0 0-1,0 0 1,0 0-1,0 0 1,0 0-1,0-1 1,0 0-1,0-2 1,0 0-1,0 3 0,0 0 1,0-2-1,0 1 1,0-1-1,0-1 1,0-1-1,0 0 1,0-1-1,0-1 47,0 3 0,0-2 0,0 1 0,0-2 0,0 0 0,0-2 0,0-1 0,0-1 0,0-2 0,0 11 0,0-2 0,0-1 0,0-2 0,0-2 0,0-3 0,0-3 196,0 9 1,0-3-1,0-4 1,0-4 0,0-3 48,0 20 1,0-6 0,0-19 0,0-1-132,0-157 1,0 16 0,0-16 0,0-11-1,0-5-114,0 23 0,0-6 0,0-3 0,0-3 0,0-2 0,0-2 0,0-1 0,0 9 0,0-2 0,0-2 0,0-1 0,0-1 0,0-1 0,0-2 0,0-1 0,0-1-43,0 7 0,0-2 0,0 0 1,0-2-1,0-1 0,0-1 0,0 0 1,0-1-1,0 0 0,0-1 0,0 0 1,0 2-1,0-1 0,0-1 0,0 0 1,0-1-1,0 0 0,0 0 0,0-1 1,0 0-1,0-1 0,0 0 0,0 0 6,0 3 1,0 0-1,0-1 1,0 0-1,0 0 1,0-1 0,0 0-1,0 0 1,0 0-1,0-1 1,0 1 0,0 0-1,0 0 1,0 8-1,0-2 1,0 1 0,0 0-1,0 0 1,0 0-1,0-1 1,0 1 0,0 0-1,0 0 1,0 0-1,0 0 1,0 1-1,0-1-1,0-5 0,0 0 1,0 0-1,0-1 1,0 1-1,0 0 1,0 0-1,0 1 1,0 0-1,0 1 0,0 0 1,0 2-1,0 0 1,0-6-1,0 0 1,0 1-1,0 0 1,0 2-1,0 0 0,0 1 1,0 1-1,0 0 1,0 1-1,0 1 38,0-10 0,0 1 0,0 0 0,0 1 0,0 1 0,0 2 0,0 2 0,0 2 0,0 2 0,0-5 0,0 2 0,0 2 0,0 3 0,0 2 0,0 4 0,0 4 245,0-26 1,0 5 0,0 8 0,0 14 245,0-12 1,0 43-363,0 92 0,0 42 0,0-13 1,0 14-1,0 10 0,0 5 0,0 1-129,0-14 0,0 4 0,0 3 0,0 2 0,0 2 0,0 1 0,0 1 0,0-12 0,0 1 0,0 2 0,0 0 0,0 2 0,0 1 0,0 0 0,0 2 0,0 0-45,0-10 0,0 1 0,0 1 1,0 1-1,0 1 0,0 0 1,0 0-1,0 1 0,0 0 1,0 0-1,0 0 0,0 2 1,0 1-1,0 0 0,0 0 1,0 0-1,0 0 0,0 1 1,0 0-1,0 1 0,0-1 0,0 1 4,0-5 0,0 1 0,0 0 0,0 0 0,0 0 0,0 1 0,0-1 0,0 1 0,0 0 0,0-1 0,0 0 0,0 1 0,0-2 0,0 0 0,0 1 0,0-1 0,0 1 0,0-1 0,0 0 0,0 0 0,0 0 0,0 0 0,0-1 0,0 1 13,0 5 1,0 1 0,0-1 0,0 1 0,0-1 0,0 0-1,0-1 1,0 0 0,0-1 0,0 0 0,0-1 0,0 3-1,0-1 1,0 0 0,0 0 0,0-1 0,0-1 0,0-1-1,0 0 1,0-2 0,0 0 27,0 11 0,0 0 0,0-1 0,0-1 0,0-1 0,0-3 0,0 0 0,0-3 0,0-2 0,0 0 0,0-3 0,0-1 0,0-2 0,0-2 0,0-1 196,0 15 1,0-2-1,0-2 1,0-4 0,0-4-34,0 0 1,0-3 0,0-6 0,0-12 0,0 7 0,0-35-93,0-76 0,0-16 1,0-20-1,0-13 0,0-3-71,0 5 0,0-5 0,0-5 0,0-5 0,0-2 0,0-2 0,0 20 0,0-2 0,0-2 0,0-2 0,0-2 0,0 0 0,0-3 0,0 0 0,0-1-41,0 5 0,0-1 0,0-1 0,0-2 0,0 0 0,0-2 0,0 0 0,0-1 0,0 0 0,0-1 0,0 0 0,0 9 0,0-1 0,0 0 0,0-1 0,0-1 0,0 1 0,0-2 0,0 1 0,0-1 0,0-1 0,0 1 0,0-1 0,0 0 5,0 3 1,0-1 0,0-1 0,0 1 0,0-2 0,0 1 0,0-1 0,0 1 0,0-1-1,0 0 1,0 0 0,0 0 0,0 1 0,0-1 0,0 1 0,0 0 0,0-1 0,0 1-1,0-1 1,0 1 0,0 0 0,0-1 0,0 1 0,0-1 0,0 1 0,0-1 0,0 0-1,0 0 5,0-1 0,0 0 0,0 0 1,0-1-1,0 0 0,0 1 0,0-1 1,0 0-1,0 1 0,0 0 1,0 0-1,0 0 0,0 2 0,0-1 1,0-1-1,0-1 0,0 1 1,0 1-1,0-1 0,0 1 0,0 0 1,0 1-1,0 0 0,0 0 1,0 1-1,0 0 0,0 1 31,0-3 0,0 1 0,0-1 0,0 1 0,0 0 0,0 1 0,0 1 0,0 0 0,0 1 0,0 1 0,0 2 0,0 1 0,0-15 0,0 1 0,0 1 0,0 1 0,0 2 0,0 2 0,0 2 0,0 2 0,0 2 98,0-17 0,0 2 0,0 2 1,0 5-1,0 5 0,0 5 1,0-8-1,0 4 0,0 11 1,0 15 884,0-19-896,0 161 0,0-4 1,0 20-1,0 12 0,0 2-87,0-28 0,0 3 0,0 3 0,0 3 0,0 2 0,0 2 0,0 0 0,0-6 0,0 1 0,0 1 0,0 2 0,0 2 0,0 1 0,0 1 0,0 1 0,0 2-43,0-5 0,0 1 0,0 2 1,0 2-1,0 0 0,0 2 0,0 0 1,0 0-1,0 1 0,0-1 0,0 0 1,0-5-1,0 0 0,0 0 0,0 1 1,0 0-1,0 0 0,0 0 0,0 1 1,0 0-1,0 0 0,0 0 0,0 0 3,0 3 1,0 0 0,0 1-1,0 0 1,0-1 0,0 2-1,0-1 1,0 0 0,0 1-1,0-1 1,0 1 0,0 0-1,0-6 1,0 1 0,0-1-1,0 1 1,0-1 0,0 1-1,0 0 1,0 0 0,0 1-1,0-1 1,0 0 0,0 0-1,0 0 30,0 0 0,0 1 0,0 0 0,0 0 1,0 0-1,0 0 0,0 0 0,0-1 0,0 1 1,0-1-1,0 0 0,0 0 0,0-1 1,0 4-1,0 0 0,0 0 0,0-1 0,0 0 1,0 0-1,0-1 0,0 0 0,0 1 1,0-2-1,0 1 0,0 0 10,0-3 0,0 1 0,0-1 0,0 1 0,0-1 0,0 0 0,0 0 0,0-1 0,0-1 0,0-1 0,0 0 0,0-2 0,0 6 0,0 0 0,0-1 0,0 0 0,0-2 0,0-1 0,0-1 0,0-1 0,0-1 0,0-2 81,0 19 1,0-2 0,0-1 0,0-3 0,0-2 0,0-2 0,0-4 0,0 15 0,0-3 0,0-4 0,0-7 0,0-7 55,0 2 0,0-8 0,0-14-174,0 12 1,0-140-1,0-55 37,0 34 0,0-10 0,0-8 0,0-5 0,0 23 0,0-3 0,0-3 0,0-4 0,0-3 0,0-2 0,0-1 0,0 14 0,0-3 0,0-1 0,0-2 0,0-2 0,0-1 0,0-1 0,0 0 0,0-1 0,0 1 0,0 3 0,0-1 0,0-1 0,0 0 0,0 0 0,0-2 0,0 1 0,0-2 0,0 0 0,0 0 0,0-1 0,0 9 0,0-1 0,0 0 0,0-1 0,0 0 0,0-1 0,0 0 0,0 0 0,0 0 0,0-1 0,0 1 0,0-1 0,0 1 0,0-2 0,0 0 0,0 0 0,0 0 0,0 0 0,0 0 0,0-1 0,0 1 0,0-1 0,0 1 0,0-1 0,0 0 0,0 1 0,0-2 0,0 0 0,0-1 0,0 1 0,0-1 0,0 1 0,0-1 0,0 1 0,0 0 0,0 0 0,0 0 0,0 1 0,0 1 0,0-5 0,0 1 0,0-1 0,0 1 0,0 1 0,0-1 0,0 1 0,0 1 0,0 0 0,0 0 0,0 1 0,0 1 0,0-3 0,0 0 0,0 0 0,0 1 0,0 0 0,0 1 0,0 0 0,0 2 0,0 2 0,0 0 0,0 3 0,0-6 0,0 2 0,0 1 0,0 1 0,0 2 0,0 1 0,0 2 0,0 1 0,0 2 102,0-22 0,0 2 0,0 2 0,0 3 0,0 5 0,0 5-102,0-10 0,0 4 0,0 10 0,0 18 0,0-12 0,0 120 0,0 36 0,0-7 0,0 13 0,0 8 0,0 5 0,0-10 0,0 5 0,0 4 0,0 4 0,0 2 0,0 2 0,0-12 0,0 3 0,0 2 0,0 1 0,0 2 0,0 2 0,0 1 0,0 2-45,0-10 0,0 2 0,0 1 1,0 1-1,0 2 0,0 0 1,0 1-1,0 1 0,0 0 1,0 1-1,0-13 0,0 2 1,0 0-1,0 1 0,0 0 1,0 0-1,0 1 0,0 0 1,0 1-1,0 0 0,0 0 0,0 0 7,0-3 0,0 1 0,0 0 0,0 0 0,0 1 1,0 0-1,0 0 0,0 1 0,0 0 0,0-1 1,0 1-1,0 0 0,0 0 0,0 1 0,0 0 1,0 1-1,0 0 0,0-1 0,0 1 0,0 0 1,0 0-1,0 1 0,0-1 0,0 1 0,0 0 0,0 1 31,0-5 1,0 1 0,0 0 0,0 1-1,0 0 1,0 0 0,0 0 0,0 0-1,0 1 1,0-1 0,0 0 0,0-1-1,0 1 1,0-1 0,0 5 0,0 1 0,0-1-1,0 0 1,0 0 0,0 0 0,0 0-1,0-1 1,0 1 0,0-1 0,0 0-1,0 0 1,0 0 0,0-4 0,0 1 0,0 0-1,0-1 1,0 1 0,0 0 0,0-1-1,0 1 1,0-1 0,0 1 0,0 0-1,0-1 1,0 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2:19.526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1530 2346 24575,'-19'93'0,"0"0"0,0 0 0,0 0 0,4-13 0,-1 1 0,1 1 0,2 1 0,2 1 0,5 5 0,2 1 0,3 1 0,1 2 0,-2 1 0,0-7 0,1 0 0,-1 2 0,1 2 0,0 0 0,0 2-71,-1-5 1,1 1 0,0 2 0,0 0-1,0 1 1,1-1 0,-1 1 0,1-1 0,-1 0-1,1 0 1,0 1 0,0-1 0,1 0-1,-1 0-5,1-2 0,-1 0 1,1 1-1,0-1 0,0-1 1,0 0-1,1-1 1,-1 9-1,1-2 0,-1 0 1,1-1-1,0-1 0,0-1-34,2 10 1,0-1 0,0-1 0,0-3-1,0-2 1,0 5 0,1-2 0,-1-4-1,1-3-218,-1 7 0,-1-4 0,3-9 164,3 20 0,-1-47 0,-6-100 0,0-12 0,1-17 0,-1-6 54,-1-3 1,0-6 0,-1-5 0,0-3-1,-1 3 1,0-3 0,-1-3 0,1-2-1,-1-3 39,1 19 1,0-3 0,0-2 0,1-1-1,-1 0 1,0-1 0,0 2 0,0-1 0,0 0-1,0 0 1,0-1 0,0 1 0,0-1-1,0-1 0,1-3 1,0-1 0,0 0 0,0 0-1,0-1 1,0 1 0,0-1 0,0-1 0,0 0-1,0 0 1,0-1 0,0 1 0,0-1-1,0 1 0,0-1 1,0-1 0,-1 0 0,1 1-1,0 0 1,0 0 0,1 2 0,1 7 0,0-1-1,1 2 1,-1 0 0,2 1 0,-1 1-1,1 1-19,0-7 1,1 2-1,0 0 1,1 2 0,0 2-1,1 2 1,0-1 0,1 2-1,1 2 1,0 3-1,1 3-238,7-29 0,1 6 0,-1 9-9,-4-13 1,5 38 336,8 72 0,-19 39 0,-12 31 0,-1 7 0,3 2 0,1 10 0,-1 4 0,-2 3 0,-1-23 0,0 3 0,-1 1 0,-1 2 0,0 2 0,-1 1-26,0-3 1,0 2 0,-1 1 0,-1 2 0,0 0 0,0 0 0,0 0 0,0 1 0,-2 1 0,1 0 0,-1 0 0,1 0 0,0 0 0,0 1 25,1 1 0,1 0 0,-1 1 0,1 0 0,0 0 0,0-2 0,0 0 0,1-4 0,-1-2 0,0 0 0,1 0 0,0-1 0,0 1 0,0 0 0,1-1 0,0 1 0,0 1 0,1-2 0,-1 0 0,1-1 0,1-3 0,-2 20 0,1-3 0,0-1 0,1-3 0,-1-2 30,-1 10 1,-1-2 0,1-3 0,0-5 0,0 8 0,1-6 0,0-9-31,1 1 0,-1-19 983,-1-34-820,6-79 1,4-39 0,-2 11 0,0-12 0,0-7 0,0-4-83,0 18 1,0-5 0,0-1 0,0-3 0,0-1 0,0-1 0,0-7 0,0-1 0,0-2 0,0-2 0,0 0 0,0-1-153,0 8 1,0-1 0,0-1 0,0 0-1,0-1 1,0-1 0,0 1 0,0-3 0,0 0-1,0-1 1,1 0 0,-1 0 0,0-1-1,1 1 5,-1 11 0,1 0 1,-1-1-1,1 0 1,0 1-1,0 0 1,0 0-1,0 2 1,1-9-1,1 2 1,-1-1-1,1 1 1,0 1-1,0 1 0,1 0-24,1-8 1,0-1-1,0 2 1,1 1 0,0 2-1,0 2 1,0-1 0,-1 2-1,1 2 1,1 3-1,-1 2 335,2-5 1,0 2 0,1 3 0,-1 6-112,-1-6 0,-1 5 0,5 24 0,8 26 0,-13 73 0,-5 34-134,1 4 0,0 11 0,-4 8 0,-2-20 0,-2 3 0,-1 5 0,-1 3 0,0 1 0,1 1 0,0 3 0,-1 2 0,1 2 0,-1 1 0,0-2 0,0-11 0,1 1 0,0 0 0,-1 0 0,0 0 0,1 1 0,-1 0-71,1 2 1,-1 0 0,0 0 0,1 1-1,-1-1 1,1 1 0,0 0 0,1 1 0,-1 0-1,2 0 1,-1 1 0,0-1 0,1 0-1,-1-1-5,0-1 0,0-1 1,0 0-1,0 0 0,1 0 1,-1-1-1,2-2 1,-1 10-1,0-1 0,1-1 1,0-1-1,1-2 0,0-2 18,-1 6 0,1-2 0,1-1 1,0-4-1,0-3 0,0 0 1,1-3-1,0-4 0,0-5 58,0-1 0,-2-4 0,1-9 0,-1 3 0,-3-25 0,-1-38 0,2-49 0,4-33 0,-2-2 0,0-12 0,0-7 0,1 21 0,-1-5 0,0-3 0,0-2 0,1-1 0,0 7 0,1-1 0,-1-1 0,1-2 0,0 0 0,-1-1 40,1-5 1,0-1-1,0-1 1,0-1-1,0 0 1,0 0 0,0 13-1,1-1 1,0 1-1,-1-1 1,1 0 0,0 0-1,0 0-40,0 0 0,-1-1 0,1 1 0,0-1 0,0 2 0,1-1 0,-1 2 0,0-8 0,0 0 0,0 1 0,1 0 0,-1 1 0,1 1 0,0 4 0,-1-1 0,1 1 0,0 1 0,0 2 0,1 1 0,1-7 0,0 1 0,1 2 0,1 2 0,0 4 245,2-3 1,1 2 0,1 4 0,0 4-130,-1-5 1,1 4 0,2 13 0,15-15-117,-13 82 0,-4 63 0,-9 34 0,1-35 0,0 6 0,-2 4 0,0 3 0,-1 0 0,-2 3 0,0 3 0,-1 3 0,0 1 41,1-4 0,-1 2 1,0 2-1,-1 1 0,0 0 1,0-1-1,-2 2 0,0 1 1,-1-1-1,0 1 0,0 0 1,-1 0-42,0 2 0,-1 1 0,0 0 0,0 1 0,0-1 0,0 0 0,0-1 0,1 0 0,-1 0 0,1 0 0,0-1 0,1 0 0,1-1 0,0 0 0,0-1 0,1 0 0,-1-2 0,1 0 0,-1 8 0,0 0 0,1-2 0,0-2 0,0-2-158,2 8 1,1-2 0,-1-4 0,0-4 157,-4 5 0,-1-6 0,0-9 0,5 1 0,-5-22 983,-9-40-787,12-67 1,7-35-1,-5-3 1,-1-14 0,2-7-108,2 23 0,0-5 1,1-4-1,0-2 0,0 1 1,0 9-1,0-1 0,0-1 1,-1-1-1,1-1 1,1-1-166,-1-6 0,1-3 1,0 0-1,0-1 0,1 0 1,-1 0-1,0 14 1,0 0-1,0-1 0,0 0 1,0 0-1,0 0 0,0-1 0,0-1 0,-1-1 1,1-1-1,0 1 0,0 0 1,0 1-1,1 1 1,0-8-1,1 1 0,0 0 1,0 1-1,1 1 0,0 0 11,0 2 0,1 1 0,0-1 0,1 2 0,0 1 0,0 2 0,1-4 0,1 1 0,0 2 0,1 3 0,1 2 310,3-4 1,1 2 0,1 4 0,-1 6 81,6-34 1,1 20 0,13 22-83,-13 104 1,-12 17 0,-4 20 0,-1 6-202,-1 0 1,-1 6 0,-2 5 0,-1 3 0,-2-5-1,-2 3 1,0 2 0,-2 2 0,1 2-127,1-8 0,0 2 0,0 1 0,0 1 0,-1 0 0,-1-1 0,0 2 0,-1 0 0,-1 0 0,1 1 0,0-1 0,0 1 0,1 0 0,0 0 0,0 0 0,1 0 0,-1 0 0,1 0 0,0-2 0,-1 0 0,1 1 0,-1-2 0,1 0 0,1-1-8,-1-6 1,2-1-1,-1-1 1,1 0 0,-1-1-1,2-1 1,-1 9 0,1-1-1,0-1 1,0-2-1,1-4-51,1 6 0,0-2 0,1-4 1,0-3 140,0 10 0,0-5 0,1-12 491,-1-8 1,2-31-247,-1-132 1,0 16 0,0-17 0,0-7-157,0 23 0,0-4 1,0-5-1,0 0 0,0-2 1,0 10-1,0-1 0,0-1 1,0-1-1,0-1 1,0-1-172,0-6 0,0-1 0,0 0 0,0-2 0,0 0 0,0 1 0,0-4 0,0 1 0,0-1 0,0 0 0,0-1 0,0 0 6,-1 13 0,1-1 1,0-1-1,0 1 0,0 0 1,0 0-1,1 2 1,0-9-1,0 2 0,1 0 1,1 0-1,-1 1 0,2 1 7,-1 1 1,1 0 0,0 0-1,0 2 1,1 1 0,1 2 0,0-2-1,0 1 1,1 2 0,1 3-1,2 3 314,2-2 1,2 3 0,0 3 0,-2 5 245,2-36 1,3 18-1,17 22 1,-29 161-329,2-6 1,-1 16 0,-7-31 0,-3 6 0,-1 4 0,0 3-132,-1-2 1,0 5 0,-1 2 0,0 1 0,0-1 0,0 1 0,0 1 0,-1-1 0,1 2 0,-1 0-115,1-13 0,-1 0 0,0 1 0,1 1 0,-1-1 0,0 0 0,0-1 0,1 0 0,-1 1 0,0-1 0,1 0 0,-1-1-17,0 15 1,0-1 0,0 0-1,1-1 1,-1-2 0,1-6-1,-1 0 1,1-2 0,0-1-1,1-2-147,0 8 0,1-1 0,1-3 0,0-5 573,0 8 1,1-4 0,-1-13 163,-1-6 1,1-32-247,4-112 1,0 10 0,0-14 0,0-5-137,0 3 0,0-6 0,0-2 0,0-2 1,0 12-1,0-1 0,0-2 0,0-1 1,0 0-200,0-5 1,0-1-1,0-1 1,0-1 0,0 0-1,0 11 1,0-1 0,0 0-1,0-1 1,0 0-1,0 1 8,0-1 0,0 0 0,-1 0 0,1 0 0,1 0 0,-1 0 0,1 0 0,1-1 0,-1 1 0,1-1 0,1 0 0,-1 0 0,1-1 0,-1 0 0,1-1 0,0 1 0,1 0 0,1 1 0,0 2 0,2 0 0,0 0 0,0 1 0,2 1 0,-1 0 53,3-13 1,0 0 0,1 1 0,1 2 0,-1 4 0,2-4 0,0 3-1,1 4 1,-1 5 28,-1 2 0,-1 6 0,2 6 0,5-11 0,-3 35 0,-8 105 0,-1 11 0,-1 15 0,-3-21 0,-1 5 0,-1 5 0,0 4 0,-1-1 0,-1 4 0,0 3 0,-1 1 0,-1-1 0,-1 2 0,-1 0 0,0 1 0,-2 0 0,0 0 33,-1 1 0,-1 1 0,0 0 0,-1 0 1,0 0-1,0-1 0,0 1 0,-1 0 0,-1-1 1,1-1-34,0-2 0,-1-1 0,0 0 0,0-1 0,0-1 0,0-5 0,1 0 0,-2-1 0,1-1 0,-1-2 0,-3 13 0,-1-2 0,1-2 0,0-3 0,0 6 0,1-3 0,-2-7 0,-9 12 0,0-12 0,-5 13 0,-4-77 0,22-61 0,7-20 0,4-16 0,1 8 0,1-8 0,1-4 0,-1 6 0,0-5 0,0-2 0,0-2 48,0 9 1,0-2 0,0 0-1,0-2 1,0 0 0,0-4-1,0 0 1,0-1 0,0-1 0,0 1-49,-1-3 0,1 1 0,0-1 0,0 0 0,1 1 0,0 4 0,1 1 0,1 0 0,0 1 0,1 0 0,1-15 0,2 1 0,0 1 0,0 3 0,-1 11 0,1 1 0,0 3 0,1 3 0,4-8 0,2 3 0,-1 7 0,0-17 0,5 30 983,1 57-787,-9 55 1,-9 31-1,1 0 1,-2 10 0,-2 5-75,-2-10 1,-3 3 0,0 3 0,-1 0 0,1 4 0,0 1 0,-2 1 0,-1 1-222,0-14 1,-1 1 0,-2 1-1,1 0 1,0-1 0,0 0-1,0 0 1,1 0 0,0-1-1,0 1-11,1 0 1,1 0 0,0 0 0,0-2-1,0-1 1,-1 9 0,1-2 0,0-2-1,0-1-100,2-9 1,1-1 0,-1-3 0,1-3 536,-1 8 1,0-4 0,-1-11 655,-11 28-656,8-95 1,3-53 0,7-31-289,0 14 0,2-7 0,-1-2 0,0 8 0,0-3 1,0-1-1,0-3-39,0-9 0,0-4 0,0 0 0,0 0 0,1 3 0,0 0 0,0 0 0,1 0-123,0-1 0,1 0 0,1 0 0,0 2 0,0 9 0,0 2 0,1 1 0,1 1-37,4-22 1,1 1 0,1 7 0,-1 20 0,1 4 0,0 7 159,0 0 0,2 9 0,10-3 983,-11 54-656,-4 61 1,-9 10 0,-3 14-165,2-7 1,0 7 0,-3 1 0,-3 5 0,-3 3 0,-1 1-287,0-13 0,0 2 0,-1 0 0,0 0 0,0-3 0,-1 0 0,0 0 0,1 0-3,0 0 0,1 1 1,0-2-1,-1-3 0,-4 11 1,-1-4-1,2-3 126,2 22 0,0-10 0,-4-30 0,3-13 0,12-24 0,-4-91 0,4 1 0,2-9 0,-1 7 0,1-5 0,1-4 0,-2-17 0,1-5 0,1-1 0,0 23 0,0-2 0,1 1 0,0-1 32,-1-1 1,0-1 0,1 1 0,1 0 0,1 1 0,2 0 0,1 1 0,0 1-33,1-21 0,1 1 0,0 5 0,-3 13 0,1 4 0,-1 3 0,4-16 0,0 9 0,5-21 0,-4 108 0,-4 62 0,-6-15 0,0 6 0,0 17 0,-2 3 0,-6 5 0,-1 3 0,2-24 0,-1 1 0,0-1 0,-6 32 0,0-2 245,-1 2 1,2-2 0,4-9 0,0-4 245,-2-9 1,1-6-484,6-14 1,-1-10-9,-4-14 0,6-68 0,4-26 0,-2-1 0,2-7 0,-1 1 0,0-7 0,3 2 0,3 2 0,2 0 0,1 1 163,2-1 1,0 1 0,4 1 0,2 2 0,3 0 0,1 2-149,9-23 1,3 4 0,-3 16 0,3 7-16,-2 18 0,2 5 0,20-12 0,-2 32 0,-8 66 0,-19 1 0,-4 11 0,-7 6 0,-3 9 0,-2 5 0,1-4 0,-2 4 0,0 3 0,-1 0 0,0 6 0,-1 1 0,-1 2 0,1 0-123,1 4 0,-1 1 0,1 0 0,-1 0 0,0 0 0,0 0 0,0 0 0,0-1-18,0-3 1,1 0-1,0-1 1,-1-3-1,1 15 1,0-4-1,1-4 41,0-16 0,1-3 0,0-6 1,2 7-1,2-10 100,13-1 0,-4-30 0,3-66 0,2-25 0,0-11 0,-1-10 0,-3 3 0,2-8 0,-2-4 0,-3 8 0,0-3 0,-1-3 0,1 1 0,0-2 0,0 0 0,0-1 0,0 0-123,3-7 0,0-1 0,0 1 0,0 0 0,-1 7 0,0 0 0,0 1 0,1 0 37,0 4 0,0-1 1,0 2-1,0 3 1,3-10-1,0 3 1,0 5 85,7-15 0,-1 12 0,-7 27 0,3 12 0,17 10 0,-12 55 0,-7 63 0,-17 0 0,-5 17 0,-1-29 0,-2 7 0,1 3 0,-1 1 0,0 5 0,-1 1 0,1 1 0,-1 3-99,0-13 1,1 2 0,-1 1-1,0 0 1,-1 2 0,-1 4-1,-1 1 1,0 1 0,-1 1-1,1 0 90,0-10 1,0 0-1,0 2 1,0-1-1,-1 0 1,0 0-1,-1 15 1,-2 1-1,1-2 1,0 1 0,0 0 8,0-2 0,1 1 0,-1-1 0,1-1 0,0-1 0,1-8 0,0-2 0,0 0 0,0-2 0,1-1 0,-1 13 0,0-1 0,1-4 0,1-3 0,0 9 0,1-6 0,-1-8 0,0 8 0,-2-30 0,2-53 0,1-61 0,2-44 0,-1 28 0,0-8 0,0-5 0,0 0 0,0-8 0,0-3 0,0-2 0,0-2-99,0 9 1,-1-2 0,1-2-1,0 1 1,1 0 0,0 2-1,0 0 1,0 1 0,1-1-1,-1 0 89,0-3 0,0-2 0,0 1 0,1-1 1,0 2-1,0 1 0,2 1 0,-1 1 0,1-1 1,0 2 9,0 2 0,0 1 0,0 0 0,0 2 0,0 2 0,0-9 0,1 2 0,0 2 0,0 4-30,3-9 1,1 4 0,0 6 29,2-9 0,0 12 491,9-6 1,-9 157-296,-7 3 1,-2 14-1,-1-2 1,-2 10 0,-1 4-88,0-9 0,-1 3 0,-1 4 0,0 0 1,0-13-1,1 1 0,-2 1 0,1 2 1,-2-1-209,-1 6 1,-1 2 0,0 0-1,-1 0 1,2 1 0,1-1-1,0 0 1,0 1 0,1 0-1,0-1 0,0 3 1,1 0 0,1 1-1,-1-2 1,0-2 0,0-9-1,1-1 1,-1-1 0,1-2-1,0 0-42,0 14 1,2-1-1,0-3 1,-1-4-1,0 8 1,-1-6-1,2-6 632,0 10 1,2-15-165,-1-9 1,3-110 0,0-31-188,-1-2 0,0-12 1,1-5-1,0 2 1,2-5-1,0-4 1,-1-3-121,0 7 1,0-3 0,0-2 0,0-2 0,0 0-1,-1 12 1,1-1 0,0-1 0,0 0 0,0-1-1,1 0-102,0-3 0,2-2 0,0 0 0,-1 0 0,1 0 0,0 0 0,-1 1 0,0 0 0,0 0 0,-1 0 0,2 0 0,0 1-8,1 1 1,0 1-1,2 0 1,-1 0 0,0 2-1,-1 1 1,1-7 0,-1 0-1,0 3 1,0 1-1,1 4-156,0-6 0,1 3 0,0 4 0,0 5-54,0-2 1,0 5-1,0 7 300,5-14 0,-1 37 0,-1 124 0,-6 10 0,-1 15 0,-4-11 0,-1 7 0,0 5 0,-1-26 0,1 3 0,-2 2 0,1 1 0,0 0 0,0 2 0,0 0 0,-1 1 0,1 0 0,-1 1 26,0 3 0,0 2 0,-1-1 0,1 1 0,-1 0 0,1 1 0,-1 0 0,0 0 0,-1 0 0,0-1-26,0 0 0,-1 1 0,0-1 0,0-1 0,0-2 0,-1 12 0,1-3 0,0-2 0,-1-1 0,2-7 0,0 0 0,-1-4 0,1-4 0,0 3 0,0-5 0,1-6 0,1 5 0,2-10 0,-1 2 0,0-134 0,0-50 0,0 27 0,0-6 0,0-5 0,0 6 0,0-3 0,0-4 0,0 1 76,0 18 1,0-1-1,0 0 1,0-1 0,0 0-1,0-3 1,0 0 0,0-1-1,0 0 1,0-1-77,-1-5 0,1-1 0,-1-1 0,1 0 0,2 2 0,0 3 0,1 1 0,1 1 0,0 0 0,0 1 0,1 2 0,0 0 0,0 0 0,0 2 0,1 3 0,1-10 0,-1 3 0,2 2 0,0 5 0,2-6 0,1 5 0,0 6 0,0-9 0,2 13 0,20 2 327,-14 69 1,-5 39 0,-6 22-132,-3 25 1,-3 11-1,0-15 1,1 5 0,-2 5-75,0-8 1,-1 5 0,-1 1 0,1 0 0,0 3 0,0 1 0,0 0 0,0 2-222,0-16 1,0 0 0,0 1-1,0 1 1,0 0 0,1 2-1,0 2 1,1 0 0,-1-1-1,1 1-11,-1-3 1,0 0 0,1 0 0,-1-1-1,0-2 1,1 13 0,0-1 0,0-2-1,-1-1 25,-1-7 0,0 0 0,0-2 0,0-4 1,0 7-1,0-4 0,0-6 576,0 13 1,0-15-165,0-23 1,0-84 0,0-31-165,0 6 1,0-8 0,0-3 0,-2-17 0,-1-6 0,-1-2-111,1 15 1,0-3 0,-1-1 0,1-1 0,0-2-1,1 0 1,0-1 0,0-1-177,0-4 0,1-2 0,-1 0 0,1 0 0,0-1 0,0-1 0,1 0 0,0 1 0,-1 3 0,1-1 0,0 2 0,1 0 0,-1 7 0,0 0 0,1 3 0,0 3-133,0-9 0,2 5 0,-1 5 256,2-16 0,3 11 0,6 19 0,3 28 0,5 70 0,-9 23 0,-4 17 0,-4 3 0,-3 10 0,0 3 0,0-12 0,0 3 0,-1 3 0,1 1-42,-1 13 1,0 3-1,0 3 1,0 0 0,0-17-1,0 2 1,0 1-1,0 0 1,0 1 41,0 5 0,0 0 0,0 1 0,0 0 0,0-2 0,-1-6 0,1 0 0,0-1 0,-1-1 0,0 1 0,1-1 0,-2 0 0,1 0 0,0-2 0,-1-3 0,0 4 0,0-3 0,-1-2 0,-1-3-328,-2 9 0,-1-3 0,0-7 297,2 4 0,0-17 0,-4-25 0,9-115 31,0-4 0,0-15 0,0 11 0,0-6 0,0-6 0,0 6 0,0-4 0,0-3 0,0 0 0,0 18 0,0 0 0,1-1 0,-1-1 0,1 1 11,0-2 0,0 0 1,0 0-1,1 1 0,0 0 1,0-18-1,0 2 1,1 0-1,0 1-11,2 7 0,-1 1 0,2 2 0,-1 5 0,1-4 0,0 5 0,2 7 0,5-21 0,2 42 0,5 101 0,-9 24 0,-3 15 0,-3-15 0,-1 5 0,-2 4 0,-1-6 0,-1 5 0,-1 1 0,1 0 0,0 2 0,0 1 0,0 0 0,0 0 122,0 4 1,0 0 0,0 0 0,0-1 0,0-4 0,0-1 0,0 0 0,0-1-68,0 20 1,0-1 0,0-4 0,0-14 0,0-2 0,0-4-56,-1 19 0,2-5 0,3-11 0,1-3 0,0-17 0,1 1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1:33.914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511 2620 21037,'-12'94'0,"-1"-1"0,1 0 0,-1 0 0,3-11 0,1 2 0,-1 1 0,2 1 0,0 1 0,0 8 0,2 0 0,1 2 0,-1 1 0,0 1 0,0-10 0,-1 2 0,1 1 0,-1 0 0,0 0 0,1 1 0,0 0 0,-1 0 0,1 1 0,0-1 0,1 1 0,0 0-82,1 2 0,0 0 0,1 1 0,0-1 0,0 0 0,0-2 0,1-4 0,-1 0 0,0-2 0,0 0 0,1-1 0,0 0-28,1 9 1,1 1 0,1-2 0,-1-3-1,0-2 1,0 4 0,0-2 0,0-3-1,0-5-87,0 10 0,0-5 1,0-10-1,0 1 0,0-36-787,0-77 861,2-22 0,2-21 0,-1-9 0,-1 11 0,0-7 0,-1-6 0,1-2 0,0-2 116,0 1 0,0-4 0,0-2 0,0-1 1,1-2-1,-1 0 0,-1 8 0,1-2 1,0 0-1,-1-1 0,1-1 0,-1 0 1,1-2-56,-1 7 1,-1-1-1,1 0 1,0-2-1,-1 1 1,1-2-1,0 1 1,0-1 0,1-3-1,-1 0 1,0-1-1,1 0 1,0-1-1,0 0 1,1 0-1,-1 0 4,1 9 0,0-1 0,0 0 0,1-1 0,-1 1 1,1 0-1,0 0 0,0 1 0,1 0 0,0-6 0,1 1 1,-1-1-1,1 2 0,1-1 0,0 1 0,0 0 0,0 1-13,1 1 1,0-1 0,1 1 0,0 0-1,0 1 1,1 1 0,-1 1 0,1 2 0,2-14-1,0 1 1,0 1 0,0 3 0,1 2-1,0 3-126,1-2 0,0 2 1,1 2-1,-1 4 0,1 5 442,3-26 1,0 7 0,5 28 0,20 25-208,-26 91 0,-8 34 0,-2-14 0,-2 9 0,-2 7 0,0 4-38,-1-7 0,-1 4 0,-1 4 0,0 3 0,-1 2 0,-1-1 0,-1-3 0,-1 1 0,-2 1 0,1 2 0,-1 1 0,-1 1 0,1 1-58,-1-2 0,1 1 0,-1 1 0,0 2 0,-1 0 1,0 1-1,0 1 0,0 0 0,0-4 0,0 0 0,-1 2 1,0 0-1,0 0 0,0 1 0,0 1 0,-1 0 0,0 0 8,1-6 1,0 1 0,-1 1 0,0 0 0,0 0 0,0 1-1,0 0 1,0-1 0,0 1 0,0 0 0,1 0 0,0 0 0,0 1-1,0-1 1,0 1 0,0 0 0,0-1 0,1 1 0,-1 0-1,0 0 23,0 0 0,1 1 0,-1 0 0,0 0 1,1 0-1,-1-1 0,1 1 0,0-2 1,-1 0-1,1-2 0,0 3 0,0-1 1,0-1-1,0 0 0,0-2 0,0 1 0,0-1 1,0-1-1,0 0 27,0 7 0,0 0 0,-1-1 0,1 0 0,0-1 0,0-2 0,0-1 0,0-1 0,0-1 0,1-1 0,0-1 0,0-1 0,0-2 0,0-2 0,0-3 196,-1 17 1,0-3-1,0-3 1,0-4 0,1-3 41,0 5 1,0 2 0,0-15 0,-3-31-239,-1-36 0,4-54 0,7-51 0,1-9 0,-1 30 0,0-6 0,2-5 0,-1-3 0,1-3 0,-1-1 0,1-1 0,-1-3 0,1-3 0,0-1 0,0-2 0,0-2 0,0-1-52,1 12 0,-1-1 0,1-2 1,0-1-1,0-2 0,0 1 0,0-2 1,0 1-1,1 0 0,-1 5 0,0 1 1,0-1-1,0 0 0,0-1 0,0 0 1,0-1-1,1 0 0,-1 0 0,1-1 7,0 4 0,0 0 0,-1-1 1,1 0-1,0-1 0,0 1 1,1-1-1,-1-1 0,1 1 1,-1 0-1,1 0 0,0 0 1,0 0-1,0-1 0,0 1 1,1-1-1,-1 0 0,1 1 1,0-1-1,0 0 0,0 0 0,0 1 12,0-2 0,1-1 0,0 1 0,0-1 0,0 0 0,0 1 0,1-1 0,-1 2 1,1-1-1,-1 2 0,0 1 0,1-3 0,-1 0 0,1 2 0,0-1 0,-1 2 0,1 0 1,0 0-1,0 2 0,0 0 0,1 2 33,1-13 0,0 0 0,1 1 0,0 2 0,0 1 0,0 2 0,-1 2 0,1 4 0,0-9 0,-1 3 0,1 2 0,-1 4 0,0 3 0,1 3 163,2-13 1,0 4 0,0 6 0,0 9 0,2-29 0,5 35 81,6 60 1,-15 54 0,-10 39 0,0 8-180,2 0 0,0 7 1,-1 7-1,-3 5 0,-2-28 1,-1 4-1,-1 2 1,-1 3-1,0 2 0,-1 2 1,1 1-119,-1-7 0,1 3 0,-1 1 1,0 3-1,0 0 0,-1 1 0,1 1 1,-2 0-1,1 0 0,0-5 0,0 0 1,0 1-1,-1 1 0,0 0 0,0 0 1,0 1-1,-1 0 0,1 1 0,-1 0 7,1-5 0,-1 1 0,0 0 1,0 0-1,0 1 0,-1 0 1,1 0-1,0 1 0,-1 0 1,1-1-1,0 1 0,0 2 1,-1 1-1,1-1 0,0 1 1,0 0-1,-1 1 0,1-1 1,0 0-1,0 1 0,0-1 0,1 0 8,-1 2 0,1-1 1,0 0-1,-1 1 1,1 0-1,0-1 0,0 1 1,1-1-1,-1 0 1,1 0-1,0-1 0,0-3 1,1 0-1,-1 0 1,1-1-1,0 1 0,0-1 1,0 0-1,0 0 1,1-1-1,0 1 0,0 0 37,-1 7 0,1 0 0,1 1 0,-1-1 0,1 1 0,-1-2 0,2 1 0,-1-2 0,1 0 0,-1-2 0,1 3 0,1-1 0,0-1 0,0-1 0,0 0 0,0-1 0,1-1 0,0-1 0,-1 0 70,1 3 0,0 0 0,0-1 0,1-1 1,-1-1-1,1-2 0,-1-2 0,1-2 0,0 8 1,0-1-1,0-3 0,1-3 0,-1-4 1,1-4-13,-1 10 0,1-4 0,0-7 0,1-12-141,3 9 0,1-35 0,-1-77 1,0-49-1,1-10 83,-1 18 0,2-8 0,-1-6 0,1-4 0,-1-4 0,-2 19 0,0-2 0,0-4 0,-1-1 0,1-3 0,-1-2 0,1-1 0,0-2 0,-1 5 0,1-2 0,-1-1 0,1-3 0,-1-1 0,1 0 0,0-2 0,-1 0 0,1 1 0,0-1 0,-1 6 0,1-1 0,-1-1 0,1 1 0,0-1 0,-1-1 0,1 0 0,0 0 0,0-1 0,0-1 0,0 1 0,0 1 0,1 0 0,-1-1 0,1 0 0,0-1 0,-1 0 0,1 0 0,0-1 0,0 1 0,0-1 0,1 1 0,-1 0 0,0 7 0,0 0 0,0 0 0,0 0 0,0 0 0,0 0 0,0 0 0,1 0 0,-1-1 0,1 1 0,0 0 0,1 0 0,0-1 0,0 0 0,0 0 0,1-1 0,0 1 0,0-1 0,1 0 0,0 0 0,-1 1 0,1 0 0,1 0 0,-1 1 0,0 0 0,1 2 0,-1-3 0,1 0 0,0 1 0,1 0 0,-1 0 0,0 1 0,1 0 0,0 1 0,0 1 0,0 0 0,0 0 0,1 2 0,1-10 0,1 0 0,-1 0 0,1 1 0,0 1 0,0 1 0,1 1 0,-1 2 0,1 1 0,0 3 0,1-7 0,0 2 0,1 1 0,0 2 0,0 2 0,0 2 0,0 3 0,0 2 122,5-23 1,-1 3 0,1 4 0,0 6 0,1 7 0,4-16 0,0 10 0,4 27-118,23 31 1,-35 77-1,-11 44 1,-2 8-6,0-20 0,-3 8 0,-1 5 0,-1 4 0,-1 4 0,-2-8 0,-1 4 0,-1 4 0,-1 2 0,0 3 0,-1 2 0,1 2-47,0-19 0,0 3 0,1 2 0,-2 1 0,1 1 1,-1 2-1,1 0 0,-2 0 0,1 1 0,-1-1 1,1-4-1,-1 1 0,-1 1 0,1-1 0,-1 2 1,0-1-1,0 1 0,-1 1 0,1 0 0,-1 0 0,0 1 6,1-4 0,-1 1 0,0 1 0,-1 0 0,1 0 0,-1 0 0,1 1 0,-1 0 0,0 1 0,1-1 0,-1 0 0,1 0 0,0 1 0,-1 1 0,1 0 0,0 0 0,-1 0 0,1 0 0,0 0 0,0 0 0,0 1 0,0-1 0,0 1 0,0-1 37,1-6 0,0 0 0,0 0 0,1 1 0,-1-1 0,0 1 0,1-1 0,-1 1 0,1-1 0,0 0 0,-1-1 0,1 0 0,0 0 0,0 2 0,0 1 0,-1-1 0,1 0 0,0 0 0,0-1 0,0 0 0,1 0 0,-1-1 0,1 1 0,0-1 0,-1 0 4,1 6 0,0-1 0,0 1 0,0 0 0,1-1 0,-1 0 0,1 0 0,0-2 0,0 0 0,0-1 0,0-2 0,-1 10 0,0-1 0,1 0 0,-1-2 0,1-1 0,0-1 0,0-1 0,1-1 0,0-2 70,1 1 0,0-2 0,1 0 0,-1-2 1,1-1-1,1-2 0,-1-1 0,0-4 0,0 9 1,-1-1-1,1-3 0,0-4 0,0-2 1,2-5-18,0 7 1,1-4 0,0-6 0,1-8-9,-3 25 1,4-40-1,11-107 1,4-50-46,-6 27 0,-2-10 0,1-8 0,-1-6 0,-2 20 0,0-4 0,0-4 0,0-4 0,-1-3 0,0-2 0,0-1 0,-2 15 0,0-3 0,0-2 0,-1-1 0,0-2 0,0-1 0,0-1 0,0 0 0,0 0 0,0 0 0,0 4 0,0-1 0,-1 0 0,1 0 0,0-1 0,0-1 0,0 0 0,-1-1 0,1 0 0,0 0 0,-1-2 0,1 3 0,-1-1 0,0-1 0,0-1 0,0 0 0,0 0 0,0-1 0,0 0 0,0 0 0,0-1 0,1 1 0,-1 0 0,1 7 0,0-1 0,-1 0 0,1 0 0,0 0 0,0 0 0,0 0 0,0-1 0,0 1 0,0-1 0,1 0 0,-1 0 0,1 0 0,-1-2 0,1 0 0,-1-1 0,1 0 0,0 0 0,0 0 0,0 0 0,0 0 0,0 0 0,0 1 0,1 0 0,-1 0 0,1 1 0,0-4 0,0 0 0,0 1 0,0 0 0,1 0 0,0 0 0,-1 1 0,1 0 0,0 1 0,0 0 0,0 1 0,0 0 0,1-3 0,0 0 0,-1 1 0,1 0 0,1 0 0,-1 1 0,0 1 0,0 1 0,1 1 0,-1 1 0,1 1 0,0-6 0,0 0 0,0 1 0,0 2 0,1 1 0,-1 1 0,1 2 0,0 1 0,0 2 79,2-10 0,0 2 1,0 1-1,0 3 0,1 2 1,-1 3-1,0 4-79,1-8 0,0-1 0,-1 6 0,2 11 0,0 14 0,24-28 0,-24 146 0,-6 49 0,-4-29 0,-2 12 0,-1 8 0,-2 7 0,0 2 0,0-18 0,-1 4 0,-1 4 0,0 2 0,0 3 0,-1 1 0,0 1 0,-1 1 0,1-11 0,0 2 0,0 0 0,-1 2 0,0 1 0,-1 1 0,1 1 0,-1 0 0,-1 1 0,0 1-40,0-9 1,0 1 0,-1 1-1,0 0 1,-1 2 0,1-1-1,-1 2 1,0-1 0,0 1-1,0 0 1,1 0 0,0-1-1,1-5 1,0 0 0,-1 1-1,1-1 1,0 1 0,0 0-1,1 0 1,-1 0 0,0 0-1,0 0 1,1 0 0,-1 0-1,1 1 0,-1-1 1,1 0 0,-1 1-1,1-1 1,0 1 0,-1 0-1,1-1 1,0 1 0,0 0-1,1-1 1,-1 0 0,0 1-1,1-1 1,0 6 0,-1 1-1,1-1 1,0 0 0,0 0-1,0 0 1,1 0 0,-1 0-1,1 0 1,0 0 0,0 0-1,1 0 27,-1-1 1,1 2-1,1-1 1,-1 1-1,1-1 1,-1 1 0,1-1-1,0 0 1,0-1-1,1 0 1,-1-2 0,1 0-1,-1 1 1,0 0-1,1-1 1,0 0 0,0-1-1,0-1 1,0 0-1,0-1 1,1-1-1,-1 0 1,1-1 12,-1 11 0,1-1 0,0 1 0,1-2 0,-1-1 0,1-1 0,-1-3 0,1-1 0,-1-3 0,1 4 0,-1 0 0,1-2 0,0-4 0,-1-2 0,1-5 0,0-5 163,0 15 1,-1-7 0,1-6 0,1-8 0,2 29 0,3-46 32,7-126 1,-8 3-1,0-21 1,-2-12 0,1-5-179,-1 24 1,0-5 0,0-4-1,0-4 1,0-2 0,0-2 0,-1-2-1,-1 15 1,1-1 0,-1-2 0,0-2-1,0-2 1,0-1 0,0-1 0,0-1-1,0-1 1,0-2-57,-1 12 0,1-2 0,-1-1 0,1-1 0,-1-2 1,1 0-1,-1 0 0,0-2 0,1 1 0,-1-1 1,1 1-1,-1 0 0,1 0 0,0-1 0,0 0 1,0-1-1,0 1 0,1-1 0,-1 0 0,0 0 1,0 0-1,1-1 0,-1 1 0,1-1 0,0 0 0,0-1 8,-1 4 0,1 0 0,0-1 0,0 0 0,-1-1 0,1 1 0,0-1 0,1 0 0,-1 1 1,0-1-1,1 1 0,0 0 0,1 0 0,-1 0 0,2-4 0,-1-1 0,1 1 0,0 0 0,0 0 1,0 0-1,1 0 0,0 1 0,0-1 0,1 1 0,-1 0 0,1 0 0,0 1 30,1 0 0,-1 1 0,1 0 0,0-1 0,0 1 0,1-1 0,-1 2 0,1-1 0,0 1 0,0 1 0,1 1 0,-1 1 0,0 1 0,2-7 0,0 1 0,-1 0 0,2 1 0,-1 1 0,0 1 0,1 1 0,-1 1 0,1 1 0,0 2 0,0 1 0,0-5 0,1 0 0,0 2 0,0 0 0,0 3 0,0 1 0,0 3 0,1 2 0,-1 3 0,4-14 0,-1 3 0,1 2 0,0 5 0,-1 5 0,1 6 140,7-19 0,0 9 1,0 10-1,0-4 1,2 28-1,2 49 1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1:34.094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393 0 8191,'-7'98'0,"1"-1"0,-1 1 0,1-1 0,-1 1 0,1-1 0,-1 1 0,1-1 0,-1 0 0,1 1 0,-1-1 0,1 1 0,-1-1 0,1 1 0,-1-1 0,1 1 0,-1-1 0,1 1 0,-1-1 0,1 0 0,-1 3 0,1 1 0,0-1 0,-1 1 0,1 0 0,0 0 0,0 0 0,0 0 0,0 0 0,0-1 0,0 0 0,0-1 0,0 0 0,0-2 0,1 0 0,-1-1 0,0 0 0,1-3 0,0 0 0,-1 8 0,0-1 0,0-2 0,1-1 0,-1-1 0,0-1 0,1-1 0,-1 0 0,1-1 0,0 1 0,0-1 0,0 0 0,1 1 0,-1 0 0,1 1 0,0 0 0,1-1 0,-1 1 0,1 0 0,-1 0 0,1 0 0,0 0 0,0 0 0,1-1 0,-1 1 0,1-1 0,-1 0 0,1 0 0,0 0 0,0 0 0,0 3 0,0 1 0,0 0 0,0 0 0,1 0 0,-1-1 0,1 0 0,-1 0 0,1 0 0,0-1 0,0 0 0,0-1 0,0-1 0,0 0 0,0 8 0,0-1 0,1 0 0,-1-1 0,0 0 0,1-1 0,-1-1 0,1 0 0,-1-1 0,1-1 0,0 0 0,0-2 38,-1 9 0,1 0 0,0 0 0,-1-2 1,1 0-1,0-2 0,0-2 0,1-1 1,-1-3-1,1-2 0,-1 14 0,1-1 1,1-3-1,-1-2 0,1-5 0,0-5 1,0-6-39,2 12 0,0-7 0,1-8 0,2-10 0,3 20 0,4-41 100,25-140 1,-27 31 0,-4-13 0,-1-11 0,-1-6 0,0-2-101,1 14 0,-1-4 0,0-4 0,0-2 0,0-4 0,-1-2 0,0-1 0,0-2 0,-1 11 0,0-2 0,-1-1 0,0-3 0,0 0 0,0-3 0,-1 0 0,0-2 0,1-1 0,-1 0 0,0-2 0,-1 11 0,1-3 0,-1 0 0,0-2 0,0-1 0,0 0 0,0-1 0,-1-1 0,1 0 0,0 0 0,-1 0 0,1-1 0,0 1 0,0 1 0,0 3 0,-1 0 0,1 1 0,0-1 0,0-1 0,0 1 0,-1 0 0,1-1 0,0 0 0,0 0 0,0 0 0,0 0 0,1-1 0,-1 1 0,1-1 0,0-3 0,0 0 0,0-1 0,1-1 0,-1 0 0,1 0 0,-1 0 0,1 0 0,0 0 0,0 1 0,0 0 0,0 2 0,0 0 0,-1 2 0,1 1 0,0-3 0,0 2 0,-1 0 0,1 2 0,-1 0 0,1 1 0,-1 0 0,1 1 0,0 1 0,0-1 0,1 1 0,0-1 0,0 0 0,2-2 0,1 0 0,-1-1 0,0 1 0,1-1 0,-1 1 0,0-1 0,1 1 0,-1 0 0,0-1 0,0 1 0,1-1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1:34.810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13 4664 8191,'-1'-97'0,"1"-1"0,-1 1 0,1 0 0,-1 0 0,1 0 0,0-1 0,-1 1 0,1 0 0,-1 0 0,1-1 0,-1 1 0,1 0 0,-1 0 0,1-1 0,-1 1 0,1 0 0,0 0 0,-1 0 0,1-1 0,-1 1 0,1 0 0,-1 0 0,1-7 0,0 0 0,0 0 0,-1 1 0,1 0 0,0 1 0,0 1 0,0 1 0,0 2 0,0 0 0,0 3 0,0 2 0,0 2 0,0 2 0,0 3 0,1 2 0,-1 4 0,2-19 0,-1 0 0,0 0 0,1 0 0,-1 0 0,0 0 0,0 0 0,1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4:36.232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275 247 24575,'4'82'0,"-1"1"0,1 0 0,0-6 0,1 2 0,0 3 0,-1 2-99,-2-4 1,0 1 0,-1 3-1,1 1 1,1 1 0,2 7-1,0 2 1,1 0 0,1 1-1,-1 0 0,0 1 1,1 0 0,0 0-1,-1 0 1,0-2 0,0-4-1,-1-1 1,1-1 0,-1-1-1,0-1-24,0 13 0,0 0 0,0-3 0,-1-2 0,0-12 0,-1-2 0,-1-2 0,0-2-205,-1 11 0,-2-2 0,1-6 0,0 24 0,0-22 0,0-50 82,0-104 0,0 13 0,0-12 0,0-6 136,0-2 1,0-7 0,0-4 0,0-1-1,0 13 1,0-2 0,0 0 0,0-2-1,0-1 104,0-5 0,0-2 1,1-1-1,-1 0 1,-1 1-1,0-2 1,-1 1-1,0 0 1,0-1-1,0 0-93,0-2 1,0-1 0,0 1-1,-1-1 1,-1 3 0,0 6-1,0 0 1,-1 1 0,0 2-1,-1 0-42,0-13 1,0 1-1,0 3 1,-2 3-1,-2-10 1,-1 5-1,-1 6-25,1-9 1,-4 11 656,-1 27 1,-2 9-1,-4 5 1,-7 56-1,10 21 1,-3 29-165,-4 31 1,15-39 0,0 5-83,-2 13 1,0 1 0,2-4 0,2-1-34,2 0 0,1-3 0,1-9 1,-1-3 770,0 26 0,4-17 0,-7-13-718,9-9 0,0 9-265,0 4 0,0 14 0,0 6 0,-2-3 0,-5 3 0,5-17 0,-4-3 0,-5-17 0,9-16 0,-7-14 0,9-18 0,0-16 0,0-16 0,2-23 0,5-10 0,-3 26 0,2-1 0,23-41 0,1 1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1:35.077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161 9982 8191,'-4'-98'0,"1"-1"0,-1 0 0,0 1 0,1-1 0,-1 1 0,0-1 0,1 1 0,-1-1 0,1 1 0,-1-1 0,0 1 0,1-1 0,-1 1 0,1-1 0,-1 1 0,0-1 0,1 0 0,-1 1 0,1-1 0,-1 1 0,0-1 0,1 1 0,-1-1 0,1-2 0,-1-1 0,0-1 0,1 1 0,-1-1 0,0 1 0,0-1 0,1 1 0,-1 0 0,0 0 0,1 1 0,-1 0 0,1 0 0,0 2 0,0 0 0,0 1 0,0 0 0,1 2 0,-1 1 0,1 1 0,0 2 0,1 0 0,-1-11 0,1 1 0,0 2 0,1 2 0,-1 0 0,1 2 0,0 0 0,0 1 0,1 2 0,-1-1 0,1 2 0,-1-1 0,1 1 0,0 0 0,-1 0 0,1 0 0,-1-7 0,1 1 0,0 1 0,0 0 0,0 1 0,0 0 0,0 0 0,0 1 0,0 1 0,1-1 0,0 2 0,-1-1 0,1 1 0,0 1 0,1-10 0,-1 1 0,1-1 0,1 1 0,-1 0 0,0 1 0,1 1 0,-1 1 0,1 2 0,-1 2 0,1 2 0,-1 2 0,1-18 0,0 4 0,-1 2 0,1 2 0,0 2 0,0 3 0,1 1 0,2 1 0,4-6 0,0-1 0,-1 1 0,1 0 0,0-1 0,0 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1:35.278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335 0 8191,'-7'97'0,"0"-1"0,0 1 0,0-1 0,0 1 0,0-1 0,0 1 0,0 0 0,0-1 0,0 1 0,0-1 0,0 1 0,0-1 0,-1 1 0,1-1 0,0 1 0,0-1 0,0 4 0,0 0 0,0-1 0,1 0 0,-1 0 0,0-1 0,0 0 0,0-1 0,1 0 0,-1 0 0,1-1 0,0 0 0,0-1 0,0 0 0,1 0 0,-1 6 0,0 1 0,1-2 0,-1 0 0,1 0 0,0-1 0,0-1 0,1 1 0,-1-2 0,1 1 0,-1-1 0,1-1 0,1 1 0,-1 1 0,1-1 0,-1 0 0,1 0 0,1-1 0,-1-1 0,0 1 0,1-1 0,0 0 0,-1-1 0,1 1 0,0-1 0,0 7 0,-1-1 0,1 0 0,0-1 0,0 1 0,0-1 0,1 0 0,-1-1 0,1 0 0,-1-1 0,1-1 0,1 3 0,-1 1 0,1-1 0,0-1 0,0 0 0,0-2 0,1 0 0,-1-1 0,0-1 0,0-2 0,1 10 0,-1-2 0,0-1 0,0-1 0,0-1 0,1-2 0,-1-1 0,1-2 81,-1 2 1,1-2 0,0-1 0,-1-1 0,1-3 0,1-2 0,-1-3 0,1 9 0,0-2 0,0-4 0,1-4 0,1-5 14,3 19 0,2-7 0,1-9 1,2 3-1,7-21 395,20-34 1,9-30 491,4-29-961,-30-12 0,-5-10 0,7-26 0,-2-8 0,-12 16 0,0 1 0,0-1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1:35.771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530 11489 10903,'-12'-94'0,"1"0"0,0-1 0,-1 1 0,1 0 0,0 0 0,0 0 0,-1 0 0,1 0 0,0-3 0,-1 0 0,1 1 0,0 1 0,1 1 0,-1 0 0,2 1 0,-1 0 0,1-5 0,0 1 0,1 0 0,0 2 0,0 0 0,1 0 0,0 1-33,0 5 1,1 1 0,0 0 0,1 0 0,0 1-1,0 0 1,-1 0 0,1-13 0,-1-1 0,1 1-1,0 0 1,0 1 0,1 0 32,0 4 0,1 1 0,0 0 0,0 0 0,0 2 0,-1-1 0,1 5 0,0 1 0,0 0 0,-1 1 0,1 0 0,0 0 0,-1-13 0,0 0 0,0 1 0,0 0 0,0 2 0,1 5 0,-1 0 0,0 2 0,1 0 0,0 0 109,0 5 0,0-1 0,1 2 0,-1 0 1,1 0-1,-1-15 0,0 2 0,0 0 1,1 1-95,0 4 1,0 1 0,1 0 0,-1 1 0,2 3 0,-1-1 0,1 2 0,-1-1 106,0 4 1,-1 0 0,1 1 0,-1 0 0,-1 3 0,1 0 0,-1 1 0,0 1-114,-1-21 1,-1 2-1,1-1 1,-2-1-1,0 0 1,0 1-10,0 4 0,-1 1 0,1 0 0,0 5 0,0 1 0,0 1 163,1 3 1,1 1 0,0 0 0,1 0 0,0 1 0,0 0-16,3 1 1,0-1 0,0 1 0,0 3 0,0 1 0,0 1-149,0 4 0,0 2 0,0 0 0,0-28 0,0 1 245,0 2 1,0 1 0,0-1 0,0 1-1,0 2 1,0 2 0,0 8 0,0 3-1,0 10 1,0 1 0,1 3 0,1 0-106,-2 1 0,6-2 1,17-13-1,9-2 1,5-7-1,0 0 1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1:48.170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0 1 24575,'0'52'0,"0"9"0,0-22 0,0 24 0,0 9 0,0 6 0,0 14 0,0-1 0,0 7 0,0-6 0,0-1 0,0-15 0,0 3 0,0-5 0,0 4 0,0-12 0,0-1 0,0-11 0,0 5 0,0 7 0,0-8 0,0 1 0,0 0 0,0-5 0,0 12 0,0 8 0,0-2 0,0 2 0,0-9 0,0 5 0,0 8 0,0 0 0,0 1 0,0-5 0,0 4 0,0-4 0,0 11 0,0 2 0,0-2 0,0 9 0,0-3 0,0-4 0,0-2 0,0 3 0,0-4 0,0 8 0,0-7 0,0 0 0,0-7 0,0 7 0,0 0 0,0 0 0,0-7 0,0 1 0,0-1 0,0 1 0,0-1 0,0-4 0,0 4 0,0-10 0,0 10 0,0-8 0,0 8 0,0-10 0,0 10 0,0-10 0,0 4 0,0-3 0,0 3 0,0 4 0,0-4 0,0-4 0,0-3 0,0 3 0,0-3 0,0 0 0,0-6 0,0 6 0,0 1 0,0 3 0,0 3 0,0-9 0,0 9 0,0-2 0,0-5 0,0 3 0,0-3 0,0-6 0,0 0 0,0 6 0,0-6 0,0 6 0,0 0 0,0-10 0,0 4 0,0 8 0,0 5 0,0 2 0,0-9 0,0 3 0,0 4 0,0 4 0,0-4 0,0 4 0,0 3 0,0-3 0,0-4 0,0 4 0,0-4 0,0 4 0,0 2 0,0-6 0,0 0 0,0-2 0,0 2 0,0-1 0,0 1 0,0-9 0,0 9 0,0-6 0,0-1 0,0-2 0,0 9 0,0 2 0,0 11 0,0-5 0,0 5 0,0 3 0,0-4 0,0 8 0,0-7 0,0 6 0,0-6 0,0 2 0,0-2 0,0-2 0,0 8 0,0-1 0,0 1 0,0 3 0,0-9 0,0 6 0,0-6 0,0 9 0,0-3 0,0-1 0,0 1 0,0 0 0,0 7 0,0 0 0,0 0 0,0-6 0,0-1 0,0-8 0,0 2 0,0 0 0,0-7 0,0 5 0,0-11 0,0 6 0,0 7 0,0-4 0,0 4 0,0-2 0,0 2 0,0-5 0,0 5 0,0-2 0,0 2 0,0-5 0,0 5 0,0-2 0,0 2 0,0 2 0,0 4 0,0-1 0,0-5 0,0-3 0,0 10 0,0-7 0,0 6 0,0-8 0,0 2 0,0-5 0,0-1 0,0 6 0,0 0 0,0 2 0,0-2 0,0 4 0,0 9 0,0-6 0,0-1 0,0-4 0,0 11 0,0-9 0,0-37 0,0 1 0,0 43 0,0-44 0,0 0 0,0-1 0,0 1 0,0 0 0,0 0 0,0 1 0,0 1 0,0 1 0,0 1 0,0 1 0,0-1 0,0-4 0,0 1 0,0 2 0,0 1 0,0-4 0,0 0 0,0 8 0,0 0 0,0-1 0,0 0 0,0 1 0,0-1 0,0-3 0,0-1 0,0 2 0,0 0 0,0-5 0,0 0 0,0 4 0,0-1 0,0-2 0,0-1 0,0 46 0,0-7 0,0-12 0,0 6 0,0-11 0,0 4 0,0-8 0,0-12 0,0-5 0,0-1 0,0-6 0,0 6 0,0-15 0,0 2 0,0-4 0,0 13 0,0 2 0,0 0 0,0 7 0,0-16 0,0 5 0,0-13 0,0 4 0,0-7 0,0 0 0,0-1 0,0-10 0,0 10 0,0-8 0,0-53 0,0-16 0,0-13 0,0-2 0,0-8 0,0-4 0,0 4 0,0-5 0,0-2 0,0-2 0,0-12 0,0-4 0,0-2 0,0-1 0,0 10 0,0-1 0,0-2 0,0-1 0,0-1-82,0 11 0,0-2 0,0 0 0,0 0 0,0-1 0,0 1 0,0 0 0,0 0 0,0-1 0,0 1 0,0 0 0,0-1 0,0-2 0,0 1 0,0-2 0,0 1 0,0 0 0,0-1 0,0-1 0,0-1 0,0 1 0,0-1 0,0 0 0,0-1 0,0-2 0,0 0 0,0-1 0,0 0 0,0 0 0,0 0 0,0-2 0,0 0 0,0 0 0,0-1 0,0 1 0,0-1 0,0 1 0,0-1 0,0-1 0,0 1 0,0 0 0,0 0 0,0 1 0,0 0 0,0-1 0,0 1 0,0 0 0,0 0 0,0 0 0,0 0 0,0 0 0,0 0 0,0 0 0,0 0 0,0 3 0,0-1 0,0 1 0,0-1 0,0 2 0,0 0-8,0 5 1,0 0-1,0 1 1,0 0 0,0 1-1,0 0 1,0-13 0,0 0-1,0 2 1,0 1-1,0 1-20,0 9 1,0 1 0,0 1 0,0 1-1,0 3 1,0-8 0,0 1 0,0 4-1,0 1-87,0-11 0,0 3 1,0 5-1,0-11 0,0 10-295,0 29 0,0 9 0,0-9 0,0 62 294,0 47 1,0 25 0,0 18 197,0-27 0,0 6 0,0 4 0,0 3 0,0 0 0,0 4 0,0 3 0,0 2 0,0 3-74,0-1 1,0 3-1,0 2 1,0 2 0,0 1-1,0-1 1,0-11-1,0 0 1,0 1 0,0 1-1,0 0 1,0 0 0,0 2 73,0 5 0,0 0 0,0 2 0,0 0 0,0 1 0,0 0 0,0 0 0,0-8 0,0 0 0,0 1 0,0 0 0,0 0 0,0 1 0,0 0 0,0 0-48,0 3 0,0 0 0,0 0 0,0 1 0,0-1 0,0 1 0,0-1 0,0 0 0,0-3 0,0 1 0,0-1 0,0 1 0,0-1 0,0-1 0,0 0 0,0 0 48,0 8 0,0 1 0,0-1 0,0-1 0,0-1 0,0 0 0,0-2 0,0-8 0,0 0 0,0-1 0,0-1 0,0-1 0,0-1 0,0-2 0,0 6 0,0-2 0,0-1 0,0-1 0,0-2 0,0-3 0,0 23 0,0-4 0,0-3 0,0-6 327,0 1 1,0-5 0,0-9-250,0 14 0,0-40-78,0-86 0,0-24 0,0-23 0,0-8 0,0 15 0,0-5 0,0-6 0,0-2 0,0-1 0,0 2 0,0-1 0,0-3 0,0-2 0,0-2 0,0-2-62,0 2 1,0-2-1,0-2 1,0-1-1,0-2 1,0-1-1,0 0 1,0 17 0,0-2-1,0 0 1,0-1-1,0-1 1,0 0-1,0-1 1,0 1-1,0-1 10,0-4 0,0-1 0,0 1 1,0-2-1,0 1 0,0-1 0,0-1 1,0 1-1,0-1 0,0 7 0,0-1 1,0 0-1,0 0 0,0-1 0,0 0 1,0 1-1,0-1 0,0 0 0,0 0 0,0 0 0,0 0 0,0-1 1,0 0-1,0 0 0,0 0 0,0 1 1,0-1-1,0 2 0,0-1 0,0-6 1,0 0-1,0 0 0,0 1 0,0 0 1,0 1-1,0-1 0,0 1 0,0 0 29,0 3 0,0 0 0,0-1 0,0 1 1,0 1-1,0 0 0,0 1 0,0 1 0,0 1 1,0-2-1,0 1 0,0 1 0,0 0 0,0 2 1,0 1-1,0 0 0,0 2 112,0-17 0,0 1 1,0 1-1,0 3 0,0 2 1,0 2-1,0-1 0,0 2 1,0 3-1,0 4 1,0 5 117,0-17 0,0 8 0,0 7-207,0-17 0,0 44 0,0 118 0,0-7 0,0 13 0,0 9 0,0-2 0,0 9 0,0 6 0,0 5 0,0 2 0,0-9 0,0 4 0,0 4 0,0 1 0,0 2 0,0 1 0,0 0 0,0-5 0,0 0 0,0 1 0,0 1 0,0 1 0,0 1 0,0 1 0,0 1 0,0-14 0,0 1 0,0 1 0,0 0 0,0 1 0,0 1 0,0 0 0,0 0 0,0 0 0,0 0 0,0 2 0,0 0 0,0 0 0,0 1 0,0-1 0,0 1 0,0 0 0,0 0 0,0 1 0,0-1 0,0 2 0,0 0 0,0 1 0,0 0 0,0-1 0,0 1 0,0 0 0,0-1 0,0 0 0,0-1 0,0-2 0,0 0 0,0 0 0,0-1 0,0 0 0,0 0 0,0 0 0,0-1 0,0-1 0,0 0 14,0 6 1,0-1-1,0 0 1,0-1-1,0 0 1,0-1-1,0-1 1,0-1 0,0-1-1,0 2 1,0-1-1,0-1 1,0-1-1,0-1 1,0-1 0,0-2-1,0 0-14,0 15 0,0 0 0,0-3 0,0-1 0,0-3 0,0-4 0,0-1 0,0-2 0,0-3 0,0-4 0,0-6 327,0 10 1,0-7 0,0-10-205,0 3 0,0-33 0,0-99 0,0-52-123,0 35 0,0-8 0,0-7 0,0-6 0,0 21 0,0-5 0,0-3 0,0-4 0,0-2 0,0-3 0,0-1-50,0 6 1,0-4 0,0-1 0,0-3 0,0-1 0,0-1-1,0-1 1,0 0 0,0 0 0,0 13 0,0 0 0,0-1 0,0-1-1,0 0 1,0 0 0,0-1 0,0 0 0,0-1 0,0 0-1,0 0 9,0 3 0,0-1 0,0 0 0,0-1 0,0 0 0,0 0 0,0-1 0,0 0 0,0 1 0,0-1 0,0 0 0,0 1 0,0-1 0,0 0 0,0 1 0,0-1 0,0 0 0,0 0 0,0 0 0,0 0 0,0 0 0,0-1 0,0 1 0,0-1-2,0-2 0,0-1 0,0 0 1,0-1-1,0 1 0,0-1 0,0 1 1,0-1-1,0 1 0,0 0 0,0 1 1,0 1-1,0-5 0,0 0 0,0 1 1,0 0-1,0 0 0,0 1 0,0 0 1,0 1-1,0 0 0,0 0 0,0 1 33,0-5 1,0 0-1,0 1 1,0 0 0,0 0-1,0 1 1,0 1 0,0 1-1,0 1 1,0 1 0,0 0-1,0 1 1,0 0-1,0 1 1,0 1 0,0 2-1,0 1 1,0 1 0,0 2 149,0-8 0,0 1 1,0 2-1,0 2 1,0 2-1,0 3 1,0 2-50,0-12 1,0 2 0,0 3-1,0 8 1,0 8 0,0-45-1,0 55-91,0 70 0,0 49 0,0 43 0,0 9 0,0-34 0,0 6 0,0 5 0,0 3 0,0 3 0,0 1 0,0-9 0,0 4 0,0 1 0,0 2 0,0 2 0,0 2 0,0 1 0,0 1-47,0-7 0,0 3 0,0 1 0,0 1 0,0 1 1,0 1-1,0 1 0,0 0 0,0 0 0,0 0 1,0-6-1,0 1 0,0 0 0,0 1 0,0-1 1,0 1-1,0 1 0,0-1 0,0 1 0,0 0 0,0-1 2,0 3 0,0 1 0,0-1 1,0 1-1,0 0 0,0 0 1,0 0-1,0 0 0,0 0 1,0 0-1,0 0 0,0 0 1,0-1-1,0 1 0,0 0 1,0-1-1,0 1 0,0-1 1,0 1-1,0-1 0,0 0 0,0 0 13,0-2 0,0 0 1,0 0-1,0 0 1,0 0-1,0-1 1,0 1-1,0-1 0,0-1 1,0 0-1,0-1 1,0 5-1,0-2 1,0 1-1,0-2 0,0 1 1,0-1-1,0-1 1,0 0-1,0 0 1,0-1 31,0 6 0,0-1 0,0 0 0,0 0 0,0-1 0,0-1 0,0-1 0,0-1 0,0-1 0,0 1 0,0 0 0,0-1 0,0-1 0,0-1 0,0-2 0,0-1 0,0-1 163,0 12 1,0 0 0,0-3 0,0-2 0,0-3 0,0-3-33,0 20 0,0-2 1,0-8-1,0-12 0,0 16 1,0-37-132,0-56 0,0-50 0,0-55 0,0-10 0,0 23 0,0-8 0,0-7 0,0-4 0,0-4 0,0 22 0,0-4 0,0-3 0,0-2 0,0-2 0,0-3 0,0-1 0,0-1-43,0 14 0,0-2 0,0-1 1,0-2-1,0-1 0,0-1 0,0-1 1,0 0-1,0-1 0,0 1 0,0 0 1,0 4-1,0 0 0,0-1 0,0 1 1,0-1-1,0-1 0,0 0 0,0 0 1,0 0-1,0-1 0,0 0 0,0-1 18,0 4 0,0-1 1,0 0-1,0-1 1,0 0-1,0 0 1,0 0-1,0-1 0,0 0 1,0 1-1,0-1 1,0 1-1,0 0 1,0-1-1,0 1 0,0 0 1,0-1-1,0 1 1,0 0-1,0-1 1,0 1-1,0 0 0,0-1 1,0 1-1,0 0 1,0 0 24,0-1 0,0 1 0,0-1 0,0 1 0,0-1 0,0 1 0,0-1 0,0 1 0,0 0 0,0 0 0,0 1 0,0 0 0,0 1 0,0-3 0,0-1 0,0 1 0,0 1 0,0-1 0,0 1 0,0 1 0,0 0 0,0 0 0,0 1 0,0 1 0,0 0 0,0-10 0,0 0 0,0 1 0,0 0 0,0 1 0,0 1 0,0 0 0,0 3 0,0 0 0,0 3 0,0-9 0,0 1 0,0 2 0,0 1 0,0 2 0,0 2 0,0 1 0,0 3 0,0-11 0,0 2 0,0 2 0,0 3 0,0 4 0,0 3 196,0-15 1,0 2-1,0 10 1,0 17 0,0-24-1,0 174 1,0-12-1,0 16 1,0 11 0,0 4-179,0-20 1,0 4-1,0 4 1,0 3 0,0 3-1,0 1 1,0 2 0,0-7-1,0 2 1,0 2 0,0 1-1,0 3 1,0 0 0,0 2-1,0 1 1,0 0-62,0-6 0,0 1 0,0 1 1,0 1-1,0 2 0,0 0 0,0 0 1,0 1-1,0 1 0,0-1 0,0 1 1,0-5-1,0 1 0,0 1 0,0 0 1,0 0-1,0 1 0,0 0 0,0 0 1,0 0-1,0 1 0,0-1 0,0 1 5,0-5 0,0 0 0,0 0 0,0 0 0,0 1 0,0 0 0,0 0 0,0 0 1,0-1-1,0 1 0,0 0 0,0-1 0,0 0 0,0 7 0,0-1 0,0 0 0,0 0 1,0 0-1,0 0 0,0 0 0,0-1 0,0 1 0,0 0 0,0-1 0,0 1 38,0-1 0,0 1 0,0 0 0,0-1 0,0 1 0,0 0 0,0-1 0,0 0 0,0 0 0,0-1 0,0 0 0,0-1 0,0 4 0,0-1 0,0 0 0,0 0 0,0-1 0,0 0 0,0 0 0,0-1 0,0-1 0,0 0 0,0 0 0,0 3 0,0 0 0,0 0 0,0-1 0,0-1 0,0 0 0,0-1 0,0-1 0,0-1 0,0-1 0,0 11 0,0-1 0,0-1 0,0-2 0,0 0 0,0-3 0,0-1 0,0-1 140,0-2 0,0-2 1,0-1-1,0-1 1,0-3-1,0-2 1,0-3-42,0 11 1,0-2 0,0-3 0,0-6 0,0-9 0,0 51 0,0-56-100,0-126 0,0-11 0,0-25 0,0-14 0,0-5 0,0 34 0,0-4 0,0-5 0,0-3 0,0-2 0,0-3 0,0-1 0,0 1 0,0 6 0,0-2 0,0-1 0,0-1 0,0-2 0,0 0 0,0-2 0,0-2 0,0 0 0,0-1-37,0 14 1,0-2-1,0-2 1,0 0-1,0-1 1,0 0 0,0-2-1,0 0 1,0 0-1,0 0 1,0-1 0,0 1-1,0-1 1,0 4-1,0 0 1,0-1 0,0 0-1,0 0 1,0-1-1,0 0 1,0 0 0,0 0-1,0 0 1,0-1-1,0 0 1,0 0-1,0 0 1,0-3 1,0 0 0,0-1 0,0-1 0,0 1 0,0-1 0,0 1 0,0-1 0,0 0-1,0 0 1,0 0 0,0 1 0,0-1 0,0 1 0,0 0 0,0 0 0,0 0 0,0 0-1,0 1 1,0-1 0,0 0 0,0 1 0,0-1 0,0 0 0,0 1 0,0 0 0,0-1-1,0 1 27,0 1 0,0-1 1,0 0-1,0 1 1,0-1-1,0 0 1,0 0-1,0 1 0,0 0 1,0 1-1,0 0 1,0 1-1,0 1 1,0 1-1,0-7 1,0 1-1,0 1 0,0 0 1,0 1-1,0 1 1,0 0-1,0 1 1,0 1-1,0 0 0,0 1 1,0 1 8,0-10 0,0 1 0,0 1 0,0 0 0,0 2 0,0 0 0,0 2 0,0 1 0,0 2 0,0 2 81,0-5 1,0 0 0,0 1 0,0 2 0,0 3 0,0 4 0,0 5 0,0 6 0,0-21 0,0 4 0,0 14 0,0 22 4,0 17 0,0 90 0,0 67 0,0 11-86,0-52 0,0 6 0,0 5 0,0 3 0,0 4 0,0 1 0,0 1 0,0-7 0,0 2 0,0 1 0,0 2 0,0 2 0,0 2 0,0 0 0,0 2 0,0 0-43,0-7 0,0 2 0,0 1 1,0 2-1,0 0 0,0 1 0,0 1 1,0 0-1,0 0 0,0 1 0,0-1 1,0-5-1,0 1 0,0 0 0,0 1 1,0 0-1,0 0 0,0 0 0,0 1 1,0-1-1,0 1 0,0 0 0,0 0 23,0-6 1,0 1 0,0-1-1,0 1 1,0 0 0,0 0-1,0 1 1,0-1 0,0 0-1,0 0 1,0 0 0,0 1-1,0-1 1,0-1 0,0 1-1,0 0 1,0 0 0,0-1-1,0 1 1,0 0 0,0-1-1,0 1 1,0 0 0,0 0-1,0 0 1,0 0 19,0 1 0,0 1 0,0 0 0,0 0 0,0 0 0,0 0 0,0 0 0,0 0 0,0-1 0,0 1 0,0-1 0,0-1 0,0 0 0,0 4 0,0-1 0,0 1 0,0-2 0,0 1 0,0-1 0,0 0 0,0 0 0,0-1 0,0 0 0,0-1 0,0 0 0,0 4 0,0 0 0,0-1 0,0 0 0,0 0 0,0-1 0,0 0 0,0-1 0,0-2 0,0 0 0,0-1 0,0 9 0,0 0 0,0-2 0,0 0 0,0-2 0,0-1 0,0-1 0,0-2 0,0-1 140,0 12 0,0-2 1,0-1-1,0-2 1,0-3-1,0-2 1,0-4 53,0 18 0,0 1 0,0-5 0,0-16 1,0-24-195,0-5 0,0-91 0,0-48 0,0-24 0,0 0 0,0 24 0,0-6 0,0-7 0,0-4 0,0-3 0,0-3 0,0 0 0,0 0 0,0 18 0,0-2 0,0-1 0,0-1 0,0-2 0,0 0 0,0-1 0,0-2 0,0 0 0,0-1 0,0-1-37,0 5 1,0-2-1,0 0 1,0-2-1,0-1 1,0 0 0,0-1-1,0-1 1,0 1-1,0-1 1,0 0 0,0 0-1,0 1 1,0 4-1,0-1 1,0 1 0,0-1-1,0 0 1,0-1-1,0 1 1,0-1 0,0 1-1,0-1 1,0 0-1,0 1 1,0-1-1,0 0 20,0-1 1,0 0 0,0 0 0,0 0 0,0-1-1,0 1 1,0-1 0,0 1 0,0-1 0,0 1-1,0 0 1,0 0 0,0 1 0,0-1 0,0-4 0,0 0-1,0 0 1,0 0 0,0 0 0,0 0 0,0 1-1,0 0 1,0-1 0,0 1 0,0 0 0,0 1 0,0-1 16,0 1 0,0 1 0,0-1 0,0 0 0,0 0 0,0 0 0,0 0 0,0 1 0,0 1 0,0 1 0,0 0 0,0 1 0,0 1 0,0-5 0,0-1 0,0 2 0,0 0 0,0 1 0,0 1 0,0 1 0,0 1 0,0 1 0,0 2 0,0 1 0,0-6 0,0 1 0,0 1 0,0 2 0,0 1 0,0 2 0,0 1 0,0 3 0,0 2 122,0-20 1,0-1 0,0 3 0,0 7 0,0 11 0,0 15 0,0-10 0,0 39-65,0 94 1,0 51 0,0-30 0,0 12 0,0 8 0,0 5 0,0 1 0,0-3-1,0-1 1,0 0 0,0 0 0,0 1 0,0-1 0,0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1:51.160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685 1090 24575,'-15'90'0,"0"0"0,0 1 0,-1-1 0,2 3 0,1 1 0,0 0 0,1 4-197,3-10 0,0 2 1,1 1-1,0 3 0,-1 0 121,-1-6 0,1 0 1,-2 2-1,1 2 0,0 0 1,1 3-1,1-5 1,0 2-1,0 2 0,1 0 1,0 1-1,0 1 0,0 0 14,0-8 1,0 1-1,0 0 1,0 1-1,0 0 1,1 1-1,0 0 1,0 0 0,1 4-1,0 0 1,1 1-1,-1 0 1,1 0-1,0 1 1,1 1-1,-2 0 7,2-7 0,-1 1 1,0 1-1,0 0 0,0 0 1,1 0-1,-1 1 1,1 0-1,0-1 0,0 1 1,0 0-1,0 1 1,1-1-1,-1 1 0,1-1 1,0 1-1,0-1 0,0 0 0,0 0 0,0 0 1,1 0-1,-1 0 0,1-1 1,0 1-1,-1-1 1,1 1-1,0-1 0,0-1 1,0 0-1,0 0 1,0 0-1,0-1 0,0 1 1,1-1-1,0 0 0,-1-1-11,2 9 0,-1 1 1,0-1-1,1-1 1,0 1-1,0-2 1,0 0-1,1-2 1,0 7-1,1-2 1,0 0-1,0-2 1,1 0-1,0 0 0,1-1-10,0-5 0,1 1 1,1-1-1,0-1 0,0-1 1,0-2-1,0-1 1,0 3-1,-1-1 0,1-1 1,0-3-1,1-1 0,0-1-121,3 3 0,1-1 1,1-2-1,-1-2 0,-1-5 0,1 27 0,-2-6 1,5-16-1,5-17 0,4-26-49,2-44 0,-14-43 0,-9-33 0,-1-7 164,1 17 0,-1-5 0,0-5 0,-2-4 0,0-2 0,-2 8 0,-1-4 0,0-2 0,-1-2 0,-1-3 0,0-1 0,1-1 27,-1 7 0,1-3 1,-1-1-1,0-1 0,0-2 1,-1-1-1,1 1 1,-1-1-1,1 1 0,-1-3 1,0-1-1,0 1 1,1-1-1,-2 0 0,1-1 1,0 0-1,0-1 0,-1-1 8,1 5 0,0-1 0,-1-1 0,0 0 0,0 0 1,1-1-1,-1 0 0,0 0 0,1-1 0,0 1 1,1 6-1,-1 0 0,1 0 0,0 0 0,0 0 1,0 0-1,0-1 0,0 0 0,0 0 0,1 0 0,0 0 2,-1-3 0,1 0 0,0 0 1,1 0-1,-1-1 0,0 1 1,1-1-1,0 1 0,0-1 1,-1 1-1,1 0 0,0 2 1,1-1-1,-1 0 0,0 1 1,0-1-1,1 1 0,-1-1 1,1 1-1,0 1 0,1-1 0,-1 1-5,1-7 0,1 0 1,-1 0-1,1 0 0,0 1 1,1 0-1,-1 1 0,0 0 1,1 1-1,-1 1 0,1-2 1,-1 0-1,0 1 0,1 0 1,0 1-1,-1 1 0,1 1 1,0 0-1,1 1 97,-1-5 0,1 1 0,0 0 1,1 1-1,-1 2 0,1 0 1,0 2-1,0 2 0,2-14 1,-1 1-1,0 2 0,2 2 1,0 3-1,2 2-47,2 0 0,1 1 0,2 4 0,-1 3 0,1 4 0,2-23 0,1 7 0,3 14 135,3 17 1,2 16 0,2 12-136,-7 98 0,-14 8 0,-5 21 0,0 7 0,1-14 0,0 7 0,0 4 0,-1 5 0,-3 3 0,-2-10 0,-2 4 0,-2 3 0,-1 3 0,-1 2 0,1 1 0,-1 3 0,1-18 0,1 1 0,-2 3 0,1 0 0,-1 2 0,0 1 0,0 1 0,0 0 0,0 0 0,1 0 0,0-4 0,1 0 0,0 1 0,-1 0 0,1 0 0,0 1 0,0 1 0,0 0 0,-1 0 0,1 1 0,0 1 0,-1-3 0,1 1 0,-1 1 0,0 0 0,0 1 0,1 1 0,-1-1 0,1 1 0,-1 0 0,2 0 0,-1 0 0,2-1 0,-1 3 0,2-1 0,-1 0 0,1 1 0,0 0 0,1 0 0,-1 0 0,1 0 0,0 0 0,1 0 0,-1 0 0,0 0 0,1-7 0,0 1 0,0 0 0,0 0 0,0-1 0,0 1 0,1 0 0,-1 0 0,1 0 0,0-1 0,0 0 0,0 0 0,0-1 0,1 5 0,-1 0 0,1-1 0,-1 1 0,1-1 0,0-1 0,1 1 0,-1-1 0,1 0 0,-1-1 0,1 0 0,1 0 0,-1 3 0,1 0 0,0-1 0,0 1 0,0-2 0,1 1 0,-1-1 0,2-1 0,-1-1 0,0 0 0,1-1 0,0 1 0,1 0 0,-1-1 0,1-1 0,0 0 0,0-1 0,1-1 0,0 0 0,0-1 0,1 0 13,1 13 1,0 1 0,1-2 0,0 0 0,1-2 0,0-1 0,0-3 0,1-2 0,0 10 0,1-1 0,0-3 0,1-2 0,1-4 0,1-4-14,5 17 0,2-5 0,1-6 0,-2-8 0,-2-4 0,-1-7 0,6-27-163,17-35 1,-24-57 0,-10-37 0,-1-7 162,1 16 0,0-6 0,-1-5 0,-1-5 0,0-3 0,-2 4 0,1-5 0,-2-4 0,1-2 0,-1-3 0,-1-2 0,0-2 0,-1 18 0,1-2 0,-2-2 0,1-2 0,-1-1 0,0-1 0,0 0 0,0-2 0,0 1 0,0-1 0,0 3 0,0-1 0,1 0 0,-1-1 0,0-1 0,1 0 0,-1-1 0,0 0 0,-1-1 0,1 0 0,-1 0 0,0 3 0,-1 0 0,0-1 0,0-1 0,0 0 0,-1 0 0,1-1 0,0 1 0,0-1 0,0 0 0,0 0 0,1 0 0,1 7 0,-1-1 0,1 1 0,0-1 0,1 0 0,-1 0 0,1 0 0,-1 0 0,1-1 0,0 1 0,0-1 0,0 0 0,0 0 0,1-2 0,-1 0 0,1-1 0,0 0 0,-1-1 0,1 1 0,1-1 0,-1 1 0,0 0 0,0-1 0,1 1 0,-1 1 0,0 0 0,1 1 0,-1 1 0,1 1 0,0-1 0,-1 0 0,1 1 0,0-1 0,0 1 0,0 0 0,0 0 0,0 1 0,0-1 0,0 1 0,0-6 0,0 0 0,0-1 0,0 1 0,0 1 0,0-1 0,1 1 0,-1 0 0,1 1 0,0 0 0,1 1 0,0 1 0,0-2 0,1 1 0,1 0 0,-1 1 0,1 0 0,0 1 0,1 0 0,0 1 0,0 1 0,0 0 0,0 1-29,2-11 1,0 0-1,0 0 1,1 1-1,0 1 1,0 2 0,1 1-1,0 2 1,0 1-1,2-9 1,1 2-1,0 1 1,0 2 0,1 2-1,1 3 1,-1 2 28,5-15 0,1 2 0,0 4 0,-1 5 0,0 5 64,0-29 1,-1 8 0,9 49-1,24 69-64,-34 43 0,-14 30 0,0 10 0,0-21 0,0 7 0,-1 6 0,0 4 0,-2 4 0,0 1 0,-1-11 0,0 3 0,-1 2 0,0 3 0,-1 2 0,-1 2 0,1 0 0,-1 0 0,0 1 0,0-1 0,0 1 0,0 1 0,-1 1 0,1 0 0,-2 2 0,1 0 0,-1 1 0,0 1 0,-1 0 0,1-9 0,-1 1 0,0 1 0,-1 1 0,0 0 0,0 0 0,-1 1 0,1 1 0,0-1 0,0 1 0,0-1 0,1 0 0,0 2 0,0 0 0,0 1 0,0 0 0,1 0 0,-1 0 0,1 0 0,0 0 0,0 0 0,0 0 0,0 0 0,-1 0 0,1-1 0,0 1 0,0 0 0,0 0 0,0-1 0,0 1 0,0 0 0,1-1 0,0 0 0,0 1 0,0-1 0,1-1 0,0-1 0,1 0 0,0-1 0,1 0 0,-1 0 0,1 0 0,0 0 0,1 0 0,-1 0 0,0-1 0,1 1 0,-1-1 0,0 8 0,0-1 0,0 1 0,1-1 0,-1 1 0,1-1 0,-1 0 0,1-1 0,0 0 0,0 0 0,1-1 0,-1-5 0,1 0 0,0 0 0,0 0 0,0-1 0,1 0 0,-1-1 0,0 0 0,1 0 0,-1-1 0,1-1 0,0 4 0,0 0 0,-1 0 0,1-1 0,1 0 0,-1-1 0,0-1 0,0-1 0,0-1 0,0-1 0,0 11 0,0-1 0,0-1 0,0-1 0,0-2 0,0-1 0,0-2 0,0-2 163,0 13 1,-1-2 0,0-2 0,0-3 0,2-3 0,1-4-77,3 17 1,1-2 0,1-9 0,1-16 0,2 2 0,2-38-88,8-77 0,-1-39 0,-10 10 0,-3-13 0,-3-11 0,-1-5 0,0-2 0,0 15 0,-1-4 0,0-4 0,0-2 0,0-2 0,-1-2 0,0-1 0,0 0 0,1 1 0,-1-1 0,0-1 0,0-2 0,0-1 0,0-1 0,0-1 0,0-1 0,-1-1-43,1 10 0,0-1 0,-1-2 1,0 0-1,1-1 0,-1-1 0,0 0 1,1-1-1,-1 1 0,0-1 0,1 0 1,0 6-1,-1 0 0,1 0 0,0-1 1,0 0-1,0 0 0,0-1 0,0 1 1,-1-1-1,1 1 0,0-1 0,0 0 2,-1-1 0,1 0 0,-1 0 0,1-1 0,-1 0 0,0 1 0,1-1 0,-1 0 0,1 1 0,-1-1 0,1 1 0,-1 0 0,1 1 0,0 0 0,-1 1 0,1-1 0,0 1 0,0-1 0,0 1 0,-1 0 0,1 0 0,0 1 0,0 0 0,0 0 27,0-5 0,-1 0 0,0 0 0,1 0 0,-1 1 0,0 0 0,1 1 0,0 0 0,1 1 0,0 1 0,1 0 1,1 0-1,1 1 0,0 0 0,0 0 0,1 2 0,1 0 0,0 1 0,0 1 0,0 0 0,0 1 14,2-13 0,0 0 0,0 0 0,1 2 0,0 1 0,1 2 0,0 2 0,0 2 0,2-13 0,1 2 0,1 3 0,-1 3 0,1 3 0,1 4 245,2-14 1,1 5 0,0 6 0,0 8-1,1-7 1,0 8 0,2 43 0,8 61-183,-15 59 1,-9 34 0,-2-42 0,-1 8 0,-1 5 0,0 4 0,-1 2-64,-1-7 0,0 2 0,0 4 0,-1 2 0,0 2 0,-1 0 0,0 1 0,-1-4 0,0 2 0,0 0 0,-1 2 0,0 0 0,-1 2 0,0 0 0,0 0-55,0-3 0,0 1 1,-1 1-1,-1 1 0,1 0 1,-1 0-1,0 1 1,1-1-1,-1 0 0,0-1 1,1 1-1,-1 0 1,0 0-1,0-1 0,0 1 1,1 0-1,-1 0 0,0 0 2,1 1 1,-1 0 0,1 0 0,0 0 0,-1 1 0,1-1-1,0-1 1,0 1 0,0-1 0,0-3 0,1 0 0,-1 0 0,1-1-1,0 0 1,0 0 0,0 0 0,1-1 0,0 1 74,0 7 0,0 1 0,0-1 0,1 0 1,0 0-1,1-2 0,-1 0 0,1-2 0,0 4 1,-1-1-1,1-1 0,0-1 0,1-1 1,-1-2-1,1 0-22,1 7 0,-1-2 0,1 0 0,0-2 0,1-3 0,-1-3 0,0-1 0,1-3 0,-1-2 0,1-3 0,0-5 196,-1 20 1,0-8-1,3-8 1,-1 6 0,11-28 48,14-50 1,-12-49 0,-7-36 0,0-7-157,3 0 0,1-7 1,-2-6-1,0-6 0,-3 25 1,-1-4-1,0-4 0,-1-2 1,0-2-1,-1-2 1,1-1-142,-1 7 0,-1-3 0,1-1 1,-1-2-1,0-1 0,0-1 0,0 0 1,-1-1-1,1 0 0,0 6 0,0-1 1,0-1-1,-1 0 0,1 0 0,-1-1 1,1-1-1,0 1 0,0-1 0,0 0 2,0-4 1,0-1 0,1 0 0,-1 0 0,1-1 0,-1 0-1,1 0 1,0 0 0,0 1 0,0 0 0,0 2 0,0 0 0,0 0-1,1 0 1,-1 1 0,1-1 0,-1 1 0,2-1 0,-1 1-1,1-1 9,0 0 1,1-1 0,0 0 0,1-1-1,-1 1 1,1 1 0,0-1 0,0 1-1,0 1 1,0 1 0,1-5 0,-1 0 0,1 1-1,0 0 1,-1 1 0,1 1 0,1 0-1,-1 1 1,1 2 40,1-4 0,0 0 0,1 0 0,0 2 0,0 1 0,0 2 0,0 2 0,-1 2 0,2-11 0,-1 1 0,0 2 0,0 4 0,1 4 0,1 5 163,3-6 1,1 5 0,0 6 0,-2 7 0,2-35 0,1 42 81,-5 65 1,-5 45 0,-10 41 0,0 7-207,3-19 1,0 5-1,-1 5 1,0 5 0,-2 3-1,0-4 1,-1 5 0,-2 2-1,1 5 1,-1 1 0,-1 3-1,1 1-86,0-17 0,1 2 0,-1 2 0,-1 2 0,1 1 1,0 0-1,-1 2 0,1 0 0,-1-1 0,1 1 1,0-6-1,0 0 0,0 1 0,0 0 0,0 1 1,0 0-1,0 0 0,-1 0 0,1 1 0,0 0 0,-1 1 6,0-4 0,1 0 0,-1 1 0,-1 0 0,1 1 0,0 0 0,-1 0 0,1 0 0,0 0 0,0 1 0,1-1 0,-1 0 0,1 0 0,0 0 0,0 1 0,1 0 0,-1-1 0,1 1 0,0 0 0,0 0 0,0-1 0,0 1 0,0 0 0,0-1-2,0 1 0,0-1 1,1 0-1,-1 1 1,1-1-1,-1 1 1,1-1-1,0 0 1,0 0-1,0 0 1,0-1-1,1 0 0,-1 6 1,1-1-1,-1 1 1,1-1-1,0 0 1,0-1-1,0 0 1,0 0-1,1 0 1,-1-1-1,1 0 43,0 5 0,0 0 0,0-1 0,0 0 0,0 0 0,1-1 0,-1 0 0,1-2 0,0 0 0,-1-1 0,1 1 0,0-1 0,0 0 0,0-1 0,0-1 0,0-1 0,0-1 0,0 0 0,0-2 70,1 3 0,-1-1 0,0 0 0,1-2 1,-1-1-1,1-1 0,1-2 0,0-2 0,1 10 1,1-1-1,0-3 0,1-2 0,0-3 1,2-5-48,3 12 0,1-4 0,1-6 1,1-6-1,4 31 0,10-27-105,25-47 1,-30-99 0,-9-44 81,-2 35 0,-1-8 0,0-6 0,-2-6 0,-3 17 0,-1-3 0,0-5 0,-1-2 0,-1-4 0,0-1 0,0-1 0,-1 6 0,0-3 0,-1-2 0,0-2 0,-1-1 0,1-1 0,-1-1 0,1 0 0,0 1 0,0 4 0,-1-1 0,1 0 0,0-1 0,0-1 0,0 0 0,-1 0 0,1-1 0,0 0 0,-1 0 0,1 4 0,-1 0 0,1-1 0,-1 0 0,1-1 0,-1 1 0,0-1 0,0 0 0,1 1 0,-1 0 0,1 1 0,0-7 0,-1 1 0,1 0 0,0 0 0,0 1 0,0 0 0,0 0 0,-1 0 0,1 0 0,0 0 0,-1 0 0,1 1 0,-1-1 0,0 0 0,0 1 0,1 0 0,-1 0 0,0 2 0,1 1 0,-1 1 0,1 0 0,-1 1 0,1 0 0,0 2 0,0 0 0,-1 1 0,1 2 0,0 0 0,0 2 81,0-13 1,-1 1 0,1 1 0,0 2 0,0 2 0,0 2 0,1 4 0,0-12 0,1 3 0,0 3 0,0 6 0,2 7 180,1-7 0,2 9 1,0 8-18,3-14 1,0 37 0,4 88 0,-2 36-124,-5-4 1,-4 10 0,0 9 0,0-14 0,-1 6 0,0 4 0,-1 5 0,0 1-105,0-8 0,-1 3 0,0 4 0,0 1 1,-1 1-1,1 1 0,0-2 0,0 3 0,0 1 1,0 0-1,0 0 0,0 1 0,0 1 0,0 1-80,0-8 1,0 0-1,0 2 1,0 0-1,0 0 1,0 1-1,0-1 1,0 0 0,0 1-1,0-1 1,0 0-1,0 1 1,0-1-1,0 1 1,0-1-1,0 0-4,0-2 0,0 1 1,0 0-1,0 0 1,0-1-1,0 0 1,0-1-1,0-1 1,0 9-1,0-1 1,0-1-1,0-1 1,0 0-1,0-1 0,0-1-16,0-6 0,0-1 0,0 0 0,0-1 0,0-2 0,0-2 0,0-2 0,0 12 0,0-3 0,0-3 0,0-3 0,0-3 327,0 3 1,0-2 0,0-7 0,0-8 245,0 16 1,0-38-296,0-141 1,0 29-1,0-14 1,0-9 0,0-3-144,0 14 1,0-5 0,0-4 0,0-1 0,0-2 0,0 0 0,-1 4 0,1 0 0,-1-2-1,0 0 1,0-2 0,-1-1 0,1-1-116,1 5 1,-1-2-1,0-2 1,0 1-1,0-2 1,1 0-1,-1 1 1,0 0 0,0-1-1,0 0 1,0-1-1,0 1 1,0-1-1,1 1 1,-1-1-1,0 1-4,1-1 0,0-1 1,0 1-1,0-1 1,0 1-1,0 0 1,0 1-1,0 0 1,1-7-1,-1 0 1,0 0-1,1 1 1,0 1-1,0 0 0,0 1 35,0 5 0,0-1 0,0 2 0,1 0 0,0 1 1,0 1-1,2 1 0,0-5 0,1 1 0,1 2 1,0 0-1,1 4 0,2 2-37,1-1 1,2 2 0,0 2 0,0 4 0,1 4 0,2-22-1,0 7 1,3 14 67,21-17 0,-9 86 0,-14 45 0,-6 25 0,-1-2 0,-3 11 0,-1 8 0,-1 4 0,-1-7 0,-1 5 0,-2 5 0,1 2 0,-1 2 0,1 0 0,0-6 0,0 2 0,0 1 0,0 1 0,0 1 0,0 2 0,-1 1 0,1-2 0,-1 2 0,0 1 0,0 1 0,0 1 0,0 0 0,-1-1 0,1 0 0,0-2 0,0 0 0,0-1 0,0 1 0,0-1 0,0 1 0,0 0 0,0 0 0,0 1 0,0 0 0,0 1 0,0 0 0,0 0 0,0-1 0,0 0 0,0 0 0,0-4 0,0 1 0,0-1 0,0 0 0,0 0 0,0-1 0,0 0 0,0-1-76,0 9 0,1 0 1,-1-1-1,0 0 0,0-1 1,0-2-1,-1-1 1,1 5-1,-1-1 0,0-1 1,-1-2-1,1-2 0,0-2-47,0 4 0,0-2 0,0-1 0,0-5 0,-2-4 0,-1 22 0,-2-7 0,-1-11 450,-2-8 1,-2-14 0,-6-4-83,-3-101 1,5-17 0,-1-20 0,2-9-165,2 14 1,2-7 0,0-4 0,0-4 0,-1-3 0,1 9 0,0-2 0,-1-3 0,0-3 0,0-1 0,1-3 0,-1-1-134,2 5 0,0-1 0,0-3 1,1-2-1,-1 0 0,0-2 0,1 0 1,-1 0-1,1 0 0,0 7 0,0 0 1,-1-1-1,1 0 0,0-1 0,0 0 1,0 0-1,1 0 0,-1 0 0,1 0 2,1-2 1,-1-1 0,1 0 0,0 0 0,0 0 0,1 0-1,-1 0 1,1 0 0,-1 1 0,1-1 0,-1 3 0,1 0 0,-1 1-1,0-1 1,1 0 0,0 1 0,0 0 0,0 0 0,0 1-1,0 0 33,1-7 1,0 0-1,0 0 1,0 0 0,1 1-1,-1 1 1,1 1 0,0 2-1,0 1 1,-1-10 0,1 2-1,0 1 1,0 2 0,1 1-1,-1 2 1,1 2 16,0-1 0,1 0 0,0 2 0,0 3 0,0 4 0,1 5 0,-1-34 0,0 9 0,0 19 983,1-7-820,0 131 1,0 37 0,0-1 0,0 14 0,0 10 0,0 3-134,0-15 0,0 5 0,0 4 0,0 3 0,0 1 1,0 1-1,0-18 0,0 2 0,0 1 0,0 1 0,0 1 1,0 1-1,0 0 0,0 2-85,0-3 0,0 1 1,0 2-1,0 1 0,0 0 1,0 0-1,0 1 1,0-1-1,0-1 0,0 0 1,0 0-1,0 0 1,0-1-1,0 1 0,0 0 1,0-1-1,0 1 0,0 0-3,0-1 0,0 0 0,0 1 0,0 0 0,0-1 1,0 0-1,0-1 0,0 0 0,0-2 0,0 5 0,0-2 1,0 0-1,0 0 0,0-2 0,0 1 0,0-2 0,0 0-24,0 7 0,0 0 0,0-1 0,0-1 0,0-1 0,0-2 0,0-2 0,1 17 0,-1-2 0,0-4 0,1-2 0,0-5 327,-1-1 1,1-3 0,1-5 0,1-5-185,-1 2 1,1-5 0,12-12 0,21-9-1,10-15 1,7-20 0,-1-1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1:53.496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0 75 24575,'0'-48'0,"0"22"0,0 78 0,0 24 0,0-22 0,0 3 0,0 3 0,0 2 0,0 12 0,0 2 0,0 1 0,0 1 0,0 0 0,0 1 0,0 1 0,0-1 0,0-7 0,0-1 0,0 5 0,0-1 0,0-3 0,0-1 0,0 1 0,0-2 0,0-4 0,0-1 0,0-2 0,0 0 0,0-4 0,0 0 0,0-8 0,0 0 0,0 47 0,0-48 0,0 0 0,0 2 0,0 1 0,0 2 0,0 1 0,0-4 0,0 0 0,0 4 0,0-1 0,0-2 0,0-1 0,0 2 0,0 1 0,0 43 0,0-3 0,0-10 0,0-2 0,0 9 0,0 1 0,0-41 0,0 1 0,0-2 0,0 0 0,0 5 0,0-1 0,0-3 0,0-2 0,0 3 0,0-1 0,0 0 0,0 1 0,0 45 0,0-47 0,0 0 0,0 40 0,0 5 0,0 2 0,0-46 0,0 1 0,0-1 0,0 0 0,0 1 0,0-1 0,0 46 0,0 0 0,0 0 0,0-2 0,0-5 0,0 5 0,0-5 0,0-39 0,0 1 0,0 2 0,0 1 0,0-2 0,0 1 0,0 0 0,0 1 0,0-5 0,0 0 0,0 2 0,0-1 0,0 46 0,0-7 0,0-4 0,0-8 0,0 1 0,0 5 0,0 11 0,0-44 0,0 0 0,0-1 0,0-1 0,0 48 0,0-7 0,0 7 0,0 0 0,0-6 0,0-3 0,0 2 0,0-1 0,0 1 0,0 5 0,0-5 0,0-10 0,0-3 0,0-12 0,0-1 0,0-13 0,0-6 0,0-5 0,0-1 0,0 5 0,0 1 0,0 6 0,0-6 0,0 8 0,0-1 0,0-5 0,0-3 0,0 5 0,0 0 0,0 9 0,0 0 0,0-18 0,0 5 0,0-15 0,0 8 0,0 0 0,0-4 0,0 4 0,0-4 0,0 22 0,0-16 0,0-19 0,0-116 0,0 23 0,0-8 0,0 14 0,0-3 0,0 0 0,0-26 0,0-1 0,0 26 0,0-2 0,0 0-164,0-4 0,0-1 0,0-2 0,0-6 0,0-1 0,0-1 48,0-1 1,0 0-1,0 0 1,0 3-1,0 0 1,0 2 115,0 2 0,0 1 0,0 2 0,0 8 0,0 1 0,0 1-94,0-33 0,0 4 0,0 12 0,0 4 94,0 7 0,0 3 0,0 7 0,0 4 0,0 5 0,0 3 0,0-32 0,0 12 0,0 10 0,0 8 0,0-1 0,0 8 0,0-6 983,0 6-653,0-8 0,0-1-125,0-3 0,0 10-205,0 15 0,0 0 0,0 3 0,0-7 0,0 6 0,0 10 0,0 3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1:56.208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0 6157 24097,'0'76'0,"0"1"0,0-1 0,0-4 0,0 3 0,0 3 0,0 4 0,0-2 0,0 3 0,0 4 0,0 1 0,0 3 0,0-2 0,0 2 0,0 3 0,0 2 0,0 0 0,0 0 0,0-10 0,0 1 0,0 1 0,0 0 0,0 1 0,0 1 0,0 0-71,0 6 1,0 2 0,0 0 0,0 1-1,0-1 1,0 1 0,0-1 0,0-1 0,0-1-1,0 1 1,0-1 0,0 0 0,0 0-1,0-1-5,0-3 0,0-1 1,0 0-1,0 0 0,0-1 1,0 0-1,0-1 1,0 9-1,0 0 0,0 0 1,0-2-1,0 0 0,0-1-14,0-5 1,0 0-1,0-1 1,0-1 0,0-1-1,0-2 1,0 9 0,0-2-1,0-1 1,0-2-1,0-2-51,0 9 1,0-3-1,0-2 1,0-5-1,0 7 1,0-5-1,0-8-351,0 1 0,0-11 0,0 10 0,0-139 358,0-14 0,0-17 0,0 16 0,0-9 0,0-5 0,0-5 134,0 13 0,0-4 0,0-3 0,0-3 0,0 0 0,0-1 0,0 7 0,0 0 0,0-2 0,0 0 0,0-2 0,0 0 0,0-2-62,0 4 1,0-1-1,0-1 1,0-1-1,0-1 1,0-1-1,0 1 1,0-1 0,0-2-1,0-2 1,0 0-1,0 0 1,0 0-1,0-1 1,0 0-1,0-1 7,0 8 0,0 0 1,0-1-1,0 0 0,0 0 1,0-1-1,0 1 1,0-1-1,0 1 0,0 0 1,0-1-1,0 0 1,0 0-1,0 0 0,0 0 1,0 1-1,0-1 0,0 1-3,0 0 0,0 0 0,0 0 0,0 0 0,0 0 1,0 1-1,0 0 0,0 1 0,0 0 0,0-5 0,0 0 1,0 1-1,0 0 0,0 1 0,0 1 0,0 0 0,0 1-18,0-6 0,0 1 1,0 0-1,0 1 0,0 1 1,0 2-1,0 2 1,0-4-1,0 2 0,0 1 1,0 1-1,0 4 0,0 2 321,0-19 1,0 3 0,0 4 0,0 8-162,0-11 0,0 7 1,0 51-1,0 65 1,0 34-1,0 28 0,0 8-84,0-20 0,0 5 0,0 5 0,0 3 0,0 3 0,0-9 0,0 2 0,0 3 0,0 2 0,0 2 0,0 1 0,0 1 0,0 0 0,0 2 0,0 1 0,0 2 0,0 0 0,0 1 0,0 0 0,0-1 0,0-9 0,0-1 0,0 1 0,0 0 0,0 1 0,0-1 0,0 1 0,0-1 0,0 1-55,0 2 0,0 1 1,0 0-1,0 0 0,0 0 1,0 0-1,0 0 1,0-1-1,0 0 0,0-2 1,0 0-1,0 0 1,0-1-1,0 0 0,0 0 1,0 0-1,0 0 0,0-1-11,0 10 0,0-1 1,0 0-1,0 0 1,0-1-1,0 0 1,0-1-1,0-1 1,0 6-1,0 0 1,0 0-1,0-2 1,0-1-1,0-1 0,0-2-24,0 6 1,0-1-1,0-2 1,0-1 0,0-3-1,0-2 1,0 1 0,0-2-1,0-2 1,0-3-1,0-3-3,0 2 0,0-2 1,0-5-1,0-4 93,0 36 0,0-22 0,0-36 0,0-117 0,0-9 0,0-21 0,0-8 0,0 15 0,0-6 0,0-6 0,0-3 0,0-2 0,0 15 0,0-2 0,0-3 0,0-2 0,0-1 0,0-2 0,0-1 0,0 11 0,0-1 0,0-2 0,0-2 0,0 0 0,0-1 0,0 0 0,0-1 0,0 1 0,0 5 0,0-1 0,0 0 0,0 0 0,0-1 0,0 0 0,0-1 0,0 1 0,0-1 0,0 0 0,0-3 0,0-1 0,0 1 0,0-2 0,0 1 0,0-1 0,0 1 0,0 0 0,0 0 0,0 0 0,0 2 0,0 0 0,0 0 0,0 1 0,0-1 0,0 1 0,0 0 0,0-1 0,0 1 0,0-1-52,0 0 0,0-1 0,0 0 1,0 0-1,0 1 0,0-1 0,0 1 1,0 0-1,0 2 0,0 0 0,0-4 1,0 1-1,0 0 0,0 1 0,0 0 1,0 1-1,0 1 0,0 1 0,0 1 6,0-5 1,0 2 0,0-1 0,0 2-1,0 1 1,0 1 0,0 2 0,0 2 0,0-14-1,0 1 1,0 3 0,0 2 0,0 4 0,0 4 208,0-14 1,0 5 0,0 6 0,0 9 0,0-35 0,0 38 819,0 65-820,0 77 1,0 53 0,0-32 0,0 10 0,0 7 0,0 3-240,0-15 0,0 4 1,0 3-1,0 2 0,0 2 1,0-1-1,0-7 1,0 1-1,0 1 0,0 1 1,0 1-1,0 1 0,0 0 18,0-4 0,0 0 0,0 1 0,0 1 0,0 0 1,0 1-1,0 0 0,0 0 0,0-7 0,0 0 0,0 1 1,0 0-1,0 0 0,0 0 0,0 1 0,0 0 0,0-1 17,0 3 1,0-1 0,0 1 0,0 0 0,0 0 0,0 0 0,0 0 0,0 1 0,0-2 0,0 1-1,0 0 1,0 0 0,0 0 0,0 0 0,0-1 0,0 1 0,0-1 0,0 1 40,0-3 0,0 1 0,0 0 0,0 0 0,0 0 0,0-1 0,0-1 0,0 0 0,0-1 0,0 3 0,0-1 0,0 0 0,0-1 0,0-1 0,0-1 0,0 0 0,0-2 0,0 6 0,0-1 0,0-1 0,0-1 0,0-1 0,0-1 0,0-3 0,0 21 0,0-3 0,0-2 0,0-3 0,0-3 245,0 1 1,0-4 0,0-3 0,0-6-1,0 5 1,0-6 0,0-15 0,0 7-47,0-118 1,0-19 0,0-21 0,0-9-200,0 16 0,0-6 0,0-5 0,0-4 0,0-2 0,0 12 0,0-3 0,0-3 0,0-1 0,0-2 0,0-2 0,0-1-55,0 11 0,0-3 1,0-1-1,0-1 0,0 0 1,0-2-1,0 0 1,0 0-1,0 0 0,0-3 1,0-1-1,0 0 1,0-1-1,0 0 0,0 0 1,0-1-1,0-1 0,0 1 5,0 5 1,0 0 0,0-1 0,0 0 0,0 0 0,0-1-1,0 1 1,0-1 0,0 0 0,0 1 0,0 0 0,0-1 0,0 0-1,0 1 1,0-1 0,0 0 0,0 1 0,0-1 0,0 0-1,0 0-2,0-1 0,0-1 0,0 0 1,0 0-1,0 0 0,0 1 0,0-1 1,0 2-1,0 0 0,0 1 0,0-2 1,0-1-1,0 2 0,0 0 0,0 0 1,0 2-1,0 0 0,0 0 0,0 1 40,0-5 1,0 0 0,0 0 0,0 1 0,0 1 0,0 1 0,0 2 0,0 2 0,0-14 0,0 2 0,0 1 0,0 3 0,0 2 0,0 3 207,0-3 1,0 3-1,0 2 1,0 4 0,0 3-187,0-1 1,0 1-1,0 9 1,0 16 0,0-4-1,0 113 1,0 44-11,0-21 0,0 10 0,0 7 0,0 6 0,0-20 0,0 4 0,0 4 0,0 3 0,0 3 0,0 1 0,0 2 0,0-6 0,0 3 0,0 2 0,0 2 0,0 2 0,0 0 0,0 0 0,0 0 0,0 0 0,0 2 0,0 0 0,0 0 0,0 1 0,0 1 0,0-1 0,0 2 0,0-1 0,0 2-50,0-6 1,0 1 0,0 0 0,0 1 0,0 1 0,0-1-1,0 1 1,0 0 0,0-1 0,0 1 0,0-1 0,0 0 0,0 0-1,0 1 1,0-1 0,0 0 0,0 0 0,0 1 0,0-1-1,0 0 0,0-1 1,0 1 0,0 0 0,0-1 0,0 1 0,0-1-1,0 1 1,0-1 0,0 0 0,0-1 0,0-2 0,0 1 0,0-1-1,0 0 1,0-1 0,0 1 0,0-1 0,0-1 0,0 0-1,0-1 49,0 5 0,0 0 0,0-1 0,0-1 0,0 0 0,0-1 0,0 0 0,0-2 0,0 0 0,0 2 1,0 0-1,0-1 0,0-2 0,0 0 0,0-1 0,0-2 0,0 0 1,0 15 0,0 0 0,0-2 0,0-2 0,0-4 0,0-2 0,0-4 0,0-2 0,0-3 0,0-4 0,0-6 196,0 13 1,0-7-1,0-9 1,0 8 0,0-36 48,0-62 1,0-29 0,0-23 0,0-7-196,0-5 0,0-9 0,0-5 0,0-6 0,0 15 1,0-5-1,0-3 0,0-3 0,0-3 0,0-2-105,0 22 0,0-3 1,0-2-1,0-2 0,0 0 1,0-1-1,0-1 1,0 0-1,0 1 0,0-4 1,0-1-1,0 0 1,0-1-1,0 0 0,0 0 1,0-1-1,0 1 0,0-1 47,0 7 1,0-1 0,0 0-1,0 0 1,0 0 0,0-1 0,0 1-1,0-1 1,0 1 0,0-1 0,0 1-1,0-1 1,0 1 0,0-1 0,0 1-1,0-1 1,0 0 0,0 0 0,0 0-1,0 0 8,0-2 0,0-1 0,0 0 0,0 0 0,0 0 0,0 1 0,0-1 0,0 1 0,0 0 0,0 1 0,0-6 0,0 0 0,0 1 0,0 0 0,0 1 0,0 0 0,0 1 0,0 0 0,0 1 0,0-6 0,0 0 0,0 1 0,0 1 0,0 1 0,0 0 0,0 1 0,0 2 0,0-6 0,0 1 0,0 0 0,0 2 0,0 2 0,0 1 0,0 2 98,0-3 0,0 3 0,0 1 1,0 2-1,0 2 0,0 4 1,0-21-1,0 3 0,0 5 1,0 6 89,0 0 1,0 7 0,0 7-189,0-15 0,0 41 0,0 75 0,0 35 0,0 22 0,0-4 0,0 11 0,0 9 0,0 4 0,0-12 0,0 5 0,0 4 0,0 3 0,0 1 0,0 1 0,0-15 0,0 2 0,0 1 0,0 1 0,0 2 0,0 0 0,0 1 0,0 1 0,0-2 0,0 1 0,0 0 0,0 2 0,0 1 0,0 0 0,0 0 0,0 0 0,0 0 0,0-7 0,0 0 0,0 1 0,0 0 0,0 0 0,0 0 0,0 0 0,0 0 0,0 0 0,0 1 0,0-1 0,0 2 0,0-1 0,0 1 0,0-1 0,0 1 0,0-1 0,0 0 0,0 0 0,0-1 0,0 7 0,0 0 0,0-1 0,0 0 0,0 0 0,0 0 0,0-1 0,0 1 0,0-1 0,0-1 0,0 1 0,0-1 0,0 0 0,0 0 0,0 0 0,0-1 0,0-2 0,0 0 0,0 4 0,0-1 0,0-1 0,0 0 0,0-1 0,0-2 0,0 0 0,0-2 0,0 2 0,0 0 0,0-1 0,0-2 0,0-2 0,0-1 0,0-2 0,0 15 0,0-1 0,0-4 0,0-3 0,0-6 327,0 17 1,0-7 0,0-9 163,0 18 1,0-47-370,0-108 1,0-67 0,0-6 0,0 45 0,0-4 0,0-3 0,0-5 0,0-7-71,0 19 1,0-4 0,0-5-1,0-3 1,0-2 0,0-2-1,0 1 1,0 1 0,0 2-1,0 0 1,0 0 0,0 1 0,0-1-1,0 0 1,0 0 0,0 0-1,0-2 1,0 1-105,0-5 0,0 0 0,0-1 1,0-1-1,0 0 0,0 0 0,0 0 1,0 0-1,0 0 0,0 8 0,0 1 1,0-1-1,0 0 0,0-1 0,0 1 1,0 0-1,0-1 0,0 1 0,0 0 2,0-1 1,0 0 0,0 0 0,0 0 0,0 0 0,0 1-1,0-1 1,0 0 0,0 0 0,0 1 0,0 1 0,0-1 0,0 1-1,0 0 1,0 0 0,0 0 0,0 0 0,0 1 0,0 0-1,0 0 12,0-6 1,0 0-1,0 0 1,0 1-1,0 0 1,0 1-1,0 1 1,0 0 0,0 2-1,0-4 1,0 2-1,0 0 1,0 1-1,0 1 1,0 1-1,0 1 1,0 0 37,0-5 0,0 1 0,0 1 0,0 1 0,0 1 0,0 2 0,0 2 0,0-17 0,0 2 0,0 3 0,0 3 0,0 5-46,0-2 1,0 4-1,0 5 1,0 6 45,0-1 0,0 7 0,0 15 0,0 10 0,0 118 0,0 5 0,0 19 0,0 10 0,0-32 0,0 6 0,0 3 0,0 4 0,0 2 0,0 1 0,0 2 0,0 2 0,0 3 0,0 2 0,0 1 0,0 3 0,0 0 0,0-10 0,0 1 0,0 3 0,0 0 0,0 2 0,0 0 0,0 0 0,0 0 0,0 0 0,0 0 0,0 0 0,0 0 0,0 1 0,0-1 0,0 1 0,0 0 0,0 0 0,0 1 0,0-9 0,0 2 0,0-1 0,0 1 0,0 0 0,0 0 0,0-1 0,0 1 0,0-1 0,0 0 0,0 8 0,0-1 0,0 1 0,0-1 0,0 0 0,0 0 0,0-1 0,0 0 0,0 0 0,0-2 0,0 0 0,0 0 0,0 0 0,0-1 0,0 0 0,0-1 0,0-1 0,0 0 0,0 4 0,0 0 0,0-1 0,0-1 0,0 0 0,0-2 0,0-1 0,0-1 0,0 2 0,0-2 0,0-1 0,0-1 0,0-2 0,0-1 0,0-2 0,0 18 0,0-1 0,0-4 0,0-2 0,0-5-63,0 2 1,0-4 0,0-4 0,0-6 62,0 1 0,0-6 0,0-16 0,0-10 0,0-127 0,0-3 0,0-21 0,0-10 0,0 33 0,0-4 0,0-6 0,0-2 0,0-2 0,0-2 0,0 13 0,0-2 0,0-2 0,0-2 0,0 0 0,0-2 0,0-2 0,0 0 0,0-1 0,0-2 0,0-1 0,0-2 0,0-1 0,0 0 0,0-1 0,0 0 0,0 1 0,0 5 0,0 1 0,0-2 0,0 1 0,0-1 0,0-1 0,0 1 0,0-1 0,0 1 0,0 0 0,0-2 0,0 0 0,0 0 0,0 0 0,0 0 0,0-1 0,0 1 0,0 0 0,0 0 0,0 1 0,0 0 0,0 1 0,0 1 0,0-1 0,0 0 0,0 1 0,0-1 0,0 1 0,0 0 0,0 0-52,0 1 0,0-1 0,0 1 1,0-1-1,0 1 0,0 0 0,0 1 1,0 0-1,0 1 0,0 1 0,0-2 1,0 0-1,0 0 0,0 1 0,0 1 1,0 1-1,0 0 0,0 1 0,0 2-24,0-17 0,0 1 1,0 1-1,0 1 0,0 3 1,0 1-1,0 3 1,0 0-1,0 2 0,0 2 1,0 2-1,0 4 0,0 5 321,0-11 1,0 6 0,0 5 0,0 5 81,0-49 1,0 54 0,0 80-320,0 49 1,0 30 0,0-23-1,0 9 1,0 7 0,0 5-1,0 1-8,0-6 0,0 3 0,0 4 0,0 2 0,0 2 0,0 0 0,0 1 0,0-3 0,0 0 0,0 2 0,0 1 0,0 0 0,0 2 0,0 1 0,0 1-50,0-11 1,0 0 0,0 2 0,0 1 0,0 0 0,0 1-1,0 0 1,0 0 0,0 0 0,0 0 0,0 2 0,0 0 0,0 0-1,0 0 1,0 0 0,0 1 0,0-1 0,0 1 0,0 0-1,0-1 0,0 2 1,0 0 0,0 0 0,0 0 0,0 0 0,0 0-1,0 0 1,0 1 0,0-1 0,0 0 0,0-1 0,0 1 0,0-1-1,0 1 1,0-1 0,0 1 0,0-1 0,0 1 0,0-1-1,0-1 7,0 0 0,0 0 0,0 0 0,0 0 0,0 0 0,0-1 0,0 0 0,0-1 0,0-2 0,0 0 0,0 12 0,0-1 0,0-1 0,0-1 0,0-1 0,0-1 0,0-1 0,0-1 43,0 7 0,0-1 0,0-1 0,0-1 0,0-2 0,0-2 0,0-3 0,0-1 0,0-2 0,0-2 0,0-2 0,0-3 0,0-2 245,0 20 1,0-4 0,0-4 0,0-7-124,0 1 1,0-6-1,0-31 1,0-38 0,0-75-1,0-53-122,0 40 0,0-8 0,0-7 0,0-4 0,0 10 0,0-5 0,0-4 0,0-2 0,0-3 0,0-2 0,0 12 0,0-4 0,0-1 0,0-3 0,0 0 0,0-1 0,0 0 0,0 1 0,0 9 0,0-1 0,0 0 0,0 0 0,0 0 0,0-1 0,0 0 0,0 0 0,0-1-55,0-3 0,0 0 1,0 0-1,0-1 0,0 0 1,0 0-1,0 0 1,0-1-1,0 1 0,0-3 1,0 0-1,0 0 1,0 0-1,0 0 0,0-1 1,0 0-1,0 0 0,0 0 3,0 7 0,0-1 0,0 0 1,0 0-1,0 0 0,0 0 0,0 0 1,0 1-1,0 0 0,0 1 0,0-4 1,0-1-1,0 2 0,0-1 0,0 2 1,0-1-1,0 1 0,0 1 0,0 0 42,0-8 1,0 0 0,0 1 0,0 0 0,0 1 0,0 1-1,0 1 1,0 2 0,0-3 0,0 1 0,0 0 0,0 3-1,0 0 1,0 2 0,0 2 9,0-3 0,0 2 0,0 1 0,0 2 0,0 3 0,0 3 0,0-17 0,0 3 0,0 7 0,0 7 491,0-20 1,0 15-1,0 21 1,0 29-388,0 89 1,0 63-1,0 6 1,0-45-1,0 3 1,0 3-1,0 4 1,0 7-105,0-9 0,0 6 0,0 4 0,0 4 0,0 1 0,0 2 0,0-1 0,0-2 0,0-8 0,0 0 0,0 0 0,0 1 0,0 0 0,0 0 0,0 1 0,0 1 0,0 0-50,0-4 1,0 1 0,0 0 0,0 1 0,0 0 0,0 0-1,0 1 1,0-1 0,0 1 0,0-1 0,0 1 0,0 0 0,0 1-1,0-1 1,0 0 0,0 1 0,0-1 0,0 1 0,0-1-1,0 0 3,0 1 0,0 0 0,0-1 0,0 1 1,0 0-1,0 0 0,0-1 0,0 0 1,0-1-1,0-1 0,0 4 0,0 0 0,0-1 1,0 0-1,0-1 0,0-1 0,0 0 1,0-1-1,0-1 117,0 4 0,0 0 0,0-1 0,0-1 1,0-1-1,0-1 0,0-3 0,0-1 0,0 10 1,0-3-1,0-1 0,0-3 0,0-2 1,0-3-35,0 20 1,0-3 0,0-6 0,0-5 290,0 0 1,0-6 0,0-13 655,0 17-843,0-131 0,0-54 1,0-6-1,0 14 1,0-6-1,0-5 1,0-9-137,0 32 0,0-5 0,0-4 0,0-2 0,0-3 1,0 0-1,0-1 0,0 2 0,0-6 0,0-1 1,0-1-1,0-1 0,0 0 0,0-1 0,0-1 1,0 0-55,0 14 1,0-1 0,0 0 0,0-1 0,0-1 0,0 1-1,0-1 1,0-1 0,0 1 0,0 0 0,0-2 0,0-1 0,0 0-1,0 1 1,0-2 0,0 1 0,0-1 0,0 1 0,0-2-1,0 1 0,0-3 1,0-1 0,0 0 0,0-1 0,0 1 0,0-1-1,0 0 1,0 0 0,0 1 0,0 0 0,0 1 0,0 1 0,0-1-1,0 1 1,0-1 0,0 1 0,0 0 0,0 1 0,0-1-1,0 1-2,0 2 0,0 0 0,0 1 1,0-1-1,0 1 0,0 0 0,0 1 1,0 0-1,0 0 0,0 1 0,0-5 1,0 1-1,0 0 0,0 0 0,0 1 1,0 1-1,0 1 0,0 0 0,0 1 8,0-2 1,0 0 0,0 0 0,0 2 0,0 0 0,0 2 0,0 1 0,0 1 0,0-15 0,0 1 0,0 1 0,0 3 0,0 2 0,0 2 239,0-1 1,0 2-1,0 3 1,0 2 0,0 5-140,0 0 0,0 2 0,0 6 0,0 10 0,0-12 0,0 27-154,0 43 0,0 55 0,0 41 97,0-25 0,0 8 0,0 6 0,0 5 0,0-6 0,0 4 0,0 5 0,0 3 0,0 3 0,0 2 0,0-8 0,0 4 0,0 3 0,0 1 0,0 2 0,0 1 0,0 0 0,0-1 0,0-4 0,0 0 0,0 0 0,0 1 0,0 1 0,0 1 0,0-1 0,0 1 0,0 1 0,0-6 0,0 1 0,0 0 0,0 1 0,0 0 0,0 1 0,0-1 0,0 0 0,0 1 0,0-1 0,0-1 0,0 1 0,0-1 0,0 1 0,0-1 0,0 1 0,0-1 0,0 1 0,0-1 0,0 1 0,0 0 0,0 1 0,0 0 0,0 0 0,0 0 0,0 0 0,0 0 0,0-1 0,0-1 0,0 0 0,0 6 0,0-1 0,0 0 0,0 0 0,0-1 0,0-1 0,0 0 0,0-1 0,0 0 46,0 4 0,0 1 1,0-2-1,0 0 0,0 0 1,0-2-1,0-1 1,0-1-1,0 6 0,0-2 1,0 0-1,0-1 0,0-2 1,0-2-1,0-2-46,0 0 0,0-2 0,0-2 0,0-1 0,0-4 0,0-2 0,0 17 0,0-3 0,0-5 0,0-8 230,0-4 0,0-7 0,0-11-230,0 14 0,0-111 0,0-35 0,0-2 0,0-16 0,0-9 0,0-3 0,0 14 0,0-5 0,0-4 0,0-3 0,0-1 0,0-2 0,0 15 0,0-2 0,0-1 0,0-2 0,0-1 0,0-1 0,0-1 0,0-1-50,0 11 1,0-2 0,0 0 0,0-1 0,0-2 0,0 1-1,0-1 1,0 0 0,0 0 0,0 1 0,0-1 0,0-1 0,0 0-1,0 0 1,0 0 0,0-1 0,0 1 0,0 0 0,0 0-1,0-1-2,0 1 0,0-2 0,0 1 1,0 0-1,0-1 0,0 1 0,0 0 1,0 1-1,0 0 0,0 1 0,0-6 1,0 1-1,0 1 0,0 0 0,0 0 1,0 1-1,0 0 0,0 0 0,0 1 38,0 2 1,0 1 0,0-1-1,0 0 1,0 1 0,0 2 0,0 0-1,0 2 1,0 2 0,0-9 0,0 2-1,0 1 1,0 1 0,0 3 0,0 3-1,0 2 14,0-10 0,0 3 0,0 3 0,0 5 0,0 3 327,0-20 1,0 6 0,0 15 163,0 11 1,0 32-352,0 75 0,0 22 0,0-3 1,0 28-1,0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2:04.042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1648 1 24575,'-26'85'0,"0"1"0,1-1 0,-1 0 0,0 1 0,5-6 0,-1 1 0,0 1 0,2 2 0,3-1 0,2 1 0,4 0 0,3 1 0,2 0 0,1 0 0,1 3 0,-1 1 0,-1-1 0,0 0 0,1 3 0,-1 0 0,1 2 0,-1 1 0,0 1-58,1-2 0,-1 0 0,-1 2 0,1 1 0,0 0 1,1 1-1,-1 0 0,2 1 0,0-8 0,1 0 0,-1 0 1,2 1-1,-1 1 0,1-1 0,0 1 0,0 0 0,0 1 3,0 2 0,0 2 1,0 0-1,1 0 0,-1 1 1,1-1-1,0-1 1,0 1-1,0-2 0,0-5 1,0 0-1,0 0 1,1-1-1,-1 0 0,1 0 1,0-1-1,0 0 0,-1 0-11,1 8 0,0 0 1,0 0-1,0-1 1,0 0-1,0-1 1,0-1-1,0 0 1,0 6-1,1-1 1,-1 0-1,0-1 1,0-1-1,1-1 0,-1-1-16,1 8 0,0-1 0,0-1 0,0-1 0,1-2 0,-1-1 0,0-10 0,1 0 0,-1-1 0,1-2 0,0-2 0,1-2-59,1 24 1,1-2-1,0-5 1,0-4-1,1 8 1,0-5-1,0-9-351,0 8 0,1-18-492,2-24 820,-8-108 0,-2-47 0,0 31 0,-1-10 0,1-5 0,-2-5 88,1 12 0,-1-5 1,0-3-1,-1-3 0,1-1 1,-1-1-1,-1 5 1,1-2-1,0-1 0,-1-1 1,0-1-1,-1-2 0,0 0 18,-1 2 0,-1 0 0,-1-2 0,0-1 0,0 0 1,1-1-1,0-1 0,0 1 0,2 8 0,1-1 0,0 0 1,0-1-1,0 0 0,1 0 0,0 0 0,-1-1 0,1 1 3,-1-3 0,0 0 1,1-1-1,-1 1 0,0-1 1,1 0-1,0 1 1,0-1-1,1 1 0,0 2 1,0 0-1,1 0 1,0 0-1,0 0 0,0 0 1,1 1-1,0-1 0,-1 0 12,1-1 0,0 1 0,0-1 0,0-1 0,1 2 0,-1-1 0,0 1 0,1 1 0,0 1 1,-1-5-1,1 1 0,0 1 0,0 0 0,0 1 0,0 1 0,0 0 0,1 2 43,-1-5 0,1 0 0,-1 1 0,1 2 0,0 0 0,0 2 0,1 1 0,1-6 0,-1 2 0,2 1 0,-1 2 0,2 2 0,0 2 109,1-2 0,2 2 0,0 3 0,0 2 1,1 2-1,1-4 0,1 2 0,1 4 1,1 5 217,3 0 1,2 6 0,0 5-1,0-7 1,3 16 0,14 30-205,-9 86 1,-17-4-1,-4 14 1,-1 9-124,-1-10 0,-1 6 0,0 4 0,-2 5 0,-1 2 0,-1-9 0,-1 3 0,-2 3 0,0 1 0,-1 3 0,0 2 0,1 1-52,0-8 0,-1 2 0,1 2 1,-1 1-1,1 1 0,-1 1 0,-1 1 1,1-1-1,-1 1 0,1-7 0,-1 2 1,0-1-1,0 1 0,-1 1 0,1 0 1,-1 0-1,1 0 0,0 0 0,-1 0 0,1 3 0,0 1 0,-1 0 1,1 0-1,0 0 0,-1 1 0,1-1 1,0 0-1,0-1 0,1 0 0,-2 6 1,1 0-1,0-1 0,0 0 0,0 0 1,1 0-1,0-1 0,0 0 0,1 0-6,1-2 0,0 0 0,1 0 0,0 0 0,0 0 1,1-1-1,-1-1 0,1 0 0,0-1 0,-1 6 0,0-1 1,1 0-1,-1-1 0,1-1 0,0 0 0,1-1 0,-1-1-18,1 8 0,1-2 1,0 0-1,0 0 0,1-2 1,-1-1-1,0-1 1,0 6-1,0 0 0,0-1 1,0-2-1,0-2 0,0-2 53,0 6 0,0-3 0,-1-2 0,2-3 0,-1-4 0,2 0 0,0-3 0,0-5 0,1-6 23,1 43 0,5-40-619,0-69 619,-2-51 0,-5-49 0,-3-9 0,-1 17 0,-2-9 0,-3-5 0,1-5 0,-1-1 0,2 13 0,0-3 0,0-2 0,-1-2 0,0-2 0,0 0 0,0-1 0,0 7 0,0-1 0,0-1 0,-1-1 0,0 0 0,0-1 0,1-1 0,-1 1 0,0 5 0,1 0 0,-1 0 0,0-1 0,0 0 0,0-1 0,1 1 0,0-1 0,0 0 0,1 0 0,0-1 0,0 0 0,1 0 0,-1 0 0,1 0 0,0 0 0,1 0 0,-1 1 0,0 0 0,1 1 0,0-1 0,0 1 0,0 0 0,0 0 0,0 0 0,1 1 0,0 1 0,-1-8 0,1 1 0,0 0 0,1 1 0,-1 1 0,1-1 0,0 2 0,0-1 54,0 5 1,1-1 0,0 1-1,0 1 1,0 0 0,0 1 0,1 1-1,-1 1 1,0-4 0,0 2-1,0 1 1,0 0 0,0 2 0,0 1-1,0 2-54,0-21 0,-1 3 0,1 1 0,0 3 0,1 2 0,0-6 0,1 2 0,0 5 0,1 5 318,1-2 1,0 7 0,1 17-319,4 9 0,-5 115 0,-3 51 0,-2-38 0,-1 9 0,-1 8 0,0 3 0,-2 2 0,1-8 0,-1 3 0,0 2 0,-1 3 0,-1 3 0,0 1 0,0 2-52,0-8 0,0 3 0,-1 2 1,-1 1-1,1 2 0,-1 1 0,1 0 1,0 0-1,0 0 0,1-5 0,1-1 1,-1 2-1,1-1 0,0 1 0,-1 1 1,1 0-1,0 0 0,0 0 0,0 1 5,0-6 0,1 1 0,-1 1 0,0 0 0,0 0 1,1 0-1,-1 0 0,1 0 0,0 0 0,1 0 1,-1-1-1,1 8 0,0 0 0,0-1 0,0 1 1,1-1-1,0 0 0,0 0 0,0-1 0,1 1 0,0-1 13,0-2 1,0-1 0,1 1 0,1-1 0,-1 0 0,1 0 0,-1 0 0,1-1 0,0-1 0,0 0 0,0 6-1,0-1 1,1 0 0,-1-1 0,1-1 0,-1 1 0,2-1 0,-1-1 0,1 0 33,0-3 0,0-1 0,0 1 0,1-1 0,0-1 0,0 0 0,0-1 0,1-1 0,0-1 0,0 4 0,0-1 0,1-1 0,0 0 0,0-2 0,1 0 0,1-2 0,0-1 89,4 16 0,2-1 1,1-2-1,0-1 0,0-4 1,-1-1-1,-1-1 0,0 0 1,0-4-1,0-4 1,1-6-77,4 14 0,1-8 0,-1-12-88,-3-3 1,-2-32 0,-1-92 0,-5-47 74,-3 28 0,-2-10 0,-2-7 0,-2-5 0,-1 11 0,-2-5 0,-2-4 0,0-3 0,-1-2 0,1-3 0,1 11 0,-1-4 0,0-1 0,-1-3 0,1 0 0,-1-2 0,1 1 0,0 0 0,0 8 0,0 1 0,1-2 0,-1 1 0,0-1 0,0-1 0,0 0 0,1 0 0,-1-1 0,1 6 0,-1-1 0,0 0 0,1 0 0,-1-1 0,1-1 0,-1 1 0,2 0 0,-1-1 0,1 1 0,0-2 0,1 0 0,0 0 0,1 0 0,-1-1 0,1 1 0,0-1 0,1 1 0,-1-1 0,1 0 0,-1-2 0,1 0 0,0 0 0,0-1 0,1 1 0,-1-1 0,1 1 0,-1 0 0,1 1 0,0 0 0,1 3 0,-1 0 0,0 0 0,1 1 0,-1 0 0,1 0 0,0 0 0,0 1 0,0 1 0,0 0 17,1-5 0,-1 1 0,1 0 0,0 0 0,0 1 0,1 1 1,-1 0-1,0 2 0,0 0 0,0-1 0,1 0 0,-1 1 0,0 1 1,0 1-1,1 1 0,-1 1 0,0 2-17,1-16 0,-1 0 0,1 3 0,0 1 0,1 4 0,0 2 0,1 0 0,1 3 0,1 3 0,1 3 0,0 5 327,4-17 1,1 6 0,1 9-206,-3-4 0,6 22 1,9 42-123,-5 104 0,-12-13 0,-2 16 0,-2 8 0,0-13 0,-2 6 0,1 6 0,-2 2 0,1 3 0,-1-13 0,1 2 0,-1 2 0,0 2 0,0 3 0,-1 1 0,1 1-52,0-8 0,-1 2 0,1 2 1,-1 1-1,0 2 0,1 0 0,-1 0 1,0 0-1,-1 0 0,1-7 0,0 1 1,-1-1-1,1 1 0,-1 1 0,0-1 1,0 1-1,0 0 0,0 1 0,0 0 2,0 3 1,-1 2 0,0-1 0,1 1 0,-1 0 0,0 1-1,0-1 1,1 1 0,-1-1 0,1 1 0,0 0 0,0 0 0,0 0-1,0 0 1,0 1 0,0-1 0,1 1 0,-1-1 0,1 0-1,-1 1 8,1-1 1,0 1 0,1 0 0,-1-1 0,0 1 0,1 0 0,-1-1 0,1 0 0,-1 0 0,1-1 0,-1-3 0,1 0 0,0 0 0,0-1 0,-1 0 0,1 0 0,0 0 0,0-1 0,0-1 0,0 0 41,0 6 0,0-1 0,-1 0 0,1-1 0,0 0 0,0-2 0,1 0 0,-1-1 0,0-2 0,0 1 0,0-1 0,0-1 0,0-2 0,1 0 0,-1-1 0,0-1 0,1 0 81,0 5 1,-1-1 0,1 0 0,0-1 0,0-2 0,0-2 0,0-3 0,0 12 0,0-2 0,0-3 0,0-3 0,2-5-25,3 25 1,1-7 0,0-10 0,-5 6 0,9-31-291,8-57 233,-8-75 0,-11-45 0,1 29 0,-3-8 0,-1-9 0,1-3 0,0 25 0,-1-4 0,1-3 0,-1-2 0,0-2 0,-1-1 0,1 0 0,0 4 0,-1-1 0,1-1 0,-1-1 0,0 0 0,-1-2 0,1 0 0,-2-1 0,1 5 0,-1-1 0,-1-1 0,1-1 0,-1 0 0,0 0 0,0-1 0,0 0 0,1 0 0,-1-4 0,1 0 0,0-1 0,-1 0 0,1 0 0,0-1 0,0 1 0,1-1 0,-1 0 0,0 0 0,1-1 0,-1 0 0,1-1 0,0 1 0,0-1 0,0 1 0,1-1 0,-1-1 0,2 9 0,-1 0 0,1-1 0,0 0 0,0 1 0,0-2 0,0 1 0,1 0 0,0 1 0,0-1 0,0 0 0,1 1 0,0-1 0,1 0 0,-1 0 0,1 0 0,-1 1 0,1 1 0,0 0 0,-1 1 0,1-4 0,0 0 0,-1 1 0,1 1 0,0 0 0,0 0 0,0 2 0,-1-1 0,1 1 0,0-6 0,0 0 0,0 1 0,-1 0 0,1 1 0,0 1 0,1 1 0,-1 2 0,1-4 0,1 1 0,-1 2 0,1 0 0,0 1 0,1 2 0,-1 1 19,2-5 1,0 1 0,0 2 0,0 1 0,1 2 0,1 3 0,0-23-1,1 4 1,1 4 0,3 6-20,5-3 0,3 7 0,-2 9 80,-1-1 0,3 16 0,16 19-80,-22 90 0,-7 36 0,-3 21 0,-2-26 0,-1 7 0,0 6 0,-1 3 0,0-14 0,-1 3 0,0 3 0,-1 2 0,1 2 0,-1 2 0,0 2 0,0 3 0,-1 1 0,0 3 0,0 0 0,0 0 0,0 1 0,0-9 0,-1 0 0,1 2 0,-1-1 0,0 1 0,0 0 0,-1 1 0,1-1 0,-2 3 0,0 0 0,-1 1 0,0-1 0,0 1 0,1 0 0,-1-1 0,2 0 0,0-1 0,0 0 0,1 0 0,0 0 0,0 0 0,1-1 0,0 1 0,0-1 32,0-1 1,0 0 0,0 0-1,1 0 1,0 0 0,0-1 0,0-1-1,0-1 1,1 7 0,-1-1 0,1-1-1,0 0 1,1-2 0,-1 1-1,1-2-32,1-4 0,-1 0 0,1-1 0,1 0 0,-1-2 0,0-1 0,0-2 0,0 19 0,0-3 0,0-1 0,0-4 0,0-3-55,0 4 0,0-4 1,0-3-1,0-5 55,0 8 0,0-5 0,0-20 0,0-20 0,0-90 0,0-40 0,0-1 0,0-13 0,0-8 0,0 20 0,0-5 0,0-4 0,0-3 0,0-2 0,0 16 0,0-2 0,0-3 0,0-1 0,0 0 0,0-1 0,0 1 0,0-2 0,0 1 0,0-2 0,0 1 0,0-1 0,0 0 0,0-1-62,0 8 1,0-1-1,0 0 1,0 0-1,0-1 1,0 0-1,0 1 1,0-1 0,0 0-1,0-1 1,0 0-1,0 0 1,0 0-1,0 0 1,0 0-1,0 0-4,0 0 0,0-1 1,0 0-1,0 0 1,0 0-1,0 0 1,0 1-1,0 0 1,0-9-1,0 0 1,0 1-1,0 0 1,0 0-1,0 2 0,0 0 10,0 7 1,0 1 0,0 0 0,-1 1-1,1 1 1,1 1 0,-1 1 0,2-6-1,-1 2 1,1 1 0,0 1 0,1 1 0,0 3 164,2-6 0,0 2 0,0 2 0,1 2 1,0 4-1,-1-3 0,0 2 0,0 5 1,3 5 381,11-29 1,2 13-165,-10 23 1,4 15 0,17 23-1,-12 57 1,-9 34 0,-7 20-206,-2 1 1,-3 9 0,0 6 0,1-26 0,-1 4 0,0 3 0,0 3 0,0 2-205,-1 0 0,1 3 0,-1 2 0,0 2 0,-1 0 0,0-1 0,-1 1 0,0-1 0,0 2 0,-1-1 0,-1 1 0,1 1 64,-1-11 1,0 1-1,-1 1 1,0 0-1,0 0 1,0 0-1,1 1 1,-1 2-1,1 0 1,-1 0-1,0 1 1,1 0-1,-1 0 1,1 1 56,0 0 1,0 0 0,0 0 0,1 1 0,-1-1 0,1 0 0,0 0 0,0 0 0,0 0 0,1 0 0,0-1 0,0 1 0,0-1 0,-1-1-40,1-4 0,0 0 0,0-1 0,0 0 0,1 0 0,-1-2 0,1 0 0,0 9 0,1-2 0,0 1 0,0-2 0,0-1 0,0-1 0,1 10 0,-1 0 0,1-2 0,0-2 0,0-2 0,0-8 0,0-2 0,1-2 0,0-2 0,0-2 65,-1 6 0,1-3 1,0-3-1,1-3 1,-1 9-1,0-3 1,0-8-66,0 4 0,0-15 0,0-15 0,0-89 0,0-36 0,0-1 0,0-12 0,0-8 0,0 20 0,0-6 0,0-3 0,0-2 0,0-1 0,-1 11 0,-1-2 0,1 0 0,-1-2 0,1 0 0,-1-3-36,0 4 0,0-2 0,0-2 0,0 0 0,0-1 0,0-1 0,1 1 0,-1-3 0,1 0 0,0-1 0,-1 0 0,1-1 0,0 1 0,0-1 36,0-2 0,0-1 0,0 0 0,0 0 0,0-1 0,0 1 0,1-1 0,-1 1 0,0-2 0,1 1 0,0 0 0,0 0 0,-1 0 0,1 0 0,0 3 0,0 0 0,0-1 0,0 2 0,0 0 0,0 0 0,0 3 0,0-8 0,0 1 0,0 2 0,0 1 0,0 0 0,0 3 0,0-10 0,0 1 0,0 2 0,0 3 0,0 4 0,1-4 0,-1 3 0,0 5 0,2 5 327,-1 3 1,1 6 0,1 6 163,-1-8 1,7 17-1,19 31 1,-15 106-329,-5-6 1,-3 13 0,-2-10 0,-2 9 0,-1 6 0,1 3-107,-1 0 1,0 4 0,0 4-1,0 2 1,0 0 0,-1-10-1,1 1 1,-1 1 0,1 1-1,-1 2 1,-1 1-129,1-8 1,-1 2 0,1 2 0,-1 0-1,0 0 1,-1 0 0,1 0 0,0 2 0,0-1-1,0 0 1,-1 1 0,1 0 0,-1 0-1,0 1 5,0-11 0,0 1 1,0 1-1,-1-1 1,1 1-1,-1 0 1,1-1-1,0-1 1,-1 11-1,0-1 1,0 0-1,1-1 1,-1 0-1,1 0 0,1-1-10,0-3 0,1 0 1,0 0-1,0-1 0,1 0 1,-1-2-1,0-2 1,0 4-1,0-1 0,0-2 1,-1-1-1,1-1 0,1-1 185,-1 7 0,1 0 0,0-2 0,1-3 1,-1-4-1,0 1 0,0-3 0,0-4 1,0-3-33,0 7 0,0-4 1,0-13-208,0 14 1,0-135 0,0-49 129,0 32 0,0-7 0,0-7 0,0-2 0,0 0 0,-1-4 0,1-3 0,-1-2 0,1-2 0,-1 18 0,0-1 0,0-1 0,0-2 0,0 0 0,0-1 0,0 1 0,0-4 0,0 0 0,0 0 0,-1-1 0,1 0 0,0-1 0,-1 0-71,1-4 1,-1 0 0,0-1 0,0-1-1,0 1 1,0-1 0,0 1 0,1 0 0,-1 0-1,1 1 1,-1-1 0,1 0 0,0 0-1,1-1 0,-1-1 1,1 0 0,0-1 0,0 1-1,0 0 1,0 0 0,1 2 0,-1 6 0,0 1-1,0 1 1,0 0 0,0 1 0,0 0-1,0 1-19,-1-10 1,1 0-1,0 0 1,0 2 0,0 2-1,1 3 1,0-2 0,0 2-1,1 2 1,0 2-1,0 3 335,1-9 1,0 3 0,0 2 0,1 6 81,1-4 1,1 5 0,1 8-1,0-2 1,5 24 0,6 42-135,-5 101 1,-9-22-1,-1 14 1,-1 6-194,-2-17 0,1 6 0,-1 3 0,-1 3 0,1 1 0,-1-3 0,-1 1 0,1 3 0,-1 1 0,1 2 0,-1 1-71,0-4 1,1 2 0,-1 2 0,0 0-1,0 1 1,0 0 0,0-1 0,-1 0 0,0 0-1,-1 0 1,1 0 0,-1-1 0,0 1-1,1 0 0,-1 0 1,0-1 0,1 1 0,-1-1-1,0 1 1,0-1 0,1 1 0,-1-1 0,0 1-1,1-1 1,-1 1 0,1-1 0,0 0-1,0-1-5,0-2 0,1 0 1,0-1-1,0 0 0,1 0 1,-1-1-1,1-1 1,-1 10-1,0 0 0,0-1 1,1 0-1,0-3 0,0-1 185,0 8 0,1-3 0,1-1 0,-1-2 1,0-2-1,0 10 0,0-3 0,0-3 1,0-4 217,0 5 1,0-4 0,0-6-203,0 25 1,0-29 0,0-60 0,0-55 0,0-30-126,0-3 0,0-11 0,0-7 0,0 13 0,0-6 0,0-3 0,0-3 0,0-1 0,0 2 0,0-3 0,0-1 0,0-2 0,0 0 0,0 0 0,0-5 0,0-1 0,0 0 0,0 0 0,0-1 0,0-1-71,0 13 1,0 0 0,0-1 0,0 0-1,0 0 1,0 0 0,0-1 0,0-1 0,0 0-1,0-1 1,0 0 0,0 0 0,0 0-1,0 1-5,0 0 0,0-1 1,0 1-1,0 0 0,0 0 1,0 1-1,0 1 1,0-10-1,0 1 0,1 0 1,-1 1-1,0 1 0,1 2-34,0-12 1,0 2 0,0 1 0,0 2-1,2 3 1,0-9 0,1 3 0,2 3-1,0 3 355,1 13 1,1 3 0,1 4 0,0 4 81,-1-2 1,0 5 0,4 10 163,25-26 1,-17 171-329,-9 2 1,-3 18 0,-3-28 0,-2 7 0,-1 5 0,-1 3-84,0-1 1,0 5 0,-1 3 0,0 1 0,-2 1 0,1-11 0,-2 2 0,0 0-1,0 2 1,-1 1 0,1 0-152,0-7 1,-1 2 0,1 0 0,-1 1-1,0 1 1,0-1 0,0 0 0,-1 1 0,1 0-1,-1 1 1,0-1 0,1 1 0,-1 0-1,0 0 0,0 2 1,1 0 0,-1 0 0,0 0-1,0 1 1,1-1 0,-1-1 0,1 0 0,0-1-1,0 1 1,0-1 0,1 0 0,-1-1-1,1 0-5,1-4 0,0-1 1,0 0-1,0 0 0,0-1 1,1 0-1,-1-1 1,0 10-1,1 0 0,-1 0 1,1-2-1,-1-2 0,2-1 117,-1 4 1,1-1 0,0-2 0,0-3 0,1 0 0,-1 9 0,0-1 0,0-3 0,0-4-42,0 10 0,0-5 0,0-6 0,0-17 0,0-4 0,0-10 0,0 17 0,0-139 0,0-22 0,0-20 0,0 26 0,0-8 0,0-5 0,0-2 0,0 2 0,0-3 0,0-2 0,0-3 0,0 0 0,-1 10 0,-1-2 0,1-1 0,-1-1 0,1 0 0,-1 0-71,0 9 1,0 0 0,1-1 0,-1 0-1,0 0 1,0-1 0,0 1 0,0-3 0,-1 0-1,1-1 1,0 0 0,0 0 0,0 0-1,0 0 0,-1-1 1,1 0 0,1-1 0,-1 1-1,0-1 1,0 1 0,0-1 0,1 1 0,-1 0-1,1 0 1,0 0 0,-1 0 0,1 0-1,1 1-5,-1 3 0,1-1 1,0 0-1,0 1 0,0 1 1,1 0-1,-1 1 1,0-9-1,0 1 0,0 0 1,0 2-1,0 1 0,0 2-34,0-6 1,-1 2 0,1 1 0,0 3-1,1 2 1,0-4 0,1 3 0,1 3-1,-1 3-4,2-5 0,1 5 0,0 7 605,-3-7 1,4 16-1,12 17 1,-16 122-329,1 3 1,0 16 0,-1-19 0,-2 9 0,0 4 0,1 4-121,-1-1 0,0 5 0,0 3 0,0 2 1,0 1-1,-1-8 0,1 1 0,0 3 0,-1 0 1,1 1-1,-1 2-114,1-8 1,-1 1 0,1 2 0,-1 0-1,0 0 1,-1 0 0,1 0 0,-1-2 0,0-1-1,-1 1 1,0-1 0,0 1 0,0 0-1,-1 0 0,0 1 1,0 0 0,-1 1 0,0 0-1,0-1 1,0 0 0,1-1 0,-1-4 0,2 0-1,-1-1 1,0 0 0,0-1 0,1 0-1,-1-1 56,1 12 0,-1-1 0,1 0 0,0-1 0,0-2 0,0-1 0,0 8 1,0-1-1,1-2 0,0-2 0,1-3 260,0 7 1,1-4 0,1-3 0,-1-3 81,0 11 1,0-4 0,0-12 163,0 5 1,0-40-247,0-85 1,0-25 0,0-23 0,0-7-201,0 16 0,0-6 0,0-4 0,0-2 0,0-2 0,0 4 0,0-3 0,0-1 0,0-3 0,0 0 0,0-1-116,0 4 1,0-1 0,0-1 0,0-1-1,0 0 1,0-2 0,0 1 0,0-5 0,0-1-1,0-1 1,0 0 0,0-1 0,0 0-1,0 0 5,0 11 0,0-1 1,-1 0-1,1 0 1,0 0-1,0 0 1,0 0-1,1 1 1,0-11-1,0 0 1,0 1-1,1 0 1,0 0-1,0 0 0,0 0-5,0-1 1,0-1 0,1 0 0,0 0-1,0 1 1,0 1 0,0 2 0,1 7 0,0 1-1,0 1 1,0 1 0,1 0 0,-1 1-1,2 1 127,1-8 1,0 0 0,1 2 0,0 0 0,0 3 0,0 2 0,-1-3 0,-1 2 0,1 2 0,0 3 0,0 2-57,3-1 0,0 2 0,0 4 0,0 3 186,-2-1 0,-1 3 0,4 11 0,21-28-186,-12 100 0,-8 46 0,-9 30 0,-1-10 0,-4 13 0,-1 7 0,0 3-76,0-16 0,0 3 1,0 4-1,-1 1 0,1 3 1,-1 0-1,1-5 1,0 2-1,-1 1 0,1 1 1,-1 1-1,0 2 0,-1 0 18,0-3 0,-2 1 0,1 1 0,-2 1 0,1 1 1,0 0-1,1 1 0,0-1 0,1-9 0,0 1 0,1 0 1,0 1-1,0 0 0,1-1 0,-1 1 0,0 0 0,0 0 0,-1 0 0,1 1 0,-1 0 0,0 0 0,1 1 1,-1-2-1,1 1 0,0-1 0,1 0 0,-1 7 0,2-1 1,-1 0-1,1 0 0,0 0 0,1-1 0,-1 0 0,0 0-4,0-1 1,0-1-1,1 1 1,-1-1-1,0 0 1,1-1-1,-1 0 1,1-3-1,0 6 1,0-2 0,0 0-1,1-2 1,-1 0-1,1-1 1,0-2 61,0 8 0,-1 0 0,1-2 0,1-2 0,-1-1 0,0-3 0,0 4 0,0-2 0,0-2 0,0-4 0,0-2 245,-1 2 1,1-3 0,0-4 0,1-4-79,1 5 1,0-4 0,2-13-168,7 8 0,-2-115 0,0-38-110,-5 15 1,0-10 0,-2-5 0,1-3-1,-1-1 1,0-3 0,0-4 0,-1-3-1,1-3 39,-2 13 1,0-3 0,0-2 0,0-2-1,0-1 1,0 0 0,0 1 0,0-4 0,0 0-1,0-1 1,0 0 0,0 0 0,0-1-1,0-1 55,0 9 0,0-1 1,0 0-1,0-1 1,0 0-1,0 0 0,0 0 1,0 0-1,0 1 1,0-1-1,0 0 0,0 0 1,0 0-1,0 1 1,0-1-1,0 1 16,-1 0 0,1 0 0,0 1 0,-1-1 0,1 1 0,0 0 0,1 2 0,0 0 0,0-6 0,1 1 0,0 1 0,1 0 0,0 1 0,0 1 0,0 2 0,0-8 0,1 1 0,0 1 0,0 2 0,1 1 0,1 3 0,2-3 0,1 2 0,0 2 0,2 3 0,0 4 327,5-22 1,1 5 0,2 9-1,5-17 1,5 27 0,8 50-83,-5 99 1,-19 2 0,-6 18 0,-1 9-211,-1-17 1,-2 6-1,-1 5 1,0 4-1,-1 2 1,1-14 0,0 2-1,-1 3 1,0 2-1,0 2 1,0 1 0,0 2-91,0-11 0,-1 2 1,0 2-1,0 2 0,0 0 1,-1 1-1,1 0 1,0 0-1,0 0 0,0 4 1,0 0-1,0 1 1,0 0-1,0 1 0,0-1 1,0 1-1,0 0 0,0 0 5,0-9 1,0 0 0,0 1 0,0-1 0,0 1 0,0-1-1,0 1 1,0-1 0,0 1 0,0 0 0,0-1 0,0 1 0,0 0-1,0 0 1,0 1 0,0-1 0,0-1 0,0 1 0,0 0-1,0 0-2,0-2 0,0 1 0,0 0 1,0 0-1,0 0 0,0 0 0,0-1 1,0-1-1,0 0 0,0-1 0,0 4 1,0-1-1,0-1 0,0 0 0,0-1 1,0 0-1,0 0 0,0-1 0,0 0-14,0 7 0,0-1 1,0 1-1,0-1 1,-1-1-1,1-1 1,1-1-1,-1 0 1,1 3-1,0 0 1,0-1-1,0-1 1,1-1-1,-1-1 0,1-2 155,-1 6 0,1-1 1,-1-1-1,1-2 0,1-2 1,1-3-1,1 3 0,1-2 1,0-3-1,2-3 1,0-3-40,3 23 0,3-5 1,0-9-1,3 6 1,3-16-13,12-18 1,-10-62-39,-2-81 0,-14 2 0,-3-20 0,-1-9 0,-1 35 0,-1-4 0,0-4 0,0-2 0,-1-3 0,1 0 0,-1 1 0,0-1 0,0-2 0,0-2 0,0-2 0,-1 0 0,0-2 0,0 12 0,-1-1 0,1-1 0,-1-1 0,-1-1 0,1 0 0,0-1 0,0-1 0,0 1 0,0-4 0,0-1 0,1-1 0,0 0 0,-1-1 0,0 1 0,0-1 0,0-1 0,-1 1 0,-1 7 0,1-1 0,-2 0 0,1 0 0,-1-1 0,0 1 0,1-1 0,-1 1 0,1 0 0,0 0 0,1 1 0,1 0 0,-1 0 0,0 0 0,1 0 0,0 1 0,0-1 0,0 1 0,0 0 0,1 0 0,-1-9 0,0 1 0,1-1 0,0 1 0,0 0 0,-1 0 0,2 2 0,-1 0 0,0 2 0,1-2 0,-1 1 0,1 0 0,-1 2 0,1 0 0,0 2 0,1 0 0,-1 1 0,1-6 0,1 1 0,-1 0 0,1 2 0,0 1 0,1 3 0,0 2 0,2-16 0,0 3 0,1 3 0,1 4 0,1 5 245,1 2 1,1 5 0,2 4 0,0 7 81,9-43 1,4 47 0,6 95-165,-13 44 1,-7 30 0,-5-17 0,-2 12 0,0 7 0,-1 5-112,-1-30 1,0 4 0,0 3 0,0 2-1,0 2 1,0 0 0,-1 1 0,1-6-1,-1 2 1,0 0 0,1 2 0,-1 0-1,0 0 1,0 2 0,0 0-108,0-3 0,0 0 1,0 1-1,0 2 0,0-1 1,0 1-1,0-1 1,0 1-1,0-1 0,0-1 1,0 1-1,0-1 1,0 0-1,0 1 0,0-1 1,0 1-1,0-1 0,0 1 0,0 1 0,0 0 1,0 1-1,0-1 0,0 0 1,0 1-1,0-1 1,0 0-1,0 0 0,0-1 1,0-1-1,0 1 1,0-1-1,0 1 0,0-1 1,0 0-1,0 0 0,0-1-11,0 9 0,0 1 1,0-1-1,0 0 1,0-1-1,0 0 1,0-1-1,0-1 1,0 5-1,1 0 1,-1-1-1,0-2 1,0 0-1,1-1 0,-1-2-24,1 7 1,0-1-1,0-1 1,0-2 0,0-3-1,1-3 1,0-2 0,-1-3-1,1-2 1,1-4-1,0-3 417,2 22 1,2-7 0,0-9-15,1 11 1,4-40 0,8-80-314,-8-40 0,-5-25 0,-2 11 0,-2-11 0,-2-8 0,1-5-66,0 24 0,-1-3 1,0-4-1,0-3 1,0-1-1,-1-1 1,1 1-1,-1 3 1,0 0-1,0-1 1,0-1-1,-1-1 1,1-1-1,-1 0 0,1-1 11,-1 4 0,-1 0 1,1-2-1,-1 0 0,1 0 1,-1-1-1,1 1 1,-1-1-1,0 1 0,1-1 1,0 1-1,0-1 1,-1 0-1,1 0 0,0 0 1,-1 1-1,0-1 0,0 1-3,0 0 0,-1 0 0,0 0 0,0 0 0,0 1 1,0-1-1,-1 2 0,2 0 0,-1 2 0,1-5 0,0 2 1,0 1-1,1 0 0,-1 1 0,1 0 0,-1 1 0,1 0 46,0-10 1,0 0 0,0 0 0,0 1 0,0 2-1,0 3 1,1 3 0,-1-12 0,0 4 0,1 3-1,0 3 1,-1 5 256,1 2 1,0 3 0,0 5 0,0 6 81,2-38 1,5 46 0,17 107-165,-6 30 1,-3 24 0,-6-14 0,0 11 0,-3 8 0,0 4-151,-2-28 0,-2 3 1,0 4-1,-1 2 1,0 2-1,1 1 0,-1-1 1,1-3-1,0 0 1,0 2-1,0 0 1,1 1-1,-2 2 0,1 0 1,0 0-39,-1-2 1,0 1-1,-1 1 1,1 1 0,-1 1-1,1-1 1,-1 1 0,1-1-1,0-1 1,1-3 0,-1 0-1,1 0 1,0 0 0,0 0-1,0-1 1,0 0 0,0 1-1,1-1 25,-1 0 0,0 0 0,0 0 0,0 0 0,0-1 0,0 1 0,0-1 0,1-1 0,-1 0 0,1 5 0,0 1 0,0-2 0,0 0 0,1 0 0,-1-1 0,1 0 0,-1 0-76,2 9 0,-1-1 1,0 1-1,1-2 0,0 0 1,0-2-1,0-1 1,1 4-1,0 0 0,0-3 1,0 0-1,1-3 0,-1-1-34,1 4 1,-1-1 0,0-3 0,1-3-1,0-4 1,-1-2 0,1-3 0,0-4-1,1-6 437,5 29 1,0-15 0,7 5-1,-7-95 1,-5-66 0,-8-37-230,2 35 0,-2-7 0,-1-6 1,0-4-1,1 10 0,-1-4 1,0-4-1,0-2 0,0-3 1,-1-2-157,0 9 0,0-3 0,0-2 0,0-1 0,-1-2 1,1-1-1,-1 0 0,-1 0 0,1 7 0,0-1 0,-1-1 1,0 0-1,0-1 0,0 0 0,-1 0 0,0-1 0,0 0 6,0-4 0,-1-1 0,-1 0 1,0-1-1,0 0 0,0 0 0,1 0 1,-1-1-1,1 1 0,0 8 0,0 1 1,1-1-1,-1 0 0,1 0 0,-1 0 1,1 0-1,0 0 0,1 0 0,-1 1 0,1-1 0,0 1 0,1-1 1,-1 0-1,1 0 0,0 0 0,0 1 1,0 1-1,0 0 0,1 0 0,-1-4 1,0 1-1,1 0 0,-1 1 0,1 0 1,0 1-1,0 0 0,1 1 0,-1 1 34,0-7 1,1 0-1,0 1 1,0 1-1,0 0 1,0 2 0,1 1-1,0 2 1,1-14-1,0 0 1,1 3-1,0 2 1,0 2 0,1 5 213,2 1 1,0 3-1,0 3 1,1 4 0,-1 4 4,-1-21 1,0 6-1,10 21 1,36 8-202,-17 153 0,-21-12 0,-5 18 0,-2 9 0,-2-31 0,-2 5 0,0 4 0,0 3 0,-1 2 0,0 0 0,1-4 0,0 2 0,-1 1 0,0 2 0,0 1 0,1 1 0,-1 1-62,0-1 1,0 2-1,0 1 1,0 1-1,0 1 1,0 0-1,0-1 1,0 0 0,0 0-1,0-1 1,0 1-1,0-1 1,0 1-1,0-1 1,0 1-1,0 0 0,0 1 1,-1 0-1,1 0 1,0 1-1,0-1 1,0 0-1,0 0 1,1-1 0,-1-2-1,1 0 1,0-1-1,0 0 1,0 0-1,1 0 1,-1 0-1,0 0 27,1-2 0,-1 0 0,0 1 0,1-1 0,-1 0 0,1-1 0,0-1 0,0-1 0,1 6 0,0-1 0,1-1 1,-1 0-1,1-2 0,0 0 0,-1-1 35,1 8 0,1 0 0,-1-2 0,0-1 0,1-3 0,0-3 0,0-1 0,0-4 0,0-2 0,1-2 0,-1-4 327,1 27 1,0-6 0,1-10-1,-1 8 1,8-37 0,10-67-165,-11-43 1,-7-27 0,0 6 0,-2-13 0,-1-8 0,0-3-155,-2 11 1,-1-6 0,0-3 0,0-2 0,-1-2 0,1-1 0,-1 6-1,1-2 1,-1-1 0,0-2 0,0 0 0,0-2 0,-1-1-65,1 16 0,-1-2 1,0 0-1,0-1 0,-1-1 1,1 0-1,0-1 1,-1 0-1,1 1 0,-1-4 1,1 0-1,-1-1 1,1 0-1,-1 0 0,0-1 1,0 0-1,-1 1 0,0-1 0,0-2 0,-2 0 1,0 0-1,0 0 0,-1 0 1,1-1-1,0 1 1,0 0-1,1 1 0,1 2 1,0-1-1,0 1 1,0 1-1,1-1 0,-1 1 1,1-1-1,0 1 0,-1 0 21,1 2 1,0 0-1,0-1 1,0 1-1,0 0 1,0 0-1,0 1 1,1 1-1,-1 1 1,1-4-1,0 0 1,0 0-1,0 2 1,1 0-1,-1 1 1,1 2-1,0 2 34,1-15 0,-1 2 0,2 2 0,-1 2 0,0 2 0,0 3 0,0 1 0,0 1 0,0 3 0,0 5 0,0 6 327,0-8 1,0 7 0,0 10 163,1 0 1,-2 30-400,-3 82 1,-3 59 0,1 7 0,2-36 0,-1 5 0,1 3 0,0 6 0,-1 5-93,1-11 0,-1 7 0,0 3 0,0 3 0,0 3 0,0 0 0,0-1 0,0-1 0,1-11 0,0 0 0,0 0 0,-1 0 0,2 1 0,-1 0 0,0 1 0,0 0 0,1 1-55,0 6 0,-1 2 1,1 0-1,0 0 0,0 1 1,1 1-1,-1-1 1,0 0-1,1 0 0,-1 0 1,1 0-1,0 0 1,0 0-1,0 0 0,0 0 1,0 0-1,1-1 0,-1 1 3,2-9 0,-1-1 0,1 0 1,0 1-1,0-1 0,1 0 0,-1 1 1,0-1-1,0 0 0,0-1 0,0 9 1,0-1-1,0 1 0,0-1 0,0 0 1,0 0-1,0-1 0,0 0 0,0-1 2,0-3 0,0-1 0,0 1 0,0-1 0,0-1 0,0 0 0,0-1 0,0-1 0,0-1 0,0 15 0,0-2 0,0-1 0,0-1 0,0-1 0,0-2 0,0-2 50,0 2 0,0-1 0,0-2 0,0-2 0,0-3 0,0-3 0,0 19 0,0-4 0,0-6 0,0-9 491,0 23 1,0-18-165,0 3 1,0-143 0,0-42-230,1 27 0,0-7 0,-1-6 1,-2-4-1,0 8 0,-2-5 1,-1-3-1,0-3 0,-1-3 1,0-1-161,1 9 1,0-4-1,-1-2 1,1-1-1,-1-1 1,0-1-1,0 0 1,-1 1 0,1-2-1,0-1 1,-1 0-1,0 0 1,0 0-1,0-1 1,0-1-1,0 0 7,0 6 0,0-1 1,-1 0-1,1 0 0,-1-1 1,1 0-1,-1 0 1,1 1-1,1-1 0,-1 1 1,1 1-1,0-1 1,0 0-1,0 0 0,1 0 1,-1 1-1,1-1 0,-1 0-7,0-11 0,0-1 1,0 1-1,0-1 0,0 1 1,1 0-1,-1 2 0,2 1 1,-1-5-1,1 1 1,1 1-1,-1 1 0,1 1 1,0 1-1,1 2 62,-1-6 0,0 0 0,1 3 0,0 1 0,0 3 0,1 3 196,-1 1 1,1 3-1,0 2 1,1 5 0,-1 6 48,1-22 1,0 7 0,0 50 0,0 109-199,0 8 0,0 22 0,0 9 0,0-33 1,0 5-1,0 4 0,0 4 0,0 2 0,0 1-47,0-8 0,0 3 0,0 2 0,0 2 0,0 0 0,0 2 0,0-1 0,0 0 0,0 1 0,0 2 0,0-1 0,0 1 0,0 0 0,0 1 0,0 0 0,0 0-62,0 2 1,0 2-1,0 0 1,0 0-1,0 0 1,0 0-1,0-1 1,0 1 0,0-3-1,0 1 1,0 0-1,0-1 1,0 0-1,0 0 1,0 0-1,0-1-4,0-3 0,0 1 1,0-1-1,0-1 1,0 1-1,0-1 1,0-1-1,0-1 1,0 8-1,0 0 1,0-1-1,0-1 1,0 0-1,0-2 0,0 0-10,0-6 0,0 0 1,0-1-1,0-1 0,0-1 1,0-1-1,0-1 1,0 6-1,0-2 0,0 0 1,0-2-1,0-2 0,0-2 321,0 22 1,0-3 0,0-4 0,0-3-50,0 12 1,-1-4-1,2-15 1,2-18 0,1-17-50,2-18 0,1-89 1,-1-47-148,-3 33 0,-1-8 0,-1-6 0,0-4 0,0 11 0,0-4 0,0-3 0,0-3 0,-1-3 0,0-1 0,0-2 0,0-3 0,-1-3 0,0-1 0,0-2 0,-1 1 0,1 0 0,-1 11 0,0 0 0,0-1 0,0 1 0,-1-1 0,0-1 0,0 1 0,0-1-22,0-4 1,-1 0-1,0 0 1,0-1 0,-1 1-1,1-1 1,0 0-1,0 1 1,-1 0 0,1 0-1,0 1 1,0-1-1,0 0 1,0 1 0,0 0-1,0-1 22,0 2 0,1-1 0,-1 0 0,1 0 0,0 1 0,0 0 0,0 1 0,0 2 0,0-5 0,0 1 0,0 1 0,0 0 0,1 2 0,0 1 0,0 2 0,1-5 0,1 1 0,0 2 0,1 2 0,-1 3 0,0 3 0,0-12 0,0 3 0,0 6 0,0 7 120,0 3 1,0 6 0,0 13-121,0-10 0,1 102 0,-2 34 0,-4 16 0,-4 16 0,-1 7 0,4-23 0,0 6 0,-1 3 0,1 2 0,-1 2 0,0-6 0,0 2 0,0 1 0,0 2 0,0 2 0,0 1 6,1-4 0,0 1 1,0 2-1,1 1 1,-1 1-1,1-1 1,0-1-1,0 1 1,1 0-1,0-1 0,0 1 1,0 0-1,0-1 1,1 0-7,-1 0 0,1-1 0,0 1 0,1-1 0,-1 0 0,0 0 0,1-2 0,0-3 0,0-1 0,0 0 0,1 0 0,-1-1 0,1-1 0,0 0 0,1-2 0,0-1 0,0 0 0,0 0 0,0-2 0,0 0 0,0-2 0,0 4 0,0-1 0,0-2 0,0 0 0,0-2 0,0-2-14,0 24 0,0-2 0,0-4 0,0-4 0,0 6 0,0-5 0,0-9 14,0-1 0,0-13 983,0 6-843,0-127 0,0-60 1,0-5-1,0 27 1,0-4-1,0-5 1,0-7-71,0 17 0,1-6 0,-1-4 0,0-3 1,0-2-1,0 1 0,-1 1 0,0 1 0,0-1 1,0 0-1,-1-1 0,0 1 0,1-2 1,-2 0-133,1 10 1,0-2-1,0 0 1,-1-1-1,1 1 1,-1-1-1,1 1 1,-1 0 0,0 1-1,0 0 1,0 0-1,0 1 1,0-1-1,0 0 1,0 1-1,0-1-4,0-1 0,-1 0 1,1 0-1,-1 0 1,1 0-1,0 1 1,0 1-1,0 1 1,0-6-1,0 1 1,0 1-1,0 0 1,1 2-1,0 0 0,0 1-33,1-8 1,1 0 0,0 1 0,1 2 0,-1 3 0,0 3 0,0-16 0,0 3 0,0 6 0,0 5 425,0-1 1,0 6 0,0 12 163,0 6 1,0 31-296,0 123 1,0-24-1,0 14 1,0 7 0,0 3-108,1 5 0,-1 5 1,0 5-1,0 2 0,-1 1 1,0-8-1,-1 3 0,-1 0 1,0 3-1,0 1 1,0 1-152,1-17 1,-1 1-1,1 2 1,0 1-1,-1 0 1,1 1-1,-1-1 1,0-1 0,1-1-1,-1 0 1,0 1-1,0-1 1,0 0-1,1 0 1,-1 0-1,1 0-9,-1 13 1,1-1 0,0 0 0,1 1-1,-1-2 1,0 1 0,1-2 0,-1-3 0,1 0-1,-1-1 1,1-1 0,0 0 0,0 0-1,0 0-5,0-2 0,1-1 1,0 1-1,0-1 0,1-1 1,-1 0-1,0-2 1,0 7-1,0-1 0,0 0 1,0-2-1,0-1 0,0-2-34,0 7 1,0-1 0,0-2 0,0-3-1,0-2 1,0 5 0,0-3 0,0-4-1,0-5-50,0 5 1,0-6 0,0-21 486,0-23 1,0-96 0,0-54-230,0 28 0,0-12 0,0-7 1,0-1-1,0 27 0,0-3 1,-1-1-1,1-1 0,-1-2 1,1-1-29,-1 4 0,1-1 0,-1-1 0,0-2 1,0 0-1,0 0 0,-1-1 0,0-2 0,0-2 1,-1 0-1,1 0 0,-1 0 0,-1-1 1,1 0-142,-1-1 1,-1 0 0,0 0 0,0-1-1,0 1 1,0 0 0,1 0 0,0 1 0,1 0-1,0 1 1,1-1 0,-1 1 0,1 0-1,-1 1-5,1 1 0,0 0 1,0 0-1,0 1 0,0 0 1,1 2-1,-1 2 1,1-5-1,0 3 0,0 0 1,1 2-1,-1 2 0,1 0-34,0-7 1,0 1 0,0 2 0,0 2-1,0 3 1,0-1 0,0 2 0,0 4-1,0 4 437,0 1 1,0 5 0,0 7-83,0-8 1,0 31 0,0 104 0,0 53-137,0-44 0,0 7 0,0 5 0,0 2 1,-1 1-1,1 3 0,-1 4 0,0 1 1,0 1-192,-1-9 0,0 2 0,0 1 0,-1 1 0,1-1 0,0 1 0,-1-1 0,2 0 0,-1 1 0,0-1 0,-1 1 0,0 1 65,0 2 0,-2 1 0,0 0 0,1 1 0,-1-1 1,1-1-1,1-1 0,1-1 0,0-1 0,0 1 0,0-1 1,0 1 16,1-1 0,-1 1 0,1 0 0,0-1 0,0-1 0,1-2 0,-1 8 0,0-1 0,1-1 0,0-3 0,0-1-52,-1 9 0,1-2 0,0-3 0,1-4 0,-1 9 0,0-5 0,0-6 52,0 11 0,0-8 245,0-20 1,0-18 0,0-36 0,0-110-106,0 29 0,0-11 1,0-6-1,0 0 1,0-5-1,0-5 1,0-2-43,0 3 0,0-4 0,0-2 1,0-1-1,0 1 0,-2-1 1,0-1-1,0 1 0,0-2 1,-1 1-198,-1-4 1,0-1 0,0 0-1,0 1 1,0 0 0,0 4-1,1 1 1,-1 1 0,0-1-1,-1 2 16,0 1 0,0 1 0,-1 1 0,1 0 0,0 4 0,1-10 0,1 3 0,0 2 0,0 3 83,1-12 0,-1 5 0,2 6 245,-1-14 1,2 19 0,0 28 0,0 103-50,0 13 1,0 13-1,0 8 1,0 9 0,0 6-88,0-4 0,0 4 0,0 4 0,0 0 1,0-12-1,0 1 0,0 1 0,0 1 1,0 2-192,0-11 0,0 1 0,0 1 0,0 1 0,0 0 0,0-1 0,0 1 0,0-1 0,0 1 0,0 0 0,0-1 0,0 1 62,0-1 0,0 1 0,0-1 0,0 1 0,0-2 0,0 0 0,0 10 0,0 0 0,0-2 0,0 0 0,0-1 20,0-4 0,0 0 0,0-1 0,0-2 0,0-3 0,0 5 0,0-2 0,0-4 0,0-3-231,-1 2 0,1-4 1,1-7 230,1 5 0,4-20 0,3-35 0,4-106 0,-9 2 0,-1-15 0,-2 32 0,-1-5 0,1-4 0,-1-4 0,0 0 0,0-4 0,0-4 0,0 0 0,0 1 0,0-1 0,0 0 0,0 0 0,0-1 0,0-1-10,0-5 1,0-1-1,0 0 1,0-1 0,0 1-1,-1-1 1,0-1-1,-1 1 1,1-1 0,-1 1 9,1 2 0,0 0 0,-1 0 0,1 0 0,0 2 0,-1 4 0,1 0 0,-1 1 0,1 2 0,0 1 0,1-8 0,0 2 0,0 3 0,0 3 0,0-10 0,0 5 0,0 6 0,-1-8 0,2 12 0,8-16 0,0 137 0,-2 19 0,-1 15 0,-2 6 0,-2 11 0,0 6 0,-1-19 0,-1 3 0,0 4 0,0 2 0,-1-1 0,1 6 0,0 2 0,0 1 0,0 1 0,0 0 1,0-11 1,0 0 0,0 2-1,0-1 1,0 0 0,0 1-1,0-1 1,0 1 0,0-1 0,0 1-1,0-1 1,0-1-2,0 15 0,0 0 0,0-1 0,0-1 0,0 0 0,0-2 0,0-2 0,0 0 0,0 0 0,0-1 0,0 0 0,0-1 0,0 0 0,0-1 0,0-3 0,0 9 0,0-2 0,0-2 0,0-4 37,0 15 0,0-5 0,0-5 1,2-17-1,0-4 0,1-6-37,-1 0 0,2-8 491,12 14 1,1-68-165,9-43 1,-11-23 0,-6-15-165,-3 4 1,-2-7 0,-1-3 0,1-13 0,-1-4 0,-1-2-287,-1 18 0,-1-3 0,-1 0 0,1-1 0,0-2 0,0-1 0,0 0 0,0-1 0,0-1 0,0 0 0,0-1 0,0 2 0,0 2 0,0 0 0,0 1 0,0 1 120,0 3 1,0 0-1,0 1 1,0 4 0,0-8-1,0 3 1,0 4 493,0-22 1,0 10-1,-2 28 1,4 16-1,7 30 1,-7 93-296,1-8 1,0 12-1,-1-2 1,-2 7 0,1 4-133,-1-12 0,-1 3 0,1 2 0,1 0 0,0 6 0,0 2 0,1 0 0,0 1-187,0 4 0,-1 1 0,0-1 0,2-1 0,0-6 0,0-2 0,1 0 0,-1 0-18,-1 0 1,-1 1-1,0-2 1,1-2-1,2 12 1,1-4-1,-1-3 78,-1-13 1,-2-3 0,2-4 0,1 10 0,1-8 1045,1 17 0,-4-53-832,3-87 0,-1-40 0,-3 31 0,-2-3 0,1-7-151,0-10 0,0-8 0,0-4 0,0 2 0,0 3 0,0-1 0,0 0 0,0-1-123,0-1 0,0-1 0,1 0 0,-2 0 0,-1 3 0,0 1 0,0-1 0,-1 2-18,0 1 1,0 1-1,-1 2 1,1 2-1,0-12 1,0 4-1,0 4-79,1 15 1,0 3 0,0 4 219,0-24 0,2 27 0,0 55 0,0 71 0,-1 18 0,2 14 0,0-24 0,2 4 0,-1 1 0,0 14 0,0 3 0,1-1 0,1-5 0,1 0 0,-1 0 130,-1 2 0,-2 1 0,1-1 0,1-1 0,-1 0 1,0-1-131,-2 1 0,0 0 0,0-2 0,0-6 0,0-1 0,0-3 0,0 22 0,0-7-308,0-17 0,0-6 308,0-13 0,0-6 983,0 1 0,0-13-294,0-17-689,0 0 983,0 8-260,0-6 68,0 6-791,0-17 0,26 6 0,13-4 0,33 11 0,20 3 0,-38-14 0,3 0 0,4-3 0,2-1 0,2 4 0,0 0 0,-2 0 0,-1 1 0,-4-2 0,-1-1 0,-4-4 0,-2 0 0,30 8 0,-16-9 0,-30 10 0,-22-8 0,-26 5 0,-22-2 0,-30-4 0,-16 4 0,30-2 0,-2 1 0,-1 0 0,-1 0 0,-3 0 0,-2-1 0,2-2 0,-1-1 0,0 1 0,0 0 0,4 1 0,1 3 0,2 2 0,0 0 0,-44 13 0,11-6 0,15-3 0,18-3 0,26 3 0,9-15 0,47 7 0,22-9 0,22-9 0,18-4 0,-40 3 0,0-2 0,3-4 0,1 0 0,6 1 0,1-1 0,1-3 0,2-1 0,4 1 0,0 1 0,-2 4 0,1 2 0,0-1 0,-1 2 0,-8 4 0,-2 1 0,37-3 0,-23 9 0,-26 0 0,-26 0 0,-49 20 0,-29 12 0,-23 7 0,36-12 0,-2-1 0,-5-3 0,-2-1 0,-5 5 0,0-1 0,1-3 0,1-1 0,-2 5 0,0-1 0,4-7 0,1-1 0,5 2 0,0-1 0,-36 11 0,14-3 0,20-1 0,49-24 0,41 7 0,33-12 0,26-3 0,-44-3 0,1-4 0,4-5 0,0-3 0,3 0 0,0-2 0,3-5 0,1-2 0,0-1 0,-2-4 0,-4-6 0,-2-3 0,-3 2 0,-3-1 0,-12 1 0,-2-1 0,25-24 0,-30 21 0,-14 14 0,-10 3 0,-9 10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2:06.685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100 967 24575,'-18'94'0,"0"1"0,-1-1 0,6-2 0,2-1 0,3 0 0,2 2 0,3 1 0,1 0 0,1 3 0,1 1 0,1 1 0,-1-20 0,0 0 0,0 1 0,0 0-123,-1 2 0,0-1 0,1 1 0,2 0 0,2-1 0,2-1 0,1 1 0,0-1 0,0 2 0,0 0 0,2 0 0,0-1 0,3-4 0,2-1 0,0-1 0,-1-1-41,2 22 0,-1-1 0,2-5 0,1-15 0,0-3 0,0-5-1,-1 13 0,0-10 165,13 11 383,-10-55 1,-10-85-384,-8 8 0,-2-9 0,1-31 0,0-10 0,0 14 0,1-6 0,-2-1 0,-1 18 0,0-2 0,-2 0 0,1-2-123,-1-5 0,-1-1 0,0-1 0,-1-1 0,0-3 0,-1-1 0,0-1 0,-1-1 24,1 13 1,-1-1 0,-1-1-1,1 0 1,1 0 0,0 2-1,1 0 1,1-1 0,-1 1-1,2-1-11,-1 0 1,1-2 0,0 1 0,0 1-1,1 2 1,-1-13 0,1 2 0,1 2-1,0 2 107,1-12 0,2 2 0,-1 6 330,0 16 1,0 3 0,0 10 655,0-27-957,4 153 1,1 48 0,-2-42 0,1 4 0,0 6-27,-1-5 0,1 7 0,1 3 0,-1 1 0,-1-2 0,1 13 0,-1-2 0,0 1 0,0-1-123,0 1 0,0 1 0,1-1 0,-1 1 0,2-1 0,-1 1 0,1 0 0,1 0 0,0 0 0,1 0 0,-1-1 0,1 0 0,-1-7 0,1 1 0,-1-3 0,-1-1-8,-1-6 0,-1-2 0,0-2 1,0-3-1,3 8 0,0-4 0,0-6 131,-1 9 0,3-10 0,9 15 0,3-154 0,-13-5 0,-3-14 0,-1 0 0,-1-9 0,-1-5 0,0 14 0,0-3 0,-1-3 0,0-1-99,0 11 1,0-1 0,0-1-1,0-2 1,0 0 0,0-8-1,0 0 1,0-2 0,0-1-1,0 0 97,0 14 1,0-1 0,0-1 0,0 1 0,0-1-1,0 2 1,0-14 0,0 1 0,0 0 0,0 0-1,0 1 2,0 0 0,0 0 0,0 0 0,0 2 0,0 4 0,0-5 0,0 2 0,0 4 0,0 4 0,0-9 0,0 5 0,0 20 0,0 12 0,4 102 0,1 40 0,-2-17 0,0 10 0,1 4 0,-1 1 0,1 6 0,0 2 0,1 2 0,-1 2-53,0-9 0,0 2 1,0 1-1,0 1 1,0 0-1,0-1 0,-1 1 1,1 0-1,-1 1 1,0 0 52,0 4 0,0 2 0,-1 0 0,1-1 0,-1 1 0,2-2 0,0 1 0,0-1 0,0 0 0,0-1 0,0-2 0,0 0 0,0 0 0,0-2 0,0 0 0,-1-6 0,1 0 0,0-1 0,0-2 0,0-1 0,3 10 0,0-2 0,0-3 0,-2-4 0,0 5 0,-2-5 0,2-10 0,4-1 0,0-31 0,2-97 0,-5-2 0,0-15 0,-1-5 0,-1 5 0,0-5 0,-1-2 0,-1-3 0,1 6 0,-1-1 0,-1-3 0,1 0 0,-1-1-14,0-5 1,-1 0 0,-1-2 0,1 0-1,0-1 1,0 9 0,0 0 0,0-1-1,0-1 1,0 1 0,0-1 13,0-1 0,0 0 0,0-1 0,0 1 0,0 0 0,0 0 0,0-13 0,0-1 0,0 2 0,0 0 0,0 0 0,0 2 0,0-1 0,0 2 0,0 1 0,0 4 0,0-6 0,0 2 0,0 4 0,0 4-328,0-11 0,0 6 0,0 7 258,0-18 0,0 45 1,0 86-1,0 46 1,0 22 69,0-7 0,-1 8 0,2 5 0,0-9 0,2 4 0,-1 3 0,1 2 0,-1-13 0,1 2 0,0 1 0,-1 1 0,1-1 0,-1 1 0,0 0 0,0 1 0,0 0 0,1 0 2,-1 3 0,1 0 0,-1 0 0,1 0 0,0-1 0,-1-4 0,1 1 0,-1-1 0,1-1 0,0 0-2,0-3 0,1 0 0,1-1 0,-1-2 0,-1-2 0,1 9 0,-1-2 0,0-2 0,0-5 0,2 7 0,0-5 0,-1-5 0,-5 20 0,6-24 0,12-50 0,-6-62 0,-2-30 0,-1-10 0,-1-13 0,0-5 0,-1 9 0,1-5 0,0-2 0,-1-1 0,-2 14 0,-1-1 0,0-2 0,-1 0 0,1-2 25,0-6 0,0-3 0,0 0 0,-1-1 1,0 0-1,0 0 0,-1-1 0,0 0 0,0 0 1,1 0-26,0-1 0,1-1 0,0 1 0,-1 1 0,1 2 0,-2 9 0,0 1 0,0 2 0,1 1 0,-1 1 0,2-13 0,0 2 0,1 2 0,-1 5 327,1-5 1,0 6 0,1 8-201,3-7 0,4 36 0,14 93-127,-11 27 0,-4 19 0,-3-9 0,-2 8 0,0 4 0,-2-7 0,-1 5 0,0 2 0,0 0 0,-1 1 0,-1 1 0,1 1 0,-1 1 10,2-14 1,0 2-1,0 1 1,-1-1-1,1 0 1,-2 0-1,0-1 1,-1 0-1,1 1 1,0-1-11,0 3 0,1 0 0,-1 0 0,0-1 0,0-2 0,0 14 0,0-2 0,-1-2 0,1-1 0,-1-9 0,0-2 0,0-1 0,0-5 0,0 7 0,0-4 0,0-7 0,0 17 0,0-22 0,0-43 0,0-72 0,0-36 0,0 3 0,0-10 0,0-4 0,0 9 0,0-4 0,0-3 0,0 0 0,0-8 0,0-3 0,0 0 0,0-2 0,0 18 0,0-2 0,0 0 0,0 0 0,0-1 96,0 0 0,0-1 0,0-1 0,0 2 0,0 1 0,0-16 0,0 3 0,0 0 1,0 0-97,0 3 0,0-1 0,0 2 0,0 4 0,0-10 0,0 4 0,0 6 0,0-13 0,0 12 0,0 14 0,0 34 0,0 65 0,0 27 0,0 13 0,0 29 0,0 10 0,0-14 0,0 6 0,0 2 0,0-15 0,0 3 0,0 1 0,0 0 0,0-1 0,0 1 0,0 1 0,0 0 122,0 3 1,0 2 0,0-1 0,0 1 0,0-2 0,0 0 0,0 0 0,0 0-113,-1-1 0,1-1 0,0 0 0,1-1 0,0-5 0,1-1 0,0-1 0,1-2-10,1 13 0,0-2 0,1-5 0,3 15 0,2-9 0,-1-28 0,1-7 0,10 6 0,-7-51 491,0-40 1,0-65-296,-3 15 1,0-10-1,-5 16 1,-2-4 0,0-3-81,-1 10 0,0-2 0,-1-2 0,0-1 1,0-3-1,0-1 0,-1-2 0,0 0-239,1-7 0,-1-1 0,-1-1 0,1 0 0,0 2 0,0 0 0,0-1 0,0 0 0,0-2 0,1-1 0,-1 0 0,-1 4 0,1 13 0,0 1 0,-1 3 0,0 3-154,-1-15 0,0 5 0,0 22 604,-1 27 1,-1 73 0,0 36-188,2 11 0,3 16 1,0 1-1,-1-26 1,0 1-1,1 1 1,0 1-120,0 4 0,1 2 1,0 0-1,-1 0 0,1-1 1,0 1-1,1 0 1,-1-1-145,1 0 0,1-1 0,-1 0 0,0-1 0,0-7 0,-1 0 0,1-3 0,-2-2-49,-1 8 1,0-4 0,0-3 171,0 22 0,0-18 0,0-40-57,0-70 0,0-22 0,0-16 57,0-3 0,0-9 0,0-2 0,0-5 0,0-3 0,0-2 0,0 11 0,0-2 0,0-2 0,0-1 0,0-4 0,0-1 0,0 0 0,0-1 36,0-3 1,0-1 0,0 1 0,0 1-1,0 5 1,0 1 0,0 1 0,0 1-37,0 5 0,0 0 0,0 3 0,0 3 0,0-5 0,0 4 0,0 4 0,-1-11 0,2 9 62,8-21 1,-5 130-63,2 18 0,1 11 0,0 30 0,-1 12 0,0-10 0,1 7 0,0 1 0,-1-19 0,0 1 0,0 1 0,0 0-123,-1 5 0,0 1 0,-1 1 0,1-1 0,1 0 0,1 0 0,-1-1 0,-1 1 118,-1-1 0,0 0 0,-2-1 0,1-1 0,0-9 0,0-1 0,-1-1 0,1 0 5,2 22 0,-1-1 0,0-5 0,-2-15 0,-1-3 0,1-5-211,1 13 0,0-7 211,-3-17 0,2-11 0,5-23 327,-1-57 1,-1-21 0,-3-14-132,-1-26 1,-2-8-1,1 26 1,0-3 0,0-1-129,0-10 0,0-2 0,0-1 0,0 2 1,0 0-1,0 1-204,0 4 0,0 1 0,0 1 0,0 7 0,0 0 0,0 5 136,0-13 0,0 7 0,0 4 0,0 32 0,0 44 0,0 85 0,0-10 0,0 10 0,0-14 0,0 4 0,0 1 0,0 8 0,0 2 0,0 0 0,0 0 0,0 0 0,0-1 0,0-1 0,0 0 0,0-3 0,0-7 0,0-2 0,0-2 0,0 22 0,0-5 0,0-13 0,0-4 0,0-11 0,0-4 983,0 34-492,0-58 1,0-46-1,0-53 1,0-25-354,0 36 0,0-1 1,-1 4-1,0 2-138,-6-42 0,-12 14 491,-12 28 1,-12 39-488,3 43 0,17 10 0,3 10-4,2 23 0,3 7 0,0 5 0,2 2 0,0 3 0,0-1 0,-2-9 0,-1-3 0,1-8 0,-2-4 0,-1-15 0,-4-4 0,-23 17 0,12-21 0,-21-25 0,30-19 0,-5-11 0,21-8 0,38-12 0,22-8 0,-12 12 0,3-3 0,11-5 0,3-1 0,2-6 0,0-1 0,3-3 0,0 0 0,-8 0 0,-1 1 0,-3 2 0,-2 1 0,-10 2 0,-5 4 0,1 0 0,-13 6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2:06.818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1320 138 24575,'-77'0'0,"0"0"0,2 0 0,1 0 0,11 0 0,2 0 0,0 0 0,0 0 0,-4 0 0,-1 0 0,3 0 0,0 0 0,1 0 0,0 0 0,4-1 0,3-1 0,-37-4 0,31-5 0,-11-44 0,20-8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4:40.498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1 1 24575,'0'85'0,"0"-1"0,0-2 0,0-13 0,0-24 0,0 12 0,0 2 0,0 2 0,0 11 0,0 6 0,0 7 0,0 2 0,0-2 0,0-7 0,0 1 0,0-12 0,0-14 0,0 3 0,0-8 0,0 4 0,0-10 0,0-10 0,0 1 0,0 6 0,0 0 0,0-6 0,0 0 0,0-1 0,0 14 0,0 0 0,0-5 0,0-1 0,0-3 0,0 15 0,0-4 0,0 11 0,0-12 0,0 12 0,0-7 0,0 1 0,0 1 0,0-8 0,0 6 0,0-6 0,0 0 0,0-7 0,0-7 0,0 1 0,0-9 0,0 13 0,0-4 0,0-5 0,0 18 0,0-5 0,0 16 0,0-5 0,0-17 0,0-9 0,0 0 0,0 13 0,0 1 0,0-10 0,0 14 0,0-5 0,0-9 0,0-4 0,0-6 0,0 13 0,0-14 0,0 7 0,0-6 0,0 13 0,0-14 0,0 7 0,0-6 0,0 13 0,0-5 0,0 11 0,0 0 0,0 20 0,0 7 0,0 18 0,0 8 0,0-40 0,0 0 0,0 2 0,0-1 0,0 2 0,0 1 0,0 2 0,0 0 0,0-2 0,0-1 0,0-4 0,0 0 0,0 2 0,0-1 0,0 35 0,0 4 0,0-8 0,0-5 0,0-2 0,0-4 0,0-4 0,0-9 0,0-9 0,0-5 0,0-8 0,0 3 0,0-14 0,0 26 0,0-13 0,0-4 0,0 11 0,0-13 0,0 21 0,0-8 0,0-18 0,0 16 0,0-27 0,0 22 0,0-13 0,0 11 0,0-6 0,0 8 0,0-9 0,0-1 0,0 8 0,0-13 0,0 22 0,0-16 0,0 9 0,0 0 0,0 1 0,0-10 0,0 7 0,0-15 0,0 6 0,0 0 0,0 3 0,0-1 0,0-1 0,0-10 0,0 10 0,0 1 0,0 9 0,0-8 0,0 6 0,0-7 0,0 3 0,0 0 0,0-9 0,0 13 0,0-7 0,0 9 0,0 1 0,0-1 0,0-9 0,0 7 0,0-4 0,0 4 0,0 2 0,0 0 0,0-6 0,0 0 0,0-1 0,0 8 0,0 7 0,0 6 0,0 5 0,0 8 0,0 12 0,0 14 0,0 3 0,0 3 0,0-6 0,0-1 0,0-3 0,0-4 0,0-5 0,0-14 0,0-10 0,0 3 0,0-18 0,0-1 0,0-4 0,0 4 0,0 0 0,0 0 0,0-6 0,0 0 0,0-18 0,0 26 0,0-8 0,0-5 0,0-2 0,0 0 0,0 20 0,0 0 0,0-7 0,0-6 0,0-1 0,0 21 0,0-1 0,0 9 0,0-9 0,0 7 0,0 6 0,0-2 0,0 9 0,0 2 0,0 11 0,0 5 0,0 8 0,0 0 0,0 0 0,0-46 0,0 0 0,0 0 0,0 1 0,0-2 0,0 0 0,0 40 0,0 3 0,0-9 0,0 2 0,0-2 0,0 2 0,0 5 0,0 3 0,0-3 0,0 1 0,0-1 0,0 4 0,0-5 0,0-1 0,0 1 0,0-4 0,0 11 0,0-48 0,0 0 0,0 5 0,0 1 0,0 2 0,0 0 0,0-3 0,0 1 0,0 1 0,0 1 0,0 1 0,0 0 0,0-1 0,0-1 0,0-1 0,0-1 0,0 4 0,0 0 0,0 0 0,0-1 0,0 1 0,0 0 0,0 3 0,0 0 0,0 1 0,0 0 0,0 0 0,0-1 0,0-2 0,0-1 0,0 1 0,0-2 0,0-5 0,0 1 0,0 4 0,0 1 0,0 0 0,0 0 0,0-1 0,0 1 0,0 7 0,0-1 0,0-2 0,0-2 0,0-3 0,0 0 0,0-3 0,0 1 0,0 1 0,0 1 0,0-2 0,0-1 0,0 3 0,0 0 0,0-3 0,0 1 0,0-4 0,0 0 0,0 6 0,0 2 0,0-1 0,0 2 0,0 1 0,0 0 0,0-4 0,0-1 0,0-4 0,0-1 0,0 41 0,0-1 0,0-1 0,0 7 0,0-46 0,0 1 0,0-1 0,0 0 0,0 4 0,0-1 0,0-2 0,0-1 0,0 3 0,0 1 0,0-3 0,0-2 0,0 47 0,0-6 0,0-1 0,0 7 0,0-45 0,0 1 0,0 1 0,0 1 0,0-2 0,0 1 0,0 1 0,0-1 0,0-4 0,0 0 0,0 2 0,0-1 0,0-2 0,0 0 0,0 48 0,0 0 0,0 0 0,0-45 0,0 1 0,0 1 0,0 1 0,0 1 0,0 1 0,0 1 0,0 0 0,0-3 0,0-1 0,0 1 0,0-1 0,0-4 0,0 0 0,0 1 0,0 1 0,0 0 0,0 0 0,0 0 0,0-1 0,0 0 0,0 1 0,0 45 0,0 0 0,0 0 0,0-3 0,0-3 0,0-14 0,0-12 0,0-8 0,0-5 0,0 3 0,0-8 0,0 4 0,0-10 0,0-10 0,0-5 0,0 5 0,0-17 0,0 20 0,0-13 0,0 17 0,0 0 0,0 1 0,0-19 0,0 14 0,0-13 0,0 9 0,0-3 0,0 0 0,0-6 0,0 6 0,0-8 0,0-1 0,0 1 0,0 0 0,0-9 0,0 15 0,0-5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2:12.731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1412 19403 24575,'-8'-92'0,"-1"-1"0,1 0 0,0 1 0,2-1 0,-1-3 0,1-3 0,1-3 0,1-2 0,1 15 0,2-3 0,0-2 0,0-2 0,1 0 0,0-1 0,-1 1 0,1 9 0,0-1 0,-1 1 0,1-1 0,0-1 0,0 0 0,0-1 0,-1 0-62,0-5 1,1-2-1,-1 0 1,0-1-1,0 1 1,0-1-1,0 0 1,1 1 0,-1 0-1,1 0 1,-1 1-1,1-1 1,0 0-1,0 1 1,0-1-1,-1 1 0,1-1 1,0 0-1,0 1 1,0-1-1,0 1 1,0 0-1,0-1 1,0 2 0,1 0-1,-1 1 1,0 0-1,0 0 1,0 1-1,1-1 1,-1 1-1,1 1-4,-1 1 0,0 1 1,1 0-1,-1 0 1,1 1-1,0 0 1,0 2-1,1 0 1,1-3-1,0 0 1,0 1-1,1 1 1,0 1-1,1 1 0,-1 0-33,2-8 1,0-1 0,0 2-1,1 1 1,0 3 0,0 3-1,4-19 1,-1 4 0,1 4-1,1 6-229,1 2 0,0 5 0,0 9 82,2-15 0,1 41 0,2 94 0,-1 38 123,-6-3 0,-3 10 0,-1 8 0,-3-18 0,0 4 0,0 5 0,-1 3 0,-1 1 47,0-2 0,-1 3 1,1 2-1,-2 2 0,1 0 1,0 0-1,-1-12 1,1 1-1,-1 1 0,0-1 1,0 1-1,1 1 0,-1 0 5,0 2 1,0 1 0,0 0 0,0 0-1,0 1 1,0 0 0,0 0 0,0 4 0,-1 0-1,1 1 1,0 0 0,0 0 0,-1 0-1,1 0 0,-1 1 1,0 0 0,0 0 0,0 0-1,0 0 1,0 0 0,0 0 0,1 0 0,-1 0-1,1 0 1,0 0 0,0 0 0,-1 0-1,1-1-5,-1-1 0,0 1 1,0-1-1,0 0 0,0-1 1,0-1-1,0-2 1,1 5-1,-1-2 0,1-1 1,0-2-1,-1 0 0,1-2-34,0 11 1,0-1 0,0-1 0,0-4-1,0-5 1,0 0 0,0-3 0,0-5-1,0-7 601,0 26 1,0-15-252,0 11-240,0-145 0,0-59 0,0-4 0,0 27 0,0-2 0,0-5 0,0-7 0,0 16 0,0-5 0,0-5 0,0-2 0,0-2 0,0 1 0,0 0 0,0-3 0,0 0 0,0-1 0,0-1 0,0 0 0,0-1 0,0 0-58,0 7 0,0-1 0,0 0 0,0 0 0,0-2 1,0 1-1,0-1 0,0 0 0,0 8 0,0-1 0,0 0 1,0 0-1,0 0 0,0-1 0,0 0 0,0-1 0,0 0 6,0-4 0,0-1 0,0-1 1,0 0-1,0-1 0,1 1 0,-2-2 1,1 1-1,0 0 0,0 7 0,0 0 1,-1-1-1,1 0 0,0 0 0,-1 0 1,1 0-1,-1 0 0,1-1 0,-1 1 2,0-2 1,0 1 0,0-1 0,-1 0 0,1 0 0,0-1-1,-1 1 1,1 0 0,-1 0 0,1-1 0,-1 0 0,1-1 0,0 1-1,0-1 1,-1 0 0,1 0 0,-1 1 0,1-1 0,-1 0-1,0 1 13,-1 1 0,0-1 0,0 0 1,-1 0-1,0 1 0,1-1 1,-1 1-1,1 1 0,0 0 1,0 0-1,0-4 0,1 1 1,0-1-1,0 2 0,1 0 1,-1 0-1,0 0 0,0 1 1,0 0 52,0 4 1,0-1 0,0 0 0,0 1 0,0 0-1,0 1 1,0 0 0,-1 2 0,1 1 0,-1-14-1,0 0 1,0 2 0,0 1 0,0 2 0,0 1 0,-1 3-17,0-2 0,0 1 0,-1 2 0,0 3 0,1 2 0,0 3-21,-1-19 1,1 4 0,-1 6-1,2 12 21,-2-22 0,1 47 0,-3 124 0,1-2 0,0 18 0,-1 8 0,2-10 0,0 8 0,0 5 0,0 5 0,-1 2 0,0-22 0,0 2 0,-1 4 0,0 1 0,0 2 0,0 0 0,1-1 0,-1 1 0,1 1 0,1 0 0,-1 1 0,1 0 0,0 1 0,-1 0 0,1 0 0,0 0 0,-1 5 0,0 0 0,0 1 0,0 0 0,0 0 0,1 0 0,-1 0 0,1 0 0,0-3 0,1 0 0,0 0 0,0-1 0,0 1 0,0-1 0,0 1 0,0-1 0,1-2 0,-1 1 0,1 0 0,-1 0 0,1-1 0,0-1 0,0 0 0,0-1 0,1 6 0,-1-1 0,2-1 0,-1-1 0,0 0 0,1-2 0,-1-1 0,1 8 0,-1-1 0,1-1 0,0-2 0,0-3 0,1-4 0,-1 16 0,0-5 0,1-6 0,-1-5 327,1 0 1,0-7 0,0-18 655,0-12-843,-3-116 0,-2-55 1,2 49-1,0-7 1,0-7-1,-1-3 1,-1-2-166,0-3 1,-2-4 0,1-3 0,-2-2 0,1-2 0,1 0 0,1 18 0,1-1 0,0-1 0,0-1 0,0 0 0,0-2 0,-1 1 0,0-2 24,-1-6 0,0-1 0,-1-1 0,0-1 0,0 0 0,0-1 0,1 0 0,0 0 0,1 9 0,1 0 0,0 0 0,0-1 0,0 1 0,0-1 0,1 0 0,0-1 0,-1 1-55,1-2 0,-1 0 1,1 0-1,0-1 0,0 1 1,0-1-1,1 1 1,-1 0-1,1 1 0,0 4 1,0-1-1,1 1 1,-1 1-1,1-1 0,-1 1 1,1 0-1,0 0 0,0 1-11,0-10 0,0 0 1,0 1-1,0 0 1,0 0-1,1 1 1,-1 1-1,0 2 1,1-6-1,-1 2 1,1 0-1,0 2 1,0 1-1,-1 1 0,1 1 138,0-3 0,0 0 0,0 3 0,0 1 0,0 2 0,0 3 0,0-2 0,0 3 1,0 2-1,0 4 0,0 4-72,0-18 0,0 6 0,0 19 0,0 7 0,-3 110 0,-2 43 0,0-25 0,-1 9 0,0 7 0,-1 4 0,0 1 0,-1 0 0,0 3 0,-1 3 0,0 2 0,0 0 0,0 1 0,0-9 0,0 1 0,1 0 0,-2 1 0,1 1 0,0 1 0,0 1 0,0-7 0,0 1 0,0 1 0,0 0 0,0 1 0,0 0 0,0 0 0,0 0 0,0 1 0,0 0 0,1 0 0,-1 0 0,1 0 0,-1 0 0,1 0 0,0 1 0,0 0 0,1 1 0,-1 0 0,1 0 0,-1-1 0,1 1 0,0-1 0,0 0 0,0 8 0,0 1 0,0-1 0,1 0 0,0-1 0,0 0 0,0-1 0,0-5 0,1 1 0,0-2 0,1 0 0,-1 0 0,1-3 0,0 0 0,0 3 0,0-1 0,0-1 0,1-2 0,0-1 0,1-2 196,1 4 1,1 0-1,1-3 1,-1-2 0,0-3 48,0 5 1,0-1 0,0-7 0,0-11 245,0 4 1,0-34-329,0-79 1,0-40 0,0 6 0,0-13 0,0-9 0,0-3-97,0 16 0,0-3 1,0-4-1,0-2 0,0-1 1,0 0-1,0 7 0,0 0 1,0-1-1,0-1 0,0-1 1,0 0-1,0-1-129,0 6 1,0 0-1,0-1 1,0 0-1,0-1 1,0 0-1,0 0 1,0 0 0,0 0-1,0-1 1,0 0-1,0 0 1,0 0-1,0 0 1,0-1-1,0 0 0,0-1 1,0-1-1,0-1 1,0 0-1,0 1 1,0 0-1,0 0 1,0 1 0,0 3-1,0 0 1,0 1-1,0 0 1,0 0-1,0 1 1,0 1-1,0-1-14,0-7 0,0 0 1,0 1-1,0 0 0,0 1 1,0 1-1,0 2 1,1-6-1,-1 1 0,1 1 1,-1 2-1,1 2 0,1 2 198,0-4 1,0 2 0,0 2 0,1 3 0,1 4 0,1-26 0,1 5 0,3 9 311,6-6 0,2 14 31,3-12 0,-5 122-465,-10 18 0,-3 16 0,0 21 0,1 14 0,-2 8 0,0-20 0,-1 6 0,0 4 0,0 2 0,-1 2 0,0-2 0,0 1 0,-1 3 0,0 2 0,0 1 0,-1 2-62,1-16 1,0 3-1,0 0 1,-1 2-1,1 0 1,-1 1-1,0 0 1,1 0 0,-1 4-1,0 0 1,-1 0-1,1 1 1,0 0-1,0 1 1,-1-1-1,0 1 7,1-11 0,-1 1 1,1 0-1,-1 0 0,0 1 1,0-1-1,0 0 1,1 0-1,0 0 0,0-1 1,0 0-1,1 0 1,-1 0-1,1 0 0,0 0 1,0 0-1,1 0 0,-1 0-7,1 11 1,0 0-1,0 1 1,0-1-1,0 0 1,1-1-1,-1 0 1,1-1 0,-1-3-1,1-1 1,-1-1-1,1 1 1,0-2-1,0 1 1,0-2-1,-1 0-14,1 6 0,0 0 1,0-1-1,0-1 0,0 0 1,0-2-1,0 0 1,1 9-1,0-2 0,0 0 1,0-1-1,1-3 0,1 0 185,1 6 0,1-1 0,1-3 0,0-2 1,-1-4-1,1 4 0,-1-3 0,1-5 1,3-5 86,7 3 1,3-7-1,-1-9 1,-2-1 0,0-31 339,4-64-536,-12-24 0,-6-22 0,-1-7 0,-1 8 0,0-8 0,-2-4 0,0-5 0,-1 0 0,1-2 0,-1-3 0,0-3 0,-1-2 0,0-1 0,1 0 0,-1 7 0,1-1 0,0 0 0,0-2 0,-1 0 0,0-1 0,-1 0-62,-1 9 1,0-2-1,-1 1 1,0-1-1,0 0 1,0-1-1,0 0 1,1 0 0,1-3-1,1-1 1,-1 0-1,1 0 1,0 0-1,1-1 1,-1 0-1,1 1 0,-1-2 1,0-1-1,1 1 1,-1-1-1,1 0 1,0 1-1,0-1 1,1 2 0,-1 1-1,1 0 1,0 1-1,0 0 1,1 0-1,0 0 1,-1 0-1,1 1-4,1 1 0,0-1 1,0 1-1,0-1 1,0 1-1,0 1 1,0 1-1,0 0 1,0-7-1,0 1 1,0 1-1,0 1 1,0 0-1,0 1 0,0 1 47,0-7 0,0 0 1,0 1-1,0 2 1,0 1-1,0 2 0,1-7 1,-1 2-1,1 2 1,0 3-1,1 2 186,0-6 1,1 2 0,0 4 0,2 4-168,0-7 0,1 5 0,5 12 0,4 12 0,7 22 0,10 35 0,-13 79 0,-12 43 0,-1-36 0,-3 6 0,-1 7 0,1 5 0,-1-9 0,-1 4 0,1 4 0,-1 4 0,0 2 0,0 1-58,0-11 0,-1 2 0,0 2 0,1 1 0,-2 2 1,1 1-1,0 0 0,-1 0 0,1-5 0,-1 1 0,0 0 1,0 2-1,-1 0 0,1 0 0,0 1 0,-1 1 0,0 0 11,1-5 0,-1 1 0,0 0 0,0 1 0,0 1 1,0-1-1,0 2 0,0-1 0,0 0 0,0 1 1,0-7-1,0 0 0,1 1 0,-1-1 0,0 1 1,0 0-1,1 1 0,-1 0 0,0 0 0,0 0 0,0 1 30,0-5 0,0 1 0,0 1 0,0-1 0,-1 1 0,1 0 0,0 1 0,-1-1 0,1 1 0,0-1 0,0 1 0,0 0 0,0 1 0,0 0 0,1 1 0,-1-1 0,0 1 0,0 0 0,1 0 0,-1 0 0,1 0 0,-1 0 0,1 0 0,-1 0 17,1 0 0,0 0 0,0 1 0,-1 0 0,1 0 0,0-1 0,0 1 0,0-1 0,0 0 0,0 0 0,0 0 0,0-1 0,0 5 0,0-1 0,0 1 0,1-1 0,-1 0 0,0 0 0,0-1 0,0 0 0,1-1 0,-1 0 0,1-1-23,-1 4 1,1 0 0,0 0 0,0 0-1,0-2 1,0 0 0,0-1 0,0-1-1,1-1 1,-1-2 0,0 9 0,0 0 0,0-2-1,0-2 1,1-1 0,-1-1 0,0-2-1,1-2 23,0 0 0,-1-1 0,1-2 0,0-1 0,0-3 0,0-2 0,0-3 0,1 9 0,-1-3 0,1-3 0,0-5 0,0-6 105,2 9 1,1-6-1,-1-12-105,5 23 0,-8-120 0,-2-44 0,1-8 0,0 17 0,1-7 0,-1-6 0,0-3 0,-1-3 0,-2 8 0,0-4 0,-2-3 0,0-2 0,0-2 0,0-3 0,0-1 0,1 6 0,0-3 0,0-2 0,-1-2 0,1-1 0,0 0 0,-1-2 0,1 1 0,-1 0 0,1 6 0,-1 0 0,0 0 0,1-1 0,-1 0 0,0-1 0,0 0 0,1 0 0,-1 0 0,1-1 0,1 6 0,-1 0 0,1 0 0,0-1 0,0 0 0,0 0 0,0 0 0,0-1 0,1 1 0,-1 0 0,1 0 0,-1 0 0,1 0 0,0 0 0,0 0 0,0 0 0,0 0 0,1-1 0,-1 1 0,1 0 0,-1-1 0,1 0 0,0-3 0,0 1 0,0-1 0,1-1 0,-1 1 0,1-1 0,-1 1 0,1-1 0,-1 1 0,1 1 0,0-1 0,-1-6 0,1 1 0,0-1 0,-1 1 0,1 0 0,0 0 0,0 0 0,0 1 0,0 0 0,-1 0 0,1 3 0,0 0 0,0 0 0,0 0 0,0 1 0,0 0 0,0 0 0,0 2 0,0 0 0,0 1 0,1-3 0,-1 0 0,1 1 0,-1 1 0,1 1 0,-1 0 0,1 1 0,1 2 0,-1 0 75,1-14 1,1 1-1,-1 1 1,1 1 0,0 2-1,1 3 1,-1 1-1,0 3 1,-1 1 0,1 2-1,0 3 1,1 2 0,0 2-45,3-18 0,1 2 0,1 6 0,0 6-31,0-4 0,0 6 0,1 31 0,1 36 0,-3 86 0,-5 56 0,-1-53 0,1 6 0,-1 7 0,-2 3 0,0 2 0,-3-8 0,0 2 0,-2 3 0,0 3 0,-1 2 0,1 1 0,-1 2 0,1-9 0,-1 3 0,1 2 0,-1 1 0,0 1 0,0 1 0,0 0 0,0 0 0,0 0 0,0-7 0,0 1 0,0 1 0,0 0 0,0 0 0,0 0 0,-1 0 0,1 1 0,0 0 0,0-1 0,-1 3 0,0 0 0,1 0 0,-1 1 0,0-1 0,0 1 0,1 0 0,-1-1 0,1 1 0,0 0 0,1-1 0,-1 0 0,1 0 0,0 0 0,0 0 0,0 0 0,0 0 0,0 1 0,1-1 0,-1 1 0,1 0 0,-1 1 0,1 0 0,0 0 0,0 0 0,0 1 0,0-1 0,1-1 0,-1 0 0,1 0 0,0 6 0,0 0 0,0 0 0,0 0 0,1-1 0,0-1 0,0 1 0,0-2 0,0 0 0,1-4 0,0-1 0,0 0 0,0 0 0,1-1 0,-1-1 0,1 0 0,-1-1 0,1-1 0,-1 4 0,1-1 0,-1 0 0,1-1 0,0-1 0,0-2 0,0-1 0,0-2 49,-1 12 1,1-1-1,0-3 1,0-1 0,0-3-1,1-1 1,-2 2 0,2-1-1,-2-3 1,2-3-1,-1-4-49,-1 23 0,1-7 0,1-8-10,-3 11 0,4-22 0,6-38 10,5-122 0,-8 12 0,-3-17 0,0-8 0,0 13 0,-1-7 0,1-5 0,-1-4 0,0-1 0,-1 16 0,1-1 0,-1-3 0,0-2 0,0-1 0,1-1 0,-1-2 0,0 1 0,0-2 0,0-2 0,0-1 0,0-1 0,0-1 0,0 0 0,0 1 0,-1 8 0,1-1 0,-1 0 0,0-1 0,0 1 0,1-1 0,-1-1 0,0 1 0,0 0 0,0-3 0,1 1 0,-1-1 0,0-1 0,1 1 0,-1 0 0,0 0 0,0-1 0,1 2 0,-1-1 0,0 1 0,0 1 0,0-1 0,1 0 0,-1 0 0,0 0 0,1 0 0,-1-1 0,1-1 0,0-1 0,0 0 0,0 0 0,0 0 0,0 0 0,0 1 0,0 0 0,0 1 0,0 6 0,0 0 0,0 0 0,0 1 0,0 1 0,0 0 0,0 0 0,0 1 0,0 1 0,0-6 0,0 1 0,0 0 0,0 1 0,0 1 0,0 0 0,0 2 0,0 0 0,0-3 0,0 1 0,0 0 0,0 2 0,0 1 0,0 1 0,0 2 27,0-19 1,0 2 0,-1 2 0,1 3-1,1 4 1,1-2 0,-1 4 0,2 4-1,0 5-27,0-3 0,1 6 0,2 8 10,-1-8 1,7 31 0,12 64-11,-11 29 0,-6 21 0,-2-1 0,0 11 0,-2 7 0,-1 4 0,-1-8 0,0 4 0,-1 5 0,-1 2 0,0 1 0,1 1 0,0-5 0,0 2 0,0 2 0,-1 0 0,1 2 0,-1 1 0,1 1 0,-1-3 0,1 2 0,-1 1 0,1 1 0,-1 1 0,0 0 0,0 0 0,-1-1 0,1 3 0,-1 0 0,0 0 0,-1 1 0,1 0 0,-1-1 0,0 1 0,0-1 0,-1 0 0,0 0 0,0 0 0,-1 0 0,1 0 0,0 0 0,0-1 0,0 1 0,1-3 0,0 0 0,1 0 0,-1 0 0,1-1 0,0 1 0,0-1 0,0 1 17,0 1 1,0 0 0,0 0 0,0 0-1,0 0 1,1-1 0,0 0 0,-1-2 0,1 7-1,1-1 1,-1-2 0,0 1 0,1-2 0,-1 0-1,1-1-17,0-4 0,0-1 0,0 0 0,0-1 0,0-1 0,0-1 0,0-2 0,0 4 0,0-1 0,0-1 0,0-2 0,0-2 0,0-2 60,0 23 1,0-3 0,0-4 0,0-5-1,0 7 1,0-6 0,0-7-61,-2 17 0,4-25 0,7-53 0,-2-67 0,-1-35 0,-3 12 0,-1-9 0,0-7 0,0-4 0,-1 8 0,0-4 0,0-4 0,0-3 0,0-1 0,0 0 0,0 4 0,-1 0 0,1-3 0,-1 0 0,0-1 0,0-1 0,0-2-62,1 4 1,-1 0-1,0-3 1,0 1-1,0-2 1,0 0-1,0-1 1,-1 1 0,0-6-1,0 0 1,-1 0-1,0-1 1,0-1-1,0 0 1,-1 1-1,1-1 4,0 9 0,0 0 0,0 0 0,0 0 0,0 0 1,-1 0-1,1 0 0,0-1 0,-1 2 0,1-12 0,-1 2 1,0-1-1,0 0 0,0 0 0,1 0 0,-1 0 0,1 0 12,0 11 0,0-1 1,1 0-1,-1 0 1,1 0-1,-1 1 1,1 0-1,0 0 1,0 2-1,-1-6 1,1 0-1,0 1 1,-1 0-1,1 1 1,0 1-1,1 1 1,-1 2 45,0-5 0,1 1 0,0 2 0,0 0 0,1 2 0,-1 0 0,0 1 0,0-7 0,0 1 0,0 1 0,0 1 0,0 3 0,0 2 122,0-1 1,0 2 0,0 3 0,0 2 0,0 4 0,0-25 0,1 5 0,0 9 368,1-2 1,3 13-129,6-10 0,-1 83-363,-3 47 0,-5 41 0,-2 24 0,0-30 0,0 6 0,0 6 0,0 3 0,0-15 0,0 4 0,0 2 0,0 3 0,0 1 0,0 2 0,0-2 0,0 3 0,0 2 0,0 2 0,0 0 0,0 0 0,0 0 0,0-10 0,0 1 0,0 0 0,0 1 0,0 0 0,0-1 0,0 2 0,0-1 0,0 2 0,0 0 0,0 0 0,1 1 0,-1 0 0,0 0 0,-1-1 0,1 0 0,0-1 0,-1 0 0,0 0 0,0-1 0,0 0 0,0 1 0,0 0 0,1 1 4,-1 3 1,0 1-1,0 0 1,1 1 0,-1-1-1,0 0 1,0 0-1,0-2 1,-1 7 0,1 0-1,-1 0 1,-1-2-1,1 0 1,1 0 0,-1-2-5,1-4 0,0-1 0,0-1 0,0 0 0,0-1 0,0-1 0,0-1 0,0 7 0,0-1 0,0-2 0,0-1 0,0-1 0,0-3-21,1 2 1,0-3-1,0-1 1,0-3 0,0-1-1,0 5 1,0-2-1,0-4 1,0-4 20,0 0 0,0-5 0,0-6 0,0 9 0,0-20 0,0-40 0,0-106 0,0 31 0,0-8 0,0-7 0,0-5 0,0-6 0,0-6 0,0-4 0,0 14 0,0-4 0,0-3 0,0-2 0,0 0 0,0 0 0,0-3 0,0 0 0,0-1 0,0-1 0,0-1 0,0-1 13,0 7 0,0-1 0,0-1 0,0-1 0,0 0 0,0 0 0,0 0 0,0-2 0,0 1 0,0-1 0,0 0 0,0 0 0,0-1 0,0 1-13,0-2 0,0 0 0,0 0 0,0 0 0,0 0 0,0 0 0,0 1 0,0 1 0,0 0 0,0 1 0,0-1 0,0 2 0,0 0 0,0 2 0,0 5 0,0 2 0,0 0 0,0 1 0,0 1 0,0 1 0,0 1 0,0-7 0,0 1 0,1 1 0,-1 2 0,0 1 0,1 2 109,0-4 0,0 0 0,1 3 0,-1 3 1,1 2-1,-1-3 0,1 3 0,0 3 1,1 6 135,3-30 1,1 17 0,2 16 0,-9 143-107,0 7 1,0 17-1,0-22 1,0 8-1,0 7 1,0 2-140,0-13 0,0 4 0,1 3 0,-1 1 0,0 2 0,-1-1 0,0 3 0,0 1 0,-1 1 0,0 1 0,0 1 0,-1 1-71,1-6 1,-1 1 0,0 1 0,0 1-1,0 0 1,0 0 0,1 0 0,-1 0 0,0 1-1,1-1 1,-1 0 0,0 1 0,0 0-1,0-1 0,0 2 1,-1 0 0,0 0 0,0 1-1,0-1 1,0 0 0,1-1 0,0-1 0,-1 1-1,1-1 1,0-1 0,0 1 0,0-1-1,0-1 0,0-4 0,0 0 0,0 0 0,0-1 0,1 0 0,-1-2 0,1-2 0,-1 6 0,1-2 0,0-1 0,0-2 0,0-1 0,-1-1-27,1 6 1,-1-1 0,0-3-1,0-1 1,1-4 0,1 4-1,0-4 1,0-3 0,0-4 97,-1 3 0,-1-5 0,1-12 0,0 19 0,2-164 0,0 18 0,0-12 0,0-8 0,0 12 0,0-6 0,0-4 0,0-4 0,0-2 0,0 11 0,0-4 0,0-2 0,0-3 0,0 0 0,0-1 0,0 1 0,0-6 0,0 0 0,0-1 0,0 0 0,0-2 0,0 0 0,0-1-11,0 5 1,0-1 0,0-1 0,0-1 0,0 0 0,0 0 0,0-1 0,0 1-1,0-2 1,0-1 0,0 1 0,0-1 0,0 0 0,0 0 0,0-1 0,0 0 10,0 10 0,0-1 0,0-1 0,0 1 0,0-1 0,0 1 0,0-1 0,0 1 0,0 1 0,0-10 0,0 0 0,0 1 0,0 0 0,0 0 0,0 0 0,0 1 0,0 1-66,0 2 0,0 1 1,0 0-1,0 1 1,0 0-1,0 1 1,0 0-1,0 1 1,1-6-1,0-1 1,0 2-1,0 0 1,1 2-1,-1 0 0,1 1-6,0-7 0,0 1 0,0 2 1,0 0-1,0 2 0,1 1 0,0-8 1,0 1-1,1 3 0,0 1 1,0 4 211,0-6 0,1 3 1,0 4-1,0 4 1,1-7-1,1 4 1,0 10 186,2 1 1,1 12 0,10-8 655,0 71-953,-10 73 0,-5-5 1,-3 14-1,0 6-30,-1 1 0,-1 5 0,0 4 0,-1 5 0,1-19 0,-1 3 0,0 2 0,0 2 0,-1 2 0,1 2 0,-2-2 1,1 2 0,-1 2 0,0 2-1,0 0 1,0 1 0,0-1 0,0 3 0,0 2-1,1-1 1,-1 1 0,0 1 0,-1 0-1,0 0 0,0-10 0,-1 1 0,0 1 0,0-1 0,0 1 0,0 0 0,0 1 0,0-1 0,1 2 0,-1 0 0,1 1 0,0-1 0,1 1 0,-1 0 0,1 0 0,0 0 0,0 1 0,0 1 0,0 0 0,1 0 0,0 0 0,-1 0 0,1-1 0,0-1 0,0-3 0,-1-1 0,1 0 0,0-1 0,0 0 0,0-1 0,-1 0 0,1 0 0,0 7 0,0 1 0,0-1 0,1 0 0,-1-1 0,0-1 0,0-2 0,1 9 0,-1-1 0,0-2 0,1 0 0,0-3 0,0-1 109,0 4 0,1-2 0,0-2 0,1-3 1,-1-2-1,0 8 0,0-4 0,0-3 1,0-6 217,0-3 1,0-6 0,0-6-132,0 21 1,0-39-1,0-61 1,0-56 0,2-31-173,-1 25 1,1-7-1,0-6 1,-1-4 0,1 13-1,-1-3 1,1-3 0,-1-3-1,1-2 1,-1-1-25,1-2 0,0-4 0,-1-1 0,1-2 0,0-2 0,0 0 0,0 1 0,0 6 0,0 0 0,1-1 0,-1-1 0,0 0 0,1 0 0,-1-2 0,0 1-55,-1 5 0,1 0 1,-1 0-1,1-1 0,-1-1 1,0 1-1,1-1 1,-1-1-1,1 1 0,-1-3 1,1-1-1,-1 1 1,1-1-1,-1-1 0,1 1 1,0-1-1,0 0 0,0 0 3,0 7 0,0 0 0,1-1 1,-1 1-1,1-1 0,0 0 0,0 0 1,-1 0-1,1 1 0,0 0 0,0-8 1,0 0-1,-1 0 0,1 1 0,0 0 1,0-1-1,0 1 0,1 0 0,0 0-3,1-1 0,0 1 1,1 0-1,0-1 0,0 1 1,0 0-1,0 0 1,1 1-1,-1 0 0,-1 4 1,1 0-1,0 0 1,-1 1-1,1 0 0,0 0 1,0 1-1,0 0 0,0 0-11,1-7 0,0-1 1,0 1-1,1 0 1,-1 0-1,1 2 1,-1 0-1,1 2 1,0-6-1,0 0 1,0 2-1,0 0 1,0 2-1,0 1 0,0 2 20,1-2 0,0 1 0,-1 1 1,1 2-1,0 2 0,0 3 0,0-4 1,1 1-1,-1 4 0,1 2 0,-1 3 46,1-1 0,0 4 0,0 3 0,0 5 0,4-35 0,2 17 0,10 13 0,-13 87 0,-5 51 0,-7 29 0,1-5 0,-3 11 0,0 8 0,-1-22 0,-1 6 0,0 4 0,-2 2 0,1 3 11,-1-16 0,0 2 0,-1 3 0,1 0 1,-2 2-1,1 0 0,0-1 0,1 4 1,-1 0-1,0 1 0,1 0 0,-2 0 1,1 1-1,-2 0-11,0-10 0,0 1 0,-1 1 0,-1-1 0,0 1 0,1 0 0,0-1 0,0 1 0,0 10 0,0 1 0,0-1 0,0 1 0,1-1 0,-1 1 0,1 0 0,1-11 0,0 0 0,1 1 0,-1-1 0,1 1 0,-1-1 0,1 0 0,0-1 0,-1 10 0,0-1 0,0 0 0,1 0 0,-1-2 0,1 1 0,0-2 0,1-5 0,0-1 0,0 0 0,0-1 0,1 0 0,-1-2 0,1-1 0,0 4 0,1 0 0,-1-1 0,1-2 0,0-2 0,1-3 245,-1 21 1,2-3 0,-1-4 0,1-4 81,0 7 1,1-4 0,-1-10 163,1 12 1,0-42-247,0-87 1,1-21 0,0-20 0,1-8-148,1-3 0,1-8 0,-1-5 1,1-3-1,-2 22 0,0-2 1,0-2-1,0-2 0,0-1 1,1-2-165,0 3 0,0-1 1,1-2-1,0-1 1,0-1-1,0-1 1,0 0-1,-1 7 1,-1-2-1,1 0 1,-1-1-1,1-1 1,-1 0-1,0 0 0,0-1 8,0-4 0,0-1 0,-1-1 0,1-1 0,-1 1 1,1-1-1,0 0 0,-1 0 0,1 9 0,0 1 0,0-1 1,1 1-1,-1-1 0,0 0 0,1-1 0,-1 1 0,0-2 0,0-2 0,0-1 0,0-1 0,0 0 0,0 0 1,0 0-1,0 0 0,1 1 0,0 1 0,0-8 0,1 1 1,0 0-1,1 0 0,0 1 0,0 0 0,0 1 0,1 0-8,-1 4 0,1 1 1,1-1-1,0 2 1,-1-1-1,1 2 1,0 0-1,0 1 1,0-6-1,0 1 1,0 1-1,0 1 1,0 1-1,0 1 0,1 1-24,0-5 1,1 2-1,0 0 1,0 3 0,0 0-1,-1 2 1,1-6 0,0 1-1,0 1 1,0 3-1,1 2 38,3-7 1,0 2 0,1 4 0,-2 3 0,0-9 0,-1 6 0,1 6 51,4-2 0,1 12 0,7-16 0,0 110 0,-12 22 0,-5 17 0,0 20 0,-2 15 0,-2 8 0,-1-23 0,-2 5 0,0 4 0,-1 3 0,0 1 0,1-4 0,0 2 0,-1 2 0,0 2 0,0 1 0,0 2 0,0-3 0,-1 2 0,1 1 0,-1 2 0,0 1 0,0-1 0,-1 1 0,0-9 0,1 0 0,-1 1 0,0 1 0,-1-1 0,1 1 0,-1 0 0,0 0 0,0 1 0,-1 1 0,1 0 0,-1 0 0,0 1 0,-1-1 0,1 1 0,0-1 0,-1 2 0,0 0 0,0 0 0,-1 0 0,1 0 0,0 0 0,0 0 0,1 1 0,1-11 0,0 1 0,0 0 0,1 0 0,-1 0 0,1 0 0,0-1 0,-1-1 0,0-1 0,0 5 0,-1 0 0,0-2 0,-1 1 0,1-2 0,0 0 0,0-1 0,1 0 0,0 7 0,0-1 0,0 0 0,1-1 0,-1-1 0,1-2 0,-1-1 0,0 3 0,-1 0 0,1-3 0,-1 0 0,1-3 0,0-3 140,-2 22 0,1-3 1,0-4-1,1-4 1,0 8-1,0-6 1,1-9 350,0-6 1,0-12-1,-8 16 1,6-139-329,-1-13 1,-1-17 0,4 15 0,0-8 0,0-5 0,-1-5-83,1 9 1,0-4 0,0-4 0,-1-2 0,1 0 0,0 0 0,0-4 0,-1 0 0,1-1 0,1 0 0,-1-2 0,0-2-153,1 7 1,0-2 0,0-1 0,0-1-1,0-1 1,1 1 0,-1-1 0,1-3 0,-1 0-1,1 0 1,-1-1 0,1 0 0,0 0-1,0 0 9,1 9 1,0 1-1,0-1 1,0 0-1,0 0 1,0 0-1,0 0 1,0 0 0,0 0-1,0-1 1,0 1-1,0-1 1,0 1-1,0 0 1,0 0-1,0 1-9,0-9 1,0-1 0,0 2 0,0-1-1,0 2 1,0 0 0,0 1 0,0 6 0,0 1-1,0 0 1,0 1 0,0 1 0,0 1-1,0 0 160,0-7 0,-1 2 1,1-1-1,-1 3 0,2 0 1,0 2-1,3-9 0,0 2 1,1 2-1,0 1 1,1 3-78,2-7 0,0 2 1,0 3-1,1 5 0,2-6 1,0 5-1,2 7 399,3 1 0,1 11-411,7-8 0,10 93 0,-18 22 0,-5 16 0,-4 6 0,-3 11 0,-1 9 0,0 2 0,-1-9 0,0 5 0,-1 3 0,-1 3 0,1 0 0,-1 1 0,1 8 0,0 2 0,-1 1 0,0 1 0,0 2 0,1 2-62,-1-17 1,0 1-1,0 2 1,0 0-1,0 1 1,0 0-1,0 0 1,0 0 0,0-1-1,0 0 1,0 1-1,0 0 1,0-1-1,0 0 1,0 1-1,0-1-4,0-2 0,0 1 1,0-1-1,0 1 1,0-1-1,0 0 1,0 0-1,0-1 1,-1 11-1,0 0 1,0 0-1,0 0 1,-1-1-1,1-1 0,-1-1-10,0-6 0,1-1 1,-1 0-1,0-1 0,0-1 1,0-1-1,0-1 1,0 5-1,0-2 0,1-1 1,-1-1-1,0-2 0,0-1 198,0 4 1,-1-1 0,0-2 0,1-3 0,-1-2 0,0 26 0,-1-4 0,0-8 340,-2 8 0,-1-11-267,-1-20 1,-1-31-1,-2-73 1,1-35 0,2-21-88,4 21 0,1-6 0,0-6 0,0-4 1,-1-4-1,1-6 0,-2-5 0,1-1 1,1-3-89,0 19 0,0-3 0,0-1 0,0-2 0,0 0 1,1-1-1,-1 1 0,0-3 0,1 0 0,-1-1 1,1 0-1,0-1 0,-1 0 0,1 0-92,-1-2 1,0-1 0,0 0 0,0 0-1,0 0 1,0 0 0,1 0 0,0 2 0,0 0-1,0 1 1,1-1 0,-1 1 0,1-1-1,0 1 0,0-1 1,1 0 0,0 0 0,0 1-1,1-1 1,-1 2 0,0 1 0,0 6 0,0 1-1,1 0 1,-1 1 0,0 0 0,1 2-1,-1-1-19,1-7 1,0-1-1,0 1 1,0 2 0,0 1-1,1 3 1,0-5 0,0 3-1,0 2 1,1 2-1,1 2 335,1-8 1,2 3 0,0 3 0,0 3 81,-1-8 1,0 4 0,4 11-1,6 5 1,5 21 0,5 33-186,-11 52 0,-4 26 0,-2 21 0,-4 18 0,-2 7-142,-1-22 0,-1 6 0,-2 4 0,0 2 0,0 1 0,0-7 0,0 3 0,-1 1 0,0 2 0,0 0 0,0 2-71,-1-7 1,1 1 0,-1 1 0,0 1-1,0 0 1,0 1 0,0-2 0,0 1 0,-1-1-1,1 0 1,-1 1 0,0-1 0,0 1-1,0 0 0,-1 1 1,1 0 0,-1 0 0,0 0-1,0 0 1,1 0 0,-1 0 0,1-2 0,0 0-1,0 0 1,0-1 0,0 1 0,1-1-1,0 0-5,1 0 0,-1 1 1,2-1-1,-1 0 0,1 0 1,-1-2-1,0-2 1,0 6-1,-1-1 0,0-1 1,0-1-1,1-3 0,0 0 185,0 6 0,1 0 0,0-3 0,-1-2 1,1-3-1,-1 3 0,1-2 0,-1-4 1,1-4 77,0 7 0,1-4 1,1-8-71,-1 19 0,0-42 1,0-79-1,0-41 0,0-23-117,0 1 0,0-10 0,0-7 0,-1 27 0,1-5 0,0-2 0,-1-2 0,1-1 0,-1 6 0,0-2 0,0-1 0,0-2 0,-1 1 0,1-1 0,0-2 0,-1-1 0,0 0 0,1 0 0,-2-1 0,1 1-82,-1 0 0,0-1 0,0 1 0,-1-1 0,1 1 0,-1-1 0,1 0 0,0 1 0,0-1 0,-1 0 0,1 0 0,0 0 0,0 0 0,-1-1 0,1 1 0,-1-1 0,1 0 0,0 1 0,1 0 0,0-1 0,0 1 0,0 0 0,1 1 0,-1 0-8,1 5 1,0 0-1,0 1 1,0 0 0,0 1-1,0 0 1,0-11 0,1 0-1,-1 1 1,1 1-1,0 2 199,0 7 0,0 1 0,0 2 0,0 1 1,0 3-1,0-4 0,0 3 0,0 2 1,0 2 217,0-11 1,0 4 0,0 5-1,0-15 1,0 28 0,0 54-132,0 45 1,0 32-1,0 12 1,0 15 0,0 7-183,0-20 0,0 4 1,0 5-1,0 1 1,0 1-1,0-9 1,0 2-1,0 0 1,0 2-1,0 0 1,0 1-97,0 6 0,0 1 0,0 1 0,0 1 0,0 0 0,0-1 0,0 0 0,0 0 0,0 1 0,0-1 0,0 0 0,0 1 0,0 0 0,0 0 0,0 1 0,0-1 0,0 0 0,0-1 0,0-4 0,0 0 0,0-1 0,0 0 0,0-1 0,0-1-17,0 11 1,0 0 0,0-2-1,0-1 1,0-1 0,0-7-1,0-1 1,0-2 0,0-2-1,0-3 239,0 5 0,0-4 1,0-2-1,0-5 1,0 4-1,0-4 1,0-8 350,0 3 1,0-11-463,0-3 1,-1-95 0,1-46 0,-1-6-30,0 14 0,-1-6 0,1-4 0,-2-3 0,-1 1 0,-1-4 0,0-2 0,-1-2 0,0 0-82,0 13 0,-1-1 0,0-1 0,0 0 0,1-1 0,0 0 0,0-3 0,1-1 0,1 0 0,0 0 0,0-1 0,1 1 0,-1-3 0,2 0 0,0-1 0,0 0 0,0 0 0,0 0 0,1-2 0,0-1 0,0 0 0,1 1 0,-1-1 0,1 1 76,0 0 1,0 1 0,0 0 0,0 0-1,0 1 1,0 0 0,0 3 0,0 0 0,0 0-1,0 1 1,0 1 0,0 1 5,0-10 0,-1 1 0,1 1 0,0 2 0,1 2 0,1-9 0,1 2 0,0 3 0,2 2-74,1 12 1,1 2-1,0 3 1,-1 3 0,0-6-1,0 3 1,2 7 73,4-3 0,2 9 491,8-16 1,-7 108-247,5 70 1,-13-24 0,-2 14 0,-2 7-157,-2-20 0,-1 6 1,0 2-1,-1 3 0,1 0 1,0-5-1,0 0 0,0 2 1,0 2-1,0 0 1,0 1-166,0 9 0,0 0 1,0 2-1,0 1 0,0 0 1,0 1-1,0-13 1,0 1-1,0 0 0,0 1 1,0 0-1,0 0 0,0 0 5,0 1 1,0 1 0,0 1 0,0-1-1,0 1 1,0 0 0,0 0 0,0 3 0,0 1-1,0 0 1,0 0 0,0 0 0,0 1-1,0-1 24,0-1 1,0 1 0,0-1 0,0 1 0,0-1 0,0 0 0,0-1 0,0-2 0,0 0 0,0 0 0,0 0 0,0-2 0,0 0 0,0-1 46,0 7 0,0-1 0,0 0 0,0-2 0,0-1 0,0-2 0,0 6 0,0-2 0,0-2 0,0-1 0,0-4 0,0 7 0,0-2 0,0-4 0,0-5 245,0 7 1,0-5 0,0-22 0,-2-23-50,-1-85 1,-1-38-1,-1-2 1,-2-13 0,0-6-99,1 22 0,0-6 0,-1-3 1,0-2-1,0 1 0,-1-4 1,-1 0-1,0-2 0,0-1 1,0-1-181,2 10 0,-1-1 0,0 0 0,0-2 0,1 1 0,0 0 0,0-1 0,0 1 0,0-1 0,1 1 0,-1-2 0,1 0 11,1 8 1,0 0 0,0-1 0,0 0-1,1 0 1,0 0 0,0 0 0,0 0 0,2 0-1,-1 0 1,1 0 0,0 0 0,0-1-1,-1 1 16,1 0 0,-1-1 0,-1 0 0,1 0 0,0 0 0,1 1 0,0 0 0,0-12 0,1 0 0,0 1 0,0 1 0,0 0 0,0 0 55,0 4 0,0 0 0,0 1 0,0 0 0,0 2 0,0 1 0,0-7 0,0 2 0,1 2 0,0 1 0,0 1-110,-1 6 1,1 1 0,0 0 0,0 3-1,1 3 1,-1-4 0,0 3 0,0 2-1,0 4 72,0-8 0,0 4 0,0 6 529,-2-8 1,4 12-1,6 11 1,7 154-352,-8-35 0,0 10 1,-1 6-1,0 5 1,0 6-1,0 5 1,-2 4-72,-2-15 0,0 5 1,-2 2-1,1 2 0,-1 1 1,1-3-1,1 1 1,-1 1-1,1-1 0,-1 0 1,1 1-1,-1 1-151,0 3 0,0 1 0,0 0 0,0 1 0,0-1 0,1 0 0,-1-2 0,0 0 0,1 0 0,-1 0 0,1-1 0,-1 1 0,1-3 0,0 1 0,1-1 0,-1-1 0,0 0 0,0-1 0,0-6 0,0 0 0,0-1 0,0-1 0,0 0 0,-1-2-28,1 9 1,-1 0 0,0-2 0,0-2-1,1-3 1,0 5 0,0-3 0,0-3-1,1-3 437,1 6 1,0-4 0,1-6-91,0 8 0,-2-15 0,-3-23 0,0-82-237,1-13 0,-2-13 0,-1-8 0,-2-9 0,-1-6 0,1 3 0,-1-5 0,0-2 0,0-2 0,0 13 0,-1-2 0,1-1 0,-1 0 0,0-1-99,-2-5 1,0 0 0,0-1-1,0-1 1,0 1 0,2-2-1,0-1 1,0 1 0,1-1-1,0 0 55,0-2 1,1 0 0,0 0-1,1 0 1,-1 0 0,2 2 0,-1 0-1,1 1 1,0-1 0,1 2 43,0 0 0,1 0 0,0 1 0,0 1 0,1 0 0,-1 7 0,0 0 0,0 1 0,0 0 0,0 2-123,0-17 0,0 1 0,0 2 0,0 0 0,0 7 0,0 1 0,0 1 0,0 0 62,0 1 1,0 0-1,0 0 1,0 1 0,0 4-1,0 1 1,0 1-1,0 1 224,-1-19 1,1 2 0,1 0 0,-1 3 0,1 1 0,0 1 32,1 6 1,0 1-1,0 3 1,0-21 0,1 4 48,2 10 1,3 3 0,-3 12 0,3 5-25,11-35 1,-1 11 269,-5 22 1,-4 13-1,-9-1 1,0 10 491,0 4 0,0 8 0,0-6 0,0 15 0,8-6-307,3 17-676,9 2 0,25 27 0,8 4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2:13.597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1 1 24575,'24'32'0,"28"-5"0,-3-25 0,7-4 0,5 2 0,2 0 0,5-1 0,1 2 0,4-1 0,2 2 0,6 1 0,1 0 0,-1 1 0,0 1-160,4 2 0,-1-1 0,-6-1 0,-1-1 160,2-4 0,-1 0 0,-10 0 0,-1 0 0,-1 0 0,-1 0 0,-9 0 0,-1 0 79,43 0 0,-18 0-79,-15 0 0,-12 0 0,-14 0 0,-11 17 0,-17 5 0,7 26 0,-8 2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2:15.249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0 450 24575,'0'98'0,"0"1"0,0-1 0,0 1 0,0-15 0,0 2 0,0 0 0,0-1 0,0-2 0,0 12 0,0-3 0,0 0 0,0 2 0,0-12 0,0 1 0,0 2 0,0 0 0,0 2-99,0 9 1,0 2 0,0 0-1,0 2 1,0-2 0,0 0-1,0 1 1,0-1 0,0 1-1,0-1 0,0 2 1,0 0 0,0 0-1,0-1 1,0-1 0,0-8-1,0 0 1,0-1 0,0-2-1,0-1-42,0 11 1,0-2-1,0-2 1,0-6-1,0 6 1,0-6-1,0-5-351,0 15 0,0-18 164,0-33 0,0-85 0,0-33 199,0-4 1,0-11 0,0-5 0,0 7 0,0-3 0,0-4 0,0-2 128,0 6 0,0-2 0,0-2 0,0-2 0,0 0 0,0 11 0,0 0 0,0-1 0,0-1 0,0-1 0,0 0-82,0-5 0,0-1 0,0-1 0,0 0 0,0-1 0,0 2 0,0-1 0,0 1 0,0-1 0,0 1 0,0-1 0,0 0 0,0-1 0,0-2 0,0 1 0,0-1 0,0 2 0,0 1 0,0 6 0,0 0 0,0 2 0,0 0 0,0 1 0,0 2-8,0-7 1,0 0 0,0 1 0,0 4 0,0 3 0,0-1 0,0 3 0,0 4 0,0 8 89,0-14 0,0 12 0,0-7 0,0 76 0,0 109 0,0-18 0,0 14 0,0-33 0,0 5 0,0 4 0,0 2 0,0-4 0,0 2 0,0 3 0,0 0 0,0 0 0,0 3 0,0 1 0,0 1 0,0 0 0,0 0 1,0 3 1,0 0 0,0 1 0,0 0 0,0 1 0,0 3-1,0 1 1,0 1 0,0 0 0,0 0-2,0-14 0,0 0 0,0 0 0,0 0 0,0 0 0,0 0 0,0 12 0,0 1 0,0-1 0,0-1 0,0-1 0,0-3 0,0 0 0,0-1 0,0-1 0,0-4 0,0 5 0,0-3 0,0-2 0,0-3-328,0 16 0,0-5 0,0-6 230,0 11 0,0-21 0,0-41 1,0-116 97,0-5 0,0-15 0,0 29 0,0-5 0,0-5 0,0-2 0,0 2 0,0-3 0,0-3 0,0-1 0,0-1 0,0-8 0,0-1 0,0-1 0,0-1 0,0-1 0,0 12 1,0-1 0,0-1 0,0 1 0,0-1 0,0 0 0,0 0 0,0 0 0,0-1-1,0 1 1,0-1 0,0 1-1,0-3 0,0 0 0,0-1 0,0 1 0,0 1 0,0 1 0,0-10 0,0 0 0,0 2 0,0 0 0,0 3 0,0 6 0,0 2 0,0 0 0,0 4 0,0 3 0,0-1 0,0 4 0,0 3 0,0 7 0,0-23 0,0 12 0,0-8 0,0 94 0,0 77 0,0-19 0,0 11 0,0 6 0,0-2 0,0 6 0,0 3 0,0 2 0,0-11 0,0 2 0,0 2 0,0 0 0,0 2-25,0 7 0,0 1 1,0 2-1,0 1 1,0 0-1,0-13 1,0 2-1,0-1 1,0 2-1,0 0 1,0 0 24,0 3 0,0 2 0,0 0 0,0 0 0,0-1 0,0 1 0,0-3 0,0 0 0,0 0 0,0 0 0,0 0 0,0-1 0,0 0 0,0 1 0,0-1 0,0-1 0,0 0 0,0-3 0,0 6 0,0-2 0,0-2 0,0-1 0,0-1 0,0 11 0,0-1 0,0-4 0,0-3 0,0 7 0,0-5 0,0-6 491,0 4 1,0-11-403,0 9 1,0-121-1,0-46 1,0-5-90,0 9 0,0-5 0,0-5 0,0-3 0,0 4 0,0-4 0,0-3 0,0 0 0,0-1 17,0 11 1,0 0 0,0-1 0,0-1-1,0 1 1,0-1 0,0 0 0,0 0 0,0 0-1,0-1 1,0 1 0,0-1-18,0-2 0,0-1 0,0 1 0,0-1 0,0 1 0,0 0 0,0 4 0,0 0 0,0 0 0,0 1 0,0 1 0,0 0 0,0-12 0,0 1 0,0 1 0,0 1 0,0 2 0,0-13 0,0 2 0,0 2 0,0 4-66,0 15 1,0 4 0,0 2 0,0 3 0,0-5 0,0 5 0,0 5 65,0-5 0,0 11 983,0 8-787,0 87 1,0 30-1,0-1 1,0 10 0,0 6-88,0 1 0,0 7 0,0 3 0,0 2 1,0-11-1,0 3 0,0 1 0,0 1 1,0 2-200,0 6 1,0 3-1,0 0 1,0 1 0,0 0-1,0-13 1,0-1 0,0 1-1,0 1 1,0-1-1,0 1 8,0 1 0,0 0 0,0 0 0,0 1 0,0-1 0,0 0 0,0-2 0,0 0 0,0 0 0,0-1 0,0 0 0,0-1-22,0 12 0,0-1 1,0 0-1,0-2 0,0-2 1,0 9-1,0-2 0,0-2 1,0-5 430,0 12 1,0-5 0,0-5-1,0-16 1,0-5 0,0-9 655,0 28-780,0-156 1,0 4 0,0-15 0,0-5-204,0-3 0,0-7 0,0-4 0,0-1 0,0 12 0,0-1 0,0-1 0,0-2 0,0-2-82,0 6 0,0-2 0,0-2 0,0 0 0,0-1 0,0 1 0,0-2 0,0 0 0,0 0 0,0-1 0,0 0 0,0-1 0,0-4 0,0-2 0,0 1 0,0-1 0,0 1 0,0 1 0,0 6 0,0 0 0,0 0 0,0 1 0,0 1 0,0 0-17,0 1 1,0 0 0,0 1-1,0 1 1,0 1 0,0 3-1,0-23 1,0 3 0,0 4-1,0 5 426,0-6 1,0 6 0,0 7-1,0-12 1,0 29 0,0 57 289,0 109-617,0-32 0,0 10 0,0 6 0,0 8 0,0 8 0,0 5 0,0 0 0,0-9 0,0-1 0,0 0 0,0 0 0,0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2:25.737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1903 452 24575,'-24'79'0,"0"0"0,0 0 0,1-9 0,-1 2 0,0 1 0,1 4 0,5-3 0,0 3 0,2 2 0,-1 1 0,1 2 0,-2 10 0,1 1 0,0 2 0,0 2 0,-1 1-76,2-7 0,-1 3 1,1 0-1,-1 2 0,1 1 1,0-1-1,2-9 1,1 1-1,0 0 0,0 1 1,0 0-1,0 1 0,1 0 5,-2 5 1,1 0 0,0 1 0,-1 0-1,1 1 1,1 0 0,-1 0 0,1 1 0,0 0-1,0 0 1,1 0 0,0 1 0,0-1-1,0 1 0,0 0 1,0 0 0,0 0 0,1 1-1,0-1 1,0-1 0,1 0 0,0-2 0,1-1-1,0-1 1,1 1 0,-1-2 0,1 1-1,-1-1-5,1-2 0,-1 0 1,0-1-1,0 0 0,1-1 1,0 0-1,0-2 1,0 10-1,1-1 0,0 0 1,0-2-1,0 0 0,0-2-34,-1 10 1,1 0 0,-1-3 0,1-1-1,-1-3 1,0 9 0,0-4 0,-1-2-1,0-6-218,-3 8 0,0-6 0,0-7-164,3 20 0,-3-24 164,-7-48 0,10-90 0,3-45 318,-1 27 1,-1-9 0,0-5-1,1-4 1,1 1 0,1-4-1,0-3 1,1-3 0,-1-3-62,1 18 1,0-2 0,0-2 0,0-1-1,1-2 1,-1 0 0,1 0 0,0-5 0,0-1-1,0 0 1,0-1 0,1-1 0,0-1-1,0 0 9,0 7 1,1-1-1,0 0 1,0-1-1,0 0 1,1 0-1,-1-1 1,0 1 0,0-1-1,0 0 1,0 0-1,0 0 1,0 0-1,0-1 1,0 0-1,0 0 4,0 7 0,0 0 0,-1-1 0,1 0 0,0-1 1,0 1-1,0 1 0,0 0 0,1 1 0,0-7 0,0 1 1,1 0-1,-1 1 0,1 0 0,1 1 0,-1 0 0,1 1-13,0 2 1,1 0 0,0 0 0,0 1-1,1 0 1,-1 2 0,1 1 0,-1 2 0,1-12-1,-1 0 1,0 3 0,1 2 0,1 2-1,0 3 53,2-1 1,2 2-1,-1 3 1,1 4 0,-1 3 17,2-20 0,0 7 0,0 15 0,6-11 0,-4 157 0,-10-1 0,-3 18 0,-3 8 0,0-14 0,-1 7 0,-2 5 0,0 3 0,-1 0 0,0-5 0,0 2 0,-2 2 0,0 2 0,-1 1 0,0 2-62,0-17 1,0 2-1,-2 1 1,1 2-1,-1 0 1,-1 0-1,1 1 1,0 0 0,0 4-1,-1 1 1,0 1-1,1 0 1,-1 0-1,0 1 1,0 1-1,0-1 7,1-7 0,1 0 1,-1 1-1,0 0 0,0 0 1,1 1-1,-1 0 1,1 0-1,-1 0 0,1 3 1,0 0-1,0 0 1,0 1-1,0 0 0,0 0 1,1 0-1,-1 0 0,0 1 15,2-8 1,-1 0-1,1 0 1,-1 1-1,1 0 1,-1 0 0,1-1-1,1 0 1,-1 0-1,1-1 1,0 5-1,0-1 1,0 0 0,1 0-1,0-1 1,0 0-1,0 0 1,1-1-1,-1 0 40,-1 9 0,0-1 0,0 1 0,1-1 0,-1-1 0,1-1 0,0-1 0,1-1 0,0 5 0,0-2 0,1-1 0,0 0 0,0-2 0,1-1 0,0-2 89,0 7 0,0-2 1,1-1-1,0-1 0,0-3 1,0-2-1,1 1 0,-1-1 1,1-3-1,0-4 1,1-5 105,0 18 0,1-7 0,1-13 22,-1-8 1,0-32-218,-1-81 0,2-42 0,0 6 0,0-13 0,1-10 0,0-3 0,-1 28 0,0-4 0,0-4 0,-1-1 0,1-2 0,0 0 0,1 0 0,-1-6 0,1-1 0,1 0 0,-1-2 0,0 0 0,1-2 0,-1-1 0,-1 16 0,1-2 0,-1 0 0,0-1 0,0-1 0,1 0 0,-1-1 0,1 0 0,0 1 0,0-4 0,1 1 0,-1-1 0,1-1 0,0 1 0,0-1 0,1-1 0,-1 1 0,0-1 0,0-2 0,1-1 0,-1-1 0,0 1 0,1-1 0,-1 0 0,1 0 0,0 1 0,1-1 0,-1 2 0,1 0 0,0 0 0,0 0 0,1 0 0,-1 0 0,1 1 0,0-1 0,0 2 12,0 1 0,0 0 0,0 0 0,1 0 0,-1 1 0,1 0 0,0 1 0,0 1 1,-1 2-1,1-3 0,0 1 0,0 2 0,0 0 0,0 1 0,0 1 0,1 1 0,-1 2-12,2-18 0,1 2 0,0 1 0,0 2 0,0 3 0,0 4 0,0-1 0,-1 3 0,1 2 0,0 5 0,-1 5 196,2-16 1,-1 7-1,1 10 1,2-7 0,1 37 230,-1 73-427,-5 49 0,-8 31 0,-3-37 0,-3 7 0,-2 7 0,-1 3 0,0 2-71,2 1 1,-1 4 0,-1 3 0,1 2-1,-2 1 1,0 1 0,1-17 0,0 1 0,-1 1-1,0 1 1,0 1 0,-1 0 0,0 1-1,1 1 13,-2 6 0,0 1 0,-1 1 0,1 1 0,-1 0 1,1 1-1,-1 1 0,2 0 0,0-8 0,1 1 0,0 1 1,0 0-1,0 1 0,1 0 0,-1 0 0,0 1 0,0 1 8,1-6 1,0 0 0,-1 1 0,1 0 0,-1 1 0,1 0-1,0 0 1,0 0 0,0 0 0,1 0 0,0 0 0,0 0 0,1-1-1,-1 1 1,1 0 0,0 0 0,0 0 0,0 0 0,1 0-1,-1-1 41,1 1 1,-1-1-1,1 0 1,0 0-1,0 1 1,0-1-1,0-1 1,1 1-1,-1-1 1,1-1-1,0 7 1,0-1-1,0 0 1,1 0-1,-1-1 1,1 0-1,0-1 1,0 0-1,1-1 30,0 5 0,0 1 1,0-1-1,1-1 1,-1-1-1,1-1 0,0-1 1,0-2-1,0 2 1,1-2-1,-1-1 1,0-2-1,1 0 0,-1-2 1,2 0-22,-1 6 0,1-1 0,0 0 0,0-3 0,0-2 0,1-4 0,-1 18 0,0-3 0,0-6 0,0-6 0,0-1 0,0-7 0,0-9 0,-1 12 0,2-37 0,-1-89 0,2-36 0,0 1 0,0-11 0,0-9 0,-1 12 0,0-6 0,0-6 0,-1-3 0,2-3 0,-1 14 0,1-2 0,0-4 0,0-1 0,0-1 0,0-2 0,0 1 0,-1 5 0,-1 0 0,1-2 0,-1 0 0,1-1 0,-1-1 0,0 0 0,1-1 0,0 6 0,-1 0 0,1-2 0,0 1 0,-1-2 0,1 1 0,0-1 0,0 0 0,0 1 0,0-2 0,0 0 0,0 0 0,0-1 0,0 1 0,1-1 0,-1 0 0,0-1 0,0 0 0,1 7 0,-1-2 0,0 1 0,0-2 0,0 1 0,0 0 0,0-1 0,1 1 0,-1 1 0,2 0 0,-1-7 0,1 0 0,0 1 0,0-1 0,0 2 0,1-1 0,0 1 0,0-1 0,0 2 11,0 1 0,1 1 0,-1 0 0,1-1 0,0 2 0,1 0 0,-1 0 0,1 2 0,0 1 0,0-4 0,1 1 0,-1 1 0,1 0 0,1 2 0,-1 0 0,2 3 0,0 0-11,2-15 0,2 2 0,1 1 0,-1 3 0,1 2 0,-1 3 0,0 0 0,-1 2 0,0 2 0,1 5 0,0 3 327,7-22 1,0 6 0,-1 10-1,-1-14 1,1 45 0,16 132-249,-26-12 0,-7 14 1,0 9-1,0-7 0,-1 8 1,0 6-1,-1 3 1,0 3-80,0-11 0,-2 4 0,1 2 0,-1 2 0,0 2 0,-1 1 0,0 0 0,0-14 0,1 1 0,-2 1 0,1 1 0,-1 1 0,1 0 0,-1 2 0,-1-1 0,0 2-47,1-3 0,-2 2 0,1 0 0,-1 0 0,0 2 1,-1 0-1,1 0 0,0 1 0,0 0 0,0 1 1,0-4-1,0 1 0,1 0 0,-1 1 0,0 0 1,0 1-1,0 0 0,1 0 0,-1 1 0,0 0 0,1 0 6,-1-4 0,1 1 0,-1 1 0,1 0 0,-1 0 0,0 0 0,1 1 0,0-1 0,-1 1 0,1 0 0,-1 0 0,1 0 0,0 1 0,-1 1 0,1-1 0,0 0 0,-1 1 0,1 0 0,0 0 0,0 0 0,0 0 0,0 0 0,0 1 0,1 0 1,0-5 1,1 0 0,-1 1-1,1 0 1,0 0 0,0 0-1,0 1 1,0-1 0,0 1-1,1-1 1,-1 0 0,1 0-1,-1 0 1,0 6 0,1 0-1,-1 0 1,1 0 0,-1 0-1,1 0 1,0 0 0,0 0-1,0-1 1,0 1 0,0-1-1,1 0 33,0-1 0,0 1 0,0-1 0,0 0 0,1 0 0,-1 0 0,1-1 0,-1 1 0,1-1 0,0 0 0,0-1 0,-1 0 0,1 4 0,0 0 0,-1 0 0,1-1 0,0 0 0,0-1 0,0 0 0,-1 0 0,1-1 0,0 0 0,0-1-3,0 4 0,0 0 1,0-1-1,0 0 1,0-1-1,0 0 1,0-1-1,0-2 0,0 0 1,0-3-1,0 12 1,1-3-1,-1 0 1,0-2-1,1-1 0,0-1 1,-1-2-1,2-1 10,-1 1 0,0-1 0,1-1 0,0-1 0,0-3 0,0-2 0,1-4 0,-1 12 0,1-2 0,0-5 0,1-3 0,1-6 2,2 17 1,2-9 0,1-8 0,2 7 0,4-31-3,4-55 0,-7-49 0,-7-40 0,-1-8 0,1 22 0,-1-6 0,1-4 0,-1-5 0,-1-4 0,0 5 0,-1-4 0,0-3 0,-1-4 0,0-2 0,0-2 0,0-2 0,-2 19 0,1-3 0,-1-1 0,0-2 0,0 0 0,0-2 0,-1-1 0,1 0 0,0-1 0,0 1 0,-1 2 0,1-1 0,0 0 0,0-1 0,0 0 0,0-1 0,0 0 0,-1-1 0,1 0 0,0 0 0,-1-1 0,1 4 0,-1 0 0,1-1 0,-1 0 0,1-1 0,-1 0 0,0 0 0,1-1 0,-1 0 0,1 0 0,-1 0 0,1 0 0,0 5 0,-1 0 0,1 0 0,0-1 0,0 1 0,0-1 0,0 0 0,0 0 0,-1-1 0,1 0 0,0 0 0,0 0 0,0-1 0,-1 4 0,1 0 0,-1-1 0,1 0 0,-1 0 0,1-1 0,-1 1 0,1-1 0,-1 0 0,1 0 0,-1 0 0,1 1 0,-1-1 0,1 1 0,0-7 0,0 0 0,0 0 0,-1 0 0,1 0 0,0 0 0,0 0 0,0 0 0,0 1 0,1-1 0,-1 0 0,0 1 0,0-1 0,0 1 0,1 0 0,-1 0 0,0 0 0,0 0 0,0 0 0,0 0 0,1 1 0,-1-1 0,1 1 0,0 0 0,0 1 0,1 0 0,-1 3 0,1 0 0,0 0 0,0 1 0,0 0 0,0 0 0,1 0 0,-1 1 0,1 0 0,0 0 0,0 1 0,1 0 0,-1 1 0,2-12 0,-1 2 0,1-1 0,0 2 0,0-1 0,0 1 0,1 1 0,0 0 0,0 1 0,0 1 0,0 1 0,1-1 0,-1 0 0,1 0 0,0 2 0,0 0 0,1 1 0,-1 1 0,1 1 0,1 0 0,-1 2 0,2-12 0,1 0 0,0 1 0,0 1 0,1 2 0,0 2 0,0 2 0,1 2 0,1-11 0,1 1 0,0 4 0,1 2 0,-1 4 0,1 4-33,3-15 1,0 6 0,1 5-1,0 7 1,1 3 0,-1 7 0,5 23 32,21 24 0,-31 69 0,-10 38 0,-2 8 0,2-18 0,-1 6 0,-2 6 0,0 4 0,-1 5 0,-2-13 0,0 5 0,-1 3 0,-1 3 0,-1 3 0,1 1 0,-1 3 0,0 1 0,0-11 0,0 3 0,0 2 0,0 2 0,-1 2 0,0 0 0,0 1 0,0 1 0,0 0 0,-1 0 0,1-1 0,-1-4 0,0 1 0,1 0 0,-1 0 0,0 0 0,0 1 0,-1 0 0,1 1 0,-1 0 0,0 1 0,0 0 0,-1 0 0,1-1 0,-1 0 0,0 1 0,0 0 0,-1 1 0,1 0 0,-1 1 0,0-1 0,0 1 0,0 0 0,0 0 0,0 0 0,0 0 0,1-5 0,-1-1 0,1 1 0,-1 0 0,1 0 0,-1 0 0,0 1 0,0-1 0,1 1 0,-1-1 0,1 1 0,-1 0 0,1 0 0,-1 0 0,1 1 0,0 1 0,0-1 0,0 1 0,0 0 0,0 0 0,0 0 0,0 1 0,0-1 0,0 0 0,0 1 0,1-1 0,-1 1 0,0-1 0,1 2 0,-1 0 0,1 0 0,-1 0 0,0 0 0,1 0 0,0 0 0,-1 0 0,1 1 0,0-1 0,0 0 0,0 0 0,0 0 0,0-1 0,0 0 0,1 0 0,-1 1 0,0-1 0,1 0 0,0 0 0,-1 0 0,1 0 0,0-1 0,0 1 0,1-1 0,-1 0 0,1 0 0,0-1 0,0 3 0,1 1 0,0-1 0,0-1 0,0 1 0,1-1 0,-1 0 0,1 0 0,0 0 0,0-1 0,0 0 0,0 1 0,0-1 0,1-2 0,-1 0 0,1 0 0,-1 0 0,1 1 0,0-2 0,0 1 0,0-1 0,0 0 0,1-1 0,-1 0 0,1-2 0,-1 0 0,1 8 0,0 0 0,0-1 0,0-1 0,0-1 0,0 0 0,0-1 0,1 0 0,-1-1 0,1-1 0,0-1 0,-1 12 0,1-1 0,0-1 0,0-1 0,0-1 0,0-1 0,0-1 0,0-2 0,1-1 0,-1-1 0,0-1 0,0-1 0,1-1 0,-1-2 0,1-2 0,0-3 0,0-3-33,1 21 1,-1-4-1,1-4 1,1-4-1,2-5 33,-1 33 0,2-8 0,14-41 0,33-55 0,-30-55 0,-7-36 0,-3-11 0,-3 12 0,-3-10 0,-1-9 0,-2-5 0,0-4 0,0-2 0,-2 24 0,0-5 0,-1-2 0,0-2 0,-1-3 0,0-1 0,0-1 0,0 0 0,0-1 0,0 0 0,1 10 0,-1-1 0,0-1 0,0 0 0,0-1 0,-1-1 0,1 0 0,0-1 0,0 0 0,-1-1 0,1-1 0,-1 0 0,1 0 0,-1-2 0,0 0 0,0-1 0,0 0 0,0-1 0,0 0 0,0-1 0,0 0 0,0-1 0,-1 0 0,1 0 0,0 0 0,0 10 0,0-1 0,0 0 0,0-1 0,0 0 0,0 0 0,0 0 0,0-1 0,-1 0 0,1 1 0,0-2 0,0 1 0,-1 0 0,1 0 0,0-1 0,-1-2 0,1 0 0,-1 0 0,0-1 0,0 1 0,0-1 0,1 0 0,-1 0 0,0 0 0,0 0 0,0-1 0,0 1 0,1-1 0,-1 0 0,1 0 0,-1 4 0,1 0 0,-1 0 0,1-1 0,0 0 0,0 1 0,-1-1 0,1 0 0,0-1 0,0 1 0,0 0 0,0 0 0,0 0 0,0 0 0,1 0 0,-1 0 0,1 0 0,-1 1 0,1-1 0,-1 0 0,1 0 0,-1 0 0,1 0 0,0 0 0,0 0 0,0 0 0,0 1 0,0-1 0,1 1 0,-1 0 0,1 1 0,0-1 0,1-2 0,-1 0 0,1 0 0,0 0 0,0 0 0,0 1 0,1 0 0,-1 0 0,1 0 0,0 0 0,0 0 0,0 0 0,0 1 0,0-1 0,0 1 0,0 0 0,1 1 0,-1-1 0,0 0 0,1 1 0,-1-1 0,1 1 0,0 0 0,0 0 0,0 0 0,0 1 0,0 0 0,1 1 0,0 0 0,0 1 0,1-7 0,0 0 0,0 0 0,0 1 0,1 1 0,-1 0 0,1 0 0,0 1 0,1 0 0,-1 1 0,1 0 0,-1 1 0,1 0 0,1-2 0,-1 0 0,1 1 0,0 0 0,0 1 0,0 0 0,0 1 0,1 0 0,-1 2 0,1 0 0,0 1 0,0 2 0,1-8 0,1 2 0,-1 0 0,1 0 0,0 2 0,0 2 0,0 0 0,1 2 0,-1 2 0,1 2 0,3-15 0,0 1 0,0 3 0,1 2 0,0 3 0,1 2 0,0 4 0,3-9 0,2 2 0,0 4 0,0 7 0,0 8 52,2-9 1,1 9 0,3 35 0,35 75-53,-41 42 0,-14 34 0,-3-42 0,-2 10 0,-2 7 0,0 7 0,-1 3 0,0 1 0,-1-20 0,0 3 0,0 2 0,-1 3 0,0 2 0,-1 1 0,1 2 0,-2 1 0,1 0 0,-2 0 0,1-6 0,-1 1 0,0 1 0,-1 1 0,0 1 0,0 1 0,-1 1 0,0 0 0,0 1 0,0 1 0,0 1 0,-1 0 0,1-4 0,0 1 0,0 1 0,-1 2 0,0-1 0,0 2 0,0 0 0,0 1 0,0-1 0,0 2 0,-1-1 0,1 0 0,-1 0 0,0 0 0,1-4 0,-1 1 0,1 0 0,-1-1 0,0 1 0,0 1 0,-1-1 0,1 1 0,0-1 0,0 1 0,0 0 0,0 0 0,-1 0 0,1 0 0,1 1 0,-1-6 0,1 1 0,-1 0 0,0 0 0,1-1 0,-1 2 0,1-1 0,-1 0 0,1 0 0,-1 1 0,1-1 0,0 1 0,0 0 0,0 0 0,0 0 0,0 0 0,0 1 0,1 1 0,-1 0 0,1 0 0,-1 1 0,1-1 0,0 1 0,0-1 0,0 1 0,0-1 0,1 1 0,-1 0 0,0 0 0,1-1 0,-1 1 0,1 0 0,0 0 0,0 1 0,0-1 0,0 1 0,0 0 0,0 0 0,0 0 0,1 0 0,-1 0 0,1-1 0,-1 1 0,1-1 0,0 0 0,0 0 0,1-1 0,-1 0 0,1 3 0,0-1 0,0 1 0,0-1 0,0-1 0,0 1 0,1-1 0,0 0 0,-1 0 0,1 0 0,0-1 0,0 1 0,0 0 0,0-1 0,0 1 0,0-3 0,1 1 0,-1 0 0,0 0 0,1 0 0,-1 0 0,1 0 0,-1-1 0,1 0 0,0 0 0,0 0 0,0-1 0,0-1 0,0 0 0,1 0 0,-1 7 0,1-1 0,-1 1 0,1-1 0,0-1 0,0 0 0,0-1 0,0 0 0,1 0 0,-1-1 0,1 0 0,0-1 0,0 0 0,0 2 0,1-1 0,-1 1 0,1-2 0,0 1 0,0-1 0,0-1 0,1-1 0,-1 0 0,1-1 0,0 0 0,0-2 0,0 9 0,1-1 0,-1 0 0,1-2 0,0 0 0,1-1 0,-1-2 0,2-1 0,0-1 0,1-1 0,1 7 0,2-2 0,0 0 0,0-2 0,2-2 0,-1-2 0,1-2 0,0-3 0,1 9 0,0-2 0,1-2 0,0-4 0,1-4 0,1-4-18,3 9 1,2-5 0,1-7-1,1-8 1,10 26 0,1-42 17,12-102 0,-32-10 0,-9-24 0,-3-13 0,1-3 0,0 22 0,0-5 0,-1-4 0,0-4 0,0-3 0,-2-2 0,1-1 0,-2 14 0,1-2 0,-2-2 0,1-1 0,-1-2 0,-1-2 0,1-1 0,-1-1 0,0-1 0,0-1 0,0 10 0,1-2 0,-2-1 0,1-1 0,0-2 0,-1 0 0,0-1 0,1-1 0,-1 0 0,0 0 0,0-1 0,0 1 0,0-1 0,1 2 0,-1 1 0,0-2 0,1 0 0,-1 0 0,0 0 0,0-1 0,1 0 0,-1-1 0,0 0 0,0 0 0,0 0 0,-1-1 0,1 0 0,0 3 0,-1-2 0,0 1 0,0-1 0,0-1 0,0 1 0,0-1 0,0 0 0,0-1 0,0 1 0,0-1 0,1 0 0,-1 0 0,0 0 0,1 0 0,0 4 0,0 0 0,0 0 0,0-1 0,1 1 0,-1-1 0,0 0 0,1 0 0,-1 0 0,1-1 0,0 1 0,0-1 0,0 1 0,0-1 0,0 1 0,1-1 0,-1 4 0,1 0 0,0 0 0,0 0 0,1 0 0,-1-1 0,0 1 0,1-1 0,-1 1 0,1-1 0,0 1 0,0-1 0,-1 1 0,1 0 0,0 0 0,0 0 0,0 1 0,-1-4 0,1 1 0,0-1 0,0 1 0,-1 0 0,1 0 0,0 0 0,0 0 0,0 1 0,0-1 0,0 0 0,0 1 0,1 0 0,-1-1 0,1 1 0,-1 0 0,1-5 0,0 0 0,0 0 0,0 0 0,0-1 0,0 1 0,0 1 0,0-1 0,0 0 0,1 1 0,0 0 0,0 1 0,0 0 0,0 0 0,1 1 0,0-2 0,0 0 0,0 0 0,0 1 0,1 1 0,-1-1 0,1 1 0,0 0 0,0 1 0,1 0 0,-1 0 0,1 1 0,0 0 0,0 0 0,1-2 0,-1 1 0,1-1 0,0 1 0,0 0 0,1 1 0,0 0 0,-1 1 0,1 0 0,0 1 0,0 1 0,1 0 0,-1 1 0,1-8 0,0 1 0,0 1 0,1 0 0,-1 1 0,1 1 0,0 0 0,0 2 0,1 1 0,0 1 0,0 1 0,2-8 0,1 2 0,0 1 0,1 1 0,0 1 0,0 1 0,0 3 0,-1 1 0,0 3 0,3-21 0,-2 2 0,1 3 0,0 3 0,0 5 0,1 5 18,4-9 1,2 5-1,-1 6 1,-1 8-1,2-36 1,5 39-19,7 68 0,-19 62 0,-13 46 0,-1 9 0,3-23 0,0 7 0,-2 6 0,0 5 0,-2 5 0,-1-26 0,-1 4 0,0 2 0,-1 4 0,-1 2 0,0 2 0,0 2 0,0 1 0,0 2 0,1-17 0,-1 1 0,1 2 0,-1 2 0,0 1 0,0 1 0,0 1 0,0 0 0,0 1 0,-1 0 0,1 1 0,-1-1 0,1 0 0,-1-2 0,0 0 0,0 0 0,0 1 0,0 0 0,0 0 0,-1 1 0,1 0 0,-1 0 0,1 1 0,-1 0 0,0 0 0,0 0 0,0 0 0,0-2 0,0-1 0,0 1 0,0 1 0,-1-1 0,0 1 0,1 0 0,-1 0 0,0 0 0,1 1 0,-1-1 0,1 1 0,-1 0 0,1 0 0,0-1 0,0 3 0,1-1 0,-1 1 0,0 0 0,1 0 0,-1 0 0,1 1 0,0-1 0,0 1 0,-1-1 0,1 1 0,1-1 0,-1 1 0,0 0 0,1 0 0,-1-6 0,1 1 0,0 0 0,0 0 0,1 0 0,-1 0 0,0 0 0,1 1 0,-1-1 0,1 0 0,0 0 0,0 0 0,-1 0 0,1-1 0,1 1 0,-1-1 0,0 5 0,0-1 0,0 0 0,1 1 0,-1-1 0,1-1 0,-1 1 0,1 0 0,0 0 0,0-1 0,0 1 0,0-1 0,1 1 0,-1-1 0,1 1 0,0-2 0,0 1 0,0 1 0,0-1 0,1 0 0,-1 0 0,1 0 0,0 0 0,0 0 0,0-1 0,0 0 0,0 0 0,0-1 0,0 0 0,0-1 0,0 9 0,0 0 0,0-1 0,0 0 0,0-1 0,1 1 0,-1-2 0,0 0 0,1 0 0,-1-1 0,1 0 0,0-1 0,0 0 0,-1 1 0,1-1 0,0 0 0,0-1 0,0 0 0,0 0 0,1-1 0,-1-1 0,1-1 0,0-1 0,1 0 0,0-1 0,1 6 0,0 1 0,0-1 0,1-1 0,0-2 0,0 0 0,1-2 0,0-1 0,0-3 0,0-1 0,3 15 0,-1-1 0,1-3 0,1-2 0,0-4 0,0-2 0,0-3-65,2 11 0,-1 0 1,1-6-1,2-11 1,1-14-1,9 5 1,0-38 64,-5-85 0,-4-48 0,-7 32 0,-4-11 0,0-9 0,-2-6 0,0-4 0,0-1 0,-1 9 0,1-3 0,-1-4 0,0-3 0,-1-3 0,0-1 0,-1-1 0,0-1 0,0 0 0,0 16 0,-1 0 0,0-2 0,0 0 0,-1-1 0,0-1 0,0 0 0,0-2 0,-1 0 0,1-1 0,-1 0 0,0-1 0,1 4 0,-1 0 0,-1-1 0,1 0 0,-1-1 0,0-1 0,0-1 0,0 0 0,0 0 0,0-1 0,1 0 0,-1 0 0,0 0 0,1 0 0,0 2 0,0 0 0,0-1 0,0 0 0,0 0 0,1-1 0,-1 0 0,0 0 0,1 0 0,-1-1 0,1 0 0,-1 1 0,1-1 0,0 0 0,-1 0 0,1 4 0,0 0 0,0 0 0,0-1 0,0 0 0,0 1 0,0-1 0,0 0 0,1 0 0,-1-1 0,1 1 0,-1 0 0,1-1 0,0 1 0,-1-1 0,2 1 0,-1-2 0,0 0 0,0 0 0,1 0 0,-1-1 0,1 1 0,0 0 0,0-1 0,0 1 0,0-1 0,0 1 0,1-1 0,-1 1 0,0 0 0,1 0 0,0 0 0,0 0 0,0 1 0,0 0 0,0-1 0,0 1 0,1-1 0,-1 1 0,1 0 0,-1 0 0,1 0 0,0 0 0,0 1 0,0 0 0,0 0 0,0 0 0,0 1 0,1-2 0,-1 0 0,1 0 0,-1 1 0,1 0 0,0 0 0,0 0 0,0 1 0,0 0 0,0 0 0,0 0 0,1 0 0,-1 1 0,1-1 0,0 1 0,0-3 0,0-1 0,0 0 0,0 1 0,0-1 0,1 1 0,-1 0 0,1 1 0,0 0 0,0 0 0,0 1 0,1 1 0,0 0 0,0 2 0,0-8 0,1 1 0,0 1 0,0 0 0,0 1 0,0 1 0,1 0 0,0 2 0,0-1 0,1 2 0,1 0 0,-1 2 25,3-9 0,0 1 0,0 0 1,2 1-1,-1 1 0,1 2 0,0 1 1,-1 1-1,1 3 0,-1 1 0,3-17 1,-1 2-1,1 2 0,-1 2 0,1 4 1,0 4-1,0 4-25,3-3 0,0 3 0,0 5 0,0 6 0,0 4 0,3-12 0,-1 7 0,3 21 74,17 18 1,-20 103-1,-9 46-74,-4-30 0,-3 8 0,-1 7 0,0 8 0,-1-16 0,-1 5 0,-1 4 0,0 5 0,-1 3 0,0 3 0,0 1 0,0-23 0,0 4 0,0 1 0,-1 3 0,0 0 0,0 2 0,0 1 0,-1 1 0,1-1 0,-1 0 0,1 0 0,-1-6 0,0 1 0,1 1 0,-1-1 0,0 1 0,0 0 0,0 1 0,0-1 0,-1 2 0,0-1 0,1 1 0,-1 0 0,-1-3 0,1 1 0,-1-1 0,0 2 0,0-1 0,-1 1 0,1 0 0,0 0 0,-1 1 0,1 0 0,0 0 0,0 0 0,0 1 0,0 3 0,1 0 0,-1 1 0,1 0 0,-1 1 0,1 0 0,0 0 0,-1 0 0,1 0 0,0 1 0,0 0 0,0-1 0,-1 1 0,2-5 0,-1 1 0,0-1 0,0 1 0,0 0 0,0 0 0,0 0 0,1 0 0,-1 0 0,0 1 0,1-1 0,-1 1 0,1 0 0,0-1 0,0 2 0,0 0 0,0 0 0,1 1 0,-1-1 0,0 1 0,1-1 0,0 1 0,-1-1 0,1 1 0,0-1 0,0 1 0,0-1 0,0 1 0,0-1 0,1 0 0,-1 1 0,0 0 0,1-1 0,-1 1 0,1-1 0,0 1 0,-1-1 0,1 0 0,0-1 0,0 0 0,0 0 0,1-1 0,-1 2 0,0-1 0,0 1 0,0-1 0,1-1 0,-1 0 0,1 0 0,-1 0 0,1-1 0,0 0 0,0 0 0,1-1 0,-1 1-20,1 3 1,-1 0 0,1 0-1,0 0 1,0 0 0,0-1-1,0-1 1,1 1 0,0-2-1,1 0 1,-1-1 0,2-1-1,-1 0 1,1 0 0,1-1-1,-1 0 1,1-1 0,1-1-1,0-1 1,0 0 0,0-1-1,1-1 1,0 0 19,1 9 0,0-1 0,1-1 0,1-1 0,-1 0 0,2-2 0,-1-1 0,1-2 0,0-1 0,2 10 0,0-1 0,0-1 0,1-2 0,0-3 0,1-2 0,1-3-7,5 13 1,0-3 0,1-3 0,1-6-1,0-5 1,6 18 0,1-10 0,3-14 6,8-6 0,-1-35 0,-7-90 0,-8-45 0,-10 22 0,-5-12 0,-3-9 0,-2-6 0,-2 26 0,-2-3 0,0-5 0,-2-4 0,0-3 0,-1-2 0,-1-1 0,0-3 0,0 10 0,-1-3 0,-1-2 0,0-2 0,-1-2 0,0-1 0,0-2 0,-1 0 0,1 0 0,-1 0 0,1 0 0,0 10 0,1 0 0,-1-1 0,1 0 0,-1 0 0,1-1 0,-1-1 0,-1 0 0,1 0 0,-1-1 0,0 0 0,0-1 0,-1 0 0,1 6 0,-1 0 0,-1-1 0,0 0 0,0 0 0,-1-1 0,0 0 0,0-1 0,1 0 0,-1 0 0,1 0 0,-1-1 0,1 1 0,1-1 0,0 1 0,0-3 0,1-1 0,0 1 0,0 0 0,0-1 0,0 0 0,1 0 0,-1 0 0,1-1 0,0 0 0,0 0 0,1 0 0,-1-1 0,0 0 0,1 0 0,0 2 0,0 0 0,0-1 0,0-1 0,0 0 0,0 0 0,1 0 0,0 0 0,-1-1 0,1 1 0,0 0 0,0-1 0,1 2 0,-1-1 0,0 1 0,1 0 0,0 3 0,0 1 0,0-1 0,0 1 0,0 0 0,1 0 0,-1 0 0,1 0 0,0 1 0,0-1 0,0 0 0,0 1 0,0 0 0,1-1 0,-1 1 0,1-1 0,0-4 0,0-1 0,0-1 0,0 1 0,1 0 0,-1 0 0,1 0 0,0 0 0,0 1 0,0-1 0,0 1 0,0 1 0,0 0 0,0 0 0,0 1 0,0-2 0,0 1 0,0 1 0,0-1 0,0 1 0,0 0 0,1 1 0,-1 0 0,0 0 0,0 1 0,1 0 0,-1 1 0,1 0 0,-1 0 0,1-8 0,-1 0 0,1 0 0,-1 1 0,1 1 0,0 0 0,0 0 0,0 1 0,0 1 0,0 0 0,1 1 0,0 1 0,1-2 0,-1 1 0,1 1 0,1 0 0,-1 1 0,1 1 0,-1 0 0,1 1 0,1 2 0,-1 0 0,1 1 0,0-7 0,0 0 0,0 1 0,1 1 0,0 2 0,0 1 0,1 1 0,0 3 0,0 1 0,2-7 0,-1 2 0,2 2 0,-1 1 0,1 3 0,1 3 0,0 3 49,3-10 1,1 3-1,1 4 1,0 4 0,0 6-50,3-21 0,0 8 0,5 42 0,23 70 0,-24 55 0,-12 34 0,-3-33 0,-3 10 0,-1 8 0,-1 5 0,0 4 0,-1-20 0,0 4 0,0 3 0,-1 3 0,0 3 0,-1 1 0,0 1 0,0 0 0,-1-17 0,0 1 0,-1 1 0,1 1 0,-2 1 0,1 0 0,0 2 0,-1 0 0,0 2 0,0-1 0,0 1 0,0-6 0,0 1 0,0 1 0,0 0 0,-1 2 0,1-1 0,-1 2 0,1-1 0,-1 1 0,0 0 0,0 0 0,0 0 0,0 0 0,0 2 0,0 0 0,0 1 0,-1 0 0,1 0 0,-1 1 0,1-1 0,-1 1 0,0 0 0,1 0 0,-1-1 0,0 1 0,0 0 0,0 0 0,0 0 0,0 1 0,0-1 0,-1 0 0,1 1 0,0-1 0,-1 1 0,1-1 0,0 1 0,0 0 0,1-1 0,0 1 0,0 1 0,0-1 0,1 1 0,0-1 0,0 1 0,0-1 0,0 1 0,0 0 0,1 0 0,0 0 0,-1 0 0,1 0 0,0 1 0,0-5 0,0-1 0,0 1 0,1 0 0,-1 1 0,1-1 0,-1 1 0,1-1 0,0 1 0,0-1 0,0 1 0,0-1 0,0-1 0,0 1 0,1-3 0,-1 1 0,1-1 0,-1 1 0,1-1 0,0 0 0,0 0 0,0 0 0,0-1 0,0 1 0,0-1 0,0 1 0,1-1 0,-1 0 0,0 5 0,1 1 0,0-1 0,-1 1 0,1-1 0,0 0 0,0 0 0,0-1 0,1 1 0,-1-1 0,0-1 0,1 0 0,-1-1 0,0 3 0,1 0 0,-1-1 0,1 0 0,-1-1 0,1 0 0,0 0 0,0-1 0,0-1 0,0 0 0,1-1 0,0 0 0,0 10 0,1-1 0,-1 0 0,1-1 0,0-1 0,0-1 0,1 0 0,0-1 0,0-2 0,0 0 0,1 1 0,0-1 0,0-2 0,0 0 0,1-1 0,0-1 0,1-1 0,0 0 0,2-2 0,2 15 0,2 0 0,1-2 0,1-1 0,0-3 0,0-1 0,0-4 0,0-1 0,0-3 0,0-2 0,0-2 0,1-4 0,-1-4 13,5 12 0,-1-5 1,1-5-1,0-6 1,10 35-1,3-38-13,0-69 0,-17-57 0,-10-44 0,-2-9 0,0 23 0,0-6 0,-1-5 0,-2-6 0,0-4 0,-2 19 0,0-5 0,-2-2 0,0-4 0,0-2 0,-1-2 0,-1-1 0,1-2 0,0 15 0,-1-2 0,1-2 0,-1-2 0,-1 0 0,1-2 0,-1-1 0,0 0 0,0 0 0,0-1 0,0 1 0,1 10 0,-1 0 0,0-1 0,0 0 0,0 0 0,0-1 0,0 0 0,0-1 0,-1 1 0,1-1 0,-1-1 0,0 1 0,0-1 0,1 3 0,-2-1 0,1 0 0,-1 0 0,0-1 0,0 1 0,0-1 0,0-1 0,0 1 0,1-1 0,-1 1 0,1 0 0,0-1 0,1 1 0,0-1 0,0 1 0,0-1 0,1 0 0,0 1 0,0-1 0,0 0 0,0 0 0,0 0 0,1 0 0,0 0 0,0-1 0,0 0 0,0 0 0,1-2 0,0-1 0,0 0 0,0-1 0,0 0 0,1 0 0,0 0 0,0 0 0,0 0 0,0 1 0,0-1 0,0 1 0,0 0 0,1 1 0,-1 3 0,1 0 0,-1 0 0,1 0 0,-1 1 0,1-1 0,0 1 0,0 0 0,0 0 0,0 1 0,0-1 0,1 1 0,-1 0 0,1-1 0,-1-4 0,0 0 0,1 0 0,-1 0 0,0 1 0,1-1 0,-1 1 0,1 0 0,0 0 0,1 1 0,0 0 0,0 0 0,1 2 0,0-4 0,0 1 0,1 1 0,0 0 0,1 0 0,0 1 0,0 0 0,0 0 0,1 1 0,-1 1 0,1 1 0,0 0 0,1-11 0,0 1 0,1 0 0,-1 1 0,1 1 0,0 1 0,1 0 0,0 2 0,0 1 0,1 2 0,0 0 0,1 2 0,0 1 0,1 1 0,-1 2 0,2 0 0,-1 1 0,2 2 0,-1 0 0,3-11 0,2 0 0,-1 2 0,2 1 0,-1 3 0,0 3 0,1 3 0,1-7 0,0 2 0,0 5 0,1 4 0,1 6 22,6-11 0,1 8 0,2 10 0,3-3 0,1 29-22,12 74 0,-26 27 0,-8 26 0,-3 8 0,-2-17 0,-3 6 0,-1 5 0,0 5 0,0 3 0,-1-15 0,1 3 0,-1 4 0,0 1 0,0 4 0,0 1 0,-1 1 0,0 2 0,0-5 0,0 3 0,-1 1 0,1 2 0,-1 1 0,0 1 0,-1 1 0,1 1 0,-1 0 0,0 0 0,0-12 0,0 2 0,-1 0 0,0 0 0,0 1 0,0 1 0,0 0 0,0 0 0,-1 0 0,1 1 0,-1 1 0,1-1 0,0-2 0,0 0 0,-1 1 0,1 0 0,-1 0 0,1 1 0,-1 0 0,1 0 0,-1 0 0,1 0 0,-1 0 0,0 0 0,0 0 0,1 1 0,-1 0 0,0 0 0,0-1 0,0 1 0,-1 0 0,1 0 0,0 1 0,0-1 0,0 0 0,0 1 0,0-1 0,0 1 0,0 2 0,1-1 0,-1 1 0,0 0 0,1 0 0,-1 1 0,0-1 0,1 0 0,-1 0 0,1 1 0,0-1 0,0 0 0,0-1 0,0 0 0,0 0 0,0-1 0,0 1 0,1 0 0,-1-1 0,0 1 0,1-1 0,0 0 0,-1 0 0,1 0 0,0 0 0,0-1 0,0-1 0,0 0 0,0 0 0,1-1 0,-1 1 0,0-1 0,1 0 0,-1 0 0,1 0 0,0-1 0,0 1 0,-1-1 0,1-1 0,0 5 0,1 0 0,-1-1 0,0 0 0,0 0 0,1 0 0,-1 0 0,1-1 0,0-1 0,0 0 0,0 0 0,0-2 0,1 4 0,-1-2 0,1 1 0,0-1 0,0-1 0,1 0 0,-1 0 0,1-2 0,0 0 0,0-1 0,0 0 0,1 9 0,0 0 0,0-1 0,0-1 0,0-1 0,1 0 0,1-2 0,0-1 0,1-1 0,1 2 0,1-1 0,0 0 0,2-2 0,-1-1 0,1-2 0,-1-2 0,0-2 0,1 9 0,0-1 0,0-3 0,0-2 0,-1-4 0,1-5-25,2 10 0,0-4 1,0-7-1,1-6 1,4 37-1,3-46 25,-2-81 0,-9-44 0,-9-35 0,-1-9 0,3 20 0,-1-7 0,0-5 0,-1-4 0,-2-4 0,-1 22 0,-1-2 0,-1-3 0,0-3 0,-1-1 0,0-2 0,0-1 0,0-2 0,1 8 0,-1-3 0,0-1 0,0-2 0,0-1 0,0-1 0,-1 0 0,1-1 0,-1 0 0,0 0 0,0 5 0,0-1 0,0 0 0,0 0 0,0-1 0,-1-1 0,1 1 0,-1-1 0,1-1 0,-1 1 0,0-1 0,1 5 0,-1-1 0,0 0 0,1-1 0,-1 1 0,0-1 0,0-1 0,0 1 0,1 0 0,-1-1 0,1 1 0,1-1 0,0-1 0,0 0 0,0 0 0,0 0 0,1 0 0,0 0 0,0 0 0,0-1 0,0 0 0,1 0 0,-1-1 0,1 1 0,0 3 0,0 0 0,0 0 0,0 0 0,0-1 0,0 0 0,1 0 0,0 0 0,-1 0 0,1 0 0,0 0 0,0 1 0,0 0 0,0 3 0,1-1 0,-1 1 0,1-1 0,-1 1 0,1 0 0,0 0 0,0 1 0,0-1 0,0 1 0,0 0 0,1 0 0,-1 0 0,0-5 0,1 0 0,-1 0 0,0 0 0,1 0 0,0 1 0,-1-1 0,1 2 0,1 0 0,-1 0 0,1 1 0,1 1 0,0-2 0,0 1 0,0 0 0,1 1 0,0 0 0,0 1 0,1 0 0,0 1 0,-1 2 0,2 0 0,-1 1 40,0-9 0,1 0 0,0 1 0,1 2 0,-1 0 0,1 2 0,0 1 0,1 3 0,1 0 0,1-7 1,1 1-1,0 2 0,1 2 0,1 2 0,0 3 0,0 2-40,4-12 0,0 3 0,1 4 0,1 4 0,0 6 0,5-17 0,1 9 0,3 16 52,3 13 0,-1 29 0,15 102-52,-30-14 0,-4 13 0,-2 10 0,-1-5 0,-3 9 0,0 6 0,-1 4 0,1 3 0,-1-20 0,0 4 0,-1 3 0,1 2 0,-1 1 0,0 2 0,1 0 0,-1-1 0,-1-3 0,1 1 0,-1 0 0,1 1 0,-1 1 0,0 1 0,0 0 0,0 1 0,-1 0 0,1-3 0,-1 1 0,0 1 0,0 1 0,0 0 0,0 0 0,0 1 0,0 0 0,0 0 0,-1 0 0,1 3 0,0 0 0,0 0 0,0 1 0,0 0 0,0 1 0,0-1 0,0 0 0,0 1 0,0 0 0,0-8 0,0 0 0,0 0 0,0 0 0,0 0 0,0 0 0,0 1 0,0 0 0,0-1 0,0 2 0,0-1 0,1 2 0,-1 1 0,0-1 0,0 1 0,1 0 0,-1 0 0,0 0 0,1 1 0,-1 0 0,1 0 0,0 0 0,-1-4 0,1 0 0,0 0 0,-1 1 0,1 0 0,0 0 0,0 0 0,0 0 0,0 0 0,1 0 0,0-1 0,0 0 0,1 5 0,0 0 0,0 0 0,1 0 0,0-1 0,0 1 0,1-1 0,-1-1 0,1 1 0,0-1 0,1 0 0,-1-3 0,1 1 0,0-1 0,0 0 0,1-1 0,-1 1 0,1-1 0,0-1 0,0 0 0,0-1 0,0-1 0,2 11 0,-1 1 0,1-2 0,0 0 0,0-1 0,0-1 0,0-1 0,1-2 0,-1 0 26,1-1 0,-1-1 0,1 0 0,0-2 0,0-1 1,0-2-1,0-1 0,-1-2 0,2 12 0,-1-2 0,0-2 1,0-2-1,0-3 0,0-2-26,4 19 0,-1-3 0,0-6 0,0-6-58,-4 7 1,0-7 0,8-33-1,15-44 58,-17-72 0,-10-42 0,-2 35 0,0-10 0,-2-6 0,-1-5 0,-1-3 0,0 4 0,-2-5 0,0-4 0,-1-3 0,-1-2 0,0-1 0,0 0 0,1 13 0,-1-1 0,0-1 0,0-2 0,-1 0 0,1-2 0,-2 0 0,1-1 0,-1 0 0,0 1 0,-1-1 0,0-1 0,-1 0 0,0-1 0,0-1 0,0-1 0,0 0 0,0 0 0,1-1 0,1 12 0,1-1 0,-1 0 0,1 0 0,-1-1 0,1 0 0,0-1 0,0 0 0,0 0 0,0 0 0,1-1 0,-1 0 0,1-3 0,-1 0 0,1-1 0,-1-1 0,1 0 0,0 1 0,1-1 0,-1-1 0,0 1 0,1 0 0,-1 1 0,1-1 0,0 1 0,0 0 0,1 0 0,-1 0 0,1 1 0,-1-1 0,1 0 0,0 0 0,0 0 0,0 0 0,1 0 0,-1-1 0,1 7 0,0-1 0,0 0 0,0 0 0,1 0 0,-1 0 0,1-1 0,-1 1 0,1 1 0,0-1 0,0 2 0,0-1 0,0 2 0,-1-11 0,1 1 0,0 1 0,0 0 0,0 0 0,0 1 0,0 0 0,1 1 0,-1 0 0,1 1 0,0 0 0,0-4 0,0 1 0,0-1 0,0 2 0,0 0 0,1 0 0,0 2 0,0 0 0,1 1 0,-1 2 0,2-2 0,-1 2 0,1 0 0,0 2 0,0 0 0,1 1 0,0 2 0,0 0 0,1 2 36,1-13 1,1 1-1,0 1 1,0 2 0,1 2-1,1 2 1,-1 4 0,2-10-1,0 2 1,1 4 0,1 5-1,2 4-36,6-18 0,2 8 0,1 10 48,4-11 0,-2 42 0,-4 89 1,-5 33-49,-5 5 0,-6 13 0,-1 8 0,-1-16 0,-1 6 0,-1 4 0,0 5 0,-2 2 0,1-11 0,-1 4 0,-1 3 0,0 2 0,0 1 0,-1 0 0,0 0 0,1-7 0,-2 1 0,1 1 0,-1 0 0,0 0 0,0 2 0,0-1 0,-1 2 0,0-7 0,0 1 0,-1 0 0,0 1 0,0 1 0,0-1 0,0 1 0,0 0 0,0 0 0,0 1 0,-1 0 0,1 0 0,0 0 0,0 1 0,-1-1 0,1 1 0,-1 0 0,1 0 0,0 0 0,-1 1 0,0-1 0,0 1 0,1 0 0,-1 0 0,1 0 0,-1-1 0,1 0 0,0-1 0,1-1 0,-1 0 0,1 0 0,-1-1 0,1 1 0,0 0 0,0 0 0,0 0 0,0 1 0,1 1 0,-1 0 0,0 0 0,1-1 0,0 1 0,0-1 0,0-1 0,0 0 0,1 5 0,-1 0 0,1-1 0,0-1 0,1 0 0,-1 0 0,1-1 0,0 0 0,1-3 0,0 0 0,0 0 0,0-1 0,0-1 0,1 0 0,-1-2 0,1-1 0,-1 16 0,1-2 0,-1-1 0,1-2 0,0-2 0,0-1 56,-1 8 0,0-1 1,1-3-1,0-2 0,2-4 1,0 3-1,2-4 0,1-4 1,1-6-57,1-4 0,2-6 0,1-7 0,1 7 0,7-22-49,14-41 1,-16-64 0,-8-32 48,2 6 0,-1-8 0,-2-10 0,-2 15 0,-2-6 0,-1-5 0,0-4 0,-1-2 0,1 14 0,-1-3 0,0-3 0,0-2 0,0 0 0,-1-1 0,1 0 0,-1 8 0,0 0 0,1-1 0,-1-1 0,0 0 0,-1-1 0,1 0 0,0 0 0,-1-5 0,1-1 0,-1 0 0,0-1 0,0 0 0,0-1 0,0 1 0,0 0 0,0 11 0,1 0 0,-1-1 0,0 1 0,0 0 0,0-1 0,0 0 0,0 0 0,0 0 0,-1-2 0,1-1 0,-1 0 0,1-1 0,-1 1 0,1 0 0,-1 0 0,1 0 0,0 1 0,-1-8 0,1 1 0,0-1 0,-1 1 0,1 1 0,0 0 0,0 1 0,1 0 52,-1 4 1,1 1-1,0 0 1,0 0 0,0 2-1,1 0 1,-1 1-1,0 2 1,0-4 0,0 1-1,0 2 1,0 0-1,0 2 1,0 2 0,0 1-53,0-19 0,-1 2 0,1 3 0,0 3 0,1 3 0,0 0 0,1 4 0,1 4 0,0 5 327,1 0 1,0 5 0,1 8-288,-2-9 0,2 33 1,11 86-41,-11 27 0,-4 20 0,1-20 0,0 8 0,-1 7 0,1 3 0,-2-12 0,0 6 0,0 2 0,0 3 0,0 0 0,0 1 0,0 6 0,0 1 0,0 1 0,0 2 0,0 0 0,0 1-71,0-9 1,0 0 0,0 2 0,0-1-1,0 1 1,0 0 0,0 0 0,-1 1 0,1 0-1,0-1 1,0 1 0,-1 0 0,1-1-1,-1 0-5,1-2 0,-1-1 1,1 0-1,-1 0 0,0-1 1,0 0-1,-1-1 1,0 10-1,-1 0 0,1 0 1,-2-2-1,1 0 0,-1 0 6,1-4 0,-2 0 1,1-1-1,-1-1 0,1 0 1,-1-2-1,0 9 1,0-1-1,0-1 0,1-2 1,-1-2 209,1 10 0,1-2 1,0-4-1,0-2 1,0 9-1,0-5 1,1-5 186,1-20 1,1-5 0,1-7 655,-1 37-738,0-109 1,0-36 0,0-29 0,0-6-137,0 5 0,0-7 0,0-4 0,0-2 1,0 3-1,0-3 0,0-2 0,0-3 1,0-1-192,0 5 0,0-2 0,0-2 0,0-1 0,0-1 0,0 1 0,0-3 0,0 0 0,0-1 0,0 0 0,0-1 0,0 1 6,0 13 0,-1 1 1,1-1-1,0 0 0,0 0 1,0 0-1,1 1 1,0-14-1,0 1 0,1-1 1,0 2-1,0 0 0,1 0 26,-1 5 0,1 0 0,0 1 0,0 0 0,1 2 1,0 1-1,1-7 0,0 1 0,1 2 0,1 1 1,1 2 189,2-12 0,1 2 1,1 3-1,0 4 1,1-7-1,0 5 1,1 7 350,4-6 1,3 12-165,-3 20 1,3 22 0,-1 37-1,-1 49 1,-11 39 0,-5 24-295,-2-33 0,-1 6 0,-1 4 0,1 3 0,0-2 0,0 3 0,0 2 0,0 3 0,0 1-115,0-7 0,0 3 0,0 1 0,0 1 0,0 0 0,0-1 0,0-1 0,0 1 0,0-1 0,0 0 0,0 0 0,0 0 0,0-2 0,0 0 0,1-1 0,-1 1 0,0-2 0,-1 1 0,0-3 0,0-1 0,-1 1 0,0-2 0,0 1 0,-1-2-17,0 13 1,-1-1 0,0 0-1,0-2 1,0-1 0,-1-8-1,0 0 1,0-1 0,-1-2-1,0-2 239,-1 8 0,-2-3 1,1-1-1,0-4 1,-2 14-1,1-5 1,2-3 186,1-14 1,2-3 0,1-4-233,-3 11 0,3-13 1,3-23-1,0-106-95,0-12 0,0-17 0,-2 25 0,0-6 0,0-4 0,-1-3 0,1 3 0,-1-3 0,1-2 0,-1-1 0,0 0 0,0-1 0,-1-1 0,1 0 0,-1-1 0,1 0-99,-1-4 1,0 0 0,0-1-1,0 1 1,0 0 0,0 4-1,0 1 1,0 0 0,0 0-1,0 0 28,0-1 0,1-1 0,-1 0 0,0 1 0,0 1 0,0 5 1,1 1-1,-1 0 0,1 2 0,-1 1 71,1-12 0,-1 3 0,1 1 0,0 4 0,0-13 0,0 3 0,1 6 0,1-14 0,2 8 0,-1 19 0,0 6 0,0-29 0,-5 16 491,-8 16 1,-2 3-1,-18-9 1,1 0-1,-8-6 1,8-3-1,-1-4 1,0-6-247,14 41 1,-1-5 0,-3-20 0,1-8-229,6 15 1,0-4 0,2-4 0,0 0 0,1-4 0,1-4 0,1-3-88,1 3 0,2-3 0,1-3 0,0-1 0,0-1 1,0 11-1,1-2 0,0 0 0,1-1 0,0 0 0,1-2 70,0-6 0,2-2 0,0-1 0,0 0 0,0 1 0,1 2 0,-1-8 0,0 1 0,0 1 0,0 1 0,1 1 0,1 6 0,-1-1 0,2 2 0,-1 1 0,0 2 0,0-11 0,1 1 0,-1 3 0,1 2-141,0 12 1,1 1-1,0 2 1,0 2-1,1-14 1,0 2-1,2 3 107,0 13 1,2 3 0,0 2-1,3-19 1,0 2 33,-1 6 0,1 2 0,0 8 0,0 8 0,1 4 0,-2 125 0,-8-9 0,-2 15 0,-2 10 0,1 3 0,1-9 0,0 5 0,-1 4 0,0 3 0,-1 2 0,-1 2 0,0-10 0,-1 2 0,-1 2 0,-1 2 0,0 1 0,0 2 0,-1 1 0,0 1-50,0-8 1,0 1 0,-1 2 0,0 1 0,0 1 0,-1 1-1,0 0 1,1 0 0,-1-1 0,1 0 0,-1 0 0,1-1 0,-1 1-1,1 0 1,0-1 0,-1 1 0,1 0 0,-1 0 0,0 1-1,0-1 9,-1 3 0,0 0 1,0 0-1,0 1 0,0 0 1,-1-1-1,1 1 1,0-1-1,0-1 0,0-1 1,0-3-1,1-2 1,0 1-1,0-1 0,0 0 1,0-1-1,0 0 1,0 0-1,0-1 0,0 0-17,0 5 0,0 0 0,0-1 0,-1 0 0,1 0 1,0-1-1,0-1 0,0-1 0,0 0 0,-1 4 0,1-1 1,-1-1-1,1 0 0,-1-1 0,1-1 0,0-2 0,0-1-32,-1 17 1,0-3-1,1 0 1,-1-3 0,0-2-1,0-1 1,-2 4 0,-2-2-1,1-2 1,0-4-1,0-3-156,1 0 0,1-4 0,-1-4 0,-1-5 109,-2 3 0,-1-5 0,-2-15 1,-20-2 136,-1-134 0,27 15 0,2-17 0,3-10 0,-1-4 0,1 9 0,-1-6 0,1-5 0,1-3 0,0-3 0,0 0 0,2 15 0,1-3 0,0-1 0,0-1 0,1-2 0,-1-1 0,1-1 0,0-1-50,0 9 1,0-1 0,0-1 0,0-2 0,0 0 0,1-1-1,-1 0 1,1 0 0,0 0 0,0 1 0,0 0 0,0-1 0,0 1-1,1-1 1,-1 1 0,1-1 0,0 0 0,0 0 0,0 0-1,1 0 0,-1-2 1,0-1 0,1 1 0,0-1 0,0 0 0,0 0-1,0 1 1,0-1 0,1 1 0,0 1 0,-1 2 0,1 0 0,0 1-1,1 0 1,-1 0 0,1 0 0,-1 1 0,1 0 0,0 0-1,1 0-8,0-8 0,-1 0 0,2 1 0,-1-1 0,0 2 1,1-1-1,0 1 0,1 1 0,-1 1 0,2-6 0,-1 2 1,1-1-1,0 2 0,0 0 0,1 1 0,1 1 0,1 2 50,1-7 1,1 1 0,1 1 0,1 1 0,-1 2 0,2 2 0,-1 2 0,0 0 0,1 2 0,-1 1 0,2 3 0,-1 3 0,2 3 252,4-18 1,1 4 0,1 5 0,-1 6-1,1-4 1,-1 6 0,4 31 0,14 40-174,-21 63 0,-10 36 0,-3-23 0,-2 10 0,-1 7 0,-2 6 0,1 1-72,0-4 0,0 4 0,0 4 0,-1 3 0,0 2 0,-1 1 0,-1 0 0,0-12 0,0 0 0,-2 2 0,1 1 0,-1 1 0,0 1 0,-1 1 0,1 0 0,0 1-47,-1-1 0,0 1 0,1 1 0,-1 0 0,-1 2 1,1 0-1,-1 0 0,1 0 0,-1 1 0,0-1 1,1-6-1,-1 0 0,0 0 0,0 1 0,-1 0 1,1 0-1,0 0 0,-1 0 0,1 1 0,0-1 0,0 0 2,0 2 0,0-1 0,-1 0 1,1 1-1,0-1 0,0 1 1,0-1-1,0 1 0,0 0 1,1 0-1,-1 0 0,1 1 1,0 1-1,0-1 0,0 0 1,0 1-1,0 0 0,0-1 1,1 1-1,-1 1 0,1-1 0,0 1 13,1-6 1,-1 0 0,1 1 0,0 0 0,0 0-1,1 0 1,-1 0 0,1 0 0,-1 0 0,1 0-1,0-1 1,0 0 0,-1 5 0,1 0 0,0 1-1,0-2 1,0 1 0,0 0 0,0-1 0,1 0-1,-1 0 1,1-1 0,0 0 31,0-3 0,1 0 0,-1 0 0,1-1 0,0 1 0,0-1 0,0-1 0,0 0 0,1-1 0,-1 0 0,1-2 0,0 11 0,0 0 0,0-1 0,0 0 0,0-2 0,1-1 0,0-1 0,0-2 0,0-1 140,1 12 0,0-2 1,1-1-1,0-2 1,0-3-1,0-2 1,0-3-17,0 14 1,-2 0-1,2-4 1,0-13 0,4-16-125,6 1 0,0-37 0,-7-84 0,-6-62 0,0-13 0,0 48 0,0-7 0,-1-5 0,0-5 0,0-2 0,-1-1 0,0 0 0,-1 12 0,0-2 0,-1-1 0,-1-2 0,1 0 0,-1-2 0,1 0 0,-1-2 0,1 0-47,-1-2 0,1 0 0,0-3 0,0 0 0,0-1 1,0-1-1,-1 0 0,1 0 0,-1-1 0,1 0 1,-1 6-1,1 0 0,-1-1 0,0 0 0,-1-1 1,1 0-1,0 0 0,0 0 0,1 0 0,0-1 0,0 1 6,0 5 0,1 0 0,0 0 0,0-1 0,1 1 0,-1-1 0,1 0 0,-1 1 0,1-1 0,0 0 0,-1 0 0,1 0 0,-1 0 0,1-1 0,-1 0 0,1 1 0,0-1 0,-1 0 0,1 0 0,0 0 0,-1 1 0,1-1 0,0 1 0,1-1 24,-1 2 1,0-1-1,1 0 1,-1 0 0,1 0-1,0 0 1,0 1 0,0 0-1,0 0 1,1 1 0,0 1-1,0 0 1,0-10 0,2 1-1,-1 1 1,1 0 0,0 1-1,0 0 1,0 1 0,1 0-1,0 1 1,0 0 16,1-5 0,0 1 0,0-1 0,1 1 0,0 1 0,0 1 0,0 2 0,1 0 0,-1 3 0,2 0 0,-1 1 0,0 1 0,1 1 0,0 2 0,1 1 0,0 2 0,1 1 163,3-12 1,0 0 0,2 2 0,0 3 0,0 4 0,-1 3 39,1-17 1,-2 2 0,3 11 0,3 22-204,29 1 0,-37 108 0,-10 48 0,-2 10 0,0-17 0,-2 10 0,-1 5 0,-1 4 0,-2 2 0,0-18 0,0 3 0,-2 2 0,-1 2 0,0 1 0,-1 2 0,0 1-55,0-12 0,0 1 1,-1 2-1,0 1 0,-1 1 1,0 1-1,0-1 1,0 0-1,0-1 0,-1 1 1,1-1-1,-1 1 1,-1-1-1,1 1 0,0 0 1,0-1-1,-1 1 0,1 1 26,0 0 1,0 1 0,0-1 0,0 1-1,1 0 1,-1 0 0,0 0 0,1-1-1,-1 0 1,1-2 0,1-1 0,-1 0-1,0-1 1,1 1 0,0-1 0,-1 0 0,2 0-1,-1 0 29,0 9 0,0 0 0,0 0 0,0 0 0,1-1 0,0 0 0,0-1 0,1-1 0,0-4 0,0 0 0,0-1 0,1 0 0,0-1 0,0-1 0,1 0 0,1 0 0,0 6 0,0-1 0,2 0 0,-1 0 0,1-2 0,0-2 0,1-2 0,-1 1 0,-1-1 0,1-2 0,1-2 0,0-2 0,2-2 140,0 19 0,2-3 1,1-5-1,0-7 1,-2-4-1,2-6 1,1-18 842,4-16-901,8-103 1,1-59 0,-10 53 0,0-10 0,-1-6 0,0-5 0,-1-4 0,2 0-83,-1 8 0,1-5 0,0-2 0,0-2 0,0-1 0,0-2 0,0 0 0,0-1 0,-1 4 0,0 0 0,0-2 0,0 0 0,0-2 0,-1 0 0,1 0 0,0-1 0,0-1 0,0 5 0,-1-1 0,1 0 0,0-2 0,0 0 0,0 0 0,0 0 0,0 0 0,0 0 0,0 0 0,0 1 0,1-1 0,-1 1 0,1-1 0,-1 0 0,1 0 0,0 1 0,-1-1 0,1 1 0,0 0-52,-1 2 0,1-1 0,-1 1 1,0-1-1,1 1 0,-1 0 0,1 0 1,0 1-1,-1 1 0,1 0 0,1-4 1,0 1-1,-1 0 0,1 1 0,0 1 1,0-1-1,0 2 0,0-1 0,0 1-10,-1 4 1,0 0-1,0 0 1,0 0-1,0 1 1,0 1-1,0 1 1,0 1 0,0 2-1,2-11 1,0 1-1,1 2 1,-1 1-1,0 2 1,1 2-1,-2 2 171,3-19 0,-2 2 0,1 3 0,0 3 1,0 5-1,0 1 0,1 3 0,-1 6 1,-1 8 217,0-15 1,-1 14 0,10-3-191,-10 98-137,1 47 0,-7 9 0,-2 11 0,0-18 0,1 3 0,-3 3 0,-4 13 0,-2 4 0,-2 2 140,0-13 0,-1 1 1,-1 1-1,0-2 1,-3 17-1,-1-2 1,-1-2 55,0-10 1,-1-3-1,0-5 1,-4 12 0,-2-12 732,-13-5-438,8-29 1,-19-105-247,27 17 1,0-6 0,-7-30 0,-1-8-83,11 18 1,1-2 0,0-3 0,-3-3 0,0-2 0,0-2-1,-1-4 1,-1-2 0,-1 1 0,1 0 0,-1 0 0,0 1-1,3 4 1,-1 2 0,3 0 0,3 2 0,2 1 0,1 2-19,4 8 1,1 1-1,2 3 1,-1-19-1,3 5-145,4 14 0,2 5 0,6-31 0,12 32 0,25 18 491,34 15 1,16 6-285,-43 13 0,2 1 0,4 1 0,0 1-207,-2 4 0,1 0 0,1 2 0,1 1 0,2 2 0,-2 3 0,-7 3 0,-2 4 491,42 24 1,-17 2-55,-8-14 0,-10-10-437,3-10 0,-7-5 0,20-2 0,-19 3 0,5 2 0,13 1 0,0-1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3:01.520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0 1865 24575,'0'86'0,"0"0"0,0-1 0,0 1 0,0 0 0,0 0 0,0-4 0,0 3 0,0 1 0,0 3 0,0 0 0,0 3 0,0 1 0,0 1-99,0-5 1,0 2 0,0 2-1,0 1 1,0 1 0,0 1-1,0 0 1,0 0 0,0-1-1,0-2 44,0 8 0,0 0 1,0-1-1,0 0 0,0-1 1,0 1-1,0-1 1,0 0-1,0-1 0,0-2 1,0 2-1,0-1 1,0 0-1,0 0 0,0-2 1,0-2-1,0-3 0,0-3-27,0 17 0,0-5 0,0-3 0,0-2 0,0 0 0,0 0 0,0-4 0,0-1 0,0-1 0,0 0 0,0-2 0,0 0-17,0 7 1,0-1 0,0-1-1,0-1 1,0-1 0,0-6-1,0-1 1,0-1 0,0-1-1,0-2-42,0 12 1,0-3-1,0-1 1,0-3-1,0 12 1,0-4-1,0-3-187,0-13 0,0-4 0,0-4-164,0 28 0,0-40 164,0-58 0,0-55 0,0-36 218,0 26 1,0-7 0,0-6 0,0-3-1,0 0 1,0-4 0,0-3 0,0-2-1,0-2 34,0 6 0,0-2 1,0-2-1,0-1 0,0-1 1,0-2-1,0 7 1,0-1-1,0-1 0,0-2 1,0 0-1,0-1 0,0 0 14,0 6 1,0-1-1,0 0 1,0-2-1,0 1 1,0-1-1,0 0 1,0 0 0,0-2-1,0 0 1,0 0-1,0 0 1,0-1-1,0 0 1,0 0-1,0-1 4,0 8 0,0-1 0,0 0 0,0 0 0,0 0 1,0-1-1,0 1 0,0 0 0,0 0 0,0-9 0,0 0 1,0 0-1,0 0 0,0 0 0,0 1 0,0-1 0,0 2 5,0 1 0,0 0 1,0 1-1,0-1 0,0 1 1,0 1-1,0 1 0,0 0 1,0-7-1,0 1 0,0 1 1,0 1-1,0 0 1,0 2-1,0 0 53,0-6 0,0 1 0,0 1 0,0 1 0,0 3 0,0 2 0,0-3 0,0 2 0,0 3 0,0 2 0,0 3 245,0-5 1,0 3 0,0 4 0,0 5-179,0-4 1,0 5-1,0 20 1,0 20-68,0 133 0,0-13 0,0 17 0,0 8 0,0-17 0,0 6 0,0 4 0,0 4 0,0 1 0,0-18 0,0 2 0,0 2 0,0 1 0,0 1 0,0 2 0,0 0-58,0-3 0,0 2 0,0 0 0,0 1 0,0 1 1,0 1-1,0 1 0,0 0 0,0-4 0,0 0 0,0 1 1,0 0-1,0 1 0,0 1 0,0 0 0,0 1 0,0-1 8,0-4 1,0-1 0,0 2 0,0 0 0,0 0 0,0 0-1,0 0 1,0 1 0,0-1 0,0 0 0,0 1 0,0-1 0,0 0-1,0 0 1,0 0 0,0 1 0,0-1 0,0 1 0,0 0-1,0 1 3,0-6 0,0 0 0,0 1 0,0 0 0,0 0 1,0 0-1,0 0 0,0 0 0,0 0 0,0-2 1,0 1-1,0 4 0,0-1 0,0 1 0,0-1 1,0-1-1,0 1 0,0-1 0,0-1 0,0 1 0,0 0 33,0 7 1,0 0 0,0 0 0,0 0-1,0-1 1,0 0 0,0-1 0,0-1 0,0-1-1,0 4 1,0-1 0,0-1 0,0-1-1,0 0 1,0-2 0,0-2 0,0 0 13,0 0 0,0-1 0,0 0 0,0-3 0,0-1 0,0-2 0,0-2 0,0 16 0,0-3 0,0-3 0,0-3 0,0-5 245,0 0 1,0-2 0,0-7 0,0-8-1,0 25 1,0-43 0,0-112 0,0-52-165,0 44 1,0-7 0,0-7 0,0-4 0,0-2 0,0 4 0,0-4 0,0-3 0,0-3 0,0-3 0,0-2 0,0 0-192,0 6 1,0-1 0,0-3 0,0-2-1,0 0 1,0-2 0,0-1 0,0 1-1,0-1 81,0 14 1,0 0 0,0-1 0,0-1 0,0 0 0,0 0 0,0-1 0,0 0 0,0-1 0,0 0 0,0 0-1,0 2 1,0-1 0,0 0 0,0 0 0,0-1 0,0 0 0,0 0 0,0-1 0,0 0 0,0 0 0,0 1 0,0-1-1,0-2 1,0 1 0,0-1 0,0 0 0,0 0 0,0-1 0,0 1 0,0 0 0,0-1 0,0 1 0,0-1-1,0 1-7,0-1 1,0 0-1,0-1 1,0 1 0,0-1-1,0 1 1,0-1 0,0 1-1,0 0 1,0 1 0,0 0-1,0 0 1,0-4-1,0 1 1,0-1 0,0 1-1,0 0 1,0 1 0,0 0-1,0 0 1,0 1 0,0-1-1,0 1 36,0 4 0,0-1 0,0 0 0,0 0 0,0 0 0,0 1 0,0 1 0,0 0 0,0 2 0,0 0 0,0 2 0,0-8 0,0 1 0,0 1 0,0 0 0,0 2 0,0 2 0,0 0 0,0 2 0,0 2 140,0-10 0,0 1 1,0 3-1,0 1 1,0 2-1,0 3 1,0 3-16,0-13 0,0 1 1,0 5-1,0 7 1,0 10-1,0-36 1,0 52-126,0 72 0,0 31 0,0 29 0,0 15 0,0 2 0,0-7 0,0 6 0,0 6 0,0 3 0,0 3 0,0 2 0,0-20 0,0 2 0,0 2 0,0 1 0,0 3 0,0 0 0,0 2 0,0 2 0,0 0-45,0-6 0,0 2 0,0 1 1,0 2-1,0 1 0,0 0 1,0 1-1,0 1 0,0-1 1,0 0-1,0-1 0,0 1 1,0 0-1,0 1 0,0-1 1,0 1-1,0 0 0,0 0 1,0 0-1,0 0 0,0 1 0,0 0 2,0-6 0,0 0 0,0 2 1,0-1-1,0 0 0,0 1 0,0 0 1,0-1-1,0 0 0,0 0 0,0-1 1,0 0-1,0 4 0,0 0 0,0-1 1,0 1-1,0-2 0,0 1 0,0-1 1,0 0-1,0 0 0,0 0 0,0-1 7,0 7 0,0-1 1,0 1-1,0-1 0,0 0 1,0-1-1,0 0 0,0-2 1,0 0-1,0-1 1,0 0-1,0 0 0,0-1 1,0-1-1,0-1 0,0-1 1,0 0-1,0-2 0,0 0 36,0 3 0,0-1 0,0 0 0,0-2 0,0-1 0,0-1 0,0-3 0,0-1 0,0 9 0,0-2 0,0-1 0,0-4 0,0-3 0,0-3 196,0 11 1,0-4-1,0-6 1,0-6 0,0 105 786,0-181-813,0-122 0,0 41 0,0-10 0,0-4-170,0 12 0,0-4 0,0-1 0,0 0 0,0-3 0,0-1 0,0-1 0,0-1-27,0-3 0,0-1 1,0 0-1,0 2 1,0 5-1,0 2 1,0 0-1,0 0 27,0 0 0,0 0 0,0 1 0,0 1 89,0 5 0,0 1 1,0 2-1,0 3 0,0-10 1,0 5-1,0 0 0,0 6 1,0 0-1,0 0 1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3:05.107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0 34 24575,'0'-31'0,"0"28"0,0 84 0,0 7 0,0 8 0,0-3 0,0-42 0,0 1 0,0 43 0,0-44 0,0 1 0,0-1 0,0 1 0,0 3 0,0 0 0,0-1 0,0 0 0,0-2 0,0-1 0,0-1 0,0 0 0,0 46 0,0-5 0,0 4 0,0-9 0,0 2 0,0-17 0,0 3 0,0-1 0,0-14 0,0 7 0,0-14 0,0 6 0,0-6 0,0 9 0,0-2 0,0-3 0,0 3 0,0-8 0,0 8 0,0-7 0,0 6 0,0-6 0,0 7 0,0-8 0,0 8 0,0-8 0,0 8 0,0 0 0,0 7 0,0 8 0,0-1 0,0 8 0,0-8 0,0 11 0,0-3 0,0 4 0,0 4 0,0-1 0,0 0 0,0 3 0,0 4 0,0-4 0,0 4 0,0 3 0,0-2 0,0-43 0,0 2 0,0 0 0,0 0 0,0 0 0,0 0 0,0 4 0,0 0 0,0 1 0,0 0 0,0-1 0,0-1 0,0-2 0,0-1 0,0-4 0,0 0 0,0 2 0,0 0 0,0 5 0,0 1 0,0 1 0,0 0 0,0 3 0,0-1 0,0 3 0,0 0 0,0-2 0,0-1 0,0-2 0,0 0 0,0-1 0,0 0 0,0 1 0,0 0 0,0-1 0,0-1 0,0 2 0,0 0 0,0-1 0,0 0 0,0 1 0,0 0 0,0 2 0,0 1 0,0 5 0,0 1 0,0-3 0,0 1 0,0 1 0,0 1 0,0-3 0,0 0 0,0-2 0,0-1 0,0 4 0,0-1 0,0-3 0,0 1 0,0 6 0,0 0 0,0-1 0,0 1 0,0 4 0,0-1 0,0-6 0,0-1 0,0 7 0,0 1 0,0-5 0,0 1 0,0 3 0,0 1 0,0 2 0,0 0 0,0-2 0,0-1 0,0 3 0,0 0 0,0 1 0,0 0 0,0 1 0,0-1 0,0 0 0,0 0 0,0-2 0,0 0 0,0 2 0,0 0 0,0-7 0,0 0 0,0 3 0,0 1 0,0 0 0,0 1 0,0-5 0,0 0 0,0 8 0,0 0 0,0-3 0,0-3 0,0-4 0,0-1 0,0 3 0,0 0 0,0 2 0,0 0 0,0 1 0,0 1 0,0 5 0,0-1 0,0-4 0,0-1 0,0 3 0,0 0 0,0 1 0,0 0 0,0 0 0,0 1 0,0-1 0,0 0 0,0-2 0,0-1 0,0 4 0,0-1 0,0-6 0,0 0 0,0 6 0,0 0 0,0-2 0,0 0 0,0 2 0,0 0 0,0-4 0,0-1 0,0-2 0,0-1 0,0-5 0,0 0 0,0-2 0,0 0 0,0 1 0,0-1 0,0 4 0,0 1 0,0-1 0,0 0 0,0 0 0,0 0 0,0-1 0,0 0 0,0-2 0,0-1 0,0 2 0,0-1 0,0-3 0,0-2 0,0 1 0,0 0 0,0-4 0,0 0 0,0 0 0,0 0 0,0 0 0,0 0 0,0 1 0,0-1 0,0 0 0,0 0 0,0 0 0,0 0 0,0 0 0,0 0 0,0 0 0,0 1 0,0-1 0,0 0 0,0-3 0,0-1 0,0 0 0,0 1 0,0-1 0,0 1 0,0 2 0,0 2 0,0 2 0,0 1 0,0 0 0,0 0 0,0 0 0,0 0 0,0-4 0,0 0 0,0-1 0,0 0 0,0-3 0,0 0 0,0 47 0,0-9 0,0-4 0,0-4 0,0-2 0,0-6 0,0-4 0,0 4 0,0-4 0,0-3 0,0 0 0,0 0 0,0 0 0,0 1 0,0-16 0,0 0 0,0-19 0,0 30 0,0-26 0,0 18 0,0 0 0,0-7 0,0 4 0,0-12 0,0-2 0,0-10 0,0 15 0,0-18 0,0 18 0,0-18 0,0 8 0,0-20 0,0 18 0,0-6 0,0 20 0,0 0 0,0-75 0,0-65 0,0 29 0,0-12 0,0-5 0,0-1 0,0-5 0,0-4 0,0-5 0,0 19 0,0-3 0,0-3 0,0-2 0,0-1 0,0-2-66,0 2 0,0-1 1,0-3-1,0-1 1,0-1-1,0-1 1,0-1-1,0 6 1,0-2-1,0 0 1,0-2-1,0 0 1,0-1-1,0 0 0,0-2 11,0 5 0,0-1 1,0-1-1,0-1 0,0 0 1,0 0-1,0-1 1,0 1-1,0-1 0,0 0 1,0-1-1,0 1 1,0-1-1,0 0 0,0 0 1,0 0-1,0 0 0,0 1 0,0 0 0,0 0 1,0 0-1,0 1 0,0-1 1,0 1-1,0 0 1,0 0-1,0 1 0,0 2 1,0 1-1,0 0 1,0 1-1,0-1 0,0 1 1,0 1-1,0 0 0,0 0-11,0-7 0,0 1 1,0 0-1,0 1 1,0 0-1,0 1 1,0 2-1,0 0 1,0-4-1,0 1 1,0 2-1,0 0 1,0 1-1,0 0 0,0 1-24,0-10 1,0-1-1,0 1 1,0 2 0,0 1-1,0 4 1,0-3 0,0 2-1,0 3 1,0 2-1,0 3-51,0-4 1,0 2-1,0 5 1,0 3-1,0-4 1,0 6-1,0 8-351,0 7 0,0 10 0,0-9 0,0 156 351,0-33 1,0 9-1,0 7 1,0 10-1,0 9 1,0 5-1,0 4 65,0-17 0,0 3 1,0 4-1,0 1 0,0 1 1,0 1-1,0-10 1,0 1-1,0 0 0,0 2 1,0 0-1,0 0 0,0 1 10,0 5 0,0 0 1,0 1-1,0 1 1,0 0-1,0 1 1,0 1-1,0-9 1,0 2-1,0 0 1,0 0-1,0 1 1,0 0-1,0 0 0,0 1 8,0 3 0,0 0 0,0 1 0,0 0 0,0 1 1,0-1-1,0 1 0,0 1 0,0-9 0,0 0 0,0 0 1,0 1-1,0 0 0,0 0 0,0 0 0,0 1 0,0-1 0,0 3 0,0 1 0,0 0 0,0 0 0,0 0 1,0 0-1,0-1 0,0 0 0,0-2 0,0 6 0,0-1 1,0-1-1,0 0 0,0-1 0,0 0 0,0-2 0,0 0 42,0 8 1,0-1 0,0-1-1,0 0 1,0-2 0,0-2 0,0-1-1,0 2 1,0-1 0,0-1 0,0-3-1,0-2 1,0-3 211,0-1 1,0-4-1,0-1 1,0-4 0,0-4-159,0 26 0,0-7 1,0-14-1,0-11 0,0-33-38,0-64 0,0-26 0,0-22 0,0-7 0,0 12 0,0-5 0,0-6 0,0-2 0,0-2 0,0 1 0,0-3 0,0-2 0,0-3 0,0-1 0,0-1-66,0 1 0,0-1 1,0-2-1,0-2 1,0 0-1,0-1 1,0 0-1,0 7 1,0 1-1,0-2 1,0 0-1,0-1 1,0 0-1,0-2 0,0 1 14,0 3 0,0 1 0,0-2 1,0 0-1,0-1 0,0 0 0,0-1 1,0 0-1,0 0 0,0 5 0,0-1 1,0 1-1,0-2 0,0 1 0,0-1 1,0 0-1,0-1 0,0 1 0,0-1 6,0-3 1,0-1 0,0 0 0,0-1 0,0 0 0,0 1 0,0-1 0,0 0 0,0 1 0,0 1 0,0 1 0,0 0 0,0 1 0,0-1 0,0 1 0,0 0 0,0 0 0,0 0 0,0 1 0,0 0 45,0 3 0,0-1 0,0 1 0,0 0 0,0 0 0,0 0 0,0 1 0,0 1 0,0 1 0,0 1 0,0-13 0,0 1 0,0 1 0,0 1 0,0 0 0,0 2 0,0 1 0,0 0 81,0-4 1,0 0 0,0 1 0,0 1 0,0 3 0,0 2 0,0 3 0,0-13 0,0 4 0,0 3 0,0 4 0,0 6-6,0-17 0,0 9 0,0 9 0,0-9 0,0 41-156,0 74 0,0 36 0,0 27 0,0 8 80,0-18 0,0 6 0,0 5 0,0 4 0,0 4 0,0-7 0,0 4 0,0 3 0,0 3 0,0 2 0,0 2 0,0 1 0,0-9 0,0 3 0,0 1 0,0 2 0,0 1 0,0 0 0,0 2 0,0-1 0,0 0 0,0-5 0,0 0 0,0 1 0,0 0 0,0 0 0,0 1 0,0 0 0,0 1 0,0 0 0,0 0 0,0-7 0,0 2 0,0-1 0,0 1 0,0 0 0,0 1 0,0-1 0,0 1 0,0 0 0,0 0 0,0 0 0,0 2 0,0-1 0,0 2 0,0-1 0,0 0 0,0 1 0,0-1 0,0 1 0,0 0 0,0 0 0,0 1 0,0-7 0,0 1 0,0 0 0,0 1 0,0 0 0,0-1 0,0 1 0,0 0 0,0-1 0,0 0 0,0-1 0,0 0 0,0 4 0,0 0 0,0 0 0,0-1 0,0 0 0,0 0 0,0-1 0,0 0 0,0 0 0,0-1 0,0 0 0,0 5 0,0 0 0,0 0 0,0 0 0,0-1 0,0-1 0,0 0 0,0-3 0,0-1 0,0-2 0,0 5 0,0-2 0,0-1 0,0-2 0,0-1 0,0-2 0,0-3 0,0-2 163,0 27 1,0-3 0,0-4 0,0-6 0,0-9 0,0 163-18,0-250-146,0-279 0,0 206 0,0-6 0,0-6 0,0-3 0,0-3 0,0-2 0,0-1-52,0 5 0,0-3 0,0-2 1,0-2-1,0-2 0,0-1 0,0 0 1,0-1-1,0 0 0,0 3 0,0-1 1,0 0-1,0-2 0,0 0 0,0 0 1,0-1-1,0-1 0,0 1 0,0-2 9,0 6 0,0-1 0,0-1 1,0 0-1,0 0 0,0-1 0,0 0 1,0-1-1,0 1 0,0-1 0,0 0 1,0 7-1,0-1 0,0-1 0,0 1 1,0-1-1,0 0 0,0 0 0,0 0 1,0 0-1,0 0 0,0-1 0,0 1 38,0 0 1,0-2-1,0 1 1,0-1-1,0 1 1,0-1 0,0 1-1,0-1 1,0 2-1,0 0 1,0 1 0,0 0-1,0-1 1,0 0-1,0 0 1,0 1-1,0 1 1,0 0 0,0 1-1,0 0 1,0 0-1,0 1 1,0 0 4,0-3 0,0-1 0,0 1 0,0 0 0,0 0 0,0 2 0,0 1 0,0 1 0,0 3 0,0 2 0,0-15 0,0 2 0,0 1 0,0 4 0,0 3 0,0 3 0,0 5 163,0-21 1,0 6 0,0 8 0,0 7 0,0-39 0,0 56 32,0 117 1,0 5-1,0 18 1,0 11 0,0 4-164,0-6 1,0 6 0,0 6 0,0 2 0,0 4 0,0 0 0,0-12 0,0 3 0,0 2 0,0 1 0,0 2 0,0 1 0,0 2 0,0 2-81,0-9 0,0 2 0,0 2 0,0 2 0,0 0 1,0 1-1,0 0 0,0 1 0,0-1 0,0 0 1,0-7-1,0 1 0,0-1 0,0 1 0,0 0 1,0 0-1,0 0 0,0 1 0,0-1 0,0 1 0,0-1 2,0 3 0,0-1 0,0 1 1,0 0-1,0 0 0,0 1 1,0-1-1,0 0 0,0 0 1,0 0-1,0-1 0,0-1 1,0 0-1,0 0 0,0-1 1,0 1-1,0-1 0,0 1 1,0-1-1,0 1 0,0-1 0,0 1 16,0 1 0,0 0 0,0 1 0,0 0 0,0 0 1,0 0-1,0-1 0,0 0 0,0-2 0,0-1 0,0-1 1,0 8-1,0 0 0,0-2 0,0 0 0,0-2 0,0-1 1,0-1-1,0-3 0,0-1 29,0 10 0,0-1 0,0-2 0,0-2 0,0-4 0,0-2 0,0-5 0,0 28 0,0-3 0,0-12 0,0-21 983,0 12-874,0-122 0,0-46 0,0-12 0,0 18 1,0-10-1,0-7 0,0-5 0,0-4 1,0-1-81,0 14 0,0-3 1,0-3-1,0-2 0,0-2 1,0-2-1,0 0 0,0-1 1,0 0-1,0 12 0,0-2 1,0 0-1,0 0 1,0-2-1,0 0 0,0-1 1,0 0-1,0-1 0,0 0 1,0-2-71,0 2 0,0-2 0,0-1 0,0-1 0,0 0 0,0-1 0,0 0 0,0 0 0,0 0 0,0 0 0,0 0 0,0 1 0,0-1 0,0 1 0,0 0 0,0 0 0,0 0 0,0 0 0,0 0 0,0 0 0,0-1 0,0 1 0,0 0 0,0-1-2,0-1 0,0 0 0,0-1 1,0 0-1,0 0 0,0 0 0,0 0 1,0 0-1,0 2 0,0 0 0,0 2 1,0 0-1,0 1 0,0 1 0,0 0 1,0 1-1,0 1 0,0 0 0,0 2 1,0 0-1,0 1 0,0 1 0,0 2 143,0-8 1,0 1-1,0 0 1,0 2 0,0 1-1,0 1 1,0 3 0,0 3-1,0 2-100,0-15 0,0-2 0,0 4 0,0 7 0,0 11 0,0 14 0,0-8 0,0 37 0,0 70 0,0 47 0,0 11 0,0-19 0,0 8 0,0 7 0,0 6 0,0 3 0,0 2 0,0-14 0,0 4 0,0 3 0,0 2 0,0 3 0,0 0 0,0 2 0,0-1 0,0 0 0,0-4 0,0 0 0,0 1 0,0 1 0,0 0 0,0 1 0,0 0 0,0 1 0,0 1 0,0 0 0,0-11 0,0 0 0,0 1 0,0 1 0,0 0 0,0 1 0,0-1 0,0 1 0,0 0 0,0-1 0,0 1 0,0-2 0,0 8 0,0 0 0,0 0 0,0-1 0,0 0 0,0 1 0,0-1 0,0 1 0,0 0 0,0-1 0,0 2 0,0-8 0,0 1 0,0 0 0,0 0 0,0 0 0,0 0 0,0 1 0,0-2 0,0 1 0,0-1 0,0-1 0,0-1 0,0 13 0,0-2 0,0 0 0,0 0 0,0-1 0,0 0 0,0-1 0,0-1 0,0 0 0,0-2-62,0 5 1,0-1-1,0 0 1,0-1-1,0-1 1,0-1-1,0-2 1,0-1 0,0-3-1,0 9 1,0-1-1,0-2 1,0-2-1,0-2 1,0-4-1,0-3-80,0 7 0,0-3 0,0-4 0,0-4 0,0-7 142,0 13 0,0-8 0,0-13 0,0 22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3:06.916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815 1527 24575,'-13'85'0,"-1"1"0,1-1 0,-1 0 0,1 1 0,0-1 0,3 5 0,2 0 0,1 1 0,1 0 0,2 3 0,2 1 0,1-3 0,2 2 0,2 1 0,1 2 0,1 1 0,0 1 0,0 2-55,0-11 0,1 1 1,0 2-1,1 1 0,0 1 1,0 0-1,0 1 1,0 0-1,0 0 0,-1 2 1,0 1-1,0 0 1,0 0-1,0 1 0,-1 0 1,1 0-1,-1 1 0,0-1 3,-1-8 0,1 1 0,-1-1 1,0 1-1,-1 0 0,1 0 0,0 0 1,-1 0-1,0-1 0,0 0 0,0 8 1,-1 1-1,0-2 0,0 1 0,0 0 1,0-1-1,0 0 0,0-1 0,0 0-6,1-3 0,-1-1 0,1 0 0,-1 0 0,1-1 1,0 0-1,-1-1 0,0 0 0,0-1 0,1 7 0,-1 0 1,-1-2-1,1 1 0,0-1 0,0-1 0,-1 0 0,1-1-13,0-3 1,0 0 0,0 0 0,0-1-1,0-1 1,-1 0 0,1-2 0,0-2 0,0 18-1,0-2 1,0-2 0,-1-2 0,1-1-1,-1-4-52,-1 4 0,0-2 0,0-4 0,0-3 0,0-5 0,0 19 0,0-7 0,0-20-861,0-8 843,1-126 1,-2-54-1,-4 40 1,-2-10-1,-1-7 1,-1-6-1,1-3 86,2 18 0,-1-5 1,1-2-1,0-4 0,-1-1 1,1-2-1,-1-1 1,0 1-1,1 9 0,0-1 1,0-1-1,0-1 1,-1-1-1,1-1 0,0 0 1,0-2-1,0 0 0,0-1 12,1 0 0,0-1 0,0-2 1,-1 0-1,2-2 0,-1 1 0,0-1 1,1-1-1,0 1 0,0-1 0,0 1 1,0 7-1,1 0 0,0 0 0,0 0 1,0-1-1,0 0 0,0 1 0,1-1 1,0-1-1,0 1 0,0-1 0,0 0 2,0-4 0,1 0 0,-1-1 0,1 0 0,0 0 0,0-1 0,0 1 0,1-1 0,0 1 0,0 0 0,1 0 0,0 2 0,0 1 0,1 1 0,-1 0 0,2 1 0,-1-1 0,1 1 0,0 0 0,0 0 0,1 0 0,0 1 0,0 0 0,0 0-9,0-5 1,1-1 0,0 1 0,0-1 0,0 1 0,1 1-1,0 0 1,1 1 0,0 1 0,1 2 0,0 1 0,2-8 0,0 0-1,1 2 1,1 0 0,0 2 0,1 2 0,1 2 0,1 2-1,1 2-40,3-5 1,1 1-1,2 2 1,1 3 0,0 4-1,1 2 1,-1 4 0,9-25-1,0 4 1,2 9-1,0 12 83,17-19 0,1 40 0,14 81 7,-49 28 0,-13 23 0,-3 11 0,2-10 0,-2 9 0,-2 7 0,-1 5 0,0 4 0,-1 2 0,0-22 0,-1 4 0,-1 2 0,1 3 0,-2 1 0,0 2 0,0 1 0,0 1 0,0-1 0,0 0 0,0-2 0,0 1 0,0 0 0,0 1 0,0 0 0,-1 1 0,0 1 0,0 0 0,-1 1 0,0 1 0,-1 0-38,0-7 0,0 0 0,-1 1 0,-1 0 0,0 2 1,0-1-1,-1 1 0,0 0 0,1 1 0,0-1 1,-1 1-1,2-1 0,0 0 0,0 1 0,0 0 1,0 0-1,0 0 0,1 0 0,0 0 0,-1 1 1,1-1-1,0 1 0,1-1 0,-1 1 0,0 0 0,0 0 0,1 0 0,0 1 0,-1 0 0,1 0 0,0 1 1,0-1-1,0 0 0,0 1 0,1-1 0,-1 1 1,1-1-1,-1 0 0,1 1 0,-1-1 0,1 0 1,-1 1-1,1-1 0,-1 1 0,1-1 0,0 1 1,0-1-1,0 1 0,0-1 0,1 0 0,0-1 0,0 1 4,0-3 0,1 1 0,0-1 0,0 1 0,1-1 0,-1 1 1,1-1-1,-1-1 0,1 0 0,0 0 0,0-2 0,0 0 1,0-1-1,0 8 0,-1-2 0,1 0 0,0 0 0,0-2 1,0 0-1,0-1 0,1 0 0,-1-2 0,1 0 0,0-1 34,1 10 0,0 0 0,0-1 0,0 0 0,0-2 0,1-2 0,0-2 0,0-3 0,0-3 0,0 15 0,0-3 0,0-2 0,1-6 0,-1-5 0,0-8 327,-1 31 1,-1-10 0,1-57-165,-1-71 1,2-26 0,1-29 0,0-18 0,1-9 0,-1 2-115,0 22 1,0-4-1,0-3 1,0-4 0,0-2-1,0-2 1,0-1-1,0-1 1,0 18 0,0-2-1,0-1 1,0-1 0,0-2-1,0 0 1,0-1-1,0-1 1,0-1 0,0-1-1,0-1-86,0 5 1,0-1-1,0-2 1,0 0-1,0-1 1,0-1 0,0-1-1,0 0 1,0-1-1,0 1 1,0-1 0,0 1-1,0 0 1,0 4-1,1 0 1,-1 0 0,0-1-1,1 1 1,-1-1-1,0 0 1,1 0 0,-1 0-1,1-1 1,0 1-1,0-1 1,-1 0-1,1-1 3,0 5 0,0-2 0,0 1 0,0-1 0,0 0 0,0-1 0,0 1 0,1-1 0,-1 1 1,1-1-1,-1 1 0,1-1 0,0 1 0,1 0 0,-1 0 0,2-5 0,-1 0 0,0-1 0,1 1 1,-1 0-1,1 0 0,0 0 0,1 0 0,-1 0 0,1 0 0,0 1 0,1-1 0,0 1 0,0 0 6,0 2 1,1-1-1,0 1 1,0-1 0,0 0-1,1 1 1,0-1 0,0 2-1,1-1 1,-1 2-1,1 0 1,-1 1 0,1 2-1,0 0 1,1-12 0,0 0-1,0 1 1,1 1-1,-1 1 1,1 1 0,0 1-1,1 2 1,0 1 0,0 2-1,1 2 28,4-14 0,1 2 0,0 1 0,1 2 0,0 3 0,1 3 0,-2 3 0,0 4 163,3-27 1,-3-6 0,0 10 0,5 26 0,5 42 0,56 84-96,-65 11 1,-9 23-1,-8 15 1,-3 8-1,0 1 1,-1-16 0,-2 5-1,-2 4 1,-1 4-1,-2 2 1,-1 3 0,1 2-1,0 2-108,1-19 1,0 3 0,0 2-1,-1 1 1,0 3 0,0 0-1,-1 1 1,1 1 0,-1 0-1,0 0 1,0-1 0,-1 0-1,2-6 1,-1 1 0,0-1-1,-1 1 1,1 0 0,-1 0-1,1 1 1,-1-1 0,0 1-1,0 0 1,0 0 0,0 0-1,0 0 2,0 3 0,-1 0 0,0 0 0,1 1 0,-1 0 1,0-1-1,0 1 0,-1 0 0,1 0 0,0 0 1,0 0-1,1 0 0,-1 0 0,0 0 0,0 0 1,1 0-1,-1 0 0,0 0 0,1-1 0,-1 1 1,0 0-1,1 0 0,0 0 0,-1 0 0,1 0 0,0-1 10,1 1 1,-1-1 0,0 1 0,1 0-1,-1 0 1,1-1 0,0 1 0,0-1-1,0 0 1,0 0 0,0 0 0,1-2-1,-1 1 1,0 2 0,1 0 0,-1 0-1,1 0 1,0-1 0,0-1 0,0 1-1,0-1 1,0-1 0,1 0 0,-1-1 0,1 0 27,0 1 0,0 1 0,0 0 0,0-1 0,0 0 0,1-1 0,0-1 0,0-2 0,0-2 0,0-1 0,1-2 0,0 10 0,0-1 0,0-2 0,1-2 0,0-2 0,1-3 0,-1-4 0,1-3 196,-1 18 1,1 2-1,0-8 1,0-17 0,-1-26-34,-3-25 1,6-54 0,4-49 0,3-30 0,1-13 0,-2 7-132,-1 32 1,0-5-1,0-4 1,0-3-1,0-3 1,1-3-1,-1-1 1,1 0 0,0-1-1,-1 14 1,0-2-1,1-1 1,-1-1-1,1-1 1,0-1-1,0-1 1,0-1 0,0-1-1,0-1 1,1-1-1,-1-1-64,0 10 0,1-1 0,-1-1 1,0-2-1,1 0 0,0-1 1,0-1-1,0 0 0,0 0 0,0-1 1,0 0-1,0 0 0,0 0 1,1 1-1,0-1 0,-1 5 0,1-1 1,-1 0-1,1 0 0,0 0 1,0 0-1,0-1 0,0 1 0,0-1 1,1 0-1,-1 0 0,0 0 1,1 0-1,-1-1 0,1 1 0,0-1 4,-1 4 0,0 0 0,1-1 0,-1 0 1,1 0-1,-1-1 0,1 0 0,-1 1 0,1-1 1,0 1-1,0-1 0,0 2 0,0-1 0,1 1 1,-1 0-1,1 1 0,0 1 0,1-7 0,0 1 1,0 0-1,0 0 0,1 1 0,-1 0 0,1 0 1,0 1-1,0 0 0,0 1 0,0 0 1,0 0-1,1 2 0,-1-1 0,1 1 28,1-6 0,-1-1 0,1 0 0,0 1 0,0 1 0,0-1 0,1 2 0,-1 1 0,1 1 0,0 1 0,0 2 0,0 1 0,1 2 0,1-8 0,0 1 0,1 2 0,0 1 0,0 1 0,0 3 0,0 1 0,1 3 0,0 2 0,1 3 0,5-22 0,1 3 0,1 4 0,0 4 0,0 6 0,-1 6 0,11-37 0,-1 11 0,0 52 196,10 75 0,-29 39 0,-14 36 0,-7 19 0,-1 2-196,3-38 0,-2 5 0,-2 4 0,-1 3 0,0 3 0,-1 2 0,0 1 0,0 1 0,1-8 0,-1 2 0,1 1 0,-1 2 0,0 1 0,-1 2 0,0 0 0,-1 2 0,-1 1 0,0 1-38,1-13 0,-1 3 0,-1 0 0,-1 2 0,0 0 1,0 2-1,0 0 0,-1 0 0,0 0 0,1 1 1,0-1-1,0 0 0,0-1 0,0 0 0,1 1 1,0 0-1,-1-1 0,1 1 0,0 0 0,0 0 1,0 0-1,0 0 0,0 0 0,0-1 0,0 0 0,0 1-2,1-3 1,-1 1 0,1-1-1,0 0 1,0 1 0,0-1-1,0 0 1,0 0 0,1-1-1,-1 1 1,0-1 0,0 0-1,0 0 1,0 4 0,-1 0-1,0 1 1,1-1 0,-1 0-1,1-1 1,-1 0 0,1 0-1,-1 0 1,1-1 0,0-1-1,-1 0 20,1 4 1,-1-1 0,0 0 0,1 0-1,-1-1 1,1 0 0,-1-1 0,1-1-1,0-2 1,0 0 0,0-2 0,0 7-1,-1-2 1,1-1 0,0 0 0,0-2 0,0-2-1,1-1 1,0-1 0,0-1 19,0 9 0,-1 0 0,1-1 0,1-3 0,0-3 0,0-4 0,0-6 0,-1 23 0,0 0 0,1-19 0,0-37 961,4-39-961,2-43 0,7-48 0,3-26 0,0 0 0,-3 35 0,1-6 0,1-5 0,-1-4 0,1-4 0,1-3 0,-1-1 0,1-1 0,-1 0-32,0 12 0,1-3 1,-1-1-1,1-2 1,0 0-1,0-2 1,0-1-1,0-1 1,0 0-1,0 0 1,1-1-1,-1 1 1,0 0-1,1 1 1,-1-2-1,1 0 1,0 0-1,-1-1 1,1 0-1,0-1 1,0 0-1,0-1 1,0 0-1,1 0 1,-1 0 31,0 8 0,0 0 0,0-1 0,0-1 0,0 0 0,0 0 0,0-1 0,1 1 0,-1-1 0,0 1 0,1 0 0,0 0 0,0 1 0,-1 0 0,2 1 0,-1-3 0,0 0 0,1 1 0,-1 0 0,1 0 0,0 0 0,0 1 0,0 0 0,0 0 0,1 0 0,-1 1 0,1 0 0,-1 1 0,1 0 0,1-3 0,-1-1 0,1 1 0,0 0 0,0-1 0,0 2 0,1 0 0,-1 1 0,0 1 0,1 1 0,-1 1 0,1 2 0,-1 1 0,3-18 0,0 1 0,0 1 0,0 3 0,0 1 0,1 2 0,-1 2 0,1 2 0,1 2 0,1-5 0,1 2 0,0 1 0,0 3 0,0 4 0,0 5 0,-1 4 0,3-16 0,-2 4 0,1 11 0,2 17 245,24-12 1,-33 116 0,-9 50 0,-1 11-199,1-19 0,-2 9 1,-1 6-1,-2 5 0,-2 3 1,-1-20-1,-2 4 0,-1 2 1,-1 3-1,-1 2 0,0 3 1,-1 1-1,1 1-90,1-13 0,0 2 0,-1 1 1,0 3-1,0 0 0,0 2 0,-1 0 1,0 0-1,0 0 0,-1 0 0,1 0 1,0-7-1,-1 0 0,0 1 0,0 0 1,0 0-1,0 0 0,-1 0 0,0 0 1,1 1-1,-1-1 0,0 0 0,0 0 38,1-1 0,-1 1 0,0 0 0,0 0 0,-1 0 0,1-1 0,0 1 0,0 0 0,0-1 1,-1 0-1,1 0 0,0-1 0,0 6 0,-1 0 0,0 0 0,1 0 0,-1-1 0,1 0 1,-1 0-1,1 0 0,0-1 0,-1 0 0,1-1 5,-1 6 0,0 0 0,0 0 0,0-1 0,0 0 0,0-1 0,1-1 0,-1 0 0,1-3 0,0 0 0,-1 9 0,0-2 0,-1 0 0,1-3 0,1 0 0,0-2 0,1-1 0,0-1 0,1 1 0,1 1 0,0-2 0,0-2 0,2-3 0,-1-3 0,1-6 0,-4 23 0,0-3 0,3-12 0,1-19 983,2 12-885,10-120 0,3-51 0,2-14 1,-2 31-1,1-10 0,0-6 1,1-6-1,1-3 0,-1-2 1,1-1-95,-1 14 0,0-3 0,1-2 1,-1-2-1,1-2 0,0-1 1,1-1-1,-1 0 0,0 0 1,0 0-1,0 4 0,0-1 1,0 0-1,0 0 0,1-2 1,-1 1-1,0-1 0,0-1 1,1 1-1,-1-1 0,0-1-47,-1 4 0,1-1 0,0 0 1,-1-1-1,1-1 0,-1 0 0,1 1 1,-1-1-1,1 1 0,0 0 0,-1 0 1,1 2-1,0-6 0,0 1 0,0 0 1,0 0-1,0 0 0,0 1 0,1 0 1,-1 0-1,0 1 0,0 1 0,0 0-5,1-5 1,-1 0 0,1 1 0,0 0 0,-1 1 0,1 0-1,0 2 1,-1 0 0,0 2 0,1 1 0,0-9 0,0 1-1,-1 1 1,1 2 0,-1 1 0,1 2 0,0 2 0,0 2 145,2-13 0,1 1 0,-1 3 1,1 3-1,-1 5 0,0 4 1,0-8-1,0 4 0,0 8 1,-2 12 392,2-13 1,-2 41-433,2 144 1,-13-34-1,-4 14 1,-3 9-1,-1 7 1,1 0-60,0-8 0,-1 4 0,0 4 0,0 2 0,-1 2 0,-1 1 0,0-1 0,1-4 0,-1 1 0,0 1 0,-1 1 0,0 0 0,0 2 0,-1 0 0,-1 1 0,0-4 0,-1 1 0,0 1 0,-1 0 0,-1 1 0,1 0 0,0 0 0,0-1 0,1 0 0,1-4 0,0 0 0,0 0 0,1-1 0,-1 1 0,1-1 0,0-1 0,1 0 0,-1 0 0,0 6 0,0 0 0,1 0 0,0-1 0,0 0 0,1-2 0,-1 0 0,2-2 0,-1 4 0,0-1 0,1-1 0,1-1 0,-1-1 0,1-2 0,0 0 0,0 6 0,-1-1 0,1-1 0,1-2 0,0-3 0,1-3 168,-1 23 0,1-1 0,0-11 0,2-18-168,-1-6 0,2-37 0,6-79 0,4-53 0,1-11 0,-3 26 0,0-8 0,1-6 0,0-6 0,0-1 0,1-2 0,-1 12 0,1-3 0,0-2 0,1-2 0,-1-2 0,1 0 0,0-2 0,0-1 0,0 11 0,0-1 0,0-2 0,1 0 0,-1-2 0,1 0 0,-1 0 0,1 0 0,-1 1 0,1 0 0,-1 0 0,1 1 0,-1 0 0,1-1 0,-1 1 0,0-1 0,1 1 0,-1 1 0,0-1 0,0 1 0,1-7 0,-1-1 0,0 1 0,0 0 0,1 0 0,-1 2 0,0 0 0,1 2 0,0 2 0,0-1 0,0 1 0,1 1 0,0 1 0,0 2 0,0 1 0,0 2 0,1 2 0,0-13 0,1 2 0,0 2 0,0 2 0,0 4 0,1 4-11,3-17 1,1 3 0,-1 9 0,0 13-1,1-8 1,0 40 10,6 111 0,-17-2 0,-4 19 0,-4 11 0,0 3 0,0-19 0,-1 4 0,-1 4 0,0 4 0,-1 1 0,-1 1 0,0-1 0,0-2 0,0 1 0,-1 1 0,0 1 0,-1 1 0,0 1 0,-1 1 0,0 1 0,-2-2 0,0 2 0,0 1 0,-2 1 0,1 0 0,-1 1 0,0-1 0,0 0 0,1-1 0,0-2 0,0-1 0,0 1 0,0-1 0,0 1 0,0-1 0,1-1 0,-1 1 0,1 0 0,0-3 0,0 1 0,0-1 0,1 1 0,-1-1 0,1 0 0,0-1 0,0-1 0,0-1 0,0 5 0,-1-1 0,1-1 0,0-1 0,1 0 0,-1-1 0,1 0 0,0 0-76,0 9 0,-1-1 1,1 0-1,1 0 0,0-2 1,0-2-1,1-1 1,0 2-1,1-2 0,1-2 1,0-1-1,1-2 0,0-3-33,1 3 0,0-3 1,1-2-1,1-4 0,1-4 1,-2 15-1,2-6 0,5-18 1092,10-6-820,7-113 1,2-49 0,-7 21 0,0-13 0,-1-8 0,0-4-99,-5 27 1,0-4-1,-1-4 1,1-2-1,-1-1 1,0-1-1,0 0 1,-1 5-1,0 0 1,1-1-1,-1 0 1,-1-2-1,1 0 1,-1-1 0,-1-1-121,-1 4 0,0-2 1,0 0-1,-1-1 0,0 0 1,0-1-1,-1 1 1,0-1-1,1 1 0,-1 0 1,0 0-1,0-1 1,0 1-1,-1 0 0,1 0 1,-1-1-1,1 1 0,-1 0-7,1 1 1,-1-1-1,1 0 1,-1 0-1,0 1 1,1 0-1,-1 0 1,1 2 0,-1 1-1,2-16 1,-1 1-1,0 1 1,1 0-1,-1 3 1,1 0-1,0 3-40,0-5 0,1 1 0,0 1 1,0 3-1,0 3 0,0 2 224,1 2 1,0 2 0,0 3 0,0 5 0,0 7 0,0-7 0,0 8 0,1 14 204,8 5 1,-9 113 0,-5 50-230,-1-34 0,-1 8 0,-1 6 1,-2 5-1,-1-12 0,-1 4 1,-1 4-1,-1 2 0,0 4 1,0 1-157,1-10 0,-1 4 0,0 1 0,0 3 0,-1 0 1,1 1-1,-1 0 0,0-1 0,1-8 0,-1 1 0,1-1 1,-1 1-1,0 0 0,0 1 0,0-1 0,1 0 0,-1 1 35,0 0 0,0 0 0,0 1 0,0 0 1,0-1-1,0 1 0,0-1 0,0 0 1,0-1-1,-1 9 0,1-1 0,-1 0 1,1-1-1,0 0 0,0 0 0,0-2 1,0 0-101,1-5 0,1-1 0,-1-1 0,1 0 0,-1 0 0,1-2 0,0-1 0,1-1 57,-2 16 0,0 0 1,1-2-1,-1-2 1,1-3-1,0-3 1,1-4-1,-1-3 1,1-3-1,0-2 1,0-3-1,-1 22 1,-1 0-1,1-1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3:07.080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0 3130 8191,'3'-96'0,"-1"-1"0,0 1 0,1 0 0,-1 0 0,1 0 0,-1 0 0,1-1 0,-1 1 0,0 0 0,1 0 0,-1-6 0,1 0 0,-1 1 0,1 1 0,-1 1 0,0 2 0,1 3 0,-1 2 0,1 3 0,-1-15 0,1 3 0,0 4 0,-1 3 0,1 4 0,1 2 140,1-16 0,0 5 1,1 5-1,0 9 1,-1 6-1,1 8 1,2 18 842,7 16-787,-8 85 1,-4 39-1,-3-1 1,-2 13 0,-1 7-1,1-21 1,-1 6-1,0 3 1,0 3 0,-1-1-255,1-7 0,0 2 0,-1 1 0,0 1 0,-1-1 1,0-2-1,-3 10 0,0-1 0,-2-1 0,1 0 0,0 0 1,0 1-1,0 0 0,1 0 0,-1-1 0,0 1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3:28.812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0 12764 12388,'7'-94'0,"0"-1"0,0 1 0,0 0 0,0-1 0,0 1 0,0 0 0,0-1 0,1 1 0,-2 3 0,1 0 0,-1 0 0,0 0 0,1 1 0,-1 0 0,1 1 0,-1 0 0,1 2 0,1-5 0,0 2 0,-1 0 0,2 1 0,-1 1 0,0 0 0,0 1 0,0 0 0,0-8 0,0 1 0,0 0 0,0 0 0,1 2 0,-1 2 0,2 2 0,0-1 0,0 1 0,1 2 0,0 1 0,0 3 0,2 3 0,4-21 0,1 3 0,1 5 0,0 6 0,-2-5 0,-1 6 0,10 28 0,43 35 88,-43 69 0,-8 31 0,-5-4 0,-3 12 0,-2 10 0,0 3-88,-3-10 0,0 5 0,-2 4 0,0 3 0,0 2 0,0 0 0,0-16 0,0 1 0,-1 2 0,1 1 0,0 0 0,0 2 0,-1 1 0,1 0-55,0-2 0,-1 1 1,1 2-1,-1 0 0,0 1 1,1 0-1,-1 0 1,1-1-1,-1-1 0,0-2 1,1-1-1,-1 0 1,0-1-1,0 1 0,1-1 1,-1 0-1,0 1 0,0-1-3,-1 1 0,1 0 0,0 1 0,-1-1 0,0 0 1,1 0-1,0 0 0,-1-2 0,1 0 0,1 4 0,-1 0 1,1 0-1,0-1 0,0-1 0,0-1 0,0-1 0,-1 0 56,1 5 0,0 1 0,0-2 0,0-1 0,0-1 1,1-2-1,-1-4 0,2 16 0,0-2 0,1-3 0,0-5 1,2-7 197,3 13 1,1-9-1,2-9 1,0 9 0,3-38 48,5-80 1,-10-35 0,-6-29 0,-1-9-239,0 18 1,0-6-1,-1-6 1,0-3 0,0-5-1,-2 22 1,0-2-1,0-3 1,-1-3 0,0-2-1,1-1 1,-1-2-1,0-1-54,0 4 0,0-2 0,0-3 0,-1-1 0,1-1 1,0-1-1,-1-1 0,1 0 0,0 1 0,-1-1 1,1 8-1,-1-2 0,1 1 0,-1 0 0,0-1 1,1-1-1,-1 1 0,1-1 0,-1-1 0,1 0 0,-1 0 27,1 2 0,-1 0 0,0-2 1,1 1-1,-1-2 0,0 1 1,1-1-1,0 1 0,-1 0 0,1 1 1,0 0-1,0 1 0,1-4 1,0 1-1,-1 0 0,1 1 1,0 0-1,0 0 0,1 1 0,-1 0 1,1 0-1,0 1 0,0 0-35,0-6 0,1 1 1,0-1-1,0 1 0,0 0 1,1 1-1,0 1 1,0 2-1,0 1 0,0 2 1,1-7-1,0 1 1,0 0-1,1 3 0,0 2 1,0 2-1,1 3 0,1 5 31,5-20 0,0 4 0,2 4 0,-1 7 0,0 5 220,0-29 1,-1 10-1,6 55 1,9 74 0,-2 33-108,-13 15 0,-9 20 1,-4 13-1,1 4 0,2-24 1,-1 4-1,-1 4 0,1 4 1,-1 2-1,0 3 1,-1 2-137,0-13 0,0 2 0,0 3 0,-1 2 0,0 2 1,0 1-1,-1 0 0,1 1 0,-1-1 0,0-1 1,1-8-1,-1 1 0,-1 0 0,1 0 0,0 1 1,-1 0-1,1-1 0,-1 2 0,1-1 0,-1 0 0,1 1 2,-1 2 0,1 0 0,0 1 1,-1 0-1,1 0 0,0 0 1,-1 0-1,1 0 0,0 1 1,-1-1-1,1 0 0,0-1 1,-1 1-1,1-1 0,-1 1 1,0-1-1,1 1 0,0-1 1,-1 0-1,1 1 0,0-1 0,0 0 26,1 0 1,-1 0-1,1 0 1,0 0 0,0 0-1,0 0 1,1 0 0,-1-1-1,0 1 1,0-2-1,0 0 1,0-3 0,0 0-1,0-1 1,0 0 0,0 0-1,0 0 1,0-1-1,0 0 1,0-1 0,0 0-1,0-1 19,0 4 0,0-1 0,0 1 0,0-1 0,0 0 0,0-2 0,0 0 0,0-1 0,0-2 0,0-1 0,1 7 0,-1-1 0,1-1 0,-1-1 0,1-2 0,0-2 0,1-1 0,0-2 163,0 11 1,1-1 0,1-2 0,0-4 0,0-3 0,1-4 8,-3 15 0,-1 0 0,5-16 0,12-30 1,40-36-173,-35-61 0,-11-37 0,-2-10 0,-2 11 0,-1-9 0,-1-7 0,-2-5 0,0-3 0,-2 20 0,0-3 0,-1-4 0,0-2 0,-1-2 0,1-2 0,-1 1 0,0-1 0,1 14 0,-1-1 0,1-1 0,-1 0 0,0-1 0,0-1 0,0 0 0,0-1 0,1 0 0,-1 0-45,0 2 0,0 1 0,0-2 1,0 0-1,0 0 0,0-1 1,0 0-1,0 0 0,0-1 1,0 0-1,0 0 0,0-5 1,0 1-1,0-2 0,0 1 1,0-1-1,0-1 0,0 1 1,0-1-1,0 0 0,0 0 0,0 0 2,0 5 0,0 0 0,-1-1 1,1 0-1,0 0 0,0-1 0,-1 1 1,1 0-1,0 0 0,1 1 0,-1 0 1,1 1-1,0-4 0,0 1 0,0 0 1,0 0-1,0 1 0,1 0 0,-1 1 1,1-1-1,0 1 0,0 1 0,1-1 49,0-5 0,0-1 0,0 0 0,0 0 1,1 0-1,0 2 0,0 1 0,0 1 1,0 3-1,1 1 0,-1-4 0,1 0 1,-1 2-1,1 2 0,1 2 0,-1 3 1,2 2-1,1 3-6,3-20 0,2 4 0,1 4 0,1 6 0,-2 5 196,3-29 1,-1 8-1,0 58 1,1 88 0,-2 38-108,-7-5 0,-3 14 1,-1 9-1,-2 5 0,-2-24 1,0 4-1,-1 3 0,0 4 1,-2 2-1,0 2 1,0 1-61,0-4 1,-1 2-1,0 2 1,-1 3 0,0 1-1,0 0 1,0 2 0,-1-1-1,1 0 1,0-5 0,0 0-1,0 0 1,0 2-1,-1-1 1,1 1 0,-1 0-1,0 1 1,-1 0 0,1 0-75,-1-6 0,0 1 0,-1 1 1,0 0-1,-1 0 0,1 0 1,0 0-1,0 1 0,0-1 1,1 0-1,0 0 0,1 0 1,1-1-1,-1 1 0,1-1 1,0 1-1,1 0 0,-1-1 1,1 1-1,0 0 0,0-1 0,0 1-2,-1 1 0,1 1 0,0 0 0,0 0 0,0 0 1,0 0-1,0-1 0,1 1 0,0-2 0,0 0 1,0 0-1,1 2 0,0 1 0,0-1 0,1-1 1,0 1-1,0-2 0,0 0 0,1-1 0,-1 0 0,0-1 85,0 2 1,0 1-1,0-1 1,1 0-1,-1-1 1,0-2-1,1-1 1,0-2-1,-1-3 1,1 23-1,0-3 1,0-2-1,0-3 1,1-5-1,-1-4-38,1 9 0,-1-5 0,1-7 0,1-7 0,1 27 0,6-33 245,7-59 1,-1-66 0,-4-57 0,0-10-201,-3 43 0,0-6 0,-1-4 0,-1-3 0,1-4 0,0-2 0,-1 6 0,1-4 0,-1-2 1,0-3-1,0-2 0,-1-1 0,1-3 0,-1 0-88,-1 14 0,1-1 0,-2-1 1,1-3-1,-1 0 0,1-1 0,-1-1 1,1-1-1,-1 0 0,1 0 0,0 1 1,-1 2-1,1-1 0,0 0 0,0-1 1,0 0-1,0 0 0,0-1 0,0 0 1,0-1-1,0 1 0,1-1 0,-1 0 5,1 5 0,-1-2 0,1 1 0,-1-1 0,1-1 1,0 1-1,0-1 0,0 1 0,0-1 0,0 1 1,0 0-1,1 0 0,0 0 0,0 2 0,0 0 1,0 0-1,0 0 0,1 0 0,-1 1 0,1-1 1,0 0-1,0 1 0,0 0 0,0 1 0,0 0 0,0 0 8,1-3 0,0-1 0,0 0 0,0 0 0,0 1 0,0 0 0,1 1 1,-1 1-1,1 0 0,0 2 0,0 1 0,-1 2 0,3-13 0,-1 1 1,0 1-1,1 2 0,0 1 0,0 2 0,0 1 0,0 3 0,1 1 30,0-6 0,1 2 0,0 1 0,1 3 0,-1 3 0,2 3 0,0 4 0,5-23 0,1 4 0,1 9 0,5 12 327,18-21 1,0 47 0,0 111-269,-39 11 0,-14 23 0,-2 10 1,6-28-1,-2 7 0,0 5 0,-2 3 1,0 4-1,0 2-59,0-14 0,-1 3 0,0 2 0,-1 2 0,0 3 0,-1 0 0,1 1 0,0 0 0,0-1 0,1-3 0,0 0 0,0 1 0,0 1 0,0 0 0,0 1 0,0 0 0,0 0 0,0 1 0,0-1-45,0-4 0,0 0 0,0 0 1,0 1-1,-1 0 0,1 0 1,0 0-1,0 1 0,0-1 1,0 1-1,0-1 0,1 1 1,-1 0-1,1 0 0,0 0 1,0 0-1,0 0 0,0 0 1,0 0-1,0 0 0,0 0 0,0 0 7,-1 7 0,0 1 1,0 0-1,0 0 0,0 0 1,1-1-1,-1 0 0,1 0 1,0-1-1,0 0 1,2-5-1,-1 0 0,1-1 1,0 0-1,0 0 0,1-1 1,0 0-1,0 0 0,0 0 1,0-1 70,0 7 1,1 1 0,0 0 0,-1-1-1,2 0 1,-1-2 0,0 0 0,1-3 0,0-1-1,0 10 1,-1-2 0,1-1 0,1-2-1,-1-3 1,2-2 0,0-3-34,0 13 0,1-4 0,1-3 0,1-5 0,1-7 0,-2 20 0,2-10 0,10-31 245,18-39 1,-8-71 0,-4-52 0,1-8-171,-3 23 1,0-7-1,1-5 1,-1-5 0,-1-2-1,-3 21 1,0-3-1,-1-2 1,1-2 0,-1-2-1,-1-2 1,1-2 0,-1 0-123,-2 7 0,0-2 0,0-2 0,-1-1 0,0-2 1,0 0-1,-1 0 0,1-1 0,1 0 0,-1 1 1,0 5-1,0 0 0,1 0 0,-1-1 0,0 0 1,0 0-1,1 0 0,0 0 0,0-1 0,0 1 0,0-1 0,1-2 0,0 0 0,0-1 0,1 0 0,-1 0 1,1 0-1,0 0 0,1 1 0,0 0 0,0 1 1,1 1-1,0-4 0,1 0 0,0 1 0,0 0 1,1 1-1,0 1 0,1 0 0,1 0 0,1 1 0,0 1 43,3-7 0,2 0 0,1 0 0,1 1 0,0 1 0,0 1 0,0 1 0,-1 3 0,-1 1 1,1-8-1,0 2 0,0 2 0,-1 1 0,-1 3 0,-1 3 0,0 3 4,1-12 0,0 2 0,-2 4 0,-1 6 0,-2 9 196,2-12 1,-2 9-1,-3 46 1,1 102 0,-6 60-144,-7-46 1,-4 10-1,-2 8 1,-2 5-1,-1 1 1,1-25-1,-2 3 1,-1 1 0,-1 3-1,-1 1 1,0 2-1,-1 1 1,-1 1-104,0-6 1,0 2 0,-2 1 0,0 2 0,-1 1 0,0 0-1,-1 1 1,1 0 0,0 0 0,1-1 0,0 2 0,0 0 0,0 1-1,0 0 1,1 0 0,-1 0 0,0 1 0,-1-1 0,1 1-1,-2-1 6,2-7 1,-1 1-1,-1 0 1,0-1 0,0 1-1,-1 0 1,1 0-1,1 0 1,0-1 0,0 0-1,1 0 1,0 5-1,1 1 1,0-2 0,0 1-1,1 0 1,0-1 0,1 0-1,0 0 1,1 1-1,0-1 44,0-1 0,1 1 0,1 0 0,0 0 0,0 0 0,1-1 0,0 0 0,0-1 0,1-1 0,0 0 0,-1 12 0,1 0 0,0-1 0,0-1 0,1-1 0,0-1 0,1-2 0,0-1 0,1 2 0,0-1 0,0-2 0,1-1 0,1-2 0,-1-2 0,1-2 140,-2 19 0,1-1 1,0-3-1,1-9 1,4-14-1,3 28 1,9-50-74,24-108 1,-21-11 0,-3-23 0,-2-14 0,1-3-68,-2 19 0,0-6 0,0-5 0,1-3 0,-1-2 0,1-1 0,0 0 0,0 5 0,0-2 0,0 0 0,1-2 0,-1-1 0,1-1 0,-1-1 0,1 0-50,-3 13 1,0-1 0,1 0 0,-1-2 0,0 1 0,0-2-1,1 1 1,-1 0 0,2 1 0,-1-1 0,1 2 0,1 0 0,-1-1-1,1 1 1,0 0 0,1 0 0,-1 0 0,1 0 0,0 0-1,1 0-5,0-1 0,0 0 1,1-1-1,0 1 0,0 0 1,0-1-1,0 2 1,0 0-1,0 1 0,-1 2 1,2-14-1,0 2 1,0-1-1,-1 2 0,0 1 1,0 2-1,-1 1 0,-1 1 195,-1 0 0,-1 1 1,-1 2-1,0 1 1,0 2-1,0 2 1,0 4-57,3-14 0,0 1 0,0 5 0,0 8 0,-1 14 0,3-16 0,-1 41-84,16 137 0,-21-21 0,-4 18 0,-2 10 0,-1 5 0,0-24 0,-2 5 0,0 3 0,0 4 0,-1 1 0,1 1 0,-1 0 0,1-6 0,0 2 0,0 0 0,0 2 0,0 0 0,0 1 0,0 1 0,0 0 0,0-5 0,0 2 0,1 1 0,-1 0 0,0 1 0,0 0 0,0-1 0,0 0 0,-1-1 0,1-2 0,0-2 0,-1 1 0,1-1 0,0 0 0,-1 0 0,0 0 0,0 0 0,0 1 0,0-1 0,0 2 0,0-1 0,0 1 0,-1-1 0,1 0 0,-1-1 0,-1 0 0,1-2 0,-1 6 0,-1 0 0,1-1 0,-1-1 0,-1-1 0,1 0 0,-2 0 0,0-2 0,0 9 0,-1-2 0,0 1 0,-1-2 0,-1-1 0,-1-2 0,-1-2 0,-2 1 0,-1 0 0,-1-3 0,-1-2 0,-1-3 0,-1-3 165,-7 18 0,-2-5 0,-2-4 0,-1-9-165,-2 5 0,-1-7 0,-7-32 0,-56-64 0,66-36 0,11-28 0,2-9 0,3 11 0,1-8 0,2-5 0,1-6 0,0-2 0,2 20 0,1-4 0,0-3 0,0-2 0,1-1 0,0-2 0,1 0 0,-1 1 0,1 5 0,1-1 0,-1 0 0,1-1 0,1-1 0,-1 0 0,0-1 0,0 0 0,0-1 0,0 4 0,1-1 0,-1-1 0,0 0 0,0 0 0,0-1 0,0 0 0,1-1 0,-1 1 0,2-1 0,-1-2 0,1 0 0,0-1 0,0 0 0,0 0 0,1 0 0,-1 0 0,1-1 0,0 0 0,-1 1-50,1-3 1,0 0 0,0 0 0,1 0 0,-1-1 0,0 1-1,1 0 1,-1 0 0,1 1 0,-1 1 0,1 4 0,-1 0 0,1 0-1,0 1 1,-1 0 0,1 1 0,0 0 0,0 0 0,0 2-1,0 0-10,-1-14 1,1 1 0,0 0 0,0 0-1,0 3 1,0 1 0,0 2 0,1 4 0,0-10-1,0 1 1,0 4 0,1 3 0,0 3 0,0 4 222,1-13 1,1 5 0,0 6 0,0 9 0,1-33 0,7 42 81,3 70 1,-6 48 0,-8 42 0,-1 8-195,1-24 0,0 7 0,-1 4 1,0 3-1,-2 3 0,-1-12 0,0 4 1,-2 2-1,0 1 0,0 3 0,-1 1 1,1 0-114,-1 1 1,1 1-1,-1 2 1,-1 1-1,1 1 1,-1 1-1,0-1 1,-1 0 0,1 2-1,-2 1 1,1-1-1,-1 2 1,0-1-1,0 0 1,-1 0-1,0 0 4,1-10 0,0 1 0,-1-1 0,0 0 0,0 1 1,0-1-1,0 0 0,0-1 0,0 1 0,-1 7 0,1 1 1,-1 0-1,0-1 0,1 0 0,-1-1 0,0 0 0,0-1 89,1-3 1,0-1-1,0 1 1,0-1-1,-1-2 1,1 0-1,0-3 1,1-2-1,-2 10 1,0-2-1,0-3 1,0-1-1,1-3 1,0-3-32,-2 20 0,1-2 0,0-7 0,1-9 245,-4 39 1,3-55 0,5-123 0,3-48-165,1 37 1,2-9 0,1-7 0,-1-5 0,1-2 0,-1 4 0,0-3 0,0-5 0,1-2 0,-1-3 0,0-2 0,1-3-129,-1 16 0,1-2 0,-1-2 0,0-3 0,0-1 1,1 0-1,0-2 0,0 0 0,0 1 0,1-1 1,1 5-1,0 0 0,0 0 0,0-1 0,1-1 1,0 0-1,0 0 0,0-1 0,1 0 0,-1 0 0,1-1 6,0 3 0,-1-1 0,1 0 0,0 0 0,0-1 0,1-1 0,-1 1 0,1 0 0,0-1 0,0 1 0,1 1 0,-1 0 0,1 2 0,0 1 0,0-1 0,0 1 0,1 0 0,0 0 0,0 0 0,0 0 0,0 1 0,0-1 0,1 1 0,-1 1 37,1-7 0,0 1 0,1-1 1,-1 1-1,0-1 0,1 2 1,0 0-1,0 0 0,1 2 1,0 1-1,1 1 0,2-9 0,0 1 1,0 0-1,1 2 0,0 1 1,2 1-1,0 1 0,2 2 1,1 2 3,2-1 0,3 1 0,0 2 0,2 1 0,0 2 0,0 1 0,0 3 0,-1 3 0,6-23 0,-2 3 0,0 4 0,4 5 0,4 8 245,8 3 1,6 5 0,0 9 0,-4 15-77,10 0 1,-10 34 0,-26 71 0,-17 49 0,-3 11-170,2-38 0,-2 6 0,-1 6 0,-1 2 0,-2 4 0,-3 0 0,-1-9 0,-3 3 0,-1 1 0,-2 2 0,-1 2 0,0 1 0,-1 1 0,0 1-50,2-8 1,-1 0 0,0 3 0,-1 0 0,0 1 0,0 1-1,-1 0 1,0 0 0,0 0 0,1-1 0,-1 2 0,0 0 0,0 0-1,-1 0 1,1 1 0,-1-1 0,1 1 0,-1-1 0,0 0-1,1 1-2,-2-1 0,1 0 0,-1 0 1,0 0-1,1 0 0,-1 0 0,1-1 1,0 0-1,0 0 0,2-1 0,-1 6 1,1-1-1,0 0 0,0-1 0,1 0 1,0 0-1,1 0 0,1-1 0,-1 0 28,2-1 1,0 0-1,0 1 1,2-1 0,-1 0-1,0-1 1,1-2 0,0 0-1,-1-2 1,1 0 0,-1 0-1,1-2 1,-1-1 0,1-1-1,0-1 1,0-1 0,0-1 23,-1 16 0,0-1 0,1-1 0,-1-2 0,1-4 0,0-4 0,-3 16 0,1-5 0,0-5 0,2-9 327,3 3 1,2-8 0,-4-42-132,-3-48 1,5-35-1,5-33 1,3-17 0,-1 0-127,-2 8 0,0-6 0,0-4 0,0-5 1,0-2-1,0-1 0,0 12 0,0-2 0,0-3 1,0-1-1,0-1 0,0-2 0,0-1 1,0-1-118,0 10 0,0-2 0,0-1 0,0-1 0,0-1 1,0-1-1,0 0 0,0 0 0,0-1 0,0 1 1,0 5-1,0 0 0,0 0 0,0-1 0,0 0 1,0 0-1,0-1 0,0 1 0,0-1 0,0 1 0,0-1 2,0 0 0,0-1 0,0 0 1,0 0-1,0 0 0,0 0 1,0 0-1,0 0 0,0 1 1,0 0-1,0 1 0,0 3 1,1 0-1,-1 1 0,0 0 1,0 0-1,1 0 0,-1 1 1,1 0-1,-1 0 0,1 1 0,0 0-10,0-4 1,0-1-1,0 1 1,0-1-1,0 2 1,1 0-1,-1 1 1,1 1-1,0 1 1,1 1-1,0-10 1,0 2-1,1 0 1,0 2-1,0 1 1,1 1-1,0 2 1,1 0 54,1-2 0,0 0 0,1 1 0,1 2 0,0 1 0,0 4 0,1 2 0,1-9 0,1 1 0,0 5 0,0 4 0,2 5 196,5-15 1,2 7-1,-2 12 1,-1 0 0,-2 33 786,-1 92-874,-11 14 0,-3 22 0,-1 10 0,0-25 1,0 6-1,0 4 0,0 4 0,0 3 1,0 0-119,0 4 0,0 2 0,0 4 0,1 1 0,-1 1 0,-1 1 0,1-1 0,-1-8 0,0 1 1,-1 0-1,1 1 0,-1 1 0,0-1 0,1 1 0,-2 0 9,1-8 0,0 1 0,0 0 0,-1 1 0,1-1 0,-1 0 0,0 0 0,1 0 0,-1-1 0,1 6 0,-1 1 0,1-2 0,0 1 0,-1-1 0,1 0 0,-1-1 0,1 0-66,-1-2 0,0-1 1,0 0-1,0 0 1,1 0-1,-1-2 1,0 0-1,1-2 1,-1 4-1,1 0 1,0-2-1,0 0 1,1-2-1,0-1 0,0-2-44,0 19 1,1-1 0,0-2 0,0-5-1,1-5 1,-1-4 0,0-2 0,0-8-1,0-12 601,0 5 1,0-33-352,0-83 0,0-46 1,0 26-1,0-11 1,0-8-1,0-6 1,0-1-80,0 4 0,0-4 1,0-4-1,0-2 1,0-3-1,0 0 1,0 0-1,-1 16 0,0-1 1,1 0-1,-1-2 1,0 0-1,0-1 1,0 0-1,0-2 1,0 0-112,0 2 1,1-2 0,-1 0 0,0-2 0,0 0 0,1 0-1,-1 0 1,0 0 0,1 0 0,-1 1 0,0 2 0,0 0 0,0-1-1,1 1 1,-1 0 0,0 1 0,0-1 0,0 0 0,1-1-1,-1 1-2,1-1 0,0-1 0,0 1 1,0-1-1,0 0 0,0 0 0,0 1 1,0-1-1,0 2 0,0 0 0,0-6 1,0 0-1,0 0 0,0 1 0,0 0 1,0 1-1,0 0 0,0 1 0,0 0 3,0 4 1,0 0 0,0 1-1,-1-1 1,1 2 0,0 0-1,0 1 1,0 1 0,1 2 0,1-13-1,0 1 1,1 1 0,0 1-1,0 3 1,0 1 0,1 3 48,1-15 0,1 1 0,0 4 0,0 5 0,0 4 163,1 6 1,-1 2 0,2 8 0,1 11 0,6-3 0,-1 32-1,-5 74 1,-3 36 0,-2-3 0,-1 15 0,-2 8 0,1 6-164,-1-23 0,0 5 1,-1 4-1,0 2 0,0 2 1,-1 1-1,0-2 0,-1-6 1,-1 1-1,-1 0 0,1 1 1,-1 0-1,-1 1 0,1 1 1,-1 1-59,1-4 0,0 1 0,-1 0 0,1 2 0,-1 0 1,0-1-1,-1 1 0,1 0 0,-1-1 0,0 10 0,-1 1 1,0-1-1,-1 0 0,1 0 0,-1 0 0,0-1 0,0 0-8,1-2 0,-1 0 1,-1-1-1,1 0 1,0 0-1,-1-1 1,1 0-1,-1-2 1,0 8-1,0 0 1,0-1-1,0-1 1,0-1-1,0-2 0,0 0-24,-1 5 1,0 0-1,0-1 1,0-2 0,0-3-1,1-4 1,0 0 0,0-4-1,0-2 1,1-3-1,1-5 417,-1 20 1,1-6 0,0-12-83,0 2 1,2-37 0,4-108 0,2-54-148,-1 34 0,0-11 0,0-6 1,0-4-1,0 16 0,0-3 1,0-3-1,0-3 0,0-3 1,0-1-140,0 10 0,0-2 0,0-3 0,0-1 0,0-2 0,0 1 0,0-1 0,0 1 0,0 10 0,0 0 0,0 0 0,1-1 0,-1 0 0,0 0 0,0 1 0,1-2 0,-1 1 41,1-1 0,-1 0 0,1-1 0,-1 0 0,1 0 0,0 1 0,0-1 0,0 2 0,1 0 0,0-7 0,0 1 0,0 0 0,1 1 0,0 0 0,0 1 0,0 0 0,1 2-76,0-6 0,1 0 1,0 0-1,0 2 0,1 1 1,0 2-1,-1 2 1,2-2-1,-1 2 0,1 1 1,0 3-1,1 1 0,-1 2-42,1-2 1,1 1 0,-1 3 0,1 3 0,1 5 313,4-19 1,1 6-1,0 15 1,1 11 0,0 29 48,6 69 1,-13 25 0,-7 23 0,-1 9-157,1-15 0,-1 8 1,-1 4-1,-1 3 0,-1 1 1,0-2-1,-3 2 0,0 2 1,0 3-1,-1 1 1,0 2-152,1-14 1,0 2-1,0 1 1,0 2-1,-1 1 1,0-1-1,0 1 1,0-2 0,-1 0-1,0 0 1,0 0-1,-1 0 1,0 0-1,0-1 1,0 1-1,0 0-4,-1-1 0,0 1 1,0 0-1,-1 0 1,1-1-1,-1 0 1,1-1-1,0-2 1,0 6-1,1-1 1,-1 0-1,1-2 1,0 0-1,0-1 0,-1 0-24,0 12 1,-2 0-1,1-1 1,0-1 0,0-3-1,2-3 1,-1-2 0,2-2-1,-1-4 1,1-2-1,1-5 417,0 33 1,1-7 0,-6-43 655,-1-52-874,5-56 0,9-52 0,3-10 0,-3 31 1,2-7-1,2-6 0,-1-3 0,1-3 1,0 2-176,0 1 0,-1-1 1,1-2-1,1-1 1,-1-2-1,1 0 1,0 0-1,0 8 1,0-1-1,0 0 1,1-2-1,0 1 1,0-1-1,0 0 0,0 0 64,1-4 1,0 0 0,0 0-1,0-1 1,0 0 0,0 0-1,1 1 1,0 0 0,0 2-1,0 0 1,1 1 0,-1-1-1,1 1 1,0-1 0,0 1 0,1 0-65,-1 0 0,0-1 1,1 0-1,0 0 1,0 1-1,0 1 1,1 0-1,-1 3 1,1-4-1,1 1 1,-1 1-1,1 1 1,0 1-1,1 2 0,0 1-33,2-4 1,0 0 0,0 2-1,1 2 1,2 3 0,1 3-1,9-20 1,1 5 0,4 6-1,4 8 426,13 6 1,4 9 0,-2 8-83,2-15 1,-9 37 0,-22 87 0,-11 37-161,-9-2 0,-8 13 1,1 8-1,2-30 1,0 5-1,0 4 0,0 2 1,0 3-1,0 2-147,0-9 1,0 4-1,0 2 1,0 1-1,0 1 1,0 1-1,0-1 1,0 0 0,0 0-1,0 0 1,0 0-1,0 1 1,0-1-1,0 1 1,0 0-1,0 1 0,0 2 1,0 0-1,0 1 1,0 0-1,0 0 1,0 0-1,0 0 1,0-1 0,0-2-1,0 0 1,-1-1-1,1 1 1,0-1-1,-1 0 1,1 0-1,-1-1-14,1 10 0,0 0 1,-1 0-1,0-1 0,0 0 1,0-2-1,-2-1 1,-1 6-1,0-2 0,-1 0 1,0-2-1,-2-2 0,0-2 185,-1 5 0,-2-2 0,0-2 0,-1-3 1,-1-5-1,-2 3 0,-1-4 0,-1-4 1,-3-6 176,-4-1 0,-2-6 0,0-8-41,-4 12 1,-1-33 0,-6-81 0,3-38-106,14 3 0,7-11 1,-1-7-1,-1 3 1,0-6-1,0-4 1,2-5-60,5 21 1,0-4 0,2-2 0,0-2 0,-1 0 0,-1 1 0,-1-4 0,-1 1 0,0-1 0,-1-1 0,1 0 0,1-1-153,1 11 1,0-1 0,1 0 0,0 0-1,0-1 1,0 0 0,-1 1 0,1 0 0,-1 0-1,0 0 1,-1 0 0,1 0 0,0 1-1,0-1-5,1 1 0,-1 1 1,1-1-1,-1 0 0,1 1 1,0 1-1,0 0 1,0-7-1,1 0 0,-1 1 1,1 0-1,0 1 0,1 0-14,-1 2 1,1 0-1,0 0 1,1 1 0,0 1-1,-1 1 1,1-8 0,0 1-1,1 1 1,0 2-1,0 1 212,1-12 1,2 1 0,-1 3 0,0 2 0,0 9 0,0 2 0,0 2 0,0 4 73,0-8 1,0 4-1,0 4 1,0-19 0,0 6 294,0 21 1,0 6 372,0-30-600,0 97-264,10 75 0,-6-19 0,0 11 0,0 4 0,3 18 0,1 6 0,-1 3 0,-1-16 0,0 3 0,-1 2 0,0 0 98,0-12 0,0 1 0,-1 1 1,1 1-1,-2 1 0,1 6 1,-1 1-1,0 2 0,-1 0 1,1 0-62,0 3 1,0 0-1,0 0 1,0 1-1,0 1 1,-1-14 0,1 0-1,-1 0 1,0 1-1,1 0 1,0 1-120,0 4 0,0 0 0,1 1 0,0 0 0,0-1 0,0 1 0,-1-2 0,1 0 0,0 0 0,-1 0 0,1-1 0,0 0 0,-1-2 1,1-1 0,0-1-1,0 0 1,0 0 0,-1-1 0,0 13-1,-1 0 1,1-2 0,-1-1 0,0-1 81,0 10 0,0-3 0,0-1 0,-1-4 0,0-12 0,0-3 0,-1-2 0,1-2 2,-1 8 1,0-3 0,0-5 0,0 15 0,0-6-3,0-22 0,0-5 0,0 23 0,0-82 0,0-63 0,0-3 0,0-12 0,0 5 0,0-7 0,0-5 0,0 6 0,0-4 0,0-3 0,0 1 0,-1-4 0,0-1 0,0 0 0,-1-2-99,-1 16 1,1-2 0,-2 0-1,1 0 1,0-1 0,1-3-1,-1 0 1,1-1 0,0 0-1,-1-1 0,-1-2 1,-1 0 0,0 0-1,1-1 1,0-1 0,0-4-1,2 0 1,-1-2 0,1 1-1,1-1 62,0-3 0,1 0 0,0-1 0,0 1 1,1 1-1,-1 4 0,0 0 0,0 0 1,0 1-1,0 0 37,0 1 0,0 0 0,0 0 0,0 0 0,0 2 0,0 5 0,0 1 0,0 1 0,0 0 0,0 2 0,-1-16 0,1 2 0,0 1 0,1 2 0,0 6 0,1 1 0,1 1 0,0 2 163,2-17 1,0 2 0,0 2 0,1 10 0,-1 2 0,1 2 32,-1 8 1,0 2-1,0 5 1,4-14 0,-1 7 74,-1-21-271,1 102 0,-6 47 0,-4 27 0,2 1 0,0 12 0,0 2 0,-2-16 0,0 3 0,-1 2 0,0 2-34,0-7 1,1 1-1,-1 2 1,0 1-1,-1 0 1,0 5 0,-2 1-1,1 1 1,-1 0-1,0 1 34,0 5 0,1 1 0,-1 1 0,0 0 0,0 1 0,1-14 0,0 0 0,0 1 0,1 0 0,0 1 0,0-1 0,1 4 0,0 0 0,1 0 0,-1 0 0,1 0 0,0-2 0,0-3 0,0-2 0,0 1 0,1-2 0,-1 1 0,1-1 0,1 14 0,0 0 0,0-1 0,0-1 0,0-2 0,0-9 0,0-1 0,0-1 0,0-1 0,0-2 0,0 10 0,0-2 0,0-1 0,0-3 0,0 16 0,0-4 0,0-5 327,0-15 1,0-4 0,0-3-1,0 16 1,0-9 0,0 13 655,0-59-738,0-127 1,0 31 0,-1-12 0,0-5-201,0-1 0,-1-6 0,0-4 0,0-1 0,0 10 0,-1-2 0,1-1 0,-1-1 0,0-1-135,0-5 1,-2-2-1,0-1 1,1 0 0,-1-1-1,2 14 1,-1-1 0,1-1-1,0 1 1,0-1-1,0 0 8,0-3 0,0 1 0,1-1 0,-1 0 0,1 0 0,0 1 0,0 0 0,0 1 0,0-1 0,1 1 0,-1 0 0,1-1 0,1 0 0,0-1 0,0-1 0,0 2 0,0-1 0,0 1 0,0 4 0,0-1 0,0 1 0,0 1 0,0 0 0,0 2-24,0-9 1,0 1 0,-1 1-1,1 1 1,1 3 0,1-10-1,1 2 1,0 3 0,2 4 432,1-4 1,1 4 0,2 8-1,0-5 1,4 14 0,18 4-1,-8 73 1,-13 47 0,-8 24-286,1-4 0,0 8 1,-2 5-1,0-2 0,-1 4 1,0 5-1,-1 3-132,0-2 1,0 3-1,0 4 1,-1 0 0,0 1-1,0-15 1,0 1 0,0 1-1,-1 0 1,0 1-1,0 0 8,-1 2 0,-1 1 0,0 0 0,0 1 0,-1 0 0,2 0 0,-1 2 0,1 0 0,0 1 0,1 0 0,-2 0 0,1-1 0,-1 0 0,0 0 0,0 0 0,0 0 0,0 0 0,1-1 0,0-3 0,2 0 0,-1-1 0,1 0 0,0 0 0,0-1 0,0-1 1,1-1 0,0 0 0,0-1 0,0-1 0,0 0 0,0 9 0,0 1 0,1-2 0,0-2-1,-1-2 82,1 12 0,0-1 0,0-4 0,0-4 0,0 12 0,0-6 0,0-7 0,-1 5 0,2-12 0,4-21 0,0-30 0,-2-133 0,0 32 0,0-11 0,0-7 0,-2 10 0,-1-5 0,0-4 0,0-2 0,-1 1 0,1-3 0,0-1 0,0-2 0,0 0 0,0-1 2,0-5 1,0-2 0,0-1 0,0 0-1,0-1 1,0 15 0,0 0 0,0-1 0,0 0-1,0 0 1,0 0-3,0-2 0,0 0 0,0 0 0,0 0 0,0-1 0,0 0 0,1-2 0,-1-2 0,0 0 0,1 0 0,-1 0 0,1 0 0,-1-1 0,1-2 0,0 1 0,0 0 0,1 1 0,0 2 0,2-9 0,0 2 0,0 0 0,2 2 0,1 1 0,0 4 0,2-1 0,0 2 0,0 3 0,1 4 0,-1-1 0,1 4 0,1 4 0,0 6 0,10-31 0,2 13 0,-3 26 0,5 18 0,11 30 0,4 86 0,-20-7 0,-4 12 0,-5 7 0,-5 10 0,-1 5 0,-1-4 0,-2 5 0,-1 3 0,0 0 0,0-16 0,-1 1 0,1 1 0,-1 1 0,0 0 87,0 4 1,1 2-1,-1-1 1,0 1-1,-1-2 1,0-3 0,0-1-1,-1-1 1,0 1-1,1-1-87,-1-1 0,1 0 0,-1 0 0,1 0 0,-1-2 0,0 16 0,0-1 0,0-1 0,1-2 0,1-5 0,0-1 0,0-1 0,0-3 0,0-8 0,0-2 0,0-2 0,0-2-328,0 12 0,0-3 0,0-6 326,0 3 0,0-14 1,0-16-1,3-135 2,0 0 0,1-14 0,-3 13 0,-1-6 0,1-4 0,1 12 0,0-3 0,0-1 0,0-1 0,-1-4 0,-1 0 0,1-1 0,-1 0 122,0 0 1,0-1 0,0 1 0,0-1 0,0 2 0,0-1 0,0 1 0,0 0-87,0 1 0,-1 1 0,1 0 0,1 1 0,1 6 0,0 0 1,1 2-1,0 1-36,0-19 0,1 2 0,4 5 0,2 15 0,2 3 0,2 5 0,6-11 0,4 10 0,25-14 0,-7 64 0,-5 44 0,-18 31 0,-6 19 0,-4-2 0,-2 7 0,-1 4 0,-1-5 0,0 3 0,0 4 0,-1 2-2,0-2 0,-1 3 0,0 2 0,0 1 0,-1-1 0,0 0 0,1 1 0,-1 0 0,0 0 0,-1 0 2,-1 0 0,1 1 0,-2 0 0,1 0 0,0-1 0,0-1 0,0-1 0,0 1 0,0-1 0,0-1 0,0-3 0,0 1 0,0-1 0,0-2 0,0 0 0,0 10 0,0 0 0,0-3 0,0-1 44,0-7 1,0-2-1,0-1 1,0-3 0,0 10-1,0-3 1,0-6-45,0 10 0,0-8 491,5-14 1,-10-14-165,-34-24 1,9-70 0,1-30-263,-5 6 1,-2-7 0,3-7 0,8 5 0,4-5 0,0-3 0,2-3-165,3 10 1,0-2 0,2-3-1,0 1 1,1-1 0,0-2-1,1-1 1,1 0 0,0-1-1,1 0 0,1-3 1,1 0 0,1 0-1,1 0 1,0-1 0,0 0-1,1-1 1,1 1 0,0-1-1,1 0 0,0-2 1,1-2 0,1 1-1,0 0 1,0 2 0,0 7-1,1 0 1,-1 1 0,1 2-1,0 0 77,0-17 1,0 2 0,0 2 0,0 4 0,0-7 0,0 6 0,0 4 348,0 17 1,0 4 0,0 5 163,-3-6 1,6 13-1,16 13 1,3 100-302,-3 7 1,-1 14-1,-2 2 1,0 10 0,-1 5-191,-5-7 0,-1 4 0,0 4 0,-1-1 0,1-14 0,-1 0 0,1 1 0,-1 1 0,0-1-110,0 4 1,0 1 0,-1 0 0,0-1-1,0 0 1,0 15 0,0-1 0,0 0-1,1 0-13,2-3 0,1 1 0,1-2 0,-1-1 0,0-8 0,-1 0 0,1-2 0,-1-2-13,2 16 0,0-2 0,1-4 0,-1-13 0,2-3 0,-4-5 627,-1 10 1,-3-8-247,4 23 1,-44-113 0,0-36 0,-1-19-113,4 0 1,-1-9 0,2-4-1,6 9 1,1-5 0,3-2 0,1-3-134,6 6 0,1-3 0,3-1 0,0-2 0,1 0 0,0-2 0,0 0 0,1-1 0,2-1 0,1-1-99,2-5 1,2-1 0,0-1-1,1 1 1,0 0 0,-1 5-1,0 1 1,0 0 0,0 0-1,0 1-11,-1-1 1,0-1 0,0 1 0,1 2-1,3 3 1,3-2 0,3 4 0,1 2-1,2 3-218,3-14 0,2 4 0,2 7 182,8-9 0,3 15 1,11 5 145,-19 64 0,-12 51 0,-8 29 0,1-5 0,-3 9 0,-3 6 0,-4 6 0,-5 6 0,-2 6 0,1 3-76,2-19 0,0 2 1,0 2-1,-1 2 0,1 2 1,1-1-1,1-7 1,0 1-1,0 0 0,1 2 1,0 0-1,0 0 0,0 1 9,0 3 1,0 1 0,0 1 0,0 0 0,1 0 0,0 0 0,2-1 0,-1 0-1,2 0 1,0 0 0,1-1 0,0 1 0,-1 0 0,1-1 66,-2 1 0,1 0 0,0 1 0,-1-1 0,1-1 0,0 0 0,0-2 0,1 8 0,0-1 0,0-1 0,1-1 0,-1-2 0,0-1 0,-1 7 0,0-1 0,0-2 0,-1-3 0,0-1 0,-2 7 0,-1-1 0,0-5 0,-1-4 47,0 5 0,-1-6 0,0-5-47,-2 18 0,-6-16 0,-23-9 0,4-83 0,11-65 0,8-35 0,4 33 0,1-8 0,1-4 0,-1-3 0,2 6 0,0-3 0,1-2 0,-1-3 0,0-2-76,1 3 0,0-2 1,0-3-1,1-1 0,-1 0 1,1-1-1,1 11 1,0 0-1,0-1 0,1 0 1,0 0-1,0-1 0,0-1 63,1-2 1,0-1-1,1 0 1,-1-1-1,1 0 1,1 0-1,-1 0 1,1 0-1,1 0 1,-1 0-1,1 0 1,0 0-1,1 0 1,-1 0 12,2 1 0,-1-1 0,1 1 0,0 0 0,0 1 0,1 1 0,-1 0 0,0-6 0,1 2 0,-1 0 0,1 1 0,0 1 0,0 0 0,-1 6 0,1-1 0,0 1 0,0 1 0,0 3 0,1 1 0,0-21 0,1 3 0,1 4 0,0 4-1,2-6 0,0 6 0,0 7 1,-2-20 0,4 44 0,13 97 0,-16 24 0,-6 23 0,0 9 0,2-16 0,1 7 0,0 5 0,-2 2 0,0 1 0,-3-4 0,-1 2 0,-1 1 0,-1 2 0,-1 2 0,1 2-40,-1-3 1,1 2 0,-2 1 0,1 2-1,-1 0 1,0 0 0,0 0 0,1-11-1,-1 0 1,1 1 0,-1-1 0,0 1 0,0 0-1,1 1 1,-1 0 39,1 4 0,-1 1 0,0 1 0,1 0 0,-1 1 0,1-1 0,1-1 0,-1 0 0,2-3 0,-1 0 0,1-1 0,0 0 0,1 0 0,-1 0 0,1-1 0,0 0 0,-1 10 0,0 0 0,0 1 0,1-2 0,0 0 0,0-2 0,1-2 0,0 3 0,1-1 0,0-1 0,0-3 0,1-1 0,0-3-122,0 3 0,0-2 0,1-3 0,0-3 0,-1-3 122,2 2 0,-1-2 0,0-6 0,1-8 245,0 27 1,0-43 0,0-94 0,0-39-137,0 12 0,0-11 0,1-8 0,-2-2 1,0 0-1,-1-5 0,0-4 0,0-3 1,-1-2-45,1 16 1,0-3-1,0-2 1,0-2-1,0-1 1,0 0-1,0 1 1,-1 9-1,1 1 1,0-1-1,0-1 1,0 0-1,0 0 1,-1 0 0,1-1-128,0-3 1,0 0-1,0-1 1,1-1-1,-1 1 1,0 0-1,0 0 1,1 1 0,-1 2-1,1 0 1,-1 1-1,1 0 1,0 0-1,0 0 1,0 1-1,0-1-14,0-11 0,1 0 1,0 0-1,0 1 0,1 0 1,-1 2-1,0 1 1,0-5-1,0 2 0,0 1 1,0 1-1,0 2 0,0 2-34,0-7 1,-1 2 0,1 1 0,0 4-1,1 3 1,0 0 0,1 2 0,1 5-1,1 9 437,2-18 1,2 15 0,10-4 655,-4 110-820,-6 50 1,-6 28 0,-1-21 0,-1 8 0,-1 8 0,1 4-240,0-18 0,0 5 1,1 3-1,-1 3 0,0-1 1,-1 1-1,0-11 1,0 1-1,0 0 0,-1 1 1,1 1-1,-1 0 0,0 0 5,0 6 1,0 0 0,0 1 0,0 0-1,0 0 1,0 0 0,0 0 0,-1-2 0,1 1-1,-1-1 1,1 0 0,-1 0 0,1-1-1,-1 0 32,1-2 0,0-1 0,0 0 0,0 0 1,-1-1-1,2-1 0,-1 0 0,0 7 0,0 0 1,0-1-1,0-1 0,1-2 0,0-1 39,0 9 0,1-1 0,0-3 0,1-1 0,-1-5 0,0 5 0,0-3 0,0-4 0,0-4 36,0 5 0,0-6 1,0-8-1,0 2 0,0-19-36,0-37 0,0-68 0,0-43 0,0 16 0,-1-13 0,0-6 0,0-4 0,1 13 0,-1-5 0,0-3 0,-1-2 0,1-1 0,-1-1 0,0 4 0,0-1 0,-1-1 0,0-2 0,0-1 0,0 0 0,-1 0-2,1 6 0,0-1 0,-1 0 1,0-2-1,0 1 0,1-1 0,-1 0 1,0 1-1,0-3 0,1 1 0,-1-1 1,0 0-1,0 0 0,0 0 0,1-1 1,0 1 1,0 0 0,-1-2 0,1 1 0,1-1 0,-1 1 0,0 1 0,1 0 0,0 2 0,-1-6 0,1 0 0,1 2 0,-1 0 0,0 1 0,1 0 0,-1 1 0,1 5 0,0 0 0,0 0 0,0 1 0,0 1 0,0 2 0,0 2 0,0-17 0,1 2 0,-1 2 0,1 3 0,0 5-246,-1-2 0,1 5 0,1 3 0,-1 5 161,0-11 0,0 5 1,0 31-1,0 41 1,-3 65-1,-2 46 85,1-26 0,-2 10 0,0 6 0,0 4 0,2-12 0,1 5 0,0 3 0,0 3 0,-1 1 0,-1 3 0,0-12 0,-1 3 0,-1 1 0,1 2 0,-2 1 0,1 0 0,1 0 0,0-1 0,0 1 0,1 0 0,0-1 0,0 1 0,0 0 0,0 0 0,0 1 0,-1-1-22,0 2 1,0 0 0,-1 0 0,1 0-1,-1 0 1,0 0 0,1 0 0,0-2-1,-1 10 1,0 0 0,1-2 0,0 1 0,-1-1-1,1-1 1,0 0 21,1-4 0,-1 0 0,1 0 0,-1-1 0,1-1 0,0-1 0,1-2 0,-1 4 0,1 0 0,0-2 0,1-2 0,-1-1 0,2-3 0,-1 2 0,2-1 0,-1-3 0,1-3 0,0-5 0,0 25 0,0-6 0,1-28 0,0-32 0,0-104 0,0-58 0,0 42 0,0-10 0,0-5 0,0-3 0,0 21 0,0-1 0,0-4 0,0-1 0,0-2 0,0-1 0,0 2 0,0-3 0,0-1 0,0-2 0,0 0 0,0 0 0,0 0 0,0 9 0,0 0 0,0 0 0,0 0 0,0-1 0,0 0 0,0 0 0,0-1 3,0-2 0,0-1 0,-1 0 1,1 0-1,0 0 0,0 0 1,0 0-1,1 0 0,0 2 0,0 0 1,0 0-1,0 1 0,0-1 1,1 1-1,-1 0 0,1 1-3,-1-11 0,1-1 0,-1 1 0,1 1 0,0 0 0,1 2 0,0 2 0,2-4 0,0 2 0,1 1 0,0 2 0,0 2 0,1 1 0,-1-6 0,1 3 0,0 1 0,1 3 0,0 3 163,3-5 1,1 2 0,0 7 0,0 11 0,1-3 0,3 18-70,14 19 1,-16 102-1,-9 49-94,-2-34 0,-3 8 0,-2 6 0,1 4 0,1-14 0,0 3 0,0 3 0,-1 3 0,1 3 0,-1 1-7,0-11 1,1 3 0,-1 2 0,0 2 0,1 0 0,-2 1 0,1 1-1,0-1 1,-1 3 0,-1 2 0,1 0 0,-1 0 0,0 1 0,0 0 0,0 0-1,0-1 7,-1-9 0,0 0 0,1 0 0,-2 1 0,1-1 0,0 0 0,-1 0 0,1-1 0,0 0 0,-1 7 0,0 0 0,0-1 0,0 0 0,0 0 0,0-1 0,0 0 0,1 0-66,-1-2 0,0-1 1,1 0-1,-1 0 1,0 0-1,1-2 1,-1 0-1,1-3 1,-1 5-1,0-2 1,1-1-1,-1-1 1,0-1-1,1-2 0,0-1-44,-1 19 1,0-2 0,1-3 0,0-2-1,0-4 1,0 5 0,1-4 0,0-3-1,1-8 437,-1-4 1,0-6 0,1-13 655,0 5-820,2-115 1,0-45 0,0 17 0,0-13 0,0-7 0,0-4-240,0 13 0,0-4 1,0-3-1,0-3 0,0-1 1,0 1-1,-1 9 1,0 1-1,0-2 0,0 0 1,0-1-1,0-1 0,0-2 14,0 6 1,0-3-1,0 0 1,0-1-1,0-1 1,0 0-1,0 1 1,0-1 0,0 2-1,0-1 1,0 0-1,0 0 1,0 1-1,0-1 1,0-1-1,1 1-4,-1-2 0,1-1 1,0-1-1,0 1 1,0 0-1,0 1 1,1 0-1,-1 2 1,0-6-1,0 0 1,0 2-1,1 0 1,-1 2-1,1 0 0,-1 3 52,1-7 1,0 1 0,0 2 0,0 1 0,1 3 0,0 3 0,0 0 0,0 1 0,0 4 0,2 3 0,0 4 340,5-21 1,1 5 0,1 11-1,-2-5 1,6 26 0,15 46-132,-19 58 1,-8 28-1,1 10 1,-4 13 0,-1 9-164,-2-16 1,0 7 0,-2 5 0,-1 1 0,1 0 0,0-10-1,-1 2 1,1 0 0,-1 1 0,-1 1 0,-1 1-34,0-7 0,-1 2 0,-1 0 0,0 1 0,0 0 0,0 0 0,1 0 0,0 0 0,0 1 0,1 0 0,0 1 0,0-1 0,-1 0 0,1-1 0,0 0 0,-1 0 0,0 0 0,0-1 0,1 0 0,0 0 0,0-1 0,1 8 0,0 0 0,1 0 0,1-2 0,-1 0 0,1-1 0,-1-4 0,1 0 0,0-2 0,0 0 0,1-1 0,-1-3 0,0 3 0,0 0 0,1-3 0,-1-2 0,2-3-328,0 27 0,1-6 0,0-6 274,-1 29 0,-2-51 1,-4-112-1,1-44 1,1-26 53,2 31 0,0-7 0,0-5 0,0-3 0,1 4 0,0-3 0,0-4 0,0-1 0,1-2 0,0 8 0,0-3 0,1-2 0,-1 0 0,1-1 0,0 2 0,0-1 0,0 0 0,0 1 0,1-1 0,-1 0 0,1 0 68,1 13 0,-1-1 0,1 1 0,1-1 0,-1 1 0,0 0 0,0 1 0,0-12 0,0 1 0,0 0 0,0 1 0,0 0 0,0 1-68,0 3 0,0 0 0,0 1 0,0 0 0,0 2 0,0 1 0,0-8 0,0 2 0,0 0 0,0 3 0,0 3 0,0-6 0,-1 3 0,1 3 0,1 4-1,1-4 0,1 5 1,2 11-1,0 6 0,7 25 1,10 47 0,-10 42 0,-8 32 0,-3 7 0,1 0 0,-2 8 0,-1 5 0,0 4 0,1-21 0,0 2 0,0 3 0,-1 2 0,1 2 0,-1 0-62,0-2 0,0 2 0,1 1 1,-1 2-1,0 0 0,-1 0 0,1 0 1,-2 1-1,1 2 0,-1-1 0,1 1 1,-1-1-1,-1 1 0,1-1 62,-1 0 0,0 0 0,0 1 0,0-1 0,0 0 0,-1-1 0,1-1 0,-1-5 0,0 0 0,0 0 0,-1-1 0,1-1 0,1 0 0,-1-1 0,1 11 0,0 0 0,0-2 0,1 0 0,0-1 0,-1-3 0,0 7 0,0-1 0,0-2 0,1-3 0,1-1 58,1 6 1,1-1 0,1-4 0,-1-3 0,0 11-1,0-5 1,0-7-59,0 4 0,0-12 0,0 19 983,0-101-787,0-162 1,0 90-1,0-7 1,0-7 0,0-3-116,0 11 1,0-4 0,0-3 0,0-2 0,0-1 0,0 1 0,0-3 0,0-1 0,1-1 0,-1 0 0,1-1 0,-1 0-153,1 8 1,0 0 0,0-2 0,0 1-1,0-1 1,0 0 0,1 1 0,0 0 0,-1 0-1,1-1 1,1 1 0,-1 0 0,1 0-1,1 0-11,1-11 0,0-1 0,1 0 0,1 1 0,0 1 0,0 2 0,-1 6 0,1 1 0,0 1 0,0 2 0,1 1 0,1 1-115,1-4 0,1 0 1,1 3-1,0 3 0,2 4 393,7-22 1,1 7-1,-2 10 1,-4-2 0,3 24 130,10 44 1,-17 62 0,-9 29-188,-2-5 0,-1 8 1,-1 6-1,1-3 1,0 5-1,0 3 1,0 4-43,0-3 0,1 3 0,-1 3 1,0 1-1,-1 0 0,-2 0 1,0 1-1,-1 1 0,-1 0 1,0 0-189,1-15 1,-1 1-1,0 1 1,0-1 0,0 0-1,0-2 1,-2 13 0,0 0-1,0-1 1,0-2-1,0 0 17,1-5 1,1 0-1,-1-1 1,0-2 0,0-4-1,-1 2 1,-1-2-1,1-4 1,2-4 72,2 7 0,1-5 0,0-12 53,-6 14-53,8-119 0,0-36 0,0-9 0,0-16 0,0-6 0,0 25 0,0-5 0,0-3 0,0-2 0,0 0 0,0 8 0,0-1 0,0-2 0,0 0 0,0-1 0,0 0 4,0-3 1,0-2 0,0 0 0,0-1 0,0 0 0,0 0 0,0-3 0,0 0 0,0 0 0,0-1 0,0 1 0,0 1-5,0 0 0,0 1 0,0 1 0,0-1 0,0 1 0,0 0 0,1 4 0,-1-1 0,0 2 0,1-1 0,-1 1 0,1 0 0,0 3 0,-1 0 0,1 1 0,0 0 0,1 1 0,0 2 0,1-8 0,1 1 0,0 1 0,1 2 0,1 1-141,2-13 1,2 1-1,0 4 1,-1 2-1,1-9 1,0 3-1,-1 6 110,-1 17 0,-1 3 1,0 6 521,3-12 1,2 11 491,11 1-708,1 115 1,-6 10-1,-2 14-275,-5 0 0,-2 8 0,1 1 0,1 4 0,0 1 0,1 2-164,1 3 0,2 2 0,1-1 0,2-2 0,2-1 0,1-2 118,-2-5 0,0-1 1,2-4-1,9 19 1,1-5 45,-6-11 0,1-8 491,-4-23 1,3-9-1,29 0 1,-22-48-1,-10-30 1,-10-44-247,-9 18 1,-6-6 0,-8-6 0,-5-2-1,-1-10 1,-3-2 0,-7-3 0,-2 0-111,0 0 1,-1 0-1,1-2 1,-1 0-136,-3 5 0,0 1 0,7-5 0,1 0 0,-5 8 0,1 1 0,8 4 0,3 1 245,2 8 1,2 2 0,3 9 0,0 3 519,-3-39-765,4 10 0,10 30 0,10 9 0,2 15 0,27 23 470,5 9 1,-10 0-471,-4 0 0,-11 0 0,23 0 0,-17 0 0,16 0 0,-26-10 0,5-2 0,-52-18 0,-20 1 0,-9 2 0,-13 12 0,16-4 0,6 4 0,13-5 0,2-2 0,50 10 0,26 2 0,8 9 0,9 2 0,6-1 0,3 0 0,7 0 0,3 0 0,10-1 0,2 0 0,4-3 0,1 0 0,2 2 0,-2-1-155,-3-3 1,-1-2 0,0-2 0,-2-2 154,-9-3 0,0 0 0,1 1 0,1 1 0,-1 5 0,-2 2 0,-3 0 0,-6 2 0,14 4 0,-47 0 0,-39 0 0,-49 2 0,-5 6 0,-7 4 0,-7 10 0,4-7 0,-4-1 0,4-9 0,5 12 308,6-9 1,4-1-309,10-7 0,-3 3 0,-4 4 0,-8 3 0,-15 4 0,-16 6 0,35-12 0,-1-1 0,1 1 0,-2 1 0,-6-2 0,1 1 0,4 1 0,1 1 0,-2-3 0,0 1 0,6 1 0,1 1 0,0 2 0,1-1 0,-32 1 0,2-5 0,12-4 0,10-3 0,37 0 0,30 0 0,23 0 0,28 0 0,12 0 0,25 0 0,-43 0 0,2 0 0,2 0 0,3 0 0,11 0 0,3 0 0,-1 0 0,1 0 0,0 0 0,1 0 0,0 0 0,-3 0 0,-12 0 0,-2 0 0,-2 0 0,-2 0 0,29 0 0,-17 0 0,-9 0 0,4 0 0,5 0 0,18 0 0,4 0 0,-12 0 0,-3 0 0,-24 0 0,-7 0 0,-59 2 0,-35 5 0,-31-4 0,18 1 0,-2-1 0,4-1 0,1-1 0,2-1 0,2 0 0,2 0 0,-1 0 0,-1 0 0,-1 0 0,-2 0 0,-1 0 0,0-1 0,-1 2 0,-1-1 0,-1 2 0,-2 1 0,1 1 0,8 2 0,1 1 0,1 3 0,2 2 0,-32 7 0,5-4 0,30 5 0,19-18 0,81-12 0,0-14 0,0 2 0,5 0 0,36-13 0,-39 20 0,1 1 0,3 2 0,1 2 0,2 2 0,1 1 0,5 1 0,0 2 0,-2 4 0,1 0 0,-5 0 0,-1 0 0,-5-1 0,-1 2 0,44 24 0,-21 34 0,-39 16 0,-9 19 0,-8-4 0,-4 10 0,-2 4 0,-4-13 0,-1 4 0,-2 3 0,-1 2-99,0-5 1,-2 3 0,0 2-1,-2 0 1,0 0 0,-2-2-1,-1-1 1,-2 1 0,1 0-1,-2 1 9,1-14 1,-1 2-1,0 0 1,-1 0 0,0-2-1,1-2 1,0 7 0,0-3-1,1 0 1,-1-2-1,0 0-33,-1 16 0,-1 1 0,1-4 0,0-2 0,1-16 0,-1-1 0,2-3 0,1-3-205,0 12 0,2-4 0,0-4-77,-2 33 1,1-46 404,3-84 0,0-35 0,0-22 0,0 9 0,0-11 0,0-4 0,0-1-110,0-8 1,0-4 0,0-1 0,0 0-1,0 18 1,0-1 0,0-1 0,0 1-1,0-2 11,0-1 1,0 0 0,0-1-1,0 0 1,0 0 0,0-1-1,0-1 1,0 1 0,0 0-1,0-1 26,0 1 0,-1 0 1,0-1-1,2 1 0,0 0 1,1 0-1,1 1 1,1-1-1,1 1 0,1 1 73,0 1 0,2-1 0,0 2 0,2 1 0,2 1 0,2-8 0,1 2 0,3 2 0,3 3 0,12-16 0,5 4 0,1 8 0,-5 17 0,0 6 0,-1 10 0,26-15 0,-36 110 0,-7 34 0,-10 1 0,-8 11 0,-2 6 0,-2-6 0,-3 5 0,-1 3 0,-2 4-21,3-23 0,-1 3 0,-1 2 0,-1 1 0,0 0 0,0-1 0,-1 3 0,0-1 1,-1 2-1,0-1 0,-2 0 0,0 0 21,-2 1 0,-2 1 0,0-1 0,-1 1 0,1-1 0,2-1 0,1-3 0,2 0 0,0 0 0,0-1 0,2-1 0,-1 1 0,0 14 0,0 0 0,1 0 0,0-2 0,1-3 0,0 9 0,0-3 0,1-2 0,2-4-64,3 8 0,1-4 1,2-5 63,-1-16 0,0-3 0,2-16 983,2-7-738,0-115 1,0 2 0,0-16 0,0-4-167,0 3 1,0-5-1,0-3 1,0-1 0,0-5-1,0-1 1,0-2-1,0-2-178,0 14 1,0-2 0,0 0-1,0-1 1,0-1 0,0-3-1,0-1 1,0-1 0,0 0-1,0-1 0,0-3 1,0-1 0,0 0-1,0-1 1,0 1 0,0 1-1,0 0 1,0 0 0,0 0-1,0 0 0,0 3 1,-1-1 0,1 0-1,0 3 1,1 1 0,0 10-1,1 1 1,0 1 0,0 2-1,1 2 344,-1-9 1,1 1 0,1 3 0,1 4 81,3-6 1,2 5 0,2 10-1,4-3 1,2 33 0,14 120-301,-21-16 1,-4 13-1,-3 7 1,-5 5 0,-3 9-1,-3 5 1,-1 2-28,1-20 0,0 2 0,-2 3 0,0 2 0,-1 0 0,1 0 0,0-8 0,1 1 0,0 1 0,-1 0 0,0 0 0,0 1 0,0 0-71,-1 1 1,-1 2 0,1-1 0,-1 1-1,0 0 1,1-1 0,-1 0 0,1-3 0,-1 0-1,0-1 1,1 1 0,-1-1 0,1 0-1,0 0-19,-2 13 1,1 1-1,0-1 1,0-1 0,0-1-1,0-2 1,-1 6 0,-1-2-1,1-1 1,0-3-1,0-3-156,0 5 0,1-3 0,0-3 0,1-6 573,2 6 1,1-5 0,-2-13-20,-7-2 0,2-34 1,12-110-309,-2-14 0,0-18 0,3 32 0,0-7 0,1-4 0,0-2 0,0 2 0,0-3 0,0-2 0,0-2 0,0 1 0,0-2 0,0-1 0,0-1 0,0 0 0,0-1-99,0-4 1,0-1 0,0 0-1,0-1 1,0 1 0,0 2-1,0 0 1,0 0 0,0 0-1,0 0 0,0 2 1,0 0 0,0 0-1,0 0 1,0 3 0,0 5-1,0 2 1,0 0 0,0 2-1,0 1-93,0-8 1,1 0 0,-1 4 0,-1 4 191,-1-6 0,-2 4 0,0 9 0,2-12 0,-8 36 0,-24 84 0,9 34 0,5 22 0,4 1 0,1 10 0,0 7 0,3-22 0,0 4 0,-1 4 0,2 0 0,0 1 0,2 1 0,1 2 0,0 0 0,1 1 0,0 0 89,0-13 0,1 0 1,-1 1-1,1 0 0,0 0 1,1-1-1,0 14 0,2-1 1,-1 0-1,2-1 1,-1-1-82,1-6 1,0-1 0,1 0 0,0-3-1,0-2 1,0 7 0,0-3 0,1-3 0,-1-4-9,1 6 0,0-4 0,0-8 0,0 19 0,0-41 0,0-69 0,0-41 0,0-22 0,0 4 0,0-8 0,0-5 0,0 6 0,0-3 0,0-3 0,0-1 0,0 7 0,0-1 0,0-2 0,0-1 0,0 0 0,1 0 0,1-1 0,0 0 0,1-1 0,-1 0 54,1-1 1,0-2 0,0 0 0,0 1-1,0 1 1,-1 3 0,1 0 0,-1 1 0,0 0-1,1 1-54,0-2 0,0 1 0,0-1 0,0 3 0,0 1 0,0-7 0,0 2 0,1 3 0,0 3 0,3-11 0,1 3 0,-1 8 0,-3-19 0,5 41 0,0 65 0,-8 46 0,-9 27 0,2-6 0,-2 7 0,0 6 0,2-6 0,0 5 0,-1 2 0,-1 3 0,-1-8 0,-2 2 0,0 2 0,0 0 0,2 0 0,0 0 0,2 0 0,0 0 0,1 1 0,0-1 99,1-1 1,0 0 0,1 0 0,0 0-1,0-1 1,0 16 0,1 0 0,0-1-1,1-2-99,1-9 0,1-1 0,1-2 0,-1-3 0,0 9 0,1-3 0,1-7 0,-1 10 0,5-11 0,2-23 0,6-11 0,15-11 0,1-49 0,-16-43 0,-9-24 0,-3 10 0,-3-7 0,0-5 0,1 8 0,0-4 0,0-3 0,0-1 11,1-12 1,-1-4 0,0 0 0,-1-1 0,0 20 0,-2 0 0,0 0-1,0-1 1,-1 0-12,-1-3 0,-1 0 0,0-1 0,-1 1 0,1 0 0,-1-15 0,1 0 0,-1 1 0,-2 1 0,-3 3 0,-1 0 0,-1 2 0,1 1 0,3 11 0,1 1 0,-1 1 0,0 3-44,-4-13 1,-1 2 0,0 6 43,0-15 0,-4 18 983,-13 32-738,7 134 1,16-21 0,1 12 0,1 5-173,2-4 0,1 4 0,1 3 0,0 0 0,1 4 0,1 0 1,0 1-1,0 2-172,0-15 1,-1 2 0,1 0-1,-1 1 1,1-1 0,0 1-1,1 0 1,-1 0 0,1 0-1,0-1-24,-1 19 0,1 0 0,0-1 0,1-1 0,-1-8 0,0 0 0,0-3 0,0-1-176,0 15 0,0-2 0,0-5 626,0-19 1,0-3 0,0-9-83,0 2 1,0-29 0,0-96 0,0-49-137,0 38 0,0-8 0,1-3 0,-2-2 1,-2 6-1,0-3 0,-1-1 0,0-1 1,0 0-209,0 0 1,0-1 0,-1 0-1,1 0 1,-1 0 0,1 0-1,0 1 1,0-1 0,0 0-1,1 0-11,-1-1 1,1-2 0,0 1 0,0 1-1,1 2 1,0-11 0,1 1 0,0 2-1,0 1-136,-1 9 0,0 1 0,0 1 0,1 3 244,0-13 0,0 4 0,0 12 2,1-23 0,-8 157 0,-3 50 0,4-33 0,0 9 0,0 6 0,-2 2 0,0-7 0,-2 4 0,0 2 0,0 2 0,-1-1-82,3-11 0,-1 2 0,1 0 0,-1 1 0,0-1 0,0 0 0,-1-2 0,0 0 0,-1 0 0,1-1 0,0 2 0,1-1 79,0 4 0,1 1 0,1 1 0,0-1 0,0-1 0,-1-3 1,-1 9-1,0-2 0,-1-1 0,1-2 0,0-1 3,-2 11 0,0-1 0,1-4 0,2-3 0,-1 8 0,2-5 0,1-10 0,-1-5 0,1-19 0,2-28 0,5-73 0,0-35 0,0 0 0,0-9 0,0-4 0,1 13 0,-1-3 0,1-1 0,0-4 0,0 6 0,0-4 0,0-1 0,1-1 0,0 0 0,1-3 0,1 0 0,1-1 0,0 0 0,0-1-17,2-3 1,-1 0-1,2-1 1,0 0 0,0 0-1,1 1 1,1-1 0,0 1-1,0 0 1,0 1 16,0 1 0,0 0 0,0 0 0,1 3 0,-1 3 0,3-5 0,0 3 0,0 4 0,0 3 0,1-8 0,1 5 0,0 8 0,1 1 0,2 17 0,4 26 0,-14 70 0,-6 30 0,-1-6 0,-1 8 0,-1 6 0,1 3 0,-1 8 0,1 4 0,-1 4 0,0-16 0,0 4 0,0 2 0,0 3 0,-1-1 0,0 1 0,0 2 0,-1 0 0,-1 1 0,0 1 0,0 0 0,-1 2-47,1-11 0,-1 2 0,-1 1 0,1 0 0,-1 0 0,1-1 0,0 0 0,-1 10 0,1-1 0,-1 0 0,1 0 0,0 0 0,0 1 47,0 0 0,-1 1 0,1 0 0,1-1 0,-1-1 0,0-2 0,0 8 0,1-2 0,-1-2 0,1-2 0,0-2 0,0 10 0,1-2 0,0-4 0,-1-5 0,-2 6 0,0-7 0,0-8 0,4-5 0,-3-11 0,-12 10 0,14-95 0,-4-64 0,5 20 0,2-11 0,0-6 0,-1 0 0,1-6 0,1-4 0,-1 0 0,0-6 0,0-2 0,0-2 0,0-1 2,0 13 0,0-2 0,0-1 0,0 0 0,0 0 0,0 1 0,0 0 0,0 0 0,0 0 0,0-1-2,0 0 0,0-1 0,0 0 0,0 0 0,0 1 0,0 3 0,0 0 0,0 0 0,0 2 0,0 0 0,0-17 0,0 0 0,0 3 0,0 1 0,0 9 0,0 1 0,0 2 0,0 2-131,0 5 1,0 2 0,0 2-1,0 0 1,0-14 0,0 2-1,0 3 131,0 10 0,0 2 0,0 2 0,0-19 0,0 5 245,0 11 1,0 4 0,0 4 0,0 0-1,0 2 1,0 0 0,0-1 0,0 1 81,0 5 1,0 3 0,0-39 655,0 27-656,0 49 1,0 53 0,0 31-188,0-2 0,0 10 1,0 5-1,0 1 1,0 6-1,0 4 1,0 3-52,0-2 0,0 3 1,0 2-1,0 3 0,0 1 1,0-8-1,0 2 0,0 1 1,0 1-1,0 1 1,0 1-161,0-7 1,0 0 0,0 1 0,0 1-1,0 0 1,0 1 0,0-1 0,0 4 0,0 0-1,0 0 1,0 1 0,0 0 0,0 0-1,0 1 9,-1-8 1,1 0-1,0 1 1,-1 0-1,1 0 1,0 1-1,1-1 1,0 0 0,0-2-1,1 1 1,1 0-1,-1 0 1,1-1-1,1 1 1,-1-1-1,1 0 0,-1 0 1,1-1-1,0 0 1,0 0-1,1 0 1,0 0-1,0 0 1,1-1 0,1 0-1,1 0 1,-1 0-1,2 0 1,-1 0-1,1-1 1,0 0-1,1-1-9,0 10 1,1 0 0,0-1 0,1 0-1,0-1 1,0 0 0,0-2 0,1-5 0,-1-2-1,1 0 1,0-1 0,0 0 0,0-1-1,-1 0-19,0 10 1,1 0-1,-1-1 1,0-1 0,0-1-1,0-4 1,2 3 0,0-2-1,0-2 1,0-3-1,-1-1-156,1 7 0,-1-1 0,-1-5 0,0-5 14,-2 8 1,-1-6 0,4-40 231,7-55 0,-14-38 0,-10-32 0,-1-7 0,4 15 0,0-6 0,0-5 0,-1-1 0,0-1 0,-2-5 0,-1-2 0,0-1 0,-2-1 0,1-1-82,-1 10 0,0-1 0,0-1 0,-1-1 0,0 0 0,1 0 0,-1-2 0,0-1 0,0 0 0,1-1 0,0 0 0,1 0 6,1-1 0,0-1 1,2 0-1,0-1 0,0 1 1,0-1-1,0 12 1,0 1-1,0-1 0,0 0 1,1-1-1,0 2 0,0-1 0,2 1 0,-1 0 1,1 0-1,1 1 0,-1 0 1,0 0-1,0 2 1,0-7-1,0 0 0,0 2 1,0 0-1,0 0 0,0 2 59,0-14 0,0 0 1,0 2-1,0 2 1,0 2-1,0-7 1,0 3-1,0 3 1,0 4 343,0-11 1,0 4 0,0 7-1,-1 17 1,0 5 0,3 9 163,18-27 1,-5 107-296,1 30 1,-3 20-1,-5 15 1,-4 14 0,-1 7-108,-1-22 0,0 5 1,-1 3-1,0 2 0,0 0 1,1-11-1,0 0 0,0 1 1,0 2-1,0-1 1,0 2-172,1 7 0,-1 0 0,0 2 0,1 0 0,-1 0 0,1 0 0,0 1 0,0 0 0,1 0 0,-1 0 0,0 0 0,1 0 0,-1-1 0,1 0 0,-1 0 0,1-1 0,0 0 0,0-1 0,0-6 0,1 0 0,0 0 0,0-2 0,0 0 0,0-2 25,1 10 1,0 0 0,0-3 0,0-2 0,0-3 0,0-2 0,2-2-1,-2-4 1,1-5 301,-3 3 1,1-5 0,0-9 0,12 34 737,-9-109-820,-3-57 1,-3-30 0,-1 28 0,-2-7 0,0-6 0,0-3-254,0-4 1,0-5-1,-1-4 1,1-1 0,-2-1-1,1 12 1,-1-1 0,0-1-1,-1-2 1,1 0-1,-1-1 19,0 7 1,0-2 0,0 0 0,-1-1-1,1 0 1,-1-1 0,1 1 0,0-2 0,0 0-1,0 0 1,0 0 0,0-1 0,1 0-1,-1-1 5,2 10 0,0-1 1,0-1-1,0 0 1,0 0-1,1 1 1,-1 0-1,1 1 1,-1-8-1,0 1 1,1 0-1,-1 1 1,1 0-1,0 0 0,0 1-10,0-1 0,1 0 1,0 1-1,0-1 0,0 2 1,1 1-1,-1 2 1,0-2-1,0 1 0,1 2 1,-1 2-1,1 1 0,-1 2-47,1-3 0,0 2 0,0 1 0,1 4 0,1 2 0,1-26 0,2 6 0,3 10 450,5 6 1,2 13 0,3-9 332,-11 83-660,-5 33 0,-4 21 0,0 9 0,-2 12 0,0 6 0,-2 1 0,0 6 0,-1 3 0,0 2 0,0-14 0,-1 1 0,0 1 0,-1 2 0,-1 2-82,-1-4 0,0 1 0,-2 3 0,0-1 0,1 2 0,0-2 0,0 1 0,2 1 0,-1-1 0,0 1 0,1 0 0,-1 0 0,0 4 0,0 0 0,-1 0 0,2 0 0,-1 0 0,1-1 0,1-4 0,1 1 0,1-2 0,-1 0 0,1 0 0,-1 0 17,-1-3 1,1 0 0,-1 0 0,0-1 0,1-1 0,0-1 0,1 8 0,0 0 0,1-1-1,0-2 1,0 0 173,1-6 0,-1 0 0,0-1 0,1-2 1,0-2-1,1 9 0,-1-2 0,1-2 1,1-4 89,1 13 0,2-5 0,-1-4 292,0 19 1,0-15-165,0-19 1,0-111 0,0-36-188,0-3 0,0-12 1,0-5-1,0 5 1,0-5-1,0-3 1,0-4-223,0 22 0,0-3 0,0-2 0,0 0 0,0-1 0,0 1 0,0 0 0,0 1 0,0-1 0,0 0 0,0 0 0,0 0 0,0-1 0,0 0 0,0-1 0,0 1 0,0-1 0,0 1 0,0-1 0,0-1 0,0 1 0,0-1 0,0 1 0,0 0 68,0 2 0,-1-1 1,1 0-1,0 1 1,0 0-1,1 1 1,2-13-1,0 0 0,1 2 1,1 0-1,0 2 123,0 6 0,0 1 0,0 1 0,2 3 1,0 3-1,3-2 0,1 3 0,0 3 1,1 5 217,3-4 1,0 6 0,-1 6-1,0-8 1,2 31 0,8 66-188,-13 32 1,-7 21 0,1-9 0,-1 9 0,-1 7 0,0 5-141,-2-7 0,0 5 0,-1 4 0,0 3 0,-1 1 0,0 0 0,-1-7 0,-1 1 0,0 1 0,-1 1 0,0 1 0,0 1 0,-1 1-62,1-4 1,-1 1-1,-1 2 1,1 0-1,-1 1 1,0 0-1,0 0 1,0-1 0,0 1-1,0-1 1,0 1-1,0 0 1,-1-1-1,1 1 1,-1 0-1,0 0 0,-1 0 1,0 1-1,0 0 1,-1 0-1,1 0 1,-1 0-1,1-1 1,-1 0 0,1-3-1,0-1 1,0 0-1,0 0 1,0 0-1,0-1 1,0 0-1,1 0-9,-1 10 1,1-1 0,0 1 0,0-1-1,0-1 1,-1 0 0,0-2 0,0-6 0,0 0-1,0-1 1,-1-1 0,0-1 0,1-1-1,0-1-19,-1 3 1,0-1-1,0-1 1,1-2 0,-1 0-1,1 0 1,-1 11 0,0-1-1,1 0 1,0-2-1,0-2-33,0 13 0,0-3 0,1 0 0,1-2 0,1-2 0,1-1 0,1-1 0,0 0 63,1-3 1,0-2 0,0 0-1,1-1 1,0-6 0,0-2 0,1 0-1,0-2 5,-1 19 1,1-2 0,1-5 0,-1-14-1,0-3 1,0-6 54,-1 8 0,2-8 327,8 15 1,6-116 0,2-31-188,0 4 0,1-10 1,-1-7-1,-3-6 1,0-8-1,-1-6 1,0-3-60,-3 18 1,0-4 0,-1-2 0,1-2 0,0 0 0,-1 1 0,1-1 0,0-1 0,-1 0 0,1 0 0,0-1 0,0 0-1,1-2 1,0-1 0,-1 0 0,2 0 0,-1 0 0,0 1 0,1 2 0,-1-1 0,1 1 0,-1 1 0,2 0 0,-1 1-52,1 3 0,0 1 1,1 0-1,-1 1 1,1 1-1,0 2 1,1-8-1,0 2 1,0 1-1,1 2 1,2 4-31,2-5 0,3 2 0,-1 5 0,1 5 245,-1 0 1,0 6 0,2 18 0,18 15-89,-27 82 1,-8 35 0,-2-14-1,-1 10 1,-2 6 0,-1 5-158,0-7 0,0 5 0,-1 4 0,-1 2 0,1 2 0,-1-2 0,1-7 0,0 0 0,0 2 0,-1 0 0,1 0 0,-1 2 0,1 1-66,-1 8 0,1 1 1,-1 2-1,0 0 1,0 1-1,0 0 1,-1 0-1,-1-9 1,0-1-1,0 1 1,-1 0-1,0 1 1,0 0-1,0 0 0,-1 1 4,0 3 1,0 1-1,0 0 1,0 1-1,-1 0 1,0-1-1,0 1 1,0-1 0,0 1-1,-1-1 1,0 1-1,0-1 1,0 0-1,0 1 1,0-1-1,1 0 0,0 0 1,1 0-1,-1 0 1,1 0-1,0-1 1,-1 1-1,1-2 1,-1 0 0,0-5-1,0-1 1,0 0-1,-1 0 1,1-1-1,0-1 1,0 1-1,0-1-9,0 11 1,1 0 0,-1-1 0,1 0-1,0 0 1,0-2 0,0 0 0,1-7 0,-1 0-1,0-1 1,1 0 0,-1-2 0,1 1-1,-1-2-19,0 10 1,0 0-1,0-1 1,1-1 0,-1-1-1,0-2 1,0 7 0,0-2-1,0-1 1,0-2-1,1-2-51,-2 9 1,0-2-1,0-2 1,1-4-1,1 12 1,0-5-1,0-3-187,1-12 0,1-4 0,0-5 256,-2 25 0,5-42 72,9-89 0,-7-46 0,-3-27 0,2 19 0,1-11 0,0-6 0,-2-1 98,0 9 0,-1-3 0,0-2 1,0 0-1,-1 1 0,1 1 1,0 1-1,0-1 0,0 1 1,0-1-78,0 1 1,0-1-1,0 1 1,0 0 0,0 1-1,0 6 1,0 1 0,0 1-1,0 0 1,0 2-22,0-14 0,0 0 0,0 3 0,0 5 327,0-12 1,0 4 0,0 17-83,0 16 1,0 31 0,0 82 0,0 40-137,0-16 0,0 9 0,0 7 0,0 3 1,1-1-1,-1 4 0,1 3 0,-1 3 1,1 2-132,0-17 1,0 2 0,0 2-1,0 1 1,0 1 0,0 0-1,0 0 1,0 0 0,0 1-1,-1 0 1,1 0 0,-1 1-1,1 0 1,0 0 21,1 3 0,0 0 0,0 1 0,1 0 0,-1-1 0,0 1 0,0-1 0,-1-1 0,0 0 0,0-1 0,-1 0 0,0 0 0,1 0 0,0-1 0,0-4 0,0 0 0,0 0 0,0 0 0,0-1 0,0-2 0,0 0 0,0 7 0,-1-2 0,1 0 0,-1-1 0,0-2 0,1-2-110,-1 5 1,0-1 0,0-3 0,0-1-1,0-4 1,0 4 0,0-2 0,0-4-1,0-3 67,0 3 0,0-4 0,0-6 239,0 23 1,0-40-1,0-105 1,0-30 0,0-23-99,0 28 0,0-8 0,0-4 1,0-5-1,0 18 0,0-3 1,0-2-1,0-2 0,0-2 1,0-1-34,0 4 1,0-1 0,0-2-1,0-1 1,0 0 0,0-1-1,0 0 1,0-3 0,0 0-1,0-1 1,0 0 0,0-1-1,0 0 1,0 1-137,0-4 1,0 1 0,0-1 0,0-1-1,0 1 1,0 1 0,0 0 0,0 4 0,0 1-1,0-1 1,0 1 0,0 1 0,0-1-1,0 1-11,0 3 0,-1-1 0,1 0 0,0 1 0,0 1 0,0 2 0,1 2 0,-1-16 0,0 2 0,0 3 0,1 3 0,0 4-82,0 0 0,1 3 0,0 5 0,0 9 0,1-31 0,4 45 1147,8 85-861,-8 26 1,-5 24 0,-1 9 0,0-9 0,-1 9 0,-1 5 0,1 3 0,0 1-117,0-15 1,0 1 0,0 3 0,0 1 0,0 1 0,0 1 0,0-1-1,0 5 1,0 1 0,0 0 0,0 1 0,0 1 0,0-1 0,0 0-78,0 1 1,0 1 0,0 0 0,0 0-1,0 0 1,0-1 0,0 1 0,0-3 0,0 1-1,0-1 1,0 0 0,0 0 0,0 0-1,0 0-5,0 0 0,0 0 1,0 1-1,0-1 0,0 0 1,0-2-1,0-1 1,0 8-1,0-1 0,0-2 1,0 0-1,0-2 0,0-2-17,0 8 1,0-1-1,0-3 1,0-1-1,0-5 1,0 5-1,0-4 1,0-4-1,0-6 93,0-5 0,0-6 0,0-6 0,-2 15 0,4-35 0,17-111 0,-12 0 0,-5-16 0,2-8 0,0 12 0,0-6 0,1-5 0,0-2 0,-1-1 0,-2 9 0,1-1 0,-1-2 0,0-1 0,0 0 0,-1-2-9,0 5 1,-1-1-1,0-1 1,0 0 0,-1-2-1,1 1 1,0 0-1,0-3 1,0 1 0,0-1-1,0-1 1,0 1-1,0-1 1,0 0 8,0-2 0,0-1 0,0 0 0,0-1 0,0 2 0,0 0 0,0 1 0,0-9 0,0 0 0,0 1 0,0 2 0,0 0 0,0 0 0,0 6 0,0 0 0,0 1 0,0 1 0,0 3 0,0 3 0,0-17 0,0 3 0,0 5 0,0 5 281,-1-2 0,1 6 0,1 8-281,4-9 0,0 38 0,-4 81 0,-1 49 0,0 19 0,1-7 0,1-12 0,1-1 0,0 5 0,-1 8 0,-1-11 0,-1 6 0,0 6 0,0 2 0,-1 2 0,1-2 0,0-2 0,0-4 0,0-1 0,0 0 0,0 0 0,0-1 0,0 1 0,0 0 36,0-1 0,0 1 0,0 0 0,0-1 1,0 0-1,0 0 0,0 0 0,0-2 0,0-1 1,0 0-1,0 0 0,0 0 0,0-1 1,0-1-37,0 13 0,0-1 0,0 0 0,0-2 0,0 0 0,0-3 0,0 6 0,0-2 0,1-1 0,-1-2 0,1-2 0,1 10 0,-1-1 0,1-3 0,1-6-9,-1 7 1,1-6 0,4-10 0,4-6 0,5-17 8,6-22 0,-7-81 0,-3-35 0,-5 3 0,-3-12 0,0-5 0,0 1 0,1-7 0,0-3 0,0-5 40,-1 23 0,0-4 1,-1-2-1,1-1 1,0-1-1,-1 1 1,1-2-1,-1-1 1,1 0-1,-1-1 1,0 0-1,0 0-40,0-2 0,-1-2 0,0 1 0,1-1 0,-1 1 0,1 1 0,-1 3 0,1 1 0,1 0 0,-1 1 0,-1 0 0,1 0 0,-2 1 0,0 0 0,0 1 0,0 0 0,0 1 0,1 3 0,1-4 0,0 0 0,0 3 0,0 2 0,0 4 0,-1-2 0,-1 2 0,0 5 0,2 7 0,2-35 0,5 42 0,-3 62 0,0 40 0,-7 39 0,0 7 0,1-2 0,-1 7 0,0 6 0,-1 4-13,2-17 1,-1 4 0,0 3 0,0 2 0,0 1 0,-1 0 0,1-9 0,0 1 0,-1 1 0,1 0 0,-1 1 0,0 0 0,0 1 12,-1 1 0,0 1 0,0 1 0,0 0 0,0-1 0,-1 1 0,1-1 0,0-1 0,0-1 0,0 1 0,0-1 0,-1 0 0,0 0 0,0 0 0,-2-1 0,1 0 0,-2 0 0,1 0 0,-1-1 0,0-1 0,1-1 0,0 4 0,-1 0 0,1-1 0,0-2 0,-1-2 0,1-1-92,-1 5 0,0-1 1,0-3-1,0-2 1,1-4-1,-3 25 1,1-6-1,2-10 92,4-3 0,2-14 327,-1-9 1,0-122 0,0-49-219,0 37 0,0-6 0,0-5 0,0-4 1,0 1-1,1-5 0,-1-2 0,1-4 1,0-1-40,-1 16 0,1-2 0,0-2 0,0-2 1,0 0-1,1 0 0,-1 1 0,0-2 0,1 0 1,-1 0-1,1-1 0,0 0 0,0 0 1,0-1-142,1-1 1,0-1 0,0-1 0,1 0-1,-1 1 1,0-1 0,0 0 0,0 0 0,-1-1-1,-1 1 1,1-1 0,0 1 0,-1 0-1,0 1-5,1 2 0,-1 0 1,0 1-1,0 0 0,0 1 1,0 1-1,0 2 1,0-6-1,1 1 0,0 2 1,-1 1-1,1 2 0,0 4-170,-1-21 0,1 4 0,0 4 0,0 6 573,1-19 1,0 6 0,-2 58-83,-1 84 1,0 32 0,0 28 0,0 10-177,0-27 1,0 7 0,0 5-1,0 3 1,0 2 0,0-1-1,0-7 1,0 0 0,0 3-1,0 0 1,0 1 0,0 0-1,0 1-131,0-6 1,0 1-1,0 1 1,0 0-1,0 0 1,0 1-1,0 0 1,0-1 0,0 2-1,0 0 1,0 1-1,0-1 1,0 1-1,0-1 1,0 1-1,0-1-4,0-1 0,0 1 1,0 0-1,0 0 1,0-1-1,0 0 1,0-2-1,0-1 1,0 5-1,0-2 1,0 0-1,0-1 1,0-2-1,0 0 0,0-1-33,0 8 1,0-1 0,0 0-1,0-3 1,0-3 0,0-3-1,0 14 1,0-4 0,0-6-1,0-6-14,0-3 0,0-8 0,0-9 113,0 33 0,0-154 0,0-47 0,0 33 0,0-8 0,0-4 0,0-4 0,1-1 0,0-5 0,-1-2 0,2-4 0,-1-2-6,1 16 0,-1-3 0,1-3 0,0 0 1,1-1-1,-1-1 0,1 2 0,0-3 1,0 1-1,0-1 0,0 0 0,1 0 1,0 0-1,0 0 6,2 0 0,-1-1 0,1 0 0,1 0 0,-1 1 0,1 0 0,1 0 0,-1 4 0,0 0 0,0 0 0,1 1 0,0 0 0,0 1 0,0 0 0,2-12 0,-1 1 0,1-1 0,0 2 0,0 2 0,0 2 0,2-4 0,-1 0 0,1 4 0,0 2 0,0 4-51,1-2 1,0 4-1,-1 4 1,1 5 50,0-10 0,1 6 0,1 43 0,12 73 0,-13 44 0,-6 24 0,-1-27 0,0 7 0,-1 5 0,-1 4 0,-3-13 0,0 3 0,-1 4 0,-1 1 0,1 1 0,0-1 0,0 3 0,1 0 0,-1 1 0,0 1 0,0 0 0,0 0 81,0 5 1,-1 0 0,0 0 0,0 1 0,-1-1 0,1-1 0,0-4 0,0 0 0,0-2 0,0 1 0,0-1 0,0 1-67,0-2 1,0 1 0,0-1 0,0 0 0,0-2 0,0-1 0,0 7 0,0-1 0,0-2 0,0-2 0,0-3-16,0 9 0,0-3 0,0-3 0,0-5 0,0 10 0,0-5 0,0-14 0,0 15 0,1-132 0,1-36 0,0-6 0,0-14 0,1-6 0,-1 22 0,1-4 0,0-4 0,0-2 0,1-2 29,0 3 1,1-3-1,0-3 1,1 0-1,-1 0 1,-1 0-1,0 0 1,-1 0-1,0 0 1,0 0-1,0-1 1,1 1-30,0-1 0,1-1 0,0 0 0,0 1 0,0 0 0,0 2 0,0 4 0,-1 1 0,0 0 0,0 1 0,1 1 0,0 0 0,2-12 0,0 0 0,1 1 0,-1 3 0,1 4 0,0-4 0,0 4 0,0 3 0,0 7 78,-2-4 0,0 6 1,4 29-79,2 37 0,-5 52 0,-5 43 0,-1 7 0,0 2 0,-1 10 0,-1 5 0,1 3-11,0-24 0,0 2 1,0 3-1,0 1 0,0-1 1,0 1-1,0 0 0,0 0 1,0 1-1,0 0 1,0 0-1,0 1 11,0 2 0,0 2 0,0 0 0,0 0 0,0-1 0,0 0 0,0-4 0,-1 1 0,1-1 0,0 0 0,-1-1 0,0 0 0,0-3 0,0 0 0,0 0 0,0-2 0,0 0 0,-1-3 0,0 4 0,1-1 0,-1-2 0,0-3 0,-1-3-328,-1 26 0,-2-6 0,2-7 281,-2 16 1,2-31-1,4-62 1,0-63 0,0-42 46,0 6 0,0-9 0,0-6 0,0 12 0,0-4 0,0-4 0,0-2 0,0 8 0,0-3 0,0-2 0,0 0 0,0 0 0,0 2 0,0-1 0,0 0 0,0 1 0,0 0 98,0 1 0,0 1 0,0 0 1,0 0-1,0 3 0,0 5 1,0 2-1,1 1 0,-1 0 1,1 2 25,1-13 0,0 1 0,0 2 0,0 5-124,-2-7 0,-1 4 0,4 11 0,5-4 0,1 37-604,-2 66 604,-1 53 0,-4 29 0,-1-28 0,-1 9 0,-1 4 0,1 1 0,0-6 0,0 2 0,0 2 0,0 0 0,0 0 0,0 1 0,0 0 0,0 0 0,0 0 0,0 1 98,0 1 0,0 1 0,0-1 1,0 1-1,0-3 0,0-4 1,0-1-1,0 0 0,0-2 1,0 0-74,0 15 1,0 0 0,0-1-1,0-4 1,0-10 0,0-2 0,0-2-1,0-2-25,0 11 0,0-3 0,0-5 196,0 22 1,0-30-1,0-62 1,0-55 0,0-40-127,0 3 0,0-11 0,0-6 0,-1 7 0,0-4 1,0-4-1,-1-2-70,0 9 0,-1-3 0,0-1 0,0-1 0,-1 2 0,1 0 0,0 0 0,-1 1 0,0-1 0,-1 1-10,-3 0 0,0-1 0,-1 1 0,-1 0 0,1 3 0,0 9 0,1 1 1,0 2-1,-1 0 0,-2 1 10,-4-15 0,-2 1 0,0 3 0,0 4 0,1-7 0,0 6 0,-3 8 0,-10-3 0,-1 11 374,-9-18 1,-8 173-375,27-9 0,4 14 0,2-5 0,3 9 0,1 5 0,5-8 0,1 4 0,1 3 0,1 0 0,-2 3 0,2 1 0,-1 0 0,2 1 30,0-18 1,1 1 0,0 1 0,1-1 0,-1-1-1,0 14 1,0 0 0,0-2 0,0 0-31,0-3 0,0-1 0,0-1 0,0-3 0,0 14 0,0-3 0,0-5 0,0-15 0,0-4 0,0-6 0,-2 18 0,4-34 0,0-52 0,2-44 0,-3-30 0,2 4 0,-1-9 0,0-5 0,1 4 0,-1-6 0,-1-2 0,1-3 0,-2 6 0,0-3 0,0-1 0,0-1 0,0 1 0,0 1 0,0 0 0,0 0 0,0 1 0,0-1 90,0 2 1,0 0 0,0 0 0,0 1-1,0 2 1,0-10 0,0 1 0,0 3-1,0 3-90,0-12 0,0 3 0,0 9 0,-2-22 0,4 44 0,0 64 0,4 54 0,-2 37 0,3-10 0,0 8 0,1 5 0,-1-9 0,0 4 0,1 2 0,-1 2 0,1-9 0,-1 2 0,0 2 0,1 0 0,-1 0 0,1-2 0,0 1 0,0 0 0,0 0 0,-1-1 0,0 0 0,-1 1 0,-1-1 0,1-1 0,0-3 0,1 11 0,1-3 0,-1-1 0,0-3 0,1 17 0,-1-4 0,0-7 0,3 13 0,2-19 0,10-27 0,-2-145 0,-14 25 0,-1-11 0,-1-5 0,-1-1 0,1-6 0,-2-3 0,1-2 0,-1 5 0,-1-1 0,0-3 0,1-1 0,-1 1 0,1-4 0,0 0 0,1-1 0,-1 0 0,2 0-99,-1-2 1,2-1 0,-1-1-1,1 2 1,0 0 0,-1 4-1,0 1 1,1 1 0,-1 0-1,1 0-11,-1 2 1,1 0 0,-1 1 0,1 1-1,-1 4 1,0-6 0,-1 4 0,1 2-1,-1 3-214,2-8 0,0 5 1,0 6 650,-1-17 1,7 39 0,28 110-165,-9 24 1,-1 21 0,-12-33 0,-1 6 0,0 4 0,1 2-134,0-1 1,2 4-1,-1 3 1,0 1-1,-2-1 1,-1 4-1,-1 1 1,0 0-1,-2 1 1,-1 0-130,0 2 1,-2 1 0,-1 0-1,0 0 1,0-1 0,0-3-1,0 0 1,-1 0 0,0-1-1,0 0-11,-1-3 1,0 0 0,0 0 0,0-2-1,-1-3 1,2 9 0,-2-2 0,1-2-1,1-2-114,0-8 1,0-1 0,1-2 0,-1-4 468,1 6 1,-1-4 0,3-10 0,19 33-14,1-74 1,-17-68 0,-7-31-233,-1 8 0,-4-8 0,1-5 0,-1 4 0,-1-5 0,1-3 0,-1-2 0,0 7 0,0-2 0,0-2 0,0-1 0,0 2 0,0-1 0,0 0 0,0 0 0,0 1 0,0-1 108,0 0 0,0 1 1,0-1-1,0 2 1,0 1-1,0-9 0,0 2 1,0 1-1,0 1-108,0 4 0,0 0 0,0 2 0,0 4 0,0-7 0,0 3 0,0 11 0,0 3 0,0 31 0,0 120 0,0-16 0,0 13 0,0 5 0,0-7 0,0 4 0,0 3 0,0 1 0,0-6 0,0 2 0,0 2 0,0 0 0,0 0 0,0 3 0,0 0 0,0 0 0,0 1 0,0-1 55,0 1 0,0-1 0,0 1 0,0-1 0,0-1 0,0-3 0,0-1 0,0-1 1,0 0-1,0-1-55,0 16 0,0 0 0,0-1 0,0-4 0,0-10 0,0-3 0,0-1 0,0-3 0,0 10 0,0-4 0,0-5 0,0 26 0,0-45 0,0-93 0,0-39 0,0-22 0,0 7 0,0-8 0,0-5 0,0 10 0,0-3 0,0-3 0,0 0 0,0 13 0,0 0 0,0-2 0,0 1 0,0 0 0,0 2 0,0 0 0,0 0 0,0 1 0,0-1-14,0 1 0,0-1 1,0 1-1,0 1 1,0 0-1,0-14 1,0 0-1,0 2 1,0 2 13,0 9 0,0 2 0,0 1 0,0 5 0,0-16 0,0 5 0,0 26 0,0 31 0,0 78 0,0 41 0,0-1 0,0 11 0,0 6 0,0-26 0,0 3 0,0 4 0,0 1 0,0 0 0,0 9 0,1 3 0,0 0 0,-1 1 0,-2-1 0,-1-3 0,0 0 0,-2 0 0,0 0 0,-1 0-3,0 0 1,0 1 0,-1-1-1,-1-1 1,-2-1 0,0-9 0,-1 0-1,-1-1 1,-2-2 0,0-2 2,-4 10 0,-2-1 0,-1-3 0,-1-6 0,-4 11 0,-3-5 0,-2-20-106,-27-7 1,28-104 0,8-35 105,10-5 0,7-13 0,0-6 0,-1 11 0,1-4 0,-1-4 0,1-2 0,1 22 0,0-3 0,0-1 0,1-1 0,-1 0 0,1 1 0,0-15 0,0 0 0,1 0 0,0 0 0,0 0-73,0 0 0,0-1 0,1 0 0,0 2 1,-1 0-1,2 7 0,-1 0 0,1 1 0,-1 1 1,1 2 72,0-13 0,0 1 0,0 4 0,0 3 0,0-6 0,0 5 0,0 8 0,0-11 0,0 25-215,0 50 215,-4 81 0,-2 46 0,3-16 0,0 9 0,-1 4 0,1-7 0,-1 5 0,1 2 0,-1-2 0,-1-2 0,1-1 0,-1 0 0,2 1 16,0 1 1,1 0-1,1 1 1,-1-1-1,0-3 1,0 1-1,0-1 1,1-1-17,0 0 0,1 0 0,1-1 0,-1-3 0,0-9 0,0-2 0,0-2 0,0-2 0,0 13 0,0-3 0,0-4 74,-2 18 0,4-11 1,6-33-1,6-12-74,23-7 0,-8-67 0,0-26 0,10-24 0,-4-16 0,-13 8 0,-5-9 0,-2-5 0,-6 26 0,-1-4 0,-1-2 0,-1-2 0,1 2 0,-1 0 0,-1-1 0,1 0 0,-1 0 0,0 0 109,-1 0 0,1 0 0,-1 0 0,0 1 1,1 2-1,0-12 0,0 2 0,0 2 1,-1 2-110,1-13 0,0 2 0,0 7 0,4-23 0,-8 27 0,-14 57 0,-3 73 0,-4 37 0,-3-6 0,-3 9 0,1 4 0,5-9 0,1 3 0,0 2 0,1 2 0,-1 9 0,-1 2 0,2 2 0,2-1 0,1 0 0,3-1 0,0 0 0,2 1 0,1 0 0,1 0 0,2 0 0,-1-3 0,1-5 0,1-1 0,-1-2 0,1-2 0,0 14 0,1-3 0,-1-5 0,-2-13 0,-1-4 0,3-12 237,3 9-237,-8-140 0,6-2 0,2-17 0,0-5 0,1 8 0,-1-4 0,0-4 0,0 0 0,-1 9 0,0 0 0,-1-3 0,0 0 0,1 0-67,0-5 0,0 0 0,0-1 0,0-1 0,0 2 0,0 1 0,-1 0 0,0 0 0,0 1 0,0 0 67,-1 0 0,1 1 0,0 0 0,-1 2 0,1 1 0,-2-12 0,1 3 0,-1 1 0,1 3 0,0 11 0,0 0 0,-1 4 0,-1 4 0,-1-3 0,-3 4 0,-1 11 0,-23-28 0,-9 88 0,14 49 0,4 24 0,3-4 0,1 8 0,1 5 0,4-7 0,1 4 0,0 3 0,1 3-96,1-5 1,0 3-1,1 2 1,0 1-1,1-1 1,0 0-1,1 0 1,0 0-1,0 0 1,2 1 95,0 2 0,2 1 0,0-1 0,0 1 0,0-2 0,1-3 0,-1-1 0,1-1 0,1 0 0,0-1 0,0 15 0,1-1 0,1-2 0,0-2 0,0-12 0,0-2 0,1-2 0,0-3 0,2 9 0,0-5 0,0-5 0,0 13 0,0-23 983,0-47-787,0-60 1,0-40-1,0 4 1,0-10 0,0-6-88,0 9 0,0-4 0,0-3 0,0-1 1,0 13-1,0-2 0,0-1 0,0-1 1,0 0-209,0-4 1,0 0 0,0-1-1,0-1 1,0 2 0,0-1-1,0 1 1,0 0 0,0 0-1,0 0-11,0 3 1,0-1 0,0 1 0,0 2-1,0 1 1,0-9 0,0 2 0,0 2-1,0 3-136,0 9 0,0 1 0,0 3 0,0 5 737,2-33 1,-4 18-165,-7 21 1,2 105 0,-1 33-193,-1-5 1,-2 8 0,1 5-1,4-7 1,0 4 0,0 2-1,0 2-135,-2 13 0,0 4 0,1 1 0,1-1 0,2-18 0,0 0 0,1 0 0,1 0 0,0-1-110,0 1 1,0-1 0,1 1 0,0-2-1,0 0 1,-1 13 0,1-1 0,0-2-1,0 0-31,-1-7 1,0-1-1,0-2 1,0-2-1,1 14 1,1-3-1,-1-5 91,-3 19 1,0-23 0,2-48 0,2-77 0,0-37 49,0 5 0,0-9 0,0-6 0,0 7 0,0-5 0,0-3 0,0-1 0,0 8 0,0-2 0,0-1 0,0-1 0,0 2 0,0-1 0,0 1 0,0 0 0,0 0 0,0 0-99,0-3 1,0-1 0,0 0-1,0 1 1,0 1 0,0 4-1,0 1 1,0 1 0,0 0-1,0 2-42,0-17 1,1 2-1,-1 1 1,-1 5-1,-1-8 1,-1 4-1,-2 8-78,-1-8 1,-2 13 709,-12-11 1,-22 157-296,15 15 1,3 18-1,5-7 1,2 8 0,1 6-99,5-29 0,1 4 0,-1 1 0,1 2 0,1-1 0,0-1 0,1 1 0,1 1 0,-1-1 0,1 1-208,-1 3 1,0 1 0,1 0 0,0-1-1,0 0 1,0 14 0,0 0 0,1-1-1,-1 0-13,0-3 0,-1 0 0,0-1 0,2-3 0,1-12 0,1-1 0,1-3 0,0-3 61,0 7 0,1-3 1,0-11-1,-1 26 0,3-135 106,0-35 1,0-21-1,1 8 1,-1-8 0,2-5-45,-1 11 0,1-6 0,0-1 0,0-1 0,-1 19 0,-1-1 0,0-1 0,1-1 0,-1 1 0,2-4 0,-1-1 0,1 0 0,0 0 0,-1 0 0,0 3 0,-1 0 0,1 0 0,-1 1 0,0 0 0,0 2 0,0 0 0,0 0 0,0 3 0,0 2 0,0-4 0,0 3 0,0 2 0,0 3 0,0-8 0,0 3 0,0 8 0,0-1 0,0 19 983,0 31-787,0 71 1,0 39-1,0-8 1,0 9 0,0 7-135,0-17 0,1 4 1,-1 4-1,0 1 0,-1-1 1,0 2-1,0 1 0,-1 0 1,0 1-1,1 0-161,-1 6 1,1 1 0,-1 1-1,1 0 1,-1-2 0,1-3-1,-1 0 1,1-1 0,-1 0-1,1-1-11,1-3 1,0 0 0,0 0 0,0-2-1,0-3 1,0 9 0,0-3 0,0-2-1,0-2-218,0 15 0,0-3 0,0-7 819,0 17 1,0-21 491,0-37-901,0-139 1,2 19-1,2-14 1,0-4-83,0 6 0,-1-5 0,1-3 0,0 0 0,-1-6 0,-1-2 0,0-2 0,0-1-99,0 11 1,0-1 0,-1-2-1,1 1 1,-1 0 0,0 1-1,-1 0 1,1 0 0,-1-1-1,0 1 44,0-2 1,0-2 0,0 1 0,0 1 0,0 3 0,0 8 0,0 0 0,0 3 0,0 1 0,0 2 54,0-7 0,0 3 0,0 3 0,0 5 0,0-51 0,0 54 0,0 124 0,0 8 0,0 17 0,0 6 0,0-4 0,0 6 0,0 3 0,0 2 0,0-10 0,0 3 0,-1 0 0,1 2 0,-1 0 0,0 5 0,-1 0 0,1 1 0,-1 0 0,0 0 0,1 0 0,-1 1 0,0-1 0,0 0 0,0 0 73,-1-1 0,0 0 0,0 0 0,0-2 0,0-1 0,-1 13 0,-1-3 0,0-1 1,2-2-74,0-8 0,2-1 0,-1-3 0,0-5 0,0 3 0,-1-6 0,1-4 0,2 12 0,0-13 0,0-10 0,0-135 0,0-14 0,0-17 0,0 34 0,0-4 0,0-3 0,0 0 0,0-4 0,0-3 0,0 0 0,0-1 122,0-5 1,0-1 0,0-1 0,0 2 0,0 3 0,0 1 0,0 0 0,0 1-61,0 3 1,0 1-1,0 2 1,0 2-1,0-12 1,0 4-1,0 4-62,0-39 0,0 51-303,0 80 0,-3 63 1,-1 38 302,2-25 0,0 12 0,1 4 0,-2 1 0,1-14 0,-2 1 0,0 1 0,1 2 0,-1 0 0,2-10 0,-1 1 0,1 1 0,0 0 0,-1 1 0,1-2 0,-2 16 0,0 0 0,0-1 0,0 1 0,0-2 18,0 0 0,0-1 0,-1 0 0,1-2 0,-1-4 0,-1 7 0,1-4 0,-2-2 0,0-3-18,-2 11 0,-1-3 0,0-8 0,1 23 0,-6-40-234,-8-75 1,13-63 0,11-39 233,-3 26 0,3-8 0,-1-6 0,1-1 0,-1 11 0,0-2 0,0-2 0,0-2 0,0 0 0,0 5 0,0-1 0,0-1 0,0-1 0,0 0 0,0 1 0,0 0 0,0-1 0,0 0 0,0 0 0,0 1 0,0 0-69,0 0 0,0 1 1,-1 0-1,1 0 1,0 1-1,1 2 0,-1-9 1,0 1-1,1 2 1,-1 1-1,1 2 69,0-12 0,1 1 0,0 3 0,0 4 0,0-19 0,0 5 0,7 27 826,13 27-826,-15 84 0,-2 31 0,-1-1 0,-2 13 0,0 7 0,0 0 0,-1 11 0,-1 3 0,-1 2 0,1 0 0,0-18 0,0 0 0,0 0 0,0 1 0,0 0-40,0 2 0,0 1 0,0 0 1,0 0-1,0-1 0,0-4 1,0 0-1,0-1 0,0 0 0,0 0 40,0 19 0,0 1 0,0-1 0,0-4 0,0-13 0,0-2 0,0-2 0,0-4 0,0 6 0,0-5 0,0-5 136,0 21 1,0-39 0,0-107 0,0-22-1,0-17-136,0 6 0,0-7 0,0-5 0,0 11 0,0-5 0,0-2 0,0-1 0,0 11 0,0-1 0,0-2 0,0 0 0,0 1 0,0 2 0,0 0 0,0-1 0,0 1 0,0 0 76,0-1 1,0 0 0,0 0 0,0 1-1,0 2 1,-1-13 0,1 1 0,-1 2-1,0 2-76,0 9 0,-1 1 0,0 3 0,0 3 0,-1-9 0,-1 5 0,-1 7 0,-6 1 0,0 9 0,-6-11 0,-5 51 0,2 76 0,1 2 0,1 13 0,5 1 0,2 8 0,1 7 0,0-1 0,1 6 0,0 3 0,0 0 0,0 3 0,1 2 0,0 0 0,1 2-21,2-16 1,0 1 0,1 1 0,0-1 0,0 1-1,1-2 1,0 1 0,1-1 0,0 0 0,0 0 20,0-1 0,1 1 0,0-1 0,-1-1 0,1-2 0,-2 9 0,1-1 0,-1-2 0,1-4 0,0 14 0,0-4 0,-2-8 0,-5 4 0,1-17 0,6-19 0,-2-89 0,1-31 0,1 1 0,1-9 0,1-4 0,0 3 0,1-4 0,-1-4 0,2-1 0,-1 7 0,0-2 0,1-2 0,-1-1 0,1 0 0,0-5 0,-1 0 0,1-1 0,0 0 0,1-1-98,-1-1 0,0 0 1,1-1-1,0 0 1,1 0-1,1 1 1,1 0-1,0 0 1,1 1-1,-1 0 98,0 4 0,-1 0 0,1 1 0,0 2 0,0 2 0,1-7 0,0 1 0,0 4 0,-1 2 0,2-11 0,-1 4 0,0 6 0,1-23 0,-4 46 0,-4 84 0,0 42 0,0 20 0,0-4 0,1 7 0,-2 5 0,1-12 0,0 2 0,-1 3 0,0 0 0,0 6 0,-1 0 0,0 2 0,0-1 0,-2 2 0,-1-1 0,0 1 0,-1-1 91,-1 0 0,-1-1 0,1-1 0,0 0 1,1-4-1,1-2 0,0 1 0,1-1-91,1-2 0,1 1 0,1-1 0,0-3 0,-1 11 0,2-3 0,-1-4 0,1 18 0,0-9 0,-2-23 0,4-20 0,8-39 0,5-89 0,-5 0 0,-1-12 0,-2 9 0,0-6 0,-1-4 0,-2 10 0,0-4 0,-1-1 0,1 0 0,-1-1 0,-1 1 0,1 0 0,-2-2 122,0-1 1,-1-2 0,0 1 0,-1 0 0,1 2 0,0 0 0,0 1 0,0 1-85,0 5 1,0 1 0,0 1 0,0 2 0,0-12 0,0 3 0,0 6-39,0-14 0,0 15 0,0 10 0,-9 153 0,3-23 0,-1 11 0,0 5 0,0-3 0,-1 4 0,1 3 0,0 1 0,-1 6 0,1 2 0,0 1 0,2 0-28,0 2 1,1 0 0,1 1 0,0 0-1,0-2 1,-1 0 0,1 0 0,1-1 27,-1-4 0,1 1 0,1-2 0,-1-3 0,1 15 0,1-3 0,-1-2 0,-1-9 0,-1-1 0,1-6 0,0 14 0,1-15 0,1-19 0,0-157 0,0 34 0,0-10 0,0-3 0,0 3 0,0-3 0,0-2 0,0 0 0,0-1 0,0-1 0,0-1 0,0 1 58,0 0 1,0 0-1,0 0 1,0 1-1,0-19 1,-1 1-1,0 1-58,-1 4 0,0 2 0,-2 3 0,-2 15 0,-1 2 0,-2 7 0,1-9 0,-8 23 0,-31 53 0,25 47 0,7 25 0,3-6 0,3 7 0,1 7 0,2-1 0,3 7 0,0 2 0,0-1 0,2 0 0,-1 0 0,2 0 0,-2 1 39,1 1 1,-1 0 0,0 0-1,0-1 1,1-7 0,0-1-1,1-1 1,0 0-40,0-3 0,0-1 0,0-1 0,0-3 0,0 10 0,0-3 0,0-5 0,0 12 0,0-7 0,0-20 0,0-17 0,0-34 0,0-96 0,0 0 0,0-14 0,0 30 0,0-4 0,0-4 0,0-2 0,0-15 0,0-4 0,0-3 0,0 2 0,0 18 0,0 1 0,0-1 0,0 0 0,0-1-72,0 0 0,0-2 1,0 0-1,0 2 1,0 1-1,0-13 1,0 3-1,0 0 0,0 3 72,0 7 0,0 2 0,0 1 0,0 4 0,0-9 0,0 4 0,0 6 0,0-4 0,0 9 0,0-4 0,0 123 0,0 40 0,0-16 0,0 9 0,0 2 0,-1-11 0,1 2 0,-1 1 0,0 0 0,0-2 0,-1 1 0,-1-1 0,2 0 0,0 24 0,0-1 0,0-1 163,-1-2 1,-1-2 0,1-2 0,1-8 0,0-2 0,1-2-125,-1-5 0,2-2 1,-1-5-40,0 5 0,0-9 0,0 10 0,5-120 0,2-38 0,0 17 0,0-6 0,1-4 0,-1 6 0,1-3 0,0-1 0,1 0 0,1-3 0,1 1 0,0-1 0,1-1 0,0-3 0,1-1 0,0 0 0,0-1 57,0-1 0,0-1 0,0 0 0,0 2 0,-1 5 0,1 2 0,-1 1 1,0 0-58,1-18 0,-1 1 0,0 4 0,-1 16 0,0 4 0,-2 8 0,4-28 0,-7 156 0,-3 47 0,-2-46 0,-1 2 0,-1 8 0,1 12 0,0 10 0,0 3 0,0-3 0,0-7 0,0-1 0,0-1 0,0 0-123,0-1 0,0-1 0,0 0 0,0 0 0,1-5 0,-1-1 0,1 0 0,0-1 120,0-1 0,0 0 0,1-1 0,1-2 0,2 13 0,2-2 0,1-4 3,1-12 0,0-3 0,2-4 0,3 9 0,2-11 0,6 1 0,0-152 0,-10 5 0,-2-11 0,-5 16 0,-1-5 0,-1-3 0,-1 9 0,0-2 0,0-1 0,-1 0 0,0 1 0,0 0 0,-1 0 0,1 0 47,-1-1 0,0 1 1,0 0-1,0 1 1,0-23-1,0 2 0,0 2-47,0 9 0,0 2 0,0 3 0,0 13 0,0 2 0,0 5 0,-1-7 0,2 8 0,9-12 0,4 111 0,1 25 0,0 16 0,-4-6 0,-1 6 0,1 7 0,-2 1 0,0 6 0,1 3 0,-2-1 0,1 0 0,-1 0 0,0 1 0,-1 0 1,0 0 0,-2 2 0,1-2 0,-2 0 1,0-6-1,-1-1 0,0-2 0,-1-1-1,1 16 0,0-2 0,-1-5 0,-1-14 0,0-3 0,-1-14 0,0 8 0,10-117 0,-4-36 0,0-20 0,1 16 0,1-6 0,-1-2 0,-2-4 0,-1-2 0,0-1-37,-2 21 1,0-1-1,0-1 1,-1 2-1,0 3 1,0 0-1,-1 2 1,0 0 36,1-20 0,-2 1 0,1 4 0,0 14 0,0 3 0,0 4 0,0-24 0,0 24-47,0 49 1,0 63-1,0 37 47,0 4 0,0 12 0,0 3 0,2-20 0,0 1 0,1 2 0,0 0 0,0 7 0,1 2 0,0-1 0,0 1 0,0-3 0,0 0 0,1-1 0,-1 0 98,0-3 0,-1 0 0,1-2 0,0-1 0,2 13 0,0-3 1,-1-2-99,-3-8 0,-1-1 0,3-6 0,8 14 0,3-9 0,15 16 0,-1-38 0,3-70 0,-10-38 0,-10-7 0,-2-11 0,-2 3 0,-1-6 0,0-4 0,0-12 0,0-5 0,-1-2-15,-2 14 1,0-2-1,-1-1 1,0 1-1,0 3 1,0 1-1,-1 0 1,0 1 14,-1 0 0,-1 0 0,-1 1 0,1 1 0,0-14 0,0 3 0,0 2 0,0 8 0,0 3 0,0 5 29,0-19 0,0 38 0,0 80 0,0 42 0,0 22-29,0-7 0,0 8 0,0 5 0,0-10 0,1 4 0,0 2 0,0 1 0,0-12 0,0 2 0,0 0 0,1 1 0,0-1 0,0-2 0,0 0 0,0 0 0,1-1 0,0 1-83,1-1 1,0 1 0,1 0 0,-1-2 0,1-1 0,0 10 0,1-2 0,-1-2 0,1-3 82,2 15 0,-1-3 0,0-7 0,-3 5 0,5-16 0,17-13-183,-3-103 0,-6-39 0,-3-22 183,-5 7 0,-3-9 0,1-3 0,2 14 0,0-2 0,0-3 0,-1-2 0,-3 12 0,-1-3 0,0-1 0,0 0 0,1 1 0,1 3 0,0 0 0,1 0 0,0 0 0,-1-1-55,-2-2 1,0 0 0,0-1 0,0 2-1,2 0 1,2-13 0,1 2 0,0 1 0,-1 1 54,-2 10 0,-1 0 0,0 3 0,1 4 0,2-7 0,1 5 0,1 12 0,12-20 0,-15 125 0,-2 31 0,-1 4 0,-2 11 0,0 5 0,-1-10 0,-1 4 0,1 2 0,-1 2 0,0-6 0,0 2 0,0 2 0,0-1 0,0 0 0,0 17 0,0 1 0,0-2 0,0 0-5,0-2 0,0-1 0,0-1 1,0-1-1,0-4 0,0-2 0,0 0 1,0-3 4,0 16 0,0-2 0,0-5 0,0-16 0,0-3 0,0-5 0,0 4 0,0-9 264,0 11 1,20-86-265,9-78 0,-16-1 0,-4-15 0,-3 31 0,0-6 0,-1-3 0,0 0 0,0-7 0,-1-2 0,0-1 0,0-1-52,1 12 0,-1-1 0,1-1 0,-1 0 1,0 0-1,0-1 0,-1-1 0,0 0 1,-1 0-1,1 0 52,0 2 0,0 0 0,0 1 0,0 0 0,0 1 0,-1-15 0,-1 2 0,1 1 0,0 3 0,3-12 0,0 4 0,0 4 0,-5 8 0,0 4 0,5 30 0,4 40 0,-6 51 0,-6 32 0,3-5 0,0 8 0,0 4 0,0 17 0,0 4 0,0 1 0,0 0 0,0 0 0,0-1 163,0-7 1,0-1 0,0-2 0,0-8 0,0-1 0,0-4-41,0 17 1,0-9-124,1-12 0,-2-32 0,-6-106 0,1 7 0,-1-14 0,-2-5 0,-1-2 0,0-6 0,-2-4 0,0-2 0,1 4 0,-1-2 0,0-2 0,0-3 0,0-1 0,1 6 0,-1-1 0,1-2 0,0-1 0,0-1 0,1 0 0,2 9 0,1 1 0,0-1 0,0-1 0,1 0 0,0-1 0,0-1-71,0-5 1,1 0 0,-1-2 0,0 0-1,1 0 1,1-1 0,0 1 0,0-1 0,1-1-1,0 0 1,1 0 0,0 0 0,0-1-1,1 1 0,-1-1 1,1 0 0,0 0 0,0 0-1,0 0 1,0 1 0,0 0 0,1 5 0,-1 0-1,1 1 1,-1 0 0,1 0 0,0 1-1,0 0-5,0 4 0,0-1 1,0 1-1,0 1 0,0 0 1,0 1-1,0 1 1,0-5-1,0 1 0,0 0 1,0 2-1,0 1 0,0 2-34,0-6 1,0 2 0,0 1 0,0 2-1,0 4 1,0-6 0,0 3 0,0 4-1,0 6 108,1-30 0,-2 15 0,-1 28 1,-4 19-16,-1 34 17,-3 55 0,3 39 0,4-22 0,3 9 0,1 5 0,-2 4 0,0 5 0,0 6 0,-1 3 0,0 3 0,1-1 0,0-12 0,1 2 0,-1 0 0,1 1 0,0 2 0,0 0-71,0-7 1,0 1 0,0 2 0,0-1-1,0 1 1,0 0 0,0 0 0,0-1 0,0 0-1,0 0 1,0 1 0,0-1 0,0 0-1,0 0-5,0-1 0,0 1 1,0 0-1,0-1 0,0 0 1,0 0-1,0-2 1,0 9-1,0 0 0,0-1 1,0-1-1,0-2 0,0 0-16,0 8 0,0 0 0,-1-2 1,2-3-1,-1-3 0,0 3 1,0-2-1,1-5 0,0-4 419,1 1 1,0-6 0,1-6-1,1 15 1,5-35 0,13-77-132,-9-33 1,-4-20-1,-1-2 1,-1-9 0,0-8-108,-2 18 0,0-5 1,-1-4-1,0-2 0,0 0 1,-1 10-1,-1-1 0,0-1 1,0 0-1,0-2 1,-1 0-172,1-5 0,-1-1 0,1-2 0,-1 1 0,0-1 0,0 0 0,-1-2 0,1 0 0,-1-1 0,1 1 0,-1-1 0,0 1 0,0-1 0,0-1 0,0 1 0,0 0 0,0 0 0,0 2 0,0 5 0,0 0 0,1 1 0,-1 0 0,1 1 0,-1 0 50,1 2 0,1-1 0,-1 1 0,0 1 0,1 2 1,-1 3-1,0-22 0,-1 3 0,2 4 0,0 4 32,2-6 1,1 5 0,0 9-1,1-1 0,3 18 0,11 32 0,-6 122 0,-8-21 0,-3 13 0,1 6 0,-2 5 0,0 8 0,0 5 0,-1-1 0,0-16 0,-1 2 0,0 1 0,1 0 0,-1 2 74,1-9 0,1 1 0,-1 1 0,1 0 0,-1 0 0,0 0 0,0 0 0,-1 0 0,0 0 0,1-1 0,-1 1 0,0-2-74,0 16 0,0-1 0,0-1 0,0-1 0,0 0 0,1-7 0,1-1 0,0 0 0,1-2 0,-1-1 0,1 10 0,0-1 0,1-3 0,1-4 0,0 7 0,1-4 0,2-9 0,6 15 0,4-40 0,7-88 0,-8-41 0,-5-23 0,-3 7 0,-2-8 0,-1-6 0,-2 23 0,-1-4 0,0-3 0,-1-1 0,1 0 0,-1-3 0,1-2 0,-1 0 0,-1-1 0,1 0 76,-2-4 0,0 0 1,0-1-1,0 0 1,0 0-1,0 0 1,0 0-1,0-1 1,0 0-1,0 1-76,0 0 0,0-1 0,0 0 0,0 2 0,0 3 0,0 9 0,0 2 0,0 1 0,0 2 0,0 1 0,0-10 0,0 1 0,0 4 0,0 3 5,0-6 0,0 3 0,0 11-5,0-5 0,0 35 0,0 96 0,0 36 0,0 22 0,0-36 0,0 4 0,0 5 0,0 3 0,0 0 0,0 4 0,0 3 0,0 1 0,0-1 0,0 0 0,0 1 0,0-1 0,0 2 0,0 0 15,0-11 1,0 0-1,0 2 1,0-1-1,0 0 1,0-2-1,0 13 1,0-2-1,0 1 1,0-1-1,0 0-15,0 2 0,0 1 0,0 0 0,0-2 0,0-2 0,0 8 0,0-3 0,0-2 0,0-4 0,0 11 0,0-4 0,0-7 0,-2 30 0,4-53 0,5-94 0,-2-42 0,-3-25 0,0 4 0,0-9 0,-1-4 0,0 10 0,0-3 0,-1-2 0,1-3 0,-1 9 0,0-2 0,0-1 0,0-1 0,0 0 0,0-1 0,0 1 0,0-1 0,0 0 0,0-1 38,0-4 1,0 0 0,0-1-1,0 1 1,0 1-1,0 4 1,0 0 0,0 1-1,0 2 1,0 0-39,0 6 0,0 0 0,0 2 0,0 1 0,0 3 0,0-5 0,0 1 0,0 5 0,0 4 0,0-2 0,0 4 0,0 9-77,0-4 0,0 31 0,0 96 0,0 49 77,0-36 0,0 8 0,0 5 0,0 1 0,0-7 0,0 2 0,0 2 0,0 1 0,0-2 0,0 0 0,-1 1 0,1-1 0,0 0 0,1 1 0,0 0 0,0 1 0,1 1 0,-1-2 0,1 1 109,-1-3 0,1 1 0,-1-1 0,1 0 1,-1-2-1,1 12 0,0-1 0,0-2 1,0-2-51,-2-7 0,-1-2 0,1-2 0,1-5-59,1 5 0,1-5 0,2-11 0,7 19 0,10-146 0,-10 2 0,-1-15 0,0-5 0,0 8 0,0-4 0,0-3 0,0-1 0,2-10 0,0-2 0,1-2 0,0 0 33,-1 15 0,0 0 0,1-1 1,-1 1-1,0-1 0,-1 3 1,0-1-1,-1 0 0,0 1 1,0 1-34,2-17 0,0-1 0,-1 3 0,1 3 0,-2 14 0,0 2 0,0 3 0,0 2 0,1-10 0,0 4 0,1 6 172,1-13 1,4 25-173,4 46 0,-13 63 0,-6 32 0,1-4 0,-1 9 0,-3 4 0,-3-13 0,-3 4 0,-2 2 0,1 1-54,-1 8 1,-1 3 0,-1 1 0,0-1 0,-1 0 0,0 0 0,0-1-1,0 1 54,1 0 0,0 1 0,1-2 0,1 0 0,2-6 0,0-1 0,0-1 0,2 0 0,1-1 0,1 0 0,1-1 0,0-3 0,0 12 0,0-3 0,0-6 0,1 14 0,0-10 0,-1-20 0,2-14 491,9-21 1,17-93-296,-7 4 1,-3-11-1,-6 0 1,-2-6 0,-2-5-75,-3 6 1,-2-4 0,-2-3 0,1 2 0,0-2 0,0 0 0,-1-1 0,1 1-246,-1-3 0,1 0 0,-1 0 0,-1 1 0,-2 1 0,-1 0 0,-1 1 0,0 1-28,-2-21 0,-1 2 0,0 2 0,0 9 0,0 3 1,0 3 150,0-18 0,1 7 491,-3-46 1,10 138-247,0 103 1,0-40 0,0 7 0,0 6-135,0-2 0,0 4 0,0 4 1,0 0-1,2 4 0,0 1 0,1 1 1,0 1-235,0 2 0,1 1 0,0 0 0,0 0 0,1 3 0,2 1 0,-1-1 0,0-1 0,0-3 0,-1 0 0,0-1 0,2-2 0,0-6 0,3-1 0,-1-2 0,-1-2-140,0 14 0,-2-2 0,2-5 263,0-8 0,2-2 0,-1-18 0,3-12 0,-2-117 0,-8 5 0,-3-14 0,0-3 0,1 11 0,0-2 0,0-3 0,0-1 0,0-11 0,0-2 0,0-2 0,0-1 0,-1 14 0,1-1 0,-1 0 0,0-1 0,-1 0-99,1-3 1,-1 0 0,1 0-1,-3 0 1,-3 1 0,-2 2-1,-4 0 1,-1 0 0,-1 1-1,-2 1 89,-1 2 0,-2 1 0,-1 0 1,-1 2-1,0 3 0,-3-4 1,-1 4-1,1 2 0,0 4 10,0-3 0,1 4 0,0 7 0,-4-3 0,2 21 0,4 34 0,9 48 0,4 26 0,-1 7 0,1 12 0,1 6 0,1 1 0,2 7 0,0 3 0,0 2 0,0-11 0,-1 3 0,1 1 0,0 1 0,1 1-82,2-10 0,1 1 0,0 1 0,0 0 0,0 1 0,0-1 0,-1-1 0,-1 1 0,1-1 0,-1 0 0,0 0 0,1 0 18,1-1 1,0 1-1,0-1 1,0 0-1,0-2 1,-1-2 0,-1 7-1,0-1 1,-1-3-1,0-1 1,1-1 63,-1 10 0,0-2 0,1-3 0,-1-5 0,4 12 0,0-5 0,-10-29 0,-19-32 0,15-73 0,5-47 0,0-8 0,-1 14 0,0-8 0,0-7 0,-1-3 0,1-2 0,1 15 0,0-3 0,0-3 0,0-1 0,0-2 0,1-2 0,-1 0-52,2 11 0,0-2 0,0 0 1,0-2-1,1-1 0,-1-1 0,1-1 1,0 0-1,1-1 0,-1 3 0,2-2 1,-1 0-1,1-1 0,0-1 0,0 0 1,0-1-1,0 0 0,0-1 0,1 0 7,0 3 0,-1-1 0,1 0 1,1-1-1,-1 0 0,0 0 1,1-1-1,-1 0 0,1 1 1,0-1-1,0 1 0,0 0 1,0 0-1,0-1 0,0 1 1,1 0-1,0 0 0,-1 0 1,1-1-1,0 1 0,1-1 0,-1 0 0,0-1 0,1-1 0,0 0 1,0 0-1,0 0 0,0 0 1,0 0-1,0 0 0,0 1 1,1 0-1,-1 1 0,0 5 1,0 0-1,0 0 0,0 1 1,0-1-1,1 2 0,-1-1 1,0 1-1,0 0 0,1 1 0,-1 0-10,1-5 0,-1 0 1,0 0-1,1 0 0,-1 1 1,1 0-1,0 1 1,0 1-1,0 1 0,1 2 1,0-13-1,1 1 1,0 2-1,0 0 0,1 2 1,-1 1-1,1 1 0,1 2-27,-1-1 0,1 1 0,0 2 0,0 1 0,0 2 0,1 3 0,0 1 0,3-12 0,0 3 0,0 2 0,0 4 0,-1 4 71,0-1 1,0 3 0,-1 6 0,0 6 0,3-23 0,-1 25-427,-1 45 437,-5 61 0,-3 51 0,-1 8 0,0-21 0,0 5 0,-1 5 0,-1 5 0,0 4 0,1-16 0,-1 5 0,-1 2 0,0 4 0,0 0 0,0 2 0,0 0 0,0 0 0,0-5 0,1 0 0,-1 1 0,1 1 0,-1 1 0,0-1 0,-1 2 0,1-1 0,-2 1 0,0 4 0,-1 0 0,0 1 0,0 0 0,-1 1 0,0 0 0,0 0 0,1-1 0,-1 0 0,1 0 0,0 0 0,-1 0 0,1 0 0,0 0 0,0 0 0,0-1 0,0 0 0,0 0 0,1-2 0,0-1 0,1 0 0,-1 0 0,0 0 0,1-1 0,-1 0 0,1-1 0,-1-1 0,0 4 0,0 0 0,-1-1 0,1-1 0,0-1 0,-1 1 0,2-2 0,-1 1 0,0 9 0,0 0 0,1 0 0,0-1 0,0-2 0,0-2 0,0-2 0,1-3 0,0-1 0,0-2 0,0-2 0,1-3 0,0-3 163,1 16 1,0-4 0,0-4 0,1-8 0,-1 32 0,1-23 819,1-37-843,0-100 0,0-46 1,0 27-1,0-9 1,-1-8-1,1-5 1,-1-2-104,0 6 0,0-3 0,0-5 1,0-2-1,0-2 0,0-1 0,0 0 1,0 12-1,0-1 0,0-1 1,0-1-1,0-1 0,-1-1 0,1-1 1,0 0-1,0 0-87,-1 2 1,1-1 0,0 0 0,-1-1 0,0-1 0,1 0-1,-1-1 1,1 1 0,-1 0 0,1-1 0,0 0 0,0 0 0,-1 0-1,1 0 1,0 0 0,0-1 0,0 1 0,1-1 0,-1-1-1,0 1 0,1-3 1,-1-1 0,1 0 0,0 0 0,0 0 0,0-1-1,0 1 1,0 0 0,1 0 0,-1 0 0,1 3 0,0-1 0,0 0-1,0 0 1,1 1 0,-1-1 0,1 1 0,0 0 0,0 1-1,0 0-2,0 3 0,1 0 0,-1 0 1,1 1-1,0-1 0,0 2 0,0-1 1,1 1-1,-1 0 0,0 1 0,1-5 1,-1-1-1,1 1 0,0 0 0,-1 1 1,2 1-1,-1 0 0,1 2 0,0 0-19,1-1 1,2 0 0,-1 1 0,1 1-1,0 1 1,0 1 0,-1 2 0,0 2 0,0-14-1,-1 2 1,0 2 0,0 2 0,0 2-1,0 3 193,0 1 1,0 1 0,-1 3 0,1 4 0,0 5 0,2-13 0,0 7 0,-2 14 860,1-9-941,-2 109 0,-2 46 0,-3 9 1,-5-7-1,-5 10 0,-2 7 1,0 6-1,-1 2-100,4-19 0,0 3 0,-1 4 0,0 2 0,0 3 1,-1 0-1,0 0 0,1 0 0,-1-5 0,0 0 0,1 1 1,-1 1-1,-1 0 0,1 1 0,0 0 0,-1 1 0,0-1 8,1-6 1,-1 0 0,0 1 0,0 0 0,0 1 0,0-1-1,0 1 1,0-1 0,1 1 0,0-1 0,0 0 0,0 1 0,1-1-1,0 1 1,0-1 0,0 1 0,0-1 0,0 0 0,1 0-1,-1 0-2,1-2 0,-1 0 0,1 0 1,0 0-1,0 0 0,0 0 0,0-2 1,1 1-1,0-1 0,0-2 0,0 5 1,1-2-1,0 0 0,0-1 0,1 0 1,-1-1-1,1 0 0,1-1 0,-1 0 48,0 5 0,1 0 0,0 0 1,0-1-1,1-1 0,0-1 0,0-1 1,0-3-1,1 16 0,-1-2 0,1-2 1,1-1-1,-1-4 0,1-2 200,0 0 1,1-2-1,-1-3 1,1-4 0,0-4-57,0 39 0,0-8 1,0-60-1,1-88 1,0-59-1,0-26 1,0 3-80,0 35 0,0-5 1,0-4-1,0-3 1,0-3-1,0-1 1,0-2-1,1 10 0,-1-2 1,0-3-1,0-1 1,0-1-1,1-1 1,-1 0-1,0 1 1,1 0-112,-1 9 1,1 1 0,-1-1 0,1 0 0,0 0 0,-1 0-1,1 0 1,0 0 0,0 0 0,0 0 0,0 0 0,0 0 0,1 1-1,-1-1 1,0 0 0,1 0 0,-1 1 0,1-1 0,0 0-1,0-1 0,0 0 1,1 0 0,-1 0 0,1-1 0,0 1 0,0 0-1,0-1 1,0 1 0,1-1 0,-1 1 0,1 0 0,0 0 0,0-1-1,0 1 1,0 0 0,1-1 0,0 1 0,-1 0 0,1 1-1,0-1-1,1 2 1,-1 0 0,0-1 0,1 1 0,-1 0 0,1 1 0,0 0 0,1 0 0,-1 1-1,1 0 1,1-4 0,-1 0 0,1 0 0,0 1 0,1 0 0,0 1 0,0 1 0,0 1-1,0 1 51,1-2 0,1-1 0,0 2 0,1 0 0,-1 2 0,1 1 0,-1 2 0,-1 2 0,2-10 0,-1 1 0,0 2 0,0 2 0,1 4 0,0 3 245,4-14 1,1 5 0,0 4 0,-1 8 81,5-44 1,0 53 0,1 103-215,-15 20 0,-7 23 0,0 9 0,1-4 0,-1 9 0,0 7 0,0 5 0,-1 3-171,1-20 0,-1 4 0,1 3 0,-1 3 0,1 1 1,-2 1-1,1 1 0,-1-2 0,-1-4 0,0 0 0,0 2 1,-1-1-1,0 2 0,-1 0 0,1 0 0,0 0 0,-1 1 8,1-6 1,0 1 0,0-1 0,0 2 0,-1-1 0,1 1-1,-1 0 1,1 0 0,-1 0 0,0 0 0,0 1 0,0 0 0,0 0-1,-1 0 1,1 1 0,-1-1 0,1 1 0,0-1 0,0 0-1,1 1-2,0-1 1,0 0 0,1 1 0,0-1 0,0 0 0,1 1 0,-1-2 0,0 1 0,1-1 0,0-1-1,-1 5 1,0 0 0,1-1 0,0 0 0,-1-1 0,1 0 0,0 0 0,1 0 0,-1-1 51,1-1 0,-1 0 0,1 0 0,0 0 0,0-1 0,1 0 0,-1-2 0,1-1 0,0-2 0,-1 11 0,1 0 0,0-3 0,0-1 0,1-1 0,0-3 0,0-1 98,1 1 0,-1-1 0,1-3 1,1-1-1,0-4 0,1-4 1,0 13-1,1-4 0,2-7 1,4-9 228,12 11 1,5-17 0,11-16-308,5-116 0,-28 7 0,-5-19 1,-2-10-1,-1-3-20,1 8 0,-1-5 0,-1-4 0,1-3 0,-2-2 0,1-1 0,-2 14 0,-1-2 0,1-1 0,-1-2 0,0-1 0,-1-1 0,0-1 0,0-1-55,0 0 0,-1-2 1,0-2-1,-1 0 0,1-1 1,-1-1-1,0 1 1,1-1-1,-1 2 0,1-1 1,-1 1-1,1-1 1,-1 1-1,1-1 0,-1 0 1,1 0-1,0 0 0,0-1 5,0 9 1,0 0 0,0-1 0,0 0 0,0-1 0,0 1-1,0 0 1,1 0 0,-1 0 0,1 1 0,0 0 0,0 1 0,0-1-1,0 1 1,0 0 0,0 0 0,0 0 0,1 0 0,-1 0-1,1 0 13,0-9 0,-1 0 1,1 0-1,0-1 1,0 2-1,0-1 0,1 2 1,-1 1-1,0 1 1,1-2-1,0 1 1,0 1-1,0 1 0,1 1 1,-1 1-1,0 3 1,1 1 36,1-14 0,0 3 0,1 1 0,-1 4 0,1 2 0,-1 3 245,1-19 1,0 1 0,0 10 0,3 17-1,6 4 1,-3 37 0,-9 107 0,-7 58-183,0-48 0,-2 11 0,0 7 1,-2 4-1,0 0 0,0-16 0,-1 1 1,0 3-1,-1 2 0,-1 1 0,0 2 1,-2 0-64,1 1 0,-2 1 0,-1 3 0,0 0 0,-1 1 0,1 0 0,-1 0 0,1-2 0,0-1 0,-1 0 0,1-1 0,0 0 0,0 0 0,0 0 0,-1-1 0,1 0 0,0-3 0,0 1 0,0-1 0,0 0 0,1-1 0,-1-1 0,0 0 0,0-2 0,0 4 0,0-1 0,-1 0 0,1-2 0,0-1 0,1-1 0,0 0 0,0 5 0,1 0 0,0-1 0,0-2 0,1-2 0,-1-3 182,-5 22 1,-1-2-1,2-8 1,1-11-183,3 19 0,-2-47 0,-17-129 0,21-8 0,6-22 0,1-7 0,-1 25 0,1-4 0,0-4 0,0-3 0,1-2 0,0 13 0,1-3 0,0-2 0,0-2 0,1-1 0,-1 1 0,0 0 0,0-2 0,0 1 0,0-1 0,0-1 0,0 1 0,0-1 0,0 1 32,0-1 0,0 1 0,0-1 0,0 0 0,0 1 0,0-1 0,0 1 0,0 2 0,0 0 0,0 1 0,0-1 0,0 1 0,0-1 1,0 1-33,0-1 0,-1 0 0,1 0 0,0 0 0,0 0 0,0 2 0,1 0 0,0-8 0,1 0 0,0 1 0,0 1 0,0 1 0,1 1 0,0 5 0,1 0 0,0 0 0,-1 2 0,1 2 0,0 2 0,0-3 0,0 2 0,-1 2 0,1 3 0,1 4-265,1-23 1,2 6 0,0 10 264,4-6 0,-2 21 0,-8 35 0,6 91 245,-6-10 1,-2 8 0,-1 28 0,-3 8-83,0-17 1,-1 4 0,0 0 0,-2 1 0,0 1 0,-2 0 32,-2-3 1,-2 0-1,1-2 1,-5 22 0,2-7 170,3-23 1,2-6-276,-2 20 1,-6-95-1,11-71-92,4 19 0,1-4 0,1-9 0,0-3 0,1-8 0,0-1 0,0 8 0,0 1 0,0-5 0,0 1 0,0 10 0,0 3 0,0 7 0,0 3 0,0-37 983,0 32-738,0 19 1,19 6 0,6 7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3:29.686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265 1 24575,'-49'79'0,"0"0"0,0 0 0,0 10 0,10-9 0,20-27 0,9-5 0,10 18 0,0 5 0,0 10 0,0 14 0,0-34 0,0 3 0,0 5 0,2 2 0,1 12 0,1 3 0,2 6 0,1 2-164,-1-26 0,2 0 0,0 2 0,-1 4 0,0 0 0,1 1 33,0-2 0,-1 0 1,0 1-1,-2 6 1,-1 0-1,-1 1 131,0 1 0,0 2 0,-2-1 0,1 3 0,-2 1 0,1 0-164,-1 3 0,0 2 0,0-2 0,0-2 0,0 0 0,0-2 130,0-4 1,0-1-1,0-1 1,0-9-1,0-1 1,0-1 33,0 29 0,0-5 0,0-10 0,0-4 0,2-9 0,-4 0 0,-15 11 0,-5 2 0,-3 1 0,1 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5:13.253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3599 8251 24575,'22'70'0,"1"0"0,-1-1 0,7 14 0,1-9 0,-6-23 0,2-6 0,33 20 0,0-6 0,-1-7 0,10-10 0,4-10 0,6-8 0,7 2 0,2-13 0,5-6 0,-12-5 0,-8-2 0,-26 0 0,8 0 0,-41-26 0,-32-4 0,-53-23 0,19 28 0,-7 5 0,-19 1 0,-6 5 0,-4 0 0,-2 2 0,0 4 0,-1 3 0,-7 0 0,0 1-164,31 2 0,0 1 0,1 4 0,0 5 0,0 5 0,1 1 149,-31 10 1,4 4 0,16 1-1,4 3 15,9 1 0,4-1-14,13-5 1,5-1 13,-17 22 0,48-27 0,37-5 0,39-23 0,-17 4 0,4 0 0,14-6 0,6-2 0,20-1 0,7-2 0,-20 0 0,4-2 0,4 0 0,-9 3 0,3 0 0,3 0 0,1 0-99,-6 1 1,1-1 0,2 0-1,0 0 1,0-2 0,1 0-1,0-2 1,1 0 0,-1 0-1,0-1-11,2-1 1,0 0 0,0-1 0,-2 0-1,-3 0 1,6-4 0,-2-1 0,-4-1-1,-3 0-218,9-4 0,-5-1 0,-6 1 172,11-4 1,-13-2 155,-6-20 0,-69 56 7,-44 26 1,3 0 0,-7 4-8,-16 15 0,-5 2 0,-10-1 0,-4 1 0,21-10 0,-1 1 0,-2-1 0,-3-1 0,-1 0 0,-1 0-164,-4 2 0,0-1 0,-1-1 0,-3 1 0,-2-2 0,0-2 82,-2-1 0,-1-2 0,-1-1 0,2-1 0,-1-2 0,0-1 82,-2-2 0,0-1 0,-1-2 0,1-1 0,0-2 0,0-1 0,1 1 0,1-2 0,1-1 0,6-2 0,1-1 0,1-1 196,7-1 1,1 0-1,3-1 1,-20 3 0,4 0 294,14-2 1,4 1-2,1 5 1,6-1-491,-7-1 640,24 4-640,41-17 0,61-11 0,35-8 0,-19 1 0,10-4 0,-15 4 0,4-2 0,5 0 0,-8 1 0,3 0 0,2-1 0,3-1-99,-7 2 1,4 0 0,0 0-1,2-1 1,-2-1 0,0 1-1,0-1 1,0-1 0,0 1-1,1-1-11,3-2 1,2 0 0,-1 0 0,-2 1-1,-3 0 1,1 0 0,-3 1 0,-3 0-1,-4 0-218,2-3 0,-5 1 0,-7 1 819,3-1 1,-12 2-409,-15 3 0,-46 21 65,-30 17 1,-27 7-149,17-9 0,-6-1 0,-8 3 0,-3-1 0,-11-1 0,-2-1 0,-4-1 0,-2 0-176,-5 2 0,-3-1 0,27-7 0,-2-1 0,0 1 176,-4 2 0,0 0 0,0 0 0,-2-1 0,0 0 0,0 0 0,0 1 0,0 1 0,0-2 0,2-2 0,1-2 0,0-1 0,1-1 0,0-2 0,1-1 0,-28 0 0,3 0 0,11-1 0,2 0 0,0 0 0,1 0 245,7 0 1,2 0 0,7 0 0,2 0 81,5 0 1,3 0 0,-35-2 655,17-5-423,13-3-560,29-19 0,10 8 491,11-8 1,16 10-446,12-1 0,10-2-46,30-4 0,21-11 0,-24 15 0,6-2 0,12-4 0,6 0 0,-14 8 0,4 0 0,3 1 0,16-3 0,4-1 0,4 0-123,-13 4 0,2-1 0,1 0 0,2 1 0,7 0 0,1 1 0,1 1 0,1-1 13,-13 4 1,1-1 0,1 1 0,-2-1-1,-2 1 1,9-1 0,-3-1 0,-1 1-1,-3-2-136,-10 1 0,0 0 0,-3-1 0,-5 1 38,5-2 0,-4 0 0,-8 2 208,-1-3 0,-13 7 0,-19 12 0,-111 31 0,30-11 0,-7 1 0,-28 2 0,-7 0 0,1 1 0,-1 0 0,24-9 0,-1 1 0,-1-2 0,-4 2 0,-1-2 0,-2 0-164,-10-2 0,-2-1 0,0-1 0,-3 0 0,0-1 0,-1 0 58,20-3 1,-1-1 0,0-1 0,0 0 0,2 0 0,-1-1 0,1-1 0,1 0 105,-23 1 0,0-1 0,3 0 0,8-1 0,2 1 0,2-1 0,6 1 0,2 1 0,2-1 0,-24-1 0,4 0 245,15 2 1,4 0 0,11 2 0,4-1 245,-33 3 1,25 1 491,14-1-743,17-5-240,33-2 0,39-13 0,48-13 0,-27 7 0,6-1 0,18-6 0,6-1 0,-22 10 0,3 1 0,3-1 21,12-1 0,4 0 0,1 2 0,1 3 0,2 1 0,0 0-21,-16 2 0,2 0 0,0 0 0,-2 1 0,17 0 0,-1 1 0,-3 1 0,-10 0 0,-3 0 0,-2 1 0,16 0 0,-8 1-26,-27 5 0,-6 0 26,16 0 0,-45 9 0,-46 2 0,-39 9 0,-29 1 0,28-7 0,-5-1 0,-15 1 0,-5 0 0,21-3 0,-2-1 0,-1 2 0,-4 0 0,-1 0 0,0 1-164,-5-2 0,0-1 0,1 1 0,2 0 0,1 0 0,0 0 98,-2 2 0,0 0 0,1 0 0,7-2 0,1 0 1,2 2 65,-27 9 0,4 2 0,16-5 0,4 1 327,12-4 1,5 1 0,-32 17 142,17-8 0,1 1-443,5-8 0,-1-8-27,7-4 0,16-5 0,4-2 0,13 0 491,15 0 1,69-13-353,-11 0 0,4 0 0,21 0 1,5-1-140,2-8 0,5-1 0,-17 10 0,4 3 0,2 0-164,8-1 0,2 0 0,1 0 0,5 1 0,1 1 0,1 2 0,7 4 0,1 1 0,-2 1 0,-6-2 0,-2 1 0,-1 0 163,-5 1 1,-2 1-1,-3 1 1,17 3-1,-7 1 1,-20 1 0,-6 1 0,30 10 0,-16 12 0,-37-7 0,-36 15 0,-47-5 0,1-9 0,-5 0 0,-10 3 0,-4 0 0,-14 6 0,-5 2 0,20-10 0,-1 1 0,-2 0 92,-9 1 1,-2 0 0,1 0 0,-1 0 0,0-1 0,0-2-93,-1-2 0,-1-1 0,2-2 0,7-3 0,2-2 0,1 0 0,-27 5 0,2-3 0,9-6 0,5-3 0,12-2 0,4-1 0,8-2 0,3 0 0,-29-1 0,15 0 0,4 0 0,9 0 0,37 0 0,83-42 0,-9 14 0,8-2 0,-8 0 0,3-3 0,3 0 0,7-4 0,2 0 0,3 0 0,7-4 0,3 0 0,3 1-123,-14 7 0,3 0 0,0 0 0,0 1 0,-5 1 0,1 0 0,-1 0 0,-1 2 99,0 2 0,0 0 0,-1 1 0,-4 2 0,6-3 0,-3 1 0,-6 2 24,6 0 0,-9 3 0,17-12 0,-79 31 0,-85 35 0,15-6 0,-8 4 0,-8 7 0,-4 1 0,1-3 0,-2-1 0,25-10 0,0 0 0,-2-1-159,-3 1 1,-1-2-1,0 1 1,4 1-1,0-1 1,0-1 158,0-2 0,0-2 0,2 0 0,-15 5 0,3-2 0,6-8 0,3-2 0,10-2 0,3-1 0,-31 4 0,0-4 0,13-9 0,3 0 491,-3 0 1,2 7-1,-2-1 1,14 7-29,12-6-463,13-1 983,-4-6-931,33 0 1,23-10-53,40-10 0,28-28 0,-33 14 0,3-4 0,12-8 0,4-2 0,-14 12 0,2-1 0,2-1 0,2-2 0,2-2 0,1 0-164,8-1 0,1 0 0,-1-1 0,-7 0 0,-1-1 0,-1 1 76,0 1 0,0 0 1,-5-2-1,-8 2 1,-4-2-1,-3 0 88,10-16 0,-10-2 0,-14 3 0,-9-2 0,-8 7 0,-6-1 0,-4-1 0,-3-1 0,-3 3 0,0-1 0,0-6 0,0 0 0,1-3 0,-2-1 0,-7-11 0,-4-3 0,-2-8 0,-5 0 0,-6 0 0,-6-1-193,7 26 0,-3 0 0,-1 0 0,-14-27 0,-3 1 193,-3 3 0,-2 2 0,2 10 0,-2 5 0,2 7 0,-2 6 0,7 16 0,-1 6 0,-34-5 0,8 22 0,11 10 0,7 44 327,0 28 1,30-18 0,2 4-216,-1 15 1,3 6-1,2 9 1,4 5-113,6-17 0,2 4 0,1 1 0,-1 6 0,1 3 0,1 2-141,1 11 1,1 3-1,1 0 1,1-24-1,1 0 1,1 0-1,0 1 0,1 1 1,1 0-1,1 0 1,1-1-1,3 15 1,2-1-1,3-4 100,2-6 1,3-3 0,-2-5 0,2 9 0,0-9 966,11 12-926,-8-42 0,-13-36 0,-4-30 0,-5-19 0,-3-7 0,-2-9 0,-2-25 0,-3-8 0,-6 13 0,-3-4 0,-3-4-110,2 7 1,-3-5 0,-2-1 0,1-2-1,1 10 1,0 0 0,-1-2 0,-1-1-1,1-1 11,-3-6 1,0-2 0,0 0-1,0-1 1,1-1 0,-1-1-1,0 0 1,0-1 0,1 0-1,1 0 0,0-1 1,0-2 0,1 1-1,0 1 1,1 1 0,-1 7-1,1 0 1,0 2 0,1 0-1,-1 2 10,-2-12 0,-1 1 0,2 4 0,0 4 89,-3-6 0,2 6 0,1 11 0,1 0 0,3 35 0,0 101 0,14 21 0,8 18 0,3-31 0,3 5 0,2 4 0,1 2 0,-1 0 0,1 4 0,2 2 0,0 2 0,1-1 0,3 2 0,0 1 0,2 0 0,0 1 0,2 2-82,-2-10 0,1 2 0,1 0 0,0 1 0,1-1 0,0 0 0,0-2 0,0 0 0,0 0 0,0 0 0,1-1 0,0 1-8,0-2 1,0 1-1,0-1 1,0 0 0,1-1-1,-2-2 1,3 9 0,0-2-1,-1-1 1,1-2-1,-1-2 69,4 6 0,1-2 0,-2-4 0,-1-3 21,-2 6 0,-3-4 0,2-15 0,20 6 0,-34-101 0,-21-34 0,-12-20 0,1 10 0,-3-7 0,-3-3 0,0 11 0,-1-2 0,-3-2 0,-1-3-54,2 7 0,-1-2 0,-1-1 0,0-2 0,0 0 0,0-7 0,-1-1 0,1-1 0,0-1 0,0-1 54,5 11 0,1-1 0,-1-1 0,1 0 0,1 0 0,-1 0 0,1-2 0,0 0 0,0 0 0,1-1 0,-1 0 0,1 0 0,0-3 0,-1 0 0,1-1 0,0 0 0,1 1 0,0 1 0,-3-12 0,0 1 0,1 0 0,0 2 0,0 1 0,3 7 0,-1 1 0,1 2 0,0 2 0,0 3 0,0-4 0,-1 2 0,2 4 0,0 6 0,-9-26 0,1 11 0,9 17 0,-1 29 0,-16 91 0,27 22 0,7 21 0,-1-22 0,0 8 0,0 4 0,3 0 0,2 10 0,1 2 0,2 3 0,2 2 0,0-9 0,1 3 1,1 1-1,0 1 1,2 0-1,-1-14 1,0 0-1,1 0 1,0 1-1,2 0 1,1 0-1,2 2 0,2 0 0,1 1 0,0-1 0,1 0 0,-1-1 0,2 13 0,-1 0 0,1-1 0,0-1 0,1-2 0,0-5 0,0 0 0,1-2 0,-1-2 0,-2-3 0,1 2 0,-1-1 0,-1-5 0,-1-3-271,4 2 0,-1-5 0,-2-6 271,1 6 0,-1-20 0,2-32 0,-16-70 327,-8-48 1,-12 22 0,-7-7-165,3 18 1,-2-2 0,-2-4 0,-3-13 0,-1-4 0,-2-3-71,5 15 1,-2-1-1,0-2 1,2-3-1,-1-10 1,1-3-1,1-3 1,1-2-193,2 10 1,0-2 0,1-1-1,1-1 1,2-1 0,2-1-1,1-1 1,1 0 0,2-2-1,1 0 9,1 12 1,2-2-1,0-1 1,1 0 0,1 2-1,0 3 1,0-4 0,1 2-1,1 2 1,0 1-1,0 2-156,1-9 0,0 2 0,1 4 0,0 4 442,0-3 1,0 5-1,0 18 1,1 11 0,0 141-57,0-26 0,0 9 1,0 7-1,1 0 1,-1 6-1,1 4 1,0 3-52,-1-4 0,1 5 1,0 1-1,1 2 0,0 0 1,1-14-1,0 0 0,0 0 1,1 2-1,0-1 1,1 1-172,0 5 0,1 0 0,0 1 0,1 1 0,0-2 0,1 0 0,0-3 0,1-1 0,0-1 0,1 1 0,0-1 0,1 1-8,0-1 1,0 1-1,1 0 1,0-1 0,1-1-1,0 0 1,2 9 0,1-1-1,0 0 1,1-3-1,-1-1 23,3 11 1,1-2 0,-1-2 0,2-4 0,-3-14 0,2-2 0,-1-4 0,0-4 253,7 29 0,0-12-187,-3-24 0,-2-13 983,-2-11-492,-8-65 1,-11-55-296,-10 16 1,-6-9-1,1 5 1,-2-5 0,-3-4-120,-1 6 1,-3-3-1,0-3 1,1-2 0,0-11-1,1-3 1,1-2-1,0-1-176,3 13 1,0-2 0,1-1-1,0-1 1,2-1 0,1-5-1,1-2 1,2 0 0,0-2-1,1 0 17,2 12 0,1-2 0,0 0 0,1 0 0,1 1 0,-1 0 0,1 4 0,1 1 0,0 0 0,0 1 0,2 0 0,-1 1-28,2-12 1,1 1 0,0 1 0,1 1-1,-1 4 1,0-6 0,0 2 0,0 4-1,0 5 437,0 0 1,0 5 0,0 7-83,0-12 1,0 36 0,0 116 0,0 56-137,0-46 0,0 6 0,0 6 0,0 3 1,1-3-1,-1 5 0,0 2 0,1 1 1,0 0-192,-1-16 0,0 0 0,1 1 0,0 0 0,0 1 0,2-1 0,1 2 0,1 1 0,1 0 0,1 0 0,0-1 0,1 0-8,1-2 1,0 0-1,0-1 1,1 0 0,1-1-1,0-1 1,2 10 0,0-1-1,1-2 1,1-1-1,0-2-51,2 12 1,2-3-1,-1-3 1,0-4-1,-1 3 1,0-5-1,-1-6-77,0 4 1,0-12 217,8 11 491,-4-83 1,-9-24-1,-5-21 1,-4-34-247,-1 29 1,-2-4 0,1-19 0,0-5-79,1-12 1,-2-3 0,-2-4 0,-2-4-332,1 28 0,-1-1 0,1-1 0,-2-2 0,0-2 0,0 0 121,0-6 1,-1 0 0,1 0 0,-1 7 0,1 1 0,-1 1 42,0 7 0,0 0 0,1 5 491,1-13 1,0 8 491,-4-9-656,9 106 1,0 40 0,0 21-188,0-8 0,0 8 1,0 2-1,0-16 1,0 2-1,0 2 1,0 1-264,-1 10 0,1 2 0,0 0 0,1 0 0,2-2 0,1 1 0,1-2 0,0 1-18,1-3 1,0 1-1,1-1 1,0-3-1,4 15 1,1-2-1,0-4 46,1-9 1,0-3-1,0-4 1,5 19-1,1-9 95,-2-28 0,-1-7 0,12 24 0,-10-80 491,-5-35 1,-4-51-416,-9 22 0,0-7 0,0 11 0,0-3 0,0-3-76,0-10 0,0-3 0,0-2 0,-2-3 0,-2-2 0,1 0-164,-1-3 0,-1-2 0,1 2 0,0 8 0,1 1 0,-1 1 79,0 2 0,-1 2 0,1 4 0,-1-17 0,-1 9 85,0 24 0,-1 7 491,-10-11 1,12 89-165,-8 53 1,7-5 0,1 13-217,1-9 1,-1 5 0,1 4 0,1-13 0,1 3-1,0 1 1,0 2-235,1 13 0,1 3 0,1 0 0,-1-2 0,2-7 0,0-2 0,0-1 0,1 0-18,0-4 1,1 0-1,-1-2 1,0-2-1,0 11 1,0-4-1,0-3-93,0 16 1,0-9 233,-1-22 0,-1-13 0,-1-23 0,0-49 0,0-19 327,0-46 1,0 29 0,0-6-238,1-17 1,-2-5 0,-5 20 0,-3-3 0,0-2-91,-2-12 0,0-2 0,0-1 0,1-6 0,2-2 0,0-1-141,2 18 1,1-3-1,1 1 1,-1 0-1,0-22 1,0 0-1,0 1-11,-1 3 1,-1 0-1,0 4 1,2 12-1,-1 3 1,0 5 151,2-24 0,-5 26 983,-8 54-787,12 57 1,7 31-1,-4 8 1,-2 13 0,2 4-147,0-12 0,1 4 0,1 1 0,3 1 0,2 1 1,2 1-1,2 1 0,0 2-149,0-13 1,0 2 0,2 1-1,0 0 1,1 0 0,2 0-1,1-1 1,2 0 0,0 1-1,1-2-11,1 0 1,2 0 0,0-1 0,1-1-1,-1-2 1,4 10 0,0-3 0,1-2-1,-1-4-218,4 7 0,-1-3 0,0-7 78,1 14 1,0-18 249,8-25 327,-26-83 1,-20-19 0,-10-11-172,-8-16 0,-5-5 1,6 14-1,-2-3 0,-1-2-156,-4-10 0,-3-3 0,1 0 0,8 17 0,1 0 0,-1-1 0,0 0-123,-1-1 0,0-1 0,1 1 0,-1-1 0,2 3 0,0 1 0,0-1 0,2 0-5,-6-23 1,3-1-1,-1 3 1,1 11 0,0 1-1,2 4 128,-1-22 0,0 7 327,0 12 1,0 20 0,6 44-1,1 61 1,17 16 0,8 13-165,2-7 1,4 5 0,1 2 0,1 2 0,3 2 0,2 0-292,5 6 1,4 0 0,-2 0-1,-4-7 1,-1 0 0,-1-1 127,1-6 0,-1 0 0,-2-4 0,-2 13 0,-1-6 0,-1-19 0,-2-5 0,-3 15 0,-1-65 0,-8-26 0,0-13 491,0-20 1,-13-33-247,1 33 1,-2-6 0,0-13 0,-2-5-238,-7-9 0,0-5 0,7 20 0,1-4 0,0-1-172,1-4 0,2-2 0,-1 1 0,-1 2 0,-1 0 0,3 2 47,2 9 0,1 1 0,1 5 608,-1-12 1,1 9-324,-1-13 1,1 155-169,1-1 0,0 11 0,4-7 0,0 6 0,1 3 0,-1 13 0,1 3 0,0 0 0,1 0 0,0-1 0,1 1-164,0 0 0,0-1 0,0-1 0,0-5 0,0-1 0,0-2 25,0-4 1,-1-1-1,2-4 1,2 16 0,1-7 138,-1-20 0,0-8 0,4 5 0,-7-60 0,0-62 0,0-42 0,0 34 0,0-3 0,0-7 0,0-2 0,-4-11 0,-1-3 16,1 22 1,0-2 0,-1-1-1,-1-2 1,1-1 0,-2-1-17,1-1 0,0-1 0,-1 1 0,0 6 0,1 1 0,-1 2 0,-3-27 0,1 5 0,3 14 0,1 10 0,-4 13 327,9 98 1,0 11 0,0 12-211,0-3 0,-1 5 0,2 1 0,1-1 0,1 0 0,1 1-117,-1 1 0,1 2 0,2-1 0,3-1 0,2-1 0,2 0-161,-2 1 0,2-1 0,2-1 0,2-1 0,3 0 0,-1-1 161,-2-2 0,0-1 0,2-3 0,9 13 0,0-6 0,-8-18 0,-1-6 491,16 4 1,-24-37-355,-4-39 0,-5-33-137,-2-32 0,0 21 0,0-6 0,0-16 0,0-6 0,0 20 0,0-4 0,0-4-123,0 12 0,0-2 0,0-2 0,0-1 0,0-6 0,1-1 0,-1-2 0,1-1 0,0-8 0,0-1 0,1-1 0,1 1 0,1-1 0,1 0 0,1 0 0,3 2-10,0 2 1,2 0 0,2 2 0,-1 3-1,3-12 1,0 4 0,3 6 132,1 20 0,1 3 0,0 8 0,0-9 0,1 29 0,8 61 0,-17 32 0,-5 20 0,1-6 0,-1 7 0,0 5 0,-1-2 0,1 4 0,-1 2 0,1 1 0,0 3 0,1 2 0,-1 0 0,2 0-123,0 2 0,0 0 0,1 0 0,1-1 0,0-3 0,0-1 0,1 0 0,0-1 56,-1-1 1,0 0-1,0-1 1,1-3-1,5 12 1,0-2-1,-1-4 67,-2-10 0,-1-2 0,0-5 0,5 16 0,-2-13 0,-5-19 327,-2-56 1,-7-38 0,-6-19-132,2-10 1,-3-8-1,-2 9 1,-3-6 0,-1-2-101,-3-16 0,-2-5 1,0-2-1,4 15 1,-1-2-1,0-1 1,1-3-196,2 10 1,1-2 0,-1-2-1,2 0 1,-1-1 0,1-5-1,0-1 1,1 0 0,1-2-1,1 0 9,1 12 1,1-1-1,1 0 1,1 0 0,-1 0-1,1 0 1,-2-15 0,1 0-1,0 1 1,1 0-1,0 2-20,0 5 1,1 0 0,0 2 0,0 1-1,1 3 1,0-8 0,1 3 0,1 2-1,0 4 437,1-11 1,0 5 0,1 7-216,-4-16 0,6 26-112,11 49 0,-15 63 0,-4 31 0,2 3 0,1 12 0,1 5 0,2-6 0,0 5 0,1 3 0,0 2 0,0-5 0,0 3 0,0 2 0,1 1 0,1-1 0,1 3 0,2 1 0,0 1 0,1-1 0,1 0-99,2 1 1,0-1 0,1 1-1,1-2 1,-1 0 0,-1-5-1,0-1 1,0-1 0,0 0-1,1-2-11,-1-5 1,1 0 0,0-1 0,0-2-1,0-3 1,0 3 0,1-3 0,-1-3-1,0-5-218,-1 4 0,-1-4 0,3-8 819,6 1 1,-1-13-1,0-14 1,-2-81-165,-14-26 1,-4 2 0,-2-10-263,1 14 0,-2-4 0,1-3 0,0-11 1,0-3-1,0-3-188,1 12 0,0-1 0,-1-2 0,-2-2 0,-3-8 0,-3-3 0,-2-1 0,1-1 24,0 14 1,0-1 0,0-1-1,-1 0 1,1-1 0,-1-5-1,0-1 1,0-1 0,0 0-1,0-1 31,0-2 0,1-1 1,0 0-1,0 1 1,0 0-1,1 6 1,0 0-1,1 1 1,0 1-1,0 1 68,1 2 0,1 1 0,0 1 0,0 2 0,0 4 0,-2-29 0,1 5 0,2 8 0,3-6 0,2 13 0,-1-2 0,0 130 0,0 34 0,0-8 0,-1 9 0,2 4 0,-1-6 0,0 5 0,1 3 0,0 1 0,-1-4 0,1 2 0,0 2 0,0 0 0,2 0 0,2-1 0,0 1 0,1-1 0,1 1 0,1 1 27,1 4 1,1 0-1,0 1 1,1 0-1,1-2 1,0-4-1,0-2 1,1 1-1,0-2 1,0 0-28,4 17 0,1-1 0,0-2 0,1-4 0,-1-13 0,0-2 0,1-4 0,0-6 0,14 31 0,-1-13 0,-9-20 0,2-21 0,15-44 0,-14-39 0,2-57 0,-11 19 0,-1-9 0,-6 13 0,0-6 0,-2-2 0,-2 9 0,-1-4 0,-1 0 0,1-1 0,-1 1 0,1-1 0,-1 0 0,0-2 65,0-5 0,-1-1 1,0 0-1,0-1 0,1 1 1,0 0-1,0-1 0,-1 1-65,0-4 0,-2 0 0,0 1 0,1 1 0,0 5 0,-1 2 0,1 0 0,-1 4 0,0-13 0,-1 3 0,-1 6 0,-1-20 0,4 28 0,7 57 0,-2 62 0,-1 39 0,2-2 0,1 13 0,0 3 0,-1-17 0,0 4 0,0 1 0,1 2-3,-1-11 1,1 1 0,0 2 0,1 0 0,0 0 0,0 3 0,1 0 0,1 1 0,-1-1 0,1 1 2,1-1 0,-1 1 0,2-1 0,-1 0 0,1-2 0,2 17 0,2-2 0,-1 0 0,1-2 0,0-2 0,0-1 0,0-2 0,0-3 0,-1-11 0,-1-3 0,1-1 0,1-3 0,5 15 0,2-4 0,-1-5 0,1 14 0,0-17 0,7-23 327,-12-56 1,-6-37 0,-4-21-132,-2-28 1,-3-12-1,-2 19 1,0-4 0,0-5-156,-1 13 0,0-3 0,0-3 1,-2 0-1,-1-9 0,-2-1 1,-1-2-1,-1-1-140,0 13 1,-1-1 0,0-2-1,-2 1 1,0-2 0,0-2-1,-2-1 1,0-1 0,-1 0-1,-2 0 9,1 12 1,-2 0-1,0 0 1,-1 0 0,0 0-1,0 1 1,-2-12 0,0 0-1,-1 1 1,0 1-1,-1 2-20,0 3 1,0 1 0,-1 1 0,0 3-1,0 3 1,-1 0 0,0 1 0,-1 6-1,-1 5 437,-17-25 1,1 14 0,-6-4 655,19 95-944,17 78 0,5-20 1,1 13-1,1 5-39,0-6 0,1 4 0,1 4 0,3 1 0,3-9 0,2 3 0,2 1 0,1 1 0,0 1-90,1 6 1,2 1-1,0 2 1,2-1 0,0 1-1,-2-15 1,1 0 0,1 1-1,0 0 1,0-1-1,0 0 0,1 0 1,1 0-1,-1-1 1,1 0 0,0-1-1,-1-2 1,2 9 0,0-2-1,-1-1 1,0-2-1,-1-2-156,1 8 0,-2-2 0,0-3 0,0-4 112,1 4 0,-1-6 0,-1-14 1,4 4-1,-12-142 134,-5-12 0,-2-18 0,0 28 0,-1-7 0,-1-4 0,1-2 0,-1 3 0,0-2 0,0-3 0,-1-2 0,-2 0 0,0 9 0,-1 0 0,-2-2 0,0 0 0,-1-1 0,0 0-49,-2-4 1,0-1 0,-2-1 0,1 0 0,-1 0 0,1 0 0,0 0 0,0 0-1,0 0 1,1 0 0,-1 0 0,1 0 48,1 0 0,-1 0 0,1 0 0,0 1 0,1-1 0,0 2 0,2 4 0,1 0 0,0 1 0,1 0 0,1 2 0,0 0 0,0-9 0,1 1 0,0 1 0,1 2 0,1 3 0,-1-6 0,1 2 0,0 3 0,0 6 0,1-4 0,0 6 0,0 8 0,0-4 0,0 17 0,0 25 0,0 87 0,-1 4 0,-2 15 0,1 6 0,0-1 0,1 5 0,-1 5 0,0 2 0,0-5 0,-1 1 0,0 4 0,0 1 0,1 1-40,1-4 0,0 3 1,0 1-1,1 1 0,-1 0 1,-1-1-1,-1 2 0,-1 0 1,1 0-1,-1 0 0,0 0 1,0 0 39,1 0 0,0 1 0,0-1 0,0 0 0,0-1 0,-2-1 0,-1 10 0,0-1 0,-1-1 0,-1-2 0,0 0 0,1-7 0,0 0 0,-1-1 0,0-3 0,-1-2 0,0 4 0,-1-3 0,0-3 0,-2-3 0,-5 10 0,-1-4 0,1-8 0,2 6 0,-5-17 0,-26-20 491,13-60 1,-4-69-296,13 6 1,-4-12-1,-2 4 1,-5-7 0,-2-6-99,8 23 0,-2-5 0,-1-2 1,0-1-1,-1 0 0,-2-6 1,0-1-1,-1-1 0,0-1 1,-1-2-181,5 8 0,-1-1 0,-1-2 0,1 0 0,1 0 0,0 0 0,2 3 0,1 0 0,0 0 0,0-1 0,2 1 0,-1-1 0,2 1 0,0-1 0,0 0 0,2-1 0,-1 1 0,2 0 0,1 2 0,0-1 0,0 0 0,2 0 0,0 1 0,2 0 2,-1-13 1,1 1-1,2 1 1,0 0-1,0 1 1,1 6-1,1 0 1,0 1-1,0 2 1,1 2 324,0-9 1,-1 2 0,2 3 0,-1 3-1,0-16 1,0 5 0,-4 29 0,-14 35-83,19 88 1,11 43 0,4-21 0,4 9 0,3 9 0,0 3-146,-1-13 0,1 5 1,0 3-1,1 3 1,1 0-1,2 0 1,-1-9-1,2 2 1,0 0-1,1 0 1,1 1-1,1 1 1,1 0-81,-1-6 1,1 0-1,1 1 1,0 1-1,1 0 1,1-1-1,0 1 1,-1 0 0,2 1-1,0 0 1,0 0-1,1 0 1,0 0-1,0 0 1,0 1-1,1-1-4,0 1 0,-1 0 1,2 1-1,-1-1 1,0 1-1,1-2 1,0 0-1,-1-2 1,3 5-1,0-1 1,1-1-1,-1 0 1,1-2-1,-1 0 0,1 0-16,-2-5 0,0 0 0,0 0 0,0 0 0,0-3 0,0-1 0,0-3 0,5 15 0,1-2 0,-1-3 0,-1-4 0,0-3-82,0-3 0,-1-2 0,-1-5 0,-1-5 0,11 31 0,-4-20-820,-3-30 1475,-12-27 1,6-101-296,-18 21 1,-3-9-1,-1 0 1,-1-6 0,-1-4-57,0-15 0,-2-3 1,-2-3-1,-4 16 1,-1-1-1,-2-1 1,-2-2-251,-1-7 1,-2-1 0,-1-2 0,-3-1-1,2 16 1,-1-1 0,-2 0 0,-1-1-1,-1 0 14,-3-5 0,-3 0 1,0-1-1,0 0 1,1 0-1,1-1 1,0 0-1,1-1 1,0 0-1,0 0 96,1-2 0,0 0 0,1-1 0,0 2 0,1 2 0,2 10 0,1 1 0,0 1 0,1 1 0,2 1 0,-2-13 0,2 1 0,1 3 0,1 6 196,1-1 1,2 6-1,-1 15 1,-6-1 0,17 141-34,0 6 1,0 15 0,0-27 0,0 6 0,0 4 0,0 2-66,0-1 0,0 3 0,-1 3 1,1 1-1,1 0 0,0 6 1,1 1-1,0 1 0,0 1 1,2 1-181,0-13 0,0 0 0,1 2 0,0-1 0,2 1 0,1 0 0,0 2 0,2 0 0,0 1 0,1-1 0,2 1 0,2 0 36,2 2 1,3 0 0,1 0-1,1 0 1,0-1 0,0 0 0,-1-5-1,0 1 1,1-1 0,0-1 0,0-1-1,1-2 46,4 10 0,1-1 0,0-2 0,0-3 0,-2-3 0,0 2 0,-1-3 0,-1-5 0,-1-7 0,8 23 0,-3-13 0,-10-29 0,1-13 491,9-22 1,-17-60-165,-4-30 1,-6 11 0,0-8-132,-1-22 1,0-8-1,-2 23 1,0-3 0,-1-3-338,-2-11 1,-3-4-1,2 0 1,2 20-1,0-1 1,0 0-1,-2-1 47,-2 0 0,-2-1 0,-1 0 0,1-1 0,0-2 1,1-1-1,0-1 0,0-1 94,1-3 0,0-1 0,0-1 0,-1 2 0,0 5 0,-1 0 0,0 2 0,2 1 0,3-18 0,2 2 0,-2 6 0,-2 11 0,-2 4 0,3 23 0,4 29 245,-4 122 1,8-33 0,4 9 0,1 4-124,1-3 1,1 3 0,2 2 0,0 1 0,2 5 0,2 1 0,1 1 0,1 2-25,1-10 0,1 2 0,1 2 1,1-1-1,-1-1 0,-1-2 1,1 0-1,-1-1 0,0 0 1,0 0-222,4 16 0,-1-1 0,1-1 0,0-3 0,-1-12 0,0-3 0,-1-2 0,2-3 85,2 9 0,0-4 0,3-7 1,9 7-1,4-15 38,38-7 0,8-30-16,4-29 0,-43-18 0,-2-11 16,3-14 0,-7-13 0,-14-4 0,-7-9 0,-2-6 0,-4 5 0,-3-4 0,-2-4 0,-1-3 0,-2 3 0,-2-5 0,0-1 0,-2-3 0,1-1-76,-2 6 0,0-2 1,-1-1-1,-1-2 0,1 0 1,-1-1-1,0 7 1,0 0-1,0-1 0,-1 0 1,0-2-1,0 0 0,0-1 10,-1-7 0,0-1 1,-1 0-1,0-2 1,0 0-1,0 0 1,-1 1-1,1 12 1,0 0-1,0 1 1,0-1-1,-1 0 1,0 0-1,0 0 0,0 0 0,-1-1 0,-1 1 1,0-1-1,0 0 1,0 0-1,0 1 1,0 1-1,1 0 1,0-6-1,0 1 1,0 0-1,1 1 1,0 1-1,0 0 0,1 2 49,0-6 1,1 0 0,0 1 0,0 1 0,0 3-1,0 3 1,-2-2 0,0 2 0,0 3 0,0 3 0,-2 3 294,-4-26 0,-2 6 0,1 9-278,6-6 0,-9 27 0,-28 50 0,9 82 0,8-1 0,0 14 0,6 0 0,1 10 0,3 7 0,5-18 0,2 5 0,1 3 0,1 3 0,0 2-76,1-1 0,0 3 1,0 2-1,1 1 0,0 1 1,1 0-1,0-10 1,1 1-1,0 1 0,0 0 1,0 0-1,1 1 0,0-1 0,0 3 0,1 0 1,0 0-1,0 0 0,1 0 1,-1-1-1,0-1 1,0 9-1,0 0 0,0-1 1,0-1-1,0 0 0,0-2 0,0-4 0,0-1 0,0 0 0,0-2 0,0-2 0,0-2 0,0 22 0,0-4 0,0-3 0,0-6 87,0 9 0,0-6 0,0-16-11,0 12 0,0-132 0,0-38 0,1 14 0,1-11 0,-2-6 0,-3-2 0,-4 4 0,-3-4 0,-3-3 0,0-2 0,-1-2-13,1 1 0,-1-3 0,-1-2 1,0-1-1,-2-1 0,0 0 0,0 9 1,0 0-1,-1-1 0,0-1 1,-1 0-1,-1-1 0,0 0 13,1 4 0,-1 0 0,0-1 0,-1 0 0,0-1 0,0 0 0,0 0 0,1 0 0,0-1 0,-1-1 0,1 1 0,0-1 0,0 0 0,0 0 0,0 0 0,0 1 0,0 0 0,0-1 0,0 1 0,0 0 0,0 0 0,1 0 0,0 1 0,0 0 0,-1-7 0,0-1 0,1 1 0,0 1 0,1 1 0,0 0 0,1 2 0,0-7 0,1 1 0,1 1 0,0 2 0,1 1 0,0 2 0,-1-4 0,0 2 0,1 2 0,1 2 0,0 3-103,0-7 1,1 4 0,1 3-1,2 5 103,1-1 0,1 5 0,-2 12 0,-22-23 0,18 135 0,3 18 0,1 21 0,2 8 0,3-15 0,1 6 0,1 5 0,0 4 0,0 0 0,-1-1 0,1 3 0,-1 2 0,1 2 0,0 2 0,1 1-35,0-16 0,1 2 1,-1 1-1,2 1 1,-1 1-1,0 0 1,0 1-1,1 0 1,-1 3-1,0 1 1,1 0-1,-1 1 1,1 0-1,-1 1 1,1 0-1,0 0 35,0-8 0,0 1 0,0 1 0,0 0 0,0 0 0,0 0 0,1-1 0,0 1 0,1-1 0,0-1 0,1-1 0,0 1 0,0-1 0,1 0 0,0 0 0,0 0 0,1 0 0,0 1-62,0-1 1,1 2-1,1-1 1,0 0-1,0 1 1,0-2-1,1 0 1,0-1 0,-1-2-1,3 16 1,0-2-1,0-1 1,1-1-1,0-2 1,0 0-1,0-1-20,0-7 0,0 0 0,0-1 0,0-1 0,1-2 0,-1-2 0,0-2 0,2 12 0,0-2 0,-1-3 0,1-4 0,-2-4 278,4 18 1,0-7-1,-2-9 1,0 4 0,3-29 786,2-49-960,-8-92 0,-10 16 0,-4-14 0,-1-5-23,0 6 0,0-6 0,-1-2 0,-2-2 0,-1 9 0,-1-1 0,-2-1 0,0-2 0,-2-1-82,0 7 0,-1-1 0,-2 0 0,0-2 0,0 0 0,-1 0 0,0-4 0,-1 0 0,-1-1 0,1 0 0,-1 0 0,-1-1 0,0-3 0,0 0 0,-1-1 0,0 0 0,0 0 0,0 0 0,0-2 0,0 1 0,1-1 0,-1 0 0,0 0 0,1 0 81,0 1 0,0-1 0,1 0 0,-1 1 0,1 1 1,-1 2-1,2 6 0,0 0 0,1 2 0,-1 1 0,0 0 1,1 2 0,-3-11 0,1 0 0,-1 3 0,0 1 0,1 4 0,-3-2 0,0 2 0,0 5 0,1 4 327,-4-3 1,1 6 0,1 6 163,-1-6 1,-2 16-1,-20 19 1,18 96-329,10-4 1,3 14 0,7-3 0,3 10 0,1 7 0,1 3-75,0 2 0,0 5 1,2 4-1,0 2 0,3 1 1,1-8-1,2 2 0,1 2 1,1 1-1,1 1 1,0 2-161,0-4 1,0 2 0,1 1 0,0 1-1,1 0 1,0 0 0,1 0 0,0-3 0,1 0-1,0 0 1,1 0 0,-1 0 0,2 0-1,-1 0 30,1 1 1,1 0-1,1 1 1,-1-1-1,0-1 1,0-1-1,0-3 1,0 5-1,-1-2 1,0-1-1,0-2 1,-1-2 0,0-2 40,-2 5 0,0-2 0,-1-3 0,0-2 0,0-5 0,0 0 0,1-4 0,-2-5 0,0-5 491,1 24 1,0-14 491,9 5-656,-8-129 1,-5-13 0,-3-13-250,-1 4 1,-1-7-1,-4-4 1,-5 3-1,-4-3 1,-1-4-1,-2-1-78,1 6 0,-1-2 0,0-2 0,-2 0 0,0-1 0,-3-6 0,0 0 0,-1-2 0,-2 0 0,0 0-90,1 11 1,-2 0-1,-1-1 1,0 0 0,0 0-1,2 1 1,-2-14 0,1 0-1,1 1 1,-1-1-1,0 0 0,3 14 1,-1-1-1,-1-1 1,1 1 0,0 1-1,2 1 1,-3-9 0,2 1-1,0 1 1,1 0-1,0 2-20,1 4 1,-1 0 0,2 1 0,0 1-1,2 3 1,0-8 0,1 2 0,2 3-1,2 4 437,1-4 1,1 3 0,2 6-83,3-15 1,-1 15 0,-3 24 0,8 101-50,0 17 1,0 15-1,0 3 1,0 9 0,0 8-155,0-24 0,-1 4 0,1 4 0,0 1 1,1 1-1,0-13 0,0 2 0,1 0 1,0 1-1,0 0 0,1 1-124,-1 7 0,1 0 0,0 1 0,1 1 0,-1-1 0,1-1 0,0-4 0,0 0 0,1-1 0,0 0 0,0-1 0,0 0-8,1-1 1,0 1-1,1-1 1,-1-1 0,1-1-1,1-3 1,0 6 0,1-2-1,0-1 1,1-2-1,-1-1-156,2 12 0,0-1 0,0-4 0,2-4 115,3 4 1,3-6-1,1-10 131,2-3 0,6-20 0,17-28 327,-12-66 1,-20-5 0,-6-9-132,-6-27 1,-2-9-1,1 11 1,0-5 0,0-3-75,1 11 1,0-2 0,-1-3 0,-2 0 0,-5-4 0,-3-2 0,-2-1 0,-1 0-229,3 15 0,-1-1 0,-1-1 0,0 1 0,-2 1 0,-4-16 1,-3 0-1,0 1 0,1-1 106,0 0 0,0-1 0,1 1 0,-1 3 0,3 10 0,0 3 0,1 1 0,1 1 0,-1-18 0,1 2 0,0 6 327,-5-16 1,-1 19 0,-1 32-1,9 91 1,10 39 0,4 20-206,0-9 1,1 8 0,2 5 0,0-26 0,2 3 0,0 3 0,2 1 0,0 2-213,2 10 1,2 2-1,0 2 1,0 1 0,1-1-1,-2-16 1,-1 1 0,1-1-1,0 1 1,1 0-1,1-1-9,2 16 1,2 0 0,1-1-1,-1 0 1,0-2 0,-1-7-1,0 0 1,0-2 0,-1 0-1,1-2-22,2 16 0,0-1 0,0-2 1,0-5-1,-2-13 0,0-3 1,0-2-1,-1-4 121,1 6 0,-1-5 0,0-5 0,3 9 0,1-15 983,0-22-492,-8-43 1,-2-55-277,-9-13 1,-12 14 0,-4-6-216,-6-13 0,-2-3 0,-3-5 0,-3-2-154,7 25 0,-2-2 0,1 1 1,-8-29-1,1 1 154,9 28 0,0 0 0,1-1 0,0 0 0,1-1 0,0 1 0,0-2 0,0 0 0,1 2 0,-6-28 0,0 3 0,1 9 0,2 3 0,6 5 0,2 3 491,3 9 1,2 2-1,2 2 1,3 7 491,4 15 0,9 18-438,2 38-545,17-2 0,-8-55 0,-9-10 0,-3-15 0,-4-3 0,-2-11 0,-2-8 0,-1-3 0,-1 8 0,0-5 0,-2-3 0,0-3 0,0-1 0,0 0-52,0 4 0,0-3 0,0-1 1,-1-1-1,1 1 0,-2 1 0,0 3 1,0-4-1,-2 2 0,0 2 0,0 0 1,0 1-1,0 0 0,-1-11 0,1 1 1,-1-1-1,0 1 0,1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3:30.419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221 1 24575,'-15'71'0,"-1"0"0,1 0 0,-5 6 0,-1 1 0,3 4 0,5-9 0,1 2 0,2 1 0,1 2 0,-1 3 0,2 2 0,1 1 0,0 1-123,0 4 0,1 0 0,1 2 0,1 0 0,1 3 0,1 1 0,1 1 0,-1 1 24,1-13 1,-1 0 0,1 2-1,-1 0 1,1 0 0,0 4-1,1 0 1,-1 1 0,1 0-1,0 1 9,-1 3 1,1 2-1,0 0 1,1 1 0,-1 0-1,0-14 1,0 1 0,0 0-1,0 0 1,0 0-1,0 0 8,0 1 0,0 0 0,0-1 0,0 1 0,0 0 0,0 0 0,0 0 0,0 0 0,0 0 0,0 0 0,0 0 0,0 1 0,0-1 0,0 1 0,0 0 0,0 0 0,0 0 0,0 1 0,0-1 0,0 2 0,0-1 0,0 0 0,0 0 0,0 1 0,0 0 0,-1 0 0,1 0 0,0 1 0,0-1 0,1 1 0,-1 1 0,0 1 0,0-1 0,1 1 0,-1-1 0,1 1 0,0 0 0,0 0 0,0 1 0,0-1 0,1 0 0,-1-2 0,1-4 0,0 0 0,0-1 0,1-1 0,0 1 0,0-1-17,2 15 1,1 1 0,0-1-1,0-1 1,0-2 0,0-6-1,1 0 1,-1-2 0,0-1-1,1-1-24,2 14 0,1-2 0,-1-2 0,0 0 0,-1-7 0,0-1 0,-1-2 0,-1-1 80,0 13 1,-2-3-1,1-2 1,2-7 0,2-2-1,0-1 43,0-8 0,1-2 0,0-1 0,1 25 0,3-3 0,6-12 0,1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3:30.878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441 1 24575,'-21'83'0,"-1"1"0,1-1 0,-1 0 0,1 3 0,-1 1 0,2 0 0,5 1 0,7-1 0,5 0 0,2 1 0,-2 3 0,0-11 0,-1 2 0,1 1 0,-1 1 0,1 1-90,0 7 1,0 1-1,0 1 1,0 1 0,0 1-1,1-10 1,0 1 0,1 0-1,-1 1 1,1 0-1,0 0 8,0 2 0,1 1 0,0-1 0,0 1 0,0 0 0,1 0 0,-1 1 0,0 0 0,0 1 0,0-1 0,0 1 0,0-1 0,0 1 0,0 0 0,0 0 0,0 0 0,0 0 0,0 1 0,0 0 0,0 0 0,0 1 0,0-1 0,0 0 0,0 1 0,0-2 0,0 0 0,0 0 0,0 0 0,0 0 0,0 0 0,0 0 0,0 0 0,0 0 0,0 0 0,0-1 0,0 0 0,0-2 0,0 0 0,0 0 0,0-1 0,0 0 0,0 0 0,-1-4 0,0-1 0,-1 0 0,1 0 0,0 0 0,-1-1-17,1 18 1,-1 0 0,1-1-1,0 0 1,-1-2 0,0-7-1,0-1 1,0-1 0,0-1-1,0 0-11,0-4 1,1-1 0,-1 0 0,1-2-1,0 0 1,0 11 0,1-1 0,-1-1-1,0-3-54,-1 14 0,0-3 0,-1-3 0,0-12 0,-1-3 0,1-3 152,-1 18 0,1-6 12,6-8 0,-14-23 0,-57-58 0,-18-46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3:31.165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814 1 21162,'-14'79'0,"0"1"0,-1 0 0,1 0 0,0 0 0,-4 1 0,-1 1 0,-2 3 0,0 1 0,1 2 0,1 2 0,3-2 0,1 3 0,1 1 0,0 2 0,0 1 0,0 2 0,-1 0 0,-1-3 0,0 2 0,0 1 0,-1 1 0,0 1 0,1 1 0,-1 1 0,2 0-50,1-12 1,1 1 0,1 1 0,-1 1 0,0 0 0,1 1-1,0 0 1,-1 0 0,2 0 0,-1 0 0,0 1 0,0 1 0,0 0-1,1-1 1,-1 1 0,1 1 0,0-1 0,1 1 0,0 0-1,1 1 5,0-6 0,1 0 0,1 1 1,0 1-1,0-1 0,1 1 1,-1-1-1,1 1 0,1 0 1,-1-1-1,0 0 0,0 0 1,1-1-1,0 0 0,0 0 1,0 0-1,0 0 0,0 0 1,1 0-1,0 0 0,0 0 0,1 0-2,-1 1 0,2-1 0,-1 1 0,1-1 0,0 1 1,0 0-1,0-1 0,1 1 0,-1-1 0,1 1 1,0-1-1,-1 9 0,1 0 0,-1 0 0,1 0 1,0 0-1,0 0 0,0 0 0,0-1 0,1 0 0,0 0-5,0-2 0,0-1 0,0 0 1,0 1-1,0-2 0,1 1 0,0-1 1,0 0-1,1 0 0,0-1 0,1 6 1,0 0-1,0-1 0,1 0 0,1-1 1,-1 0-1,1 0 0,1-1 0,0 1-6,1-4 0,0 1 0,1-1 0,0 0 0,1 0 1,-1-1-1,1-1 0,0-1 0,0-1 0,0 4 0,0-1 1,-1-1-1,1-1 0,1-1 0,-1-1 0,2-1 0,0-2-8,3 17 0,3-2 1,0-1-1,-1-3 1,1-2-1,-3-3 1,0 0-1,-1-2 1,-1-3-1,-1-4 1,1-4-1,1 13 1,1 1-1,0-1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9:23:31.448"/>
    </inkml:context>
    <inkml:brush xml:id="br0">
      <inkml:brushProperty name="width" value="0.35" units="cm"/>
      <inkml:brushProperty name="height" value="0.35" units="cm"/>
      <inkml:brushProperty name="color" value="#F1FEF9"/>
    </inkml:brush>
  </inkml:definitions>
  <inkml:trace contextRef="#ctx0" brushRef="#br0">645 1 21694,'-18'95'0,"1"1"0,0-1 0,0 1 0,1-9 0,-1 3 0,-1 3 0,0 3 0,1 2 0,0 4 0,5-20 0,0 3 0,0 1 0,1 3 0,0 0 0,-1 2 0,1 1 0,0 1 0,0 1 0,0 1 0,0 0 0,0 2 0,-1 1 0,1 1 0,0 1 0,0 1 0,0 1 0,1 0 0,-1 1-40,1-8 1,1 0 0,-1 1-1,0 1 1,0 1 0,1 0-1,0 1 1,-1 0 0,2 1-1,-1 0 1,1-1 0,0 1-1,1-4 1,0-1 0,0 2-1,0-1 1,1 1 0,0 0-1,0 0 1,1 0 0,-1 1-1,1 0 1,0 0 0,0 0-1,1 0 4,0-5 1,0 1 0,0 0 0,0 0 0,1 1 0,-1-1 0,1 1 0,0 0 0,1 0-1,-1-1 1,0 1 0,1 0 0,-1 0 0,1 0 0,-1 0 0,1 0 0,0 0 0,0 0-1,-1 0 1,2 0 0,-1 0 0,0 0 0,0 1 0,1-1 0,-1 0 0,1 0 0,0 1-1,0-1 0,0 2 1,0-1 0,1 1 0,-1-1 0,0 1 0,1 0 0,-1 0 0,1-1 0,0 1-1,0 0 1,1-1 0,0 1 0,0-1 0,1 1 0,0-2 0,1 1 0,0-1 0,0 1-1,0-1 1,1 0 0,0 1 0,0-1 0,0 0 0,1 0 0,-1 0 0,1 0 0,0 0-1,0-1-2,0 1 0,0-1 0,1 0 0,-1 1 0,1-1 1,0 0-1,0 1 0,0-2 0,1 1 0,0-1 1,0 0-1,0-1 0,0 0 0,1-1 0,1 8 1,1 0-1,-1 0 0,1-1 0,0-1 0,1 0 1,0 0-1,0-1 0,0-1 0,1 0 0,0-2 0,0 0-14,0 1 0,1-1 0,1 0 1,-1 0-1,1-2 0,1 0 0,-1-1 1,1-1-1,-1-2 0,1 0 0,0-2 1,3 16-1,1 0 0,-1-2 0,1-2 1,1-1-1,-1-3 0,0-1 0,1-2-19,3 11 1,0-1 0,0-3 0,1-3-1,-1-5 1,1-4 0,1 7 0,1-5 0,0-6-1,2-6 1,7-7 0,0 0 0,0 0-1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22:56.80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640 0 24575,'-78'43'0,"-1"0"0,1 0 0,-1 0 0,-19-2 0,0-8 0,25-29 0,17-77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6:08.970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3470 5429 24575,'-35'-81'0,"-1"0"0,0 0 0,0-1 0,1 1 0,-1 0 0,0 0 0,4-1 0,0-1 0,0-2 0,0-1 0,1 0 0,0 0 0,1 2 0,0 1 0,-3-5 0,0 1 0,1 1 0,0 0 0,1 1 0,1 0 0,1-1-82,1 0 0,2 0 0,0-1 0,1 1 0,1 0 0,0 3 0,0 2 0,-4-15 0,1 2 0,0 3 0,2 2 0,-1 2-59,-1-7 1,1 3-1,0 2 1,1 3-1,-5-12 1,0 3-1,1 3-56,3 13 0,0 2 1,-1 5-1,-11-19 0,-2 7-49,4 13 0,0 5 0,4 14 0,-1 6-246,-26-6 0,9 13 1302,11 19-810,8 9 0,-19 24 0,4 40 0,17 15 0,6 16 0,9-5 0,4 7 0,1 4 0,2-12 0,0 3 0,1 2 0,2 1-110,2 10 1,3 3 0,0 0 0,-1 1-1,0-18 1,0 1 0,0 0 0,0 1-1,0-1 0,0 1 1,0 2 0,0-1 0,0-1-1,0-2 1,0 13 0,0-2 0,0 0-1,0-2-104,0-2 0,0-1 0,0-1 1,0-3 540,3 13 1,-1-3 0,-7-18 163,-21 7 1,-33-129-352,26-12 0,0-20 1,1-2-1,6 14 1,0-2-1,0-2 1,0-1-91,-2-11 0,-1-2 0,2-1 0,0-3 1,5 13-1,2-1 0,-1-1 0,1-1 0,1-2-149,-3-7 1,0-1 0,1-2-1,0-1 1,2 0 0,1-4-1,2-1 1,0-1 0,1 0-1,2 0 9,1 14 1,2-1-1,0 1 1,0-1 0,1 1-1,1 2 1,-1-10 0,0 1-1,1 1 1,1 1-1,1 3-51,1-10 1,2 2-1,1 3 1,-1 4-1,-3-6 1,0 5-1,0 6-268,0-7 0,-1 10 409,0 24 0,-3 12 983,-10 16-492,9 28 1,-6 39-232,4 39 1,0 11-1,0 16-260,2-12 0,0 6 0,0 3 0,2-18 0,0 2 0,0 2 0,1 0-123,0 9 0,0 2 0,0 0 0,-1-2 0,1-6 0,-1-2 0,0-1 0,0-1-18,3-4 1,-1-1-1,1-2 1,-1-5-1,-1 5 1,0-4-1,0-7 21,2 1 1,-1-10 610,-1 10 1,-10-66-1,-8-30 1,-2-30-165,-5-29 1,17 20 0,2-5-133,-3-13 0,1-4 0,6 19 0,0-3 0,2-1-359,0-11 0,1-3 0,2 0 0,1-1 0,0-1 0,1-1 65,0-2 1,1-1 0,1 1 0,0 2-1,0 0 1,0 1 98,1 4 0,0 0 0,0 4 0,0 10 0,0 3 0,0 4 0,0-13 0,0 8 0,0-19 983,9 32-492,-7 62 1,14 19-286,-10 39 1,-2-5 0,-1 9-207,-3 19 0,0 7 0,0-22 0,0 2 0,0 3-164,0 10 0,0 2 0,0 0 0,0 0 0,0-1 0,0 0 53,0-1 1,0 0 0,0-3 0,0-11-1,0-3 1,0-2 110,0 19 0,0-6 327,1-23 1,-2-10 0,-8-9 13,-4-53 1,-5-35-342,-1-18 0,-1-12 0,1-14 0,11 38 0,3-3 0,-3-10 0,3-3 0,2 1 0,1-1 0,-1-5 0,0 0 0,1 4 0,1 0 0,1-2 0,0 2 0,0 9 0,0 2 0,0 3 0,0 3 0,0-22 491,0 11 1,9 63-80,4 21 0,-4 33-412,-3 27 0,-4-28 0,-1 2 0,-1 8 0,0 2 0,0 3 0,0 1 0,0 2 0,0 0 0,0-5 0,0 0 0,0-1 0,0-2 0,0 33 0,0-16 0,0-30 0,-9-28 0,-8-44 0,-10-35 0,13 12 0,2-6 0,2-10 0,1-5 0,-1-13 0,2-3 0,1-4 0,1-1 0,1-1 0,1-1 0,4-1 0,0 2 0,0 11 0,0 5 0,0 10 0,0 4 0,0-29 0,9 49 0,2 47 0,11 34 0,4 44 0,-8-14 0,1 9 0,-1-18 0,1 4 0,3 8 0,-2-3 0,2 7 0,2 6 0,0 2 0,1 2-76,1 2 0,0 3 1,2 3-1,-1 2 0,1 1 1,1 0-1,-4-9 1,1 1-1,0 1 0,1 1 1,-1 0-1,0 1 0,0 0 10,-2-6 0,0 1 1,0 1-1,-1 1 1,1-1-1,0 0 1,-1-2-1,1-2 1,1 2-1,-1 0 1,1-2-1,0-1 1,-1-1-1,1-1 0,-1-2-24,1 2 1,1-1-1,-1-2 1,0-2 0,0 0-1,-1-3 1,2 6 0,0-2-1,-1-3 1,0-1-1,-1-2-156,2 3 0,0-2 0,-2-4 0,-2-3-82,0 3 0,-2-4 0,2-10 0,6 0 0,-2-27 0,-4-121 196,-8 3 1,-2-18 0,-5 28 0,-1-8 0,-1-5-1,1-2 132,-1 2 0,0-3 0,0-3 0,0-2 0,1 1 0,0 13 0,1-1 0,0-1 0,0 0 0,1-1 0,1 0-82,0-5 0,1-2 0,0 0 0,1 0 0,1-1 0,1 1 0,1 0 0,0 0 0,1 0 0,1 0 0,1 0 0,1 1 0,-1 2 0,2-1 0,0 1 0,1 0 0,1 2 0,0 0 0,0 5 0,0 1 0,1 1 0,1 0 0,0 2 0,0 2-28,3-8 1,1 2 0,0 1 0,1 4-1,1 3 1,3-1 0,1 4 0,1 4-1,2 6 306,8 2 1,2 6-1,1 8 1,11-5 0,0 20 130,33 41 1,-38 53 0,-8 26-206,-11-8 1,-5 10 0,0 7 0,-8-19 0,1 4 0,-2 4 0,1 3 0,-1 2-194,0 2 1,0 3 0,-1 2 0,0 3-1,1 2 1,0 0 0,-3-18 0,0 1 0,0 1-1,1 1 1,0 1 0,-1 0 0,1 2-1,-1 0 16,-1-3 0,0 1 1,0 1-1,0 0 0,0 1 1,-1 1-1,1 0 1,1-1-1,-1 1 0,1 1 1,1 1-1,-1 0 1,1 1-1,0-1 0,0 1 1,0-1-1,-1 2 0,1-1 0,0 2 0,-1 1 1,1 0-1,0 0 0,0 1 1,-1-1-1,0 0 1,0-1-1,0 0 0,-2-3 1,1-1-1,-2 0 1,1-1-1,0 1 0,-1-1 1,0 0-1,1 0 0,0 0-7,1 8 1,1 1-1,0 0 1,-1 0-1,1-1 1,-1-1-1,0 0 1,-1-1 0,-1-4-1,0-1 1,-1-1-1,0 0 1,-1-1-1,0 0 1,1-1-1,-1 0-14,0 7 0,1 0 1,0 0-1,-1-1 0,0-1 1,-1-2-1,0-1 1,1 4-1,0-1 0,-1-2 1,0-2-1,-2 0 0,0-3 12,-2 7 0,-2-1 1,0-2-1,-1-3 0,1-4 1,0-2-1,0-2 0,-1-5 1,-1-3 63,-2 34 0,-2-14 0,1 4 0,-2-142 0,-3-59 0,-1-9 0,0 32 0,0-6 0,-2-5 0,-1-3 0,-1-3 0,0 11 0,-1-3 0,0-3 0,-2-2 0,0-2 0,-1 0 0,-1-1-55,1 14 0,-1-2 1,0 0-1,-2-1 0,1-1 1,-1-1-1,0 0 1,0 1-1,1-1 0,0-1 1,-1-1-1,1 0 1,-1 0-1,1 0 0,0-1 1,0 1-1,0-1 0,0 1 0,1-1 0,0 1 1,0-2-1,0 1 0,1 0 1,0 1-1,-1-1 1,1 1-1,1 0 0,-1 4 1,1-1-1,0 2 1,0-1-1,0 0 0,0 1 1,0 0-1,1 0 0,0 0 28,-1-9 1,0-1 0,-1 1-1,2-1 1,-1 2 0,1 0-1,1 1 1,1 1 0,0-3 0,1 1-1,1 0 1,0 2 0,1 1-1,1 2 1,0 1 26,0-4 0,0 2 0,2 0 0,0 3 0,0 3 0,2 3 0,-1-17 0,1 3 0,2 6 0,2 7 196,3 7 1,1 7-1,3 8 1,0 0 0,8 15 294,35 21 1,-4 87-331,-17-4 1,-3 16 0,-8 1 0,-2 12 0,0 9 0,0 3-162,-2-13 0,1 5 0,-1 3 0,1 3 0,-1 3 0,0 0 0,-3-14 0,0 1 0,-1 2 0,1 1 0,-1 1 0,1 2 0,-1 0 0,0 2-52,1 1 0,-1 1 0,0 1 1,1 2-1,-1 1 0,1 0 0,-1 1 1,0-1-1,0 1 0,0-9 0,-1 1 1,0 0-1,0 0 0,0 1 0,0-1 1,0 1-1,0 0 0,0 0 0,0 0 2,1 1 1,0 0 0,-1 1 0,1-1 0,0 1 0,0-1-1,-1 1 1,1-1 0,0 1 0,0-1 0,0-1 0,-1 1 0,1-1-1,0 0 1,0 1 0,-1-1 0,1 0 0,0 0 0,0-1-1,0 0 30,-1-1 0,1-1 1,0 1-1,0-1 1,-1 0-1,1 0 1,0-1-1,0-1 1,0-1-1,-1-1 1,2 11-1,1-1 0,-1-1 1,0-1-1,0-1 1,0-1-1,0-1 1,0-1 19,0 4 0,1 0 0,0-1 0,-1-2 0,0-1 0,0-3 0,-2-3 0,2 10 0,-1-2 0,-1-3 0,-1-5 0,-1-4 327,1 21 1,-1-8 0,-2-9 163,-3 9 1,0-42-331,5-89 1,-7-22 0,-3-23 0,0-6-162,2-2 0,0-7 0,-1-6 0,-2-5 0,-1 29 0,-1-2 0,-2-3 0,0-2 0,0-2 0,-1-2 0,0-1-55,1 7 0,-1-2 1,0-3-1,0 0 0,-1-2 1,1 0-1,-1-1 1,0 1-1,1 0 0,-1-1 1,0 0-1,0 0 1,0-1-1,0 1 0,0-1 1,-1-1-1,0 0 0,1 0 0,-2-4 0,0-1 1,-1 0-1,0-1 0,1 0 1,-1 0-1,1 0 1,0 0-1,1 1 0,1 1 1,0 0-1,0 0 1,1 0-1,0 0 0,1 1 1,-1-1-1,1 1 0,0-1 0,0 2 0,0 0 1,1 0-1,-1 0 0,1 0 1,0 0-1,1 0 1,-1 1-1,1 0 0,1 2 1,-1 0-1,1 0 1,0 0-1,1 1 0,-1 0 1,1 0-1,0 1 0,0 0 49,1-6 1,-1 0-1,1 1 1,1 0-1,-1 1 1,1 1 0,-1 2-1,1 2 1,-1-1-1,1 1 1,-1 1-1,1 2 1,0 2 0,0 2-1,0 2 128,-1-14 1,1 1 0,1 4 0,-1 4 0,0 7 0,0-16 0,0 8 0,0 23 860,0 25-856,0 101 0,0 54 1,-1-42-1,-1 10 1,1 6-1,-1 5 1,1 2-190,0-8 1,0 4-1,1 3 1,-1 2-1,0 2 1,0 2-1,0 0 1,-1-15 0,0 2-1,-1 0 1,1 2-1,-1 0 1,0 1-1,1 1 1,-1 1-1,1 0 12,0-1 1,-1 1 0,1 2 0,0-1 0,0 2 0,0 0-1,1 0 1,-1 1 0,0-1 0,0 0 0,0 1 0,1 1 0,-1 0-1,0 0 1,1 0 0,-1 0 0,1 0 0,-1 1 0,1-1-1,0 1 3,0-9 0,0 0 0,0 1 0,1 0 0,-1 0 1,1-1-1,-1 1 0,1 0 0,-1-1 0,1 0 1,-1 0-1,1 6 0,0 0 0,-1 0 0,1 0 1,0-1-1,0 0 0,0 1 0,-1-1 0,1 0 0,0-1 45,0 0 1,0 0 0,0 0 0,0 0-1,0 0 1,0-1 0,0 0 0,0 0-1,0-2 1,0 0 0,1 4 0,-1-1 0,0 0-1,1-1 1,-1-1 0,1 0 0,0-1-1,0-2 1,1 1 71,-1 2 0,2-1 0,-1 0 0,0-1 1,1-1-1,0-2 0,-1-1 0,1-2 0,1 13 1,-1-2-1,0-2 0,0-2 0,2-3 1,1-5-66,4 15 1,2-4 0,0-6 0,0-6 28,-2-3 1,1-7-1,1-12 1,14 8-35,-13-95 0,-2-28 0,-3-18 0,0-4 0,-1-9 0,-2-9 0,-2 10 0,0-6 0,-2-6 0,1-4 0,0-3 0,0 12 0,1-4 0,-1-3 0,1-2 0,-1-2 0,-1-1 0,-1 0 0,-1 16 0,0-1 0,-1-1 0,-1-1 0,0 0 0,0-1 0,-1-1 0,1 0 0,-1-1 0,0 3 0,0-1 0,0-1 0,-1-1 0,0 1 0,0-2 0,0 1 0,0 1 0,1-1 0,-1 2 0,1-9 0,0 2 0,0-1 0,-1 1 0,2 0 0,-1 0 0,0 0 0,0 0 0,-1 0 0,1 1 0,0 0 0,-1-1 0,0 1 0,1 0 0,-1 0 0,1 1 0,0 1 0,0 1 0,0-5 0,1 1 0,0 1 0,0 1 0,0 0 0,0 2 0,1 1 0,-1 1 0,1-2 0,0 0 0,0 1 0,0 2 0,0 1 0,1 3 0,-1 3 140,0-16 0,0 2 1,0 4-1,0 7 1,1 10-1,1-42 1,0 55 104,0 91 1,0 40 0,-1 32 0,0 11-198,0-31 0,0 6 0,0 5 0,0 4 0,0 2 0,0 2 0,0-9 0,0 3 0,1 2 0,0 1 1,-1 3-1,1 1 0,-1 1 0,0 2-95,0-8 0,0 2 0,0 2 0,0 1 0,-1 1 1,1 1-1,-1 1 0,1-1 0,0 0 0,-1 0 1,1-7-1,0-1 0,0 1 0,0 0 0,0 0 1,0 1-1,-1-1 0,1 1 0,0 0 0,0 0 0,-1 1 27,1 2 1,-1 0 0,0 0 0,1 1 0,-1 0 0,0 0 0,0 0 0,0 0 0,1 0 0,-1-1 0,0 0-1,0-1 1,-1-1 0,1 1 0,0-1 0,0 1 0,0-1 0,-1 0 0,1-1 0,0 1 0,0-1 0,0 0-28,0-2 0,0 0 0,0 0 0,0 0 0,0 0 1,0-1-1,1 0 0,-1 0 0,0-1 0,1 0 1,-1-1-1,0 5 0,1-1 0,-1 0 0,0 0 1,0-1-1,1 0 0,-1-1 0,1 0 0,0-1 0,0-1-15,0 3 1,1-1-1,0 0 1,0 0-1,0-2 1,0 0-1,1-2 1,-1-1 0,0-1-1,0 11 1,0-2-1,0 0 1,0-3-1,0-1 1,0-3-1,0-2 61,0 15 1,0-3 0,0-4 0,0-3-1,0-4 1,0-2 0,0-2 0,0-8 0,0-13 0,0 27 0,0-170 0,0 20 0,1-11 0,-2-10 0,-2 0 0,0-10 0,-2-6 0,0-4 0,-1-3 0,1 22 0,-1-3 0,0-2 0,0-3 0,-1-1 0,-1 0 0,1-2 0,0 1 0,0 4 0,0 0 0,-1-2 0,1 0 0,-1-1 0,0 0 0,0-1 0,-1 0 0,-1 0-52,0 4 0,-1-1 0,-1-1 1,-1-1-1,0 1 0,1-1 0,-1 1 1,1-1-1,1 2 0,0 0 0,1-6 1,0 0-1,0 1 0,1 0 0,1 0 1,-1 1-1,2-1 0,-1 1 0,1 0 5,0 2 0,1 0 1,0 0-1,1 0 1,0 1-1,0 0 1,1 1-1,0 1 1,0 2-1,0-16 0,0 2 1,0 0-1,1 2 1,1 2-1,0 1 1,2 2 46,0-1 0,0 1 0,1 2 0,2 2 0,0 3 0,3 3 0,2-19 0,1 3 0,4 6 0,5 10 196,3 9 1,4 8-1,7 13 1,18 5 0,7 28-60,8 55 1,0 37 0,-25-11 0,-1 14 0,-1 10-1,-1 6 1,1 2-138,-7-15 0,-1 4 0,1 3 0,-1 3 0,1 3 0,-1 1 0,-1 0 0,1 1 0,-2-2 0,-1 2 0,1 0 0,-1 2 0,0 1 0,-1 1 0,1 1 0,-1 0 0,-1 1 0,-2-11 0,-1 1 0,1 1 0,-1 0 0,0 1 0,-1 1 0,1 0 0,-2-1 0,1 1 0,-1 0 0,0-1 0,-2-1 0,1 1 0,-1-1 0,-1 1 0,1 0 0,-2-1 0,1 1 0,-1 0 0,0 0 0,0-1 0,0 1 0,-1 0 0,1 1 0,-1-1 0,-1 1 0,1-1 0,-1 1 0,0-1 0,0 0 0,-1 1 0,0-1 0,1-1 0,0 8 0,-1 0 0,0-1 0,0 1 0,0-1 0,-1 0 0,0 0 0,1-1 0,-1 1 0,1-1-44,0-2 0,-1 0 0,1 0 0,-1 0 0,1 0 0,-1-1 0,1 0 0,-1-1 0,0 0 0,0-1 0,1 3 0,-1 0 0,1 0 0,-1-1 0,0-1 0,0-1 0,0 0 0,0-1 0,-1-1 44,1 2 0,0 0 0,-1-1 0,0-1 0,1-1 0,-1-1 0,0-1 0,1-1 0,1 16 0,2-2 0,-1-1 0,-1-1 0,1-3 0,-1-2 196,1 2 1,-2-1-1,1-3 1,0-3 0,1-2-34,2 4 1,1-1 0,0-7 0,-2-9 0,-2 15 0,4-28 420,10-45-584,-16-63 0,-9-35 0,-3 19 0,-4-10 0,-2-4 0,0-3 0,0 4 0,-1-3 0,-1-3 0,-1-1 0,-2 0 0,0-3 0,-2-1 0,-1 0 0,-2-1 0,-1 1 98,-3-3 0,-2-1 0,-2 1 1,1 0-1,0 2 0,1 4 1,0 1-1,1 0 0,0 2 1,0 0-7,3 4 1,0 0 0,1 1 0,0 1 0,1 3 0,-1-7 0,1 2 0,0 2 0,2 4-93,-2-7 0,1 5 0,3 5 245,1-14 1,0 28 0,3 51 0,9 80-50,0-10 1,0 11-1,3 4 1,2 10 0,0 4-75,1-6 1,0 5 0,1 1 0,0 1 0,2 3 0,1 1 0,0 0 0,3 1-14,-1-18 0,1 1 0,1-1 0,0 0 1,-2-1-1,0 14 0,-1 0 0,-1-2 1,1-2-92,-1-7 0,0-1 0,0-3 0,-1-3 0,0 9 0,-1-3 0,-1-7-18,0 8 0,-1-9 20,2 17 0,-8-64-20,0-54 0,-2-27 491,-4-24 1,-3-12-247,3 39 1,-1-2 0,-5-2 0,0-1-1,2-6 1,0 0 0,-1 5 0,-1 0-146,1-2 0,2 1 0,-2-36 883,4 9-656,5 118 1,2 12 0,0 12-165,0 12 1,0 10 0,0 2 0,1 4 0,0 1 0,2 2-162,0 8 1,2 1 0,0-3 0,-2-11 0,1-4 0,2-1-331,2-7 0,1-2 0,0-6 256,-4 7 0,3-21 0,1-40 1,-20-105 71,-3 10 0,-5-13 0,5 29 0,-1-6 0,-2-3 0,-2-3 0,-2 1 0,-2-4 0,-1-3 0,-1 0 0,0-1 0,4 10 0,-1 0 0,0-1 0,0-1 0,0-1 0,1-1-90,-3-6 1,1-2-1,-1 0 1,1-1 0,1 1-1,0 3 1,0-6 0,0 1-1,1 1 1,1 2-1,1 2-156,-1-12 0,1 1 0,1 3 0,3 5 0,1-4 0,2 5 0,1 16 0,-4-8-9,21 95 1,5 31 0,2 16 254,9 30 0,2 10 0,-5-22 0,0 3 0,2 3 0,-3-10 0,2 2 0,0 0 0,0-1 0,5 17 0,0-3 0,-1-2 0,-2-12 0,0-2 0,0-6 0,0 18 0,3-28 0,4-53 0,-18-78 0,-11-41 0,2 40 0,0 0 0,0 0 0,0-1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6:26.583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1 807 24575,'0'54'0,"0"7"0,0-39 0,0 8 0,0-10 0,0-3 0,0 3 0,0 13 0,0-5 0,0 18 0,0-7 0,0 13 0,0-11 0,0-8 0,0-9 0,0 13 0,0-4 0,0-5 0,0 9 0,0 2 0,0 3 0,0 14 0,0-14 0,0 14 0,0-23 0,0 13 0,0-42 0,0-26 0,0-30 0,0-18 0,0 18 0,0-13 0,0-1 0,0 3 0,0-15 0,0 4 0,0-5 0,0-1 0,0-5 0,0-2 0,0-5 0,0 5 0,0 9 0,0 2 0,0 4 0,0-2 0,0 8 0,0 1 0,0 6 0,0 9 0,0 4 0,0 5 0,0 2 0,0 0 0,0 17 0,0 22 0,0 28 0,0 18 0,0 2 0,0-2 0,0-3 0,0 9 0,0 1 0,0 5 0,0 10 0,0 4 0,0 6 0,0 7 0,0 4 0,0 9 0,0-2 0,0-4 0,0-5 0,0-9 0,0-4 0,0-8 0,0-1 0,0-13 0,0-4 0,0-2 0,0 2 0,0-3 0,0 8 0,0-8 0,0 8 0,0-8 0,0 8 0,0-8 0,0 8 0,0-8 0,0 1 0,0-7 0,0 9 0,0 0 0,0 4 0,0-10 0,0-10 0,0-8 0,0 13 0,0-4 0,0-5 0,0 3 0,0-5 0,0-2 0,0 9 0,0-14 0,0 7 0,0-6 0,0 13 0,0-9 0,0 21 0,0-5 0,0 12 0,0-11 0,0-8 0,0-1 0,0 8 0,0-1 0,0 0 0,0 0 0,0 0 0,0 7 0,0 0 0,0 2 0,0-2 0,0-5 0,0 5 0,0-3 0,0 3 0,0-11 0,0 4 0,0-2 0,0 9 0,0-5 0,0 5 0,0-5 0,0-2 0,0 7 0,0 0 0,0 6 0,0-6 0,0 6 0,0-6 0,0 8 0,0 1 0,0 4 0,0 4 0,0-9 0,0 5 0,0-11 0,0-15 0,0-1 0,0 7 0,0 1 0,0-10 0,0 14 0,0-5 0,0-4 0,0 10 0,0-5 0,0 12 0,0-11 0,0-8 0,0 0 0,0 23 0,0-4 0,0 14 0,0-18 0,0-3 0,0-12 0,0 13 0,0-9 0,0 17 0,0-8 0,0 0 0,0 2 0,0 2 0,0 0 0,0-4 0,0-5 0,0 5 0,0-1 0,0-5 0,0-8 0,0 3 0,0 11 0,0-5 0,0 5 0,0 2 0,0-2 0,0 6 0,0-6 0,0 4 0,0 2 0,0-6 0,0 12 0,0-10 0,0 5 0,0-8 0,0 8 0,0-1 0,0 7 0,0-7 0,0 0 0,0-2 0,0 3 0,0 7 0,0-7 0,0 8 0,0-9 0,0-2 0,0 2 0,0 1 0,0 5 0,0-5 0,0-1 0,0-9 0,0 3 0,0-4 0,0-3 0,0 0 0,0 0 0,0 0 0,0 7 0,0 0 0,0 0 0,0-7 0,0 2 0,0 5 0,0-5 0,0 5 0,0 2 0,0-2 0,0 6 0,0-6 0,0 6 0,0-6 0,0 1 0,0-1 0,0-4 0,0 3 0,0 3 0,0-2 0,0 0 0,0 2 0,0 4 0,0-11 0,0-2 0,0-4 0,0 4 0,0 1 0,0-1 0,0 0 0,0 0 0,0 7 0,0 0 0,0-1 0,0-5 0,0 5 0,0 1 0,0 6 0,0-6 0,0 2 0,0-2 0,0-9 0,0 9 0,0-16 0,0 9 0,0-4 0,0 11 0,0-1 0,0-5 0,0-8 0,0 1 0,0 13 0,0-1 0,0-5 0,0-8 0,0 1 0,0 6 0,0 0 0,0 1 0,0-1 0,0 0 0,0 7 0,0-1 0,0 1 0,0-7 0,0 1 0,0-1 0,0 0 0,0 0 0,0 0 0,0 1 0,0-1 0,0 0 0,0 0 0,0 0 0,0 3 0,0 3 0,0-1 0,0 8 0,0-6 0,0 6 0,0 1 0,0 5 0,0 1 0,0 0 0,0 0 0,0 0 0,0-1 0,0 1 0,0-7 0,0 1 0,0-8 0,0 8 0,0-14 0,0 7 0,0-14 0,0 14 0,0-16 0,0 10 0,0 1 0,0 5 0,0-1 0,0-5 0,0 8 0,0 6 0,0 5 0,0 2 0,0-15 0,0 6 0,0-6 0,0-1 0,0-6 0,0 3 0,0 4 0,0-12 0,0 6 0,0-6 0,0 12 0,0 0 0,0-7 0,0-6 0,0-1 0,0 8 0,0-1 0,0 0 0,0 7 0,0-1 0,0 10 0,0-3 0,0 7 0,0 6 0,0-4 0,0 5 0,0 1 0,0-2 0,0-6 0,0-6 0,0-1 0,0 7 0,0-7 0,0 0 0,0-2 0,0 2 0,0 9 0,0-8 0,0 14 0,0-8 0,0 6 0,0 1 0,0-5 0,0 4 0,0 0 0,0-6 0,0 2 0,0-15 0,0 2 0,0-3 0,0-3 0,0 23 0,0-15 0,0 9 0,0-9 0,0-11 0,0 0 0,0 1 0,0 5 0,0 1 0,0 9 0,0-3 0,0-2 0,0 2 0,0 0 0,0 7 0,0-6 0,0-1 0,0-6 0,0 6 0,0-9 0,0 3 0,0-2 0,0 1 0,0-8 0,0 9 0,0-7 0,0 14 0,0-12 0,0 11 0,0-17 0,0 17 0,0-4 0,0 11 0,0-5 0,0 5 0,0-11 0,0 11 0,0-11 0,0 4 0,0-8 0,0 1 0,0 3 0,0-2 0,0 6 0,0-6 0,0 6 0,0-6 0,0 6 0,0-6 0,0 8 0,0-1 0,0 3 0,0 3 0,0 0 0,0 0 0,0-5 0,0 5 0,0-11 0,0 11 0,0-7 0,0 0 0,0-2 0,0-4 0,0-11 0,0 4 0,0-4 0,0 11 0,0-1 0,0-5 0,0-8 0,0 1 0,0 15 0,0 0 0,0 4 0,0-4 0,0-9 0,0 0 0,0 7 0,0 0 0,0-7 0,0-6 0,0-1 0,0 14 0,0 0 0,0-7 0,0-6 0,0-9 0,0 21 0,0-12 0,0 15 0,0-9 0,0-8 0,0-3 0,0 0 0,0 5 0,0-14 0,0 16 0,0-4 0,0 1 0,0 14 0,0-13 0,0-14 0,0 16 0,0-9 0,0 0 0,0 12 0,0-8 0,0 9 0,0 0 0,0 1 0,0 8 0,0-14 0,0 6 0,0-14 0,0 11 0,0-7 0,0 9 0,0-8 0,0 6 0,0-7 0,0 1 0,0-3 0,0 0 0,0 3 0,0-9 0,0 13 0,0-22 0,0 24 0,0-24 0,0 22 0,0-14 0,0 10 0,0-3 0,0 0 0,0 3 0,0-9 0,0 13 0,0-14 0,0 10 0,0 6 0,0-15 0,0 15 0,0-7 0,0 1 0,0-3 0,0-8 0,0-1 0,0-8 0,0-2 0,0 34 0,0 12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6:51.981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1 392 24575,'0'59'0,"0"2"0,0 4 0,0 18 0,0-33 0,0 4 0,0 20 0,0 7 0,0-15 0,0 4 0,0 3 0,0 19 0,0 6 0,0 4-110,0-10 1,0 4 0,0 2 0,0 1-1,0-13 1,0 1 0,0 1 0,0 1-1,0 1 11,0 8 1,0 2 0,0 1-1,0-1 1,0-2 0,0-7-1,0-2 1,0 0 0,0-1-1,0-1-24,0 13 0,0-1 0,0-1 0,0-3 0,0-9 0,0-2 0,0-1 0,0-3-41,0 15 0,0-3 0,0-5 0,0-13 0,0-4 0,0-4-145,0 9 1,0-7 0,0 30 308,0-26 0,0-35 0,0-26 0,0-31 0,0-58 0,0 16 0,0-7 0,0-20 0,0-7 0,0 24 0,0-2 0,0-2 0,0-3 0,0-1 0,0 0 163,0-5 1,0 0 0,0 0 0,0 4 0,0 0 0,0 1-1,0 3 1,0 1 0,0 0 0,0 6 0,0 1 0,0 2 1,0-26 0,0 3 1,0 9-1,0 3 32,0 5 1,0 2 0,0 10 0,0 2-198,0-39 0,0 18 0,0 14 0,0 12 0,0 2 0,0 6 0,0-6 0,0 15 0,0-3 491,0 6 1,0-21-262,0-4 0,0 0-230,0 1 0,0 3 0,0-10 0,0-3 0,0 3 0,0-2 0,0 1 0,0 3 0,0-9 0,0 5 0,0-12 0,0 12 0,0-12 0,0 5 0,0-4 0,0 4 0,0 9 0,0-5 0,0 18 0,0-1 0,0 14 0,0 0 0,0 0 0,0 0 0,0-1 0,0 10 0,0 2 0,0 17 0,0 2 0,0 35 0,0-2 0,0 22 0,0-11 0,0-3 0,0 1 0,0 6 0,0 0 0,0 1 0,0 5 0,0 1 0,0 6 0,0-6 0,0 13 0,0 6 0,0 5 0,0 15 0,0-2 0,0 1 0,0 1 0,0 13 0,0-4 0,0-42 0,0 1 0,0 0 0,0 0 0,0 0 0,0-1 0,0-1 0,0 0 0,0 41 0,0-7 0,0-14 0,0-5 0,0-14 0,0 5 0,0-7 0,0 9 0,0-16 0,0-4 0,0-4 0,0 4 0,0 3 0,0 3 0,0-1 0,0 8 0,0-4 0,0 11 0,0-5 0,0 12 0,0-1 0,0-6 0,0 10 0,0-10 0,0 0 0,0 0 0,0-11 0,0 11 0,0 4 0,0 9 0,0-3 0,0 3 0,0 7 0,0 5 0,0 4 0,0-3 0,0-11 0,0 4 0,0-6 0,0 0 0,0-9 0,0-4 0,0-11 0,0 10 0,0-8 0,0 9 0,0-11 0,0 11 0,0 2 0,0 4 0,0 3 0,0-3 0,0-6 0,0 0 0,0 4 0,0-11 0,0 7 0,0-13 0,0-1 0,0-5 0,0-1 0,0 0 0,0 0 0,0 0 0,0 3 0,0 3 0,0 1 0,0 13 0,0-11 0,0 11 0,0 4 0,0 9 0,0 2 0,0-2 0,0 4 0,0-4 0,0-9 0,0 2 0,0-15 0,0 9 0,0-7 0,0 1 0,0 3 0,0-4 0,0 3 0,0-3 0,0 5 0,0-5 0,0 7 0,0 6 0,0-10 0,0 3 0,0-10 0,0 5 0,0-8 0,0 8 0,0-16 0,0 2 0,0-4 0,0 4 0,0 0 0,0-9 0,0 16 0,0-4 0,0 16 0,0-14 0,0-5 0,0-13 0,0 3 0,0-1 0,0 2 0,0 1 0,0 6 0,0-4 0,0 8 0,0 11 0,0 18 0,0 21 0,0-30 0,0 2 0,0 8 0,0 2 0,0 8 0,0 1-187,0 9 0,0 1 0,0 0 1,0-1 186,0 1 0,0-1 0,0-5 0,0-2 0,0-11 0,0-2 0,0-8 0,0-2 0,0 37 0,0 0 0,0-7 0,0 7 0,0-45 0,0-1 0,0 46 0,0 0 0,0-2 0,0-11 0,0-7 0,0-6 0,0-7 373,0 7 1,0-7-374,0 7 0,0 0 0,0 7 0,0-10 0,0-3 0,0 3 0,0 3 0,0-2 0,0 2 0,0-5 0,0-2 0,0 3 0,0-9 0,0 0 0,0 6 0,0 2 0,0-1 0,0 6 0,0-7 0,0 9 0,0-2 0,0-2 0,0 1 0,0-7 0,0 1 0,0-4 0,0-2 0,0-7 0,0 0 0,0-6 0,0 6 0,0 3 0,0 10 0,0-4 0,0 4 0,0 5 0,0 2 0,0 4 0,0 2 0,0-1 0,0-6 0,0 10 0,0-9 0,0 2 0,0-9 0,0 5 0,0 8 0,0-6 0,0 0 0,0 2 0,0 11 0,0-4 0,0 4 0,0-5 0,0-1 0,0-1 0,0 0 0,0-15 0,0-4 0,0-4 0,0 3 0,0 1 0,0 0 0,0 2 0,0 4 0,0-4 0,0 5 0,0 3 0,0 3 0,0-4 0,0-3 0,0 3 0,0-3 0,0-2 0,0-11 0,0 5 0,0-5 0,0 0 0,0 7 0,0-11 0,0 11 0,0-5 0,0 5 0,0 7 0,0-1 0,0 2 0,0-1 0,0-1 0,0 0 0,0 7 0,0-13 0,0 4 0,0-4 0,0-2 0,0-5 0,0 11 0,0-4 0,0 4 0,0-4 0,0 6 0,0 0 0,0 7 0,0-6 0,0 1 0,0-2 0,0-4 0,0 5 0,0-5 0,0-2 0,0-1 0,0 19 0,0-10 0,0 5 0,0-7 0,0-19 0,0 6 0,0-6 0,0 6 0,0-6 0,0 6 0,0-6 0,0 8 0,0 1 0,0 4 0,0-5 0,0-15 0,0 0 0,0 1 0,0-8 0,0 1 0,0 0 0,0 6 0,0 0 0,0-6 0,0-1 0,0 1 0,0 13 0,0-1 0,0-5 0,0-8 0,0-6 0,0 7 0,0-7 0,0 7 0,0 0 0,0 6 0,0 0 0,0-9 0,0 16 0,0-13 0,0 13 0,0-14 0,0 5 0,0-4 0,0-5 0,0 9 0,0-6 0,0 8 0,0-17 0,0 21 0,0-19 0,0 24 0,0-9 0,0-8 0,0 6 0,0-7 0,0 10 0,0 7 0,0-5 0,0 6 0,0-9 0,0 0 0,0 0 0,0-8 0,0-20 0,0-66 0,0-8 0,0-13 0,0 0 0,0-8 0,0-4 0,0 7 0,0-3 0,0-3 0,0-3-99,0 4 1,0-3 0,0-2-1,0-1 1,0-1 0,0-5-1,0 0 1,0-2 0,0 0-1,0-1 17,0 15 0,0-1 0,0 0 0,0 0 0,0-1 0,0 1 0,0-2 0,0 0 0,0 0 0,0 0 0,0 0 0,0 0 0,0 2 0,0 0 0,0 1 0,0-1 0,0 0 0,0-1 0,0-3 0,0-1 0,0 0 0,0-1 0,0 1 0,0 1 0,0 1 0,0 2 0,0-1 0,0 0 0,0 0 0,0-2 0,0-5 0,0-1 0,0-1 0,0 0 0,0 0 0,0-1 11,0 14 1,0 0 0,0-1 0,0 1-1,0-1 1,0-1 0,0 0 0,0-3 0,0-1-1,0 0 1,0-1 0,0 0 0,0-1-1,0 0 5,0-5 0,0-1 1,0 0-1,0-1 1,0 0-1,0-2 1,0 1-1,0 8 1,0-1-1,0-1 1,0 1-1,0-2 1,0 0-1,0 0 0,0 0 11,0 6 0,0 1 1,0-2-1,0 1 0,0-1 1,0 0-1,0-1 1,0 1-1,0-1 0,0-2 1,0 0-1,0 0 1,0-1-1,0 1 0,0-1 1,0 0-1,0 0 0,0 0 0,0-1 0,0 1 1,0-1-1,0 0 0,0 0 1,0 1-1,0-1 1,0 0-1,0-1 0,0 0 1,0 0-1,0 0 1,0-1-1,0 1 0,0-1 1,0 1-1,0-1 0,0 0 0,0-1 0,0-1 1,0 1-1,0-1 0,0 0 1,0 1-1,0-1 1,0 1-1,0 0 0,0 1 1,0 1-1,0 0 1,0 0-1,0 0 0,0 0 1,0 1-1,0 0 0,0 0 0,0 2 0,0 0 1,0 1-1,0 0 0,0 0 1,0 0-1,0 1 1,0 0-1,0 0 0,0 1 1,0 1-1,0 0 1,0 1-1,0-1 0,0 1 1,0 0-1,0 1 0,0 0-11,0-7 0,0 1 1,0 0-1,0 0 1,0 1-1,0 1 1,0 0-1,0 1 1,0-5-1,0 0 1,0 1-1,0 1 1,0 0-1,0 2 0,0-1-24,0-8 1,0 0-1,0 1 1,0 1 0,0 1-1,0 3 1,0-6 0,0 1-1,0 3 1,0 1-1,0 2-20,0 10 1,0 1 0,0 1 0,0 3-1,0 2 1,0-5 0,0 2 0,0 3-1,0 5-218,0-1 0,0 5 0,0 6 655,0-8 1,0 16 0,0 32-83,0 101 1,0-9 0,0 17 0,0 8-240,0-13 1,0 6 0,0 4 0,0 5 0,0 2 0,0-13 0,0 3-1,0 3 1,0 1 0,0 3 0,0 2 0,0 1-7,0-9 0,0 2 0,0 2 0,0 1 0,0 2 0,0 0 0,0 2 0,0 0 0,0 0 0,0-10 0,0 0 0,0 0 0,0 2 0,0 0 0,0 1 0,0 0 0,0 1 0,0 0 0,0 0 0,0 1 0,0-2 0,0 0 0,0 1 0,0 0 0,0 1 0,0 0 0,0 0 0,0 1 0,0 0 0,0 1 0,0 0 0,0 0 0,0-2 0,0 1 0,0 0 0,0 0 0,0 1 0,0 0 0,0 0 0,0 0 0,0 1 0,0 1 0,0-1 0,0 1 0,0-1-17,0-2 0,0 0 0,0 1 0,0 0 0,0 0 0,0 0 0,0 1 1,0-1-1,0 1 0,0 0 0,0-1 0,0 1 0,0-1 0,0 0 0,0-1 1,0 1-1,0-1 0,0 0 0,0 0 0,0 0 0,0 0 0,0 0 0,0 0 1,0 0-1,0 0 0,0 0 0,0 0 0,0 0 17,0 0 0,0 0 0,0 1 0,0 0 0,0 0 0,0-1 0,0 1 0,0-1 0,0 1 0,0-1 0,0 0 0,0-1 0,0 1 0,0-2 0,0 5 0,0-1 0,0-1 0,0 1 0,0-1 0,0 0 0,0 0 0,0-1 0,0 1 0,0-2 0,0 1 0,0-1 0,0 0-43,0 3 0,0 0 0,0 0 1,0-1-1,0 0 0,0 0 0,0-1 1,0 0-1,0 0 0,0-2 0,0 1 1,0-2-1,0 2 0,0 0 0,0-1 1,0 0-1,0-1 0,0 0 0,0-2 1,0 1-1,0-2 0,0-1 0,0 0-19,0 9 1,0-1-1,0-1 1,0-1-1,0-1 1,0-1-1,0-1 1,0-1 0,0-2-1,0 14 1,0-2-1,0-1 1,0-1-1,0-3 1,0-1-1,0-2-102,0-1 0,0-2 0,0-1 0,0-3 0,0-2 0,0-3 54,0 18 0,0-2 1,0-7-1,0-13 1,0 15-1,0-43 1,0-106 109,0-7 0,0-18 0,0-11 0,0 17 0,0-7 0,0-6 0,0-5 0,0-3 0,0-2 0,0 15 0,0-3 0,0-3 0,0-2 0,0-1 0,0-2 0,0 0 0,0-1 0,0 0 0,0 4 0,0-1 0,0-1 0,0-1 0,0-1 0,0 0 0,0 0 0,0-1 0,0-1 0,0 1 0,0 2 0,0 0 0,0 0 0,0-1 0,0-1 0,0 0 0,0 0 0,0 0 0,0 0 0,0-1 0,0 1 0,0 7 0,0 0 0,0-1 0,0 1 0,0-1 0,0 0 0,0 0 0,0 0 0,0 0 0,0-1 0,0 0 0,0 0 0,0-3 0,0 0 0,0-1 0,0 0 0,0 0 0,0 0 0,0 0 0,0-1 0,0 1 0,0 0 0,0 0 0,0 0 0,0 2 0,0-1 0,0 0 0,0 1 0,0-1 0,0 1 0,0-1 0,0 1 0,0-1 0,0 1 0,0 0 0,0 0 0,0 0 0,0 0 0,0 0 0,0 1 0,0-1 0,0 0 0,0 0 0,0 1 0,0 0 0,0 1 0,0 0 0,0 1 0,0-4 0,0 2 0,0-1 0,0 1 0,0 0 0,0 1 0,0 0 0,0 1 0,0 0 0,0 1 0,0 1 0,0-12 0,0-1 0,0 2 0,0 0 0,0 1 0,0 1 0,0 1 0,0 2 0,0 1 0,0 2 0,0 1 0,0 1 0,0 1 0,0 2 0,0 1 0,0 2 0,0 1 84,0-11 1,0 2-1,0 2 1,0 2-1,0 3 1,0 5-85,0-17 0,0 3 0,0 9 0,0 16 0,0-23 0,0 135 0,0 37-47,0-13 0,0 10 0,0 8 0,0 6 1,0-11-1,0 6 0,0 6 0,0 3 1,0 3-1,0 3 0,0 1 47,0-12 0,0 2 0,0 3 0,0 2 0,0 1 0,0 2 0,0 1 0,0 0 0,0 1 0,0-1 0,0-11 0,0 1 0,0 0 0,0 1 0,0 1 0,0 0 0,0 0 0,0 1 0,0 0 0,0 1 0,0 0 0,0 0 0,0-2 0,0 1 0,0 1 0,0 0 0,0 0 0,0 1 0,0 0 0,0 0 0,0 0 0,0 1 0,0-1 0,0 0 0,0 0 0,0 1 0,0-1 0,0 0 0,0 1 0,0-1 0,0 1 0,0 0 0,0 0 0,0-1 0,0 1 0,0 1 0,0-1 0,0 1 0,0 2 0,0 0 0,0 0 0,0 1 0,0 0 0,0 0 0,0 0 0,0 0 0,0 0 0,0 0 0,0-1 0,0 0 0,0-1 0,0-2 0,0-1 0,0 0 0,0 1 0,0-2 0,0 1 0,0 0 0,0-1 0,0 0 0,0-1 0,0 1 0,0-1 0,0-1 0,0 4 0,0 0 0,0 0 0,0 0 0,0 0 0,0-1 0,0-1 0,0 0 0,0-1 0,0 0 0,0-2 0,0-1 0,0 9 0,0-2 0,0 0 0,0-1 0,0-1 0,0-1 0,0-1 0,0-2 0,0 0 0,0-3 0,0 8 0,0-2 0,0-1 0,0-1 0,0-3 0,0-1 0,0-3 0,0-3 196,0 21 1,0-2-1,0-5 1,0-5 0,0-7-127,0 25 1,0-8 0,0-57-1,0-48-70,0-66 0,0-43 0,0 38 0,0-9 0,0-8 0,0-4 0,0-3 0,0 16 0,0-3 0,0-3 0,0-3 0,0-2 0,0-1 0,0-2 0,0 1 0,0 9 0,0-1 0,0-1 0,0-1 0,0-1 0,0-1 0,0-1 0,0-1 0,0 0 0,0-1 0,0 1 0,0-1 0,0-2 0,0 0 0,0-1 0,0 0 0,0-1 0,0-1 0,0 1 0,0-1 0,0 0 0,0 3 0,0 0 0,0 0 0,0-1 0,0 0 0,0 0 0,0-1 0,0 0 0,0 0 0,0 0 0,0-1 0,0 0 0,0 5 0,0 0 0,0-1 0,0 0 0,0 0 0,0 0 0,0-1 0,0 1 0,0-1 0,0 1 0,0 0 0,0 0 0,0 0 0,0 3 0,0-1 0,0 1 0,0-1 0,0 1 0,0 0 0,0 0 0,0 0 0,0 0 0,0 0 0,0 0 0,0 1 0,0-1 0,0-7 0,0-1 0,0 0 0,0 1 0,0-1 0,0 1 0,0-1 0,0 2 0,0-1 0,0 2 0,0 0 0,0 1 0,0-1 0,0 0 0,0 1 0,0 0 0,0 1 0,0 1 0,0 0 0,0 1 0,0 1 0,0 0 0,0 2 0,0-11 0,0 1 0,0 0 0,0 2 0,0 0 0,0 2 0,0 1 0,0 2 0,0 1 0,0-11 0,0 0 0,0 3 0,0 1 0,0 3 0,0 4 0,0 4 122,0-6 1,0 4 0,0 4 0,0 5 0,0 6 0,0-17 0,0 9 0,0 19 860,0 13-807,0 130 0,0-7 1,0 19-1,0 12 0,0 3-176,0-26 0,0 4 0,0 4 0,0 2 0,0 4 0,0 1 0,0 2 0,0-6 0,0 4 0,0 1 0,0 2 0,0 2 0,0 2 0,0 1 0,0 1 0,0 2-40,0-14 1,0 3 0,0 1-1,0 1 1,0 1 0,0 1-1,0 1 1,0 0 0,0 1-1,0 0 1,0 0 0,0 0-1,0-3 1,0 0 0,0 1-1,0 0 1,0 1 0,0 0-1,0 0 1,0 0 0,0 1-1,0 0 1,0-1 0,0 1-1,0 0 4,0-5 1,0 0 0,0 0 0,0 1 0,0 0 0,0-1 0,0 1 0,0 0 0,0 0-1,0 0 1,0 0 0,0 0 0,0 0 0,0-1 0,0 0 0,0 1 0,0-1 0,0 0-1,0 0 1,0 0 0,0 1 0,0-1 0,0 0 0,0-1 0,0 1 0,0-1 0,0 1-1,0-1 12,0 5 0,0 0 0,0 0 0,0 1 1,0-1-1,0 0 0,0-1 0,0 1 0,0-2 1,0 0-1,0 0 0,0-1 0,0-1 1,0-1-1,0 1 0,0-1 0,0-1 0,0 0 1,0-1-1,0 0 0,0-1 0,0-1 0,0 0 1,0-1-1,0-1 24,0 10 0,0 0 0,0-1 0,0 0 0,0-1 0,0-2 0,0-1 0,0-1 0,0-3 0,0-2 0,0 16 0,0-2 0,0-2 0,0-2 0,0-4 0,0-4 0,0-4 163,0 22 1,0-4 0,0-10 0,0-11 0,0 18 0,0-48-24,0-91 0,0-39 1,0 7-1,0-15 1,0-10-1,0-6 1,0-3-90,0 20 1,0-4 0,0-4-1,0-2 1,0-3 0,0-2 0,0-2-1,0 0 1,0 14 0,0-1 0,0-2-1,0-1 1,0-2 0,0 0 0,0-2-1,0-1 1,0 0 0,0-2 0,0-1-86,0 12 0,0-3 0,0 0 0,0-1 0,0-1 0,0-1 0,0-1 0,0 0 0,0 0 1,0-1-1,0 0 0,0 1 0,0-1 0,0 0 0,0 4 0,0 0 0,0-1 0,0 0 0,0 0 1,0-1-1,0 1 0,0-1 0,0 0 0,0 0 0,0 0 0,0-1 0,0 1 0,0-1 0,0 1 1,0-3 0,0-1 0,0 0 0,0 0 1,0 0-1,0 0 0,0-1 0,0 1 1,0-1-1,0 1 0,0-1 0,0 1 1,0 1-1,0-1 0,0 1 0,0 2 0,0 0 1,0 0-1,0 1 0,0-1 0,0 1 1,0 0-1,0 0 0,0 0 0,0 0 1,0 1-1,0-1 0,0 1 0,0 0 0,0 1-6,0-4 1,0 0 0,0 0-1,0 0 1,0 0 0,0 0 0,0 1-1,0 0 1,0 1 0,0 1 0,0 0-1,0 1 1,0 0 0,0 2 0,0-13-1,0 1 1,0 1 0,0 0 0,0 2-1,0 0 1,0 1 0,0 2 0,0 0-1,0 2 1,0 1 38,0-7 0,0 2 0,0 0 0,0 2 0,0 1 0,0 1 0,0 3 0,0 1 0,0 3 0,0-7 0,0 2 0,0 1 0,0 3 0,0 3 0,0 4 0,0 4 245,0-20 1,0 5 0,0 8 0,0 11 245,0-17 1,0 43-329,0 140 1,0-22 0,0 20 0,0 12 0,0 6 0,0 1-160,0-26 1,0 4-1,0 2 1,0 3-1,0 2 1,0 2-1,0 1 1,0 2-1,0-15 1,0 3-1,0 0 1,0 2-1,0 2 1,0 0-1,0 2 1,0 0-1,0 2 1,0 0-1,0 1-41,0-3 1,0 1-1,0 1 1,0 1-1,0 1 1,0 1 0,0 1-1,0 0 1,0 1-1,0-1 1,0 1 0,0-1-1,0 0 1,0-6-1,0 1 1,0 0 0,0 0-1,0 0 1,0 0-1,0 0 1,0 1 0,0 0-1,0 0 1,0 0-1,0 0 1,0 0-1,0 1 1,0 2 1,0 0 0,0 1 0,0-1 0,0 1 0,0 1 0,0-1 0,0 0 0,0 0-1,0 1 1,0-1 0,0 0 0,0-1 0,0 1 0,0-2 0,0 0 0,0-1 0,0 1-1,0-1 1,0 1 0,0-1 0,0 1 0,0-1 0,0 0 0,0 0 0,0 0 0,0 0-1,0 0-2,0-1 0,0 0 0,0 0 0,0 0 0,0 0 1,0 0-1,0 0 0,0 0 0,0-1 0,0 0 1,0 0-1,0-1 0,0-1 0,0 0 0,0 8 1,0 0-1,0 0 0,0-1 0,0 0 0,0 0 1,0-2-1,0 0 0,0 0 0,0-2 0,0 0 0,0-1 33,0 9 0,0 0 1,0-1-1,0 0 1,0-2-1,0 0 1,0-3-1,0 0 1,0-3-1,0-2 1,0 4-1,0-1 1,0-2-1,0-2 1,0-2-1,0-2 1,0-3-1,0-2 127,0 22 1,0-3 0,0-4 0,0-6 0,0-6 0,0 15 0,0-8 0,0-21 122,0-7 1,0-111 0,0-60 0,0-9-182,0 40 1,0-5-1,0-5 1,0-4 0,0-3-1,0-4 1,0 13 0,0-3-1,0-3 1,0-3 0,0-2-1,0-2 1,0-1 0,0-1-1,0-1-105,0 13 0,0-2 0,0-2 0,0-1 0,0-1 0,0 0 0,0-2 0,0 0 0,0 0 0,0 0 0,0-1 0,0 1 0,0-3 0,0-1 0,0-1 0,0 0 0,0 0 0,0 0 0,0-1 0,0 0 0,0 1 0,0-2 0,0 1 0,0 0 1,0 6 1,0-1 0,0 0-1,0-1 1,0 1 0,0-1-1,0 1 1,0-1 0,0 1-1,0 0 1,0 0 0,0 1-1,0 0 1,0-3 0,0 1-1,0-1 1,0 1 0,0 0-1,0 1 1,0 0 0,0 0-1,0 0 1,0 0 0,0 1-1,0 0-7,0-6 0,0 1 0,0-1 0,0 1 0,0 0 1,0 0-1,0 1 0,0 1 0,0 0 0,0 2 1,0 0-1,0 0 0,0 1 0,0 1 0,0 0 1,0 2-1,0 0 0,0 0 0,0 2 0,0 1 0,0 1 43,0-12 1,0 2-1,0 0 1,0 2-1,0 1 1,0 2-1,0 2 1,0 2-1,0-10 1,0 2-1,0 2 1,0 2 0,0 5-1,0 3 249,0-11 1,0 5 0,0 5 0,0 9 245,0-32 1,0 49-247,0 74 1,0 53 0,0 43 0,0 8-243,0-44 1,0 5 0,0 3 0,0 3-1,0 2 1,0 3 0,0-7 0,0 2-1,0 2 1,0 3 0,0 1 0,0 2-1,0 1 1,0 2-51,0-4 0,0 2 0,0 2 0,0 1 0,0 2 1,0 1-1,0 0 0,0 0 0,0 0 0,0-1 1,0-7-1,0-1 0,0 2 0,0-1 0,0 1 1,0-1-1,0 1 0,0 0 0,0-1 0,0 1 0,0 0 0,0 0 0,0 0 0,0 0 0,0 0 0,0 0 1,0 1-1,0-1 0,0 0 0,0-1 0,0 0 1,0 0-1,0 6 0,0 0 0,0-1 0,0 0 1,0 0-1,0 0 0,0-1 0,0 0 0,0-1 0,0 0-2,0 5 1,0 1-1,0-1 1,0 1-1,0-2 1,0-1-1,0-1 1,0-1 0,0-2-1,0-2 1,0-1-1,0-1 1,0-1-1,0-1 1,0-2-1,0-1 1,0 0 48,0 16 0,0 0 0,0-2 0,0-2 0,0-3 0,0-4 122,0-4 1,0-1 0,0-4 0,0-5 0,0-9 0,0 49 0,0-55 0,0-64 40,0-47 1,0-35 0,0 2 0,0-14 0,0-10 0,0-4-103,0 28 0,0-4 1,0-3-1,0-3 1,0-2-1,0-1 1,0-1-1,0 11 0,0-2 1,0-1-1,0-2 1,0 0-1,0-2 1,0 0-1,0-2 1,0 0-112,0-1 1,0-1 0,0-2 0,0-1 0,0 0 0,0-1-1,0 0 1,0-1 0,0 2 0,0-1 0,0 2 0,0-1 0,0 0-1,0 0 1,0 0 0,0 0 0,0 0 0,0 0 0,0-1-1,0 1 0,0 7 1,0-1 0,0 1 0,0-2 0,0 1 0,0 1-1,0-1 1,0 1 0,0 0 0,0 2 0,0 0 0,0-12 0,0 1-1,0 0 1,0 2 0,0-1 0,0 2 0,0 1 0,0 0-1,0 1 62,0-3 0,0 0 1,0 1-1,0 1 1,0 1-1,0 2 0,0 2 1,0 3-1,0-10 1,0 3-1,0 1 1,0 4-1,0 5 0,0 4-12,0-4 0,0 4 0,0 8 0,0 9 196,0-10 1,0 35-1,0 86 1,0 59 0,0 9-127,0-38 0,0 6 0,0 5 0,0 3 1,0 3-1,0 2 0,0-8 0,0 3 0,0 1 1,0 3-1,0 2 0,0 1 0,0 1 1,0 0-121,0-9 1,0 1 0,0 2 0,0 0 0,0 1 0,0 1-1,0 1 1,0-1 0,0 1 0,0-1 0,0 3 0,0 0 0,0 1-1,0 0 1,0 0 0,0 1 0,0 0 0,0-1 0,0 1-1,0 0 3,0-7 0,0 0 0,0 0 0,0 0 0,0 1 1,0 0-1,0-1 0,0 0 0,0 0 0,0 0 1,0-1-1,0 6 0,0 0 0,0 0 0,0-1 1,0 0-1,0 0 0,0 0 0,0-1 0,0-1 0,0 0-3,0 5 0,0 1 0,0-1 0,0-1 1,0 0-1,0-1 0,0-1 0,0-1 1,0-2-1,0 3 0,0-2 0,0 0 1,0-1-1,0-2 0,0 0 0,0-3 1,0-1 49,0 14 0,0-1 0,0-2 0,0-3 0,0-3 0,0-3 0,0 19 0,0-4 0,0-7 0,0-10 491,0 20 1,0-18-244,0-24 0,0-29 0,0-69-248,0-65 0,0 36 0,0-12 0,0-8 0,0-3 0,0-5 0,0-5 0,0-5 0,0-4 0,0-3 0,0 25 0,0-2 0,0-2 0,0-2 0,0-2 0,0-1 0,0-2 0,0-1-50,0 6 1,0-1 0,0-3 0,0 0 0,0-2 0,0-1-1,0 1 1,0-1 0,0 0 0,0 1 0,0-1 0,0 0 0,0 0-1,0 0 1,0-1 0,0 1 0,0-1 0,0 0 0,0 0-1,0-1 0,0-1 1,0-1 0,0 0 0,0 0 0,0 0 0,0 0-1,0 0 1,0 0 0,0 1 0,0 1 0,0 4 0,0 0 0,0 1-1,0 0 1,0 0 0,0 1 0,0 0 0,0 0 0,0 1-1,0 0 71,0-5 1,0 0-1,0 1 1,0 0-1,0 0 1,0 1-1,0 2 1,0 0 0,0 2-1,0-14 1,0 2-1,0 0 1,0 2-1,0 2 1,0 2 0,0 3-22,0 1 0,0 2 0,0 3 0,0 1 0,0 4 0,0 3 140,0-13 0,0 3 1,0 7-1,0 10 1,0-15-1,0 40 1,0 111-19,0-7 1,0 13 0,0 9 0,0-1 0,0 9 0,0 6 0,0 5 0,0 3-66,0-22 1,0 4 0,0 3 0,0 1 0,0 3-1,0 0 1,0 1 0,0 0 0,0-2 0,0 1 0,0 0-1,0 2 1,0 0 0,0 2 0,0-1 0,0 2 0,0 0-108,0-4 1,0 1 0,0 2 0,0-1 0,0 2 0,0-1-1,0 1 1,0 0 0,0-1 0,0 0 0,0-1 0,0 0 0,0 1-1,0-1 1,0 0 0,0 1 0,0-1 0,0-1 0,0 1-1,0 0-5,0-3 0,0 1 1,0 0-1,0 0 0,0 0 1,0-1-1,0 0 1,0-1-1,0-1 0,0-1 1,0 12-1,0-1 1,0 0-1,0-2 0,0 0 1,0-1-1,0-1 0,0-1 66,0 6 1,0 0 0,0 0 0,0-2 0,0-2 0,0-2-1,0-3 1,0-1 0,0-2 0,0-3 0,0-1 0,0-3-1,0-3-11,0 16 0,0-4 0,0-4 0,0-4 0,0 9 0,0-5 0,0-10 0,0-13 0,0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6:55.169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1062 3790 24575,'-18'73'0,"1"1"0,0-1 0,-2 8 0,1 2 0,2 3 0,7-10 0,2 3 0,2 2 0,0 3 0,1-5 0,0 3 0,0 1 0,1 3 0,1 0-76,-1-4 0,1 1 1,0 1-1,1 2 0,1 1 1,1 1-1,2-5 1,1 2-1,2 0 0,0 2 1,1 0-1,1 1 0,0 0 5,1 7 1,0 2 0,2 0 0,0 1-1,1 0 1,0 0 0,2-1 0,0-2 0,2 1-1,0 0 1,0-1 0,2 1 0,0-1-1,2 0-5,0 1 0,2 1 1,1 0-1,1 0 0,-1-2 1,0-1-1,-2-4 1,1 2-1,-1-3 0,0-2 1,-1-1-1,0-2 0,-2-1-121,1 4 0,-1-1 1,-2-2-1,1-4 0,-2-6-131,4 22 0,-1-8 0,0-30 82,1-36 0,-21-61 0,-14-43 0,-3-8 164,5 15 0,-2-6 0,-1-6 0,-2-3 0,0-2 0,2 12 0,0-3 0,-2-3 0,0-1 0,0-2 0,-2-2 0,1-1 27,0 9 0,0-3 1,-1-2-1,-1 0 0,1-2 1,-1-1-1,0 1 1,1-1-1,0 1 0,0-1 1,1-1-1,-1 0 1,1 0-1,0-1 0,0 0 1,0 1-1,1-1 0,-1 0 0,1-1 0,-1 0 1,0-1-1,1 1 0,0-1 1,0 1-1,0-1 1,2 1-1,-1-1 0,2 2 1,0 0-1,1-1 1,0 1-1,1 0 0,0-1 1,0 1-1,1-1 0,0 1-3,0-2 0,1 1 0,0-1 0,1-1 0,0 1 1,1 1-1,-1-1 0,2 2 0,0 0 0,0-4 0,0 0 1,2 1-1,-1 0 0,1 1 0,1 0 0,-1 2 0,1 0-18,-1-5 0,1 0 1,0 1-1,0 1 0,1 1 1,0 3-1,1 2 1,0 1-1,0 1 0,1 3 1,1 2-1,0 2 0,-1 4-49,1-16 1,0 4 0,1 6 0,0 8 124,0-29 0,0 47 0,-8 142 0,7-14 0,2 17 0,0 12 0,0 2 0,-1-24 0,0 4 0,0 3 0,0 2 0,0 2 0,0 1 0,0 1 0,1-5 0,-1 1 0,1 1 0,0 2 0,0 0 0,-1 1 0,1 2 0,0 0-55,0-1 0,-1 2 1,1 2-1,-1 0 0,1 1 1,0 0-1,0 0 1,1 0-1,0-1 0,1 1 1,0 0-1,1 0 1,0 0-1,1 0 0,0-1 1,0 1-1,0 0 0,1 0 0,-1-1 0,1 0 1,0 0-1,1 0 0,0 0 1,0 0-1,0-1 1,1 1-1,0-1 0,0-1 1,1-1-1,0 1 1,0-1-1,0 0 0,1 0 1,1-1-1,0 1 0,0-2 4,2 9 0,2-1 1,-1 1-1,2-2 0,-1 1 1,1-2-1,-1-1 0,0-1 1,1 5-1,0-1 0,-1-1 1,1-1-1,0-1 0,0-2 1,1-1 50,1 5 0,0-1 0,1-2 0,0-1 0,0-4 0,-2-2 196,1 0 1,-1-1-1,0-3 1,0-7 0,-2-8 130,7 42 1,-3-52 0,-7-103-222,-12-23 0,-6-25 1,-5-10-1,2 24 0,-2-7 1,-2-5-1,-2-4 0,0-4 1,-1-1-107,3 15 0,-1-3 0,-1-2 0,0-2 0,0-2 0,-1-1 0,0-1 0,1 0 0,0 0 0,0 2 0,1 0 0,0-2 0,0 1 0,0-2 0,0 0 0,0-1 0,0-1 0,0 0 0,0-1-45,1 3 0,-1-1 0,1-1 1,-1 0-1,1-1 0,-1-1 1,1 1-1,0-1 0,0 1 1,0 0-1,1 0 0,0 1 1,0 1-1,0-1 0,1 1 1,0 0-1,0-1 0,0 1 1,1-1-1,-1 0 0,0 1 0,1-2 2,0 8 0,0-1 0,0-1 1,1 1-1,-1-1 0,0 0 0,1 0 1,0 1-1,0 0 0,0 0 0,0 2 1,1-1-1,-1-2 0,0 1 0,1-1 1,0 2-1,0-1 0,0 1 0,1 0 1,-1 1-1,1 0 0,0 1 0,1 0 2,-1-4 0,1-1 0,0 1 0,0 1 0,0 0 0,1 0 0,0 2 1,0 1-1,0 1 0,0 3 0,0-8 0,1 1 0,-1 2 0,1 1 1,0 2-1,0 1 0,1 3 0,1 1 41,0-28 0,2 0 0,0 4 0,0 12 0,1 18 196,-2-6 1,2 42-1,-1 85 1,1 60 0,1 15-187,-2-46 0,1 7 0,-1 8 1,0 4-1,1 5 0,0 1 0,1 0 1,1 0-1,0-10 0,1 2 1,1 1-1,0 2 0,1 0 0,0 2 1,1 1-1,-1 1 0,1 2 1,-1 0-49,0-11 0,0 1 0,-1 2 0,1 0 0,0 2 1,0 0-1,1 1 0,-1 0 0,1 1 0,0-1 1,0 0-1,1-1 0,0 0 0,1 0 0,-1 0 1,1 0-1,1 0 0,-1 0 0,1 0 0,1 0 1,-1 0-1,1-1 0,-1 1 0,1 0 0,0-1 0,1 1-2,-1-1 1,1 0 0,0 0-1,0 0 1,0 0 0,0 0-1,1-1 1,0 1 0,0-1-1,0 1 1,0-2 0,0 1-1,1-1 1,0 4 0,1 0-1,0 0 1,-1 0 0,1 0-1,1-1 1,-1 0 0,1-1-1,-1 0 1,1 0 0,1-1-1,-1 0 16,1 3 0,1 1 0,-1-1 1,1 0-1,0-1 0,1 0 0,-1-1 1,1-1-1,-1 0 0,1-2 0,0-1 1,3 10-1,-1-2 0,1-1 0,0-1 1,0-1-1,0 0 0,1-2 0,-1-1 1,1-2 23,0 3 0,2-1 0,-1 0 0,0-2 0,1-2 0,-1-1 0,-1-3 0,0-2 122,5 24 1,-1-2 0,0-5 0,0-6 0,-1-9 0,7 4 0,-1-11 0,-2-17 92,10-7 0,-25-95 1,-6-36-216,-4 13 0,-2-9 0,-2-9 0,0-4 0,0 1 0,-1-7 0,0-4 0,-2-5 0,1-3 0,-1-3 0,0 26 0,0-3 0,0-2 0,0-2 0,-1-1 0,0-2 0,0-1 0,-1 0 0,0-1 0,-1 1 0,1 2 0,-1-1 0,-1-1 0,0 0 0,0-1 0,0 0 0,-1-1 0,0 0 0,-1-1 0,0-1 0,0 0-41,-1 2 0,-1-1 0,0-1 0,-1 0 0,0-1 0,-1 0 0,0-1 0,1 1 0,-1-1 0,0 1 0,1 0 0,0 1 0,0 1 0,0 0 0,1 1 0,-1-1 0,0 1 0,0-1 0,1 1 0,-1 0 0,1-1 0,-1 1 0,1-1 0,0 0 25,-1 0 1,1-1 0,-1 0 0,1 0 0,0 0 0,0 0 0,0 0 0,0 1 0,0-1 0,1 1 0,0 1 0,0 0 0,0-4 0,0 1 0,1 0 0,-1 1 0,1-1 0,1 2 0,-1-1 0,1 1 0,0 0 0,0 1 0,1 0 23,0-4 0,0 0 1,0-1-1,1 1 0,0 1 1,1 0-1,-1 2 1,1 1-1,0 1 0,0 2 1,0-7-1,0 0 0,0 2 1,1 1-1,0 2 1,0 2-1,1 2 0,1 3-8,-1-8 0,2 1 0,0 3 0,0 4 0,1 3 0,-1 6 196,-1-12 1,-2 1-1,3 14 1,6 23 0,10 23-75,-3 98 1,-4 60 0,-4-59 0,0 9 0,0 7 0,-1 4 0,1 3 0,-2 2-89,1-4 1,-2 4 0,0 3 0,0 2-1,0 2 1,0 2 0,1 0 0,2 1 0,-1-14-1,1 2 1,1 0 0,0 1 0,1 1-1,-1 1 1,1 0 0,0 2 0,0 0 0,0 1-76,-1-9 0,0 2 0,0 1 0,0 1 0,0 1 0,0 0 0,0 0 0,0 1 0,1-1 0,0 0 0,0 0 0,1-1 0,0-1 0,0 0 0,1-1 0,0 1 0,0 0 0,0-1 0,1 1 0,0-1 0,0 1 0,0-1 0,0 0 0,0-1-6,2 7 0,-1 1 0,1-1 0,0 0 0,0 0 1,1 0-1,-1 0 0,1-2 0,0 1 0,0-2 1,-1 0-1,2 2 0,-1 0 0,0-1 0,0 0 1,0-1-1,1-1 0,0 0 0,0-1 0,0-2 0,1 0 88,2 11 1,1 0 0,1-1 0,0-1 0,-1-2 0,1-2 0,-1-2 0,-1-2 0,2 11 0,-1-2 0,-1-2 0,0-3 0,0-4 0,-1-4-42,2 13 0,0-4 0,-1-7 0,-1-8 0,6 30 0,0-35 983,-8-63-787,-5-96 1,-7 22-1,-3-15 1,-2-8 0,1-2-122,-1-1 1,0-4-1,-1-5 1,-1-3 0,-1-5-1,-1 22 1,-1-2-1,0-3 1,-2-2 0,0-2-1,0-2 1,-1-1 0,0-2-123,0 5 0,0-3 0,0-2 0,-1-1 0,-1-1 1,1-2-1,-1 0 0,0 1 0,1-1 0,-1 2 1,2 7-1,-1 0 0,0-1 0,0 1 0,0 0 1,0-1-1,-1 0 0,2 0 0,-1 0 0,0 0 0,1-1 0,-1-1 0,1-1 0,0-1 0,0 0 0,0 0 1,0 0-1,0 0 0,1 1 0,-1 0 0,0 2 1,1 0-1,-1-2 0,0 0 0,0 1 0,1 1 1,-1 0-1,1 1 0,-1 0 0,1 1 0,0 0 0,0 2 51,-1-4 0,0 0 0,1 0 0,-1 1 0,1 2 0,0 0 0,1 2 0,0 1 0,1 2 0,-1-7 0,1 1 0,1 1 0,0 2 0,1 3 0,0 3 0,1 3-4,-2-26 0,1 4 0,1 7 0,1 8 245,0-2 1,0 6 0,6 46 0,17 99-137,-6 5 0,0 19 0,3 13 0,-2-18 1,2 10-1,1 6 0,0 5 0,2 4 1,0 1-92,-3-18 0,1 2 1,0 4-1,1 2 0,0 1 1,0 2-1,0 1 1,1 0-1,-1 0 0,-2-12 1,0 1-1,1 1 1,-1 1-1,1 0 0,-1 1 1,1 0-1,-1 2 1,1-1-1,-1 2 0,1 0-58,-2-8 1,0 1 0,0 2-1,0 0 1,0 0 0,0 2-1,-1-1 1,1 0 0,1 0-1,-1 0 1,0-1 0,0 0-1,1-2 1,0 4 0,0-1-1,0 0 1,1-1 0,-1 0-1,1 0 1,-1 0 0,1-1-1,0 0 1,0-1 0,0 0-1,0 0-10,1 4 1,1-1 0,0 0 0,-1 0 0,1-1 0,1 0-1,-1-1 1,0 0 0,0-2 0,-1 1 0,1-2 0,2 12 0,-1-1-1,1-1 1,-1 0 0,0-2 0,0 0 0,0-2 0,1-1-1,-1-2 69,4 11 0,0 0 0,0-3 1,0-1-1,-1-2 0,0-3 0,-1-4 1,2 12-1,0-3 0,-1-4 1,-1-6-1,-1-5-19,3 11 0,-1-9 0,-2-9 0,1 3 0,0-32 327,-8-54 1,-6-40 0,-6-23-206,1 1 1,-2-10 0,-2-8 0,1 1 0,-1-8 0,-2-7 0,1-4 0,-2-4-88,1 24 1,-1-4-1,0-2 1,0-2 0,-1-2-1,-1-2 1,1 0 0,-2 0-1,2 10 1,-1 0 0,0-2-1,-1 0 1,0-1-1,0-1 1,-1 0 0,0-1-1,-1-1 1,0 0-81,-1 1 0,-1-1 0,-1 0 1,0-2-1,-1 0 0,0 0 1,1-1-1,-1 1 0,0 0 1,1 0-1,0 0 0,1 2 1,-1 0-1,1 0 0,0 0 1,0-1-1,1 1 0,-1 1 1,1-1-1,-1 0 0,1 1 0,0 0-7,0-7 0,0-1 0,0 1 1,0 0-1,0-1 0,1 2 0,0 0 1,0 1-1,0 1 0,1 2 0,0-1 1,-1 2-1,1 0 0,0 1 0,1 1 1,0 0-1,0 2 0,1 0 0,1 1-89,-1-16 1,2 1-1,0 0 1,1 2-1,0 2 1,0 3-1,0 3 55,-1-17 0,-1-2 1,1 6-1,2 13 1,3 20-1,8-25 0,1 135 1,4 51-1,0 9 20,-2-26 0,1 8 1,1 5-1,0 5 1,2 3-1,0 2 1,-2-13-1,1 3 1,0 2-1,1 2 1,1 3-1,-1 0 1,2 3-1,-1 0 0,1 1 43,-1-5 1,0 2 0,1 2 0,0 1 0,0 2 0,1 0 0,-1 0 0,1 1 0,0 0 0,0-1 0,-1 0 0,0-7 0,-1 0 0,0 0 0,1 0 0,-1 1 0,1-1 0,0 1 0,-1-1 0,1 1 0,-1-1-1,1 1 1,-1-1-25,2 9 0,0 0 0,0 0 0,0 0 0,0 0 1,0 0-1,0 0 0,-1-2 0,1 0 0,0-1 1,-1-1-1,1 1 0,0-1 0,0-1 0,-1-1 1,1 0-1,-1-1 0,1-1 0,0-1 0,-1 0 0,1-1-19,0 3 0,1 0 1,-1 0-1,1-2 1,-1 0-1,0-2 1,0-1-1,0-3 1,-1-1-1,4 19 1,0-2-1,-1-3 1,0-2-1,-1-5 0,0-4 311,3 12 1,0-5 0,-1-7 0,-1-10 245,5 26 1,-5-47-483,-2-145 1,-22 31 0,-7-16 0,-4-8 0,-2-6 0,1-1-10,2 9 0,0-4 0,-1-2 0,-1-4 0,-1-1 0,0-3 0,-1-1 0,0 5 0,0-1 0,-1-3 0,0-1 0,-1-2 0,-1-2 0,0-1 0,0-1 0,-1-1 0,3 14 0,-1-1 0,0-2 0,-1-2 0,0 0 0,0-1 0,-1 0 0,1-1 0,0 1 0,0 0 0,0 0 0,1 2 0,1 1 0,-1 1 0,2 0 0,-1 0 0,0 1 0,1-1 0,-1 1 0,1-1 0,0 1 0,0-1 0,0 0 0,0 1 0,0-1 0,0 0 0,-1 0 0,1-1 0,0 1 0,0-1 0,1 1 0,-1 1 0,1 0 0,1 0 0,-1 2 0,2 0 0,-2-7 0,0-1 0,1 2 0,1 0 0,-1 1 0,1 1 0,1 0 0,0 2 0,0 0 0,1 1 70,-1-12 0,1 0 0,0 1 0,0 1 1,1 2-1,1 1 0,0 3 0,0 2 0,0-8 1,-1 1-1,1 3 0,1 3 0,1 3 1,1 5-44,2-14 1,1 5-1,1 6 1,0 12 135,-3-16 1,3 43 0,5 81 0,3 49 0,1 24 0,0-3-103,-1-27 0,0 6 1,0 3-1,0 4 1,1 2-1,1 1 1,0 1-1,0-9 0,0 2 1,1 1-1,0 2 1,1 1-1,0 1 1,0 0-1,1 2 1,-1-1-112,1 0 1,1 1 0,0 1 0,0 1 0,1 1 0,0 0-1,0 0 1,0 0 0,0-1 0,0 0 0,0-2 0,1 0 0,-1 0-1,1 0 1,0 0 0,0 0 0,0 0 0,0-1 0,0 0-1,0 0-8,0 8 0,2 0 0,-1 0 0,0 0 0,0-1 1,0 0-1,0-1 0,0-1 0,0-1 0,1 4 0,0-1 1,0 0-1,0-1 0,-1-1 0,1-1 0,-1-2 0,0-2-55,0 1 0,-1 0 0,1-1 1,-1-2-1,0-3 0,0-2 1,-1-4 112,2 7 0,-1-3 0,0-3 0,0-7 0,-2-7 0,6 47 0,-6-53 0,-15-104 20,-4-19 0,-5-19 0,0 3 0,-2-12 0,-1-8 0,-2-4-20,3 13 0,-2-5 0,0-4 0,-2-2 0,1-3 0,-1 0 0,3 13 0,0-1 0,0-2 0,-1-1 0,0-1 0,-1-2 0,1 0 0,-2-1-52,3 10 0,-1-2 0,0-1 1,-1-2-1,0 1 0,0-1 0,0 0 1,1 1-1,0 1 0,1 2 0,-1-3 1,1 0-1,0 1 0,0 0 0,1 1 1,0 0-1,0 2 0,0 0 0,0 2 16,-2-15 1,-1 1 0,0 1 0,1 2 0,0 2-1,1 2 1,2 5 0,0-10 0,1 2 0,2 5-1,0 5 1,0 5 35,-3-12 0,2 8 0,2 12 327,3 4 1,3 31 0,-4 122-188,8 1 0,2 18 1,-1-33-1,0 7 1,0 6-1,0 4 1,0 2-103,0-8 1,-1 2 0,0 4-1,0 1 1,1 3 0,1 0 0,1 2-1,1-1 1,2 1 0,0 2-1,1 1 1,0 1 0,1 2 0,0 0-1,0 1-55,-1-10 0,0 0 1,0 2-1,1 1 0,0 0 1,0 1-1,1 0 1,0-1-1,0 0 0,1 0 1,0-3-1,0 1 1,1 0-1,0 0 0,1-1 1,0 0-1,0 0 1,1 0-1,-1-2 0,1 1 17,2 6 0,0-1 0,0 1 0,1-1 0,0-1 0,0-1 0,0 0 0,0-2 0,-1-1 0,2 13 0,0-1 0,0-2 0,0-1 0,0-2 0,0-1 0,-1-3 0,1 1 0,0-1 0,-1-2 0,1-2 0,-2-3 0,0-3 140,4 18 0,-1-3 1,-2-8-1,-4-13 1,1 4-1,-8-38 1,-17-93-39,-6-29 1,-6-25 0,9 37 0,-3-8 0,-1-7 0,-1-4 0,-1-3 0,0-2-103,2 3 0,-1-3 0,-1-3 0,0-3 0,-1-1 0,1-2 0,-1-2 0,0 1 0,2 10 0,0-1 0,0-2 0,-1 0 0,1-1 0,-1-1 0,0-2 0,1 0 0,0-1 0,0 0 0,2 7 0,0-1 0,0-2 0,0-1 0,1 0 0,-1-1 0,1 0 0,-1 0 0,1 1 0,0 0 0,-1 1 0,1 2 0,0-3 0,-1 0 0,0 1 0,0 0 0,1 1 0,-1 1 0,1-1 0,0 1 0,0 1 0,1-1 0,0 1 0,0-4 0,0 0 0,1-1 0,0 2 0,0-1 0,1 2 0,0 0 0,0 2 0,0 1 0,0 2 0,-1-8 0,0 1 0,0 2 0,0 1 0,1 1 0,1 3 0,0 1 0,1 3 0,0-10 0,2 3 0,0 3 0,0 1 0,2 4 0,-1 3-2,-1-21 1,0 0-1,2 12 1,1 24-1,-1 12 1,9 109 0,2 49 1,-1-26 0,0 9 0,1 9 0,1 6 0,1-17 0,1 5 0,1 4 0,1 4 0,1 3 0,0 2 0,0 2 0,-1-15 0,0 3 0,1 3 0,0 1 0,0 2 0,1 2 0,0 0 0,0 0 0,1 0 0,0-1 0,-1-4 0,1 0 0,0 1 0,0 0 0,0 0 0,0 1 0,1 0 0,1 0 0,-1 1 0,1 0 0,0 0 0,0-4 0,1 1 0,0 0 0,0 1 0,0 0 0,1 0 0,0 0 0,0 0 0,1 0 0,-1-1 0,0 0 0,1-1 0,-2-3 0,1 0 0,1 0 0,-1-1 0,0 0 0,1 0 0,-1 0 0,1-1 0,0 0 0,0 0 0,0-1 0,0-1-50,1 4 1,0 0 0,0-1 0,1 0 0,0 0 0,-1-1-1,1 0 1,0-2 0,0 0 0,0-1 0,0 0 0,1 8 0,1 0-1,0-1 1,0-1 0,0-1 0,0-1 0,0-2 0,0-1-1,0-2-91,2 8 1,2-1-1,-1-3 1,0-1-1,0-2 1,-1-2-1,-2-3 337,2 14 1,-2-2-1,0-3 1,-2-6 0,0-9-35,4 14 1,-1-8 0,-6-47 0,-10-46-163,-3-37 0,-6-30 0,-4-11 0,0 15 0,-4-7 0,-1-7 0,-2-5 0,0-3 0,-1-1 0,4 13 0,-2-2 0,1-4 0,-1-1 0,-1-2 0,1-2 0,-1-2 0,-1 0 0,1 0 0,1 6 0,-1 0 0,0-2 0,0-1 0,-1-1 0,1-1 0,-1-1 0,0-1 0,0 0 0,0-1 0,0-1-38,2 7 0,-1-2 0,0-1 0,-1 0 0,1-2 1,0 0-1,-1 0 0,1-1 0,0 1 0,0-1 1,0 2-1,0 0 0,0 0 0,1 4 0,0 0 1,0 0-1,0 1 0,1-1 0,-1 1 0,0 0 1,1 0-1,-1 1 0,1-1 0,0 0 0,0 1 0,0 0-5,-1-7 0,0 1 0,1-1 1,-1 1-1,0 0 0,1 0 0,0 0 1,0 1-1,0 0 0,0 0 0,1 2 1,0 0-1,0-1 0,0 0 0,0 1 1,0 0-1,0 1 0,1 1 0,0 0 1,1 0-1,-1 2 0,1 0 0,1 0 14,-1-10 0,0 0 0,1 1 1,1 1-1,-1 1 0,2 1 0,-1 1 1,0 2-1,1 2 0,-1-9 0,0 2 1,0 1-1,0 2 0,2 3 0,0 2 1,1 3 28,0-12 0,2 2 0,0 4 0,1 5 0,0 7 0,-1-13 0,-1 9 0,3 18 983,2 8-738,0 105 1,3 25 0,3 26 0,0 7-171,0-22 1,-1 3-1,2 6 1,0 3 0,1 5-1,-1-18 1,1 3-1,0 3 1,0 2 0,1 3-1,1 2 1,0 1 0,0 2-119,-2-12 0,2 2 0,-1 2 1,1 1-1,0 2 0,0 1 0,0 0 1,1 1-1,0 1 0,0-1 0,0 0 1,0-4-1,0 2 0,0-1 0,1 2 1,0-1-1,0 1 0,0 0 0,0 0 1,0 1-1,1 0 0,0 0 0,-1 0 2,2 3 0,-1 0 0,1 1 0,-1 0 0,1 0 0,0 1 0,0-1 0,1 1 0,-1-1 0,1 0 0,0 0 0,0-1 0,0-1 0,1 0 0,-1-1 0,1 1 0,0-1 0,0 0 0,0 0 0,0 0 0,1-1 0,0 0 0,0-1 0,0 0 4,2 5 0,0-1 0,0 1 0,1-1 0,0 0 0,0-1 0,0-1 0,0 0 0,0-1 0,-1-1 0,1-1 0,1 10 0,0-1 0,0-1 0,0-1 0,0-1 0,0-1 0,0-2 0,0 0 0,0-2 37,1 0 0,-1-1 0,1-1 0,0-1 0,-1-2 0,0-2 0,0-2 0,-1-3 196,6 25 1,0-2-1,-1-5 1,-2-7 0,-1-9 48,-2 4 1,-2-10 0,3-28 0,7-34-232,-20-64 0,-9-39 0,0 20 1,-1-13-1,-1-7 0,-2-6 0,0-2-14,0 8 0,-1-4 0,-1-3 0,-1-3 0,0-3 0,-1-1 0,0-1 0,1 10 0,-1-1 0,-1-3 0,1 0 0,-2-2 0,1-1 0,-2-1 0,0-1 0,-1-1-43,2 16 0,-1-2 0,-1-1 1,-1-1-1,0-1 0,0 0 0,0-1 1,-1 1-1,1-1 0,0 2 0,0 0 1,0 1-1,0-4 0,0 1 0,0 0 1,0 0-1,0 0 0,1 1 0,-1 0 1,0 1-1,1-1 0,0 1 0,0 0-12,-1-7 0,0 1 1,1-1-1,0 0 0,-1 1 1,1 1-1,1 0 1,-1 1-1,0 2 0,1 1 1,-2-12-1,1 2 1,-1 1-1,1 1 0,0 2 1,1 1-1,0 1 0,1 3-76,0 1 1,1 2 0,0 1 0,1 1 0,0 3 0,1 2 0,0 3 326,-2-15 1,1 0-1,1 4 1,1 10 0,1 14 48,1-10 1,2 38 0,2 75 0,2 35-170,-2 4 1,0 16 0,1 10-1,2 4 1,1-23 0,1 4-1,2 3 1,0 4 0,0 2-1,1 3 1,0 2-77,-2-14 0,1 4 0,0 2 0,-1 2 0,2 1 0,-1 1 0,1 1 0,0 0 0,1 0 0,0-1 0,1-6 0,-1 1 0,2-1 0,-1 1 0,1 0 0,1 0 0,-1 1 0,2-1 0,-1 1 0,0 1 0,1-1 0,1 4 0,0 1 0,1 1 0,0 0 0,0 0 0,0 0 0,1 0 0,0 0 0,0-1 0,0 0 0,0 0 0,0-3 0,0-1 0,0 1 0,1 0 0,-1-1 0,1 0 0,0-1 0,0 1 0,1-1 0,-1 0 0,1-1-52,2 6 0,0 0 0,1 0 1,0-1-1,0 0 0,1 0 0,-1-1 1,-1-1-1,1-1 0,-2 0 0,1 2 1,-1 0-1,0-1 0,0 0 0,-1-1 1,1-2-1,-1 0 0,0-2 0,0-2-30,3 12 0,1-1 0,-1-2 0,0-2 0,0-2 0,-1-3 0,-1-3 0,1 9 0,-1-2 0,-1-4 0,0-5 0,-1-8 409,2 8 1,0-10 0,-2-9 163,10 30 1,-17-167-426,-8-6 0,-2-20 0,-1 23 1,-1-11-1,0-7 0,-1-5 1,-2-3-67,2 20 0,-2-3 0,0-3 0,-1-2 0,0-3 0,0 0 0,0-1 0,-1-1 0,1 1 0,-1-1 0,1-1 0,-1-1 0,0-2 0,0 0 0,-2-1 0,1-1 0,-2 0-47,0 9 0,0 0 0,-1-2 0,-1-1 0,0 0 1,0-1-1,0 1 0,-1-1 0,1 1 0,1 1 1,0 1-1,-1-4 0,1-1 0,0 1 0,0 1 1,0 0-1,0 0 0,1 1 0,-1 0 0,1 1 0,0 1-15,0-4 1,-1 1-1,1 0 1,-1 1-1,1 0 1,1 2-1,-1 1 1,1 0 0,0 3-1,-1-14 1,0 2-1,1 2 1,0 1-1,0 2 1,1 1-1,0 2-102,1 0 0,-1 1 0,1 3 0,1 1 0,0 3 0,1 4 304,-1-18 0,0 3 1,2 8-1,0 14 1,-1 0-1,3 35 1,5 99-1,0 23 0,3 24 1,-1-36-1,2 9 1,1 6-1,0 4 1,1 2-76,0-9 1,-1 2-1,1 4 1,1 2-1,0 1 1,0 1-1,0 1 1,0-4-1,0 1 1,1 2-1,-1 0 1,1 2-1,0 0 1,1 1 0,0 1-62,-1-4 0,1 2 0,0 1 1,1 1-1,-1 0 0,1 1 1,0-1-1,1 0 0,-1-1 1,0-1-1,1-1 0,0 0 0,0 0 1,0 0-1,0 0 0,0 0 1,1 0-1,0 0-4,0 1 0,0 1 0,1-1 0,0 1 0,-1 0 0,1-1 0,0 0 0,-1-2 0,0-1 0,1 4 0,-1 0 0,0-2 0,-1 0 0,1-1 0,0-2 0,-1 0 0,1-2 0,1 1 0,1 0 0,-1-1 0,1-1 0,-1-3 0,-1-1 0,0-3 0,1 14 0,-2-2 0,0-3 0,0-5 0,0-7 0,5 12 0,0-9 0,-1-13 0,9 20 0,-17-126 0,-7-22 0,-3-21 0,0-5 0,1 5 0,0-5 0,0-4 0,0-3 0,-2 0 0,-1-3 0,0-4 0,-1-3 0,0-3 2,1 15 1,-1-4-1,-1-2 1,1-1-1,-1-2 1,-1 0-1,1 1 1,-1 11-1,1-2 1,-1 1-1,0-1 1,0 0-1,-1 0 1,0 0-1,0 0-2,-2-2 0,0 0 0,-1 0 0,0-1 0,0 1 0,-1 0 0,1 1 0,0 1 0,-1-7 0,1 1 0,-1 0 0,0 0 0,0 2 0,0 1 0,0 1 0,-1-7 0,-1 2 0,1 0 0,0 2 0,0 4 0,1 2 0,0 3 0,1 2 0,0 3 0,1 3 0,1 3 0,-2-22 0,2 6 0,0 9 0,0 2 0,3 18 0,5 29 0,0 119 0,0-12 0,0 13 0,1-14 0,-1 10 0,2 4 0,-1 1 0,1-7 0,0 2 0,0 3 0,1 1 0,1 3 0,2-4 0,1 3 0,1 2 0,1 1 0,1 2 0,0 1 30,1-6 0,-1 3 0,2 0 0,0 2 1,1-1-1,0 0 0,1 0 0,1-1 1,1-1-1,1 1 0,0-1 0,1 0 0,1 0 1,-1 1-31,2 0 0,0 1 0,0 0 0,2-1 0,-1 0 0,0-2 0,-1-3 0,1 3 0,-1-3 0,0-2 0,0 0 0,1-2 0,-1 0 0,4 8 0,0 0 0,0 0 0,0 0 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7:04.191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7341 13864 22742,'-16'-96'0,"0"-1"0,1 1 0,-1 0 0,0-1 0,1 1 0,-1-1 0,0 1 0,1 0 0,0 4 0,0 0 0,0 1 0,1 0 0,-1 0 0,1 1 0,0 0 0,0 1 0,0 0 0,-1-4 0,0-1 0,1 1 0,0 1 0,0 1 0,0 0 0,0 2 0,1 0 0,0-3 0,0 1 0,0 0 0,0 2 0,1 1 0,0 1 0,1 2 0,0-2 0,0 0 0,0 2 0,1 2 0,1 2 0,0 3 0,-1-17 0,2 3 0,0 5 0,2 6 0,0 5 0,2 5 0,1 12 0,0-20 0,3 99 0,0 78 0,0-28 0,0 11 0,0 5 0,0-5 0,-1 4 0,1 3 0,1 4 0,2-3 0,0 4 0,1 2 0,1 2 0,0 2-82,0-6 0,-1 3 0,2 1 0,-1 2 0,1-1 0,1 0 0,0 1 0,1 1 0,0-1 0,1 1 0,0-1 0,0-1-8,0-3 1,0 0-1,1-1 1,0 0 0,0-1-1,0-2 1,2 9 0,0 0-1,0-2 1,-1-2-1,-1-3-156,-1 7 0,0-2 0,-2-5 0,1-5 82,1 2 0,0-6 0,-3-9 0,-4 2 0,-4-35 0,-3-50-164,-8-55 0,-1-20 0,-4-15 266,0 13 0,-1-6 0,-3-8 0,2 17 0,-1-5 0,-2-4 0,-1-3 0,1-2-9,3 15 1,1-3 0,-2-2 0,1-1-1,-1 0 1,0-2 0,-1 2 0,-1-5 0,-1-1-1,-1 0 1,1-1 0,-2 0 0,1 0-1,0 0-5,-1-1 0,0-1 1,0-1-1,0 1 0,0 0 1,-1 2-1,1 2 1,-2-6-1,0 2 0,-1 1 1,1 1-1,1 2 0,-1 1-121,-1-9 0,-1 2 1,2 1-1,-1 4 0,2 4 176,-2-2 0,0 4 0,2 5 0,3 9 21,-1-20 0,0 29 0,-4 49 0,23 100 0,1-23 0,-1 11 0,-1 5 0,1-1 0,-1 6 0,0 4 0,1 6 0,2-10 0,1 5 0,0 3 0,0 3 0,1 4 0,0 1-57,0-8 1,1 2 0,0 4 0,0 1 0,1 2 0,-1 0 0,1-1 0,-1 0 0,1-9 0,0-1 0,-1 1 0,1 0 0,0 0 0,0 1 0,-1 0 0,1-1 0,0 1 56,0 3 0,0-1 0,0 2 0,0-1 0,0 0 0,0 0 0,0 0 0,0-1 0,0-1 0,0 7 0,0-1 0,0-1 0,0 0 0,-1-1 0,1 0 0,0 0 0,-1-2-66,1-4 0,0 0 1,0 0-1,0-1 1,0-1-1,-1-1 1,-1 0-1,-2-2 1,0 4-1,-1-1 1,-2 0-1,0-2 1,-1-1-1,-1-2 0,-1-1-44,-3 17 1,-2-2 0,-2-3 0,-2-2-1,-2-4 1,-4 7 0,-3-4 0,-2-4-1,-4-5 273,-10 9 1,-5-5 0,-2-8 0,3-13 0,-2-6 0,-2-7 81,-19 2 1,-2-10 0,6-9 0,-1-6-173,5-11 1,2-4 0,8-5 0,2-3-74,-47 1 0,4-5 491,-4-2 1,4 0-165,-4 0 1,44 0 0,-3 0-83,-7 0 1,-2 0 0,-2 0 0,1 0-1,-2 0 1,0 0 0,0 0 0,-1 0-49,-2 0 1,0 0 0,7 1 0,2 2-198,0 3 0,2 2 0,-37 5 983,26 13-492,39-13 1,55-7-165,43-12 1,-19-9 0,4-5-83,10-5 1,4-2 0,12-8 0,5 0-83,-20 11 1,2 0 0,2 0 0,11-4 0,2 0 0,1-1-305,9-1 1,1-1-1,2 1 1,-19 5-1,1 1 1,1-1-1,1 1 106,6-2 0,1-1 0,0 1 0,0 0 0,-4 1 0,0 0 0,0 0 0,-1 0 35,1-1 0,-1 0 0,0 0 0,-2 0 0,18-7 0,-3 0 0,-3 1 0,-10 1 0,-3 0 0,-3 1 0,-5 3 0,-3 1 0,-2 1 0,13-9 0,-4 2 0,-11 9 0,-5 1 0,18-18 0,-22 14 0,-57-2 0,-51 17 0,-7 6 0,-10 1 0,-19 4 0,-8 0 0,20 0 0,-3 0 0,-3 0-141,-7 1 1,-3-1-1,-3-1 1,19 0-1,-3 0 1,-1-1-1,0 0 18,-7 0 0,-2 1 0,0-1 0,-1 0 0,-2-1 0,-1 0 0,-1-1 0,0 1 13,17 1 1,-1 1 0,0 0 0,0 0-1,1 0 1,-16-1 0,1 1 0,0 0-1,1 0 68,4 2 0,1-1 0,0 2 0,4 2 0,8 1 0,2 2 1,2 1-1,0 2 42,-18 5 0,3 3 0,2 2 0,10 1 0,2 2 0,4 2-89,-20 14 0,3 1 0,5-1 0,3-2 89,15-10 0,3-2 0,5 4 0,5-5 0,-16-11 0,46-5 0,44-21 0,30-6 0,41-8 0,-35 13 0,4-2 0,12-3 0,6-1 0,15-2 0,6 2 75,-22 8 0,4 2 0,2 0 0,11-2 0,3 1 0,2 3-75,-18 5 0,2 1 0,1 2 0,1-1 0,4-1 0,1 0 0,0 0 0,0 1 54,2 0 0,-1 1 0,1 0 1,-1 1-1,-1 2 0,0 1 0,-1 1 1,-1 1-55,-5-1 0,-1 2 0,0 0 0,-2 0 0,-2 0 0,-1 1 0,-1 0 0,-2-1 0,15 2 0,-2 0 0,-2-1 0,-6 1 0,-1 0 0,-2-3 33,-6-2 1,-2-3 0,-3 1-1,17 2 1,-5-2-34,-13-1 0,-4-2 0,25 1 0,-55 0 0,-41 0 491,-34 0 1,-23 3-165,-17 3 1,13-2 0,-8 1-322,12-1 1,-4 1 0,-4-1 0,3-1-1,-3-1 1,-4 0 0,-2 0-103,4-2 1,-2 1 0,-2-1 0,-1-1 0,1 1 0,-3-2 0,-1 0-1,0 0 1,-1 0 0,0-1 95,-5-1 0,-1 0 0,-1 0 0,1 0 0,1 0 0,3 1 0,1 1 0,1 0 0,0-1 0,2 0 0,-13-2 0,1 0 0,1 0 0,2 0 0,5 3 0,1 0 0,2 0 0,3 0-164,-13-3 0,3 1 0,1 0 0,0 1 0,2 2 0,-1-2 112,4-1 1,-1 0-1,2-1 1,3 1 0,1 0-1,1-1-22,7-1 0,2-1 0,2 0 1,-23 1-1,6-1 74,16 1 0,4-1 0,13 2 0,6-3 0,-11-20 491,31 6 1,65-6-165,35 8 1,-16 7 0,5 0-132,12 1 1,5-2-1,-13-1 1,5-2 0,2 1-128,9 0 1,4 1 0,3 0-1,-11 1 1,3 0 0,2 0-1,2 2-168,-7 3 1,3 1 0,1 0-1,2 1 1,1 0 0,8-2-1,2 0 1,1 1 0,2-1-1,2 2 17,-9 2 0,2 0 0,1 1 0,1 0 0,-1 0 0,0 0 0,-3 0 0,0 0 0,0-1 0,0 1 0,-1 1 0,0-1 10,-2 1 1,0 1 0,0 0 0,-1 0 0,-1 0 0,-1 0 0,7 0-1,-1 0 1,-2-1 0,-1 1 0,-1 0 71,11 0 0,-1 1 0,-2-1 0,-2 1 0,-8 0 0,-2 1 0,-2-1 0,-2 1-89,12-2 1,-3 0 0,-2-1-1,-6 0 1,-2 0 0,-2 0 88,22 0 0,-5 0-225,-18-1 1,-6 1 224,27 3 0,-71 0 0,-43 0 0,-34 11 0,-45 9 0,28-2 0,-8 5 0,13-2 0,-5 1 0,-4 0 0,6-2 0,-4-1 0,-3 1 0,-2 0 43,-11 4 0,-4 1 0,-3 0 0,-2-1 0,9-5 0,-2-1 0,-2-1 0,-1 0 0,-1-1-43,11-2 0,0-1 0,-1 0 0,0 0 0,-1 0 0,1-1 0,-1 1 0,0-1 0,0-1 0,0 1 0,0-1 0,0 0 0,-14 1 0,0 0 0,0 0 0,2-1 0,1 1 0,9-1 0,1-1 0,1 1 0,1 0 0,2 0 0,-15 3 0,1 0 0,2 1 0,2 1 0,6 0 0,1 0 0,2 1 0,1 2-49,-16 6 0,2 2 1,3-1-1,7-3 1,2 0-1,3-2 49,12-2 0,2-1 0,1-2 0,-24 2 0,4-1 113,9 0 0,3-2 0,7-6 0,4-3-113,-35 1 0,13-5 0,61-2 0,30 0 491,53 0 1,39 0-247,-32 1 1,5-2 0,23-5 0,6-3-106,-22 0 0,2-2 1,4-2-1,-9 2 1,2-1-1,3-1 1,1-1-251,11-4 1,2-2 0,2 0 0,1 0-1,-12 3 1,1 1 0,1 0 0,1 0-1,2 0 44,-9 2 1,1 0 0,2-1 0,-1 1 0,1 0 0,-2 0 0,15-2-1,-1 1 1,-1-1 0,0 1 0,-1-1 65,-4 0 0,-1 1 0,-1-1 0,-1 0 0,-3 0 0,8-1 0,-2 0 0,-3 0 0,-5 1-82,1-2 1,-5 1-1,-4 0 1,19-7-1,-8 0 82,-24 4 0,-4 1 0,-7 4 0,-2 1 0,24-5 0,-22-1 0,-48 9 0,-35 0 0,-39 5 0,-12 4 0,-8 2 0,27 0 0,-5 2 0,-9 1 0,-5 0 0,10 0 0,-5 0 0,-3 0 59,10 0 1,-2 1-1,-2-1 1,-3 0-1,-14 0 1,-3-1 0,-3 0-1,-3 0-59,10-1 0,-2-1 0,-3 0 0,0 0 0,0-1 0,14 0 0,-1-1 0,-1 0 0,0 0 0,0-1 0,0 0 0,-2-1 0,-1 0 0,0-1 0,0 1 0,1-1 0,2 1 0,-7-1 0,0 1 0,2 1 0,2-2 0,2 0 0,-8-3 0,3-1 0,2 0 0,3 2 0,-11 1 0,4 1 0,5 1 66,17 1 0,3 1 0,4 0 0,-12 1 0,6 0-66,-28 1 0,39 0 0,31 0 0,30 0 0,46 0 0,18 0 0,-17 0 0,6 0 0,11 0 0,5 0 0,20-1 0,6 0 0,-22-1 0,3 0 0,4 0 0,-8-2 0,3 0 0,2-1 0,2 0-29,11-1 0,2 0 0,2-1 0,1 0 0,-13 0 0,0 0 1,2 0-1,0 0 0,1 0 29,5 0 0,2 1 0,1-1 0,-2 1 0,-3-1 0,8 1 0,-3-1 0,-2 0 0,-3 1 0,-9 1 0,-2 0 0,-3 0 0,-5 1 0,4-1 0,-5 1 0,-5 2 44,0 2 0,-6 0-44,26-9 0,-81 7 0,-45-7 0,-9 12 0,-7 5 0,-16 1 0,-4 2 0,-11 5 0,-3 3 0,21-5 0,-2 2 0,-2-1 0,-3 2 0,-1 0 0,-2-1-164,-4-2 0,-1-1 0,-1 0 0,-1 1 0,-1 1 0,0-1 74,-3-3 0,-1-1 0,1 2 0,0 2 0,1 1 0,1 2 90,0-1 0,2 1 0,1 2 0,8 1 0,1 3 0,4 1 0,7 1 0,2 2 0,4 0 0,-14 9 0,7 2 491,15-3 1,6 2 491,-22 21 0,38-27-627,23-12 1,66-10-357,26-9 0,-18-11 0,7-4 0,18-3 0,6-3 0,-23 2 0,2-2 0,2 0-164,8-2 0,3-1 0,0-1 0,5-2 0,1-1 0,1 0 23,-22 7 1,1 0-1,-1-1 1,-1 1-1,19-5 1,-2 1-1,-2 0 106,-8 3 1,-2 0-1,-4 1 1,13-2-1,-11 0 1018,15-16-635,-44 13 1,-81 6-349,-52 14 0,19 5 0,-7 4 0,-19 2 0,-6 3 0,24-2 0,-3 2 0,0 2-164,-7 4 0,-1 2 0,-1 0 0,-4-2 0,-1 1 0,0 1 21,-5 3 0,0 2 0,0-2 0,6-2 0,1-1 0,0 1 143,0 4 0,-1 1 0,2 0 0,3-1 0,1 1 0,2 1-112,6 2 0,2 2 0,2-1 0,7-3 1,1 0-1,4 1 112,-16 9 0,8-1 0,17-6 0,6-2 983,-20 15 0,25-17-917,38-13-66,41-9 0,22 0 327,31 0 1,-40-7 0,3-3-83,11-2 1,5-3 0,20-9 0,5-4-242,-22 7 0,1-1 0,5 0 0,-10 4 1,3-1-1,2 2 0,1-1-127,8-1 0,3 1 0,1 1 0,-1-1 0,-3 1 0,0 0 0,-1 1 0,-1 1 22,-3 1 1,-1 1 0,-2 0 0,-2 1 0,12-4 0,-3 1 0,-6 0 100,9-2 0,-8 1 0,-19 3 0,-7-2 0,4-13 0,-62 14 0,-42-3 0,-1 15 0,-7 4 0,-10-2 0,-5 0 0,-15 0 0,-4 0 0,-7 0 0,-2 0-164,28 0 0,-2 0 0,1 0 0,0 0 0,1 0 0,-1 0 130,-2 0 1,-1 0-1,1 0 1,3 0 0,0 0-1,0 0 34,3 0 0,0 0 0,1 0 0,-21 0 0,2 0 245,13 0 1,3 0 0,10 1 0,4 0 245,-29 6 1,18 1-95,28 6-397,17 3 0,4-24 0,20-23 0,5-35 0,8 2 0,5-9 0,-4 9 0,2-5 0,0-4 0,0 0 0,1-5 0,0-4 0,-1-3-90,-2 1 1,-1-4-1,-1-3 1,0-2 0,-1 0-1,-1 9 1,0-1 0,-1-1-1,0-1 1,-1-1-1,-1-2 14,-1 5 0,-2-2 1,0-1-1,-1-1 0,0-1 1,0 2-1,0 1 1,1-10-1,0 0 0,0 2 1,-1-1-1,0 0 0,-1 0-6,-1-2 0,-2 0 0,0-1 0,0 0 0,-1 2 0,1 1 0,0 6 0,0 1 0,0 2 0,1-1 0,-1 2 0,-1-1 4,1-12 1,-1 0-1,0 1 1,-1 2-1,1 0 1,0 6-1,0 2 1,0 0-1,0 2 1,0 2-53,0-11 0,0 2 0,0 3 0,0 4 0,0-6 0,0 4 0,0 8 130,0-5 0,0 18-280,0 29 280,0 99 0,0 53 0,1-45 0,1 8 0,-1 7 0,1 4 0,1 2 0,0-6 0,0 4 0,0 4 0,1 1 0,0 3 0,0 1 0,1 0 0,0-4 0,0 3 0,1 0 0,0 2 0,0 0 0,1 2 0,0 0 0,1 1-50,-1-14 1,1 2 0,0 0 0,0 1 0,1 0 0,0 1-1,0 0 1,0 0 0,0-1 0,0 0 0,1 0 0,-1-1 0,1 0-1,0 1 1,0-1 0,1 0 0,-1 1 0,0-1 0,0-1-1,0 1-8,1 7 0,0 1 0,0 0 0,1-1 0,-1 0 1,0 0-1,-1-1 0,1-1 0,-1-1 0,1 3 0,0 0 1,-1-1-1,0 0 0,0-2 0,0 0 0,0-2 0,-1-1-83,0 4 1,0-2-1,0 0 1,0-1-1,-1-3 1,0-2-1,-1-2 337,1 15 1,-1 0-1,0-5 1,-1-7 0,-2-11 1,7 33 0,-13-48-198,-33-104 0,17-11 0,2-24 0,0-15 0,0-7 0,-3 2 0,0 9 0,-1-4 0,-1-3 0,-1-3 0,-1-3 0,1-1 0,-1-1 0,3 11 0,0-2 0,0-1 0,0-2 0,-1 0 0,1-2 0,-1-1 0,-1-2 0,1 0-41,3 16 0,-1-2 0,0-1 0,0 0 0,-1-2 0,1 0 0,-1-1 0,1 1 0,-1-1 0,1 0 0,1 0 0,-1 1 0,1-1 0,0 0 0,1-1 0,-1 1 0,1 0 0,0-1 0,0 1 0,0-1 0,0 0 0,0-1 0,0 1 0,0-1 0,0-3 0,0 0 0,-1-1 0,1 0 0,0 0 0,-1 0 0,1-1 0,1 1 0,-1 0 0,1-1 0,0 1 0,0 0 0,1 1 0,0-1 0,0 1 0,0-1 0,1 1 0,0 0 0,0 0 0,0-1 0,1 1 0,0 0 0,0 0 0,0 0-2,1 1 0,0-1 0,1 1 1,-1 0-1,1 0 0,1 0 0,-1 0 1,1 0-1,-1 0 0,1 1 0,0 0 1,0 0-1,-1-6 0,0 1 0,0 0 1,1-1-1,-1 2 0,1-1 0,0 1 1,0 0-1,1 0 0,-1 1 0,1 1-9,1 4 0,0-1 0,0 1 1,1 0-1,0 1 0,0 0 0,0 0 1,0 2-1,0 2 0,1 1 0,0 1 1,-1-14-1,0 2 0,0 1 0,1 1 1,0 3-1,0 1 0,1 3 0,1 1 0,0-10 0,1 2 0,1 2 0,0 3 0,1 4 0,0 4 0,0-11 0,0 4 0,1 6 1,2 10 51,1-12 0,7 15 0,27-1 0,22 112 0,-32 29 0,-7 30 0,-2 9 0,-5-33 0,-2 4 0,0 5 0,-1 4 0,0 3 0,1 2 0,-2-5 0,1 3 0,-1 3 0,0 2 0,1 3 0,-1 1 0,0 2 0,0 1-45,-2-15 0,0 1 0,1 3 1,-1 1-1,0 1 0,0 0 1,0 2-1,0-1 0,0 0 1,0 0-1,0-1 0,1 1 1,-1 0-1,1 0 0,-1 1 1,1-1-1,0 0 0,-1 1 1,1-1-1,-1 1 0,1-1 0,-1 0 0,0 0 0,-1-1 0,1 1 1,-1 0-1,0-1 0,0 1 1,0-1-1,1 1 0,-1-1 1,1 0-1,1 0 0,-1-2 1,1 0-1,0-1 0,1 1 1,-1-1-1,1 0 0,0 0 1,-1 0-1,1 1 0,0-1 0,0 1 9,0 0 1,1 1-1,-1 1 1,0-1 0,1 1-1,-1-1 1,1 0 0,-1 0-1,1-1 1,0-1 0,0 0-1,0 3 1,1-1 0,-1-1-1,1 0 1,0 0 0,0-1-1,0 0 1,-1-1-1,1 0 1,0-1 35,0 6 0,0 0 0,0 0 0,0 0 0,0-2 0,0 0 0,0-3 0,-1-2 0,1-2 0,2 20 0,0-2 0,0-4 0,-1-2 0,0-5 0,-1-4 245,0 12 1,-1-4 0,-1-8 0,0-10 245,1 22 1,2-45-343,-4-65 0,-4-35 0,-7-33 0,-4-15 0,0 0-149,1 4 0,0-5 0,-2-5 0,-1-3 0,-1-2 0,1 15 0,-1-3 0,-1-2 0,-1-2 0,0-2 0,-1-1 0,-1-2-52,1 9 0,-1-3 0,-1-1 1,0-1-1,-1-2 0,0 0 0,0-1 1,0 0-1,0 0 0,2 6 0,-1-1 1,0-1-1,0 0 0,1 0 0,-1-1 1,0 0-1,1 0 0,-1-1 0,1 0 7,1 6 0,1 0 0,-1 0 1,0-1-1,1 0 0,0 0 1,-1-1-1,1 1 0,0-1 1,0 0-1,-1 1 0,1-3 1,-1 0-1,0 0 0,0 0 1,1 0-1,-1-1 0,0 1 1,1-1-1,0 1 0,0-1 0,0 1 40,1 0 1,-1-1 0,1 1-1,0-1 1,1 0 0,-1 0 0,1 1-1,-1 0 1,1 0 0,0 2 0,-1 0-1,1-3 1,-1 1 0,0 1 0,1 0-1,-1 0 1,1 2 0,0-1 0,0 1-1,0 1 1,1 0 4,-1-5 0,1 1 0,0 0 0,0 1 0,0 0 0,1 1 0,-1 2 0,1 1 0,1 2 0,-2-11 0,1 0 0,0 3 0,1 1 0,0 3 0,0 2 0,0 3 196,0-10 1,0 3-1,0 4 1,1 3 0,1 4 48,0 0 1,1 3 0,1 6 0,-1 9-86,-2-16 1,4 37-1,8 86-160,-2 33 0,-1 26 0,0-23 0,0 11 0,1 9 0,0 4 0,-1 4 0,0-20 0,-1 5 0,0 2 0,0 4 0,0 1 0,1 2 0,0-1 0,0 1 0,0-4 0,1 1 0,0 1 0,1 0 0,-1 2 0,1 0 0,0 1 0,1 1 0,-1 1 0,0-10 0,1 0 0,-1 2 0,1 1 0,0 1 0,0-1 0,0 1 0,0 0 0,0 0 0,1-1 0,0-1 0,-1-2 0,1 0 0,0 0 0,0 0 0,0-1 0,0 1 0,0-1 0,1 0 0,0 0 0,0 0 0,0 0 0,2 7 0,-1 1 0,1-1 0,1 0 0,-1 0 0,1 0 0,0-1 0,0 0 0,0 0 0,0-1 0,-1-3 0,1 0 0,0-1 0,0 1 0,-1-2 0,2 1 0,-1-1 0,0 0 0,1-1 0,0 0 41,1 6 1,0 1 0,1-1 0,0 0 0,1-1 0,-1-1-1,0-1 1,0-2 0,-1-2 0,1 8 0,1 0 0,-1-3-1,-1-2 1,1-1 0,0-3 0,0-1-42,3 16 0,1-1 0,-1-4 0,0-5 0,-1-4 90,-2-2 0,1-3 1,-2-9-1,-1-18 0,8-1 1,-15-101-1,-4-37-90,1 17 0,0-10 0,-2-6 0,-1-6 0,-3 2 0,-2-6 0,-1-4 0,-1-4 0,0-4 0,-1-1 0,2 18 0,0-3 0,0-3 0,-1-1 0,0-2 0,-1 0 0,1-2 0,-1 1 0,0 0 0,1 6 0,-1-1 0,1 0 0,-1-1 0,0 0 0,0-1 0,-1 0 0,1 0 0,-1 0 0,0-1-50,-1-3 1,0-1 0,-1 0 0,0 0 0,0-1 0,0 1-1,-1-1 1,1 0 0,1 0 0,-1 1 0,1-1 0,0 0 0,0 0-1,0 0 1,0 0 0,0 0 0,1 0 0,0-1 0,-1 0-1,2 0 3,-1 7 0,2 0 0,-1-1 0,0 0 0,1 0 1,-1-1-1,1 1 0,0 0 0,0 1 0,1 0 1,-1 0-1,0-5 0,1 0 0,-1 1 0,1 0 1,0 0-1,0 0 0,1 1 0,-1 0 0,1 1 0,-1 0-11,1-4 0,-1-1 0,1 1 0,0 0 0,0 1 1,0 1-1,1 1 0,0 0 0,0 2 0,1-1 0,0-1 1,0 2-1,1 1 0,0 0 0,0 3 0,1 1 0,-1 2 52,0-12 0,1 2 0,-1 2 0,1 2 0,0 3 0,1 3 0,0 0 0,-1 2 0,2 3 0,-1 3 0,1 4 333,-2-20 1,1 6 0,4 8-1,1-10 1,9 37 0,15 79-230,-3 33 0,-4 26 1,-8-17-1,-1 11 0,-1 9 1,-1 4-1,1 3-98,-2-7 0,0 5 0,-1 3 0,0 4 0,0 1 0,0 3 0,0 0 0,0-10 0,-1 1 0,0 3 0,-1 0 0,1 2 0,0 2 0,0 0 0,0 2 0,1 0-41,-2-15 0,0 0 0,0 2 0,1 1 0,-1 1 0,0 0 0,1 1 0,-1 0 0,1 0 0,0 1 0,0-2 0,0 1 0,0 0 0,1 0 0,-1 0 0,0 1 0,1-1 0,0 1 0,-1-1 0,1 1 0,0 0 0,1 0 0,-1 1 0,1-1 0,0 4 0,0-1 0,0 2 0,1-1 0,-1 0 0,1 1 0,0 0 0,0-1 0,0 1 0,1-1 0,-1-1 0,0 0 0,0-2 0,1 0 0,-1-1 0,0 1 0,1-1 0,-1-1 0,1 1 0,0 0 0,0-1 0,0 0 0,0 0 0,1-1-6,0 7 0,1-1 0,0 1 0,0-1 0,0 0 1,0 0-1,1-1 0,-1-1 0,0 0 0,0-2 1,0 0-1,0 1 0,0-1 0,0-1 0,0 0 1,-1-1-1,1-1 0,0-1 0,0-1 0,0-1 0,0-2 32,2 10 1,1 0 0,0-2 0,1-1 0,-1-2 0,-1-2 0,0-2 0,-1-2 0,0 6 0,0-3-1,-1-1 1,-1-4 0,0-2 0,-1-4 259,2 16 1,-1-3 0,-2-6 0,1-8 245,2 35 1,2-44-284,-4-68 1,-5-53-1,-11-50 1,-2-8-209,1 25 0,-2-5 0,-2-5 0,-1-5 0,0-2 0,1 20 0,0-2 0,0-3 0,-2-1 0,0-3 0,0-2 0,-2 0 0,0-2-47,0 6 0,-1-2 0,-1-1 0,0-2 0,-1-1 1,0-1-1,-1 0 0,1-1 0,0 0 0,1 0 1,1 5-1,0 0 0,-1-1 0,1 0 0,0-1 1,0 0-1,0-1 0,0 1 0,0-1 0,0 0 0,0 0 6,1 5 0,0 0 0,-1-1 0,1 0 0,-1 0 0,1 0 0,-1 0 0,1-1 0,0 1 0,0-1 0,1 1 0,0 0 0,0 0 0,0 1 0,1-1 0,0 1 0,0-1 0,0 1 0,1 0 0,-1-1 0,1 0 0,0 0 0,-1 0 0,1 0-2,0-2 0,-1 0 0,1 0 1,0-1-1,-1 0 0,1 0 0,0 0 1,1 1-1,-1 0 0,1 0 0,-1 1 1,1 0-1,0-3 0,0 0 0,0 1 1,1 0-1,-1 0 0,1 1 0,0 0 1,0 0-1,0 0 0,0 1 0,1 0 38,-1-5 1,1 0 0,-1 0-1,1 0 1,0 1 0,1 0 0,-1 1-1,1 0 1,0 2 0,0-1-1,-1-2 1,2 0 0,-1 0 0,0 1-1,1 1 1,0 0 0,0 2-1,0 1 1,1 1 74,0-1 0,0 1 0,1 0 0,0 2 1,0 1-1,0 2 0,1 1 0,-1 1 0,0-12 1,0 2-1,1 1 0,-1 3 0,2 4 1,0 3-45,1-13 0,1 5 0,0 5 0,1 6-41,-5-6 1,-1 6 0,14 33 0,19 42 14,-3 58 0,-4 38 0,-7-14 0,-2 14 0,0 11 0,-1 6 0,1 2 0,-4-30 0,0 4 0,0 2 0,0 3 0,0 3 0,0 1 0,0 1 0,0 2 0,0 0 0,-1-4 0,0 2 0,1 1 0,-1 2 0,0 1 0,0 1 0,0 2 0,0 0 0,0 1 0,0 2 0,0 0 0,-1-12 0,-1 2 0,1 1 0,-1 2 0,0 0 0,1 0 0,-1 2 0,0 0 0,0 0 0,1 0 0,0 1 0,0-1 0,0 0 0,0 0 0,1-5 0,0 1 0,0 0 0,0 0 0,0 0 0,0 0 0,1 0 0,-1 1 0,1-1 0,0 1 0,0-1 0,0 1 0,0 0 0,0-1 0,1 1 0,-1 0 0,1 0 0,-1 1 0,1-1 0,0 1 0,0 0 0,0 0 0,0 0 0,0-1 0,0 1 0,1-1 0,-1 0 0,1-1 0,0 1 0,0-2 0,0 4 0,1 0 0,0 0 0,0-1 0,0 0 0,0 0 0,0 0 0,0-1 0,1 0 0,-1 0 0,1-1 0,-1 1 0,1-1 0,0 0 0,0 3 0,0 0 0,1 1 0,-1-1 0,1 0 0,-1-1 0,1 0 0,0 0 0,0-1 0,-1-1 0,1 0 0,-1-2 0,1 0 0,0 6 0,1 0 0,-1-1 0,1-1 0,-1-1 0,1-1 0,-1 0 0,0-1 0,0-2 0,0 0 0,0-2 0,1 8 0,-1-1 0,1 0 0,-1-2 0,0-1 0,0-2 0,0-2 0,-1-2 0,0-3 0,4 19 0,-1-2 0,0-3 0,-1-4 0,-1-5 0,-1-7 245,0 1 1,-2-6 0,-1-5 0,0-7-9,3 35 0,-3-45 0,-3-102 0,-3-39-237,-1 21 0,0-8 0,-2-7 0,-4-7 0,-2 7 0,-3-6 0,-3-6 0,-1-4 0,0-3 0,-1-4 0,0-1-43,4 19 0,0-3 0,-1-2 1,0-2-1,0-2 0,0-1 0,0-2 1,-1 0-1,0 0 0,0-1 0,-1 1 1,1 1-1,-1-1 0,0-1 0,-1 0 1,0 0-1,0-2 0,0 0 0,0 0 1,0-1-1,-1-1 0,1 0 0,0-1 9,1 8 0,-1 0 0,1-2 0,-1 0 0,0 0 0,0-1 0,1-1 0,-1 0 0,0 0 1,0 0-1,1 0 0,-1-1 0,1 1 0,0 0 0,1 3 0,0 1 0,0-1 0,0 1 0,1-1 1,-1 0-1,0-1 0,1 1 0,-1-1 0,1 0 0,0 1 0,0-1 0,0-1 0,0 1 0,0 0 1,1-3 0,-1 1 0,0-1 0,1-1 1,-1 1-1,1-1 0,0 0 0,0 0 1,0 1-1,0-1 0,0 0 0,1 1 1,-1 0-1,1 0 0,0 0 0,0 3 0,1 0 1,-1 0-1,1 0 0,0 1 0,0-1 1,0 1-1,0 0 0,1-1 0,-1 1 1,1 1-1,0-1 0,0 0 0,0 1 0,1 0 32,-1-4 1,0-1 0,1 1-1,0 0 1,0 0 0,0 0-1,0 0 1,1 1 0,-1 0-1,1 1 1,0-1 0,0 2-1,1 0 1,-1 0 0,1 0 0,0-1-1,0 2 1,0 0 0,0 0-1,0 0 1,1 1 0,0 1-1,0 0 1,0 0 0,0 1-1,1 0 1,0 0 0,-1-9 0,2 0 0,-1 0 0,0 1 0,1 0 0,0 1 0,0 1 0,0 1 0,1 0 0,-1 3 0,1 0 0,-1-7 0,1 2 0,0 0 0,0 2 0,0 1 0,0 2 0,1 1 0,0 1 0,0 3 0,0-10 0,1 1 0,0 2 0,1 3 0,0 2 0,1 4 0,0 3 0,3-25 0,0 3 0,4 11 0,6 14-18,14-2 0,10 27 0,37 35 18,-32 58 0,-7 28 0,-15 5 0,-7 16 0,-2 11 0,-1 4 0,-3-23 0,-1 4 0,0 5 0,-1 3 0,0 2 0,-1 3 0,0 1 0,-1-5 0,-1 2 0,-1 2 0,1 3 0,-2 1 0,1 2 0,-1 1 0,1 2 0,-1 1 0,-1-14 0,0 2 0,0 1 0,0 2 0,-1 1 0,1 1 0,-1 0 0,1 1 0,-1-1 0,1 1 0,-1-2 0,1 0 0,1 0 0,-1-1 0,0 0 0,0 0 0,1 1 0,-1-1 0,0 0 0,1 0 0,0 0 0,-1 1 0,1-1 0,0 1 0,0-1 0,0 1 0,0 1 0,0-1 0,0 0 0,0 0 0,0 0 0,1 0 0,-1 0 0,1 0 0,0 0 0,0-1 0,0 0 0,1-1 0,0 0 0,0 0 0,0 0 0,0-1 0,0 1 0,1 0 0,-1-1 0,1 0 0,-1 0 0,1 0 0,0-2 0,-1 1 0,1-1 0,0 0 0,0 0 0,0 0 0,0-1 0,0 1 0,0-1 0,1 0 0,-1-1 0,1 1 0,0 4 0,1 0 0,0 0 0,-1 0 0,1-1 0,0 0 0,0 0 0,1-1 0,-1 0 0,0-1 0,0 0 0,1 4 0,-1 0 0,1 0 0,0-1 0,0 0 0,0-1 0,0-1 0,-1-1 0,1-1 0,0-2 0,1 10 0,0-2 0,1-1 0,-1-1 0,0-1 0,0-3 0,-1-1 0,0-2 0,1 11 0,-1-1 0,0-3 0,-1-3 0,0-4 0,1-4 0,2 9 0,-1-4 0,1-9 0,-4-11 491,-1 7 1,0-36-296,1-54 1,-4-38-1,-8-35 1,-2-18 0,-1 1-140,3 26 1,-1-2 0,0-5 0,0-3 0,-2-2-1,1-3 1,-1-2 0,1 12 0,-1-4 0,1-1 0,-1-2-1,-1-2 1,0-2 0,0-1 0,0-2 0,-1 0 0,0-2-95,0 9 1,-1-2-1,0-2 1,0 0-1,-1-2 1,0-1 0,0-1-1,-1-1 1,1 0-1,0 0 1,0 0 0,1 0-1,0 1 1,0 3-1,1 0 1,0-1 0,0 0-1,0 0 1,0 0-1,1-1 1,-1 1 0,0-1-1,1-1 1,-1 1-1,0 0 1,0-1-1,0 1 3,1 3 0,-1 1 0,0-2 0,0 1 0,0-1 0,0 1 0,0-1 0,0 0 0,0 0 1,0 1-1,0-1 0,1 1 0,-1 0 0,1 1 0,1 0 0,-1-3 0,1 0 0,0 0 0,0 1 1,0 0-1,1 0 0,0 0 0,-1 0 0,1 1 0,0 0 0,0-1 0,0 1 0,0 0 0,-1 1-4,1-7 1,-1 1 0,0 0 0,0 0 0,0 0 0,0 0 0,0 0 0,0 1 0,1 1 0,0-1 0,0 2 0,0 0 0,0 1 0,1-1 0,0 1 0,1 0 0,-1 1 0,1 0-1,0 1 1,0 1 0,1 0 0,-1 1 0,1 0 0,0 1 0,0 1 37,-1-9 0,1 1 0,0 0 0,0 1 0,0 1 0,1 1 0,0 1 0,-1 2 0,1 2 0,0 1 0,0-15 0,0 1 0,0 2 0,0 2 0,1 4 0,0 3 0,0 4 122,1-5 1,0 4 0,1 4 0,1 5 0,2 5 0,1-11 0,3 7 0,7 18 368,31 7 1,17 98-397,-25 0 0,-4 19 0,-15-3 0,-3 12 0,-2 10 1,-2 6-1,1 0-95,-1-6 0,-1 4 0,0 2 0,-1 4 0,-1 3 0,1 2 0,-1 3 0,-2-13 0,1 2 0,-2 2 0,1 2 0,-1 2 0,0 2 0,0 2 0,0 0 0,-1 2 0,1 1-36,-1-17 1,-1 2 0,0 1 0,1 1 0,-1 1 0,0 2 0,0-1 0,0 2 0,0 0-1,0 0 1,0 0 0,0 0 0,0 0 0,1-1 0,0 3 0,0-1 0,-1 1 0,1 0-1,0 1 1,0-1 0,1 1 0,-1 0 0,0-1 0,1 1 0,-1 0 0,1 0 0,0 1-1,0-1 3,0-6 0,0 1 0,-1 0 0,1 0 1,1 1-1,-1-1 0,0 0 0,0 0 1,1 1-1,0-1 0,0 1 0,0-1 1,0 0-1,0 0 0,1 1 0,0-1 0,0 0 1,0 1-1,0-1 0,1 0 0,0 1 1,0-1-1,0 1 0,0-1 0,0 0 1,1 0-1,-1 0 0,1-1 0,0 0 0,0 1-3,1 3 0,0 0 0,0 1 0,0-1 0,0 0 0,1 0 0,0 0 1,-1-1-1,1 1 0,0-2 0,1 1 0,-1-2 0,0 1 0,0-2 1,2 10-1,0-2 0,-1 0 0,1 0 0,0-1 0,0 0 0,0-1 1,1 0-1,-1-1 0,1 0 0,-1 0 0,1-1 36,1 3 0,0 1 0,0 0 0,0-1 0,1 0 0,-1-1 0,1-1 0,-1-1 0,0-2 0,0-2 0,-1-1 0,2 13 0,-1 0 0,1-2 0,-1-3 0,0-1 0,-1-3 0,1-4 0,-1-3 0,4 20 0,0-5 0,0-5 0,-1-5 0,-2-5 140,3 34 0,-2-9 1,4-54-1,-1-61 1,-13-47-1,-12-39 1,-2-10-66,4 14 1,-2-8-1,-1-7 1,-1-5 0,-2-3-1,1 20 1,-2-4-1,0-3 1,-1-3 0,-1-1-1,0-3 1,-1-2 0,0-1-119,1 14 0,-1-3 0,0-1 1,0-2-1,-1-2 0,0 0 0,-1-1 1,1 0-1,0-1 0,-1 1 0,1 0 1,1 6-1,0 0 0,0-1 0,-1 0 1,1 0-1,-1 0 0,1-1 0,-1 0 1,1 0-1,-1 0 0,1-1 0,-1 0 10,1 3 1,0 0 0,0 0 0,0 0-1,-1-1 1,1 0 0,0 0 0,0 0-1,-1-1 1,1 1 0,1-1 0,-1 0 0,0 0-1,1-2 1,-1 0 0,1 0 0,0 0-1,-1-1 1,1 1 0,0-1 0,0 0-1,0 0 1,1 0 0,-1-1 0,0 0 0,1 0 32,-1 5 0,1-1 0,0-1 0,0 0 0,0 1 0,0-1 0,0-1 0,0 1 0,0 0 0,1 0 0,-1 0 0,1 0 0,0 1 0,0 0 0,0-5 0,0 0 0,0 0 0,1 1 0,-1-1 0,1 1 0,0 0 0,0 0 0,1 0 0,-1 0 0,1 0 0,0 1 0,0 0 0,0 2 0,1-1 0,-1 0 0,1 1 0,0-1 0,0 1 0,1 0 0,-1 0 0,1 2 0,0 0 0,1 1 0,-1 1 0,1 1 0,-1-13 0,0 0 0,1 1 0,0 2 0,1 0 0,-1 2 0,1 1 0,0 1 0,0 1 0,1 2 122,0-9 1,-1 1 0,2 1 0,-1 2 0,1 2 0,0 2 0,0 3 0,0 3-76,0-3 0,0 1 0,0 4 0,1 3 0,1 5 0,1 5 0,1-29 0,3 10 0,7 25-125,21 23 0,-10 96 0,-2 44 78,-7-24 0,0 10 0,-1 9 0,-2 7 0,-4-19 0,-1 4 0,0 6 0,-2 4 0,1 3 0,-1 3 0,-1 2 0,1 1 0,-1-16 0,0 2 0,-1 2 0,1 3 0,-1 0 0,0 3 0,0 0 0,-1 1 0,1 0 0,0 1 0,0 0 0,0-1 0,0-1 0,1 1 0,-1-1 0,0 2 0,0-1 0,0 2 0,0-1 0,0 2 0,0-1 0,1 2 0,-1 0 0,0 0 0,1 1 0,-1-6 0,0 0 0,0 1 0,1 1 0,-1 1 0,0 0 0,1 0 0,-1 0 0,1 1 0,0 0 0,-1 0 0,1-1 0,0 0 0,0 0 0,1-1 0,-1 0 0,1-1 0,-1 0 0,1 0 0,0 0 0,0 0 0,0 0 0,0 0 0,0 0 0,0 0 0,1-1 0,0 1 0,0-1 0,0 1 0,0-1 0,0-1 0,1-1 0,0 1 0,0 0 0,0 0 0,0 0 0,1-1 0,-1 1 0,1-1 0,0 0 0,0 0 0,0-1 0,0 1 0,0-1 0,1 0 0,0 3 0,0 0 0,0-1 0,0 1 0,1-1 0,0 1 0,-1-2 0,1 1 0,0-1 0,1 0 0,-1 0 0,1-1 0,-1-1 0,1 1 0,1 8 0,1 1 0,-1-1 0,1 1 0,0-2 0,0 1 0,1-2 0,-1 0 0,0-2 0,0 0 0,1-2 0,-1-2 0,1 6 0,-1-2 0,1-1 0,0-1 0,0-1 0,0-2 0,0 0 0,0-2 0,0-1 0,-1-1 111,2 7 1,1 0-1,-1-1 1,0-2 0,0-2-1,0-3 1,0-2 0,-2-3-112,4 20 0,-1-2 0,0-5 0,-1-10 0,-2-12 0,5 21 0,-5-46 0,-11-84 0,-5-47 0,-2-11-66,0 22 0,-1-9 1,-2-6-1,0-4 1,-1-4-1,-1-2 1,1 16-1,0-4 1,-1-1-1,0-3 1,-1-2-1,0-1 1,-1-2-1,-1-1 0,0-2 26,0 11 1,0-1 0,-1-3-1,-1-1 1,0-1 0,0-1-1,-1 0 1,0-2 0,1 1-1,-1-1 1,1 0 0,0 1-1,2 3 1,-1 0 0,1 0-1,-1-1 1,1 0 0,0-1-1,0 0 1,0 0 0,0 0-1,0-1 1,0 1 0,-1-1-1,1 0 25,1 4 0,-1-1 1,0 0-1,0 0 0,0 0 1,0 0-1,1-1 0,-1 0 1,0 0-1,1 1 0,-1-1 1,1 0-1,0 0 0,1 0 1,-1 0-1,1 1 0,0-1 1,0 0-1,0 0 0,1 0 1,-1 0-1,1 0 0,0 0 1,-1-1-1,1 1 0,0-1 1,1 1-1,-1-1 15,0-2 0,0 0 0,0 0 0,0-1 0,1 0 0,-1 0 0,1 1 0,-1-1 0,1 0 0,0 1 0,0 0 0,1 0 0,-1 1 0,1 1 0,0-2 0,-1 0 0,1 0 0,1 1 0,-1 0 0,0 0 0,1 1 0,0 0 0,0 0 0,0 1 0,0 0 0,0 0 0,1 1 0,0-3 0,-1 0 0,1 1 0,0-1 0,0 1 0,0 0 0,1 1 0,0 1 0,0 1 0,0 0 0,0 2 0,1 2 0,-1-16 0,0 1 0,0 1 0,1 2 0,0 1 0,0 2 0,1 1 0,0 2 0,1 2 0,0-8 0,1 2 0,0 2 0,0 2 0,1 2 0,-1 4 0,1 2 0,-1-8 0,0 1 0,0 5 0,2 7 0,2 8 0,5-47 0,5 55 0,14 149-99,-14-12 1,-3 17 0,-1 12-1,-3-29 1,0 7 0,0 5-1,0 5 1,-1 3 0,-1 2-1,0 1 71,-1-12 0,0 2 1,-2 2-1,1 3 1,-1 1-1,0 1 1,0 1-1,0 1 1,1 1-1,0 0 1,0-8-1,0 1 1,0 0-1,1 1 1,-1 2-1,1-1 1,-1 2-1,1 0 1,0 0-1,-1 1 1,1 1-1,-1 0 28,1 0 0,-1 1 0,0 0 0,0 2 0,0 0 0,1 1 0,-1 0 0,0 0 0,1 0 0,-1 0 0,1 0 0,0-1 0,1 1 0,-1-2 0,1 1 0,0 0 0,0-1 0,1 1 0,-1 0 0,1-1 0,-1 1 0,1-1 0,0 1 0,0-1 0,0 0 0,1 0 0,-1-1 0,0 0 0,1-1 0,0 1 0,-1 0 0,1 0 0,0 0 0,0-1 0,1 0 0,-1-1 0,1 0 0,-1-1 0,1 0 0,0 1 0,0-1 0,0 0 0,1-1 0,-1 0 0,1 0 0,-1-1 0,1 0 0,0-1 0,0 0 0,0 0 0,-1-1 4,1 4 1,0 0 0,0 1 0,0-2-1,0 1 1,0-2 0,0 0 0,1-1 0,-1-1-1,0-1 1,1-2 0,1 17 0,1-2-1,-1 0 1,1-3 0,0-1 0,0-2 0,-1-2-1,0-2-4,0 11 0,0-3 0,0-2 0,0-3 0,-1-4 0,0-3 245,2 16 1,-1-1 0,0-13 0,-2-24-46,2-13 1,-10-95 0,-3-55 0,-2-11-201,2 33 0,-1-6 0,0-6 0,0-3 0,-2-4 0,0-2 0,0 15 0,0-3 0,-1-2 0,0-1 0,-1-3 0,0-2 0,-1-1 0,0-2 0,0-1 0,0 11 0,0-3 0,0-2 0,-1-1 0,0-1 0,0-2 0,-1 1 0,1-2 0,-1 1 0,1-1 0,0 1 0,0 0 0,0-1 0,0-1 0,0 1 0,0-1 0,0 0 0,1-1 0,-1 1 0,0-1 0,1 0 0,-1 0 0,1 0 0,0-1 0,0 5 0,0 0 0,1-1 0,-1 0 0,1-1 0,0 1 0,0-1 0,0 1 0,0-1 0,0 1 0,0 0 0,1 0 0,0 1 0,0-6 0,-1 1 0,1-1 0,0 1 0,1-1 0,-1 1 0,1 0 0,0 1 0,0-1 0,0 1 0,0 0 0,1 0 0,-1 3 0,1 0 0,0 0 0,0 0 0,1 0 0,-1 1 0,0 0 0,1 0 0,0 1 0,0 1 0,1 1 0,-1 1 0,1-9 0,0 0 0,-1 2 0,2-1 0,-1 2 0,1 1 0,0 1 0,0 1 0,0 1 0,1 1 0,-1-10 0,1 1 0,0 2 0,0 0 0,1 3 0,0 1 0,0 3 0,-1 4 0,1-8 0,0 4 0,1 2 0,-1 3 0,0 4 0,1 4 245,0-8 1,-1 4 0,1 6 0,1 6 81,-2-32 1,11 39 0,25 76-133,17 65 0,-29-11 1,-3 15-1,-2 7-195,-1-1 0,-2 6 0,-1 7 0,-1 8 0,-5-21 0,0 5 0,-1 4 0,0 4 0,-1 3 0,0 2 0,0 2-45,-2-17 0,1 4 0,-2 2 1,1 1-1,0 2 0,-1 1 1,1 2-1,0-1 0,0 1 1,0 0-1,0-12 0,0 1 1,0 0-1,0 1 0,1 1 1,-1 0-1,0 0 0,1 1 1,-1 0-1,1 1 0,0 0 0,-1 0 5,0-3 1,1 1 0,-1 1-1,0 0 1,0 1 0,1 0-1,-1 0 1,1 0 0,-1-1-1,1 1 1,0-1 0,0-1-1,0-1 1,0 4 0,1 0-1,0-1 1,0-1 0,0 1-1,0-1 1,1 0 0,-1-1-1,1 1 1,0-1 0,0 0-1,0-1 9,1 7 1,0-1-1,1 1 1,0-1-1,0 0 1,0 0 0,0-1-1,0-1 1,1 0-1,-1-1 1,0-2 0,0 2-1,1-1 1,-1-1-1,0 0 1,1-1 0,-1-1-1,1-1 1,-1 0-1,0-2 1,1 0 30,0 11 0,1-1 0,0-1 0,0-1 0,0-2 0,0-1 0,-1-2 0,0-3 0,0 11 0,1-1 0,-1-3 0,0-3 0,-1-5 0,-1-4 245,2 5 1,-2-4 0,0-8 0,-1-8 245,1 20 1,-1-41-352,-1-84 0,-3-35 1,-6 5-1,-4-15 1,-2-10-1,-1-5 1,0-1-137,2 9 1,-1-5 0,0-2 0,0-4 0,0-1 0,-2-2 0,1 0 0,-1 11 0,1 0 0,-1-2 0,-1-1 0,0-2 0,0 0 0,0-1-1,-1-2 1,1 0-50,1 8 0,-1-2 0,1 0 1,-1-2-1,0 0 0,0-1 1,0-1-1,0 1 0,-1-1 1,1 1-1,0 0 0,0-1 1,0-1-1,-1 1 0,1 0 1,-1-1-1,1 0 0,-1 1 1,1-1-1,0 0 0,0 0 0,0 0 0,1-1 0,0 0 0,0-1 1,0 0-1,0 1 0,0-1 1,1 0-1,-1 1 0,1 0 1,0 1-1,0 0 0,0 4 1,0 1-1,1-1 0,-1 1 1,1 1-1,0-1 0,0 1 1,0 1-1,0 0 0,1 0 0,0 0 1,-1-4 1,1 0-1,0 0 1,1 0-1,0 1 1,-1 1 0,2 0-1,-1 2 1,1 2-1,0 2 1,-1-7-1,1 2 1,0 2 0,1 1-1,0 1 1,0 2-1,1 2 1,0 1 43,1-12 0,0 2 0,1 2 0,0 2 0,1 3 0,-1 4 245,-1-15 1,0 2 0,2 8 0,4 14 81,6-4 1,8 32 0,9 51-275,2 53 1,-4 32 0,-6-13 0,-1 12 0,-2 7 0,1 4-54,-3-12 0,-1 3 0,0 4 0,0 5 0,-1 2 0,1 4 0,-4-25 0,0 3 0,0 1 0,-1 3 0,1 1 0,-1 3 0,0 0 0,0 2 0,0 1 0,0 1-38,-2-9 0,1 2 0,-1 1 0,0 2 0,0 1 1,0 1-1,0 1 0,-1 0 0,1 0 0,0 1 1,0-1-1,0-1 0,0 0 0,0 0 0,1 0 1,-1 0-1,0 0 0,1 0 0,-1 0 0,1 1 1,-1-1-1,1 0 0,-1 1 0,1-1 0,0 1 0,0 0-2,0 1 1,0 1 0,1 0-1,-1 0 1,1 1 0,-1-1-1,1 1 1,0-1 0,-1 0-1,1-1 1,0-1 0,-1 0-1,1-1 1,-1 1 0,1 0-1,-1-1 1,1 0 0,-1-1-1,1 0 1,-1 0 0,1-2-1,-1 0 1,1-1 0,-1 0-1,1-1 21,1 8 1,0-1-1,0 0 1,0 0-1,0-2 1,0-1 0,0-1-1,0-1 1,0-3-1,-1-1 1,1 18-1,0-2 1,-1-1 0,0-3-1,0-4 1,0-4-1,-1-5 19,1 21 0,1-8 0,-2-7 0,-1-8 491,3 40 1,-12-52-296,-15-86 1,3-34-1,3-33 1,1-14 0,-2-1-140,1 16 1,-1-5 0,0-4-1,0-2 1,-1-3 0,0-2 0,2 11-1,-1-3 1,0-1 0,-1-1-1,1-3 1,-1-1 0,0-1 0,0-2-105,0 7 0,1-3 0,-1-1 0,0-1 0,-1-2 1,1 0-1,-1-1 0,1 0 0,0 0 0,1 1 1,0 6-1,1 0 0,-1-1 0,1 0 0,0 0 1,0 0-1,0 0 0,0-1 0,0 1 0,0-1 0,1 0 0,-1-1 0,0-1 0,0 0 0,0 0 0,0 0 1,1 0-1,-1-1 0,1 1 0,0 1 0,0-1 1,1 1-1,-1-7 0,0 0 0,0 0 0,1 1 1,0-1-1,1 1 0,-1 0 0,1 1 0,0 0 0,0 0 21,0 4 1,1-1 0,0 1 0,0 0 0,0 0 0,0 1 0,1 1 0,0 0 0,1 2 0,0 0 0,-1-11 0,2 2 0,-1 0 0,1 1 0,1 1 0,0 2-1,0 0 1,1 2 25,0-3 0,1 0 0,-1 1 0,2 2 0,-1 1 0,1 3 0,0 3 196,0-14 1,0 1-1,0 4 1,2 6 0,0 8 44,1-4 1,2 9 0,2 11 0,12-31-247,9 122 1,-10 19 0,-4 15 4,-1 6 0,-3 11 0,0 8 0,-3-5 0,0 8 0,-1 5 0,-1 5 0,1 3 0,0-20 0,-1 4 0,0 2 0,0 3 0,0 1 0,0 1 0,1 1 0,0 0 0,-1-4 0,1 2 0,0 0 0,0 1 0,1 1 0,-1 0 0,0 2 0,0-1 0,1 2 0,-2-3 0,1 1 0,0 1 0,-1 1 0,1 1 0,-1-1 0,1 1 0,0-1 0,1-1 0,0 0 0,1 6 0,0-1 0,1 1 0,-1-2 0,2 1 0,-1-1 0,1 0 0,-1-1 0,1 0 0,-1-4 0,1 0 0,0 0 0,0-1 0,0 0 0,0-1 0,0-1 0,0-1 0,1-2 0,1 15 0,0-1 0,0-1 0,0-2 0,0-1 0,1-2 0,0-2 0,0 1 0,2-1 0,-1-2 0,0-3 0,0-1 0,-1-4 245,3 23 1,0-3 0,-2-7 0,-1-11 245,-1 15 1,-1-23 491,0-26 0,-9-139-756,0 14 0,0-14 0,0-8-424,-1 20 0,0-5 1,-1-3-1,0-4 0,-1-4 56,0 9 1,0-4-1,-1-3 1,0-2-1,0-2 1,-1-1-1,0 0 18,0 2 0,-1-2 0,0-1 0,0-2 0,0 0 0,-1-1 0,0 0 0,0 0 13,0 8 1,-1-2 0,1 1 0,-1-1-1,0-1 1,0 0 0,0 1 0,0-1-1,0 0 55,0-2 0,0-1 1,1 0-1,-1 0 0,0 0 1,0 0-1,1 0 1,-1 1-1,0 0 0,1 3 1,0 1-1,-1-1 1,1 1-1,0 0 0,0 0 1,0 1-1,1-1 0,-1 2-11,1-9 0,0 0 1,0 0-1,0 0 1,0 2-1,1 0 1,0 2-1,0 1 1,-1-3-1,0 1 1,1 1-1,0 2 1,0 1-1,0 3 0,2 1-131,-1-14 0,1 2 1,1 3-1,0 4 0,0 3 1,-1 2 0,0 1 1,1 8-1,1 9 687,1-13 1,0 38-165,0 51 1,0 47 0,0 27-226,0-14 1,-1 6 0,2 9 0,0-6 0,1 8 0,0 5 0,1 4-1,0 2-102,-1-8 0,1 3 0,-1 3 0,1 2 0,0 2 0,0 2 0,0 0 0,0-11 0,1 1 0,-1 1 0,0 2 0,1 1 0,0 0 0,0 2 0,0 1 0,0 0 0,0-8 0,0 2 0,0 1 0,1 1 0,-1 1 0,1 0 0,0 0 0,0 1 0,0-1 0,1 0 0,-1 0 0,1-1 0,1 0 0,-1 0 0,1 0 0,0 0 0,0 0 0,0 0 0,1 0 0,0 1 0,0 0 0,0-1 0,0 4 0,1-1 0,0 2 0,0-1 0,1 1 0,-1-1 0,1 1 0,0-2 0,0 1 0,0-2 0,0-1 0,1 4 0,0-1 0,1-1 0,-1 0 0,1-1 0,-1 0 0,1-1 0,0-1 0,0 0 0,0-1 0,0 3 0,0 0 0,1-1 0,0 0 0,-1-2 0,1 0 0,-1-1 0,0-1 0,0-1 0,1 14 0,1-1 0,-1-1 0,0-1 0,0-3 0,-1-2 0,-1-2 108,1 14 1,-1-2 0,-1-4-1,0-4 1,-1-6-109,0-4 0,-1-4 0,0-8 0,-2-11 0,0 3 0,-4-32 0,-7-75 0,-5-37 0,1-4 0,-2-13 0,-1-9 0,1 29 0,0-4 0,-1-4 0,-1-3 0,-1-3 0,1-2 0,0 5 0,0-3 0,-1-3 0,0-2 0,0-2 0,-1 0 0,1 0 0,-1 0 0,2 6 0,-1 0 0,0-1 0,0-1 0,-1 0 0,1 0 0,0-1 0,0 1 0,0-1-55,0-4 0,0 1 1,0-1-1,0 0 0,1-1 1,-1 0-1,0 1 1,1-1-1,-1 0 0,0 0 1,1-1-1,-1 1 1,0-1-1,0 0 0,1 0 1,0 1-1,-1 0 0,1 0-3,0 2 0,1 0 0,-1 0 0,0 0 0,1 0 1,0 1-1,0 1 0,0 0 0,0 1 0,0-5 0,-1 0 1,1 1-1,0 1 0,1 0 0,-1 1 0,1 1 0,0-1 54,1 5 0,1 0 0,0-1 0,0 2 1,0 0-1,0 2 0,1 1 0,0 3 1,-2-12-1,0 2 0,0 1 0,1 3 0,1 2 1,0 3 3,2-2 0,0 1 0,1 3 0,1 4 0,-1 4 196,-2-22 1,1 6-1,2 19 1,4 1 0,4 127-1,2-1 1,1 14-1,-2 17 1,1 14 0,0 7-116,1-26 1,1 3 0,1 4 0,-1 4 0,0 2 0,-3-10 0,0 2 0,0 3 0,-1 2 0,0 2 0,1 3 0,-1 1-134,1-7 0,-1 4 0,0 1 1,0 3-1,1 0 0,-1 1 0,0 1 1,1 0-1,-1-1 0,1-8 0,-1 1 1,1 0-1,0 1 0,-1 0 0,1 0 1,0 0-1,-1 1 0,1-1 0,-1 1 0,0 3 0,0 0 0,0 1 1,0 0-1,-1 0 0,1 0 0,0 0 1,0-2-1,0 0 0,0-2 0,1 3 1,1-1-1,-1 0 0,1-1 0,-1-1 1,1-1-1,0-1 0,0 0 0,-1-2 92,1 2 1,0 1 0,0-2 0,-1 0 0,1-2 0,0-2 0,0-2 0,-1-3 0,1 8 0,1-3 0,-1-3-1,0-2 1,0-2 0,0-3-41,1 17 0,0-4 0,0-5 0,-2-6 327,2 1 1,0-8 0,-8-22-1,-7-29 1,-4-60 0,-2-33-272,-3-8 1,-1-14-1,0-9 1,6 26-1,-1-6 1,1-4-1,-1-4 1,0-4-1,0-1-108,2 14 0,1-3 0,-1-2 1,0-3-1,0-1 0,0-1 0,0-1 1,0 0-1,0 0 0,0 4 0,0 0 1,1-1-1,-2-1 0,1 0 0,0-1 1,0 0-1,1 0 0,-1-1 0,0 0 2,0-3 1,1-2 0,-1 0 0,0-1 0,1 0 0,-1 0-1,1 0 1,0 0 0,0 1 0,0 0 0,0 2 0,0 0 0,1 1-1,-1-1 1,1 1 0,0-1 0,0 1 0,0 0 0,0-1-1,1 1-2,0-1 0,0 0 0,0 0 1,1-1-1,0 1 0,0 0 0,0 0 1,0 0-1,1 2 0,-1 0 0,1-6 1,0 2-1,0-1 0,0 1 0,1 1 1,0 0-1,0 1 0,0 0 0,1 1 6,1-6 1,0 0 0,0 0-1,1 1 1,-1 1 0,2 1-1,-1 2 1,0 0 0,0-4-1,0 1 1,0 1 0,0 2-1,1 1 1,0 3 0,0 3 241,0-12 1,1 4-1,1 2 1,-1 5 0,0 4-164,-2-24 0,1 8 0,4 13 0,4 8 1,10 25-34,16 42 0,17 58 0,-22 1 0,-4 13 0,-8 2 0,-2 11 0,-2 8 0,0 3 0,0 6 0,-1 5 0,-1 4 0,0 5 0,0 3 0,-3-23 0,0 2 0,0 2 0,0 3 0,0 1 0,0 2 0,-1 1 0,0 2 0,-1-8 0,0 2 0,0 2 0,-1 1 0,0 1 0,1 1 0,-1 1 0,0-1 0,1 1 0,0-1 0,0 3 0,0 1 0,1 0 0,0 1 0,-1 0 0,1 0 0,0 0 0,0 1 0,0-1 0,-1 0 0,1-7 0,-1 0 0,0 0 0,0 0 0,1 1 0,-1-1 0,0 0 0,1 0 0,-1-1 0,1 0 0,-1-2 0,1 5 0,0-2 0,0 0 0,0 0 0,0-1 0,0 0 0,0-1 0,0 0 0,0 0 0,1 0 38,1 6 1,-1 0-1,1 0 1,1 0-1,-1-1 1,0-1-1,0-1 1,0-2-1,0-2 1,0 11-1,1-3 1,-1-1-1,0-1 1,0-3-1,0-1 1,0-2-39,0 1 0,-1-1 0,1-2 0,-1-2 0,1-4 0,-1-3 0,3 13 0,0-4 0,-1-6 0,-3-9 362,-2 14 1,-1-17-363,3-5 0,-12-127 0,-5-54 0,2 32 0,-1-10 0,-1-8 0,-1-6 0,3 24 0,0-5 0,-1-4 0,-1-2 0,0-2 0,0-1 0,1 1 0,-1 6 0,1 0 0,0-1 0,-1-1 0,0-1 0,1 0 0,-1-2 0,0 0-52,0 3 0,0-1 0,0-1 1,0-1-1,0 0 0,0-1 0,0 0 1,0 0-1,1 0 0,0 6 0,1 1 1,1-1-1,-1 0 0,0-1 0,1 1 1,0-1-1,0 0 0,0 0 0,0-1 0,0-2 0,0-1 0,0 0 1,1-1-1,-1 0 0,1 0 0,0 1 1,0 0-1,1 0 0,0 2 0,0-7 1,0 0-1,1 1 0,0 0 0,0 1 1,1 0-1,0 0 0,1 2 0,0 0 16,0 5 0,1 0 0,0 1 0,0 0 0,1 1 0,0 1 0,0 1 0,0 2 0,0 1 0,1-9 0,-1 1 0,0 2 0,1 2 0,0 1 0,0 3 0,0 2 36,0-12 0,0 1 0,1 4 0,0 4 0,4 7 0,2-13 0,4 9 0,6 14 491,35-16 1,29 122-329,-33 18 1,-5 21 0,-12 1 0,-4 15 0,-1 9 0,-1 6-114,-7-25 0,0 5 0,-1 3 0,0 4 0,-1 4 1,0 2-1,-1 2 0,-2-19 0,-1 2 0,0 2 0,-1 2 1,1 1-1,-1 3 0,0 1 0,0 1 0,0 1 0,-1 2 1,1 0-85,-2-6 0,0 2 0,0 1 0,-1 1 0,1 2 0,-1 1 0,0 1 0,0 0 0,0 1 1,0 0-1,0 0 0,0 0 0,1 0 0,-1-1 0,0-5 0,1 1 0,-1 0 0,0 0 0,1 0 1,-1 0-1,0 0 0,1 1 0,-1 0 0,1-1 0,-1 1 0,1 1 0,-1-1 0,1 0 0,-1 1 2,1-4 0,-1 0 0,0 1 1,1 0-1,-1 0 0,1 0 1,-1 0-1,1 1 0,-1-1 0,1 0 1,-1 1-1,1-2 0,0 1 1,0-1-1,0 0 0,0 0 0,0 2 1,1-1-1,-1 1 0,1-1 1,-1 0-1,1 0 0,0 0 0,0-1 1,0 0-1,0 1 0,0-2 1,0 1-1,0 0 0,0-1 0,1 0-5,0 4 1,-1 0-1,1 0 1,1 0-1,-1-1 1,0 1 0,0-1-1,0 0 1,1-1-1,-1 0 1,0 0 0,1-1-1,-1 0 1,1-1-1,-1 2 1,1 0 0,-1-1-1,1 0 1,-1 0-1,1-1 1,0-1 0,-1 1-1,1-2 1,0 1-1,0-2 1,0 0-1,0 0 16,1 7 1,1 1-1,0-1 1,0 0-1,0-1 1,0-1-1,0-1 1,0-1-1,-1-1 1,0-2-1,0-1 1,1 5-1,-1-1 1,0-2-1,0-1 1,0-1-1,0-2 1,-1-1-1,-1-3 1,0-1 6,3 19 0,-1-3 1,-1-2-1,0-3 1,-1-4-1,-1-4 14,2 14 0,0-3 0,-2-10 0,-2-19 0,0 7 0,-12-126 0,-5-46 0,2 22 0,-2-11 0,-2-7 0,-1-6 0,2 20 0,-2-5 0,0-3 0,-1-4 0,-1-2 0,-1-3 0,0-1 0,1 15 0,0-3 0,-1-3 0,-1 0 0,0-2 0,0-1 0,-1-1 0,1 0 0,-1 0 0,1 1 0,-1-4 0,0-1 0,-1 0 0,1 0 0,-1-1 0,1 0 0,-1 0 0,1-1 0,-1 0 0,1 0-47,0 6 0,1 0 0,0-1 0,-1-1 0,1 1 1,0-1-1,0 1 0,0 0 0,0 0 0,1 1 1,-1 0-1,0-5 0,0 0 0,1 1 0,-1 0 1,1 1-1,0-1 0,0 1 0,1 0 0,0 0 0,0 0-8,1 1 0,0 1 1,0-1-1,1 0 0,0 0 1,0 1-1,1 0 1,0 2-1,0 1 0,1 2 1,0-10-1,-1 1 1,2 2-1,-1 0 0,1 2 1,1 2-1,1 1 0,0 1 144,-1-14 0,2 1 1,0 2-1,2 3 0,-1 2 1,1 4-1,0 1 0,0 2 1,1 3-1,0 5 1,2 5-88,-1-14 1,2 7 0,2 14 980,6-16-738,21 151 1,-15 13 0,-3 25 0,1 7-174,-1-27 1,0 5-1,2 4 1,-1 4 0,0 4-1,-3-11 1,1 5 0,-1 2-1,0 2 1,0 4 0,0 1-1,1 2-108,-2-16 1,0 2 0,1 2-1,-1 2 1,0 1 0,1 2 0,0-1-1,-1 1 1,1-1 0,0 0 0,-1-8-1,0 0 1,0 1 0,0 0 0,0 0-1,1 0 1,-1 1 0,0-1-1,1 0 1,-1 1 0,1-1 35,0 2 0,0 0 0,1 0 0,-1 0 0,0 1 0,1-1 0,0 0 0,-1 0 0,1-1 0,0 0 0,0-2 0,0 5 0,1-1 0,-1 0 0,1 0 0,0-1 0,-1-1 0,1 0 0,1-1 0,-1 0 0,1-1 25,0 4 1,1-1 0,0-1-1,0 0 1,1 0 0,-1-2-1,0-1 1,0-1 0,0-1-1,2 10 1,-1 0 0,0-3 0,0 0-1,0-2 1,0-1 0,-1-1-26,2 6 0,-1 0 0,1-1 0,-1-3 0,0-2 0,-1-4 245,4 20 1,0-4 0,-2-7 0,-1-8-106,-3-9 1,-3-7 0,4-22-141,5-25 0,-18-65 0,-14-47 0,-1-7 0,3 7 0,-2-7 0,0-4 0,-1-4 0,2 20 0,-1-2 0,0-3 0,-1-1 0,-1-3 0,0-1-71,0 0 1,-1-4 0,-1-2 0,0 0-1,0-2 1,0 2 0,-1 1 0,2 5 0,-1 0-1,0 1 1,1 0 0,-1 0 0,0 0-1,1 0-5,0-1 0,-1-1 1,1 0-1,1 0 0,-1 2 1,1 1-1,0 2 1,-1-2-1,0 1 0,1 1 1,0 2-1,1 2 0,1 2-121,1-4 0,0 2 1,1 2-1,1 3 0,0 4 393,-3-25 1,1 6-1,4 18 1,1-1 0,9 104 48,0 52 1,1-13 0,1 13 0,0 6-148,0-3 0,0 4 0,2 6 1,1 5-1,0-10 0,2 5 1,1 3-1,1 4 0,0 3 1,1 1-109,-3-18 0,1 3 0,1 2 0,-1 2 0,1 1 0,0 1 0,0-1 0,1 0 0,-1-2 0,0 0 0,1-1 0,0 1 0,0-1 0,0 0 0,0 1 0,0-1 0,0 0 0,0 0 10,0 0 0,1 1 0,-1 0 0,0-1 0,0 1 0,1-1 0,-1-1 0,0-1 0,0-2 0,1 14 0,1 0 0,-1-2 0,0-1 0,0-1 0,0-2 0,0-1 0,1 4 0,-1-2 0,1-1 0,-1-1 0,-1-4 0,-1-2 0,2 17 0,-2-3 0,-1-6 0,-1-4 0,1 2 0,0-6 0,-4-9 0,0 3 0,-10-32 0,-12-52 0,-8-74 0,1-7 0,-2-15 0,7 8 0,1-7 0,-1-4 0,1 11 0,-2-2 0,0-4 0,-1-2 98,3 8 0,-1-3 0,0-2 1,1 0-1,-1 1 0,2 5 1,0-1-1,1 1 0,-1 1 1,0-1-50,0 1 0,-1 0 1,0 0-1,1 2 1,1 2-1,-1-8 1,2 2-1,0 3 1,0 3-50,-2-12 0,0 5 0,2 9 0,4-7 0,0 38 0,6 60-154,14 69 0,0-18 1,2 10-1,1 4 154,1 20 0,1 7 0,1 4 0,-1-9 0,1 3 0,0 4 0,1 2 0,-1-10 0,1 4 0,-1 1 0,1 0 0,-1-1 0,0-2 0,-1 0 0,0 0 0,0-1 0,0-1 109,-1-4 0,0-1 0,1-1 0,-2-1 1,-1-4-1,0 4 0,-1-1 0,-1-5 1,-2-5 217,1-1 1,-2-5 0,-4-9 655,-14 38-782,-9-120 0,-2-24 0,-2-15-201,-3-21 0,-1-12 0,10 27 0,-1-4 0,-1-4 0,0-4 0,2 1 0,0-4 0,-1-3 0,0-1 0,-1-1 0,-2-6 0,-2-2 0,1-1 0,-1-1 0,1-1-37,3 9 0,0-1 0,0-1 1,0-1-1,0 1 0,1 2 1,0 3-1,1 2 0,-1-1 1,1 1-1,1 1 0,0 0 37,-2-14 0,0-1 0,2 2 0,0 2 0,1 2 0,0-8 0,1 3 0,2 2 0,0 3 0,2 13 0,1 2 0,1 3 0,1 4 200,1-7 0,2 4 1,4 14-1,7-2-200,35 100 0,-19 21 0,-4 22 0,0 7 0,3 0 0,1 8 0,0 5 0,0 2 0,-6-25 0,1 3 0,-1 1 0,1 2 0,-1 1 0,1 2-76,-1-2 0,0 3 1,1 2-1,-1 0 0,0 1 1,0-2-1,-1-2 1,0 7-1,1-2 0,-1 0 1,-1-2-1,-1 0 0,0-1-34,0 11 1,-2 0 0,0-2 0,0-3-1,-1-3 1,0 4 0,0-2 0,0-6-1,-2-6 25,0-7 0,-1-7 0,-3-5 85,-2 6 0,-9-18 0,-12-35 0,-27-65 0,-2-24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6:20.454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1 1 24575,'0'0'0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7:13.379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2117 2111 24575,'-9'99'0,"0"1"0,0-1 0,0 1 0,0-1 0,0 1 0,2-2 0,-1-1 0,1 1 0,2 0 0,1 0 0,2 1 0,3-13 0,2 1 0,1 0 0,1 1 0,2 0 0,-1 0 0,1 2-66,0 5 0,2 1 1,-1 1-1,2 0 1,0 1-1,0 0 1,1 0-1,0-9 1,0 0-1,0 0 1,1 0-1,1 1 1,-1-1-1,1 1 0,0-1 0,0 2 0,1-1 1,1 1-1,-1 0 1,0-1-1,0 0 1,0-1-1,-1-2 1,0 5-1,0-2 1,-1 0-1,1-1 1,-2-1-1,1-1 0,-1-2-98,1 3 0,0 1 0,-1-3 0,0-1 0,-1-3 0,-1-3-82,2 18 0,0-2 0,-3-7 0,-3-11-246,1 24 0,-12-45 295,-31-108 0,17-3 1,1-19-1,-1-11 0,-1-2 121,1 11 0,0-5 1,-2-4-1,1-3 0,0-1 1,1-1-1,1 2 1,0-2-1,1-1 0,0-2 1,0-1-1,0-1 0,-1-1 18,1 4 0,0-2 0,-1-1 0,1 0 0,-1-2 1,1 0-1,1 0 0,0 0 0,3 7 0,0 0 0,1 0 1,0-1-1,0 0 0,0-1 0,1 0 0,-1 0 0,1-1 6,0 5 0,0-1 0,0 0 1,0-1-1,0 0 0,0 0 0,0 0 1,1 0-1,-1 0 0,1 1 0,-1-8 1,1-1-1,-1 2 0,1-1 0,0 0 1,0 1-1,0 0 0,0 0 0,1 0-6,0 2 0,0 0 0,0-1 0,1 1 0,0 1 1,-1 0-1,1 0 0,0 2 0,0 2 0,0-3 0,-1 1 1,1 1-1,-1 1 0,1 1 0,0 1 0,1 1 0,0 1-41,0-17 1,0 2 0,0 1-1,1 2 1,0 3 0,-1 4-1,-2-16 1,-1 4 0,0 6-1,2 6 31,2 1 0,2 7 0,-3 18 68,-7 12 0,13 120 0,4 55 0,-2-36 0,0 10 0,0 6 0,0 2 0,0-19 0,1 2 0,-1 3 0,0 2 0,1 1 0,-1 1-71,1-4 1,0 2 0,0 1 0,0 1-1,0 1 1,0-1 0,0 1 0,0 1 0,1 2-1,-1-1 1,0 1 0,1-1 0,0 1-1,0-1 0,0-1 1,0 1 0,0 0 0,1-1-1,0 0 1,0-1 0,1 0 0,1-3 0,1-1-1,0-1 1,0 0 0,1 0 0,0 0-1,0 1-4,0 0 1,0 2-1,0 0 1,1 0-1,-1-2 1,1-1 0,0-2-1,1 3 1,1-2-1,-1-2 1,1-1 0,0-1-1,-1-2 197,0 10 1,1 0 0,-1-3 0,0-2 0,0-6 0,3 24 0,1-8 0,-1-11 368,-2-7 1,-1-18 491,2-24-738,-2-91 1,-13-9 0,-5-16 0,-2-5-137,1 4 0,-1-4 0,-1-4 0,-1-1 1,0 5-1,-1-1 0,-1-2 0,-1-3 1,0-1-192,0 1 0,-1-2 0,-1-2 0,0-1 0,0 0 0,1 0 0,-1 0 0,1 0 0,-1-1 0,1 1 0,1-1 0,-1-1 1,1-2 1,1-2 0,0 0 0,0 1 0,0 0 0,0 1 0,0 6 0,0 1-1,1 1 1,-1 0 0,1 1 0,0 0 80,0 1 0,1 1 0,-1-1 0,1 2 0,1 1 0,-1 3 0,1-2 0,0 1 0,0 2 0,1 3 0,-1 1 245,0-8 1,0 1 0,1 4 0,1 4-50,0-3 1,3 5-1,0 13 1,-2-7 0,9 86-222,0 60 0,0-7 0,0 17 0,0 7 25,0-4 0,-1 6 0,1 5 0,1 2 0,1-23 0,0 2 0,1 2 0,0 2 0,0 0 0,1 2 0,1-3 0,0 1 0,0 2 0,0 1 0,1 0 0,1 0 0,0-1 0,0-2 0,1 1 0,-1-1 0,2 1 0,0-1 0,1 1 0,1 0-76,1 3 0,1 0 1,1 1-1,0-1 0,1 0 1,0-1-1,0-3 1,0 6-1,1-1 0,0-2 1,0-1-1,0-1 0,0-1-34,3 9 1,0 0 0,0-2 0,-1-2-1,-1-5 1,-1 3 0,0-2 0,-1-6-1,-1-6-251,7 26 1,-3-17 851,0-5 1,-10-105-296,-5-30 1,-6-16-1,-3 0 1,-5-8 0,0-5-88,1-1 0,-1-5 0,-1-4 0,-1 0 1,1 14-1,-2 0 0,0-2 0,-1 0 1,1-2-167,-3-10 1,0-2-1,0-2 1,0 1 0,0 0-1,0 2 1,-1 1 0,1 0-1,0 0 1,1 0 56,-1-1 0,1-1 0,1 0 0,-1 1 0,1 2 0,1 5 0,1 2 0,-1 0 0,1 2 0,0 0 0,-2-13 0,0 1 0,0 2 0,1 5 0,-2-7 0,0 4 0,2 9 491,1-3 1,0 13-345,-4 2 1,17 94-148,0 61 0,2-13 0,1 14 0,0 7 0,0-2 0,0 6 0,0 4 0,1 2 0,2-9 0,1 2 0,1 2 0,0 2 0,0 2-16,0-8 0,1 2 0,0 1 0,0 2 0,0-1 0,0-1 0,0 0 0,0 0 1,0 0-1,0-1 0,1 0 0,0-2 16,1-5 0,-1 0 0,1-1 0,0-2 0,1 0 0,-1-1 0,1 9 0,1-1 0,0-2 0,-1-2 0,1-3 0,0 2 0,0-3 0,0-3 0,0-4 0,3 7 0,0-5 0,-4-12 0,-1 26 0,-5-101 0,-15-76 0,1 13 0,-3-10 0,-3 4 0,-2-8 0,-2-4 0,1 3 0,-1-5 0,0-2 0,-1-1 0,3 17 0,-1-1 0,0-1 0,-1-1 0,1-2 4,-2-12 1,-1-2 0,0-2 0,0 0 0,1 2 0,1 1 0,0 1 0,0-1 0,0 1-1,1 1-4,-1-1 0,1 1 0,-1 0 0,2 1 0,0 1 0,2 8 0,2 1 0,0 2 0,0 1 0,1 2 0,-2-5 0,1 3 0,1 2 0,1 4 0,1-6 0,1 4 0,1 10 0,-2-25 0,27 104 0,-4 62 0,-2 31 0,4-17 0,2 7 0,0 7 0,-5-22 0,0 4 0,0 4 0,0 3 0,1 2-71,-2-14 1,0 2 0,1 3 0,1 1-1,-1 1 1,1 0 0,-1 0 0,1 3 0,0 2-1,0-1 1,0 2 0,1-1 0,-1 2-1,1 0 56,-1-8 0,1 1 0,0 0 1,0 2-1,0-2 0,0 1 0,-1-2 1,1 0-1,0 4 0,1 0 1,-1-2-1,0 1 0,0-2 0,-1 1 1,0-1 14,0 0 0,0 0 0,-1 0 0,1-1 0,-1-1 0,-1-3 0,0-2 0,1 11 0,0-2 0,0-3 0,-2-3 0,0-4-328,1 24 0,-1-7 0,-2-7 277,5 8 0,-12-26 0,-20-54 51,-21-65 0,10-12 0,-2-20 0,0-5 0,0 2 0,0-6 0,0-4 0,0-3 0,2 6 0,1-4 0,0-2 0,0-1 0,-1-2 0,2 7 0,0-2 0,-1-1 0,1-1 0,0 1 0,0-1 0,0 2 0,1-1 0,0 1 0,1-1 0,-1 1 0,1 1 62,0 4 0,0-1 1,1 0-1,-1 2 1,2 1-1,1 3 0,1-3 1,0 2-1,1 2 1,2 3-1,0 2-62,-4-26 0,2 5 0,4 9 0,0-8 0,3 22 0,5 39-212,8 101 1,0-4 0,2 16 0,0 6 211,0 0 0,0 5 0,2 6 0,1 3 0,1-17 0,1 3 0,0 2 0,2 3 0,0 1 0,1 2 0,0 1 0,0 2 0,2 2 0,-1 2 0,1 0 0,0 0 0,-1-1 0,1-2 0,-1 1 0,0 0 0,1 0 0,0-1 0,-1 0 0,1-2 81,-1-6 1,0 0 0,1-1 0,-1 0 0,1-2 0,-1-1 0,-1-2 0,3 17 0,-1 0 0,0-4 0,-1-2 0,0-5 163,0 1 1,-1-3 0,0-5 0,-2-3-239,1 4 1,-2-5 0,-1-12 0,-2 18 319,-17-83 1,-3-37 0,0-22-276,-3 1 0,-1-8 0,0-6 1,0-3-1,1-7 0,-1-3 0,0-4-52,1 1 0,-1-5 0,1-2 0,-1-2 0,0-1 0,4 13 0,-1-2 0,1-1 0,-1-1 0,0 1 0,0-2-82,-1-2 0,-1-1 0,0-1 0,0 0 0,1 0 0,0 0 0,2 0 0,0-1 0,1 1 0,0-1 0,1 2 0,-1 0 41,0 3 0,0 0 0,0 1 0,1 0 0,0 2 1,2 2-1,-1-5 0,2 1 0,0 2 0,1 2 1,0 3 40,1-3 0,0 3 0,1 3 0,2 5 327,0-3 1,1 5 0,0 10-300,-3-34 463,8 105 1,6 56-247,-3-10 1,1 8 0,3 19 0,1 8-102,-4-19 1,0 3 0,1 3 0,3 11-1,1 4 1,0 2-268,-1-14 0,0 2 0,0 1 0,1-1 0,1-3 0,1 0 0,0-1 0,0-1-6,4 21 1,1-2-1,-1-2 1,0-6 0,0-1-1,-1-3 129,-3-12 0,0-1 0,-1-5 327,5 18 1,-1-16 0,-3-28 163,-5-53 1,-6-38-165,-6-27 1,-3 20 0,-2-6-132,-4-15 1,-3-5-1,4 17 1,-1-3 0,1-2-361,-2-15 0,1-3 0,0-1 0,-2-4 0,0-2 0,1-1 88,5 20 1,1-2 0,1 1 0,0 3 0,-3-10 0,1 3 0,1 3 75,2-20 0,3 11 0,-1-5 0,12 88 0,7 47 0,-3 12 0,0 10 0,2 20 0,2 10 0,3-4 0,2 8 0,1 7 0,-5-26 0,0 5 0,1 2 0,0 2 0,1-2 0,0 0 0,1 0 0,1 1 0,0 0 0,-1 1-80,2 3 1,0 1 0,0 0 0,0-1 0,-2-2 0,3 13 0,-2-1 0,0-3 0,-1-3 79,-3-10 0,0-3 0,0-2 0,-2-2 0,2 9 0,-1-4 0,-3-7 0,-4 2 0,-1-10 0,2 25 0,-8-81 327,-8-86 1,-1 18 0,-2-7-134,-4-31 1,-3-6-1,3 27 1,-3-2 0,1-1-195,0-8 0,0-3 0,-1 0 0,-3-5 0,-2-1 0,2 0-164,2 0 0,2-1 0,0 3 0,0 6 0,0 2 0,1 3 69,4 11 0,1 2 0,2 4 586,-2-12 1,2 10-1,0-1 1,14 60-180,8 40 0,-1 17 0,2 13-312,1-3 0,3 5 0,1 6 0,1 4 0,1 7 0,1 3 0,0 4-99,0 1 1,0 5 0,0 3-1,1 0 1,-1-2 0,0-3-1,0-1 1,0-1 0,0 1-1,-1 0 0,-1 0 1,1 0 0,-2 0-1,0-1 1,0-1 0,-2-8-1,0 0 1,0-2 0,-2-1-1,0-1-42,-1 10 1,-1-1-1,0-3 1,-1-4-1,3 6 1,0-4-1,-4-8-335,-6 4 1,-3-12 475,4-10 0,-6-93 0,-4-49 0,0-6 0,-2 7 0,0-6 0,-1-6 0,-1-3 0,2 20 0,0-3 0,-1-2 0,-1-2 0,-1-1 0,0 0-76,-3-8 0,-2-1 1,-1-1-1,0-1 0,0 0 1,1 0-1,2 13 1,-1-1-1,1 1 0,0-1 1,0 1-1,0-1 0,0 0 0,0 0 0,-1 0 1,1-1-1,0 0 0,0 1 1,0 1-1,0 2 1,-1-6-1,1 1 0,-1 1 1,1 2-1,1 0 0,0 2-121,0-7 0,2 0 1,0 3-1,0 2 0,1 4 18,-2-26 1,0 6 0,2 14 178,2 14 0,3 22 0,3 37 0,0 86 0,1 17 0,0 16 0,1-34 0,-1 4 0,1 4 0,0 1 0,0 7 0,1 2 0,0 2 0,0 3 70,0-8 0,1 3 0,1 1 0,-1 0 0,0-3 0,-1 14 1,0-1-1,0-2 0,1-1-70,-1-2 0,1-2 0,-1 0 0,0-4 0,-2 15 0,1-3 0,-1-4 0,1-17 0,1-2 0,-1-5 0,-1 13 0,0-6-84,-1-18 1,0-5 83,0 23 983,-18-49-492,-3-21 1,-8-40-1,-3-21 1,5-29-247,9 28 1,-3-5 0,-2-5 0,0-4-13,3-14 0,1-2 1,-2 6-1,1 0-233,3-5 0,1 0 0,2 6 0,2 0 0,5-3 0,1 1 0,1 12 0,1 4 491,4 8 1,0 3 491,0-23-492,0 52 1,18 40-187,8 47 0,2 29-305,-12-32 0,1 6 0,-3-5 0,1 4 0,2 4 0,3 15 0,3 4 0,-1 2 0,-5-19 0,-1 1 0,1 1 0,0 1-141,3 6 1,0 1-1,0 0 1,-1-4-1,1 8 1,-1-4-1,-2-5-11,1 12 1,-3-10 151,-3-25 0,-4-10 0,-8-17 0,-18-100 0,8 15 0,0-12 0,-2-5 0,-2-1 0,-1-7 0,0-2 0,0-2 0,0-6 0,1-3 0,0-1 0,0-2-99,2 12 1,0-1 0,0-2-1,0 1 1,1 1 0,1 4-1,0 1 1,1 1 0,0 0-1,2 0-24,-1-18 0,1-1 0,1 2 0,1 3 0,-1 15 0,1 1 0,1 3 0,1 4-205,2-2 0,2 4 0,-1 5 209,-2-7 0,4 9 0,22 0 119,9 43 0,10 49 0,3 49 0,-18 1 0,-2 14 0,-2-4 0,0 9 0,0 3 0,-4-17 0,-1 4 0,1 1 0,0 2-99,-2-7 1,0 1 0,1 2-1,-1 1 1,0 0 0,0 3-1,0 2 1,0-1 0,0 1-1,-1-1 0,1-2 1,-1-1 0,1 0-1,-2-1 1,0 1 0,-1-4-1,-1 1 1,0-1 0,-1-1-1,1 0 52,3 16 1,-1 0 0,1-2 0,-2-4 0,-1-13-1,-1-3 1,-1-2 0,-1-4 46,1 7 0,-1-3 0,-1-9 0,-1 4 0,2-24 327,-3-41 1,-5-48 0,-6-31-188,4 11 0,-1-6 1,-1-4-1,1 1 1,0-3-1,-1-4 1,0-2-56,0 1 1,0-4 0,0-1-1,-1-2 1,1 0 0,-1-4-1,0-1 1,0 0 0,0-1-1,-1-2-167,0 11 0,0-1 0,-1-2 0,0 1 0,1-1 0,0 1 0,1 0 0,0 0 0,0 0 0,0 0 0,1 0 0,-1-2 0,1-4 0,0-2 0,0-1 0,0 1 0,0 0 0,0 2 0,0 4 0,1 1 0,-1 1 0,1 0 0,0 2 0,0-1-28,0-11 1,0 1 0,0 0 0,0 3-1,0 1 1,0-8 0,0 2 0,0 4-1,0 4 306,-1-5 1,0 5-1,3 8 1,1-2 0,5 13 294,11-3 1,9 48-476,12 38 0,3 51-16,-16-11 0,-2 9 0,-2 5 0,-1 8 0,1 5 0,0-3 0,2 4 0,0 4 0,0 1 0,-4-11 0,-1 2 0,0 1 0,0 2 0,1 1-99,4 12 1,0 2 0,0 2-1,0 0 1,-1 0 0,-1-3-1,0 0 1,-1 0 0,0 0-1,0-1 0,-1-1 1,0-1 0,0 0-1,0-1 1,-1-1 0,-1-8-1,-1 0 1,-1-1 0,1-2-1,-1 0-147,4 10 0,-1 0 0,-1-3 0,0-4 573,0 6 1,-2-5 0,-1-8 163,0-4 1,-4-16 491,-3-20-676,-9-92 0,0-14-307,0 17 0,0-4 0,0-10 0,0-5 0,1-13 0,-2-4 0,-2 19 0,-1-2 0,-2-1-164,-2-6 0,-1 0 0,0-2 0,0-3 0,0-1 0,-2 0 97,-1-4 1,-2 0-1,1 2 1,2 10-1,1 3 1,1 2 66,-2-21 0,2 5 491,3 14 1,1 10 491,5 13-492,11 35 1,18 47-1,3 23 1,16 8-446,11 10 0,-16-17 0,3 6-46,11 15 0,4 6 0,-13-11 0,3 4 0,0 2-123,-8-9 0,2 1 0,-1 2 0,0 0 0,1-1 0,-1-1 0,-1 2 0,0-1-18,-2 2 1,-1 0-1,-1 0 1,-3-3-1,3 9 1,-3-3-1,-6-3-41,0 17 0,-8-6 509,-2-21 1,-14-9 0,-56 3-140,-22-22 0,24-19 1,-4-2-189,1-5 0,-2-1 0,-8 2 0,0-1 0,-1-3 0,0-1 0,-2 0 0,-1 0 0,-3-3 0,-1 0 0,2 0 0,-1 0 0,-7 1 0,0-2 0,5-2 0,0-3 0,1 1 0,1-3 0,12-5 0,3-4 0,-32-16 0,27-15 0,25 9 0,13 9 491,20 3 1,5 10-1,8-9 1,30 4-297,36 2 0,-30 5 1,4-2-196,13 0 0,5 1 0,9-5 0,3 1 0,-17 8 0,1 1 0,3 1 0,8 0 0,3 2 0,2 0-164,7 0 0,2 2 0,0 0 0,0 2 0,1 0 0,-1 1-5,-3 3 1,-1 0 0,-4 0-1,17 0 1,-8-2 168,-27 0 0,-8-2 0,5-7 0,-28-17 0,-61 6 0,-13-4 0,-27-3 0,-19 3 0,34 6 0,-2-1 0,-8 1 0,-2 1 0,-7-3 0,-2 0 0,1 2 0,-2 1 0,-2-1 0,-2 1 0,-2-1 0,1 1 0,5 0 0,0 3 0,4 2 0,1 2 0,11 1 0,3 4 0,-37 7 0,19 0 0,13 0 0,11 15 491,15 18 1,12 21-211,7 38 0,12-37 0,0 3-281,-1 12 0,0 4 0,1 5 0,1 1 0,1 5 0,0 0 0,4-10 0,1-4 0,1-17 0,1-4 0,11 20 0,-8-51 0,-1-23 0,-9-22 0,0-15 0,0-18 0,0 12 0,0-6 0,1-18 0,-2-9 0,-4 0 0,-3-8 0,-1-5 0,3 4 0,0-6 0,0-2 0,-2-1 0,0 15 0,-1 0 0,0-1 0,0-2 0,1 0-99,0-8 1,1-2 0,1 0-1,0-1 1,0 3 0,1 4-1,-1 1 1,1 1 0,1 1-1,0 1-147,1-16 0,2 0 0,0 2 0,0 5-82,-1-12 0,1 5 0,1 13 41,0 9 0,9 29 1,22 51 286,-4 56 0,-2 32 0,-3-16 0,2 9 0,1 8 0,0 2 0,-4-12 0,0 3 0,1 4 0,0 1 0,0 1 0,0 0 0,2 2 0,-1 1 0,0 0 0,1 1 0,0 1 0,0 1-76,-2-9 0,0 2 1,0 1-1,1-1 0,0 1 1,-1-1-1,1-2 1,2 9-1,0-1 0,1 0 1,-1-2-1,0 1 0,-1-2-14,-1-2 1,-1 0-1,0-1 1,0 0 0,-1-3-1,0-1 1,0 2 0,1-1-1,-1-2 1,-2-3-1,0-2-156,-1 3 0,-2-2 0,0-3 0,-1-8 0,8 25 0,-2-18 0,-2-26 0,-14-140 179,-5 5 1,-5-17 0,-2 23 0,-5-8 0,-1-5 0,0-4 66,2 15 0,-1-3 0,0-3 0,0-3 0,0 0 0,-1-2 0,1 7 0,-1-2 0,1-1 0,-1-2 0,0 0 0,0 0 0,0-1-62,0 6 1,1-1-1,0-1 1,0 0-1,-1 0 1,1-1-1,0 0 1,0-1 0,-1-1-1,1-2 1,0 1-1,0-1 1,0 0-1,0-1 1,0 1-1,1-1-4,-1-1 0,0-1 1,1-1-1,-1 0 1,0 1-1,1 1 1,0 1-1,0 1 1,0-2-1,0 0 1,0 2-1,0 0 1,1 2-1,0 0 0,0 1 45,0-9 0,1 0 0,0 2 0,0 1 0,1 2 0,1 3 0,0 1 0,0 1 0,0 3 0,2 4 0,1 3-307,0-20 1,2 6 0,1 7 327,-3-25 0,6 48 0,9 83 0,0 39 0,-1 22 0,2 2 0,0 12 0,1 6 0,-2-18 0,0 5 0,1 3 0,-1 4 0,1 2 0,-2-15 0,0 3 0,1 2 0,-1 1 0,1 1 0,-1 0 0,0-1 0,-1 0 0,1 0 0,-1 0 0,-1 0 0,1 1 0,0-1 0,0 0-16,0-1 1,1-1-1,-1 1 1,0 0-1,1 0 1,-1 0-1,0 0 1,1 1-1,-2 0 1,1 1-1,0 0 1,0-1-1,0 1 1,1-1 15,1 12 0,1 1 0,1 0 0,-1-1 0,0 0 0,-1-2 0,0-4 0,-1-1 0,0 0 0,0-1 0,-1-2 0,0-2 0,1 6 0,-1-1 0,1-2 0,-2-3 0,1-4 0,0 1 0,-1-2 0,0-6 0,0-9 0,1 16 0,1-29 0,-3-47 0,-14-101 0,1 32 0,-2-9 0,-4-5 0,-3 4 0,-3-4 0,-3-3 0,-1-3 0,0-3 0,-2-5 0,-1-2 0,-1-1 0,-1 2 0,-1 2 0,-1 0 0,0 0 0,-1 0 0,0 1 109,0-1 0,0 0 0,0 1 0,0 1 1,0 2-1,-5-10 0,1 3 0,0 2 1,-1 1 30,3 7 0,-1 2 1,0 2-1,1 5 1,-3-3-1,2 4 1,-2 8 23,-8-3 0,1 10 327,-12-10 1,10 80-381,18 26 0,7 18 380,6 21 1,0 9-1,-7 5 1,7-1-1,0-6 1,9-9 491,-3-17 0,5-26 0,11 1 0,10-31-492,20 5 1,9-8-312,5 0-180,-14 0 0,-4-13 0,-9-13 0,-9-20 0,-10-19 0,-5-9 0,-2 13 0,0 37 0,0 81 0,0 47 0,0-36 0,0 7 0,0 3 0,0 2 0,0 8 0,1 3 0,-1 2 0,1 1-110,0-12 1,-1 2 0,1 1 0,1 0-1,1-3 1,0 10 0,2-1 0,1-2-1,1-2-136,2-9 0,2-1 0,-1-3 0,-1-2-34,-2 7 1,-1-3 0,3-9 279,10-4 0,-3-17 0,-14-29 0,7-95 0,-7 11 0,-4-10 0,-3 5 0,-3-5 0,-1-5 0,1 6 0,-2-4 0,0-1 0,-1-2 0,-1-5 0,-2-2 0,0-1 0,0-2-110,0 13 1,0-3 0,-1 0 0,0 0-1,1 1 1,-3-17 0,0 0 0,1 1-1,0 2-31,3 6 1,0 0-1,0 2 1,0 3-1,-4-15 1,0 4-1,1 5-174,4 17 1,2 3 0,-1 7 314,-3-10 0,4 17 0,10 33 0,0 55 0,0 43 0,2-10 0,1 14 0,1 6 0,1-2 0,1 6 0,2 3 0,-1 1 0,0-12 0,1 2 0,0 2 0,1 0 0,1 2-99,2 7 1,2 3 0,1 0-1,0 0 1,1 0 0,-2-3-1,2 0 1,-1 0 0,1 0-1,-1-2 81,-1-3 1,1-1-1,-1 0 1,0-2-1,1 0 1,1 13-1,1-1 1,0-1-1,0-2 18,-1-6 0,1-2 0,-1-1 0,0-4 0,4 10 0,-1-4 0,-1-4-328,-2-14 0,-1-3 0,0-5 317,5 10 0,-3-11 994,-6-10 0,-3-46-723,-16-78 1,-3 26-261,-9-17 0,-4 17 491,5 9 1,-7-5-1,6 5 1,-6-11-1,-7 11 1,-2-24-165,9-9 1,13 12 0,2-7-132,3-15 1,3-5-1,1 19 1,1-3 0,1-2-338,0-9 1,1-3-1,4-2 1,6 12-1,3-2 1,3 0-1,2-1 18,1-7 0,3-1 0,3 1 0,4 1 0,7 0 0,4 1 0,4 1 0,3 2 98,6-2 0,3 2 1,2 2-1,2 4 0,-5 12 1,1 2-1,1 4 0,1 4 25,13-8 0,0 6 0,-1 4 0,14-7 0,-5 8 0,-21 16 0,-3 7 0,27-7 0,-44 57 0,-5 48 0,-19 4 0,-6 13 0,-3-3 0,-3 7 0,0 3 0,0-19 0,0 3 0,-1 0 0,1 3-123,0 10 0,1 2 0,-2 1 0,-3-1 0,-5-5 0,-2-1 0,-3-1 0,0 0 0,-1 0 0,-1-1 0,-2 0 0,-2-3 0,-3-7 0,-1-2 0,-3-2 0,-1-2 9,-10 14 1,-3-4 0,-1-5 0,3-10 0,-1-4 0,-4-7 113,-20 3 0,-4-12 0,8-13 0,0-9 0,3-8 0,1-6 0,-41-1 491,24-9 1,-2-26-165,9-27 1,25 8 0,2-10-274,-6-24 1,3-12 0,5 6-1,1-8 1,-1-5-178,3 10 0,0-3 0,-1-3 0,3 1 0,3 0 0,1 0 0,1 0 0,1 0-18,0 0 1,1 0-1,1 1 1,3 4-1,1-9 1,3 4-1,3 4-23,4 13 0,3 4 0,2 4 0,1-5 0,6 9 655,16-1 1,9 24-1,31 27 1,-11 6-199,11 8 0,4 28-293,9 18 0,-26 10 0,-1 14 0,-8-8 0,0 5 0,1 7 0,-1 0 0,1 6 0,1 4 0,1 4-90,-8-15 1,1 3-1,0 2 1,0 1 0,0 1-1,-1-2 1,6 14 0,-1 0-1,0 0 1,-1 1-1,-1 0-20,0 1 1,-1 2 0,0-1 0,-3-1-1,-2-3 1,1 6 0,-3-3 0,-4-3-1,-2-5-218,-5 4 0,-3-4 0,-3-7 819,4 7 1,-11-13-220,-38 1 0,-2-76-272,-35-44 0,25-7 0,-1-14 0,7 4 0,-1-7 0,0-6 0,4 1 0,-2-6 0,0-3 0,0-2-99,2 6 1,0-3 0,-1-1-1,1-2 1,1 0 0,1-2-1,0-3 1,1 0 0,1 0-1,1 0 0,0-2 1,1-1 0,1 1-1,0 0 1,1 2 0,3 7-1,0 1 1,0 1 0,1 0-1,0 1-11,1 3 1,-1-1 0,1 2 0,0 0-1,2 3 1,-2-9 0,2 3 0,1 2-1,1 3-47,-3-5 1,2 3 0,2 5 156,2-18 0,1 17 983,0 32-492,17 62 1,11 75-296,-3-27 1,4 6-1,-1-9 1,3 3 0,2 5-113,4 18 0,2 5 0,1 1 0,-5-22 1,1 0-1,-1 1 0,1 1-225,2 10 1,0 2-1,0-1 1,1-3-1,5 12 1,1-5-1,-2-5 63,-6-18 0,-1-4 0,1-6 569,3 0 1,-1-11-1,7-6 1,-19-62-1,-3-14 1,-5-10-1,-2-3 1,0-20-448,0-5 0,0 11 0,0-7-44,-1-15 0,2-6 0,5-6 0,3-3-180,0 23 0,1-2 0,4 4 0,13-21 1,9 7 179,11 6 0,11 10 0,6 20 0,9 13 0,10 12 0,4 11 0,0 5 0,2 7 0,6 6 0,0 11 0,-30 6 0,-1 5 0,0 6 0,7 6 0,-1 6 0,-1 4 0,0 7 0,-1 5 0,-1 2-54,4 5 1,0 3 0,-4 2-1,-3 0 1,-3 1 0,-3 2 53,-5 0 0,-2 2 0,-5-1 0,-4-4 0,-3-1 0,-4 0 0,-6-5 0,-3 0 0,-3-2 0,5 18 0,-6-3 0,-9-9 0,-6-3 0,-3-13 0,-6-3 0,-24 34 0,-28-16 0,7-41 0,-4-3 0,-3 2 0,-1-2 0,-6-5 0,-2-1 0,-5 3 0,-2-3 0,-4-4 0,-2-3 0,2-3 0,0-1 0,-1-4 0,0-2 0,7 0 0,1-1 0,-2-1 0,1 0 0,8 0 0,2 0 441,4 0 1,3 0-442,-27-9 327,39-11 1,39 7 0,28 0 163,24 9 1,46 4-466,-35 0 0,5 0 0,24 0 1,8 0-27,-23-1 0,4 1 0,2 1 0,11 2 0,3 2 0,2 2-141,-17 0 1,2 1-1,1 1 1,-3 0-1,19 1 1,-3 1-1,-1 3-56,-2 4 0,-2 3 1,-6-2-1,13 1 0,-13 0 79,-34-1 1,-8 1 117,10 6 0,-49 4 0,-12-3 0,-38 10 0,-21 8 0,11-17 0,-6-1 0,-3 0 0,-4-2 0,-11 0 0,-3 0 0,-6 2 0,-3-2 0,21-9 0,-2-2 0,-2 0-164,-6 2 0,-2-1 0,-1 0 0,0-3 0,-1-2 0,0 0 70,-2 0 0,-1-1 1,2-2-1,10-1 0,3-2 1,1-1 93,-24 1 0,5-1 0,13 1 0,6 1 491,15-3 1,5 2 491,-28 11-932,47-12-51,31 5 0,35-12 0,31-9 0,-20 0 0,3-5 0,12-7 0,3-2 0,10-1 0,4 0 0,5-3 0,4 3 0,7 2 0,3 4 89,-28 8 0,1 1 0,0 1 0,1 0 0,-1 2 0,1 1-89,-1 2 0,0 1 0,-1 0 0,26-3 0,-1 0 0,-4 2 0,-3 1 0,-19 0 0,-4 1 0,-6 1 0,-4 2 0,30 0 0,-42-7 0,-40 0 0,-26 7 0,-72-7 0,39 9 0,-3 0 0,-15 0 0,-5 0 0,-13 0 0,-3 0 0,25 1 0,-2-1 0,-1 1-82,-10 1 0,-1 0 1,-1 1-1,-1 1 0,0 0 1,0 3 81,1 3 0,0 1 0,3 1 0,7-2 0,2 0 0,4 2 0,-12 10 0,7 2 0,16-3 0,9 0 0,11 0 0,33-3 0,30-18 0,8 0 0,10 0 0,16 0 0,19-2 0,7-5 0,14-4 0,-43 1 0,2 1 0,2 2 0,3 3 0,9 0 0,2 1 0,1-1 0,0-1 0,5 2 0,-1 0 0,-3-1 0,0 1 0,1 3 0,-1 0 0,-8 0 0,1 0 0,0 1 0,1-2 0,-4 1 0,0-2 0,1-1 0,-1 0 0,-4 2 0,-2 0 245,-3-3 1,-1 1 0,-5 2 0,0 0 106,48 1 1,-11 0-353,-15 0 0,2 0 0,-9 0 0,-8 0 0,-11 0 0,2 0 0,-3 0 0,1 0 0,-7 0 0,1 0 0,-1 0 0,-7-7 0,1 1 0,-9-1 0,20 1 0,-5-1 0,-9 1 0,-4 6 0,-6 0 0,13 0 0,-18 0 0,20-9 0,-5 7 0,3-7 0,13 9 0,-16 0 0,1 0 0,6 0 0,-7 0 0,1 0 0,-3 0 0,0 0 0,3 0 0,8 0 0,0 0 0,0 0 0,1 0 0,-10 0 0,7 0 0,-6 0 0,-1 0 0,7 0 0,-6 0 0,-1 0 0,7 0 0,-6 0 0,-5 0 0,-2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7:14.060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1976 0 20005,'-93'10'0,"0"0"0,0-1 0,0 1 0,8-3 0,1-1 0,2 0 0,2 1 0,-11 2 0,2 1 0,3-1 0,5-2 0,3 0 0,1-1 0,8-1 0,1 1 0,3-2 0,-19 0 0,5-2 0,16 0 0,6-1 491,-22-1 1,23 0 491,10 0-32,22 0-951,-20 0 200,21 0 0,9-7-200,28 1 0,9 6 491,10 6 1,2 7-357,11-6 0,26 8-135,26-2 0,-36-1 0,4 2 0,14 2 0,3 1 0,0 1 0,0 1-146,5 0 0,0 1 1,-1-1-1,-2 1 146,-6 0 0,-1-1 0,-1-3 0,-1-3 0,-7-3 0,-1-1 0,-7 1 0,0 0 0,-1-3 0,-3-1 0,27 3 0,-4-1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7:31.540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0 1 24575,'10'96'0,"0"1"0,0 0 0,-1 0 0,-1-15 0,-1 0 0,1 1 0,0 2 0,1 1 0,0-4 0,0 0 0,1 2 0,1 1 0,0 2 0,2 3 0,0 0 0,1 3 0,1 3 0,0 0 0,1 1 0,-1 1 0,1-2 0,-2-10 0,0 1 0,1-1 0,-1 1 0,1 0 0,0 0 0,0 0 0,1 1-66,1 3 0,0 1 1,2 0-1,-1 0 1,0 0-1,1 0 1,-1-1-1,0-1 1,0 6-1,0-1 1,1 0-1,-1 0 1,-1-2-1,1-2 0,0-1-24,1 3 1,0-1-1,0-2 1,0-1 0,-1-2-1,-1-2 1,0 2 0,0-1-1,-1-2 1,-1-3-1,-2-3-238,4 26 0,-2-5 0,-1-8 0,4 10 0,-3-17 0,-7-25 82,-8-105 0,-11-11 0,-8-17 0,-1-6 136,2-5 1,0-7 0,-2-5 0,-2-2-1,0 9 1,-2-2 0,0-2 0,-1-2-1,0-2 34,3 5 0,1-3 1,-1-2-1,0 0 0,0-1 1,1 1-1,2 14 1,0 0-1,-1 0 0,1-1 1,0 1-1,0-1 0,1-1 0,-1-2 0,-1-1 1,1 0-1,0 0 0,0-1 1,1 2-1,1 0 1,-1-8-1,0 0 0,2 1 1,-1 0-1,2 1 0,-1 0-14,1 4 1,0-1-1,0 2 1,1 0 0,0 3-1,2 2 1,0-2 0,0 3-1,1 2 1,2 2-1,1 5-74,-1-23 0,4 6 0,-1 11 0,0 1 0,1 36 0,5 67 115,0 20 1,0 17 0,0 5 0,1 13 0,0 8-1,-1 3 49,1-12 0,-1 5 0,1 4 0,0 1 0,0 2 0,2 0 0,0-6 0,2 2 0,0 1 0,0 0 0,1 2 0,1 1 0,-1 1-13,0-2 0,1 3 1,0 1-1,0 1 1,0 0-1,1 0 1,0-2-1,1-2 1,0 6-1,1-2 1,0-1-1,0 0 1,1-2-1,0 1 0,0-2 13,1 11 0,1-1 0,0 0 0,0-2 0,0-2 0,1-3 0,1 2 0,-1-2 0,1-3 0,0-2 0,0-1 0,2 12 0,-1-2 0,0-3 0,0-5 0,3 6 0,0-6 0,-2-7-166,-1 5 0,0-11 166,13 18 0,-18-105 0,-5-79 0,-4 13 0,-2-15 0,0 17 0,-2-8 0,0-4 0,0-4 0,-1 4 0,0-5 0,-1-2 0,-1-1 0,0-1 0,1 14 0,-1-1 0,0-1 0,-1 0 0,-1 0 0,-1 1 89,-1-2 0,-1 0 1,-2-1-1,1 1 0,-1 0 1,1 1-1,-1-15 0,0 1 1,1-1-1,-1 2 1,0 0-76,0 4 0,0-1 0,0 2 0,0 2 0,1 2 0,0-8 0,1 3 0,1 4 0,0 3-14,2-6 0,0 6 0,2 9 0,-6-42 0,11 119 0,0 91 0,0-14 0,0 15 0,0 7 0,-1-21 0,0 4 0,1 4 0,0 3 0,2 0 0,1-3 0,2 2 0,0 1 0,2 2 0,-1 2 0,0 1 59,0-3 0,0 3 1,1 1-1,-1 1 1,1 0-1,0-1 1,0-3-1,2 7 1,0-1-1,1-1 1,-1-2-1,1-1 0,0-2-59,0 8 0,1-1 0,-1-3 0,1-3 0,-1-4 0,-1-1 0,-2-2 0,3-7 0,3-7-49,17 16 0,3-15 0,13 10 1,30-33-1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9:42.016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2292 258 24575,'-18'98'0,"0"0"0,8-22 0,3 2 0,1 3 0,2 15 0,2 4 0,1 3-246,1-16 0,0 2 0,0 2 0,0 2 147,0-6 1,0 2 0,0 2-1,0 1 1,0 0 0,0 5-1,0 1 1,0 1 0,0 0-1,0 1 17,0-14 0,0 0 0,0 1 0,0 1 0,0-1 0,0 0 0,0 1 0,0 1 0,-1-1 0,1 0 0,-1 1 0,1-1-8,-1-1 1,0 0-1,0 1 1,0-1 0,-1 0-1,0-2 1,0 14 0,0-2-1,-1 0 1,0 0-1,-1-2-9,-1-2 1,-1-2 0,0 1-1,0-2 1,-1 0 0,1-3-1,-1-1 1,1 0 0,-1-1-1,-1 0-24,-3 16 0,0-1 0,0-1 0,0-2 0,2-10 0,0-1 0,1-1 0,0-3-41,-3 17 0,1-3 0,1-4 0,3-13 0,1-2 0,1-3-328,0 24 0,1-5 0,1-9 0,2-6 164,0-22 0,0-9 0,-3-15 135,-4-98 0,-2 6 0,-2-12 1,-1-7 192,0-9 0,-2-8 0,1-5 0,1-4 0,3 22 0,0-3 0,1-3 0,1-1 0,0-3 0,0-2-25,1 11 1,1-2-1,0-1 1,0-3 0,1 0-1,-1-1 1,2-1-1,-1-1 1,1 3 0,1-2-1,-1 0 1,1-1-1,0-1 1,1-1 0,0 0-1,0-1 1,2 0 24,-1 5 0,0-2 0,1 0 0,0-1 0,0-1 0,2 1 0,-1 0 0,2 0 0,0 1 0,2 1 0,0-7 0,2 0 0,1 0 0,1 1 0,0 0 0,1 1 0,1 0 0,1 2 0,1 0-32,-1 5 0,2 0 0,1 0 0,0 1 0,1 1 0,0 0 0,1 3 0,-1 1 0,1 1 0,2-8 0,0 2 0,0 2 1,1 1-1,0 2 0,0 3 0,0 2 32,4-13 0,1 4 0,-1 3 0,0 3 0,-1 2 0,1-1 0,0 3 0,-1 4 0,-2 6 351,5-25 1,-3 10-352,-2 8 0,-2 32 0,-8 63 0,-5 29 0,-7 19 0,-6 7 0,-6 10 0,-1 5 0,0-4 0,-2 5 0,-1 4 0,1 0 0,1-9 0,0 1 0,0 1 0,0 2 0,-1 0-82,1-8 0,-1 0 0,-1 1 0,1 0 0,0 2 0,2 0 0,-1 6 0,1 1 0,1 1 0,0 1 0,1 0 0,1 1 0,1 3 0,1 1 0,1 1 0,0 0 0,1 0 0,-1-2 0,1-3 0,0-1 0,1 0 0,0-1 0,1 0 0,1-1 31,1-3 0,2 0 0,0-1 0,1-1 0,-1-1 1,1-3-1,-1 4 0,0-2 0,1-2 0,0-1 0,-1-3 191,2 10 0,-1-3 1,1-3-1,1-3 1,0 10-1,1-5 1,1-5 104,5 16 1,2-8 0,-2-18 0,0-5 737,4 23 0,-4-29-656,0-57 1,-5-47 0,-5-30-188,4 6 0,1-7 1,1-7-1,-3 3 1,1-6-1,-1-3 1,1-4-52,0 5 0,1-3 1,-1-3-1,1-1 0,-1 0 1,0 12-1,0 0 0,0-2 1,0 0-1,0 0 1,1-1-2,-1-3 1,1 0-1,0-2 1,0 1 0,0 1-1,0 1 1,1-12-1,1 2 1,0 1 0,0 0-1,0 1-88,1 5 0,0-1 0,1 2 0,0 2 0,2 1 0,2-10 0,3 2 0,0 3 0,2 4 0,4-13 0,2 6 0,4 4 0,2 11 0,3 5 0,7 7 177,23-6 1,6 8 0,-2 4 0,3 7-178,7 16 0,1 4 0,-16 2 0,-7 0 0,11-11 0,-17 15 0,-12 29 0,-10 36 0,2 45 0,-19-3 0,-5 13 0,-1-6 0,-1 7 0,-3 3 0,0-15 0,-3 2 0,0 2 0,0 1-110,-1 7 1,-1 1 0,-1 1 0,-1 2-1,-2-15 1,-1 1 0,-1 1 0,-2 0-1,-1-1 11,-1 2 1,-1 0 0,-1 0-1,-2 0 1,-2-1 0,-2 2-1,-3-1 1,-1 0 0,-2 0-1,-1-2 2,-2-1 0,-2-1 0,-1 0 1,0-2-1,2 0 0,-3 12 0,2-1 1,1-1-1,1 0 97,4-4 0,2-1 0,1-1 0,2 0 0,2-4 0,2 1 0,2-2 0,3 0 163,-1 20 1,3-1 0,2-2 0,1-6 0,2-1 0,1-3 32,2-5 1,2-2-1,0-5 1,1 8 0,0-8 5,-1-13 1,4-15-1,5-29-202,1-74 0,-4-16 0,-1-17 0,-3 6 0,0-8 0,0-5 0,2 7 0,0-4 0,1-4 0,0-1-90,-1 8 1,0-3-1,0-1 1,2-2 0,0-1-1,2 9 1,0-1 0,2-2-1,0 0 1,1-1-1,1-1 19,0 9 1,1-2 0,1-1 0,1 0-1,1 0 1,0 1 0,0 0 0,1 2 0,0 1-1,1-1 1,0 2 0,1-1 0,2 1-1,1 1-19,5-14 1,3 1-1,1 0 1,1 2 0,-1 0-1,-1 3 1,1-6 0,0 1-1,-1 2 1,-2 3-1,-1 1 38,-1-4 1,-1 2 0,-2 3 0,-1 1 0,-1 10 0,-1 1 0,-1 2 0,0 3 51,3-13 0,0 3 0,-1 2 0,-1 7 0,1 2 0,0 2 491,10-20 1,1 4-455,-3-2 1,0 34-38,-2 73 0,-37 43 0,-18 26 0,10-15 0,-3 9 0,-2 5 0,-3 2 0,0-9 0,-3 3 0,-2 1 0,-2 2 0,1 2-76,1-6 0,-2 2 1,0 2-1,0 0 0,0 2 1,2 0-1,4-6 1,0 0-1,1 1 0,0 1 1,1 0-1,1 1 0,-1 1 5,0 3 1,0 2 0,1 0 0,0 0-1,1 1 1,2 1 0,1-1 0,1 3 0,2 0-1,0 1 1,2 0 0,2 1 0,1-1-1,1 1-5,3-2 0,2 2 1,2-1-1,0 0 0,1 0 1,1-1-1,-1-2 1,0 9-1,0-1 0,0-1 1,2-2-1,-1 0 0,2-1-4,0-8 0,2 1 0,-1-2 1,2-1-1,0-2 0,0-2 0,1 3 1,0-2-1,0-2 0,2-2 0,1-3 220,1 2 0,1-2 1,1-3-1,0-3 1,0 10-1,1-3 1,3-7 104,12 3 1,4-8 0,-8-14 0,4-9 737,35 2 0,-20-11-745,12-32 1,-34-51-239,-10-3 0,-6-13 0,-6-21 0,-6-13 0,-3-8 0,3 24 0,-2-4 0,-1-4 0,-1-2 0,2-1 0,2 6 0,-1-3 0,1-1 0,1-1 0,0-1 0,1-2-12,1 7 0,1-1 0,0-1 0,1-1 1,0-1-1,1 1 0,-1 0 0,1 0 0,0 0 1,0 0-1,1 0 0,0 0 0,1 0 1,0-1 11,1-1 0,2-1 0,0-1 0,0 0 0,1 1 0,-1 2 0,1 1 0,0-5 0,-1 1 0,1 1 0,0 1 0,1 2 0,0 3 0,1-7 0,1 1 0,0 3 0,1 3 0,1 5 0,1 0 0,0 2 0,3 7 0,6 10 265,18-9 0,5 15 0,15-9-265,5 53 0,-25 10 0,-12 48 0,-7 22 0,-6 24 0,-11 13 0,-6-26 0,-7 6 0,-2 5 0,-2 4-82,1-1 0,-2 5 0,-2 3 0,1 2 0,0 2 0,4-21 0,1 2 0,-1 1 0,1 1 0,0 2 0,0 0 0,1 1 16,-1 8 0,0 1 1,1 1-1,0 1 1,1 1-1,0 0 1,1 1-1,2-10 1,0 2-1,1-1 1,1 1-1,0 1 1,0 0-1,2 0 0,-1 0 4,2 2 1,0 2-1,2 0 1,-1 0-1,1 0 1,1 0-1,-1-1 1,0-1 0,0-5-1,-1-1 1,1-1-1,0 1 1,0-2-1,1 1 1,0-1-1,0 0-14,1 9 0,1 0 1,0 0-1,1-1 0,-1-1 1,0-1-1,0-2 1,-1 6-1,-1-1 0,1-2 1,-1-2-1,0 0 0,1-3-23,1 8 1,-1-3 0,1-1-1,0-1 1,-1-2 0,-1-8-1,0-1 1,-1-2 0,0-1-1,1-1 22,-1 6 0,1-3 1,0-1-1,-2-2 1,-2 14-1,-2-2 1,1-3 76,1-6 0,0-2 0,-1-3 0,-9 17 0,-1-8 0,7-19 0,0-7 0,-6 22 0,-3-88 0,3-52 0,3-29 0,2 20 0,2-8 0,-1-6 0,0-3 55,-1-4 0,0-5 0,0-3 0,0-2 0,1 0 0,2 13 0,0-1 1,0-1-1,1-1 0,1 0 0,0-1-55,0-6 0,2-2 0,0 0 0,1-1 0,-1 0 0,1 1 0,0-1 0,0 0 0,1 0 0,-1 0 0,2 0 0,0 1 0,0 0 0,1 0 0,0 0 0,1 1 0,1 1 0,2 2 0,1-8 0,1 1 0,1 2 0,2 2 0,1 4 0,1-7 0,3 3 0,0 4 0,2 8 0,0 5 0,0 7 0,6 13 491,38-13 1,-20 99-296,-20 21 1,-8 17-1,-3 13 1,-4 13 0,-1 7-108,-1-17 0,0 4 1,0 4-1,-1 3 0,-1 0 1,-1-7-1,0 1 0,-1 2 1,0 1-1,-1 1 1,0 2-161,-1-4 1,1 2 0,-1 1 0,0 1-1,0 1 1,-1-1 0,-1 1 0,0 3 0,0 1-1,-1 0 1,-1 0 0,1 1 0,-2 0-1,1 0 5,0-9 0,-1 0 1,-1 0-1,1 1 1,-1-1-1,0 1 1,1-1-1,0 0 1,0 9-1,0 0 1,0 1-1,0-2 1,0 1-1,1-1 0,0-1 54,1-5 0,0 1 0,1-1 1,0-1-1,0 0 0,0-1 0,0-1 1,0 9-1,-1-1 0,1-1 0,0-2 1,0 0-1,0-2-98,0 7 1,0-1 0,0-2 0,0-2-1,1-1 1,-1 12 0,0-2 0,0-3-1,-1-3 26,0-15 0,-1-2 1,1-2-1,0-1 0,0 19 1,2-1-1,0-1 247,0-4 1,0-2 0,0-3 0,1-8 0,-1-3 0,-1-3 81,-4 18 1,-2-5 0,2-16 0,-2-5 205,-10 28-451,10-36 0,-5-30 0,-5-75 0,5-6 0,-2-16 0,-2-7 0,-2-6 0,-2-8 0,-1-6 0,0-3 81,6 18 1,-1-3 0,0-3 0,0-1 0,0 0 0,0 2 0,1 4 0,-1 1 0,0-1 0,1 2 0,0 0 0,0 1 0,-3-14 0,2 1 1,-1 1-1,0 3 1,-1 6-1,-1 3 0,-1 3 1,-1 6-1,1 11-82,-7-2 0,-2 15 0,-32-3 327,21 69 1,15 27 0,4 16-132,2 27 1,4 14-1,3-10 1,2 8 0,0 6-167,7-26 1,0 4-1,0 2 1,2 2 0,0 0-1,0 8 1,1 2-1,1 1 1,0 1 0,1 3-113,0-9 0,2 3 0,0 0 0,0 2 0,0-1 0,0 1 0,1-1 0,-1 2 0,1-1 0,-1 0 0,1 1 0,0 0 0,0 1 0,0 1 0,0 0 0,0 0 0,0-2 0,0-1 0,0-9 0,0 0 0,0-2 0,0-1 0,0-1 0,0-2-28,0 3 1,-1 0 0,1-3 0,0-2-1,1-3 1,1 4 0,0-2 0,0-4-1,2-2-61,0 6 1,1-5 0,0-4 170,4 10 0,2-11 0,13-2 491,6-44 1,-6-49-165,6-46 1,-20-8 0,-6-17-219,0 30 0,-1-6 0,-1-4 0,-3-3 1,-3 1-1,-3-4 0,-1-2 0,-1-2 1,0-3-186,0 3 0,0-3 1,-1-3-1,0 0 0,0-2 1,-1 1-1,1 7 1,0 0-1,-1-1 0,1-1 1,-1 0-1,0-1 0,1-1 5,-1-5 1,0-1 0,0-2 0,0 0-1,0 1 1,1 0 0,1 2 0,1 4 0,1 2-1,0 0 1,1 0 0,0 1 0,1 2-1,0-1-28,1-7 1,1 0 0,1 0-1,0 2 1,0 4 0,1 4-1,-1-16 1,0 4 0,1 7-1,1 10 590,-1-19 1,2 23 491,-1 28-831,0 90 1,0 36 0,0 0-1,0 11 1,0 6-153,-1-1 0,1 6 0,0 3 0,1 1 0,0-15 0,1 0 0,1 2 0,0 1 0,0 1-82,0-9 0,1 2 0,-1 1 0,1 1 0,0 0 0,0-1 0,-1 1 0,1-1 0,-1 1 0,1-1 0,0 1 0,0-1-8,0 1 1,1-1-1,-1 0 1,1 0 0,0-1-1,1 0 1,2 12 0,0-1-1,1-1 1,1-1-1,-1-1-20,1-6 1,0-2 0,0 0 0,0-3-1,2-2 1,2 6 0,0-3 0,1-2-1,1-3-107,2 15 0,1-4 0,2-6 217,10 15 0,2-10 0,-7-25 0,2-11 491,31 0 1,-22-30-1,-15-37 1,-8-71-296,-5 15 1,-3-12-1,-5-4 1,-4-10 0,-2-6-88,-2 9 0,-2-5 0,-1-3 0,-1 1 1,2 16-1,-1-1 0,-1-1 0,0 0 1,-2 0-209,-2-4 1,-2-1 0,0 0-1,0 1 1,2 2 0,3 7-1,0 1 1,1 2 0,1 0-1,1 3-10,0-10 1,2 1 0,0 3-1,1 4 1,0-4 0,1 4 0,1 8 108,4 1 0,0 13 983,0 9-738,10 140 1,-2-30 0,3 9 0,-1 7-124,1 1 1,-1 6 0,2 4 0,0-1 0,1 3 0,2 0 0,-1 1 0,0 2-222,-4-12 1,0 0 0,0 2-1,0-1 1,1 0 0,2-1-1,0 0 1,1-1 0,-1 0-1,0 0 25,-1-2 0,0 0 0,-1 0 0,1-1 1,0-1-1,4 11 0,1 0 0,-1-3 0,-1-2 74,0 10 0,0-2 0,-1-6 0,5 16 0,1-11 0,-5-23 0,2-28 0,5-62 0,-7-30 0,-8-21 0,-9 7 0,-7-9 0,-3-8 0,-2-2 0,3 10 0,-3-4 0,0-3 0,-2-3 0,0 0 0,-1-1 0,1 4 0,-1 0 0,0-2 0,-1 0 0,-1-2 0,-1 0 0,0-1-62,0 4 1,-2-1-1,-1-1 1,0-1-1,0 0 1,0 0-1,1-1 1,1 1 0,2-1-1,0 0 1,0 0-1,1 0 1,0 0-1,1-1 1,0 0-1,0 1-9,0-3 1,0 0 0,1-1 0,-1 0-1,2 1 1,0 1 0,0 2 0,2 2 0,-2-12-1,2 1 1,0 3 0,1 2 0,1 1-1,2 3-119,-1-6 1,3-2 0,0 4 0,1 9-1,-1 17-4,-3-4 1,3 35 0,5 91 0,4 52 193,-2-33 0,0 12 0,0 7 0,0 4 0,0-1 0,0-5 0,0 1 0,0 3 0,0 2 0,0 0 0,0 2 0,-1-5 0,1 2 0,0 1 0,0 0 0,0 1 0,0 0 0,1-1 0,0-1 0,0-1 0,1 0 0,0 1 0,1-2 0,-1 1 0,1-1 0,0-3 1,1 1-1,-1 0 1,1-2-1,0 0 1,2-4 0,0-2-1,2 13 1,1-4-1,0-2 1,3-4 0,1-4-1,3-1 0,2-4 0,2-5 0,0-6 0,9 29 0,5-24 0,18-37-109,-15-74 0,-22-29 0,-8-20 109,-2 3 0,-3-9 0,-2-5 0,-3 7 0,-3-4 0,-1-4 0,-2-2 0,1 8 0,-1-3 0,-1-1 0,-1-1 0,-2-1 0,1 13 0,-1 0 0,-1-2 0,0 1 0,-2-1 0,-1 0 81,-2-3 1,-1-1 0,-1-1 0,-1 1 0,0 1 0,1 0 0,2 6 0,0 1 0,0 0 0,0 1 0,1 1 0,0 2 95,-2-7 1,0 0 0,0 2-1,1 4 1,2 4-178,-4-30 0,1 6 0,5 56 0,5 81 0,5 34 0,5-6 0,3 11 0,3 7 0,0 2 0,0 0 0,2 3 0,1 4 0,1 3 0,1 1 0,-1-4 0,2 4 0,0 2 0,1 1 0,0-1 0,0-1 0,1-2 0,-1 0 0,2 0 0,-1-1 0,1 0 0,0-1 0,0-3 0,1 0 0,-1-1 0,2 0 0,-1-3 0,1-1 0,1 6 0,1-2 0,0-2 0,0-2 0,1-3 0,3 7 0,2-2 0,-1-4 0,0-4 295,1 3 0,0-6 1,1-9-296,2 4 0,-2-34 0,0-105 0,-16-19 0,-12-18 0,-6 31 0,-5-6 0,-4-4 0,-2-3 0,0 0 0,-4-3 0,-1-2 0,-1-2 0,-1 1 0,3 12 0,0-1 0,-2 0 0,1 0 0,-2-1 0,0 1-19,-2-4 0,-2-1 0,0 0 1,0 1-1,0 1 0,2 1 0,-2-6 1,1 0-1,0 3 0,2 0 0,-1 3 19,-3-12 0,1 1 0,1 4 0,2 5 0,0-4 0,2 5 0,3 15 0,-10-13 0,25 122-7,4 19 1,4 11 0,7 14 0,3 6 6,-2-17 0,1 3 0,1-2 0,1-3 0,2-2 0,1 0 0,2 1 0,0 0 0,1-1 0,6 25 0,1-2 0,4-2 0,1-2 0,-5-12 0,1-3 0,3-3 0,1-6 0,19 13 491,2-39 1,-14-30-165,-8-14 1,-17-42 0,-9-22-165,1 8 1,-2-6 0,-1-5 0,0-19 0,-1-5 0,-1-5-274,1 13 1,-1-4 0,-1-1 0,-2-1-1,-1 18 1,-1-2 0,-1 0 0,-1 0-1,0-1 11,-2-5 1,-1 0 0,-1-2-1,-1 1 1,0 0 0,-1 2-1,0-1 1,0 0 0,-2 1-1,1-1 35,-2-1 0,-1 0 1,0-1-1,0 2 1,0 0-1,2 4 1,1 1-1,0 1 1,0 0-1,0 1 64,-2-13 0,0 0 0,0 2 0,2 4 0,0-6 0,3 4 0,0 6 491,0-16 1,2 20 491,3 34-787,1 89 1,2 39-1,4-1 1,4 11 0,-1 6-189,-2-24 1,0 4 0,0 2 0,0 2 0,3-2 0,1 3 0,1 1 0,2-1 0,-1 2 0,1-1-108,-1 4 1,0 0 0,0 1-1,0-2 1,2 0 0,-1-7-1,2-1 1,0 0 0,0-2-1,1-1-42,1 14 1,1-2-1,0-3 1,0-3-1,0 6 1,-1-4-1,2-7 11,8 11 1,0-11 129,8 12 0,2-72 0,-20-114 0,-6 16 0,-5-11 0,-5 21 0,-4-5 0,-1-4 0,-2-3 0,1 1 0,-1-3 0,-1-3 0,0-2 0,-1-1 0,0 7 0,-1-1 0,0-1 0,0-2 0,-1-1 0,-1-1-66,0 5 0,-1-3 0,0-2 0,-1 1 0,1-1 0,0 2 0,1 2 1,0-5-1,1 1 0,0 1 0,1 0 0,0 2 0,0-1 66,-2-15 0,0-1 0,1 1 0,1 4 0,1 6 0,2 4 0,0 3 0,2 8 0,1 11 0,2-5 0,2 33 0,7 73-167,0 14 1,1 11-1,0 2 1,0 9-1,1 3 167,1 18 0,1 5 0,2 5 0,-2-10 0,2 4 0,0 3 0,0 2 0,-2-22 0,-1 2 0,1 1 0,0 2 0,1 0 0,1 0 0,1 3 0,2 1 0,0 1 0,1 0 0,0 1 0,0 0-64,2 6 1,0 2 0,1 0 0,0 0 0,1-1 0,0-2 0,0-8 0,1 0 0,0-1 0,1-1 0,0-2 0,0-3 63,3 6 0,-1-1 0,1-3 0,1-3 0,0-4 0,9 22 0,0-6 0,-1-13 0,-4-4 0,2-25 0,11-40 0,-26-54 0,-7-12 0,-4-13 0,0 0 0,-3-9 0,-3-3 0,-5 7 0,-4-3 0,-2-3 0,-1-2 4,2 2 1,0-2 0,-2-3 0,0-1 0,-2 0-1,-4-8 1,-1 0 0,-2-2 0,0 0 0,-1-2-5,4 11 0,-1-1 0,0 0 0,-1-1 0,1 0 0,0 1 0,1 2 0,-1-1 0,0 1 0,1 0 0,0 1 0,1 0 0,-2-12 0,0-2 0,2 2 0,0 3 0,1 4 0,-1-2 0,-1 3 0,3 6 0,3 11 0,2-17 0,4 41 0,2 107-125,4 29 1,4 20-1,0-38 1,2 5-1,1 3 1,0 2 124,0 16 0,1 3 0,1 2 0,1 0 0,0-16 0,0 0 0,2 0 0,0 1 0,0 0 0,2 0 0,0 2 0,1-1 0,1 0 0,-1-2 0,0-4 0,1 0 0,0-1 0,0-2 0,0-1 0,3 9 0,0-1 0,1-3 0,0-4 0,1 4 0,0-5 0,2-8 327,6-1 1,2-19 0,4-29-1,-10-79 1,-15-9 0,-6-16-188,-3-1 0,-3-10 1,-3-4-1,-3 12 1,-2-2-1,-2-3 1,-2-3-231,0 8 1,-2-3-1,0-2 1,-2-1 0,1 0-1,2 10 1,0 0 0,-1-1-1,0 0 1,0 0-1,-1-1-74,0-1 0,-1-1 0,-1 0 0,1 0 0,0 2 0,1 3-33,1-3 0,1 0 1,0 3-1,0 4 0,1 6 442,-5-17 1,2 7 0,-2 33 0,0 39-50,13 67 1,11 33-1,-1-24 1,3 4 0,0 2-34,3 12 1,1 3 0,-1-1 0,1-2 0,0 0 0,1-2 32,3-4 1,1-2-1,-1-2 1,1 26 0,1-4 54,0-5 0,1-6-251,-4-10 0,3-22 0,-2-46 0,-5-48 0,-4-28 0,-2 2 0,-2-7 0,1-6 0,0 6 0,1-4 0,-1-1 0,-1 2 0,-5-15 0,-1 2 0,-2 2 0,-3 4 0,-1 2 0,1 6 0,2-8 0,-2 13 491,-18 8 1,30 109-247,0 6 1,0 7 0,0 8 0,0 5-50,0 14 1,0 5-1,0-25 1,0 1 0,0 3-271,0 6 0,0 3 0,0 1 1,1 10-1,0 2 0,0 0 74,0 7 0,1 0 0,2-3 0,1-12 0,2-4 0,1-3 0,5 19 0,3-9 256,-2-21 1,2-12-1,3-14-256,-4-55 0,-5-73 0,-9 1 0,-2-10 0,1 23 0,0-4 0,0 2 0,-1 3 0,1 1 0,-2 1 0,0-30 0,-3 4 0,-3 16 0,-4 3 0,-2 6 0,-1 4 0,1 1 0,-2 19 0,4 41 0,5 85 0,4 13 0,3 16 0,2-36 0,1 3 0,1 4 0,0 1 0,0 11 0,0 3 0,2 0 0,2-2 0,1-7 0,3-2 0,1-2 0,2-2-103,4 12 1,3-3 0,3-7 0,12 10 0,7-14 102,-6-29 0,5-13 0,40-2 0,-2-61 0,-39-23 0,-6-16 0,-9 3 0,-3-7 0,-1-4 0,-6 5 0,-1-3 0,-1-3 0,0-3 0,4-13 0,0-5 0,-1-1 0,0 0 0,-5 19 0,0-1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22:58.94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112 8908 23987,'-9'89'0,"0"1"0,0-1 0,0 1 0,-2 5 0,1 0 0,-1 2 0,3 3 0,4-11 0,0 1 0,2 2 0,0 1 0,0-1 0,-1-1 0,1 0 0,0 0 0,1 1 0,-1 1-99,0 3 1,1 1 0,-1 1-1,1-1 1,0 0 0,0-4-1,0 0 1,1 0 0,-1-1-1,1 0-11,0-1 1,0 0 0,0-1 0,0-1-1,0-2 1,1 9 0,-1-2 0,2-3-1,0-2-218,2 14 0,0-3 0,3-9 0,-1 11 0,12-23 0,39-37 131,-29-82 0,-5-30 1,-6-6-1,-4-13 0,-4-8 161,-3 15 0,-3-6 0,0-4 1,-2-1-1,1-1 0,-1 12 1,0-2-1,0 0 0,-1-1 0,1 0 1,0-2-47,0-5 0,0-2 0,1 0 0,-1-1 0,0 0 0,0-1 0,0-2 0,-1-1 0,1 0 0,-1-1 0,0 0 0,1 1 6,-1 13 0,0 0 1,1 0-1,-1-1 0,0 1 1,0 0-1,-1 0 1,-2-13-1,0-1 0,0 1 1,-1-1-1,-1 1 0,1 1-14,-2 1 1,0 0-1,-1 0 1,1 1 0,-1 2-1,2 2 1,0-6 0,0 2-1,1 2 1,0 2-1,0 1 74,-2-11 1,0 2-1,0 3 1,2 7 29,1-9 0,2 6 0,-3 32 0,-1 42 1,-1 77-1,0 48-14,1-36 0,0 7 0,-1 6 0,0 3 0,0 3 0,-1 4 0,0 4 0,1 3 0,0 1 0,2-19 0,1 2 0,0 1 0,0 2 0,0 0 0,0 2 0,0 0 0,0 7 0,0 1 0,1 2 0,-1 0 0,1 1 0,0 1 0,0 0-62,1-8 1,1 1-1,0 1 1,0 0-1,0 1 1,0-1-1,1 0 1,-1-1 0,0-2-1,0 1 1,1-1-1,-1-1 1,0 1-1,1 0 1,-1-1-1,1 1 2,-1 0 1,1 0 0,-1 0 0,1 0 0,0-1 0,0 0 0,0-1 0,1-2 0,0 3 0,1-1 0,-1 0 0,1-2 0,1-1 0,0-2 0,0-1 59,2 18 0,2-2 0,0-2 0,0-3 0,-1-5-47,-3 0 1,-2-2 0,3-7 0,6-12 0,13 11 0,8-35 46,20-82 0,-25-19 0,-3-22 0,-2-8 0,-5 12 0,-1-6 0,-1-6 0,-2-2 0,0-3 0,-3-2 0,0-3 0,-2-3 0,-1-2 0,0-3 0,0-1-46,-2 13 0,1-1 0,-1-3 0,0-1 0,-1-1 0,0 0 0,0-1 0,-1 0 0,0 8 0,-1 0 0,-1-1 0,0 0 0,0 0 0,0-1 0,0 0 0,0-1 0,1-1 46,-1 6 0,0-1 0,1-1 0,0 0 0,-1-1 0,1 1 0,-1-1 0,1 0 0,-1 0 0,0 1 0,0 0 0,0-1 0,0 1 0,-1-1 0,1 1 0,-1 0 0,0-1 0,1 1 0,-1-1 0,0 1-52,0 0 0,0-1 0,0 0 1,0 0-1,0 1 0,0-1 0,0 1 1,0 0-1,0 1 0,0 1 0,0-5 1,0 0-1,0 1 0,0 0 0,0 0 1,0 2-1,0 0 0,0 1 0,0 1-19,0-4 1,0 2 0,0-1 0,0 2-1,0 1 1,0 1 0,0 2 0,0 2 0,0-13-1,0 2 1,0 2 0,0 2 0,0 3-1,0 3 316,0-18 1,1 4 0,-1 5 0,-1 8-58,0-6 1,0 7-1,-7 46 1,-16 88-189,8 10 0,2 18 0,0 8 0,3-13 0,1 6 0,1 5 0,0 4 0,-1 2 0,0-8 0,1 4 0,-1 2 0,0 3 0,0 1 0,1 0 0,1 1 0,0-4 0,1 0 0,1 1 0,0 1 0,0 1 0,0 1 0,0 0 0,-1 1-55,1-4 0,-1 1 1,0 0-1,0 1 0,0 1 1,0 0-1,0 1 1,2 0-1,-1 0 0,2 4 1,-1 1-1,2 0 1,-1 0-1,1 1 0,0 0 1,1 0-1,-1 0 0,1 1 3,0-8 0,0 0 0,0 1 1,0 0-1,1 0 0,0 0 0,-1 0 1,1 0-1,0-1 0,0 0 0,0 7 1,0-1-1,1 0 0,-1 0 0,1-1 1,-1 0-1,1 1 0,0-1 0,-1 1 19,1-1 0,-1 2 0,1-1 0,-1 1 0,0-1 0,1 0 0,1-2 0,0-1 1,0-1-1,2 1 0,0-2 0,1 0 0,1-1 0,-1-2 0,1 0 0,0-2 0,1-1 33,0 17 0,1-2 0,-1-1 0,2-2 0,0-3 0,1-3 0,1-1 0,1-2 0,1-4 0,0-4 0,-1-6 327,1 13 1,0-8 0,1-8-83,5 14 1,1-39 0,-3-85 0,-1-32-124,-1-1 1,-2-12 0,-1-8 0,-2 8 0,0-6 0,0-6 0,-2-4 0,-2-1-123,-1 14 0,-2-4 1,-2-2-1,1-1 0,-1-2 1,0 0-1,1 0 0,0 6 1,0 1-1,0-2 0,0 0 1,0-1-1,0 0 0,0-1 1,-1-1-1,1 5 0,-1 0 0,0-1 0,0-1 0,0-1 0,0 1 0,0-1 0,0 0 0,-1-1 0,0-2 0,0-1 0,0 0 0,-1 0 0,1-1 0,-1 1 0,0-1 0,0-1 0,-1 1-55,1-2 0,-1-1 1,-1 0-1,1 0 0,0 0 1,-1-1-1,0 1 1,1 0-1,0 0 0,0 1 1,0 0-1,1 1 1,0-1-1,-1 0 0,0 1 1,1 0-1,-1 0 0,-1 1-7,1 3 1,-1 0-1,-1-1 1,1 1-1,-1 1 1,1 1-1,0 0 1,0 1 0,1 2-1,-1-13 1,1 0-1,1 2 1,-1 2-1,1 0 1,0 2-1,1 2 225,-1-4 1,0 0 0,1 2 0,0 3 0,0 2 0,0 4-115,0-18 0,1 3 0,-1 6 0,1 11-49,0-31 0,0 52 0,0 115 0,0 65 0,0 7 0,-1-46 0,-1 3 0,1 3 0,-1 5 0,0 5 0,1-8 0,0 5 0,0 4 0,1 3 0,-1 3 0,0 0 0,0 0 0,0-3 0,0-9 0,0-1 0,0 1 0,0 0 0,0 1 0,1-1 0,-1 1 0,0 0 0,1 1 0,-1 2 0,1 1 0,0 0 0,0 1 0,0 0 0,0 0 0,1 0 0,-1 0 0,0 0 0,0 0 0,0 1 0,0-1 0,0 1 0,0 0 0,0 0 0,0 0 0,0 0 0,0 1 0,0 1 0,-1 1 0,1 1 0,-1-1 0,1 1 0,0-1 0,0 0 0,0-2 0,2-1 0,0 5 0,0-1 0,1 0 0,1-2 0,-1 0 0,1-1 0,0-2 0,1 0 81,-1 3 1,1 0 0,0-1 0,1-1 0,-1-3 0,1-2 0,-1-3 0,2 15 0,1-3 0,-1-3 0,1-6 0,-1-6 243,3 8 0,-1-8 0,2-9-80,-1 15 1,4-40 0,5-84 0,1-31-211,-3-2 0,-3-12 0,-1-9 0,-2 4 0,-1-9 0,-1-6 0,0-4 0,-1-3-35,-2 23 0,-1-3 0,0-3 0,0-2 0,-1-1 0,0-1 0,0-1 0,0 0 0,-1 3 0,0 0 0,0-2 0,0 0 0,0-1 0,-1-1 0,1 0 0,-1-2 0,0 0-47,0 2 0,0-1 0,-1-1 0,1-1 0,-1-1 1,0 0-1,1 0 0,-1-1 0,0 0 0,1 0 1,-1 6-1,1 0 0,-1-1 0,0 0 0,1 0 1,-1-1-1,1 0 0,-1 0 0,1 0 0,0-1 0,0 0 2,0-3 0,1-1 0,-1 0 1,1-1-1,-1 0 0,1 0 1,0-1-1,0 1 0,0 1 1,0-1-1,-1 1 0,1 3 1,0-1-1,-1 1 0,1 0 1,-1 0-1,1 0 0,0 0 1,0 1-1,0-1 0,1 2 0,-1-1-5,1 3 1,0-1 0,1 1 0,0-1 0,-1 1 0,1 1-1,0 0 1,0 0 0,0 2 0,0 1 0,0 0 0,0-7 0,-1 0-1,0 1 1,1 2 0,-1 0 0,1 1 0,0 1 0,1 2-1,0 0-66,2-14 1,1 0 0,0 2 0,1 1-1,0 2 1,0 4 0,0 2 223,2-12 1,-1 2 0,1 5 0,1 5 0,0 9 0,3-6 0,0 10 0,4 19-109,16 15 0,-20 111 0,-10 50 0,-3-36 0,-2 9 0,-2 6 0,-2 4 0,1-16 0,-2 3 0,-1 3 0,0 3 0,0 1 0,-1 2 0,2-12 0,0 1 0,0 3 0,-1 0 0,1 2 0,-1 0 0,0 1 0,0-1 0,-1 3 0,0 1 0,-1 0 0,0 1 0,0 1 0,1 0 0,-1 0 0,1 2-55,1-7 0,0 2 1,0 0-1,0 1 0,0 1 1,0-1-1,0 1 1,1 0-1,-1 0 0,1 1 1,-1 1-1,1 0 1,-1 1-1,1-1 0,0 1 1,0 0-1,1 0 0,-1 0 3,2-8 0,0 0 0,0 1 1,1-1-1,-1 1 0,1 0 0,0 0 1,0-1-1,0 0 0,0 0 0,-1 7 1,1 0-1,0 0 0,0-1 0,-1 0 1,1 0-1,0 0 0,1-1 0,-1 0 37,1-4 1,-1 1 0,1 0 0,0-1 0,0 0 0,1-1 0,-1-1 0,0-2 0,0-2 0,0 9-1,0-1 1,0-2 0,0-2 0,0-1 0,0-2 0,0-2 14,0 16 0,0-2 0,0-3 0,0-4 0,0-5 196,0 25 1,0-7-1,0-25 1,0-18 0,0-159-57,0 33 0,0-11 1,0-6-1,-1-3 1,0-7-1,0-4 1,-1-3-52,0 5 0,-1-3 1,0-2-1,0-2 0,-1 0 1,1 10-1,0 0 0,-1-1 1,0-1-1,-1 0 1,0-1-161,0 9 1,-1 0 0,0-1 0,-1 0-1,0-1 1,1 1 0,-1-2 0,0-2 0,-1 0-1,0-1 1,1-1 0,-1 1 0,0-2-1,0 1 0,0-5 1,-1 0 0,0-1 0,1 0-1,-1 0 1,1 0 0,0 0 0,0 2 0,1 0-1,0 1 1,0-1 0,0 1 0,0-1-1,1 2 49,0 0 1,1 1 0,-1-1 0,1 1 0,0 1 0,0 1-1,0 1 1,0-7 0,-1 2 0,1 0 0,0 2 0,0 1 0,2 3 130,0-6 0,2 2 0,0 2 0,0 2 1,0 1-1,-1-9 0,-1 1 0,2 4 1,-1 2 53,2-9 1,0 4 0,0 3 0,0 8 0,0 3 0,0 3 81,1-19 1,-2 3 0,-2 0 0,-1 2-1,1 7 1,-1 1 0,-5 0 0,0 1-52,2-1 1,0-1 0,-2 2 0,1 0-195,0-2 0,1 1 0,1 4 0,2 3 0,4 3 0,0 1 0,-3 0 0,-1 1 0,0-1 0,0-1 0,0-7 0,1-2 0,3-1 0,0-1 0,0-6 0,0-2 0,0-6 0,0 0 0,0 4 0,0 1 0,0 2 0,0 0 0,0 5 0,0 1 0,-1 4 0,2 2 0,2 4 0,1 2 0,0 11 0,0 1 0,1 7 0,-1 3 0,4-37 0,-3 11 491,9 12 1,-6 7 491,6 0 0,1 10 0,7-5 0,0 30 0,10 4 0,2 20 0,1 0-517,16-19 1,-14-6-467,14-19 0,-7 0 0,-7 0 0,10 0 0,-11 0 0,18 2 0,-10 5 0,5 6 0,-4 8 0,-11 11 0,8 2 0,-8 10 0,-10 10 0,-4 2 0,-20 13 0,0 4 0,0 6 0,0 9 0,0 0 0,7-7 0,1-1 0,-1 1 0,0 17 0,1 5 0,-1-13 0,-7-2 0,0-4 0,0 11 0,0 1 0,7-8 0,1-8 0,-1 1 0,0 15 0,1-1 0,-1 0 0,1-9 0,3-2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4:58.496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1712 1 24575,'-13'79'0,"-1"-1"0,1 1 0,-1 0 0,4 11 0,2 3 0,1 5 0,2 4 0,2 5 0,3-19 0,1 2 0,1 3 0,2 3 0,0 3 0,0 1 0,1 2 0,-1 1-45,0-13 0,0 2 0,1 2 1,0 1-1,0 2 0,0 1 1,0 0-1,0 0 0,0 0 1,0-2-1,-1 0 0,1-3 1,-1 0-1,0 1 0,0-2 1,0 1-1,0 0 0,0-1 1,0 1-1,-1-1 0,1 0 0,0 0-5,0 7 1,0 1 0,0-2 0,0 1 0,1 0 0,-2-1-1,1 1 1,0-1 0,0 0 0,-1 1 0,0-2 0,1 0 0,-1 1-1,-1-1 1,1 0 0,0 0 0,0 0 0,-1 0 0,1 0-1,0 0 0,-1-1 1,1 1 0,0-1 0,-1 0 0,1 0 0,-1 0-1,1 0 1,0 0 0,-1 0 0,1-1 0,-1-1 0,0-1 0,1 1-1,-1-1 1,0 0 0,0 0 0,1 0 0,-1 0 0,1-1-1,0 0-8,0 8 0,0 0 0,0 0 0,1-1 0,0 1 1,-1-2-1,1 0 0,0-1 0,0 0 0,1 3 0,-1 0 1,1-2-1,0 1 0,0-2 0,0-1 0,0 0 0,0-1-18,1 7 0,0 0 1,1-2-1,-1 0 0,1-2 1,0-2-1,0-1 1,1 1-1,1-1 0,0-3 1,1-1-1,-1-2 0,1-3-47,0 0 0,0-2 0,0-2 0,1-4 0,0-3 0,4 21 0,0-5 0,3-13-205,4-9 0,2-14 0,8 0 82,-6-94 0,-7-19 0,-2-19 0,0-8 164,-4 14 0,-1-4 0,0-6 0,-1-3 0,-1-4 0,-2 5 0,0-5 0,-2-3 0,0-3 0,-1-3 0,-1-1 0,1-2 30,-2 7 0,0-3 0,0-1 1,-1-3-1,0-1 0,0-1 0,-1 0 1,1 0-1,-1 0 0,1 7 0,-1-1 1,0 1-1,-1-2 0,1 1 0,-1-1 1,1-1-1,-1 0 0,1 0 0,-1-1 7,0 5 0,0-2 0,0 1 1,0-2-1,0 1 0,0-1 1,0 0-1,0 0 0,0 1 1,0-1-1,0 1 0,0 0 1,0 0-1,0 1 0,0-1 1,0 0-1,0 1 0,0-1 1,0 1-1,0-1 0,0 0 0,0 1-2,0-1 0,0 0 0,0 0 0,0-1 0,0 1 1,0 0-1,0 0 0,0 0 0,0 1 0,0 1 1,0 0-1,0-3 0,-1 0 0,0 1 0,1 0 1,-1 0-1,0 1 0,1 1 0,-1 0 0,0 2 0,0 0-19,1-3 0,-1 0 1,0 1-1,1 0 1,-1 2-1,0 1 1,0 1-1,1 3 1,-1 1-1,0-20 1,-1 2-1,1 2 1,0 4-1,0 3 0,0 4 311,1-18 1,0 4 0,0 9 0,0 14-2,3-9 0,-6 42-244,-32 137 0,21-20 0,2 19 0,0 9 0,-2 1 0,1-19 0,-3 3 0,0 3 0,0 2 0,0 3 0,2 3 0,2-9 0,0 3 0,1 2 0,1 2 0,-1 1 0,1 2 0,1 1 0,-1 1-47,1-8 0,0 1 0,1 1 0,0 2 0,0 1 1,0 0-1,0 1 0,1 1 0,0 0 0,0 1 1,1-2-1,1 1 0,0 1 0,0 0 0,0 1 1,0 1-1,1 0 0,0 0 0,0 1 0,1 0 0,-1 0 6,1-3 0,0 0 0,1 1 0,-1 0 0,1 1 0,0-1 0,0 1 0,0 1 0,0-1 0,0 0 0,1-1 0,-1 1 0,1-2 0,-1 1 0,1 0 0,-1 0 0,1-1 0,0 1 0,0-1 0,0 1 0,0 0 0,0-1 0,1 1 0,-1-1-2,1 1 0,-1 0 0,1 0 1,-1 0-1,1 0 0,0 0 0,0 0 1,0 0-1,0-1 0,1-1 0,-1 0 1,1-2-1,0 3 0,0-1 0,1-1 1,-1 0-1,1 0 0,0-1 0,0-1 1,0 0-1,0-1 0,0 0 0,1-1 37,0 12 1,0 1 0,0-1 0,1-1 0,-1-1 0,1-2 0,0-1 0,0-2 0,0-2 0,1 6 0,0-1-1,0-2 1,0-3 0,1-2 0,0-3 0,2-4 201,1 8 1,1-4-1,1-4 1,0-5 0,0-5-34,-2 17 1,0-8 0,8-30 0,15-37 0,-17-71 0,-8-38 24,2 28 0,0-7 0,0-7 0,-1-6-254,-2 0 0,0-7 1,-2-6-1,1-4 1,-2-4-1,1-1 1,-1 17-1,0-3 1,0-2-1,0-3 1,-1-1-1,1-2 1,-2-1-1,0-1 0,0 0 26,-1 16 1,-1-2 0,1 0-1,-1-2 1,-1 0 0,0-1-1,1-1 1,-2 0 0,1 0-1,0-1 1,-1 1 0,0-1-1,1 4 1,-1 0 0,0-1-1,0 1 1,-1-2 0,1 1-1,-1-1 1,1 0 0,-1 0-1,-1 0 1,1 0 0,-1-1-1,0 1 3,0-3 0,-1 0 0,0 0 0,-1-1 0,1 0 0,-1 0 0,0 0 0,0 0 0,0 1 0,0-1 0,0 0 0,1 1 0,-1 1 0,2 1 0,-1 1 0,0 0 1,0 0-1,1 0 0,-1 0 0,1 1 0,-1 0 0,1 0 0,0 0 0,0 0 0,0 1 0,1 1 37,-1-4 0,1 0 0,0 0 0,-1 0 0,2 0 0,-1 1 0,0 1 0,0 0 0,1 1 0,0 1 0,-1 1 0,1 2 0,-1-16 0,0 1 0,1 2 0,-1 1 0,1 1 0,-1 1 0,2 2 0,-1 2 0,2 2 89,0-8 0,0 0 1,1 3-1,1 1 0,-1 5 1,1 3-1,-1 6 0,0-21 1,0 3-1,0 14 1,0 27 893,0 26-932,1 92 0,-2 56 0,-3-41 0,-1 13 0,-2 8 0,-1 7 1,0 2-1,1 1-51,0-21 0,0 2 0,0 2 0,0 2 0,0 2 0,-1 1 0,1 2 0,-1 1 0,0 1 0,1-6 0,0 1 0,0 2 0,-1 1 0,1 1 0,-1 2 0,1 0 0,-1 1 0,0 1 0,0 2 0,0-1-34,1-10 0,0 0 0,-1 1 0,0 1 0,0 2 0,0-1 0,0 2 0,0 0 0,1 0 1,-1 0-1,1 1 0,0-1 0,0 1 0,1-1 0,0-4 0,1 0 0,0 0 0,0 0 0,1 1 1,-1-1-1,1 1 0,0 0 0,0 1 0,0-1 0,1 1 0,-1-1 0,1 1 0,-1 0 0,1 1 1,-1 2 0,1 1 0,0 1 0,0 0 1,0 0-1,0 0 0,0 0 0,0 1 1,1-1-1,0 0 0,-1 1 0,1-2 1,0 1-1,0-1 0,1 0 0,-1-3 0,1-1 1,-1 1-1,1 0 0,0-1 0,0 0 1,0 0-1,0 0 0,0 0 0,1-1 1,0 0-1,-1 0 0,1-1 0,0 1 0,1-1 9,-1 2 1,1 1 0,0 0 0,0 0 0,0-1-1,0 0 1,0 0 0,1-1 0,0 0 0,-1-1-1,1-1 1,0 0 0,0-2 0,0 0 0,1 12 0,-1-1-1,0 0 1,1-2 0,-1 0 0,1-1 0,0-2-1,1-1 1,0-1 0,0-2 0,1-2 23,2 13 0,0-1 0,2-2 0,0-2 0,-1-2 0,1-3 0,0-2 0,-2-3 109,1 5 0,-2-1 0,-1-3 0,2-4 1,1-6-1,2-8 0,7 20 0,2-10 1,4-31 217,9-37 1,-5-83 0,-8-47-313,-8 49 0,-1-7 1,-1-5-1,-1-6 1,0-3-1,-3 10 1,0-5-1,-1-3 1,0-3-1,-1-3 1,0-2-1,0-2 0,0-1-56,1 9 0,-1-1 0,0-3 0,1-1 0,-1-2 0,0-1 0,0-2 0,0 0 0,0-1 0,-1-1 0,0 0 0,0 7 0,-1-1 0,1-2 0,-1 0 0,0 0 0,0-2 0,0 0 0,0-1 0,-1 0 0,1-1 0,-1 0 0,0-1 0,0 0 8,0 6 0,0-1 0,-1 0 0,0-1 1,1-1-1,-1 0 0,0 0 0,0-1 1,0 0-1,0 0 0,-1 0 0,1 0 1,0 0-1,0 1 0,0 0 0,0-1 0,0 1 1,0 0-1,0-1 0,0 1 0,0 0 1,0-1-1,-1 1 0,1 0 0,0-1 1,0 1-1,0 0 0,-1-1 0,1 1 0,-1 0 22,1 0 0,-1 0 1,1 0-1,-1-1 1,0 0-1,0 1 0,0-1 1,0 1-1,1 0 1,-1 0-1,0 1 0,0 1 1,0 0-1,1 1 1,-1 1-1,1-6 1,-1 1-1,1 0 0,-1 1 1,1 1-1,-1 0 1,1 0-1,0 2 0,0-1 1,0 2-1,0 0 1,1 0-1,-1 1 11,1-8 0,0 0 0,-1-1 0,1 2 0,1 0 0,-1 1 0,1 2 0,0 1 0,0 1 0,1 3 0,0 2 0,0-12 0,2 2 0,-1 1 0,1 3 0,0 2 0,1 3 0,1 4 0,0 4 122,4-15 1,0 4 0,1 5 0,0 7 0,0 6 0,1-18 0,0 8 0,1 49 122,13 116 1,-20-9 0,-4 16 0,-1 9-239,0-20 0,1 6 1,-1 5-1,0 4 0,0 4 1,-1 3-1,0-12 0,1 4 1,-1 2-1,-1 3 0,1 3 1,0 1-1,-1 3 1,1 1-1,-1 1-44,0-16 1,1 2-1,-1 1 1,0 2-1,0 1 1,0 1 0,0 1-1,0 1 1,0 1-1,0 0 1,0 0 0,-1 0-1,1 1 1,-1-2-1,1 1 1,-1 1 0,1 0-1,-1 1 1,0 0-1,0 0 1,0 1 0,0 0-1,0 1 1,0 0-1,0 0 1,0 0-1,0 1 5,0-8 0,-1 0 0,1 0 1,0 1-1,-1 1 0,0 0 1,1 0-1,-1 0 0,1 0 0,-1 0 1,0 0-1,1 0 0,-1 0 1,1-1-1,0 0 0,0-1 0,-1 4 1,1-1-1,0 1 0,0-1 1,0 0-1,0-1 0,0 1 0,1-1 1,-1 1-1,0-1 0,1 0 1,-1 0-1,1 0 0,0-1 0,-1 1 26,1 5 0,0 0 1,0 0-1,0 0 0,1 0 1,-1 0-1,0-1 1,1 1-1,-1-2 0,1 0 1,0-1-1,0 0 0,0-2 1,1-1-1,0 5 1,-1 0-1,1-2 0,1 0 1,-1-1-1,1-1 0,-1-1 1,1 0-1,0-2 1,0 0-1,1-1 0,0-2 6,0 16 0,0-1 0,1 0 0,0-3 0,0 0 0,1-3 0,0-1 0,0-3 0,1-3 0,0 4 0,0-1 0,1-2 0,0-3 0,0-4 0,2-4 0,1-5 163,5 14 1,1-7 0,1-6 0,0-7 0,8 28 0,3-28 163,-2-51 1,-12-58 0,-4-28-252,-2 2 0,-2-8 1,-1-11-1,-1 7 1,0-7-1,-1-8 1,1-5-1,-1-3 0,1-1-76,0 14 0,0-2 0,1-2 0,0-4 0,0-1 0,-1-1 0,1-3 0,-1 0 0,-1-1 0,0 13 0,-1-1 0,0-1 0,0-1 0,-1-1 0,0-2 0,1 0 0,-2-1 0,1-1 0,0-1 0,-1 0 0,0-2-34,1 4 0,-1-1 0,-1-2 0,1-1 0,-1 0 0,1-1 0,-1-1 0,0-1 0,-1 1 1,1-1-1,0 0 0,-1 1 0,0 0 0,0 0 0,1 7 0,-2-1 0,1 0 0,0 1 0,0-1 1,-1 0-1,0 0 0,1 0 0,-1 0 0,0 0 0,-1 0 0,1 0 0,0-1 0,0 1 0,-1 0-2,0-1 1,0 0 0,0 0 0,0-1 0,-1 0 0,1 0 0,-1 0 0,0 1 0,1-1-1,-1 1 1,0 1 0,1-1 0,0 2 0,0 0 0,0 1 0,0-7 0,0 0 0,0 0-1,0 1 1,0 1 0,1 0 0,-1 0 0,1 1 0,0 1 0,0 1 0,0 0 0,0 1-1,1 1 36,0-7 1,0 0 0,1 1 0,-1 1 0,1 1 0,0 0 0,0 2 0,0 1 0,1 2 0,-1 1 0,0 2 0,0-13 0,0 1 0,1 2-1,-1 2 1,1 2 0,-1 3 0,1 3 0,0 4-1,0-18 0,0 4 0,0 5 0,0 6 0,0 8 327,0-14 1,0 9 0,0 49-230,0 87 0,1 66 0,-2 13 1,-2-55-1,0 5 0,-1 5 1,0 4-1,-1 4 0,0 3 1,0 2-140,2-13 0,-1 3 0,0 3 0,0 3 0,-1 2 0,1 2 0,0 1 0,-1 1 0,1 0 0,0 1 0,0-1 0,0-7 0,0 1 0,0 0 0,0 1 0,0 1 0,0 1 0,1 0 0,-1 1 0,0 0 0,0 1 0,0 0 0,0 1 0,1 1 11,-1-6 0,0 0 1,1 2-1,-1 0 1,0 1-1,1 1 0,-1-1 1,0 1-1,1 1 1,-1-1-1,1 0 0,-1 0 1,1 0-1,0-1 1,0 0-1,1-2 0,-1 0 1,1 0-1,-1 0 1,1 0-1,-1 0 0,1 0 1,0 0-1,0 0 1,0-1-1,1 0 0,-1 0 1,1 0-1,-1-1 1,1 1 29,0 2 0,0 1 0,0 0 0,0 0 0,0-1 0,1 1 0,-1-1 0,1-1 0,-1 1 0,1-2 0,0 0 0,0-1 0,0-1 0,0-1 0,1 6 0,-1-2 0,0 0 0,1-1 0,-1 0 0,1-2 0,0 1 0,0-2 0,0 0 0,0-1 0,0-1 0,0 0 0,0 9 0,1-1 0,-1 0 0,1 0 0,-1-2 0,1 0 0,0-3 0,1-1 0,0-2 0,0-3 0,1 15 0,0-3 0,0-2 0,1-3 0,1-3 0,0-3 0,2-3 196,1 4 1,0-3-1,2-5 1,0-4 0,1-5 48,2 22 1,1-7 0,4-46 0,13-80-175,-19-28 0,-6-23 1,1 14-1,0-12 0,0-9 1,1-5-1,-1-1-71,0 22 0,-1-3 0,1-1 0,0-4 0,0-1 0,-1-3 0,0-1 0,-1-2 0,-1 10 0,-1-2 0,0-1 0,0-2 0,-1-1 0,0-2 0,0-1 0,0-2 0,0 0 0,0-1 0,-1-1-34,1 10 0,-1-2 0,0-1 0,0-1 0,1-1 0,-1-1 0,-1-1 0,1 0 0,0 0 1,0-1-1,-1 0 0,1 0 0,-1 0 0,0 1 0,1 3 0,-1 0 0,-1 0 0,1-1 0,0 0 1,0 0-1,-1 0 0,1 0 0,-1 0 0,1-1 0,-1 0 0,0 0 0,1-1 0,-1 0 0,0 0 1,0 3 0,1-2 0,-1 0 0,0 0 1,0-1-1,0 1 0,-1-2 0,1 1 1,0 0-1,0 0 0,0 1 0,0-1 1,0 1-1,0 0 0,0 2 0,0-1 0,0-7 1,0 0-1,1 0 0,-1 1 0,0-1 1,0 1-1,0 1 0,1 0 0,-1 0 1,0 1-1,1 0 0,-1 1 0,1 0 0,-1 1-10,1 0 1,0-1 0,-1 1 0,1 0 0,-1 0 0,1 1 0,0 1 0,0 1 0,0 0 0,0 1 0,1 2 0,-1 1 0,2 1-1,-1-11 1,1 1 0,0 1 0,0 1 0,0 2 0,1 1 0,0 2 0,0 2 0,1 3 0,1 3 42,2-22 0,1 2 0,1 5 0,0 3 0,1 6 0,-1 5 0,1-9 0,-1 3 0,1 12 0,5 21 491,23 4 1,-6 145-352,-15-5 0,-3 22 1,-9-26-1,-1 11 1,-2 8-1,0 6 1,-1 1-90,0-23 0,-1 3 0,0 3 0,0 2 0,0 2 0,-1 2 0,0 3 0,1 1 0,-1-11 0,1 2 0,-1 1 0,0 2 0,0 2 1,1 1-1,-1 2 0,0 1 0,0 1 0,0 1 0,0 2-84,0-15 0,0 1 0,0 2 0,0 2 1,0 0-1,0 1 0,0 2 0,0-1 1,0 2-1,0-1 0,0 1 0,0-1 1,0 0-1,0 0 0,0-1 0,0 0 0,0 1 1,0 0-1,0 0 0,0 0 0,0 0 1,0 0-1,0 0 0,0 1 0,0-1 1,0 0-1,0 0 0,0 0 0,0 0 0,0 0-1,0-1 0,0 1 0,0 0 0,0-1 0,0 1 0,0 0 0,0 0 0,0 0 0,0-1 1,0 0-1,0 0 0,0-1 0,0 0 0,0-1 0,0 0 0,0 0 0,1 0 0,-1 0 0,0 0 1,0-1-1,1 0 0,-1-1 0,0 0 0,1-1 0,-1 0 0,1-1 0,0 0 0,0-1 0,0-1-3,0 6 0,0-1 0,0 0 1,0-1-1,1 0 0,-1-1 1,1-1-1,-1-1 0,1-1 1,0-1-1,1-1 0,-1-1 1,1 13-1,1-1 0,-1-2 1,1-1-1,0-1 0,1-2 1,0-2-1,0-1 0,1-2 37,2 8 0,0-1 0,1-3 0,1-1 0,0-4 0,0-2 0,1-4 140,1 7 0,1-3 1,0-4-1,0-6 1,1-7-1,7 38 1,6-38 186,12-68 1,-22-61 0,-12-33-274,-1 21 0,-2-8 1,-2-9-1,0-5 1,1 12-1,-1-4 1,0-6-1,-1-3 1,1-4-1,-1-2 1,0-2-98,1 13 0,-1-3 0,0-2 1,1-3-1,-1-1 0,0-2 0,-1-1 1,0-1-1,0-1 0,-1 0 0,0 14 1,0-1-1,-1-1 0,1 0 0,-2-2 1,1 0-1,-1-1 0,0-1 0,0 0 1,0-1-1,0 0 0,-1-1 0,0-1 10,1 6 0,-1-2 0,0-1 0,0-1 1,0 0-1,-1-1 0,1-1 0,-1 1 1,0-1-1,0 0 0,0 0 0,0 1 1,0 0-1,0 0 0,0 1 0,1 2 0,-1 0 1,0 0-1,0 1 0,0-1 0,0 1 1,0 0-1,0-1 0,0 1 0,0 0 1,0 0-1,0 0 0,0 1 0,0-1 0,0 0-3,-1-5 1,1-1 0,-1 0 0,0 0 0,0 0 0,0 0 0,0 0 0,1 1 0,-1 0 0,0 1 0,1 1 0,0 1 0,1 1 0,-1 1 0,1-3 0,0 0 0,0 1 0,0 1 0,1 0 0,-1 2 0,1 0 0,1 1 0,-1 2 0,1 1 0,0 1 0,0 1 35,1-12 0,0 1 0,0 0 0,1 3 0,0 1 0,0 2 0,1 3 0,-1 3 0,1 3 0,-1-11 0,1 2 0,0 3 0,0 5 0,0 8 0,0 10 491,1-45 1,0 54-247,0 80 1,2 30 0,0 23 0,1 7-170,-1-1 0,1 6 0,-1 8 0,-3 8 0,0-21 0,-2 5 0,-1 6 0,0 4 1,-2 3-1,1 3 0,-1 2 0,1 1-114,0-17 0,-1 2 0,1 2 0,-1 3 0,0 1 1,-1 1-1,1 1 0,-1 2 0,1 0 0,0 0 1,0 1-1,0-1 0,0-7 0,1 1 0,0 0 1,0 1-1,0 0 0,0 1 0,0 0 0,0 1 1,0 0-1,0 1 0,0 0 0,-1 1 0,1 1 0,0 0 6,0-5 0,-1 1 0,1 1 1,-1 1-1,1 0 0,-1 1 1,0 1-1,0-1 0,1 1 0,-1 0 1,1-1-1,0 0 0,0 0 1,0-1-1,0 0 0,1-2 0,0 2 1,0 0-1,0-1 0,0 0 1,1-1-1,0 1 0,-1-1 0,1 0 1,0-1-1,1 1 0,-1-1 1,1-1-1,-1 1 0,1-1 0,0 0 8,0 2 0,1 0 0,-1 0 0,1 1 0,0-2 0,0 1 1,0-1-1,0 0 0,1-1 0,-1-1 0,1 0 0,-1-1 0,1-2 1,-1 0-1,0 13 0,1 0 0,0-2 0,-1 0 0,1-1 0,0-2 1,0 0-1,-1-2 0,2-1 0,-1-1 0,0-3 24,0 5 0,1-1 0,-1-2 0,0-1 0,1-2 0,0-1 0,0-3 0,0-1 0,0-3 0,1 18 0,1-2 0,-1-2 0,1-5 0,1-5 0,0-5 327,3 26 1,2-10 0,1-11-1,2 16 1,2-47 0,4-108-188,-9-10 0,-5-20 1,-6 6-1,-3-15 1,-3-10-1,-1-6 1,0-1-137,2 22 0,-1-3 0,-1-4 1,0-1-1,0-4 0,-1-1 0,0-3 1,0-1-1,2 18 0,0-2 1,-1-2-1,1-1 0,-1-1 0,1-2 1,-1-1-1,0-1 0,-1-1 0,1-1 1,-1-1-1,0 0-37,1 7 0,0 0 0,-1-3 0,1 0 1,-1-1-1,0-1 0,-1-1 0,1 0 1,0-1-1,0 0 0,-1 0 0,1 1 1,0-1-1,-1 1 0,1 1 0,0-1 0,0 0 1,-1 0-1,1 0 0,0 0 0,0 0 1,0 0-1,-1 0 0,1 0 0,0-1 1,-1 1-1,1-1 0,-1 0 0,1 1 0,-1-1-1,1 4 0,0-1 0,0 1 0,-1-2 0,0 1 0,1-1 0,-1 1 0,1-1 0,-1 1 1,1 0-1,-1 0 0,1 1 0,0 1 0,1 0 0,-1 1 0,1 1 0,-1-12 0,0 1 0,1 0 1,-1 1-1,1 1 0,0 0 0,0 1 0,1 0 0,-1 1 0,1 1 0,1 1 0,-1 0 0,1 2-16,0-8 1,0 2 0,0 0 0,0 0-1,1 2 1,0 0 0,1 2 0,0 1 0,-1 1-1,1 2 1,1 2 0,-2-15 0,1 1 0,-1 1-1,2 3 1,-1 2 0,1 3 0,1 4 0,1 3 49,0-18 0,2 5 0,1 4 0,-1 7 0,1 7 245,-1-22 1,0 10 0,0 53 0,0 77-106,0 43 0,0 27 1,0-32-1,0 9 1,0 7-1,0 3 1,0 3-87,0-11 1,1 3-1,-1 3 1,1 2 0,-1 3-1,-1 3 1,0 3-1,-1-19 1,-1 3 0,0 2-1,-1 2 1,0 1-1,0 2 1,0 2 0,-1 1-1,1 2 1,0 1 0,-1 1-88,2-11 0,-1 2 0,0 2 0,0 1 1,0 2-1,0 1 0,0 0 0,0 2 1,0-1-1,0 1 0,0 1 0,0-1 1,0-1-1,0 0 0,1 0 0,-1 0 0,0 0 1,0 0-1,0 0 0,1 1 0,-1-1 1,0 1-1,0-1 0,1 1 0,-1-1 1,0 1-1,1-1 0,0 1 0,-1-1 0,1 1-3,0 0 1,0 0 0,0 0 0,0 1 0,0 0 0,0-1 0,0 1 0,1-1 0,-1 1-1,1-2 1,-1 1 0,1-1 0,0-1 0,0-1 0,0-1 0,0 7 0,0-1 0,0 0-1,0-1 1,1 0 0,-1-1 0,1 0 0,0-2 0,0 0 0,0 0 0,1-2 0,0 0-1,0-2-7,0 6 1,1-1 0,0 0-1,0-1 1,1-2 0,0 0 0,0-1-1,0-2 1,1-1 0,-1-1 0,1-2-1,1 15 1,-1-2 0,1-2-1,0-1 1,1-2 0,0-3 0,1-2-1,0-2 43,3 8 0,0-3 0,0-3 0,2-3 0,-1-3 0,1-5 163,2 13 1,1-3 0,-1-9 0,2-12 0,1 4 0,2-33 81,9-58 1,-15-36 0,-9-29 0,-1-8-189,0 12 1,-2-5 0,0-7-1,-1-6 1,0-4 0,1 21-1,-1-4 1,1-3 0,-1-3-1,0-3 1,1-2 0,-1-2-1,0-2 1,-1-1-94,1 14 1,0-2 0,0-2 0,0-1 0,0-2 0,0-1 0,0-1 0,-1-1 0,1-1-1,-1-1 1,0 0 0,0 0 0,-1 0 0,0 5 0,0-1 0,0-1 0,-1 0 0,1 0-1,-1-2 1,0 1 0,0-2 0,0 0 0,-1 0 0,1-1 0,-1 0 0,0-1 0,0 0-1,0 0 7,0 9 0,0-1 0,0 0 0,-1-1 0,0-1 0,0 0 0,0 0 0,0-1 0,0 0 0,0 0 0,-1 0 1,1 0-1,0 0 0,0 1 0,0 0 0,0 0 0,1 1 0,-1 1 0,1-8 0,-1 0 0,1 1 0,-1 0 1,1 0-1,0 1 0,-1-1 0,1 1 0,0 0 0,0 1 0,0-1 0,0 0 0,0 1 0,0 0 0,0-1 0,1 1-5,-1 2 0,0-1 0,0 1 0,0-1 0,0 0 0,1 0 0,-1 1 0,0 0 0,0 0 1,1 0-1,-1 1 0,1 1 0,0 1 0,0 0 0,0 1 0,1 1 0,-1-10 0,0 2 0,1-1 1,-1 2-1,1 0 0,0 1 0,0 0 0,0 2 0,1 0 0,0 2 0,-1 0 0,1 2 0,1 0 28,-1-11 0,1-1 0,0 2 1,0 1-1,1 1 0,-1 3 1,1 1-1,0 2 0,0 3 0,-1 2 1,1-9-1,-1 1 0,1 2 1,0 4-1,-1 5 0,1 5 0,0 6 333,-1-31 1,0 12 0,3 23-1,7 20 1,-2 118 0,1 54-259,-3-46 0,1 6 0,-1 7 0,-1 10 0,-3-20 0,0 5 1,0 5-1,-1 5 0,-1 3 0,0 3 0,0 1 0,-2 2-107,1-18 0,-1 3 0,-1 1 0,0 3 0,0 1 1,-1 2-1,0 0 0,0 2 0,0 0 0,0 0 1,0 1-1,0-1 0,1-6 0,0 0 0,0 1 1,1 0-1,-1 0 0,0 2 0,0-1 0,1 1 1,-1 1-1,-1 1 0,1-1 0,-1 2 0,0-1 0,-1 2 6,1-6 0,-2 2 0,1 1 1,-1 1-1,0 0 0,-1 1 1,1 0-1,-1 0 0,0 1 0,1-1 1,-1 0-1,1 0 0,0 0 1,0-2-1,1 1 0,0-2 0,1 1 1,-1 1-1,1-1 0,0 0 1,0-1-1,1 1 0,-1-1 0,1-1 1,0 1-1,0-1 0,0 0 1,0-1-1,1 0 0,-1 0 0,1-1-4,-1 9 0,1 0 0,0 0 1,0-1-1,1 0 0,-1 0 0,1-1 1,-1 0-1,1-2 0,0 0 1,0 0-1,0-2 0,0-1 0,0 6 1,0-1-1,1-1 0,-1 0 0,0-2 1,1 0-1,0-2 0,0 0 1,0-2-1,0-1 0,0-2 36,0 17 0,1-3 0,0-1 0,0-2 0,0-1 0,1-3 0,-1-2 0,0-2 0,0 10 0,0-3 0,1-3 0,-1-2 0,0-4 0,1-3 245,0 17 1,1-5 0,-1-6 0,2-6-1,-1-2 1,0-6 0,5-18 0,10-10-60,-4-95 0,-8-21 0,-2-22 1,-2-9-187,0 14 0,-1-6 0,0-5 0,-1-6 0,1-4 0,-1 16 0,1-4 0,-1-4 0,1-2 0,-1-3 0,0-3 0,0-1 0,-1-2-38,1 21 0,0-3 0,0-1 0,0-1 0,0-2 1,-1-2-1,1 0 0,-1-1 0,0-1 0,0 0 1,-1 0-1,1 0 0,-1 6 0,0 0 0,0-1 1,-1 0-1,1-1 0,-1-1 0,0 0 0,0 0 1,0-1-1,0 0 0,-1-1 0,1 0 0,-1 0 0,0-1 5,0 1 0,0-1 0,0-1 0,0-1 1,-1 0-1,0 0 0,0-1 0,0 1 1,0-1-1,0 0 0,0 0 0,1 1 1,-1-1-1,0 2 0,0-1 0,1 3 0,-1 1 1,1-1-1,-1 1 0,0 0 0,1 0 1,-1 0-1,0 0 0,1 0 0,-1 0 1,1 0-1,0 1 0,0-1 0,0 0 0,1 0-2,-1 0 1,1 0 0,0-1 0,1 1-1,-1-1 1,0 0 0,1 1 0,0-1-1,-1 1 1,1 0 0,0 1 0,0 1-1,0 0 1,0 1 0,-1 0 0,1-4-1,-1 0 1,1 1 0,-1 1 0,0 0-1,1 0 1,-1 1 0,1 1 0,0 0 0,0 1-1,0 1 1,1 0 0,0 1 34,0-8 0,1 1 0,0 0 0,1 1 0,-1 0 0,1 2 0,0 0 0,0 2 0,-1 2 0,1 1 0,0 2 0,-1-13 0,0 1 0,0 2 0,0 2 0,0 2 0,0 4 0,0 3 0,1 5 196,0-10 1,-1 4-1,1 4 1,0 6 0,1 5 48,0-22 1,0 8 0,6 45 0,4 56-66,-1 37 0,-1 18 0,4 7 0,0 5-180,-3-20 0,-1 2 0,-2 9 0,-1-1 0,-2 7 0,-1 6 0,-1 3 0,1 4 0,-1-10 0,0 3 0,0 3 0,-1 3 0,-1 2 0,0 3 0,-1 2 0,0-14 0,-1 3 0,-1 2 0,-1 1 0,0 2 0,0 1 0,0 2 0,0 1 0,-1 2 0,2 0-40,-1-10 1,1 3 0,-1 1-1,1 1 1,-1 2 0,0 0-1,1 1 1,-1 0 0,1 0-1,-1 0 1,1 0 0,-1-2-1,1 0 1,-1 4 0,1 0-1,0 0 1,-1 0 0,1-1-1,-1 1 1,1-1 0,0-1-1,0 1 1,1-1 0,-1-1-1,1 1-7,0 3 0,0-1 0,0 1 0,0-1 0,1-1 1,-1 0-1,1 0 0,1-1 0,-1 0 0,1-1 1,0-1-1,0 4 0,1-1 0,-1-1 0,1-1 1,1 0-1,-1 0 0,1-1 0,0-1 0,1 0 0,0 0 7,1 4 1,-1-1 0,2 0-1,-1 0 1,1-2 0,1 1-1,-1-2 1,2 0 0,0 0-1,1 6 1,0-1 0,0-1-1,1 0 1,1-1 0,1 0-1,1-1 1,0-1 39,1-5 0,1-1 0,2 0 0,-1 0 0,2-2 0,-1 0 0,1-3 0,-1 0 0,4 13 0,0-1 0,0-1 0,0-3 0,1-3 0,0-3 122,1-2 1,1-1 0,-1-4 0,1-4 0,-2-4 0,6 17 0,0-7 0,0-13 204,3-13 1,-1-12 0,-1-4 210,-15-58-538,-8-48 0,-6-29 0,1 11 0,-2-11 0,-1-9 0,0-6 0,0 26 0,1-5 0,-1-3 0,-1-4 0,0-2 0,-1-1 0,0-2 0,-2 9 0,0-2 0,0-2 0,-2-1 0,0-2 0,0-1 0,-1-1 0,0-1 0,-1-1 0,2 16 0,-1-2 0,0 0 0,-1-2 0,0 0 0,0-2 0,0 1 0,-1-1 0,1-1 0,-1 1 0,1 0 0,-1-1 0,1-2 0,-1-1 0,0 0 0,1-1 0,-1 1 0,0-1 0,0-1 0,0 1 0,0-1 0,0 1 0,1-1 0,-1 1 0,1 5 0,0 0 0,0 0 0,0 0 0,0-1 0,0 1 0,0-1 0,0 1 0,1 0 0,0 0 0,0 0 0,0 1 0,1 0 0,-1-4 0,1 1 0,0-1 0,1 1 0,-1 1 0,1-1 0,0 1 0,0 0 0,1 0 0,0 0 0,0 1 0,1-1 0,0-5 0,0 0 0,0 0 0,1 0 0,0 1 0,0-1 0,1 1 0,0 1 0,0 1 0,0 1 0,1 1 0,-1 0 0,1 0 0,0 1 0,0 1 0,0 1 0,1 0 0,-1 2 0,1 0 0,0 2 0,1 0 0,-1-10 0,1 1 0,0 1 0,0 1 0,0 2 0,1 2 0,0 2 0,-1 3-24,0-6 1,-1 0-1,1 3 1,0 4-1,1 7 1,3 9-1,4-53 1,10 53 23,15 95 0,-9 42 0,-6 27-82,-7-20 0,-1 9 0,-2 9 0,-1 8 0,-2-21 0,0 6 0,-1 6 0,-1 3 0,0 4 0,0 3 0,-1 1 0,1 2 44,-1-18 0,0 2 0,0 3 0,0 1 0,-1 2 1,1 1-1,-1 1 0,0 2 0,0-1 0,1 1 1,-1 0-1,0 0 0,1-8 0,-1 1 0,1 0 1,-1 1-1,0 0 0,0 0 0,1 1 0,-1 1 1,0-1-1,1 2 0,-1-1 0,0 2 0,0-1 0,1 1 15,-1 0 1,0 0-1,0 2 1,0 0-1,0 0 1,1 1 0,-1 1-1,0-1 1,0 0-1,0 1 1,1-1-1,0 0 1,0-1 0,0 0-1,0-1 1,1-3-1,0 0 1,0-1 0,0 0-1,0 0 1,1 0-1,-1 0 1,1-1-1,0 1 1,0-1 0,0-1-1,1 1 1,-1-1-1,1 0 1,0 0 22,0 9 0,1 0 0,-1-1 0,1 1 0,0-1 0,1 0 0,-1-1 0,1 0 0,0 0 0,0 0 0,0-1 0,1 0 0,0 0 0,-1-3 0,1-1 0,1 0 0,-1 0 0,0 0 0,1-1 0,0 1 0,0-2 0,1 1 0,0-1 0,-1 0 0,2-1 0,-1 0 0,2 10 0,1 1 0,0-1 0,0 0 0,0 0 0,1-2 0,0 0 0,0-1 0,0 0 0,0-2 0,0-1 0,0-2 0,0 1 0,0-2 0,1 0 0,-1-2 0,0 0 0,1-2 0,0-1 0,0-1 0,0-1 0,3 7 0,0-1 0,0-1 0,0-1 0,1-3 0,-1-1 0,0-4 0,0-3 0,5 20 0,-1-3 0,0-5 0,0-7 0,1-9 98,4-2 1,1-9-1,-1-8 1,1 2-1,0-23-98,6-54 0,-6-58 0,-4-33 0,-8 32 0,-1-7 0,-2-7 0,-1-8 0,-4 24 0,-2-4 0,0-5 0,-1-3 0,-1-3 0,0-3 0,-1-2 0,0-1 0,-2 10 0,0-3 0,0-3 0,-1-1 0,-1-2 0,0-1 0,0-2 0,-1 0 0,0 0 0,0-1 0,-1 1 0,0 8 0,0-1 0,0 1 0,-1-2 0,0 0 0,0 0 0,-1-1 0,1-1 0,-2 0 0,1 0 0,-1-2 0,0 1 0,0-1 0,0 6 0,-1-1 0,1 0 0,-2-1 0,1-1 0,-1 0 0,0 0 0,0-1 0,0 0 0,0 0 0,-1 0 0,1 0 0,0 0 0,-1 0 0,1 1 0,0-2 0,0 1 0,0-1 0,0 1 0,0-1 0,0 1 0,-1-1 0,1 0 0,0 0 0,-1 0 0,1 0 0,0 0 0,-1 0 0,1 0 0,-1-1 0,0-1 0,0 0 0,0 0 0,0-1 0,-1 1 0,1-1 0,0 0 0,-1 0 0,1 0 0,0 1 0,0-1 0,0 1 0,0 0 0,1 1 0,0 0 0,0 3 0,1 0 0,-1 0 0,1 1 0,0-1 0,0 1 0,0 0 0,0 0 0,1 0 0,-1 1 0,1 0 0,0 0 0,0 0 0,0 0 0,0 1 0,1-4 0,-1 1 0,1-1 0,0 1 0,0-1 0,0 1 0,0 0 0,1 1 0,-1 0 0,1 1 0,0 1 0,0 0 0,1 1 0,-1 2 0,0-13 0,0 1 0,0 1 0,1 1 0,0 1 0,0 0 0,0 2 0,0 1 0,1 0 0,0 2 0,0 1 0,1-9 0,0 2 0,0 1 0,0 0 0,1 2 0,0 2 0,0 2 0,0 2 0,0 2 0,0-21 0,0 0 0,0 3 0,1 6 0,-1 9 0,1 11 0,0-50 0,0 62 0,0 83-141,0 33 1,0 22-1,0-3 1,0 15-1,0 8 1,0 6-1,0 0 118,0-10 1,0 2-1,1 4 1,-1 2 0,0 3-1,0 3 1,-1 3 0,0-20-1,0 1 1,-1 3-1,0 1 1,0 3 0,-1 0-1,1 3 1,0 0 0,0 2-1,-1 1 1,1 2 22,0-12 0,1 2 0,-1 1 0,0 2 0,0 2 0,1 0 0,-1 1 0,0 1 0,0 0 0,0 0 0,1 0 0,-1 0 0,0 0 0,1-2 0,-1-1 0,0 5 0,1 0 0,-1-1 0,0 0 0,1 0 0,-1 0 0,1 0 0,-1-1 0,1 1 0,-1 0 0,1-1 0,0 1 0,0-1 0,0 1 0,1 0 0,-1-1 0,0 1 0,0 0 0,1 0 0,-1 0 0,1-1 0,-1 1 0,1-1 0,1 0 0,-1 0 0,1-1 0,1 0 0,-1-1 0,2 2 0,0 1 0,0-2 0,0 1 0,1-1 0,0 0 0,0 0 0,0-1 0,1 0 0,0-1 0,1 0 0,-1 0 0,1-1 0,0 3 0,1 0 0,-1-1 0,1 0 0,1-1 0,-1 0 0,1 0 0,0-1 0,1 0 0,-1-2 0,1 0 0,-1 0 0,2 8 0,0 0 0,1 0 0,-1-1 0,1-1 0,0-1 0,1-1 0,0-1 0,0-1 0,0-2 0,3 12 0,1-2 0,1-1 0,0-1 0,0-1 0,-1-3 0,1-2 0,-1-3 0,1 9 0,0-2 0,0-3 0,-1-3 0,2-4 0,-1-4 163,6 9 1,0-4 0,0-6 0,0-7 0,9 28 0,1-21 327,13-29 1,0-93-465,-17-17 0,-6-22 0,-11 12 0,-3-13 0,-3-8 0,0-6 0,0-3-27,0 17 0,0-4 0,-1-3 0,1-3 0,-1-3 0,-1-2 0,0-1 0,-1-2 0,0 11 0,-2-1 0,1-2 0,-2-2 0,1-1 0,-1-2 0,0-1 0,-1-1 0,0-1 0,0-1 0,0-1-33,-1 10 1,0-2 0,-1-1 0,1-1 0,-1-1 0,-1-2-1,1 1 1,-1-2 0,0 0 0,0 0 0,0 0 0,0-1-1,1 1 1,-1-1 0,0 3 0,1 0 0,-1-1 0,0 0-1,1 0 1,-1 0 0,0-1 0,0 0 0,0-1 0,0 1-1,0-1 1,-1 0 0,1-1 0,-1 1 0,0-1 32,0 3 0,-1-1 0,0 0 0,0 0 0,0-1 0,-1 0 0,1-1 0,-1 1 0,1 0 0,-1-1 0,1 1 0,-1 0 0,1 0 0,0 1 0,0 0 0,1 0 0,0 4 0,0 0 0,0 0 0,0 0 0,1 0 0,-1 1 0,1 0 0,0-1 0,-1 1 0,1 0 0,0 1 0,1-1 0,-1 1 0,0-1 0,1 1 0,-1-1 0,1-3 0,0-1 0,0 0 0,0-1 0,0 1 0,0 0 0,0 1 0,1-1 0,-1 1 0,1 0 0,0 1 0,0 1 0,-1 0 0,1 1 0,0 1 0,0-5 0,0 1 0,0 0 0,0 0 0,0 2 0,0 0 0,0 0 0,0 2 0,1 0 0,0 0 0,-1 2 0,1 1 0,0 0 0,1-14 0,-1 1 0,0 0 0,1 1 0,0 1 0,0 2 0,0 2 0,0 2 0,1 3 0,0 2 0,1-12 0,0 1 0,0 3 0,0 3 0,1 5 0,1 5 0,1 7 245,3-36 1,1 14 0,7 20 0,27-5-83,-15 130 1,-4 41 0,-11-12 0,-5 13 0,-3 9 0,0 6-120,-1-22 1,-1 4 0,0 3 0,0 4 0,-2 3 0,-1 4 0,-1 2 0,-1-18 0,-1 3-1,-1 2 1,-1 2 0,0 2 0,-1 2 0,0 1 0,-1 2 0,1 1 0,0 2 0,-1 0-77,2-10 0,-1 1 0,1 2 1,-1 1-1,0 2 0,-1 1 1,1 1-1,0 1 0,-1 0 0,1 0 1,0 1-1,-1-1 0,1 1 1,0-1-1,0-1 0,0-3 0,0 0 1,1-1-1,-1 2 0,0-1 1,1 0-1,-1 1 0,0-1 0,1 1 1,-1 0-1,0 0 0,1 0 1,0 1-1,-1-1 0,1 1 0,0 0 1,-1 3 0,1 0 0,0 0 1,-1 0-1,1 1 0,0 0 0,0 1 1,-1-1-1,1 0 0,1 0 1,-1 0-1,0 0 0,1 0 0,-1-1 1,1 0-1,0 0 0,1-3 1,-1 0-1,1 0 0,-1 0 0,1 0 1,0-1-1,0 1 0,0-1 1,0 0-1,1 0 0,-1 0 0,1-1 1,0 1-1,0-1 0,0 0 0,1 0 3,-1 4 1,1-1 0,0 1 0,0 0-1,0-1 1,1 1 0,-1-1 0,1 0-1,0-1 1,-1 0 0,1 0 0,1-1-1,-1-1 1,0 0 0,0-1 0,0 6-1,1-1 1,-1 0 0,1 0 0,0-1-1,0-1 1,0 0 0,0-1 0,0 0-1,0-2 1,1 0 0,-1-1 0,1-1 27,0 6 0,1-1 0,-1-1 0,1-1 0,-1 0 0,1-1 0,1-2 0,-1-1 0,0-1 0,1-1 0,0-2 0,1 14 0,-1-1 0,1-2 0,0-2 0,1-2 0,0-2 0,1-2 0,1-4 163,1 5 1,1-2 0,1-3 0,1-3 0,-1-4 0,1-5 163,6 38 1,1-10 0,1-25-238,10-19 0,-15-108 1,-5-60-1,-2-11-90,-3 43 0,-1-6 0,0-5 0,-1-4 0,-1-5 0,-1-2 0,0 19 0,-1-2 0,0-2 0,0-4 0,-1-1 0,0-2 0,-1-2 0,0-1 0,-1-2 0,0 0-36,0 8 1,0-2 0,-1-1 0,0-2 0,-1-1 0,0-1 0,0-1 0,-1-1 0,1-1-1,-1 0 1,0 0 0,-1 0 0,1-1 0,0 8 0,0-1 0,0-1 0,-1 0 0,1-1-1,-1 0 1,0-1 0,0 0 0,-1 0 0,0 0 0,0-1 0,0 0 0,-1 0 0,0 0-1,0-1 4,-1 3 0,0-1 0,0-1 1,-1 0-1,-1 0 0,1 0 1,-1-1-1,0 0 0,0 0 0,-1 1 1,1-1-1,0 0 0,0 1 1,1 1-1,-1-1 0,1 1 0,0-2 1,0-1-1,0 1 0,0-1 1,0 1-1,0 0 0,0 1 0,1-1 1,-1 1-1,1 0 0,-1 0 1,1 1-1,0-1 0,0 1 0,0 0 5,0-4 1,0 1 0,0-1 0,0 0 0,0 1 0,0 0 0,1 0 0,-1 0 0,1 1 0,0 1 0,0 1 0,1 0 0,-1 1 0,1 1 0,0-5 0,0 0 0,1 1 0,-1 1 0,1 1 0,0 0 0,0 1-1,1 1 1,0 1 0,0 1 0,1 1 0,0 1 26,0-5 0,1 1 0,0 0 0,0 2 0,1 0 0,0 3 0,1 0 0,-1 3 0,1 1 0,-1 3 0,0-14 0,1 2 0,-1 2 0,1 2 0,0 5 0,0 4 0,1 5 245,0-12 1,1 5 0,1 8 0,-1 12 81,0-8 1,0 35 0,0 120-222,0-2 0,0 20 0,0-31 1,0 9-1,0 7 0,0 5 1,0 3-1,0 0-106,0-6 0,0 3 0,1 2 0,-1 3 0,0 2 0,0 2 0,0 2 0,-1 1 0,0-12 0,0 2 0,-1 2 0,0 1 0,0 2 0,0 1 0,0 1 0,0 1 0,0 2 0,0 1 0,0 1-34,1-16 0,0 2 0,-1 1 0,1 2 0,0 0 0,-1 2 0,1 0 0,0 0 0,-1 1 1,1 0-1,0-1 0,0 0 0,-1 0 0,1-2 0,0-1 0,-1 3 0,1-1 0,0 0 0,-1 0 1,0 0-1,1 0 0,-1-1 0,1 0 0,0-1 0,0 0 0,-1 0 0,2-1 0,-1 0 0,0-1-11,1 10 0,0-2 0,0 1 1,0-1-1,0 0 0,1-1 1,-1-1-1,1 0 0,0-1 1,0 0-1,0-2 0,1 0 1,0 8-1,0 0 0,0-1 1,1 0-1,0-2 0,0 0 1,0-2-1,1-1 0,0-2 0,0-1 65,2 8 1,-1-2 0,2-1 0,-1-2 0,1-2 0,0 0 0,0-2 0,1-1 0,-1 0-1,1 0 1,1-2 0,-1-1 0,1-2 0,-1-2 0,1-2-21,3 16 0,-1-4 0,1-2 0,0-3 0,0-4 245,2 2 1,1-2 0,-1-7 0,-2-10 81,-3 9 1,3-35 0,23-94-206,-18-7 1,-5-17 0,-1-11 0,-3 4 0,-2-10 0,-1-6 0,0-5 0,1-3-99,-1 23 1,0-4-1,0-3 1,1-2-1,-1-2 1,0-1-1,-1-2 1,0-1-1,-1 7 1,0-1 0,0-1-1,0-2 1,-1-1-1,0-1 1,0-1-1,-1-1 1,1-1-1,-1-1-65,0 8 0,0-2 0,-1-1 0,0-1 0,0-1 0,0 0 0,0-1 0,0 0 0,-1 0 0,1 0 0,-1 0 0,1 1 0,0 0 0,-1-1 0,1 1 0,-1-1 0,0 1 0,0-1 0,1 0 0,-1 0 0,0 0 0,0 0 0,0 0 0,0-1 1,0 6 1,0 0 0,0-1-1,0 0 1,0 0 0,0-1-1,0 1 1,0 0 0,0 0-1,0 1 1,0 0 0,0 0-1,0 2 1,0-3 0,1 1-1,-1 0 1,0 1 0,0-1-1,1 2 1,-1-1 0,0 2-1,0-1 1,1 2 0,-1 0-1,1 1-4,-1-11 0,0 1 0,0 0 1,0 1-1,1 1 0,-1 1 1,0 1-1,1 2 0,-1 2 1,1 2-1,0-17 0,-1 2 0,1 2 1,0 3-1,0 4 0,0 4 1,1 5 43,0-21 0,0 8 0,1 7 0,1 8 0,-2-39 0,11 50 327,14 87 1,-13 29 0,-5 16-188,7 31 0,-3 18 1,-8-29-1,-1 9 1,-1 7-1,0 4 1,0 2-108,-1-9 1,1 2 0,-1 4 0,0 2 0,0 3 0,-1 3 0,0 1 0,0-16 0,-1 3 0,0 1 0,-1 2 0,1 1 0,-1 2 0,0 2 0,0 0 0,0 2 0,0 1-72,0-12 0,0 3 0,0 0 0,0 3 0,0 0 1,0 1-1,0 1 0,0 0 0,0 0 0,-1 0 1,1 0-1,1-1 0,-1-1 0,0-2 0,1 1 1,-1 0-1,1 0 0,-1-1 0,1 1 0,0 0 1,-1-1-1,1 0 0,0 0 0,0 0 0,0 0 0,-1-1-5,1 5 0,0 1 0,0-1 1,-1 0-1,1 0 0,0 0 0,0-1 1,0 0-1,0 0 0,0-2 0,0 0 1,0 0-1,1 1 0,-1-1 0,1 0 1,0 0-1,0-1 0,0 0 0,0-2 1,0 0-1,0-1 0,1-1 0,-1-1-15,1 9 0,0-1 0,0-1 0,0-1 0,0-1 1,1-2-1,0 0 0,0-1 0,0-2 0,1 2 0,0-2 1,1 0-1,-1-2 0,1-1 0,1-1 0,0-2 0,1-1 43,2 14 0,1-2 1,1-1-1,0-3 1,1-3-1,0-4 1,2 19-1,0-4 0,1-6 1,2-8 341,3-11 1,1-8 0,0-7-1,3 10 1,4-29 0,26-78-238,-19-15 1,-3-20 0,-9-5 0,-4-14 0,-1-11 0,0-2-91,-4 27 0,0-3 0,0-3 0,0-2 0,-1-3 0,-1-2 0,-1-2 0,-2 6 0,-1-3 0,0-2 0,-1-1 0,-1-2 0,0-2 0,-1 0 0,0-2 0,0 0-45,-1 6 0,0 0 0,-1-3 1,1 0-1,-2-1 0,1-1 1,-1 0-1,0-1 0,0 1 1,0 0-1,1 1 0,-1-1 1,0 0-1,0 1 0,-1-1 1,1 0-1,-1 0 0,1 0 1,-1 0-1,1 0 0,-1-1 0,0 1-2,0-3 0,1 0 0,-1 0 0,0-1 0,0 0 1,0 0-1,-1 1 0,1 0 0,0 1 0,0 0 1,0 2-1,0-3 0,0 1 0,0 0 0,0 1 1,0 0-1,0 1 0,0 1 0,0 0 0,0 1 0,0 0 27,0-5 0,0 0 0,0 1 0,0 0 0,0 1 0,0 1 0,0 3 0,0 1 0,0 4 0,0-5 0,0 2 0,0 2 0,0 2 0,0 3 0,0 3 0,0 3 20,-1-28 0,0 4 0,1 8 0,2 8 0,2-33 0,14 42 491,21 78 1,7 85-329,-15-14 1,-3 15 0,-15-11 0,-5 11 0,-2 7 0,-1 3-99,-1-14 1,-1 2-1,0 3 1,-2 4-1,0 3 1,0 4-1,0-13 1,-1 3-1,-1 3 1,1 2-1,-1 2 1,0 3-1,-1 1 1,1 1 0,0 2-104,0-16 0,-1 2 0,1 1 0,-1 2 0,1 2 1,-1 0-1,0 1 0,1 1 0,-1 0 0,0 0 1,1 0-1,0 0 0,-1-1 0,1 0 0,0 2 1,0-1-1,0 0 0,0 1 0,1 0 0,-1-1 1,0 1-1,1 0 0,-1 0 0,0 0 0,0 0 0,0 0-2,0 0 1,0 1 0,0 1-1,0-1 1,0 1 0,0-1-1,0 0 1,-1 0 0,1 0-1,0-1 1,1 0 0,-1-2-1,0 0 1,1 1 0,-1-1-1,1 0 1,0 0 0,0-1-1,0-1 1,0 0 0,0-1-1,0 0 1,0 0 0,1-1-1,-1 0-15,1 10 0,0 1 1,-1-1-1,1 0 0,0-1 1,1-1-1,-1-1 1,1-1-1,0-1 0,0-2 1,1 10-1,1-1 1,0-2-1,0-1 0,0-2 1,1-1-1,0-1 0,1-3 20,0 1 1,1-1 0,0-2-1,0-2 1,1-2 0,1-2-1,-1-3 231,4 12 1,0-2-1,1-4 1,-1-5 0,0-8 12,1 10 0,-1-9 1,5-20-1,20-18-209,-24-77 0,-7-31 0,0-1 0,-4-14 0,0-9 0,-1-5 0,0 22 0,0-4 0,-1-4 0,0-3 0,-1-2 0,1-2 0,-1-2 0,1 5 0,0-1 0,-1-3 0,0-1 0,1-2 0,-1-2 0,0-1 0,0-2 0,0-1-38,0 12 0,-1-1 0,1-1 0,0-2 0,-1-1 1,1 0-1,-1-2 0,1 0 0,-1-1 0,0-1 1,0 1-1,-1-1 0,1 9 0,0-1 0,-1-1 1,1 0-1,-1 0 0,0-1 0,1 0 0,-1-1 1,-1 0-1,1-1 0,0 1 0,-1-1 0,1 0 0,-1 0 4,0 2 0,0-1 0,-1 0 0,0-1 0,0 0 0,0 0 0,0 0 0,0-1 0,-1 1 1,1-1-1,0 1 0,0-1 0,1 1 0,-1 1 0,1 0 0,0-6 0,0 1 0,0 0 0,0 0 1,1 0-1,-1 0 0,1 0 0,-1 0 0,1 1 0,0 0 0,0 0 0,0 1 0,0 0 0,0 0-5,0-3 0,0 1 0,0-1 0,1 1 0,-1 0 0,1 0 0,-1 1 0,1 0 0,-1 2 0,1-1 0,0 2 0,0 1 0,-1 1 0,1-6 0,0 0 0,-1 2 0,1 0 0,0 1 0,0 2 0,0 0 0,0 1 0,1 1 0,-1 1 0,1 2 39,-1-8 0,1 1 0,0 1 0,1 1 0,-1 1 0,0 2 0,1 3 0,0 3 0,-1 3 0,0-13 0,0 3 0,0 3 0,1 4 0,0 7 0,1 7 327,-2-17 1,2 11 0,12 29-1,26 38 1,-18 82 0,-9 41-250,-3-42 0,0 4 0,-1 7 0,-2 8 0,-2-15 1,-1 7-1,-1 4 0,-1 5 0,0 3 0,-1 3 1,0 1-1,0 1-119,0-10 0,0 3 0,-1 1 0,0 3 0,-1 1 0,1 2 0,-1 0 0,0 2 0,1 0 0,-1 0 0,1 1 0,0-8 0,1 0 0,-1 2 0,0 0 0,0 1 0,0 1 0,1 0 0,-1 1 0,0 0 0,0 0 0,0 1 0,0 1 0,0-1 7,0-6 0,0 0 0,0 1 0,-1 1 0,1 0 0,-1 1 0,1 0 0,-1 0 0,1 0 1,-1 0-1,1 0 0,0-1 0,0 0 0,0 0 0,0-2 0,0 4 0,0 0 0,1-1 0,-1 0 1,1-1-1,-1 1 0,1-1 0,0 0 0,0 0 0,0 0 0,0-1 0,0 0 0,1 0 0,0 0 7,0 4 0,0 0 0,0-1 0,0 0 0,1 0 0,-1 0 0,1 0 0,0-1 0,1 0 0,-1 0 0,1-1 0,0 1 0,1-2 0,0 5 0,0 0 0,1 0 0,-1-1 0,1 0 0,1-1 0,0 0 0,0 0 0,0 0 0,1-1 0,0-1 0,0 1 27,2 3 0,-1 1 0,2-1 0,-1 0 0,1 0 0,1-1 0,-1-1 0,1 0 0,0-2 0,0 0 0,0-2 0,2 10 0,0-1 0,0 0 0,0-2 0,1-1 0,-1-1 0,2-2 0,-1-1 0,0-1 75,1-3 1,0 0-1,0-2 1,1-1 0,0-2-1,0-1 1,0-3-1,-1-2 1,7 25 0,-1-4-1,0-3 1,1-5 0,1-4-29,2-5 1,1-4 0,1-5 0,0-7 0,14 27-1,3-20-47,28-23 0,-5-52 0,12-52 0,-53-6 0,-8-18 0,-2-6 0,1 0 0,-1-7 0,-2-6 0,-2-5 0,-3 13 0,-3-4 0,0-3 0,-1-4 0,-2-2 0,1 0 0,-1 12 0,-2-1 0,1-2 0,-1-2 0,-1-1 0,0 0 0,0-1 0,-1 0 0,0 6 0,0-1 0,-1-1 0,0 0 0,-1-1 0,1-1 0,-1 1 0,-1-2 0,1 1 0,-1-5 0,0-1 0,-1 0 0,0-1 0,0 0 0,0 0 0,-1 0 0,0 0 0,0 1 0,0 1 0,-1 1 0,0-1 0,0 1 0,0 0 0,-1-1 0,0 1 0,-1-1 0,0 0 0,1 9 0,-1-1 0,0 0 0,-1 0 0,0 0 0,0 0 0,-1 1 0,1-1 0,0 2 0,-1-1 0,0-4 0,0-1 0,0 1 0,0 0 0,-1 1 0,1 0 0,-1 1 0,1 0 0,-1 1 0,0-7 0,0 0 0,-1 0 0,1 2 0,0 0 0,0 1 0,-1 2 0,1 1 0,-1-1 0,1 1 0,-1 1 0,0 2 0,1 2 0,0 2 0,0 3 196,-1-11 1,1 1-1,0 4 1,0 6 0,2 7 63,-4-7 1,1 7 0,12 31-261,12 37 0,-2 69 0,-5 41 0,1-34 0,0 4 0,-2 11 0,-2-3 0,-2 9 0,-1 9 0,0 5 0,-1 3 0,1 1-47,1-20 0,-1 2 0,1 3 0,0 2 0,-1 2 1,1 2-1,-1 1 0,1 2 0,-1 0 0,1-13 1,0 1-1,-1 2 0,1 1 0,0 1 0,0 0 1,0 2-1,-1 1 0,1 0 0,1 1 0,-1 1 0,0 0 10,1-5 1,-1 2-1,1 1 1,0 1-1,0 1 1,0 0 0,0 1-1,0 0 1,0 0-1,0-1 1,1 0 0,-1-1-1,0-2 1,0 0-1,0-1 1,0 0 0,0 0-1,0-1 1,1 0-1,-1-1 1,0 0 0,0-1-1,0 0 1,0-2-1,1 0 1,-1-1-1,0-1-18,1 13 0,-1 0 1,1-2-1,-1 0 0,1-2 1,0 0-1,-1-2 1,1 0-1,0-2 0,0 0 1,0 10-1,0-1 1,0 0-1,0-2 0,1-2 1,-1-1-1,1-2 0,0-1 48,0-2 0,0-1 0,1-1 0,0-3 1,0 0-1,0-3 0,0-2 0,2 18 0,0-3 1,0-3-1,1-3 0,-1-5 252,1-4 1,1-3 0,-1-5 0,2-6 81,3 29 1,4-20 0,9-23-1,-5-75 1,-23-38 0,-14-21-328,2 0 0,-4-10 0,-2-11 0,5 20 0,-1-7 1,-1-5-1,-1-5 0,0-4 0,0-1-50,4 15 1,-1-3 0,0-2 0,-1-3 0,1-1 0,-1-2-1,0-1 1,0-1 0,1 1 0,1 9 0,0 0 0,0-2 0,0 0-1,0-1 1,0-1 0,0 0 0,-1-1 0,1-1 0,-1-1-1,0 0 12,1 6 0,0-1 0,0 0 0,-1-2 0,0 0 1,0 0-1,0-1 0,1-1 0,-1 1 0,0 0 1,0 0-1,1 0 0,-1 1 0,1 0 0,1 1 1,-1-1-1,0 1 0,0-1 0,1 1 0,-1-1 1,1 0-1,0 1 0,-1 0 0,1-1 0,-1 1 0,1 0-3,0 0 0,-1 1 0,1-1 0,-1 0 0,1-1 0,-1 1 0,1 1 0,0-1 0,0 1 0,0 1 0,0 0 0,1 1 0,0 1 0,-1-7 0,0-1 0,0 1 0,0 1 0,1 0 0,-1 1 0,2 1 0,-1 1 0,1 0 0,0 2 0,0 0 35,0-7 0,0 0 0,1 1 0,-1 1 0,2 1 0,-1 2 0,2 2 0,0 1 0,0 3 169,-1-20 1,0 1 0,2 2 0,0 5 0,1 5 0,-1 6 32,-1-7 1,-1 3-1,2 12 1,4 23 0,5 14-156,0 94 0,0 47 0,0-16 0,0 13 0,0 9 0,0 5-41,0-26 0,0 4 0,0 4 0,0 3 0,0 3 0,0 2 0,0 3 0,0-14 0,1 2 0,-1 2 0,0 3 0,0 1 0,0 2 0,1 1 0,-1 2 0,0 2 0,1 0-37,-1-15 1,0 3-1,0 1 1,0 2-1,0 1 1,0 1 0,0 0-1,0 2 1,0-1-1,1 0 1,0 0 0,0-1-1,0-1 1,1-2-1,0 4 1,1 0 0,0 0-1,0-1 1,0 0-1,0 0 1,1-1 0,0 1-1,0-1 1,1-1-1,-1 0 1,1 0-1,0-1-8,0 2 0,1 0 0,-1 0 1,1-1-1,0 0 0,0 0 1,1-1-1,0 0 0,0-1 1,0-1-1,1 0 0,0 0 1,2 10-1,1 0 0,-1-1 1,2-1-1,-1-1 0,1 0 1,1 0-1,0-2 0,0 0 0,0 0 2,1 4 0,1-1 1,1-1-1,0 0 1,0 0-1,0-2 1,1-1-1,0 0 0,0-1 1,1 3-1,0-1 1,0-1-1,1 0 1,0-2-1,0-1 1,0 0-1,1-2 43,1 3 0,0 0 0,1-1 0,-1-1 0,1-3 0,0-2 0,-1-3 0,4 13 0,-1-3 0,1-3 0,0-6 0,0-8 196,7 7 1,1-11-1,0-7 1,6 0 0,1-15 294,12-18 1,9-79-359,-26-4 1,-5-17 0,-11 1 0,-3-12-1,-3-7 1,0-4-134,-1 9 0,-1-5 0,-1-3 0,0-4 0,-2-3 0,0-1 0,-2 8 0,-1-3 0,0-1 0,-1-3 0,-1-2 0,0-1 0,-2-2 0,0-1-43,-1 15 0,0-2 0,-1-1 1,-1-1-1,0-1 0,-1-1 0,0-1 1,-1-1-1,1 0 0,-1-1 0,0 1 1,0 0-1,0 0 0,0-1 0,-1-1 1,1 0-1,-1 0 0,-1-1 0,1-1 1,-1 0-1,-1 0 0,1 0 0,-1-1 5,0 3 0,0 0 0,-1-1 0,-1 0 0,1-1 1,-1 0-1,0 0 0,0 0 0,0-1 0,0 1 1,0 0-1,0 1 0,0 0 0,0 1 0,1 0 1,-1 0-1,1 0 0,-1 0 0,0 1 0,1-1 1,-1 1-1,0 0 0,1 0 0,-1 0 0,0 1 0,0 0 26,-1-5 0,0-1 0,0 1 0,0 0 0,0 0 0,0 1 0,-1 0 0,1 0 0,1 2 0,-1 0 0,1 2 0,0 0 0,0-6 0,0 0 0,0 2 0,1 0 0,0 1 0,0 1 0,0 1 0,1 2 0,0 0 0,0 1 12,-1-11 0,1 0 0,-1 1 0,2 2 0,-1 1 0,1 3 0,0 4 0,1 3 0,-1-20 0,1 3 0,0 5 0,1 8 0,3 7 327,-2-4 1,2 9 0,11 24-1,27 24 1,-17 103 0,-7 52-253,-3-38 1,-2 10-1,0 8 1,-2 10 0,-2-34-1,-1 6 1,-1 4-1,0 4 1,-1 4 0,0 2-1,0 2 1,0 2 0,0 0-113,-1-13 1,1 3-1,-1 1 1,0 2-1,0 3 1,0 0 0,0 1-1,-1 2 1,1-1-1,0 1 1,0 0 0,0 0-1,0-1 1,0-4-1,0 1 1,0 0 0,0 1-1,1-1 1,-1 1-1,0 1 1,0-1 0,1 1-1,-1 0 1,1 0-1,-1 1 1,1-1-1,-1 1 3,1-3 0,-1 0 0,1 1 0,-1 0 0,1 1 0,-1 0 0,1 0 0,-1 0 0,1 0 1,0 0-1,0-1 0,0 0 0,1-1 0,-1 0 0,1-1 0,0 1 0,0 0 0,1 0 0,-1-1 1,0 0-1,1 0 0,0-1 0,0 0 0,0 0 0,0-1 0,1 0 0,-1-1 0,1 0 0,1-1-9,-1 10 0,1-1 1,1-1-1,-1 0 0,1 0 1,0-1-1,1 0 1,-1-1-1,0-1 0,1-1 1,0 0-1,-1-1 0,1 0 1,0-1-1,0-1 1,1 0-1,-1-1 0,0 0 1,1-2-1,0 0 0,0-1 1,0-1-1,0 0 43,2 8 0,-1 0 0,1-1 0,0 0 0,0-2 0,1-2 0,-1-1 0,1-2 0,0-3 0,0 7 0,2-2 0,-1-2 0,0-2 0,1-3 0,0-2 0,0-4 245,6 28 1,0-5 0,1-6 0,0-7-1,-1-3 1,0-6 0,4-16 0,34 3-69,-18-104 1,-22-21-1,-8-23 1,0-9-178,-2 14 0,0-6 0,-2-6 0,-1-4 0,-1-4 0,-2 14 0,-1-3 0,-1-3 0,-1-3 0,0-3 0,-1-1 0,-1-3 0,0 0-41,-1 12 0,1-3 0,-2 0 0,0-3 0,0-1 0,-1-1 0,0-1 0,-1 0 0,0-2 0,1 0 0,-1 0 0,0 8 0,1-2 0,-1 0 0,0-1 0,0 0 0,0-1 0,0-1 0,-1 0 0,0 0 0,-1-1 0,0-1 0,0 0 0,0 0 7,-1 7 0,0-1 0,0-1 0,-1-1 0,0 0 0,-1 0 0,0-1 0,0 0 0,0 0 1,0 0-1,1 0 0,-1 0 0,0 0 0,1 1 0,1 0 0,-2-5 0,2 0 0,-1 0 0,0 1 1,0-1-1,1 1 0,0-1 0,-1 1 0,1-1 0,0 1 0,-1-1 0,1 1 0,0-1 0,-1 1-2,1-1 1,-1-1 0,1 1 0,-1-1 0,1 0 0,-1 1 0,1-1 0,-1 0 0,1 1 0,0 0 0,0 1 0,0 0-1,1 0 1,0 2 0,0-3 0,0 1 0,0 0 0,1 1 0,0 0 0,0 0 0,0 1 0,1 0 0,-1 1 0,1 0 0,0 0-1,-1 1 1,1 1 35,0-2 0,0 0 0,-1 1 0,1 0 0,0 1 0,0 0 0,0 0 0,1 2 0,-1 0 0,2 2 0,-1 0 0,1 2 0,-1-16 0,1 0 0,-1 2 0,2 0 0,0 3 0,0 1 0,0 2 0,1 3 0,0 2 98,-1-18 0,1 3 0,0 3 1,1 4-1,0 5 0,2 4 1,0-9-1,0 3 0,3 11 1,5 17 392,19-11 1,4 139-486,-5-1 1,-4 17 0,-12-10-1,-3 11 1,-2 8 0,-2 6-1,1 1-6,0-7 0,0 3 0,-1 4 0,-1 3 0,1 2 0,-1 3 0,0 2 0,0-13 0,0 1 0,0 3 0,-1 1 0,0 3 0,1 1 0,-1 1 0,0 3 0,0 0 0,1 2-36,-1-15 1,0 1 0,0 3 0,0 1 0,0 1 0,0 1 0,0 1 0,0 0 0,0 1-1,0 0 1,0-1 0,0 0 0,0-1 0,0-1 0,0-2 0,0 0 0,0-1 0,0 1-1,0 0 1,0 0 0,0-1 0,0 0 0,0 0 0,0 0 0,0 0 0,0-1 0,0 0-1,0 0-5,-1 4 0,1-1 0,-1 0 0,1 0 0,-1 0 0,1 0 0,-1-1 0,1 0 0,0-1 0,0 0 0,1 0 0,0-1 0,1 0 0,0 10 0,1 0 0,0 0 0,1-1 0,0 0 0,0-1 0,1-1 0,0 0 0,1-1 0,-1-1 0,1-1 17,1 1 0,0-1 0,0 0 0,1-1 0,-1-2 0,2 0 0,-1 0 0,0-2 0,1 0 0,0-1 0,1 12 0,0-1 0,1 0 0,0-2 0,0-1 0,1-1 0,0-1 0,0-2 24,2 4 0,0-2 0,1 0 0,1-2 0,-1-2 0,1-2 0,-1-3 0,2 14 0,1-3 0,-1-3 0,1-5 0,-1-6 196,4 19 1,1-9-1,0-10 1,5 8 0,3-25 294,9-41 1,9-54-380,-14-12 0,-3-18 0,-12-5 0,-5-14 0,-2-9 0,0-4-112,0 8 0,0-7 0,0-3 0,-1-5 0,-1-2 0,-2-3 0,-2 17 0,-1-3 0,-1-2 0,-1-2 0,0-2 0,-1-1 0,-1-2 0,-1-1 0,0-2-40,-1 13 1,0-2 0,-2-1-1,0-2 1,0-1 0,-1 0-1,0-2 1,-1 0 0,0 0-1,0-1 1,-1 0 0,0 0-1,1 2 1,-2-1 0,1 0-1,-1 0 1,0-1 0,0 0-1,-1-1 1,0 0 0,0 0-1,-1-1 1,0-1 0,0 1-1,-1-1 6,1 7 0,-1 0 0,-1-1 0,1 0 0,-1-1 0,-1 0 0,0 0 0,1 0 0,-1-1 1,0 1-1,0-1 0,0 1 0,0 0 0,0 0 0,0 1 0,0-6 0,0 1 0,-1-1 0,1 1 1,0 0-1,-1 0 0,1 0 0,-1 0 0,1 0 0,0 0 0,-1 0 0,1 1 0,0-1 0,0 1 30,1 1 0,-1 1 0,0-1 0,1 0 0,-1 0 0,1 0 0,-1 1 0,1-1 0,0 2 0,0-1 0,0 1 0,0 1 0,1 1 0,-1 0 0,0-7 0,1 0 0,-1 1 0,0 1 0,1 0 0,-1 0 0,1 2 0,1 0 0,-1 1 0,1 1 0,0 0 0,1 2 4,-1-6 0,1 0 0,0 0 0,0 2 0,1 0 0,0 2 0,1 2 0,-1 1 0,1 3 0,0 2 140,-1-15 0,0 2 1,0 2-1,1 3 1,0 4-1,1 6 1,1 6 104,-1-49 1,1 12 0,5 64 0,1 57-212,1 36 0,-1 31 1,-1 11-1,0-15 1,0 8-1,-1 6 1,0 5-1,0 2 1,1 2-35,-1-4 0,1 2 0,0 4 0,0 2 0,0 2 0,0 2 0,0 1 0,-1 2 0,1-16 0,-1 1 0,0 1 0,0 2 0,1 0 0,-1 2 0,0 1 0,0 2 0,0 0 0,0 1 0,0 2-37,0-9 1,0 1-1,0 2 1,0 1-1,0 2 1,0 0 0,0 1-1,0 0 1,-1 0-1,1 0 1,0 0 0,1-1-1,-1 0 1,0-1-1,1 4 1,-1 0 0,1 0-1,0 0 1,0 0-1,0-1 1,0 1 0,0-1-1,0-1 1,0 1-1,0-1 1,1 0-1,-1 0-3,1-4 1,-1 0 0,0-1-1,0 1 1,1-1 0,-1-1-1,1 1 1,-1-1 0,2 0-1,-1 0 1,1-1 0,0 0-1,2 0 1,-1 3 0,2-1-1,0 1 1,0-2 0,0 1-1,1-1 1,1 0 0,-1 0-1,1-1 1,0 0 0,0 0-1,0 0 4,1 6 1,1-1 0,-1 1 0,1-1 0,1 0 0,-1-1 0,1 0 0,-1 0 0,1-2 0,-1 0 0,0-1 0,1 2 0,0-1 0,-1-1-1,1 0 1,0-1 0,-1-1 0,1 0 0,-1-1 0,0-1 0,0-1 35,0 13 0,1 0 0,-2-1 0,1-2 0,-1 0 0,1-3 0,-1-1 0,1-2 0,2 13 0,-1-2 0,1-2 0,0-3 0,0-3 0,1-5 245,4 14 1,2-6 0,-1-5 0,0-5 81,-2 2 1,-2-7 0,6-13-208,7-12 1,1-30 0,-5-75 0,-3-41-121,-5 24 0,-1-9 0,-1-7 0,-3-6 0,-3 12 0,-3-5 0,0-5 0,-2-3 0,-1-4 0,-1-2 0,0-2-45,-2 12 0,0-3 0,-1-3 1,-1-1-1,0-3 0,-1 0 1,-1-2-1,0-1 0,-1 0 1,0 0-1,0 7 0,0-1 1,-1-1-1,-1 0 0,1-1 1,-2-1-1,0-1 0,0 0 1,-1-1-1,0 0 0,-1-1 0,0 0 9,-1 6 1,0-1 0,0 0 0,-1-1 0,-1-1 0,0 0 0,-1 0 0,1-1 0,-1 0-1,0 1 1,0-1 0,0 0 0,0 0 0,1 1 0,-1-2 0,0 1 0,0-1 0,0 0-1,0 0 1,0 1 0,0-1 0,0 0 0,0 0 0,-1 0 0,1 0 0,-1 0 0,1 0-1,-1 0 26,0 0 1,0 0 0,0 0 0,-1-1 0,0 0 0,1 1-1,-1-1 1,0 1 0,1 0 0,-1 0 0,1 1 0,0 1-1,1 0 1,-1 1 0,0-8 0,0 0 0,0 1 0,0 1-1,1 0 1,-1 0 0,1 1 0,0 1 0,1 0 0,0 1 0,-1 0-1,2 1 10,-1-2 0,0 1 0,1 0 0,-1 0 0,1 1 0,1 1 0,-1 0 0,1 3 0,0 0 0,1 2 0,-1 2 0,-1-13 0,1 1 0,-1 1 0,1 3 0,1 2 0,0 2 0,1 3 0,0 3 122,-1-19 1,1 3 0,1 5 0,0 5 0,1 6 0,-3-17 0,0 8 0,5 27 368,7 27 1,-21 101-407,2-1 0,-2 11 0,3 8 0,-1 10 0,0 7-85,3-24 0,0 2 0,0 5 0,0 4 0,1 7 0,4-5 0,0 4 0,0 6 0,2 4 0,-1 2 0,1 3 0,1 2 0,-1 1-40,2-20 1,1 1 0,0 3-1,0 1 1,0 2 0,1 1-1,0 0 1,0 2 0,0-1-1,0 1 1,0-1 0,1 0-1,-1-4 1,1 0 0,0 0-1,0 0 1,0 1 0,1 0-1,-1 1 1,1-1 0,0 1-1,0 0 1,1 0 0,-1 1-1,1 0 3,0-4 1,1 2-1,-1-1 1,1 1-1,0 1 1,0-1 0,0 1-1,1-1 1,0 1-1,0-1 1,0 0 0,1 0-1,-1-1 1,2 0-1,-1 3 1,1 0 0,0 0-1,0 0 1,1-1-1,0 1 1,0-1 0,0-1-1,1 1 1,-1-1-1,1-1 1,0 1-1,1-2 13,-1 4 1,1-1 0,1 0-1,-1-1 1,1 0 0,0 0-1,0 0 1,0-1 0,1-1-1,-1 0 1,1 0 0,1 0 0,-1 3-1,1 0 1,0 0 0,0-1-1,0 0 1,1 0 0,0-1-1,1-1 1,-1 0 0,2-1 0,0 0 23,2 12 0,1 0 0,1-1 0,1 0 0,0-2 0,0-1 0,0-1 0,0-2 0,-1-2 0,1 10 0,0-1 0,0-3 0,0-1 0,1-3 0,-1-2 0,2-3 109,5 12 0,1-2 0,0-4 0,0-5 1,-1-3-1,-2-4 0,0-3 0,0-6 1,1-8 217,10 8 1,1-13 0,15 5-358,-9-86 0,1-57 1,-1-31 29,-13 31 0,0-7 0,-2-7 0,-2-7 0,-9 18 0,-1-5 0,-2-4 0,-1-4 0,-1-2 0,-1-3 0,-1-1 0,-1 14 0,-1-3 0,0-1 0,-1-3 0,-1-1 0,0-1 0,-1-1 0,-1-1 0,0 0 0,-1-1 0,-2 2 0,0-1 0,0-1 0,-2-1 0,0 0 0,-1-1 0,0-1 0,-1-1 0,0 0 0,0 0 0,0-1 0,0 8 0,0-1 0,-1-1 0,0 0 0,0-1 0,0 0 0,-1-1 0,0 0 0,0 0 0,0 0 0,-1 0 0,0 0 0,1 0 0,-1 5 0,1 0 0,-1 0 0,0 0 0,0 0 0,-1 0 0,1 0 0,-1-1 0,0 1 0,0-1 0,0 0 0,0-1 0,-1 1 0,1-1 0,-2-3 0,1-1 0,-1 0 0,0-1 0,-1 0 0,1 0 0,-1-1 0,1 1 0,-1 0 0,1 0 0,0 1 0,0-1 0,0 2 0,1 0 0,-1-4 0,1 1 0,0 0 0,0 0 0,1 0 0,-1 1 0,1 0 0,-1 0 0,1 0 0,0 1 0,0 0 0,0 1 0,-1 0 0,1-5 0,-1 1 0,0-1 0,0 1 0,0 0 0,0 0 0,1 2 0,-1 0 0,1 1 0,0 1 0,0 2 0,1 2 0,0-4 0,0 0 0,0 2 0,0 1 0,1 1 0,0 2 0,0 1 0,1 2 0,0 2 0,0 2 25,-1-14 0,1 2 1,0 2-1,1 3 1,0 4-1,0 4 1,0 5-1,-2-18 1,0 3-1,1 13 1,4 20-26,4 8 0,-17 143 0,6-9 0,0 18 0,-2 6 0,1-30 0,-1 4 0,-2 2 0,2 5 0,0 6 0,5-13 0,-1 5 0,2 2 0,0 4 0,0 3 0,0 2 0,1 1 0,-1 2-43,0-10 0,1 2 0,0 2 1,-1 3-1,1 0 0,0 2 0,-1 1 1,2 0-1,-1 1 0,1-1 0,0 0 1,1-5-1,0 1 0,1 1 0,-1-1 1,1 2-1,0-1 0,1 1 0,-1 0 1,1 0-1,0 1 0,-1 0 0,1 0 3,1-4 1,-1 1 0,0 1-1,1 0 1,0 0 0,0 1-1,0-1 1,0 1 0,0-1-1,1-1 1,-1 1 0,1-2-1,-1-1 1,1 3 0,0-1-1,0-1 1,0 0 0,0 0-1,1-1 1,-1 0 0,1-1-1,0 0 1,0 0 0,0 0-1,1-2 29,0 5 0,0-1 1,0-1-1,0 0 1,1 0-1,0-1 1,0 0-1,1-1 0,-1 0 1,1-1-1,1-1 1,0 13-1,0-1 1,1-1-1,0-1 0,0 0 1,1-1-1,1-1 1,0-1-1,2-2 11,0 4 0,2-1 0,1-1 0,1-1 0,0-1 0,0-2 0,-1-1 0,1-2 0,2 13 0,-1 0 0,1-3 0,0-3 0,0-3 0,1-4 245,4 15 1,0-4 0,1-7 0,-1-4-50,-2 1 1,0-7-1,6-15 1,7-15 0,3-23-69,24-43 0,-24-36 1,-3-27-1,-1-8-128,-6 17 0,1-6 0,-2-4 0,-1-5 0,-3-5 0,-4 3 0,-2-6 0,-2-3 0,-1-4 0,-1-3 0,-1-3 0,-1 0-45,0 15 0,-2-2 0,1-2 1,-2-1-1,1-2 0,-2-2 1,0 0-1,-1-1 0,-1-1 1,-1 0-1,-1 9 0,-1-2 1,0 0-1,-2-1 0,0 0 1,-1-2-1,0 1 0,-1-2 1,0 0-1,0-1 0,0 0 0,0 0 9,0 7 1,-1-1 0,1-1 0,-1 0 0,-1-1 0,1 0 0,-1 0 0,0-1 0,0 0-1,0 0 1,0 0 0,0 1 0,-1-1 0,1 1 0,0 0 0,0 0 0,-1-1 0,1 1-1,-1 0 1,0-1 0,0 1 0,0 0 0,0-1 0,0 1 0,0 0 0,0 0 0,0 0-1,0 1 20,0-7 1,-1 0-1,1 0 1,-1 0-1,0 0 1,1 0 0,-1 1-1,0 0 1,1 0-1,-1 0 1,1 1-1,0 1 1,-1 1 0,1-2-1,0 0 1,0 1-1,-1 1 1,1 0 0,0 0-1,0 1 1,1 0-1,-1 1 1,1 0-1,0 1 1,0 0 15,0-2 0,1 0 0,-1 0 0,1 1 0,1-1 0,-1 2 0,0 1 0,1 1 0,-1 2 0,0 2 0,0 3 0,-1-24 0,-2 2 0,1 2 0,0 4 0,1 3 0,-1 3 0,1 5 122,0-1 1,1 3 0,-1 4 0,1 6 0,-1 4 0,1-17 0,0 7 0,-8 38 204,-12 50 1,5 35 0,-2 16-225,-17 25 1,-4 13-1,18-29 1,1 6-1,0 4 1,-2 2-104,0-5 0,-1 3 0,-1 2 0,1 5 0,3 5 0,7-12 0,1 5 0,1 3 0,1 3 0,1 2 0,0 3 0,1 0 0,0 2-47,1-6 0,1 3 0,0 1 0,1 2 0,0 1 1,0 1-1,1 1 0,0 1 0,1 0 0,0 0 1,1-3-1,0 2 0,1-1 0,-1 1 0,2 1 1,-1 1-1,2 0 0,-1 1 0,1 0 0,0 2 0,0 0 9,2-9 0,-1 2 0,1 2 0,0-1 0,1 2 1,0 0-1,0 0 0,1 0 0,-1 0 0,1 0 1,0 0-1,0-1 0,0-1 0,1-2 0,-1-1 1,1 1-1,0-1 0,0 0 0,0 0 0,0 0 1,1-1-1,0 0 0,0 0 0,0 0 0,1 0 0,0 0 12,0 4 1,1 0 0,0 0 0,0 0-1,1 0 1,0 0 0,0-1 0,0 0-1,1 0 1,0-1 0,0 0 0,0 0-1,0 5 1,1-1 0,0 0 0,0 0-1,0 0 1,1-1 0,0 0 0,0 0-1,2-1 1,0 0 0,1-1 25,2 6 0,1 0 0,1-1 0,1 1 0,0-2 0,1 0 0,0-1 0,0-1 0,-1-1 0,0-1 0,-1-2 0,0 0 0,0-2 0,0 0 0,0-1 0,0-2 0,0 0 0,1-2 0,0-1 81,4 13 1,0-1 0,1-1 0,0-2 0,0-2 0,-1-2 0,1-3 0,2 12 0,-1-1 0,1-4 0,0-5 0,1-6-12,11 20 0,0-10 0,0-8 1,1 10-1,2-26-37,14-50 0,-17-58 1,-5-26-34,-5 2 0,-3-9 0,-3-9 0,-7 4 0,-2-8 0,-2-7 0,-1-4 0,-1-2 0,0 7 0,-1-4 0,-1-4 0,0-2 0,-2-2 0,-2-2 0,-1 0 0,-2 11 0,-3-1 0,0-1 0,-2-2 0,-1 0 0,0-2 0,-1-1 0,1-1 0,-1-1 0,2 9 0,-1-1 0,-1-1 0,1-2 0,-1 0 0,0-1 0,-1 0 0,1-1 0,-1 1 0,-1-1 0,1 0 0,0 6 0,0 0 0,-1 0 0,0-1 0,0 0 0,-1 0 0,1 0 0,-1 0 0,1-1 0,-1-1 0,1 1 0,-1-1 0,1 4 0,0-2 0,0 1 0,0-1 0,0 0 0,0-1 0,-1 1 0,1-1 0,0 0 0,0 1 0,0 0 0,0 0 0,0 0 0,1 3 0,0-1 0,-1 0 0,1 1 0,0-1 0,0 1 0,0 0 0,0 0 0,0 0 0,0 0 0,0 1 0,0-1 0,1 1 0,-2-7 0,1 1 0,0-1 0,-1 0 0,1 1 0,0 0 0,0 0 0,0 1 0,1 0 0,-1 1 0,1 1 0,0 0 0,0 1 0,0-1 0,1 2 0,-1-1 0,1 2 0,0 0 0,0 1 0,0 1 0,0 1 0,1 0 0,0 2 0,-1-8 0,1 1 0,-1 0 0,1 2 0,1 1 0,-1 1 0,0 2 0,1 3 0,-1 2 75,-1-19 1,0 2 0,0 2 0,1 5 0,-2 5 0,1 7 0,-5-30 0,0 11 0,-6 32-76,-20 34 0,9 74 0,1 33-99,2 4 1,2 14 0,2 13-1,11-31 1,0 6 0,2 6-1,1 4 1,0 4 0,1 2-1,-1 0 52,2-13 0,0 2 0,0 2 0,0 2 0,1 1 1,0 2-1,0 1 0,0 1 0,1 0 0,0 1 1,0 0-1,1 1 0,0 2 0,0 0 0,0 1 1,1 1-1,0 1 0,1 0 0,-1 2 0,2 0 0,-1 0 25,1-7 0,1 2 1,0 0-1,0 2 0,0 0 1,1 0-1,0 1 1,0 0-1,1 0 0,0 0 1,0-1-1,0-1 1,1 0-1,0-4 0,1 0 1,0 0-1,0 0 1,0-1-1,1 1 0,0-1 1,0 0-1,0-1 1,1 1-1,0-1 0,0-1 1,0 0 21,1 4 0,0-1 0,0 0 0,0 0 0,1-1 0,0 0 0,0-1 0,1 1 0,-1-2 0,1 1 0,1-1 0,-1-1 0,2 4 0,-1-1 0,1 0 0,0-1 0,1 0 0,-1-1 0,2 0 0,-1 0 0,1-1 0,0 0 0,1-1 6,1 4 1,1 1 0,0-1-1,0 0 1,1-1 0,0-1 0,1-1-1,-1 0 1,0-2 0,1-1 0,1 10-1,1-1 1,0-1 0,0-1-1,0-2 1,0-1 0,1-2 0,-1-2-7,5 15 0,-1-2 0,1-2 0,0-2 0,1-4 0,-1-4 0,0-5 0,0-1 0,1-5 0,-1-5 0,1-6 120,4 5 0,1-8 0,2-10 0,9 0 0,1-24-120,30-75 0,-41-17 0,-5-21 0,-2-10 0,-5 17 0,-1-5 0,0-6 0,-2-4 0,-2-5 0,-5 16 0,-1-3 0,-1-4 0,-1-2 0,-1-3 0,-1-2 0,0-1 0,-2-1 0,0 4 0,-1-2 0,-1-3 0,-1 0 0,0-3 0,-1 0 0,-1-1 0,1-1 0,-1 0 0,-1 0 0,1 11 0,-1-1 0,0 0 0,0 0 0,0-2 0,-1 1 0,-1-2 0,1 1 0,-1-2 0,0 0 0,-1 0 0,0-1 0,0 1 0,-1-2 0,0 0 0,-1 0 0,0-1 0,-1-1 0,1 0 0,-1 0 0,0-1 0,1 0 0,-1 1 0,1-1 0,0 0 0,0 4 0,1 1 0,-1-1 0,1 0 0,-1 0 0,1 0 0,0-1 0,-1 0 0,1 1 0,-1-1 0,0-1 0,1 1 0,-1 0 0,0-1 0,0 5 0,0 0 0,0-1 0,0 0 0,0 0 0,-1-1 0,1 1 0,0-1 0,-1 1 0,1-1 0,0 1 0,-1 0 0,1 1 0,0-1 0,1 1 0,-1-4 0,0 0 0,0 0 0,0 1 0,1-1 0,-1 1 0,1-1 0,-1 1 0,1 1 0,-1-1 0,1 1 0,0 0 0,-1 1 0,1 0 0,-1-4 0,0 1 0,1 0 0,-1 0 0,0 0 0,0 1 0,1 0 0,-1 1 0,1 0 0,-1 2 0,1 0 0,0 2 0,0 1 0,-1-13 0,0 1 0,0 1 0,0 2 0,0 0 0,0 2 0,1 2 0,0 0 0,0 3 0,1 0 75,-1-5 1,1 0-1,0 1 1,1 2 0,0 3-1,-1 2 1,2 4-1,-1 4 1,-1-15 0,0 2-1,0 6 1,1 9 0,0 12 415,3-16 1,-7 38-550,-21 67 0,11 32 1,1 25-1,0 5 58,-2-12 0,-1 4 0,0 5 0,2 7 0,5-12 0,2 5 0,0 4 0,1 4 0,0 3 0,1 1 0,0 2 0,1-7 0,0 2 0,0 3 0,1 1 0,0 2 0,1 1 0,0 2 0,0 1 0,1 1 0,1-7 0,0 1 0,1 2 0,0 1 0,1 1 0,-1 1 0,1 1 0,1 1 0,-1 0 0,1 1 0,0 1 0,1-13 0,0 0 0,0 2 0,1 0 0,0 1 0,0 1 0,0 0 0,0 0 0,1 1 0,-1-1 0,1 0 0,0-1 0,-1 0 0,1-1 0,0 4 0,0 0 0,0 0 0,1-1 0,-1 1 0,1-1 0,-1 0 0,1 0 0,0-1 0,0 1 0,0-1 0,1 0 0,-1 0 0,0 6 0,1-1 0,-1 1 0,1 0 0,0-1 0,0 0 0,0 0 0,0-1 0,1 0 0,0 0 0,0-2 0,0 1 0,1 1 0,0 0 0,0 0 0,0-1 0,1 0 0,0-1 0,0 0 0,1-1 0,-1-1 0,1 0 0,0-1 0,1 2 0,0-1 0,0 0 0,1-1 0,0-1 0,0 0 0,0-1 0,1-1 0,-1 0 0,1 0 0,0 3 0,1-1 0,0 0 0,0-1 0,0 0 0,0-2 0,1 0 0,0-2 0,-1-1 0,3 12 0,-1-2 0,1 0 0,0-3 0,0-1 0,1-2 0,0-2 0,0 1 0,1-2 0,1-2 0,-1-3 0,2-2 0,-1-4 58,6 13 1,1-5 0,0-4 0,1-6 0,0-3 0,2-5 0,0-12-59,33 18 0,11-83 0,-32-31 0,-5-20 0,-5-17 0,-6-15 0,-2-10 0,-4 17 0,-2-7 0,-1-5 0,-1-5 0,-2-2 0,-3 25 0,-1-3 0,-1-2 0,-1-3 0,-1 0 0,0-3 0,-1-1 0,-1-1-47,0 7 0,-2-2 0,1-2 0,-2-1 0,0-2 1,0 0-1,-1-1 0,0 0 0,-1 0 0,0 0 1,1 3-1,-2 0 0,1 0 0,-1-1 0,0-1 1,-1 1-1,1-2 0,-2 1 0,1-1 0,-1 0 0,-1 0 6,1 3 0,-1 0 0,-1-1 0,0 0 0,-1 0 0,0-1 0,0 1 0,0-1 0,0 0 0,1 1 0,-1-1 0,1 1 0,1 2 0,-1-1 0,1 0 0,0 0 0,0 1 0,0-1 0,0 1 0,0-1 0,0 0 0,0 1 0,-1-1 0,1 1 19,0-1 1,0 0 0,-1 0 0,1 0 0,-1-1 0,0 1 0,1 0 0,0 1 0,0-1 0,0 2 0,0 0-1,1 0 1,0-10 0,-1-1 0,1 1 0,1 1 0,-1 0 0,1 1 0,0 1 0,0 0 0,0 1 0,0 1 21,0-2 0,1 0 0,-1 1 0,1 1 0,-1 1 0,2 1 0,-1 1 0,0 2 0,1 1 0,0-9 0,0 1 0,0 1 0,1 2 0,-1 3 0,2 4 0,-1 4 245,1-25 1,0 7 0,1 6 0,0 7-1,3-10 1,1 6 0,-10 46 0,-9 53-114,-1 48 1,2 27-1,-1-4 1,-1 9-1,0 7-132,2-19 0,-2 3 0,0 5 0,1 3 0,2 4 0,4-6 0,0 4 0,2 2 0,0 4 0,1 2 0,0 2 0,1 1-52,0-9 0,1 3 0,0 2 1,0 1-1,1 2 0,0 0 0,0 1 1,1 1-1,-1 0 0,2-4 0,-1 1 1,0 1-1,1 1 0,0 0 0,1 1 1,-1 0-1,1 1 0,0 0 0,1 1 7,0-4 0,0 1 0,0 0 1,1 2-1,0-1 0,0 1 1,0 0-1,1 0 0,0-1 1,0-1-1,1-1 0,0-4 1,0 0-1,1-1 0,0 0 1,0 0-1,1-1 0,0 0 1,0 0-1,0 0 0,1-1 0,0 0 9,1 7 1,1-1-1,0 0 1,0 0 0,0 0-1,1-1 1,0-1 0,1 0-1,-1 0 1,0-1-1,1 4 1,0-1 0,0 0-1,0 0 1,0-2 0,1 0-1,-1 0 1,1-2-1,1 0 36,0 3 0,1 0 0,0-2 0,0 0 0,1-1 0,-1-1 0,0-2 0,0-1 0,0 3 0,0-1 0,0-1 0,0-2 0,0-1 0,0-4 0,1-2 122,2 11 1,1-4 0,0-3 0,1-3 0,-1-4 0,5 25 0,1-7 0,1-12 204,5-9 1,1-13 0,14 8-43,-12-70 0,18-85-285,-15 8 0,-4-16 0,-14 15 0,-4-11 0,-2-6 0,0-4 0,-3 13 0,0-4 0,-1-3 0,-1-3 0,-1-2 0,0-1 0,-1 14 0,0-1 0,-1-1 0,0-2 0,-1-1 0,1-1 0,-2-1 0,1 0 0,-1 1 0,0-2 0,0 0 0,-1-2 0,0 0 0,0 0 0,-1-1 0,0 0 0,0 1 0,-1-3 0,0 1 0,0-1 0,-1 0 0,1 0 0,-1-1 0,-1 1 0,1 0 0,0 0 0,0-1 0,0-1 0,-1 1 0,1-1 0,-1 1 0,1 0 0,-1 0 0,0 2 0,-1 0 0,0-4 0,0 0 0,-1 1 0,0 1 0,0 1 0,0 0 0,0 1 0,1 1 70,-1 5 0,1 0 0,0 1 0,0 0 1,0 1-1,0 2 0,1 2 0,-1 2 0,0-11 1,0 2-1,1 1 0,-1 4 0,1 2 1,1 5 71,1-14 1,1 4 0,0 7 0,-1 10 277,-3-20 0,-1 42-420,-5 99 0,-10 38 0,-6 20 0,5-25 0,0 5 0,1 8 0,7-13 0,1 6 0,2 4 0,0 4 0,1 2-66,1-13 0,1 3 1,0 2-1,0 3 1,1 1-1,1 1 1,0 1-1,0-2 1,2 2-1,-1 1 1,2 2-1,-1 0 1,1 2-1,1 1 0,0 2 14,1-11 0,1 1 0,0 2 1,0 2-1,1-1 0,0 2 0,0-1 1,1-1-1,-1 0 0,1-2 0,0 4 1,-1 1-1,1-2 0,0 1 0,1-1 1,-1-1-1,1 0 0,0-1 0,1 0-14,0 6 0,0 0 1,1 0-1,0-1 1,0-1-1,0-1 1,1-2-1,-1-2 1,0 0-1,1-1 1,-1-1-1,1-2 1,0-2-1,0-2 1,1-2 65,3 16 0,0-2 0,1-4 0,0-3 0,0-3 163,-1-1 1,1-4 0,-1-4 0,2-6 0,7 31 0,3-21 255,11-31 1,2-108-420,-10-11 0,-4-16 0,-8-6 0,-3-11 0,-1-8 0,-1 24 0,-1-4 0,0-4 0,-1-3 0,-1-3 0,-1 16 0,-2-3 0,1-1 0,-1-2 0,-1-2 0,1-1 0,-1-1-58,1 1 0,-1-2 0,0-2 0,0 0 0,0-2 1,-1 0-1,1-1 0,-1 0 0,0 5 0,0 0 0,0-1 1,-1-1-1,1 0 0,-1-1 0,1 0 0,-1 0 0,-1 0 6,1 6 0,0 0 0,-1-1 1,0 0-1,0 0 0,0 0 0,-1 0 1,1-1-1,0 1 0,0 1 0,0-9 1,0 0-1,-1 0 0,1 0 0,0 0 1,0 1-1,-1-1 0,0 1 0,0-1-6,-1 2 0,1-1 0,-2 0 0,1 0 0,-1 1 1,1 0-1,-1 1 0,0 2 0,1 1 0,-1-2 0,1 1 1,-1 1-1,1 1 0,-1 1 0,1 1 0,0 3 0,0 1 57,0-11 1,1 1 0,0 3 0,0 2 0,0 3 0,-1 4 0,0-13 0,0 3 0,0 7 0,1 13 491,4-12 1,-2 41-247,-8 71 1,-1 37 0,-1 29 0,0 8-203,2-18 0,-1 6 0,0 5 1,1 5-1,1 5 0,2-17 0,1 3 1,1 4-1,0 3 0,0 3 0,1 1 1,-1 2-1,1 2-88,1-14 0,0 2 0,1 3 1,-1 2-1,1 0 0,0 2 1,0 0-1,1 0 0,-1 1 1,0-1-1,0-2 0,1 2 1,-1-1-1,0 1 0,1 0 1,0-1-1,-1 1 0,1 0 1,0 0-1,-1 0 0,1 0 0,0 0 0,0 0 0,0 1 0,0-1 1,0 1-1,0-1 0,0 1 1,0-1-1,0 0 0,0 0 1,0 0-1,0-1 0,0-2 1,0 0-1,0 0 0,0-1 1,0 0-1,0 0 0,0 0 1,0 0-1,0-1 0,0 0 0,0 0-5,0 6 0,0 0 0,-1 0 0,1 0 0,0-1 1,0 0-1,0-1 0,0 0 0,0-1 0,1-1 1,0 4-1,0 0 0,0-1 0,1 0 0,-1-1 1,1-1-1,0 0 0,1-2 0,-1 0 50,1 2 0,0 0 0,1-1 0,0-1 0,0-1 0,0-1 0,1-3 0,1-1 0,1 12 0,0-2 0,1-2 0,1-3 0,1-3 0,1-3 122,2-2 1,0-2 0,2-4 0,0-3 0,1-5 0,7 17 0,1-7 0,1-11 204,0-11 1,2-16 0,21-16-243,11-86 0,-35-22 0,-7-19-85,-2 30 0,1-7 0,-1-3 0,-2-4 0,-4 0 0,-3-3 0,-1-4 0,-1-2 0,0-1 0,0 3 0,-1-1 0,-1-3 0,0-1 0,-1 0 0,0-2 0,0 8 0,0-2 0,0 0 0,-1-1 0,0-1 0,0 0 0,0 0-66,-1-6 0,1 0 1,-1-1-1,0 0 1,0-1-1,0 1 1,-1 0-1,0 11 1,0 1-1,0 0 1,0-1-1,-1 1 1,1-1-1,-1 1 0,-1-1 0,1-2 0,-1 1 1,1-2-1,-1 1 1,-1 0-1,1 0 1,-1 1-1,1 1 1,-2-10-1,1 1 1,-1 1-1,0 0 1,0 1-1,-1 0 0,1 1-3,1 6 0,-1 0 0,0 0 1,0 1-1,1 2 0,-1 2 0,1 2 1,-1-15-1,0 2 0,1 3 0,0 4 1,1 5 264,2-22 1,0 8-1,0 11 1,-1-2 0,-8 35 786,-8 59-854,3 42 1,4 28 0,2-11-1,-1 11 1,2 8 0,-1 4-1,2 2-129,1-9 0,1 3 0,0 3 0,0 3 0,1 2 0,0 1 0,0 1 0,1-10 0,0 2 0,0 2 0,0 0 0,1 2 0,-1 2 0,2 0 0,-1 1 0,1 2 0,1-7 0,0 2 0,0 2 0,1 1 0,1 1 0,-1 0 0,0 0 0,1 1 0,0-1 0,-1-1 0,0-1 0,0 5 0,0 1 0,0-1 0,0-1 0,0 1 0,0-1 0,0 0 0,0-1 0,0 1 0,0-2-52,0-2 0,0-1 0,0 0 1,0 0-1,0-1 0,0 1 0,0-2 1,0 1-1,0-2 0,0 1 0,0 5 1,0-1-1,1 0 0,-1 0 0,1-1 1,-1 0-1,1-1 0,-1-1 0,1-1-14,0 5 0,0 0 1,0-1-1,0-1 1,0-1-1,1-1 1,1 0-1,0-2 1,2 5-1,0-1 1,1 0-1,1-2 1,1-1-1,0-1 0,1-3 164,2 5 0,1-3 0,1-1 1,1-1-1,0-3 0,1-2 1,5 22-1,1-3 0,1-4 1,2-8-19,3-1 1,1-7 0,2-9-81,6 12 0,4-28 0,23-63 0,-30-33 0,-7-21 0,-7-8 0,-5-12 0,-4-7 0,-2 0 0,-3-6 0,-1-6 0,-1-2 0,0 24 0,-1-2 0,-1-3 0,0-1 0,0-1 0,0-2 0,-1 1 0,0-1 0,0-2 0,-1-1 0,0-1 0,-1-1 0,-1 1 0,0 6 0,-2 0 0,0 0 0,-1-1 0,0 0 0,-1-1 0,1-1 0,-1 0 0,-1-6 0,0-1 0,-1-1 0,0 0 0,0-1 0,-1 1 0,0-1 0,1 0 0,0 10 0,-1 1 0,1-1 0,-1 0 0,0 0 0,0-1 0,0 1 0,0 0 0,1 0 0,-1-1 0,-1-1 0,1 1 0,0-1 0,-1 1 0,1-1 0,0 2 0,0-1 0,0 2 0,0-7 0,0 0 0,0 0 0,0 2 0,0-1 0,0 2 0,1 0 0,0 1 0,-1-7 0,0 0 0,0 1 0,0 1 0,1 1 0,0 3 0,1 1 0,1 1 0,0 1 0,1 3 0,1 1 0,-1 3 0,0 3 237,-1-18 1,0 4 0,0 5 0,2 6-238,6-5 0,0 6 0,-12 34 0,-23 47 0,11 55 0,6 33 0,3-10 0,-1 11 0,1 9 0,1 3 0,2-12 0,1 3 0,-1 5 0,2 3 0,0 1 0,0 2 0,2-16 0,1 2 0,0 1 0,0 2 0,1 1 0,0 1 0,1 1 0,-1 1-55,2-1 0,0 3 1,0 1-1,1 1 0,0 1 1,1 0-1,-1 0 1,1-1-1,-1 0 0,0-2 1,1 0-1,-1 0 1,1 0-1,0 0 0,0 0 1,0 0-1,0 0 0,0 0 0,0-1 0,1 1 1,0 0-1,0 0 0,0 0 1,0-1-1,0 0 1,1 0-1,-1-2 0,0-4 1,0-1-1,1 0 1,-1 0-1,1-1 0,-1-1 1,1 1-1,-1-2 0,1 0 35,0 7 0,0 0 0,0-1 0,0-1 0,1 0 1,0-2-1,0 0 0,1-3 0,2 17 0,0-2 1,1-1-1,1-2 0,1-3 0,1-1 20,2 4 0,1-1 0,1-3 0,2-3 0,-1-6 0,1-2 0,0-5 0,1-5 0,1-6 327,12 21 1,1-15 0,13 9 163,-10-83 1,-2-93-329,-14 14 1,-2-12 0,-8 21 0,-1-6 0,-2-6 0,-1-2-134,0 0 1,-2-4 0,0-3 0,0-2 0,-1-2-1,1 7 1,-2-3 0,1-2 0,-1 0 0,0-3 0,-1 0-97,0 5 0,0-1 1,0-2-1,0 0 1,-2-2-1,1 0 1,-2-1-1,1 7 1,-1-2-1,-1 0 1,0 0-1,0-2 1,-1 0-1,-1 0 0,0 0 11,0 5 0,0 0 1,-2-1-1,0 0 0,0-1 1,0 0-1,0 1 1,1 0-1,-1 0 0,2 1 1,-1 0-1,0 0 1,1 1-1,-1-1 0,1 0 1,0 1-1,-1-1 0,1-1-3,0-1 0,-1-1 0,1 0 0,0 0 0,0 0 1,0 0-1,0 1 0,0 0 0,1 1 0,0-5 0,0 1 1,1 0-1,-1 0 0,1 2 0,0 0 0,1 1 0,-1 1 48,1-6 0,0 2 0,0 0 0,0 1 0,1 2 0,0 0 0,0 3 0,0-4 0,0 0 0,0 2 0,1 2 0,0 3 0,1 3 255,1-18 1,1 4 0,1 5 0,-1 5-113,0-6 0,0 5 1,0 29-1,0 36 0,-3 81 1,-3 48-134,1-38 0,-3 7 0,1 6 0,1 6 0,3-1 0,1 6 0,2 5 0,-1 3 0,0 3 0,-1 1 0,0-12 0,-1 3 0,-1 2 0,0 2 0,1 0 0,-1 2 0,1-1 0,0 0 0,1-8 0,1 0 0,0 1 0,0 0 0,0 0 0,0 1 0,1-1 0,-1 1 0,1 0-51,-1 1 1,1 1 0,-1 0-1,1 0 1,0 0 0,0 0 0,0 0-1,1-1 1,0-1 0,0-4-1,0 0 1,1-1 0,0 0 0,0 0-1,0-1 1,0-1 0,1 0-1,-1-2 51,1 17 0,0-1 0,1 0 0,-1-2 0,1-2 0,0 0 0,1-2 0,1 6 0,0-1 0,1-3 0,1 0 0,-1-2 0,1 0 0,-1-8 0,0-1 0,0-1 0,1-1 0,0-2 0,0-3 0,4 21 0,2-4 0,-1-3 0,1-5-9,0 7 1,0-6 0,3-8 8,9 6 0,3-17 0,12-19 327,5-78 1,-23-20 0,-5-15-165,3-30 1,-3-14 0,-7 34 0,-2-6 0,0-4 0,-1-3-75,0 2 0,-1-4 1,0-2-1,-1-2 0,-1-2 1,-1 6-1,0-2 0,0-2 1,-1-1-1,-1-2 1,1-1-156,-2 2 0,1-2 1,-1-2-1,0-1 1,-1-1-1,1 0 1,-1 0-1,1 9 1,-1-1-1,0-1 1,1 0-1,-1 0 1,0 0-1,0-1 0,0 0 32,0-3 1,1-1 0,-1 0 0,0 0 0,-1 0 0,1 0-1,0 1 1,0 0 0,0 6 0,0-1 0,0 1 0,0 0-1,0 1 1,0 1 0,0 0 0,0 1 33,0-6 0,0-1 0,0 2 0,0 0 0,0 2 0,0 2 0,0 3 0,0-16 0,0 2 0,0 3 0,0 3 0,0 4 163,0 0 1,0 3 0,0 5 0,0 6 0,0-31 0,0 25 819,0 48-738,0 112 1,0-6 0,0 15 0,0 10-165,0-16 1,-1 8 0,0 4 0,1 4 0,2 3 0,2-11 0,1 3 0,0 4 0,2 1 0,0 3 0,0 1 0,0 2-134,-2-19 0,1 2 0,0 2 1,0 1-1,0 1 0,0 1 0,0 0 1,0-1-1,0 0 0,0 0 0,0 8 1,-1 0-1,1 1 0,0-1 0,-1 0 1,1 0-1,-1-1 0,1 0 0,-1-1-6,-1-6 0,1 1 0,-1-1 0,0-1 0,1 0 1,-1-1-1,0 0 0,0-1 0,1-1 0,0 5 0,-1-1 1,1-1-1,0-1 0,0 0 0,0-1 0,0-1 0,0 0-18,1 7 0,0-1 1,0 0-1,1-1 0,0-1 1,-1-2-1,2-1 1,0 3-1,-1-2 0,1-2 1,1-1-1,1-1 0,0-2-34,3 6 1,1-1 0,0-2 0,1-3-1,1-3 1,0 3 0,1-3 0,0-4-1,3-5 437,2-3 1,3-6 0,-1-6-146,4 9 1,3-25 0,30-65-183,-32-24 0,-6-15 0,-2 1 0,-2-7 0,-2-5 0,-4 0 0,-3-5 0,-2-4 0,0-1 0,-1 7 0,-1-2 0,-1-3 0,0 0 0,-2-3-82,0 5 0,-1-2 0,-2-2 0,1 0 0,-1-2 0,1-1 0,0-9 0,-1-1 0,0-1 0,1-2 0,-1 0 0,0-1 16,0 8 0,1-1 1,-1-1-1,1 0 1,-1-1-1,-1-1 1,0 0-1,0 8 1,-1-1-1,0 0 1,-1-1-1,1 0 1,-1-1-1,0 0 0,0 0 0,-1-4 0,0 0 1,0-2-1,0 1 1,0 0-1,0 0 1,-1 1-1,1 2 1,-1-6-1,0 1 1,1 0-1,-1 2 1,0 0-1,-1 2 0,1 0 59,-1-6 0,-1-1 1,0 2-1,1 2 1,-1 3-1,1 3 0,0 4 1,0 1-1,0 3 1,0 5-1,2 6 7,-1-11 0,1 8 0,-1 7 327,-1-10 1,-5 34 0,-17 102-165,5 12 1,0 19 0,7-14 0,1 11 0,0 6 0,0 3-83,1-3 1,0 4 0,1 4 0,0 2 0,2 3 0,2-20 0,2 3 0,0 1 0,1 2 0,0 1 0,0 1 0,1 1-131,0-5 1,1 2 0,1 2 0,0 0-1,0 1 1,0-1 0,0 1 0,1-2-1,-1 0 1,1-1 0,0 0 0,1 0 0,-1 0-1,1 1 1,0-1 0,0 1 48,0 2 0,0 0 0,1 1 0,0 0 0,0-1 0,0 0 0,1 0 0,0-1 0,0 9 0,0-1 0,1 0 0,0-1 0,1 0 0,0-1 0,0 0 0,0-6 0,1 0 0,0 0 0,0-1 0,1-1 0,1-1 0,1-2 0,0 6 0,1-2 0,1-1 0,1-1 0,1-3 0,2-3-85,3 1 1,2-3 0,1-2 0,1-3 0,-1-4 0,6 21 0,0-7-1,1-8 85,5-3 0,3-13 0,27 3 327,-8-84 1,-17-31 0,-3-18-188,-7 5 0,-2-7 1,-2-6-1,-4 0 1,-2-6-1,-2-4 1,-1-3-52,-2 2 0,-3-4 1,0-2-1,-2-3 0,0-1 1,0 4-1,-2-1 0,0-3 1,-1-1-1,0-1 1,-1-2-156,0 6 0,0-2 1,0-1-1,-1-1 1,0-1-1,-1-1 1,-1-1-1,-1 6 1,0-2-1,-1 0 1,-1-1-1,0-1 1,0 0-1,-1-1 0,0 0 11,1 6 0,-2 0 1,1-2-1,-1 0 0,0 0 1,0-1-1,-1 1 1,1 1-1,0-1 0,0 3 1,0 0-1,1 0 1,-1 1-1,0-1 0,0 1 1,0-1-1,-1 1 0,1 0-7,-1 0 1,-1-1-1,1 1 1,-1-1-1,0 1 1,0 1-1,1 0 1,0 2 0,1 1-1,0-14 1,0 1-1,1 1 1,0 2-1,0 2 1,1 1-1,1 4 19,-1 0 1,2 2-1,-1 3 1,2 1 0,-1 4-1,0 3 125,1-22 1,0 1-1,0 13 1,0 28-1,1 29 1,0 100-1,0 58-82,0-57 0,0 7 0,0 6 0,0 4 0,0 5 0,0-14 0,0 4 0,0 3 0,0 3 0,0 3 0,0 1 0,0 2 0,0 0-50,0-5 1,0 2 0,0 1 0,0 3 0,0 0 0,0 2-1,0-1 1,0 1 0,0-1 0,0 0 0,0 0 0,0 0 0,0 1-1,0 0 1,0 0 0,0 0 0,0 0 0,0-1 0,0 0-1,0 0-2,0-2 0,0-1 0,0 0 1,-1 0-1,1-1 0,0 1 0,0-1 1,0 0-1,0-1 0,1 0 0,0 7 1,0 0-1,0-1 0,1 0 0,-1-1 1,1 0-1,0 0 0,1-1 0,-1-1 8,1 7 1,1-1 0,-1 0 0,1 0 0,0-2 0,0 0 0,1-1 0,1-2-1,1 4 1,0 0 0,0-2 0,1 0 0,1-2 0,1-2 0,1-1 43,2 5 0,1 0 0,1-3 0,1-1 0,0-4 0,1-3 0,0-1 0,1-3 0,0-3 0,2-5 0,1-7 196,8 5 1,2-8-1,0-7 1,4 8 0,2-23 130,22-50 1,-18-48 0,-4-27-222,-4 9 0,-2-10 1,-3-9-1,-9 10 1,-2-6-1,-3-7 1,0-3-1,-2-3-168,-2 13 1,-1-3-1,-1-3 1,-1-2-1,0-2 1,-1-1-1,-1-1 1,0 11 0,-1-1-1,0-1 1,-1-2-1,-1 0 1,1-2-1,-2-1 1,1 0-1,-2-2 19,0 9 0,0-1 0,-1-1 1,-1 0-1,1-2 0,-2 0 0,1-1 1,0 0-1,-1-1 0,0 1 0,1-1 1,-1 5-1,1-1 0,-1 0 0,0 0 1,0-1-1,0 1 0,0-2 0,0 1 1,0-1-1,-1-1 0,0 0 0,1 0 5,-1 1 0,0 0 0,-1-1 0,1 0 0,-1-1 1,1 0-1,-1-1 0,0 0 0,0 1 0,1-1 1,-1 0-1,0 0 0,1 0 0,-1-1 0,1-1 1,-1 1-1,0-1 0,1 0 0,-1 1 0,1-1 1,-1 0-1,1-1 0,0 1 0,0-1 0,0 1 0,0-1 30,1 6 1,0-1 0,0 1 0,1-1 0,-1 0 0,1-1 0,0 1-1,0 0 1,0 0 0,0 0 0,0 0 0,0 0 0,0 1 0,0 0-1,-1-5 1,1 1 0,0-1 0,0 0 0,0 1 0,0 0 0,0 0-1,0 0 1,0 0 0,0 1 0,1 0 0,0 1 0,0-1-11,0-3 1,0 0-1,1-1 1,-1 1-1,1 1 1,0-1-1,0 1 1,1 1-1,-1 1 1,0 0-1,1 1 1,0 2-1,0-8 1,-1 1-1,1 0 1,1 2-1,-1 0 1,1 2 0,-1 0-1,1 2 1,0 0-1,1 2 18,0-11 0,0 0 0,0 1 0,0 2 0,1 2 0,1 2 0,0 3 0,2 4 0,0-5 0,1 3 0,1 2 0,1 5 0,1 4 0,2 6-46,10-24 1,4 9-1,2 15 1,6 3 0,-3 35 45,1 128 0,-22-27 0,-3 16 0,-1 8 0,0 5 0,-3-10 0,0 5 0,-1 5 0,0 3 0,0 2 0,-1-1 0,1-3 0,-1 2 0,1 1 0,-1 1 0,0 2 0,0 0 0,-1 1 0,0-7 0,0 2 0,-1 0 0,0 1 0,-1 1 0,1 0 0,0 0 0,-1 1 0,1-9 0,0 2 0,0-1 0,0 1 0,0 0 0,0 0 0,0 1 0,0-1 0,0 1 0,0 1 0,0 1 0,0-1 0,0 1 0,0 0 0,0 0 0,0 0 0,0 0 0,0 0 0,1 1 0,0 0 0,-1 0 0,1 0 0,0 0 0,1 1 0,-1-1 0,1 1 0,0 0 0,1-8 0,-1 0 0,0 0 0,1 1 0,0 0 0,0-1 0,1 1 0,0-1 0,0-1 0,1 0 0,1 7 0,-1-1 0,2 0 0,-1 0 0,1-1 0,1 0 0,1-1 0,0 0 0,2-1 0,1 8 0,2-1 0,1 0 0,1-1 0,0-1 0,1-1 0,0-1 0,0-1 0,1 3 0,0 0 0,0-2 0,1-1 0,1-1 0,0-2 0,2-3 98,1 3 0,1-1 0,2-3 1,-1-2-1,1-2 0,0-3 1,7 21-1,1-5 0,-1-4 1,2-6 23,3 2 1,1-7 0,2-8 0,7 6 0,4-19 21,33-21 1,-24-74-145,-29-9 0,-6-16 0,-5-20 0,-6-17 0,-1-7 0,-2 20 0,-1-4 0,0-5 0,-1-5 0,-1-3 0,-3 20 0,0-3 0,-1-3 0,-1-1 0,0-3 0,0-2 0,-1 0 0,0-2 0,-2 8 0,1-2 0,-2-2 0,1-1 0,-1 0 0,-1-2 0,1-1 0,-1 0 0,0-1 0,0-1 0,-1 2 0,1-2 0,-1 0 0,0-2 0,-1 0 0,1 0 0,-1-2 0,0 1 0,0-1 0,0 0 0,0-1 0,1 5 0,-1-2 0,0 0 0,-1 0 0,1-1 0,0 0 0,-1 0 0,1 0 0,-1-1 0,1 1 0,0 0 0,-1 0 0,1 7 0,0 1 0,0-1 0,0 1 0,0 0 0,0-1 0,0 0 0,0 1 0,0-1 0,0 0 0,0 1 0,0-1 0,0 0 0,0-2 0,1 1 0,-1-1 0,0 0 0,0 0 0,1 1 0,-1-1 0,1 0 0,-1 0 0,1 1 0,0 0 0,-1 0 0,1 0 0,0-3 0,0-1 0,0 0 0,0 1 0,0 0 0,1 0 0,-1 1 0,0 0 0,1 0 0,0 0 0,0 1 0,0 0 0,0-5 0,0 0 0,1 0 0,0 0 0,0 1 0,0 0 0,0 0 0,0 2 0,0 1 0,1 1 0,0 2 0,0-8 0,0 1 0,0 1 0,0 1 0,1 1 0,-1 2 0,2 2 0,-1 2 0,1 3 41,0-5 0,1 1 0,0 3 0,0 2 0,1 3 0,1 4 0,1 4 0,1-23 1,1 5-1,3 10 0,9 17-41,16 4 0,4 34 0,-2 63 0,-4 30 0,-9-2 0,-5 11 0,-2 8 0,-4 7 0,-2 8 0,-3 7 0,-1 4 0,-2-17 0,-2 4 0,-1 4 0,0 2 0,-1 2 0,1 2 0,-1-15 0,0 1 0,0 2 0,-1 2 0,1 1 0,-1 1 0,1 2 0,-1 1-47,1-7 0,-2 1 0,1 2 0,0 2 0,0 0 1,0 1-1,0 1 0,0 0 0,0 0 0,0-1 1,0-5-1,1-1 0,-1 2 0,1-1 0,0 1 1,-1 0-1,1 0 0,0 0 0,0 1 0,0 0 0,0-1 2,1 3 0,-1 0 0,0 0 1,0 1-1,0-1 0,1 1 1,-1 0-1,1-1 0,0 1 1,0-1-1,1 1 0,0-2 1,0 1-1,0 0 0,1-1 1,-1 1-1,1-1 0,1 1 1,-1-1-1,0-1 0,1 1 0,0-1 8,0-2 1,0-1 0,0 1 0,0-1 0,1 0-1,-1-1 1,1 1 0,0-1 0,1-1 0,-1 1 0,1-2-1,0 5 1,1-1 0,0 0 0,1 0 0,-1-1-1,1-1 1,0 1 0,0-2 0,1 1 0,0-1 36,0 6 0,2 0 0,-1 0 0,1-1 0,0 0 0,0-1 0,0-1 0,1 0 0,-1-2 0,0 5 0,1-1 0,-1-1 0,1-1 0,0 0 0,0-2 0,0-1 0,2-1 0,0 2 0,2 0 0,0-1 0,0-2 0,0-1 0,0-3 0,-1-1 0,3 15 0,-1-2 0,0-3 0,1-5 0,0-6 196,6 16 1,2-8-1,-1-10 1,3 2 0,2-18 294,12-18 1,-12-51-267,-7-40 0,-18-1 1,-5-9-226,0-4 0,-2-8 0,-5-9 0,-7-4 0,-5-9 0,-4-8 0,-1-4 0,0-3 0,5 21 0,-1-3 0,0-3 0,-1-2 0,0-3 0,-1-1 0,0-1 0,-1-1 0,2 7 0,-2-2 0,1-1 0,-1-2 0,0 0 0,-1-2 0,0-1 0,1-1 0,-1 0 0,1-1-40,1 6 1,0 0 0,0-2-1,-1 0 1,1-1 0,0-1-1,-1-1 1,1 0 0,0 0-1,0 0 1,0-1 0,1 1-1,1 5 1,-1 0 0,1-1-1,0 0 1,0 0 0,0 0-1,1-1 1,-1 1 0,1-1-1,0 0 1,0-1 0,0 1-1,0-1 3,2 5 1,-1-1-1,1 0 1,-1-1-1,1 0 1,0 0 0,0 0-1,1 0 1,-1 0-1,1 1 1,0-1 0,1 1-1,0 1 1,0-1-1,0-2 1,1 0 0,-1 1-1,2-1 1,-1 1-1,1 0 1,0 1 0,0-1-1,1 1 1,-1 0-1,1 0 1,1 0-1,-1 0 31,1-5 1,-1-1-1,1 1 1,0-1-1,1 1 1,0 0-1,0 0 1,0 1-1,1 1 1,0 1-1,0 1 1,0 1-1,1-7 1,-1 1-1,2 1 1,-1 0-1,1 2 1,0 1-1,0 1 1,1 0-1,0 3 1,0 0 5,0-8 0,1 0 0,0 2 0,1 1 0,-1 2 0,1 3 0,0 2 0,0 3 122,-1-26 1,0 2 0,1 5 0,1 11 0,1 16 0,2-12 0,2 45 0,6 143-25,-6-28 0,-2 12 0,0 12 1,-1-20-1,-1 8 0,0 7 1,-1 4-1,1 4 0,-1 2 1,-1 1-144,1-14 0,-1 2 0,0 2 1,-1 2-1,1 2 0,-1 2 1,0 0-1,1 1 0,-1 0 1,1 1-1,1-8 0,-1 0 1,1 1-1,-1 1 0,1 1 1,0 0-1,0 1 0,0 0 1,-1 1-1,1 1 0,0-1 0,-1 1 9,0-1 1,0 1 0,0 1-1,0 0 1,0 0 0,0 1 0,0 1-1,0-1 1,-1 1 0,1-1-1,0 0 1,1 0 0,-1 0 0,0-1-1,1 0 1,0 0 0,-1 0-1,1 0 1,0 0 0,0 0 0,-1 0-1,1-1 1,0 1 0,0 0-1,1-1 1,-1 0 35,0 0 0,0-1 0,0 0 0,-1 0 0,1 0 0,0 0 0,0-1 0,0 1 0,1-1 0,0 0 0,0 0 0,1 0 0,0-1 0,1 4 0,1 0 0,-1 0 0,1 0 0,1 0 0,0-1 0,0 0 0,0-1 0,1 0 0,0 0 0,0-1 0,1-1 0,0 4 0,1-1 0,0 0 0,0-1 0,1 0 0,0-1 0,0-1 0,0 0 0,1-1 0,1-1 0,-1 0 0,2 9 0,1 0 0,0-2 0,0 0 0,1-1 0,0-1 0,1-1 0,0-1 0,0-1 70,2 3 0,0 0 0,1-1 0,0-1 1,1-2-1,-1-1 0,1-3 0,-1-2 0,2 8 1,1-2-1,-1-2 0,1-3 0,-1-4 1,0-4-46,3 10 0,0-4 0,0-6 0,-1-6 1,1 0-1,-1-6 0,3-17-25,21-11 0,-7-39 0,-6-39 0,-20-17 0,-7-17 0,0-4 0,-4-10 0,-3-10 0,-4 22 0,-2-6 0,-2-5 0,-2-4 0,0-3 0,-1-2 0,3 12 0,-1-3 0,-1-3 0,0-2 0,-1-2 0,0-1 0,-1-2 0,0 0 0,0 0 0,0 9 0,0-1 0,-1 0 0,1-2 0,-2 0 0,1-1 0,-2-1 0,1-1 0,-1 0 0,0-1 0,0-1 0,0 5 0,-1-1 0,0-1 0,-1-1 0,0-1 0,0 0 0,-1-1 0,1 0 0,-1 0 0,1-1 0,1 0 0,0 1 0,0-1 0,2 5 0,-1 0 0,2-1 0,-1 0 0,0 1 0,1-2 0,0 1 0,0 0 0,0-1 0,0 0 0,0 0 0,1 0 0,0-1 0,0 1 0,0-4 0,-1 0 0,1 0 0,0 0 0,1-1 0,-1 0 0,1 0 0,0 0 0,0 0 0,0 0 0,1 0 0,0 1 0,0-1 0,0 1 0,1 2 0,0 0 0,0-1 0,0 1 0,1 0 0,-1 0 0,1 0 0,1 0 0,-1 1 0,1-1 0,0 1 0,1 1 0,0-1 0,0 1 0,1-3 0,0 0 0,0-1 0,1 1 0,0 1 0,1-1 0,0 1 0,0 0 0,0 1 0,0 1 0,1 0 0,-1 2 0,0 0 0,0-6 0,0 0 0,0 2 0,0 0 0,0 0 0,1 2 0,-1 0 0,1 1 0,0 1 0,1 1 0,0 0 95,1-9 1,0-1 0,1 2 0,0 0-1,0 2 1,1 1 0,0 3 0,-1 2 0,0 2-96,0-18 0,-2 0 0,1 3 0,0 6 0,2 7 0,2 11 0,4-18 0,1 12 0,3 47 0,2 58 0,-1 47 0,-4 39 0,-1 14 0,-4-44 0,0 6 0,-2 6 0,1 6 0,-1 3 0,0 2 0,0 2 0,0 1-41,-1-11 0,1 2 0,-1 3 0,0 1 0,0 2 0,-1 2 0,1 1 0,0 0 0,0 1 0,0 0 0,0 1 0,0-9 0,0 1 0,0 0 0,0 2 0,0 0 0,0 0 0,0 2 0,1-1 0,-1 1 0,0 0 0,0 0 0,0 0 0,1 0 5,-1-4 1,0 1 0,0 0 0,0 0 0,0 1 0,0-1 0,0 1 0,0 0 0,1 0-1,-1 0 1,1 0 0,0 0 0,0 0 0,1 0 0,0-1 0,1 0 0,0 0 0,-1 0-1,2 1 1,-1-1 0,0 0 0,1 0 0,0 0 0,0 0 0,1 0 0,-1 0 0,1 0-1,-1-1 8,1 0 1,0 0 0,1 0 0,-1-1 0,0 1 0,1 0 0,0-1 0,0 1 0,0-1 0,1 0 0,0 0 0,0-1 0,0 0 0,0 0 0,1 4 0,0 0 0,1-1 0,0 1 0,-1-1 0,1 0 0,1-1 0,-1 0 0,1 0 0,0 0 0,1-1-1,-1-1 1,1 0 27,1 3 0,0-1 0,0 1 0,1-2 0,0 1 0,0-1 0,0-1 0,1 0 0,0-1 0,-1-1 0,1-1 0,0-1 0,1 9 0,1-2 0,-1 0 0,1-1 0,0-2 0,0 0 0,0-1 0,0-1 0,0-1 0,1-1 61,2 11 1,0 0 0,1-2-1,-1-1 1,1-2 0,0-2-1,0-1 1,0-4 0,3 11 0,0-2-1,0-3 1,0-3 0,0-4-1,-1-3-61,3 11 0,-1-4 0,0-6 0,1-8 0,2-3 0,0-7 0,2-15 392,23 0 1,2-62-393,-8-43 0,-26-9 0,-5-18 0,-2-8 0,-2 2 0,-2-7 0,-2-5 0,-1-8 0,-3 23 0,0-5 0,-1-3 0,-1-4 0,-1-2 0,-1-2 0,-1-1 0,0 6 0,-2-2 0,-1-3 0,-1-1 0,0-1 0,-1-2 0,0 0 0,0-1 0,-1 0 0,1 12 0,0-1 0,0 0 0,-1-1 0,0 0 0,0-1 0,-1-1 0,0 0 0,-1-1 0,0-1 0,-1 0 0,1 8 0,-1-2 0,-1 0 0,0 0 0,-1-1 0,0-1 0,-1 0 0,1 0 0,0-1 0,-1 0 0,1 1 0,0-1 0,1 0 0,0-2 0,-1 0 0,1 0 0,-1 0 0,1 0 0,0-1 0,0 0 0,-1 0 0,2 0 0,-1-1 0,0 1 0,1-1 0,-1 1 0,2 4 0,-1-1 0,1 0 0,-1 0 0,1 0 0,0 0 0,0 0 0,0-1 0,1 1 0,-1 0 0,1 0 0,0 0 0,0 1 0,0 0 0,0-3 0,0-1 0,1 0 0,-1 0 0,1 1 0,-1 0 0,1 0 0,1 0 0,-1 1 0,1 0 0,0 1 0,0 0 0,1 0 0,-1-2 0,1-1 0,1 1 0,-1 0 0,1 1 0,0 0 0,1 0 0,-1 1 0,1 1 0,0 1 0,0 1 0,0 1 0,0-7 0,0 1 0,0 1 0,0 1 0,1 0 0,-1 2 0,1 1 0,1 1 0,-1 1 0,1 1 80,0-8 0,1 1 1,0 1-1,0 2 0,1 1 1,0 2-1,-1 4 0,1 2-80,-2-21 0,0 1 0,0 6 0,2 8 0,4 10 0,4-40 0,12 50-196,13 82 1,-14 55-1,-10 32 196,-4-18 0,-4 11 0,-1 9 0,0 6 0,1-30 0,0 4 0,-1 3 0,0 4 0,0 2 0,0 3 0,0 2 0,1 2 0,-1-8 0,0 3 0,-1 3 0,1 2 0,0 1 0,0 2 0,0 1 0,0 1 0,0 0 0,0 0 0,1 0 0,-1-12 0,1 2 0,0-1 0,0 1 0,0 1 0,0 0 0,0 0 0,0 1 0,0 0 0,1 0 0,-1 1 0,1 0 0,0-1 0,0-2 0,-1 1 0,1-1 0,0 2 0,0-1 0,-1 1 0,1 0 0,1 0 0,-1 0 0,1 0 0,-1-1 0,1 1 0,1-1 0,-1-1 0,2 5 0,-1 0 0,0 0 0,1-1 0,0 1 0,0-1 0,1 0 0,-1 0 0,1 0 0,1-1 0,-1 1 0,1 0 0,0-1 0,1 0 0,0 0 0,0-1 0,0 1 0,1 0 0,0 0 0,0-1 0,1 0 0,-1 0 0,1 0 0,0-1 0,0-1 0,0 0 0,0 2 0,1 0 0,-1-1 0,1 0 0,0 0 0,0-1 0,0-1 0,1 1 0,0-1 0,-1-1 0,2 0 0,-1 0 0,1 3 0,1 0 0,-1-1 0,1 0 0,1 0 0,-1-1 0,1 0 0,-1-2 0,1 0 0,0-2 0,0-1 0,1 7 0,1-1 0,-1-1 0,1-1 0,0-2 0,0 0 0,0-3 0,1 0 0,-1-3 3,3 10 1,0-2 0,1-1-1,-1-3 1,1-2 0,0-2-1,0-4 1,3 9 0,1-3-1,0-4 1,0-4 0,0-5-4,8 14 0,0-7 0,-1-9 0,1 0 0,2-18 295,17-26 1,-13-56-296,7-36 0,-30 7 0,-5-14 0,-1-6 0,-2 3 0,0-4 0,-2-6 0,-2-5 0,-2 5 0,0-5 0,-2-4 0,-1-4 0,-1-2 0,-1-2 0,-1 11 0,-1-3 0,-1-2 0,-1-2 0,-1-1 0,-1-2 0,-1 0 0,0-2 0,0 12 0,-1-1 0,0-1 0,-1-2 0,0 0 0,-1-1 0,-1 0 0,-1-2 0,-1 0 0,-1 0 0,1 8 0,-2-1 0,0-1 0,-1-1 0,-2 0 0,1 0 0,-1-1 0,0-1 0,0 1 0,1 0 0,-1-1 0,2 1 0,0-2 0,-1-1 0,1 1 0,0 0 0,0-1 0,1 0 0,-1 0 0,0 0 0,0-1 0,1 0 0,-1 0 0,1-1 0,0 3 0,0 0 0,-1-1 0,1 0 0,0-1 0,0 1 0,0-1 0,0 0 0,1 0 0,0 1 0,0 0 0,0 0 0,1 2 0,1 3 0,0 1 0,0-1 0,0 1 0,0 0 0,1 1 0,0 0 0,0-1 0,1 2 0,0-1 0,1 1 0,0 0 0,0 0 0,1-3 0,0-1 0,1 1 0,0 0 0,0 0 0,1 0 0,0 2 0,1-1 0,0 2 0,-1 0 0,1 2 0,0 0 0,-1-15 0,-1 0 0,1 1 0,0 1 0,0 1 0,1 3 0,1 1 0,0 2 0,1 2 81,1-6 0,1 2 0,1 2 0,1 2 0,0 3 0,0 5 0,1 3 0,-2-22 0,-1 4 0,3 11 0,2 17-81,12-21-25,0 118 1,-1 39-1,-4 21 25,-4-14 0,-3 7 0,0 11 0,0-18 0,-2 6 0,1 7 0,-1 5 0,0 3 0,0 1 0,0 2 0,0-13 0,1 2 0,-1 2 0,0 2 0,1 1 0,-1 2 0,0 1 0,1 1 0,-1 0 0,0 0 0,1 1 0,-1 1 0,0 1 0,1 0 0,-1 2 0,0 0 0,1 0 0,-1 2 0,1-1 0,-1 1 0,1 0 0,0-3 0,-1 0 0,1 1 0,0 1 0,-1 0 0,1 0 0,0 1 0,0-1 0,0 0 0,1 0 0,-1 0 0,1-1 0,0-1 0,0 0 0,0-1 0,1 0 0,0 1 0,-1-1 0,1 0 0,0 0 0,0-1 0,1 0 0,-1 1 0,1-2 0,-1-1 0,1-1 0,-1 0 0,1 0 0,0-1 0,0 1 0,0-1 0,0 0 0,1-1 0,0 0 0,0 0 0,1-2 0,1 13 0,0-1 0,0 0 0,1-2 0,0 1 0,0-1 0,1-1 0,0 0 0,0 0 0,1-1 0,-1-3 0,1-1 0,1 1 0,0-2 0,0 1 0,0-1 0,0-1 0,0-1 0,1-2 0,-1 0 0,1 10 0,1-1 0,0-2 0,-1-1 0,1 0 0,0-3 0,0 0 0,-1-2-82,1 1 0,0 0 0,0-2 0,1-2 0,-1-1 0,0-3 0,0-2 0,3 13 0,0-3 0,0-2 0,1-5 0,0-6 80,4 16 0,1-7 0,3-10 0,6 5 0,3-20 34,13-29 1,4-51-33,-11-34 0,-22-11 0,-8-15 0,-4 6 0,-3-7 0,-2-9 0,-2 5 0,-2-8 0,-1-6 0,-1-4 0,-1-3 0,1 22 0,-1-2 0,-1-3 0,0-2 0,-1-1 0,0-2 0,0-1 0,-1-1 0,2 9 0,0-1 0,-1-2 0,0 0 0,0-1 0,0-2 0,-1 0 0,-1-1 0,0-1 0,0 0 0,-2-1 0,-1-1 0,0-1 0,-1-1 0,-1 0 0,1-2 0,-1 1 0,0-2 0,1 1 0,0 0 0,0 0 0,2 5 0,0 0 0,1 0 0,-1 0 0,1-1 0,0 1 0,0-2 0,0 1 0,0 0 0,0-1 0,1 1 0,-1-1 0,2 6 0,-1-1 0,0 0 0,1 0 0,0-1 0,-1 1 0,1-1 0,0 1 0,0-1 0,1 1 0,-1 0 0,1 1 0,0 0 0,-1-3 0,1-1 0,0 1 0,0 1 0,1-1 0,-1 1 0,1 0 0,0 0 0,0 0 0,0 1 0,1-1 0,0 1 0,-1-6 0,1 0 0,0-1 0,0 1 0,0 0 0,1 0 0,0 1 0,0 1 0,0 0 0,0 2 0,0 1 0,-1-9 0,1 1 0,0 1 0,0 1 0,0 1 0,1 1 0,-1 2 0,1 0 0,-1 2 111,1 1 0,0 1 0,0 0 0,0 1 1,0 3-1,0 2 0,0 2 0,1 3-111,-1-21 0,1 1 0,-1 5 0,1 11 0,0 14 0,-1-9 0,2 40 0,3 117-99,0-3 1,0 18 0,0 14-1,-1-25 1,0 8 0,0 8-1,-1 5 1,1 4 0,-1 2-1,1 1 58,0-25 0,0 3 0,0 2 0,-1 1 0,1 2 0,0 2 0,-1 0 0,1 2 0,0 0 0,0 0 0,0 1 0,0-7 0,0 1 0,1 1 0,-1 1 0,0 0 0,0 1 0,1 1 0,-1 0 0,1 0 0,-1 1 0,0 0 0,1 1 0,-1-1 10,1-1 0,-1 1 0,0 0 0,1 0 0,-1 2 0,0-1 0,0 0 0,1 1 0,-1 0 0,1 0 0,-1 0 0,1-1 0,0 0 0,1 0 0,-1 0 0,1-1 0,-1 0 0,1 0 0,0 0 0,0 1 0,0-1 0,0 0 0,1-1 0,-1 1 0,1 0 0,0-1 0,0 1 0,0-1 31,0-1 0,1-1 0,-1 1 0,1 0 0,0-1 0,0 1 0,0-1 0,0 0 0,0 0 0,1-1 0,0 0 0,0 0 0,0-1 0,1 0 0,0 2 0,0 0 0,0 0 0,0-1 0,1 0 0,-1 0 0,1-1 0,0 0 0,1 0 0,0-1 0,0-1 0,1 0 0,0 0 0,2 9 0,1 0 0,0 0 0,0-1 0,1-1 0,0 0 0,1-1 0,0-1 0,0-1 0,-1-1 0,1-2 0,1 8 0,0-1 0,1-1 0,-1-2 0,1-1 0,0-1 0,0-1 0,0-2 0,1-1 0,2 12 0,0-1 0,1-2 0,0-2 0,0-3 0,0-2 0,0-3 0,2 10 0,0-3 0,1-4 0,0-4 0,1-8 75,6 13 0,2-9 0,0-9 1,4 7-1,4-23-75,26-45 0,-10-76 0,-27 9 0,-4-16 0,-9-6 0,-3-15 0,-3-9 0,1-3 0,-2 15 0,0-3 0,-1-3 0,-1-4 0,0-3 0,-2-2 0,-2 18 0,0-2 0,-1-2 0,0-2 0,-1-2 0,-1-1 0,0-1 0,-1-2 0,0 0 0,-1 7 0,0-3 0,-1 0 0,0-2 0,0-1 0,-2 0 0,1-1 0,-1-1 0,1 0 0,-1 0 0,0 0 0,0 4 0,0 0 0,-1-1 0,1 0 0,-1-1 0,0 0 0,0 0 0,0-1 0,-1 0 0,0-1 0,0 0 0,0 0 0,-1 3 0,1-1 0,-2-1 0,1 0 0,-1-1 0,1 0 0,-1 0 0,0 0 0,0 0 0,0 0 0,0-1 0,0 2 0,1-1 0,-1 1 0,1-1 0,0 1 0,-1-1 0,1 1 0,0 0 0,0-1 0,0 1 0,0 0 0,0-1 0,0 1 0,0 0 0,1 0 0,0 0 0,0 0 0,0 0 0,0 0 0,0 0 0,0 0 0,0 0 0,1 0 0,0 1 0,-1-1 0,1 2 0,1-1 0,-1 1 0,0-3 0,1 0 0,0-1 0,-1 2 0,1-1 0,1 1 0,-1 0 0,1 1 0,-1 0 0,2 1 0,-1 0 0,1 1 0,-1-2 0,2 0 0,-1 0 0,1 1 0,0 1 0,0 0 0,0 1 0,1 0 0,-1 2 0,1 2 0,0 0 0,0-6 0,-1 1 0,2 0 0,-1 2 0,0 1 0,1 2 0,-1 1 0,1 3 0,0 1 163,-1-21 1,1 3 0,0 2 0,0 4 0,0 4 0,0 5 32,-1-11 1,-1 3-1,2 11 1,5 19 0,18-4-190,4 134 1,-13 5 0,-4 15-8,-5-2 0,-2 10 0,-2 12 0,0-32 0,0 6 0,-1 6 0,1 3 0,-1 4 0,0 1 0,0 2 0,0-12 0,1 2 0,-1 3 0,0 1 0,1 2 0,-1 2 0,0 0 0,1 0 0,-1 0 0,0 1 0,1-5 0,-1 2 0,0-1 0,1 1 0,-1 1 0,0 0 0,1 1 0,-1 0 0,1 1 0,-1 0 0,1 1 0,-1-1 0,1 0 0,0 1 0,-1 1 0,1 0 0,0 1 0,0 0 0,0 0 0,0-1 0,0 1 0,1-1 0,0-1 0,0-1 0,0-1 0,1 0 0,-1 1 0,1-1 0,0 0 0,0 0 0,0-1 0,1 1 0,-1-1 0,1 1 0,0-1 0,0 7 0,0 1 0,0-1 0,1 0 0,-1 0 0,1 0 0,1 0 0,-1-1 0,1 0 0,0 0 0,1-1 0,1-4 0,-1 0 0,1-1 0,0 1 0,0-1 0,1-1 0,0 1 0,1-2 0,0 1 0,0-2 0,2 1 0,0 2 0,0 1 0,2-1 0,-1 0 0,1-1 0,1-1 0,0-1 0,0 0 0,0-2 0,0-1 0,3 10 0,-1-1 0,1-2 0,0 0 0,1-2 0,0-2 0,0 0 0,1-1 0,0 3 0,2 0 0,-1-2 0,1-1 0,0-2 0,0-3 0,-1-3 0,3 8 0,1-2 0,-2-4 0,1-4 0,-1-5 196,4 15 1,-1-7-1,2-8 1,5 5 0,3-24 294,11-41 1,2-41-247,-15-31 1,-16 0 0,-3-16 0,-2-6-157,-4 1 0,-3-5 1,-2-6-1,1-6 0,-1 20 1,-1-3-1,1-4 0,-1-3 1,0-2-1,-1-3 1,-1 0-142,0 5 0,-1-1 0,0-3 1,-1-1-1,0-2 0,-1-1 0,0-1 1,0-1-1,-2 1 0,1 0 0,-2 0 1,0-2-1,0 0 0,-1-1 0,0-1 1,-1-1-1,0 0 0,-1-1 0,1 0 11,-1 9 0,1-1 0,-1-1 0,-1 0 0,0-1 0,0-1 0,0 1 0,0-1 0,-1 0 0,1 0 0,-1 0 0,1 1 0,0-1 0,-1 0 0,0 0 0,0-1 0,0 1 0,0 0 0,0-1 0,-1 1 0,1 0 0,0-1 0,-1 1 0,1 0-2,0-1 0,-1 0 0,1 0 1,-1 0-1,0-1 0,0 1 0,0 0 1,1 0-1,0 1 0,-1 1 0,2 0 1,-1 0-1,0-1 0,1-1 0,0 1 1,0 1-1,0 0 0,0 0 0,1 1 1,0 1-1,0 1 0,1 0 0,0 1-19,-1-11 1,0-1-1,2 2 1,-1 0-1,1 1 1,0 2-1,0 2 1,1 2 0,0 3-1,0-6 1,0 3-1,1 1 1,0 3-1,0 3 1,1 2-1,0 4 253,1-7 0,0 2 0,0 4 0,1 7 0,0 6-191,0-49 0,0 55 0,2 116 0,0 26 0,0 27 0,0-27 0,-1 11 0,0 10 0,1 6 0,-1 4 0,0-1 0,0-19 0,-1 3 0,1 2 0,0 3 0,-1 1 0,1 2 0,-1 1 0,0 1 0,0 1 0,1-16 0,-1 2 0,0 1 0,0 1 0,0 0 0,0 2 0,0 0 0,-1 1 0,1 1 0,-1-1 0,1 2 0,-1-1-38,1 0 0,-1 1 0,0 1 0,0 1 0,0 0 1,-1 1-1,1-1 0,0 1 0,0 1 0,0-1 1,0 0-1,0-1 0,0 0 0,1-1 0,-1 1 1,1-1-1,0 1 0,-1-1 0,1 0 0,0 1 1,0-1-1,0 0 0,0 0 0,1 0 0,-1 0 0,1-1-2,0-1 1,0 1 0,0-1-1,0 0 1,1 0 0,-1 0-1,1 0 1,-1 0 0,1-1-1,0 0 1,0-1 0,0 1-1,-1-2 1,2 4 0,-1-1-1,0 0 1,0 0 0,0-1-1,1 0 1,-1 0 0,1 0-1,0-1 1,0 0 0,0 0-1,0-1-7,1 7 0,-1-1 0,1 0 0,-1 1 0,1-2 1,0 1-1,1-1 0,-1-1 0,2-1 0,-1 0 1,1-2-1,1 1 0,-1-1 0,1-1 0,0 0 1,1-1-1,0-1 0,1-1 0,0-1 0,1-1 0,0-1 43,3 10 1,0-1 0,2-1 0,0-2 0,1 0 0,0-3 0,0-1 0,1-3 0,2 13 0,0-2 0,0-2 0,2-3 0,0-5 0,1-4 166,5 8 1,1-5 0,1-6 0,-1-6 0,13 29 0,0-21 327,14-29 1,-12-78-299,-8-53 1,-23 11-1,-5-16 1,-1-8-194,0 18 0,-1-6 0,0-4 0,-3-4 0,-3-4 0,-3 4 0,-3-5 0,-2-3 0,-2-4 0,-1-2 0,0-2 0,0-3-45,3 16 0,-1-3 0,0-2 1,-1-1-1,1-2 0,-2-2 1,1 0-1,-1-1 0,-1-1 1,1 1-1,0 8 0,0 0 1,-1-1-1,1-1 0,-2-1 1,1 0-1,-1 0 0,1-2 1,-1 1-1,0-1 0,0-1 0,0 0 9,1 9 1,0-1 0,0 0 0,-1-1 0,0-1 0,0 0 0,1 0 0,-1 0 0,0-1-1,0 1 1,1-1 0,0 0 0,0 0 0,0 0 0,1-1 0,-1 0 0,1-1 0,0 1-1,0-1 1,0 0 0,0 0 0,0 0 0,1 0 0,-1 0 0,1-1 0,0 1 0,0 0-1,1 0 3,-1-1 1,0 0 0,1-1 0,0 1 0,0-1 0,0 1 0,0-1 0,0 1 0,1-1 0,0 1 0,0 1 0,0-1-1,0 1 1,0 1 0,0-4 0,1 1 0,0 1 0,0-1 0,0 1 0,0 0 0,0 1 0,1-1 0,-1 1 0,1 0 0,0 1-1,0-1 1,0 1 32,-1-5 0,1 1 0,0-1 0,-1 0 0,1 1 0,0 0 0,0 1 0,1 0 0,-1 1 0,1 0 0,1 2 0,-1 0 0,2 1 0,-1 1 0,1 1 0,0 0 0,1 0 0,0 2 0,-1 0 0,1 1 0,0 1 0,0 1 0,0 1 109,0-8 0,-1 0 0,1 1 0,-1 1 1,1 2-1,0 1 0,0 1 0,1 3 1,0 3-60,-1-20 1,2 0 0,-1 3-1,2 5 1,-1 8 0,0 11 1,-2-10 1,1 12-1,4 27 1,7 32-53,-2 62 0,-4 43 0,-1-8 0,-4 14 0,0 9 0,-1 4 0,2-29 0,-2 3 0,0 4 0,0 2 0,0 3 0,0 2 0,1 1 0,0-3 0,1 1 0,0 3 0,0 1 0,0 3 0,0 1 0,1 2 0,-1 2 0,1 1 0,-1-18 0,1 2 0,0 2 0,0 2 0,-1 0 0,1 2 0,0 0 0,0 1 0,0 0 0,0 0 0,0-1 0,1 0 0,-1-1 0,1 0 0,0 0 0,0 0 0,0-1 0,0 1 0,0 0 0,0 0 0,1 0 0,-1-1 0,1 1 0,0-1 0,0 1 0,0-1 0,0 6 0,0 1 0,1-1 0,-1 0 0,1 0 0,-1 0 0,1 0 0,1 0 0,-1-1 0,1 0 0,0-1 0,1 0 0,0-4 0,0 0 0,0 0 0,0-1 0,1 0 0,0 0 0,0-1 0,1 0 0,0 0 0,0-1 0,0 0 0,1-1 0,0 3 0,1 0 0,0 0 0,0-1 0,1 0 0,-1-1 0,1 0 0,1-1 0,-1-1 0,1-1 0,0-1 0,1 9 0,0-1 0,1-1 0,0-2 0,0 0 0,0-1 0,1-1 0,0-1 0,0 0 0,1 2 0,0 0 0,1-1 0,0-1 0,0-2 0,1-1 0,-1-2 0,0-3 0,2 8 0,0-2 0,-1-2 0,1-4 0,1-3 0,-1-4 163,3 7 1,1-5 0,0-5 0,-1-5 0,8 31 0,3-26 153,16-45 1,-12-44-318,6-34 0,-27-32 0,-11-23 0,-1 26 0,-3-7 0,-2-7 0,-4-7 0,0 26 0,-2-4 0,-2-3 0,-1-4 0,-2-2 0,1-3 0,-2-2 0,1-2-41,2 8 0,-1-3 0,-1-2 0,0-2 0,0-2 0,-1-1 0,0-2 0,0 0 0,0-1 0,-1 0 0,1 0 0,0 8 0,1-1 0,-1-1 0,0-1 0,-1 0 0,1-1 0,0 0 0,-1-1 0,0 0 0,1-1 0,-1-1 0,1 0 0,-1 0 8,2 6 0,0-1 0,-1-1 0,0 0 1,1-1-1,-1-1 0,0 1 0,1-1 1,-1-1-1,1 1 0,0 0 0,0 0 1,0 0-1,1 0 0,0 1 0,0 1 0,1 0 1,0 0-1,0 0 0,0 0 0,0 0 1,1 0-1,0 0 0,0 0 0,0 0 1,0 1-1,1-1 0,0 1 0,0-1 0,0 1-3,0 1 1,1 0 0,0 0 0,0-1 0,0 1 0,1 0 0,-1 0 0,1 0 0,0 0-1,1 1 1,-1 0 0,1 1 0,-1 0 0,1 1 0,1 1 0,-2-7 0,2 1 0,-1 0-1,1 0 1,-1 1 0,1 0 0,1 1 0,-1 0 0,1 2 0,-1-1 0,1 2 0,0 0-1,0 1 31,0-6 0,0 0 1,0 1-1,0 0 1,1 1-1,-1 1 0,1 1 1,0 2-1,0 1 1,1 2-1,0 2 127,-1-13 1,1 2 0,0 0 0,1 3 0,0 3 0,0 4 0,-1 4 0,1 6 73,-2-22 1,-2 5-1,3 12 1,3 20 0,7 5-189,-1 109 1,-3 50 0,-3-28 0,-1 11-1,-1 8 1,0 6 0,-1 0-9,0-10 0,0 3 0,-1 2 0,0 3 0,0 3 0,0 3 0,0 1 0,1-14 0,0 2 0,0 1 0,0 2 0,0 3 0,-1 0 0,1 2 0,0 1 0,0 1 0,0 2-37,0-13 1,0 2-1,1 2 1,-1 1-1,0 0 1,1 2 0,-1 1-1,0-1 1,1 1-1,-1 1 1,1-1 0,0-1-1,0 0 1,0-5-1,1-1 1,-1 1 0,1 0-1,0 0 1,-1 0-1,1 1 1,0-1 0,0 0-1,1 1 1,-1-1-1,0 0 1,1 1-1,0-1 0,0 1 1,-1 0-1,1 0 1,0 0-1,0 1 1,1-1 0,-1 1-1,1-1 1,-1 0-1,1 0 1,0-1 0,0 0-1,1-1 1,-1 0-1,1 1 1,0 0 0,0 0-1,0-1 1,1 0-1,0-1 1,-1 0 0,1 0-1,1 0 1,-1-1-1,0 0 1,1 0-1,0 0 7,0 4 0,1 1 0,-1-1 0,1 0 0,0 0 0,0-1 0,0 0 1,1 0-1,0-1 0,0-1 0,1-1 0,-1-1 0,2 8 0,0-1 1,0 0-1,1-1 0,0-1 0,0-1 0,1 0 0,0-2 0,1-1 1,0 0 29,3 11 0,0 0 0,1-1 0,1-2 0,0-1 0,1-2 0,0-2 0,0-2 0,2 11 0,2-3 0,-1-1 0,1-4 0,0-4 0,0-4 140,4 10 0,0-5 1,1-7-1,0-7 1,1-4-1,0-8 1,3-14 350,36 7 1,-19-66-352,0-45 0,-31-12 0,-9-16-140,-1-1 0,-5-10 0,-5-11 0,-3 21 0,-3-7 0,-4-5 0,-1-5 0,-2-3 0,2-2-47,2 15 0,-1-4 0,0-2 0,-1-2 0,0-3 1,-1-1-1,0-1 0,0-1 0,0-2 0,2 16 1,0-1-1,0-2 0,-1 0 0,1-2 0,-1 0 1,0-1-1,0-1 0,0-1 0,-1-1 0,1 0 0,-1 0 13,2 5 0,-1-2 0,-1 0 0,1-1 0,-1-1 0,0 0 0,1-1 0,-1 0 1,0 0-1,1-1 0,-1 0 0,1 1 0,0-1 0,1 1 0,0 5 0,1 0 1,0 0-1,0 0 0,0-1 0,0 1 0,1-1 0,-1 0 0,1 0 0,0 1 1,0-1-1,0 0 0,0 0 0,0 0 0,0 0 34,1-1 0,-1 1 0,1-1 0,-1 0 0,1 0 0,0-1 0,0 1 0,0 0 0,0 0 0,1 0 0,-1 1 0,1-1 0,0 1 0,0 1 0,1-1 0,-1-2 0,1 0 0,-1 1 0,1-1 0,0 1 0,0 0 0,0 0 0,1 1 0,0-1 0,0 1 0,0 1 0,0 0 0,1 0 0,0 1 0,-1-10 0,1 0 0,1 0 0,-1 0 0,1 1 0,0 0 0,0 1 0,1 1 0,-1 1 0,1 1 0,-1 1 0,1 1 0,-1-5 0,0 0 0,0 1 0,0 1 0,0 2 0,0 1 0,1 1 0,1 2 0,-1 1 0,2 3 140,-1-16 0,1 0 1,0 2-1,1 3 1,1 4-1,1 7 1,0 7 104,3-36 1,2 13 0,1 26 0,2 16-111,3 129 1,-1 60-1,-8-45 1,-4 12 0,-2 8-1,0 5 1,0 1-136,1-24 0,0 2 0,0 3 0,0 1 0,0 3 0,-1 1 0,1 3 0,0 1 0,1-14 0,0 2 0,0 2 0,0 0 0,0 3 0,0 0 0,1 1 0,-1 2 0,0 0 0,1 1 0,0 1-38,0-4 0,0 1 0,0 2 0,0 0 0,0 2 1,1 0-1,-1 1 0,1 0 0,0 0 0,-1 1 1,1-1-1,0-1 0,0 0 0,0 0 0,0 1 1,0-1-1,1 0 0,-1 1 0,0-1 0,1 0 1,-1 1-1,1-1 0,-1 0 0,1 0 0,0 0 0,1-1-2,-1 0 1,0-1 0,0 0-1,0 0 1,1 1 0,-1-1-1,1-1 1,0 1 0,0-1-1,1 0 1,-1 0 0,2-1-1,0 0 1,0 3 0,1-1-1,0 0 1,1 0 0,-1-1-1,2 0 1,-1 0 0,1-1-1,0 0 1,0 0 0,1 0-1,0-1 6,0 4 0,1 1 1,0-1-1,1 0 0,-1-1 1,1 0-1,1 0 0,-1-1 1,1-1-1,0-1 1,0-1-1,0 2 0,1-2 1,0 0-1,1 0 0,-1-2 1,1 0-1,0-1 0,0-1 1,0-1-1,0-1 34,2 11 0,1-1 0,-1 0 0,1-2 0,0-1 0,0-2 0,0-1 0,0-2 0,2 13 0,1-2 0,-1-1 0,1-4 0,0-2 0,1-4 122,-1-3 1,2-2 0,-1-4 0,1-4 0,1-5 0,6 17 0,1-8 0,1-14 204,3-16 1,2-13 0,31-3-59,-13-46 1,-15-57-270,-21 6 0,-5-16 0,-7-1 0,-2-13 0,-3-9 0,0-4 0,-1 26 0,0-3 0,-1-4 0,-1-2 0,0-3 0,-1-2 0,-1-1 0,0 5 0,-1-1 0,-1-2 0,0-2 0,-1-2 0,0-1 0,0-1 0,-1-1 0,0-2 0,1 16 0,-1-3 0,1 0 0,-1-2 0,0 0 0,-1-1 0,0-1 0,1 0 0,-1-1 0,0 1 0,0-1 0,-1 1 0,2 3 0,-1 1 0,-1-2 0,1 1 0,0-1 0,-1 1 0,0-2 0,1 1 0,-1 0 0,0-1 0,1 0 0,0 0 0,-1 0 0,1-2 0,0-2 0,-1 1 0,1-1 0,0 0 0,0 0 0,0-1 0,0 1 0,0 0 0,0 1 0,0-1 0,0 2 0,1 0 0,-2-3 0,1 0 0,0 0 0,0 1 0,0 1 0,0-1 0,0 1 0,0 0 0,1 0 0,0 0 0,0 1 0,0-1 0,1 3 0,0 0 0,0-1 0,1 0 0,0 1 0,0-1 0,0 2 0,0 0 0,0 1 0,0 0 0,1 2 0,-1 1 0,-1-16 0,0 1 0,0 1 0,1 1 0,-1 1 0,1 2 0,-1 1 0,2 2 0,-1 3 0,0-10 0,0 1 0,0 3 0,1 1 0,0 4 0,0 3 0,0 4 0,-1-6 0,0 2 0,0 5 0,1 8 0,1 12 264,-1-17 1,1 40-265,-3 61 0,7 51 0,4 28 0,-2-28 0,1 5 0,-1 8 0,-1 9 0,-2-14 0,-1 6 0,-1 5 0,0 5 0,-1 4 0,-1 3 0,1 1 0,0 1-38,2-17 0,-1 2 0,0 2 0,0 3 0,0 1 1,0 1-1,0 1 0,0 1 0,0 1 0,0 0 1,0 0-1,1-1 0,-1-7 0,1 1 0,0 0 1,0 1-1,0 0 0,0 1 0,0 0 0,0 1 1,0 0-1,0 0 0,1 1 0,-1 0 0,1 0 0,-1 1 5,1-1 0,0 0 0,0 1 0,0 1 1,0 0-1,0 0 0,0 1 0,1 0 1,-1 0-1,1 0 0,-1 0 0,1 0 1,0 0-1,0-1 0,0 0 0,0-2 0,0 0 1,1 1-1,-1-1 0,1 1 0,-1-1 1,1 0-1,-1 0 0,1 0 0,0 0 1,0 0-1,1-1 0,-1 0 0,1 1 0,0-1-4,0 4 1,0 1-1,0 0 1,0-1-1,0 1 1,1-1 0,0 0-1,0 0 1,0-1-1,0 0 1,1 0 0,-1-1-1,1 0 1,1-1-1,-1 2 1,1-1 0,0 0-1,0 0 1,0 0-1,1-1 1,0-1 0,0 0-1,0 0 1,1-1-1,-1-1 1,1 0-1,1-1 32,0 9 1,1-1 0,-1 0 0,2-1 0,-1-1 0,1 0 0,0-1 0,0-1 0,1-2 0,0 0 0,0-2 0,1 9 0,0-2 0,1-1-1,0-1 1,0-2 0,0-1 0,1-1 0,1-2 0,0-2 85,2 7 1,1-1 0,1-2 0,0-2 0,0-3 0,1-1 0,0-3 0,3 14 0,1-2 0,0-4 0,2-4 0,0-6 8,9 14 1,2-7 0,1-10 0,7 6 0,2-20-91,20-31 0,-19-101 0,-24-1 0,-5-19 0,-9 6 0,-5-13 0,-1-8 0,0-4 0,0 26 0,1-3 0,0-4 0,-1-2 0,-1-3 0,-2-2 0,-2-2 0,-2 15 0,-2-3 0,0-2 0,-2-1 0,-1-2 0,-1-1 0,0-2 0,0 0 0,-1-2 0,1 0 0,0 4 0,0-2 0,-1-1 0,0-1 0,0-1 0,-1 0 0,0-2 0,0 0 0,0-1 0,0 1 0,-1-1 0,1 0 0,-1 3 0,1-1 0,-1 0 0,0 0 0,0-1 0,0 0 0,0-1 0,-1 1 0,1-2 0,0 1 0,-1-1 0,1-1 0,0 0 0,1 9 0,0-1 0,-1 0 0,1-1 0,-1-1 0,1 1 0,0-1 0,-1 0 0,1 0 0,0 0 0,0-1 0,0 1 0,0 0 0,1 0 0,0 0 0,0 0 0,0-1 0,0 1 0,1 0 0,0 0 0,-1-1 0,1 1 0,1-1 0,-1 1 0,0 0 0,1-1 0,-1 1 0,1-1 0,0 1 0,0-1 0,1 0 0,-1 0 0,1 0 0,0 0 0,-1 0 0,2-1 0,-1 1 0,0 0 0,1 0 0,-1 0 0,1 0 0,0 0 0,0 1 0,0 0 0,0 1 0,0-4 0,0 0 0,-1 1 0,2-1 0,-1 1 0,0 0 0,0 0 0,1 0 0,0 1 0,0 0 0,0 1 0,1 0 0,-1 0 0,1 1 0,1-3 0,-1 1 0,1 0 0,0 1 0,1-1 0,-1 1 0,1 1 0,0 0 0,0 0 0,0 2 0,0 0 0,0 1 0,0 1 0,-1-6 0,1 1 0,-1 0 0,1 2 0,-1 0 0,1 1 0,0 1 0,0 0 0,1 2 0,0 1 0,0 1 51,1-9 0,-1 1 0,2 1 0,-1 1 0,1 1 0,0 3 0,0 2 0,0 3 0,0 3 0,-1-27 0,0 3 0,0 6 1,0 9-1,1 11-51,1-32 0,0 52 0,0 72 0,0 44 0,0 33 0,0 7 0,0-20 0,1 4 0,-1 5 0,0 5 0,-1 5 0,1-10 0,-1 4 0,-1 3 0,1 5 0,-1 2 0,1 2 0,-1 3 0,0 1-40,1-18 1,-1 2 0,1 3-1,-1 1 1,0 2 0,0 1-1,1 1 1,-1 0 0,0 1-1,1 0 1,-1 0 0,1 0-1,0-4 1,0 1 0,0 0-1,0 1 1,0 0 0,0 0-1,0 1 1,1 0 0,-1 0-1,0 1 1,1 0 0,-1-1-1,0 1 4,0-4 1,0 1 0,0-1 0,0 1 0,0 1 0,0-1 0,0 1 0,0 0 0,0-1-1,0 1 1,0-1 0,0 1 0,0-2 0,1 1 0,-1-2 0,1-1 0,0 1 0,-1-1-1,1 0 1,0 0 0,0 0 0,-1 0 0,1-1 0,0 1 0,0 0 0,0 0 0,1-1-1,-1 1 6,0 7 0,0 0 0,-1 0 1,1 0-1,0 0 0,0 0 0,0 0 1,0 0-1,1-1 0,0 0 0,0 0 1,1 0-1,0-1 0,1-4 0,0 1 1,0-1-1,1 0 0,0 0 0,0 0 1,0-1-1,1 0 0,0 0 0,0 0 1,0-1-1,1 0 0,0 0 30,0 4 0,1 0 0,-1-1 0,1 1 0,1-1 0,-1 0 0,1 0 0,0-1 0,0-1 0,1-1 0,-1 0 0,1-1 0,1 9 0,0-1 0,1 0 0,-1 0 0,1-2 0,1-1 0,-1-1 0,2-1 0,-1-1 0,2-3 61,1 10 1,1-2-1,1-2 1,1 0 0,-1-3-1,1-1 1,0-3-1,0-1 1,1 10 0,1-1-1,-1-3 1,1-3 0,1-3-1,2-5-61,6 12 0,2-5 0,1-6 0,0-7 0,-2-7 0,0-7 0,1-11 341,35 13 0,-10-65-341,-17-65 0,-22-4 0,-4-19 0,-3-10 0,-3 14 0,-2-6 0,-1-7 0,-2-4 0,-1-4 0,-1 20 0,-1-4 0,-2-3 0,0-2 0,-1-3 0,0-1 0,-1-3 0,-1 0 0,1 12 0,-1-1 0,-1-2 0,0-2 0,-1-1 0,0-1 0,0-1 0,-1 0 0,0-1 0,0-1 0,0 0 0,1 8 0,-1 0 0,1-2 0,-1 1 0,0-2 0,0 0 0,-1-1 0,1 0 0,-1 0 0,-1-1 0,1 0 0,-1-1 0,0 0 0,-1 1 0,0-1 0,0-1 0,-1 0 0,-1-1 0,1 0 0,-1 0 0,0-1 0,1 0 0,-1 0 0,1 0 0,-1 1 0,1-1 0,1 0 0,1 7 0,-1-1 0,1 0 0,0 1 0,0-1 0,0 0 0,0 0 0,0 0 0,1 0 0,-1 0 0,1 0 0,0-1 0,0 1 0,1-1 0,-1 0 0,1-2 0,-1 0 0,1 0 0,1-1 0,-1 0 0,0 0 0,1-1 0,0 1 0,0 0 0,0 0 0,0 0 0,0 1 0,1 0 0,-1 0 0,1 1 0,-1-4 0,1 1 0,0 0 0,-1 0 0,1 0 0,0 1 0,1 0 0,-1 0 0,1 0 0,0 1 0,0 0 0,0 0 0,1 0 0,0 1 0,0-4 0,0 1 0,1 0 0,0 0 0,0 0 0,1 1 0,-1-1 0,1 2 0,0 0 0,0 1 0,1 0 0,-1 1 0,0 1 0,0-7 0,-1 0 0,1 1 0,0 1 0,0 0 0,1 1 0,-1 1 0,1 1 0,0 2 0,0 0 0,0 2 34,1-6 0,1 0 0,0 1 0,0 1 0,0 2 1,1 2-1,-1 2 0,0 3 0,0 3-34,0-17 0,-1-1 0,0 4 0,0 7 0,2 10 0,1 14 0,6-21 0,0 45 0,-2 83 0,1 53 0,-1 9 0,-1-29 0,-1 6 0,-1 5 0,1 5 0,-1 2 0,0 3 0,0-5 0,-1 5 0,-1 2 0,1 3 0,-1 2 0,1 0 0,-1 1 0,0 0 0,0-6 0,1 1 0,-1 0 0,0 1 0,0 1 0,0 1 0,0 0 0,-1 0 0,1 1-45,-1-4 0,0-1 0,1 2 1,-1-1-1,-1 2 0,1 0 1,0 0-1,0 1 0,0 1 1,0 0-1,0-11 0,0 0 1,0 1-1,0 1 0,0 0 1,0 0-1,0 1 0,0 0 1,0 1-1,0 0 0,0 1 0,0-1 7,0-1 0,0 1 0,0 0 0,0 0 0,0 1 1,0 0-1,0 1 0,0 0 0,0-1 0,0 1 1,0 0-1,0 0 0,0-1 0,0 1 0,0 0 1,0 1-1,0-1 0,0 0 0,0 1 0,1-1 1,-1 0-1,0 1 0,0-1 0,0 1 0,1-1 0,-1 0 18,0 0 1,0 1 0,0 0 0,1-1 0,-1 1 0,0 0 0,0-1 0,0 0-1,1 0 1,-1 0 0,1-1 0,1 0 0,0-1 0,0 3 0,0-1 0,1 0 0,0 0-1,0-1 1,0 0 0,1 0 0,-1-1 0,1 0 0,1 0 0,-1 0 0,1-1 19,0 5 0,0 0 0,1 0 0,-1-1 0,1 0 0,0 0 0,1-1 0,0-1 0,1 0 0,0-1 0,1-1 0,1 2 0,0 0 0,1-1 0,0-1 0,1-1 0,0 0 0,1-1 0,1-1 0,0-1 0,1-1 43,3 13 1,1-1-1,0-1 1,2-2-1,0-1 1,0-1-1,1-2 1,0-3-1,0 0 1,1-1-1,-1-2 1,2-2-1,0-2 1,1-4-1,1-4-43,13 25 0,2-7 0,1-6 0,-1-8 0,1-1 0,0-8 0,0-15 245,0-15 1,1-21 0,5-36 0,-2-23-213,1-30 1,-9-23 0,-17 11 0,-5-13 0,-4-8 0,0-5-34,-4 25 0,-1-4 0,-1-4 0,-1-2 0,-2-3 0,-1-2 0,-1-1 0,-1 10 0,-2-2 0,-2-1 0,0-2 0,-1-1 0,-1-2 0,-1 0 0,1-2 0,-1 0 0,1 7 0,-1-1 0,-1-1 0,1-2 0,-2 0 0,1-1 0,-1 0 0,0-1 0,0-1 0,-1 1 0,1-1 0,-1 4 0,0-1 0,0 0 0,-1-1 0,1 0 0,-1 0 0,0-1 0,-1 0 0,1-1 0,-1 1 0,1-1 0,-1 0 0,0 4 0,1 0 0,-1 0 0,0-1 0,0 0 0,-1-1 0,1 1 0,-1-1 0,1 1 0,0-1 0,0 1 0,0 0 0,0 0 0,1 1 0,-1 1 0,1-1 0,0 0 0,-1 1 0,1-1 0,0 1 0,1-1 0,-1 1 0,0-1 0,1 1 0,0-1 0,0 0 0,0-1 0,0 0 0,0 0 0,1 0 0,0-1 0,-1 1 0,1-1 0,1 1 0,-1 0 0,0 0 0,1 0 0,-1 1 0,1 0 0,-1-4 0,1-1 0,-1 1 0,1 0 0,0 1 0,0-1 0,0 1 0,0 0 0,0 1 0,1 0 0,-1 0 0,1 0 0,0-5 0,0 1 0,-1 0 0,2 0 0,-1 0 0,0 1 0,1 0 0,0 1 0,0 1 0,0 0 0,0 1 0,1-1 0,-1 0 0,1 0 0,-1 1 0,1 1 0,1 1 0,-1 1 0,1 0 0,0 2 0,0 1 74,1-12 1,0 1-1,0 1 1,1 1 0,0 3-1,0 2 1,0 3-1,0 4 1,-1-19 0,0 2-1,1 5 1,0 10 0,1 13-75,0-26 0,2 49 0,1 90 0,1 49 0,1 12 0,-2-24 0,0 9 0,0 8 0,0 5 0,0 4 0,1 1 0,-1-1 0,0-7 0,0 2 0,1 2 0,-1 3 0,1 0 0,-1 2 0,0-1 0,0 1 0,-1-1 0,1-7 0,-1 1 0,0-1 0,0 1 0,0 1 0,-1 0 0,1 0 0,-2 1 0,1 0 0,-1 0-45,-1-3 0,1 0 0,-1 1 1,-1 0-1,1 0 0,-1 1 1,-1 0-1,1 0 0,-1 0 1,0 1-1,-1-1 0,0 3 1,0 0-1,-1 0 0,1 0 1,-2 0-1,1 1 0,-1 0 1,-1-1-1,0 1 0,0 0 0,-1-1 4,0-6 0,-1-1 0,0 0 0,-1 1 0,0-1 0,-1 1 0,0-1 0,1 1 0,-1-1 0,1 1 0,0-1 0,0 1 0,1-1 0,1 1 0,-1-1 0,1 1 0,-1-1 0,1 1 0,0-1 0,0 1 0,0-1 0,0 0 0,0 0 0,0-1 18,0 7 0,-1-1 0,1 1 0,-1-1 0,1 0 1,-1 0-1,1-1 0,1 1 0,-1-2 0,2 1 1,-1-1-1,1 5 0,0 0 0,1-1 0,0 0 1,0 0-1,1-1 0,0 0 0,1 0 0,-1 0 1,2-1 22,0-3 0,0-1 0,0 1 0,1-1 0,1 1 0,-1-2 0,2 0 0,0 0 0,0-2 0,1 0 0,0 3 0,2 0 0,0-1 0,0-1 0,1 0 0,1-1 0,-1-2 0,2 0 0,0-1 75,1 13 1,1-1-1,0-1 1,1-1 0,1-2-1,1-2 1,1-2-1,2 2 1,0 0 0,1-3-1,2-3 1,2-3 0,2-4-76,8 11 0,3-6 0,3-5 1,0-6-1,3 1 0,2-7 0,4-12 146,17 0 0,2-31 0,-5-60 0,-5-31-146,-11-1 0,-4-13 0,-7-11 0,-11 8 0,-6-8 0,-3-6 0,-1-5 0,-2-2 0,-2 24 0,0-3 0,-1-3 0,-1-1 0,-1-2 0,-1-1 0,-2-1 0,0 0 0,-1 2 0,-2-1 0,-1-1 0,0 0 0,-2-2 0,0 0 0,0-1 0,-1-1 0,1-1 0,-1 2 0,1-1 0,-1-2 0,0 0 0,-1-1 0,0 0 0,0-1 0,-1 0 0,0-1 0,-1 1 0,1 5 0,-1-1 0,-1 0 0,0 0 0,-1-1 0,1 0 0,-1 0 0,0-1 0,0 1 0,0-1 0,0 0 0,1 5 0,0 0 0,0 0 0,-1 0 0,1-1 0,-1 0 0,0 0 0,1 0 0,-1 0 0,1 0 0,-1 0 0,1 0 0,0 0 0,-1-1 0,1 0 0,-1 0 0,1 0 0,0 0 0,-1 0 0,1 0 0,0 0 0,1 0 0,-1 0 0,1 0 0,0 1 0,1-1 0,0 0 0,0 1 0,0-1 0,0 0 0,1 1 0,-1-1 0,1 1 0,0 1 0,0 0 0,0 0 0,-1-3 0,1 0 0,0 1 0,0 0 0,0 0 0,1 1 0,-1 0 0,1 0 0,0 1 0,0-1 0,1 1 0,0-6 0,-1 1 0,2-1 0,-1 0 0,1 1 0,0 1 0,0 0 0,0 0 0,1 2 0,0 1 0,-1-2 0,1 0 0,0 2 0,1 0 0,-1 1 0,1 1 0,0 0 0,0 2 0,1 1 47,0-15 0,1 0 0,0 2 0,0 1 1,1 3-1,-1 1 0,1 4-47,-2-2 0,-2-2 0,1 2 0,1 7 0,4 11 0,4 17 0,11-4 0,3 34 0,0 69 0,0 50 0,-1 12 0,-5-20 0,-1 9 0,-1 9 0,0 5 0,0 4 0,-1 2 0,-2-24 0,0 3 0,-1 4 0,0 1 0,1 3 0,-1 1 0,-1 1 0,0 1 0,0-1 0,0 0 0,-1-3 0,-1 1 0,0 1 0,0 0 0,0 1 0,-1 1 0,0 0 0,0 0 0,0 1 0,-1 0 0,0 0-40,-1-3 1,0 0 0,0 1-1,0 0 1,-1 1 0,0 0-1,0 0 1,0 0 0,-1 1-1,0-1 1,1 0 0,-1 1-1,0-8 1,0 0 0,-1 0-1,1 1 1,-1-1 0,0 0-1,1 1 1,-1-1 0,-1 1-1,1 0 1,0 0 0,-1 0-1,1 1 2,-1 2 0,0 0 0,0 0 0,-1 1 0,1 0 1,-1 0-1,0 0 0,1 0 0,-1-1 0,0 1 1,0 0-1,1-1 0,-1-1 0,1-1 0,0-1 1,-1 1-1,1-1 0,0 0 0,0-1 0,0 1 1,0 0-1,-1-1 0,1 0 0,-1 0 0,1 0 0,-1 0 31,-1 5 1,1 0-1,-1 0 1,0 1 0,0-1-1,-1 0 1,1-1 0,0 0-1,0-1 1,1-1 0,-1 0-1,1-1 1,0 8 0,0 0-1,0 0 1,0-2 0,1 0-1,-1-1 1,1-2 0,0 0-1,1-2 1,-1-1 6,0 9 0,1-1 0,0-1 0,0-2 0,1-2 0,-1-1 0,1-2 0,-1-2 0,1 12 0,0-1 0,0-3 0,0-3 0,0-3 0,0-4 140,1 16 0,0-5 1,1-5-1,1-7 1,0-3-1,0-6 1,6-15 350,24 13 1,21-137-470,-9-17 0,-5-24 1,-23 30-1,-4-10 0,-3-6 1,0-5-1,-1-2-22,0 7 0,0-3 0,0-4 0,-1-2 0,-1-2 0,-1-3 0,-2 0 0,-1 9 0,-1-2 0,-1-2 0,-1-1 0,-1-1 0,0-2 0,-1-1 0,-1-1 0,0 0-43,0 8 0,-2-2 0,1-1 1,-2 0-1,0-2 0,0 0 0,-1-1 1,0 0-1,0 0 0,0 0 0,0-1 1,0 6-1,-1-1 0,1 0 0,0-1 1,-1 0-1,0 0 0,0 0 0,-1-1 1,0 1-1,0-1 0,-1 0 0,-1 0 26,1 6 0,-1-1 0,-1 0 0,0 0 0,0 0 0,-1 0 0,0 0 0,0-1 0,1 1 0,-1 0 0,1 0 0,0 0 0,1 1 0,-1-6 0,1-1 0,0 1 0,0 1 0,0-1 0,0 0 0,1 0 0,0 1 0,0-1 0,0 1 0,0 0 0,0-1 17,1 2 0,-1-1 0,1 0 0,0 0 0,0 1 0,0-1 0,0 1 0,1-1 0,-1 1 0,1 0 0,0 1 0,1 0 0,-1-5 0,1 0 0,-1 0 0,1 0 0,0 1 0,1 0 0,0 0 0,0 0 0,0 1 0,0 0 0,1 1 0,0 3 0,1 1 0,0 0 0,0 0 0,0 1 0,1 0 0,0 0 0,-1 1 0,1 0 0,1 1 0,-1 0 0,0-12 0,0 0 0,0 0 0,0 1 0,1 1 0,0 1 0,0 1 0,0 1 0,0 1 75,1-2 1,-1 1-1,1 1 1,0 0 0,1 3-1,-1 1 1,1 3-1,-1 4 1,1-24 0,0 4-1,0 4 1,1 5 0,1 7-1,-3-25 1,1 8-1,14 49 1,25 69-166,-18 34 1,-5 31-1,-2 15 1,0 3 0,-3-20-1,0 5 1,-1 4 0,-1 5-1,1 2 1,-2 3-1,1 2 43,-2-11 0,0 4 0,-1 2 0,1 2 0,-1 2 1,-1 1-1,1 1 0,-1 1 0,0-1 0,0-1 1,-1-4-1,0 0 0,0 0 0,-1 1 0,1 0 1,-1 1-1,-1 0 0,1 0 0,-1 1 0,0 0 0,-1 1 42,0-4 0,0 1 0,-1 1 0,1 0 0,-1 0 0,-1 0 0,1 1 0,-1 0 1,-1 0-1,1 0 0,-1 0 0,0 0 0,-1 2 0,0 0 0,0 0 0,-1 1 1,0-1-1,0 1 0,0 0 0,-1-1 0,0 1 0,0 0 0,0 0 0,0 0 5,-1-7 0,1 0 0,-1 1 0,0-1 0,0 1 0,0-1 0,0 1 0,-1-1 0,1 1 0,0 0 0,-1-1 0,1 1 0,0-1 0,0 8 0,-1-1 0,1 1 0,-1 0 0,1 0 0,0-1 0,-1 1 0,1-1 0,0 1 0,0-1 0,1 0 0,-1-1 0,1-1 0,0-1 0,0 0 0,0 1 0,1-1 0,-1-1 0,1 1 0,0-1 0,0 0 0,0-1 0,0 0 0,1-1 0,-1 2 0,1-1 0,0 0 0,-1-1 0,1 0 0,1 0 0,-1-1 0,0 0 0,1-1 0,0 0 0,0 0 0,1 4 0,-1 0 0,0-1 0,0 1 0,1-2 0,0 0 0,0 0 0,2-2 0,0-1 0,1-2 0,1 11 0,2-2 0,0-1 0,1-1 0,1-1 0,0-2 0,1-2 0,1-1 0,2 13 0,0 0 0,1-3 0,1-3 0,2-3 0,1-4 0,7 18 0,0-4 0,5-9 0,5-13 165,4-15 0,5-10 1,3-14-1,16-6 1,2-26-166,9-51 0,-6-36 0,-29 6 0,-7-16 0,-3-10 0,-2-5 0,-6 22 0,-2-4 0,-1-5 0,-1-3 0,-1-2 0,-2-3 0,0-1 0,-3 7 0,-1-2 0,0-2 0,-2-1 0,0-3 0,-2-1 0,-1-1 0,-1-2 0,0-1 0,-2 15 0,-2-3 0,0 0 0,-1-2 0,-1-1 0,0 0 0,-1-1 0,-1-1 0,1 0 0,0 1 0,0-1 0,0 0 0,1 6 0,-1-1 0,1 0 0,0 0 0,0 0 0,-1 0 0,0-1 0,0 0 0,0 0 0,0-1 0,-1 0 0,-1 0 0,1 0 0,-2 3 0,1-1 0,-2-1 0,0 1 0,0-1 0,-1 0 0,1 0 0,-1-1 0,0 1 0,1 0 0,-1-1 0,2 1 0,-1 0 0,2 0 0,-1-6 0,0-1 0,1 1 0,0 0 0,0-1 0,1 1 0,0 0 0,0 0 0,0 0 0,0 0 0,0 0 0,1 0 0,0 0 0,0 1 0,0 0 0,0 0 0,1 0 0,-1 0 0,1 0 0,0 1 0,0-1 0,1 1 0,-1 0 0,1 0 0,0 0 0,0 0 0,0 4 0,0-1 0,0 0 0,1 0 0,0 1 0,0 0 0,0 0 0,0 0 0,0 0 0,1 1 0,-1 0 0,1 1 0,-1 0 0,1-3 0,0 0 0,0 0 0,1 0 0,-1 1 0,0 0 0,1 1 0,0 0 0,-1 1 0,1 1 0,0 1 0,0 1 0,0-7 0,0 0 0,0 2 0,0 0 0,0 1 0,0 1 0,0 1 0,1 1 0,-1 1 0,1 2 75,0-12 1,0 2-1,-1 0 1,1 1 0,1 2-1,0 3 1,0 3-1,2 3 1,1-20 0,1 3-1,1 5 1,3 8 0,3 9 5,8-7 0,3 10 0,3 42 0,18 79 0,0 47-163,-21-25 0,-3 11 0,-2 10 0,-1 4 0,-2 1 0,-4-8 0,0 3 0,-2 3 0,-1 3 0,-1 2 0,-1 2 0,0 2 30,-1-9 0,0 3 0,-1 2 1,-1 1-1,0 2 0,-1 0 0,0 1 1,-2 0-1,0-1 0,-2-7 0,0 1 1,-1 1-1,-1-1 0,0 1 0,-2 0 1,1 1-1,-1-1 0,-1 1 0,1 0 43,-2 2 1,0 0-1,-1 0 1,0 1-1,-1 0 1,0 0-1,0 0 1,0 1-1,-1 0 1,1-1 0,0-5-1,1-1 1,-1 1-1,0 0 1,0 0-1,0 0 1,-1 0-1,1 1 1,-1-1-1,0 1 1,-1-1 8,0 1 0,0 1 0,-1-1 0,-1 1 0,1-1 0,-1 1 0,0-1 0,1 1 0,0-1 0,1 1 0,1-1 0,0-1 0,1-1 0,0 1 0,0 0 0,1-1 0,0 1 0,0-1 0,1 1 0,-1 0 0,1-1 0,1 1 0,-1 0 0,1 0 0,0 0 0,0 1 0,0-1 0,1 1 0,0-1 0,0-1 0,0 0 0,1-1 0,0 0 0,0 2 0,-1 0 0,2 0 0,-1-1 0,1-1 0,-1 0 0,2-1 0,-1 0 0,2-1 0,-1-1 0,1 14 0,0 0 0,1 0 0,0-2 0,1-1 0,1-2 0,0-2 0,2-1 0,0-3 0,2-1 0,0-2 0,1-1 0,1-3 0,1-2 0,1-3 83,2 10 0,1-2 0,1-4 1,2-4-1,1-6 0,8 19 1,2-9-1,3-14-83,4-13 0,4-20 0,43-34 0,-36-40 0,-5-22 0,-9-21 0,-6-17 0,-3-11 0,-7 36 0,-2-5 0,-1-4 0,0-4 0,-2-1 0,0-3 0,-2 8 0,0-3 0,-2-2 0,0-2 0,0-1 0,-2-2 0,0-1 0,0-1 0,-2 8 0,0-2 0,-2-1 0,1-1 0,-1-1 0,-1-1 0,0-1 0,0 0 0,0 0 0,0 0 0,0 3 0,-1 0 0,1 0 0,-1-1 0,0 0 0,0-1 0,0 0 0,0 0 0,-1-1 0,1 0 0,-1 1 0,0-5 0,0 1 0,0-1 0,-1-1 0,1 0 0,-1 0 0,0 0 0,0 0 0,1 1 0,-1-1 0,0 1 0,0 2 0,0-1 0,1 1 0,-1 0 0,0 0 0,0 0 0,0 1 0,0-1 0,0 0 0,0 0 0,-1 0 0,1 0 0,-1-1 0,0 0 0,0 1 0,0-1 0,0 0 0,0 1 0,0 0 0,0 1 0,1 0 0,0 1 0,0-4 0,0 1 0,1 0 0,-1 1 0,1 0 0,0 0 0,0 1 0,1 1 0,0 1 0,0 0 0,0-4 0,0 0 0,1 1 0,1 1 0,-1 0 0,1 2 0,-1 0 0,1 3 0,0 0 0,0-9 0,0 0 0,0 2 0,0 1 0,0 4 0,1 2 0,0 3 122,0-8 1,0 2 0,1 4 0,1 6 0,3 7 0,1-12 0,3 9 0,10 36 63,52 81 1,-42 26 0,-8 29 0,-3 17 0,2 3-187,-7-38 0,1 5 0,0 4 0,0 3 0,-1 3 0,0 1 0,-2 1 0,0 0 0,-2 0 0,0 2 0,-2 2 0,0 1 0,-1 1 0,0 1 0,-1 1 0,0 1 0,-1 1-45,0-11 0,-1 2 0,0 0 1,-1 2-1,0 0 0,0 1 1,-1 0-1,0 0 0,-1-1 1,-1 1-1,-1-1 0,0-1 1,-1 1-1,-1 0 0,0-1 1,-1 1-1,-1-1 0,0 1 1,0 0-1,-1-1 0,0 1 0,1 0 0,-2 0 0,1 0 0,-1 0 1,-1 1-1,1-1 0,-1 1 1,-1-1-1,1 0 0,0 0 1,-1 0-1,1 0 0,-1-1 1,0-1-1,1 0 0,-1 1 1,0-1-1,-1 0 0,1 0 1,0 0-1,-1-1 0,1 1 0,-1-1 34,1-1 0,-1 1 1,0-1-1,0 0 1,0 0-1,0-1 1,0 1-1,1-1 1,-1 0-1,2-1 0,0 0 1,0 5-1,1 0 1,0-1-1,0 0 1,0 0-1,2-1 1,-1 0-1,1-1 1,0-1-1,1 0 11,0 5 0,1-1 0,0 0 0,0-1 0,1-1 0,1 0 0,-1-1 0,1-2 0,0-1 0,1 12 0,-1 0 0,1-2 0,0-2 0,1-1 0,1-2 0,1-3 98,0-1 0,1-1 0,1-2 1,1-3-1,1-2 0,0-4 1,3 15-1,0-2 0,3-7 1,7-10 100,21 13 1,9-18-1,-7-23 1,1-22-200,35-70 0,-44-10 0,-5-21 0,-2-7 0,-7 12 0,-3-6 0,-1-6 0,-2-3 0,-1-4 0,-2 6 0,-2-3 0,-1-4 0,0-2 0,-2-3 0,-1-2 0,0-2-47,-2 17 0,-1-2 0,0-2 0,-1-1 0,-1-2 1,0 0-1,0-2 0,-1 0 0,-1 0 0,0 0 1,0 3-1,-2-1 0,1-1 0,-2 0 0,1-1 1,-1 0-1,-1 0 0,0-1 0,1 0 0,-1-1 0,0 1 10,0 3 1,0-1 0,-1 0 0,0-1 0,1 1 0,-2-1 0,1-1 0,0 1 0,-1 0 0,1 0-1,-1 0 1,1 1 0,-1-8 0,-1 1 0,1 0 0,-1-1 0,1 1 0,-1 0 0,0 0 0,0 0-1,0 0 1,0 0 0,0 0 36,0 0 0,-1 0 0,1 0 0,-1-1 0,0 1 0,1 0 0,-1 0 0,1 0 0,0 1 0,0 1 0,0 1 0,1-5 0,0 2 0,-1-1 0,1 2 0,0-1 0,1 2 0,0-1 0,0 2 0,0-1 0,1 2 0,0-6 0,1 1 0,0-1 0,0 2 0,1 0 0,-1 1 0,1 2 0,0 1 0,0 2 0,0-12 0,0 1 0,-1 2 0,1 1 0,1 3 0,-1 3 0,2 3 122,-1-13 1,1 3 0,0 4 0,2 5 0,2 7 0,1-15 0,3 9 0,8 24 73,24 22 1,-19 79-1,-1 41 1,-1 19 0,-1-1-195,-1-14 1,-1 6-1,0 3 1,-1 5-1,-1 1 1,-1 2 0,-3-10-1,0 2 1,-2 1-1,0 3 1,-1 1 0,0 1-1,-1 1 1,1 1-58,-2 0 0,1 2 1,-1 1-1,0 1 0,-1 1 1,0 0-1,-2 1 1,0-1-1,0-1 0,-2-1 1,-1 1-1,0-1 1,-1 0-1,-1 1 0,0-1 1,-1 1-1,0-1 0,0 1 10,0-8 1,0-1-1,-1 1 1,-1 0 0,0 0-1,1 0 1,-2 0 0,1 0-1,0 0 1,0-1 0,-1 10-1,0-1 1,0 0-1,-1 0 1,1 0 0,-1 0-1,0 0 1,1-1 0,-1 1 44,-1-1 0,1 1 0,-1-1 0,0 1 0,0-1 0,0 0 0,1 0 0,0-1 0,1 0 0,0-4 0,1 0 0,0-1 0,0 1 0,0-2 0,1 1 0,1-1 0,0-1 0,0 0 0,1 6 0,0 0 0,2 0 0,-1-1 0,1-1 0,1-1 0,-1-1 0,1-2 0,-1 0 0,1 0 0,-1-2 0,1-1 0,1-1 0,0-1 0,1-2 98,1 5 0,0-1 0,1-1 1,0-2-1,1-3 0,2-4 1,1 14-1,1-4 0,2-5 1,4-9 126,16 24 0,5-17 0,-8-24 0,3-23-125,16-52 1,-15-47 0,-6-25-101,-3 3 0,-2-10 0,-3-10 0,-7 27 0,-2-6 0,0-5 0,-2-4 0,0-3 0,0-2 0,-2 19 0,0-3 0,0-2 0,0-1 0,-1-3 0,0 0 0,-1-2 0,-1 0 0,0 0 0,-2 0 0,0 0 0,-1-2 0,-1-1 0,-1 0 0,1-1 0,-2-1 0,1-1 0,-1-1 0,0 0 0,0 9 0,1-2 0,-2-1 0,1 0 0,-1-1 0,0-1 0,0 0 0,0 0 0,-1 0 0,0 1 0,0-1 0,0 1 0,0 1 0,0 0 0,-1 0 0,0 0 0,0 0 0,0 0 0,0 0 0,-1 0 0,1 0 0,-1 0 0,0-1 0,0 0 0,0-2 0,-1 0 0,0-1 0,0 0 0,0 0 0,0-1 0,-1 1 0,1 0 0,0 1 0,1 0 0,-1 0 0,2 2 0,-1-4 0,0 1 0,1 0 0,0 0 0,0 1 0,0 0 0,1 1 0,-1 0 0,1 0 0,0 1 0,1 0 12,-1-5 1,0 1 0,1-1-1,-1 1 1,1 0-1,1 1 1,-1 2 0,1 0-1,0 2 1,0 1 0,0-8-1,0 1 1,0 2 0,0 1-1,1 1 1,0 2 0,1 3-1,1 2-12,0-10 0,-1 0 0,1 4 0,2 3 0,2 6 0,3 8 0,5-30 0,5 10 0,10 49-141,16 67 1,3 36-1,-15 9 1,-4 20-1,-3 14 1,0 8-1,0 2 120,-5-25 0,1 4 0,-1 5 0,0 2 0,-1 4 0,0 0 0,0 2 0,-2 0 0,-1 0 0,-3-11 0,0 1 0,0 1 0,-2 0 0,0 1 0,-1 2 0,0-1 0,-1 2 0,0 0 0,0 0 0,-2 2-20,1-2 0,-1 2 0,0 1 0,-1 1 0,0 1 0,-1 0 0,-1 0 0,0 0 0,0 0 0,-2 0 0,0 0 0,-1-2 0,-1 0 0,0-1 0,-1 1 0,-1-1 0,-1 0 0,0 0 0,-1 0 0,0 0 0,-1 0 0,0 0 0,0 0 0,-1 1 0,0 0 0,-1 1 0,0 1 0,-1-1 0,-1 0 0,0 0 0,0 1 0,0-1 0,0 0 0,-1 0 0,1-1 0,0 1 0,0-3 0,-1 1 0,1-1 0,-1 0 0,1 0 0,-1 0 0,0 0 0,0-1 0,0 0 0,0 1 0,0-1 0,0-1 41,0 7 0,-1 0 0,-1-1 0,1 1 0,0-1 0,0 0 0,0 0 0,0-1 0,1-1 0,0 0 0,1 0 0,0 3 0,0-1 0,1 0 0,-1 0 0,2-1 0,-1-1 0,2 0 0,0-2 0,0 0 0,2-1 0,0 1 0,1 0 0,1-1 0,1 0 0,0-2 0,1-1 0,-1-2 0,1-1 0,0-3 0,-2 22 0,1-2 0,0-3 0,0-3 0,1-4 0,1-4 245,0 14 1,2-5 0,1-6 0,0-7-9,-1 3 1,1-7-1,7-45 1,24-95-238,-11 1 0,-1-15 0,-2-11 0,-7 12 0,-2-9 0,-2-6 0,-1-5 0,0-3 0,1-2 0,-1 14 0,0-3 0,0-3 0,0-2 0,0-2 0,-1-2 0,-1-1 0,0-1 0,-2-1 0,0 7 0,-1-3 0,-1 0 0,0-1 0,-1-2 0,0-1 0,-1 0 0,-1-2 0,1 0 0,-1-1 0,-1 0-23,1 5 0,-1 0 1,0-2-1,-1 0 1,-1-1-1,1-1 1,-1-1-1,0 1 1,0-1-1,-1 0 0,1-1 1,-1 1-1,1 1 1,-1 3-1,1 1 1,-1-1-1,1 0 1,-1 0-1,0 0 1,0-1-1,-1 1 0,1-1 1,-1 1-1,0-1 1,0 1-1,0-1 1,-1 1 22,0-1 0,-1-1 0,0 1 0,0 0 0,-1-1 0,0 0 0,0 1 0,0-1 0,0 1 0,1 0 0,-1 0 0,1 0 0,1 1 0,-1 0 0,1-4 0,1 0 0,-1 1 0,1-1 0,0 1 0,0 1 0,1-1 0,0 0 0,-1 1 0,2 0 0,-1-1 0,1 1 0,-1 0 0,2 2 0,-1-1 0,1 1 0,0-1 0,0 1 0,0 0 0,1 0 0,-1 0 0,1 1 0,0 0 0,1 1 0,-1 0 0,1 1 0,-1-9 0,1 0 0,0 2 0,0-1 0,0 1 0,0 1 0,1 0 0,0 1 0,0 1 0,0 0 0,0 1 0,1-2 0,-1-1 0,1 2 0,0-1 0,0 2 0,1 0 0,-1 2 0,1 1 0,0 2 0,1 2 0,0-6 0,-1 2 0,1 0 0,1 2 0,0 3 0,0 2 0,1 3 0,1 3 122,2-15 1,1 3 0,1 5 0,1 5 0,0 8 0,1-12 0,2 8 0,8 39 40,18 60 1,2 34 0,-17 10 0,-7 19 0,-3 12 0,0 4-159,-1-21 0,-1 5 1,0 5-1,0 2 1,-1 3-1,-1 1 0,-1 0 1,0-4-1,-2 3 1,0 0-1,-1 2 0,0 1 1,-1 1-1,0 1 1,0 1-56,-2-13 1,1 1 0,-1 1 0,-1 1 0,1 0 0,-1 1-1,-1 0 1,1 0 0,-1 0 0,1-1 0,-1 1 0,0 0 0,-1 1-1,1-1 1,-1 0 0,0 1 0,0-1 0,-1 1 0,1 0-1,-1 1 3,0 1 0,0 0 0,-1 1 0,0-1 0,1 1 1,-1 0-1,0 1 0,0-1 0,0 1 0,1 0 1,0-7-1,0 1 0,0-1 0,0 1 0,1 0 1,-1 0-1,1 0 0,-1 1 0,0-1 0,0 1 0,0 0 20,0 1 1,0 1 0,-1 0 0,1 0 0,-1 0 0,0 0 0,1 1 0,-1-1 0,1-1 0,0 1 0,0-1 0,0 6-1,1 0 1,-1 0 0,1 0 0,0 0 0,0-1 0,0 0 0,0-1 0,1 0 0,-1 0 26,1-4 0,0 0 0,-1 0 0,1-1 0,0 1 0,0-2 0,1 0 0,1 0 0,0-2 0,1 0 0,1 12 0,1 0 0,1-1 0,1-1 0,0 0 0,1-2 0,0-1 0,1-1 75,1 5 1,1-1-1,1-1 1,0-2 0,1 0-1,0-3 1,1-2-1,1 1 1,0-2 0,1-1-1,0-2 1,2-4 0,0-4-75,7 15 1,1-4-1,1-6 1,0-6 0,-1 1-1,0-6 1,2-13 366,38 12 1,-23-70-369,-17-68 0,-15 10 0,-2-13 0,0-6 0,-2-2 0,0-5 0,-1-6 0,0-5 0,-2 9 0,-1-6 0,0-3 0,0-4 0,-1-2 0,0-2 0,0 11 0,0-3 0,-1-2 0,1-2 0,-1-1 0,-1-1 0,0 0 0,-1-1 0,-1 6 0,-1-1 0,0 0 0,-1-1 0,0-1 0,-1 0 0,1-1 0,-1-1 0,0-1 0,0 4 0,0-2 0,-1-1 0,1 0 0,-1-1 0,0 0 0,0-1 0,-1 1 0,1 0 0,-1 0 0,1 10 0,-1-1 0,1 1 0,-1-1 0,0 1 0,0-1 0,0 0 0,0 1 0,-1-1 0,1 0 0,0 0 0,-1-1 0,1-1 0,-1 0 0,0-1 0,0 1 0,0 0 0,0 0 0,0 1 0,1 1 0,-1 1 0,1 1 0,-1-8 0,0 1 0,0 1 0,1 0 0,-1 2 0,1 1 0,0 0 0,1 2 0,0 0 0,0-2 0,0 0 0,1 1 0,0 1 0,0 1 0,1 3 0,-1 2 0,1 2 0,-1-22 0,0 3 0,1 4 0,0 5 0,1 5 327,0-16 1,1 8 0,0 12-92,1-3 0,0 39 0,1 108 0,0 50-236,0-32 0,0 8 0,0 7 0,0 6 0,0-21 0,1 5 0,0 3 0,0 4 0,0 2 0,0 3 0,0 1-52,0-5 0,0 3 0,0 3 1,-1 2-1,1 1 0,0 1 0,-1 0 1,1 1-1,0-1 0,0-7 0,-1 1 1,1 1-1,0 0 0,0 0 0,-1 1 1,1 0-1,0 0 0,-1 1 0,0-1 5,1-5 0,-1 0 0,0 0 0,0 1 0,0 0 1,0 0-1,0-1 0,0 1 0,0-1 0,-1 0 1,1-1-1,0 5 0,0-1 0,0 0 0,0 0 1,0-1-1,0 0 0,0 0 0,0 0 0,0-1 0,0 1-8,0-3 0,0 0 1,0 0-1,0 0 0,0-1 1,0 1-1,0-2 1,0 0-1,0-1 0,0-1 1,1 12-1,-1 0 1,0 0-1,0-2 0,0-1 1,1-2-1,-1 0 0,1-3 48,-1 1 0,1-1 0,-1-2 0,1-1 1,0-2-1,0-1 0,1-2 0,2 18 0,0-2 1,0-2-1,2-5 0,0-5 334,4 18 1,1-8 0,1-8 163,4 12 1,0-19-15,4-26 0,-20-88-477,-13-47 0,-2 10 0,-5-8 0,1 15 0,-3-2 0,-2-2 0,-3-8 0,-2-1 0,-2-1 163,-7-10 1,-2-1 0,0 2 0,5 9 0,0 3 0,1 3 327,-11-16 1,5 7-1,12 17 1,1 11-1,-19 11 1,36 47-1,3 32 1,20 10-1,20-5 1,26-14-165,32-12 1,-31-11 0,4 0-83,7 1 1,2 1 0,7-1 0,3 0-50,7-2 1,3-1-1,-26-3 1,2 0 0,0-1-34,4-1 1,1-1 0,1-1 0,3 1 0,2 0 0,-1 0-138,2 0 0,0 0 0,-1 0 0,-3 3 0,-2 1 0,0 0-26,-6 2 0,-1 0 0,-3 2 0,18 4 0,-7 2 0,-21 1 0,-5 3 0,17 25 0,-47-4 0,-14-4 0,-19-9 0,-39 14 0,9-18 0,-6 1 0,-9 12 0,-6 2 0,-14 6 0,-7-1 0,20-13 0,-2 0 0,-3-2-141,-12 2 1,-4-1-1,-1 0 1,16-6-1,-2 0 1,-1 0-1,0-1 18,-4 1 0,0-1 0,-1 0 0,0 0 0,1 1 0,0-1 0,0 1 0,1 0 75,-21 6 1,2 1 0,3-1-1,12-2 1,3 0 0,4 0 47,8 0 0,3 1 0,2-1 0,-16 6 0,6-1 491,20-5 1,4 0-198,-29 18-294,45 4 0,18-13 0,26-9 0,44-2 0,-8-20 0,6-2 0,17 9 0,7 2 0,-13-4 0,4 0 0,3-1 0,8 1 0,3 0 0,1-1-141,9 2 1,2-2-1,2 1 1,-20-4-1,2 0 1,1 0-1,0-1 18,0 0 0,2-1 0,-2 0 0,0 0 0,-3 0 0,-2-1 0,0 0 0,-1 0 78,21-1 0,-1-2 0,-5 1 1,-15 0-1,-4 0 0,-3 0 536,11-2 1,-8 4-1,22 15 1,-64 5-413,-23 17 0,-10 5-79,-16 8 0,-6-11 0,-9 3 0,-19 17 0,-9 2 0,9-14 0,-4 0 0,-4 1 0,4-5 0,-3 1 0,-3 0 0,-2 0 0,-8 4 0,-4-1 0,-1-1 0,-3 1-99,9-7 1,-1 1 0,-3-2-1,0 1 1,-1-1 0,-6 2-1,0-1 1,-2 0 0,-1-1-1,-1 0 9,12-6 1,-2 0-1,0-1 1,0 0 0,0-1-1,2-1 1,-8 3 0,1-1-1,2-1 1,0-1-1,1-1-51,-13 4 1,1-2-1,3-1 1,3-1-1,-8 4 1,5-2-1,7-1 319,-8 5 0,10-2-178,16-9 0,15-2 0,27-4 0,58-36 0,28-12 0,15 4 0,12-2 0,-25 4 0,5-4 0,3 0 0,2 2 0,10 1 0,3 1 0,2 1 0,3 0-90,-10 2 1,2 0-1,2 1 1,1 0 0,1 1-1,-8 2 1,0 1 0,2 1-1,1 0 1,0 0-1,0 0 0,6-1 1,1 1-1,1 0 1,0 0 0,-2 0-1,-2 1 1,5-2 0,-1 0-1,-3 1 1,-1 0-1,-2 1-156,9 0 0,-1 1 0,-4 0 0,-7-1 491,0-1 1,-5 0 0,-16 2 0,5 3 245,-88 8 1,-41 35-368,18-7 0,-5 2 1,-20 7-1,-8 0-124,13-8 0,-5 0 0,-3-2 0,-17 1 0,-5-2 0,-3-1-110,14-5 1,-1 0 0,-4 0 0,-1-2-1,9-3 1,-2-1 0,-1 0 0,-1-1-1,-1-1 11,-5 0 1,-1-1 0,0-1-1,-1 0 1,0-1 0,0 0-1,0-1 1,0 0 0,0-1-1,0 0 89,-1-1 0,-1-1 0,0 0 0,2 0 0,3 0 0,-9 1 0,2 0 0,3 0 0,3 0 10,-9 3 0,4-1 0,5 1 0,-16 1 0,12 2-37,37 1 1,8 0 36,-18 9 0,53-11 491,39-5 1,40-3-247,-11-3 1,7 0 0,32 0 0,11 0-106,-19 0 0,6 0 1,4 0-1,-10 0 1,2 0-1,4 0 1,1 0-240,-8 0 1,2 0 0,1 0-1,1 0 1,0 0 0,1 0-1,0 0 1,0 0 0,1 0-1,1 0-11,4 0 1,3 0 0,-1 0 0,-1 0-1,-4 0 1,9 0 0,-2 0 0,-3 0-1,-4 0-2,-13 0 1,-3 0-1,-2 0 1,-6 0 438,34 0 1,-19 0 0,-27 0 163,-70 0 1,-35 2-165,-31 4 1,17 1 0,-8 2-328,-24 6 0,-8 2 0,20-6 0,-4-1 0,-3 0-123,11 0 0,-1 0 0,-2 0 0,-2-1 0,-3-2 0,-2-1 0,-2-1 0,-1-1 13,12-2 1,-2 0 0,0-1 0,-1-1-1,0 1 1,-17 0 0,-1 0 0,0-1-1,1 0 39,-1 1 1,-1-1 0,1-1 0,2 1 0,11 0-1,2 0 1,1 0 0,3 0 70,-15 0 0,4 0 0,6 0 0,-11 0 0,11 0 0,29 0 0,9 0 0,-4 0 983,52 9-656,83-7 1,-30-1 0,7-2-132,27-5 1,9-1-1,-21 4 1,5 0 0,2 1-128,-10 0 1,2 0-1,2 0 1,3 1-1,12 0 1,3 0-1,3 1 1,2 0-169,-11 0 1,2 0 0,2 1-1,-1-1 1,-2-1 0,-4-1-1,-2 1 1,0-1 0,-1-1-1,-1 0-42,15-1 1,-1 0-1,-2-2 1,-4 0-1,7-1 1,-4-2-1,-8-3-321,6-7 0,-10-1 953,-22 7 1,-12-5 491,-18-19-209,-45 24-774,-33-4 0,1 17 0,-7 4 0,-13 2 0,-5 1 0,-7 3 0,-4 2 0,18 0 0,-3 2 0,-2-1 0,-4 1 0,-1-1 0,-3-1-164,-9 2 0,-3-2 0,-1 2 0,-2 0 0,-1 2 0,-1-1 23,-1 0 0,-1 0 0,2 1 1,8 1-1,2 1 0,2-1 141,7-1 0,1-1 0,3 0 0,-19 7 0,6 0 245,12-6 1,6 0 0,12-2 0,5-2 737,-20 1-738,5-4 1,25-9 0,-6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5:01.361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924 0 24575,'92'9'0,"-1"-1"0,1 0 0,-1 0 0,4 4 0,1 2 0,-1 1 0,-4-2 0,9 2 0,-4 0 0,2 1 0,-18-1 0,0 0 0,2 1 0,0 1-123,4 2 0,1 1 0,0 1 0,-1-2 0,0-2 0,0 1 0,-1-2 0,0 0-18,-2-1 1,-1 0-1,0-1 1,-2 1-1,20 4 1,-1 0-1,-4 0-56,-12-4 0,-2 1 1,-3-2-1,18 5 0,-7-1-71,-20-5 0,-8 1 268,18 16 406,-33-8 0,-36 21-406,-3-3 0,-46 1 0,-33 5 0,13-23 0,-8-1 0,-21 11 0,-7 0 0,18-10 0,-4 0 0,-3-2-123,13-4 0,-2 0 0,-1-1 0,-2 0 0,-8 0 0,-2 0 0,-2 0 0,0-1 13,-7-1 1,-1 0 0,-1-2 0,-1 0-1,19-3 1,0-1 0,-1-1 0,0 0-1,0-1 29,-4-1 0,0 0 1,0-2-1,0 0 0,2 1 1,-13-1-1,3 0 0,1 0 1,1-2 80,5 0 0,2-1 0,2 0 0,3-1 0,-8 1 0,4 0 0,6 0 491,-7 0 1,9 0 491,-22 0-679,59-8-304,46-3 0,26-9 0,30 1 0,-18 8 0,4 0 0,18-2 0,6 0 0,-11 3 0,5 0 0,3-1 0,17-2 0,5 0 0,4 0 0,-16 4 0,4 1 0,1 0 0,2 0-99,-10 1 1,3 0 0,0 1-1,2-1 1,0 2 0,6 0-1,1 1 1,0 1 0,2-1-1,0 0 87,4-1 1,2 0 0,0 0 0,-1-1 0,-1 1 0,-7 0 0,-1 1 0,-1-1 0,-1 1 0,-2-2 11,15-1 0,-2-1 0,-2-1 0,-4 0 0,8-2 0,-5-1 0,-5 1 0,-16 2 0,-4 1 0,-5-2 0,8-2 0,-11-2 0,-3-5 0,-81 27 0,-56 19 0,11-2 0,-8 4 0,15-4 0,-3 2 0,-3-1 0,-13 5 0,-4-1 0,-3 1-123,13-7 0,-2 1 0,-1-1 0,-1 1 0,-3 1 0,0 0 0,-2 0 0,0-2 0,-5 0 0,-2-1 0,0-1 0,1 1 0,2 0 0,0 0 0,1 0 0,-2-1 76,-4 0 1,-1 0 0,0-1-1,1-1 1,3-2 0,1-1-1,1-1 1,-1-2 46,0-2 0,0-2 0,0-1 0,1 0 0,6-1 0,0-1 0,1 0 0,0-1 0,-20-1 0,0-1 0,3 0 0,13 1 0,2 1 0,1-2 196,5-1 1,0-2-1,3 2 1,-17 4 0,6 1 294,16-1 1,4-1-1,9-3 1,7 3-206,-3 20-286,31-13 0,36 7 0,22-14 0,38-4 0,21-2 0,-32 0 0,5 0 0,18 0 0,5 0 0,-23 0 0,2-1 0,3 0 79,8 0 1,4-1-1,1-1 1,-15-3-1,1-1 1,2-1-1,0-2-79,5-1 0,2-2 0,0-1 0,-1 0 0,-5 0 0,0 1 0,-2-2 0,-1 0 0,15-6 0,-1-1 0,-7 0 184,16-4 1,-13 0-185,-30 5 0,-14 2 0,-21 6 0,-53 26 0,-24 14 0,11 0 0,-6 4 0,-20 5 0,-8 0 0,14-6 0,-4 2 0,-3-2 0,-11 0 0,-3-1 0,-3-1-246,14-6 0,-3 0 0,0-1 0,-1-1 170,-2-1 0,-1-1 1,0 0-1,0-1 0,1-2 1,0 0-1,1 0 1,-1-2-1,2-1 0,0 0 1,0 0-1,0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6:03.710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1 14890 19315,'18'87'0,"0"-1"0,0 1 0,0-1 0,0 1 0,0-1 0,4 14 0,-1-2 0,0-7 0,-3-12 0,0 12 0,1-29 0,0-49 0,-4-50 0,-4-26 0,4-28 0,-3-14 0,-7 31 0,0-6 0,-1-4 0,-1-3 0,-1 0 0,0-4 0,-1-3 0,0-2 0,-1 0 0,0 10 0,0-2 0,-1-1 0,0-1 0,-1 0 0,0-2-71,-1 6 1,0-1 0,-1-1 0,1-1-1,-2-1 1,1 0 0,0-1 0,-1-6 0,1 0-1,0-2 1,-1 0 0,0-1 0,-1 0-1,0-1 9,-1 10 1,0-2-1,-2 1 1,1-1-1,-1-1 1,0 0-1,1 1 1,0-1 0,0-2-1,1 0 1,-1 0-1,1-1 1,0 0-1,0 0 1,0 0-1,1 0 4,0 8 0,1 0 0,-1 0 0,1-1 0,0 0 1,0 1-1,0-1 0,1 1 0,-1 0 0,1-9 0,0 0 1,-1 0-1,2 0 0,-1 1 0,1 0 0,0 0 0,1 0-4,0 4 1,1 0-1,-1 0 1,2 1-1,-1 0 1,1 0-1,-1 1 1,1-1 0,0 3-1,1 0 1,-1 0-1,1 0 1,-1 1-1,2 0 1,-1 1-1,1 1-14,0-6 0,1 1 1,0 0-1,1 2 0,0 0 1,1 1-1,0 1 1,2-9-1,0 1 0,1 2 1,0 0-1,3 2 0,0 1-23,5-9 1,1 2 0,1 1-1,2 3 1,1 1 0,-1 10-1,1 1 1,1 3 0,0 1-1,2 3-42,2-4 1,2 2-1,0 4 1,1 4-1,1-3 1,1 5-1,1 12-38,4 9 1,0 18 0,19 29 178,-29 39 0,-7 22 0,1 18 0,-3 15 0,-1 8 0,-4-16 0,0 6 0,0 5 0,-1 2 0,1 1 0,-3-8 0,1 1 0,-1 2 0,1 2 0,-1 1 0,0 1 28,0-7 0,-1 3 0,1 0 0,-1 1 0,0 1 0,1-2 0,-1 0 0,0-4 0,0-1 0,1 1 0,-1-2 0,0 1 0,0-1 1,0-1-29,-1-2 0,0-1 0,-1 1 0,1-2 0,-1 0 0,0-2 0,0-2 0,1 20 0,0-1 0,-1-3 0,-1-3 0,1-3 0,-1 5 0,1-3 0,-1-4 0,-2-5 245,-1 5 1,-1-6 0,3-14 0,13 17 245,-4-87 1,5-30-165,1-49 1,-11 29 0,0-4-83,1-12 1,1-6 0,1-23 0,0-8-106,-1 22 0,1-4 1,1-4-1,-3 14 1,1-2-1,-1-3 1,0-1-264,0-11 0,-1-3 0,0-1 0,-1 0 0,1-2 0,0 0 0,-1-1 0,1 0 111,-2 17 1,1-1 0,-1 0 0,1 0 0,0 2 0,1-13 0,0 1 0,1 2 0,0 1 11,2 7 0,0 2 0,1 1 0,0 4 0,2-8 0,1 4 0,2 5 245,11-18 1,3 9 0,-9 22 0,4 9 737,32-6-492,-21 26 1,7 31-1,-18 22 1,5 21-1,-12 31 1,14 15-485,-20-38 1,0 0-1,1 2 1,0 0 237,2 8 1,1 0 0,-1 0 0,1 0-1,2 4 1,1-2 0,-4-11 0,0-4 737,17 19-701,-18-30 1,18-27-283,-13-34 0,-2-28 0,1-18 0,-4 4 0,1-6 0,-2-6 0,-2 4 0,-1-5 0,0-2 0,1-4-99,0 5 1,2-3 0,-1-3-1,1 0 1,-2 0 0,0-2-1,-1-1 1,0 0 0,0 0-1,1-1 0,0-3 1,1-1 0,0 0-1,1 0 1,-1 2 0,1 4-1,-1 0 1,1 2 0,1 0-1,-1 2-24,3-13 0,1 1 0,0 3 0,1 2 0,-1 10 0,0 1 0,1 3 0,0 2-41,4-13 0,1 2 0,1 5 0,-3 12 0,1 4 0,1 5-163,9-4 0,0 8 1,21-25 326,5 63 0,-7 40 0,1 58 0,-27-13 0,-2 14 0,0 8 0,-8-15 0,0 4 0,-1 5 0,0 3 0,1 2 0,1 1 0,1 3 0,1 3 0,0 2 0,0 3 0,0 0-58,-3-12 0,0 1 0,0 1 0,1 2 0,-1 1 1,0 1-1,1 1 0,0-1 0,-1-4 0,0 0 0,0 1 1,1 1-1,-1 0 0,1 1 0,0 1 0,-1 0 0,1 0 8,-1-3 1,-1 0 0,1 2 0,0-1 0,0 1 0,0 1-1,-1 0 1,1-1 0,-1 1 0,1-1 0,-1 2 0,0 0 0,0-1-1,0 1 1,0 1 0,0-1 0,-1 0 0,0 0 0,0 0-1,-1 0 0,0 0 1,0 0 0,0 0 0,-1 0 0,0 0 0,-1 0-1,0 0 1,1-1 0,-2 1 0,1-1 0,-1-1 0,1-1 0,-2 1-1,1-1 1,0 0 0,-1 0 0,0 0 0,-1-1 0,0 1-1,0-2-8,-1 7 0,0 0 0,-1 0 0,0-1 0,-1 0 1,1-1-1,-1 0 0,0-1 0,0 0 0,0 6 0,0-1 1,1 0-1,-1-1 0,-1-1 0,1 0 0,-2 0 0,1-1-18,-1 8 0,0-1 1,-1 1-1,-1-2 0,1-1 1,-1-1-1,0-1 1,0 4-1,0-1 0,0-1 1,-1-2-1,-1-3 0,-1-2-47,-1 2 0,-2-1 0,0-4 0,-1-2 0,-1-6 0,-3 27 0,-2-8 0,-8-14-369,-13-10 0,-5-14 0,-21 5 0,2-128 384,24-13 0,1-22 0,9 29 0,-2-8 0,-1-6 1,-1-5-1,-1-3 108,3 5 0,-2-5 0,0-4 0,0-2 0,-1-2 0,0-1 0,1 1 0,3 13 0,1 0 0,-1-1 0,0-1 0,0-1 0,1-1 0,-1 0 0,0-2 0,0 0 0,1 0 0,0 0 0,0-2 0,-1 0 0,1-1 0,0-1 0,0 0 0,0 0 0,1-1 0,1 1 0,-1-2 0,1-1 0,1 0 0,-1 0 0,1-1 0,1 0 0,-1 0 0,1 0 0,1 0 0,0-1 0,1 9 0,1-1 0,0 0 0,0-1 0,1 1 0,0-1 0,0 0 0,1 1 0,0-1 0,1 0 0,0 0 0,1 1 0,0-1 0,0 1 0,1-1 0,0 0 0,1 0 0,0 0 0,0 1 0,1-1 0,1 1 0,0-1 0,0-7 0,1 0 0,1 0 0,1 0 0,0 0 0,0 0 0,1 0 0,0 1 0,0 0 0,0 1 0,0 2 0,0 1 0,1 1 0,-1-1 0,1 1 0,0 0 0,1 0 0,0 1 0,0-1 0,0 1-46,2 1 1,-1-1 0,0 1 0,1 0 0,0-1 0,1 2 0,0 0 0,1 1 0,0 0 0,1 2 0,1-13 0,1 1 0,1 1-1,1 1 1,0 1 0,1 1 0,0 2 0,1 0 45,2-3 0,-1 1 0,2 0 0,0 3 0,1 1 0,0 4 0,1 3 0,3-9 0,-1 3 0,1 4 0,3 6 0,2 9-18,8-5 0,4 10 1,0 12-1,0 4 1,-1 26 17,26 96 0,-38-4 0,-7 19 0,-1 8 0,-3-17 0,0 5 0,-2 4 0,1 4 0,0 1 0,-1 1 0,1 3 0,0 3 0,-1 2 0,1 1 0,0 2 0,-1-18 0,0 2 0,-1 1 0,1 1 0,1 1 0,-1 0 0,1 1 0,-1-1 0,2 5 0,-1 1 0,1-1 0,0 2 0,0 0 0,1 0 0,-1 1 0,1 1 0,-1-6 0,0 0 0,1 1 0,-1 1 0,1 0 0,0 1 0,0-1 0,1 1 0,0 0 0,-1-6 0,1 0 0,0 0 0,0 0 0,1 1 0,-1 0 0,1 0 0,0 0 0,0 1 0,0-1 0,1 3 0,0 0 0,0 1 0,1-1 0,-1 1 0,1 0 0,0 0 0,-1-1 0,1 0 0,-1 0 0,-1-2 0,1 0 0,-1-1 0,1 1 0,-1-1 0,0 0 0,0 0 0,0-1 0,0 0 0,1-1 0,0 5 0,0 0 0,0-1 0,0 0 0,0-1 0,0-1 0,-1 0 0,1-1 0,-1-1 0,0 3 0,0-1 0,0 0 0,0-2 0,-1 0 0,0-1 0,0-1 0,0-1 0,0 5 0,-1-1 0,1-1 0,-1-1 0,0-1 0,-1-2 0,1-1 0,1 1 0,-1-1 0,1-1 0,-1-2 0,0-2 0,0-1 196,0 5 1,0-2-1,-1-1 1,0-4 0,0-2 48,3 28 1,-1-5 0,2-23 0,12-16-147,-13-144 1,-9 21 0,-1-16 0,-2-8 0,0-4-100,0 8 0,1-4 0,-2-5 0,0-3 0,-1-1 0,-1-1 0,-1 4 0,-2-1 0,-2-2 0,1-1 0,-2-2 0,1-1 0,0-2-52,0 13 0,1-2 0,-1-1 1,0-1-1,-1-1 0,1-1 0,-1 0 1,0-1-1,0 1 0,1 4 0,-2 0 1,1 0-1,0-1 0,-1 0 0,0-1 1,1 0-1,-1-1 0,0 1 0,0-1 7,1 5 0,0-1 0,-1 0 1,1 0-1,-1 0 0,1-1 1,-1 0-1,1 0 0,0 0 1,0 0-1,0 0 0,0-2 1,0 0-1,0 1 0,1-1 1,-1-1-1,1 1 0,0 0 1,-1 0-1,2-1 0,-1 1 0,0 0 8,1 0 1,0 0-1,0-1 1,1 1-1,-1-1 1,1 1-1,0 0 1,0 0 0,0 1-1,0 0 1,1 1-1,-1-4 1,0 1-1,1 1 1,0 0 0,0 0-1,0 1 1,1 0-1,0 1 1,0 0-1,1 1 37,0-5 0,0 1 0,1 1 0,0 0 0,1 1 0,0 0 0,-1 2 0,1 0 0,0 2 0,0-3 0,-1 1 0,1 0 0,0 2 0,0 1 0,0 1 0,1 2 0,-1 2 89,0-11 0,1 1 1,-1 3-1,1 2 0,0 2 1,3 1-1,0-3 0,1 2 1,2 1-1,0 5 1,2 6 132,4-15 1,2 9 0,3 7 6,6-2 1,2 13-230,13 1 0,-2 80 491,-4 14 1,-14 10-1,-12 10 1,4 1-1,2-8 1,4-7 491,3-6-492,-9-1 1,8 23-165,1 4 1,1 3 0,4 11-188,-1-13 0,2 5 1,2 6-1,1 5 1,2 6-1,2 5 1,1 3-165,-7-15 0,2 3 0,1 3 0,0 1 0,0 1 0,0 1 1,-2-5-1,0 1 0,0 0 0,1 2 0,-1 0 0,1 2 1,-1 0 23,2 8 0,1 1 0,-1 2 0,0 0 0,0 1 0,-1-1 0,0-1 0,-1-3 0,-1-1 0,1 0 0,-1 1 0,-1-2 0,0 1 0,-1 0 0,0 0 0,0-1 0,-1 1 0,-1-1 0,0 0 0,-1-1 0,0-2 0,0 5 0,0-1 0,-1-1 0,-1-2 0,-2 0 0,-2-2 0,0 7 0,-4-2 0,-1-1 0,0-2 0,-2-1 0,3 11 0,-2-2 0,-1-2 0,-3-3-149,-3 12 0,-5-4 0,1-4 0,1-14 0,0-3 0,0-3 149,0 20 0,0-5 0,1-21 0,-2-6 0,-7 17 0,-14-71 0,-17-73 0,17-2 0,3-18 0,-1-7 0,3 17 0,0-6 0,-1-4 0,1-2 0,1-3 0,1 2 0,0-3 0,0-3 0,1-1 0,0-2 0,0-2-62,1 15 1,1-2-1,-1-1 1,0-2-1,1 0 1,-1-1-1,2 0 1,0 0 0,0-5-1,0 0 1,1 0-1,0-1 1,1-1-1,0 0 1,1-1-1,-1 0 7,2 6 0,1-1 1,-1-1-1,1 1 0,0-2 1,1 1-1,0 0 1,0 0-1,0 0 0,1 1 1,-1 0-1,2 0 1,-1 1-1,0-1 0,1 0 1,0 1-1,1-1 0,0 1-3,0 1 0,1-1 0,0 0 0,0 1 0,0-1 1,1 2-1,0-1 0,0 2 0,-1 0 0,1-4 0,-1 1 1,1 0-1,0 0 0,-1 2 0,1 0 0,0 2 0,0 0-24,0-3 0,0 1 0,0 1 0,0 0 0,0 3 0,0 1 0,0 1 0,0-18 0,0 3 0,0 2 0,0 2 0,0 2-164,0-6 0,0 1 0,0 5 0,0 4 49,0-5 0,0 5 1,0 16-1,2-10 0,7 168 184,-3-17 0,0 13 1,1 7-1,0-14 1,-1 4-1,1 5 0,0 2 1,1 2 12,1 0 0,0 4 0,1 1 0,0 3 0,1 0 0,-1 1 0,-1-8 0,0 1 0,0 0 0,1 2 0,-1 0 0,2 2 0,0-1-62,0-5 1,0 1-1,1 1 1,1 0-1,-1 0 1,1 1-1,0 0 1,0 0 0,-1 3-1,1-1 1,0 1-1,0-1 1,0 2-1,0-1 1,0 1-1,1 0 4,-1-7 0,1 1 0,-1 0 0,1 0 0,0 0 1,1 1-1,-1-1 0,0-1 0,-1 1 0,2 7 0,0 1 1,-1-1-1,1 0 0,0-1 0,-1 1 0,1-1 0,0-1 46,-1-2 0,1 0 0,0 0 0,0-1 1,0 0-1,0-1 0,-1 0 0,0-1 1,2 7-1,-1 0 0,0-1 0,0 0 1,-1-2-1,0 0 0,0-3 12,0 5 0,-1-1 0,1-1 0,-1-2 0,-1-2 0,0-3 0,1 3 0,-1-1 0,0-4 0,-2-1 0,0-3 245,-2 2 1,-1-1 0,-1-4 0,-1-6-119,2 29 1,-1-18 0,3-24 0,-9-140-128,1 23 0,0-10 0,-3-9 0,-5 6 0,-3-8 0,-2-4 0,-1-5 0,0-1 0,2 9 0,0-4 0,-1-2 0,0-2 0,-1-2 0,0 1 0,0-1 0,-1-4 0,0-1 0,-1 0 0,0-1 0,0-1 0,-1 0 0,1-1-66,0 9 1,1-1 0,-1-1 0,0 0 0,0 0 0,0 0 0,1 1 0,-1 1 0,0-7 0,-1 0 0,1 1 0,0 0-1,0 1 1,1 1 0,0-1 65,0 2 0,2 0 0,-1 0 0,1 1 0,0 1 0,1 1 0,0 2 0,-1-3 0,2 1 0,-1 1 0,1 3 0,1 0 0,0 3 0,0-5 0,1 1 0,1 2 0,-1 4 0,1 2 0,-1-1 0,0 2 0,0 5 0,-1 5 491,-7-25 1,-1 12-165,4 20 1,-2 26 0,-13 69-135,9 20 1,5 18-1,2 11 1,4 14 0,0 7-194,1-19 0,2 7 0,-1 3 0,2 3 0,0 1 0,0-10 0,2 2 0,0 2 0,0 1 0,0 1 0,0 2-26,1-5 1,0 3 0,0 1-1,0 1 1,0 1 0,1 0-1,-1-1 1,0 1 0,1 1-1,0 0 1,-1 1 0,1-1-1,0 0 1,0 0 25,0-1 0,0 1 0,0-1 0,0 1 0,0-1 0,0-1 0,0 0 0,0-2 0,0-1 0,0 0 0,0-1 0,0 0 0,0-1 0,0-1 0,0 7 0,0 0 0,0-2 0,0-1 0,0 0 0,0-3 0,0 10 0,0-2 0,0-1 0,0-2 0,0-2 11,0-9 1,0 0 0,0-3-1,0-1 1,0-2 0,-2 6 0,0-3-1,0-2 1,-1-3-12,-1 8 0,0-4 0,-1-5 0,-2 14 0,-1-10 983,-5 11 0,4-52-787,4-102 1,1-50-1,-3 23 1,-2-8 0,-1-10-118,4 30 1,0-7 0,0-3 0,-1-3 0,0 0 0,0 1 0,-1-3 0,-1 0 0,0-1 0,-1-1 0,1 0 0,-1-1-151,2 9 1,0-1 0,-1-1 0,1-1-1,-1 1 1,1 0 0,0 0 0,0 2 0,0 0-1,1 0 1,0 0 0,0 0 0,-1 0-1,0 0-5,0 0 0,-1-1 1,0 1-1,1-1 0,-1 2 1,1-1-1,1 2 1,0-9-1,0 1 0,1 1 1,1 0-1,0 1 0,0 0-14,0 3 1,0-1-1,0 1 1,1 1 0,0 1-1,1 1 1,-1-8 0,1 0-1,0 2 1,1 1-1,1 2 230,0-10 0,1 1 1,0 3-1,1 4 1,-1-9-1,0 5 1,0 6 350,-1-6 1,2 12-1,7-12 1,12 79-264,13 87 0,-15-10 0,1 13 0,0 8-228,-1 3 0,0 9 0,0 3 0,0 2 0,-1-12 0,-1 2 0,1 1 0,1 2 0,-1 2-82,-1-6 0,0 1 0,1 3 0,-1-1 0,1 1 0,-1-1 0,0-2 0,0 1 0,0-1 0,0 0 0,0-1 0,0 1-8,-1-2 1,1 0-1,-1-1 1,1 0 0,-1 0-1,-1-1 1,2 11 0,0 0-1,-1-1 1,0-1-1,-1-1-20,-1-8 1,0-1 0,-1 0 0,-1-3-1,-1-2 1,0 5 0,-1-2 0,-2-3-1,0-4 437,-1 6 1,-2-6 0,-1-5-132,0 17 1,-2-39-1,-1-66 1,1-42 0,0-22-85,1 1 0,1-10 1,-1-8-1,0 15 1,0-6-1,0-5 1,0-3-1,1-1-112,-1 14 0,1-2 0,0-1 0,0-3 0,0-1 0,0 0 0,0-1 0,-1 5 0,1-1 0,-1-1 0,0 0 0,1-1 0,-1-1 0,1 0 0,-1 0-62,1-4 1,-1-2-1,1 1 1,-1-1-1,1 0 1,-1 0-1,1 0 1,-1 2 0,0 3-1,-1 0 1,1 1-1,0 0 1,-1 0-1,1 0 1,-1 1-1,1 0-14,0-9 0,0-1 1,0 0-1,0 1 0,0 1 1,-1 2-1,1 3 1,-1-4-1,0 2 0,-1 2 1,1 2-1,-1 2 0,1 3-121,0-2 0,0 3 1,0 2-1,1 4 0,0 2-6,0-26 0,1 5 0,3 14 203,1 2 0,5 37 0,10 81 0,4 35 0,0 9 0,1 16 0,-1 9 0,-10-28 0,0 4 0,0 6 0,0 3 0,0 3 0,2 2-58,-2-8 0,2 4 0,0 3 0,0 1 0,1 2 1,0 1-1,-1 0 0,-1 0 0,-1-6 0,0 0 0,-1 2 1,0 0-1,-1 1 0,1 0 0,0 1 0,1 0 0,-1 1 52,1-5 0,-1 1 0,1 1 1,0 0-1,1 0 0,-1 1 0,0 0 1,-1-1-1,0 1 0,0 0 0,0-1 1,-2 1-1,1 0 0,0 0 0,-1 0 1,0 0-1,0 0 0,-1 0 0,1 0 1,0 0-47,0 0 0,0-1 0,-1 1 1,1-1-1,0 1 0,-1-1 0,1 0 1,-1 0-1,0-1 0,-1 0 0,1 6 1,0-1-1,0 1 0,0-2 0,-1 1 1,0-1-1,0 0 0,0-1 0,0 0-6,-1-3 0,-1 0 0,1 0 0,-1-1 0,0 0 1,0-1-1,1 0 0,-1-1 0,0-1 0,2 4 0,-1 0 1,1-1-1,-1 0 0,0-2 0,1 0 0,-1-1 0,0-1 14,1 5 0,0 0 0,-1-1 0,1-2 0,-1-1 0,0-2 0,-1-4 0,2 13 0,-1-3 0,-1-3 0,0-5 0,-2-5 371,0 16 1,-2-9 0,-4-8-1,-3 8 1,-9-35 0,-18-74-165,0-31 1,0-24 0,3-2 0,1-15 0,-1-9 0,-2-5-163,7 26 1,-1-6 0,-1-3 0,0-3 0,1-2 0,-1-1 0,0-1 0,4 11 0,0 0 0,0-2-1,1-1 1,-1-1 0,0-1 0,0-2 0,0 0 0,1-1-47,0 8 0,1-2 0,-1 0 1,1-1-1,-1-2 0,0 1 1,1-2-1,0 1 0,0 0 1,0-1-1,1 1 0,0-1 1,0 0-1,1-1 0,0 0 1,0 1-1,0-1 0,1-1 1,-1 1-1,2 0 0,-1 0 0,1 0-2,0 0 0,1 0 0,0 0 0,0-1 0,1 1 1,0-1-1,0 1 0,0 0 0,1 1 0,-1 0 1,1 1-1,-1-5 0,0 1 0,0-1 0,0 2 1,0-1-1,1 1 0,0 1 0,0 0 0,1 1 0,0 0 12,1-3 0,-1 0 1,2 0-1,-1 1 1,1 1-1,0 0 1,1 2-1,-1 2 1,1 1-1,-1-11 0,1 2 1,0 1-1,0 3 1,1 1-1,0 2 1,1 2 34,0-19 0,1 1 0,1 4 0,0 8 0,0 11 327,-1-44 1,2 60 0,1 162-230,-1-16 0,2 21 0,-1 11 1,0 1-1,0-23 0,0 2 1,0 3-1,0 3 0,0 2 1,0 1-38,0-11 0,0 2 1,0 1-1,0 3 1,0 0-1,0 0 1,0 0-1,0 0 0,0 0 1,0 1-1,0-1 1,0 2-1,0-1 1,0 0-1,0 0 1,0 1-124,-1 0 1,1 0-1,0 1 1,0 0-1,0-1 1,0 1-1,0-1 1,1-1 0,-1-1-1,1-2 1,0 1-1,1-1 1,-1 0-1,1 0 1,0 0-1,-1 0-4,1-2 0,0 1 1,1-1-1,-1 0 1,0 0-1,1 0 1,0-1-1,0-1 1,1 9-1,-1-1 1,1 0-1,1 0 1,-1-2-1,1 0 0,0 0-10,1-6 0,0 1 1,0-1-1,1-1 0,0-1 1,0-1-1,0-1 1,1 5-1,1-2 0,-1 0 1,1-3-1,0-1 0,0-3 321,4 21 1,0-4 0,0-3 0,1-7 81,1-1 1,0-5 0,-2-13-1,7 23 1,-7-125 0,0-30-206,-3-2 1,-1-11 0,-2-8 0,-1 7 0,-1-6 0,0-6 0,-1-4 0,0-2-62,-1 7 0,0-4 1,-1-3-1,0-3 1,-1-1-1,0-1 1,0-1-1,0 16 0,-1-1 1,0-1-1,0 0 1,-1-2-1,0 0 1,0-1-1,0 0 1,0-1-112,-1 2 1,0-2 0,0 0 0,-1-1 0,0 0 0,0-1-1,0 0 1,0 0 0,0 1 0,1 0 0,-1 1 0,0-1 0,1 1-1,-1 0 1,0-1 0,1 1 0,-1 0 0,0 0 0,0 0-1,-1 1-8,1-10 0,-1 1 0,-1-1 0,1 0 0,0 1 1,-1 1-1,1 0 0,-1 1 0,0 2 0,0-3 0,0 0 1,-1 2-1,0 0 0,1 2 0,-1 0 0,1 2 0,0 1-55,0-2 0,0 0 1,0 1-1,1 2 0,0 1 1,-1 3-1,0 3 235,-1-16 1,-1 2 0,1 4 0,-1 6 0,0 8 0,1-3 0,1 10 0,-5 16 204,-17 4 1,1 107 0,-2 45-230,9-27 0,1 9 0,0 7 1,1 4-1,4-10 0,0 4 1,2 4-1,-1 4 0,2 1 1,-1 2-70,3-9 0,-1 1 1,1 3-1,1 1 1,0 2-1,0 1 0,0 0 1,2 0-1,0-4 1,0 0-1,1 1 0,0 1 1,0 1-1,1 0 1,0 1-1,1 0 0,-1 0-79,1-3 1,0 1 0,0 0 0,1 1 0,-1 0 0,1 1-1,0-1 1,1 1 0,-1-1 0,0 0 0,0-1 0,0 0 0,1 1-1,-1-1 1,1 0 0,0 0 0,-1 0 0,1 1 0,0-1-1,0 1 0,-1 0 1,1 0 0,0 1 0,-1 0 0,1-1 0,0 1-1,0-1 1,0 1 0,1-1 0,0-1 0,-1-1 0,2 0 0,-1-1-1,0 1 1,1-1 0,-1 0 0,1 0 0,1-1 0,-1 0-1,1-1-8,0 7 0,1 0 0,0-1 0,0-1 0,1 1 1,-1-2-1,1 1 0,0-2 0,0 0 0,1 6 0,-1-1 1,0 0-1,1-1 0,0-1 0,1 0 0,0-2 0,1-1-24,2 5 0,0 0 0,2-1 0,-1-2 0,1-2 0,0-2 0,0-3 0,1 12 0,0-2 0,0-4 0,0-4 0,0-6 126,2 18 1,0-7-1,1-11 1,0 3-1,3-33-44,-6-54 0,-2-52 0,-5-35 0,-2 8 0,-2-13 0,-1-9 0,1-4 0,0 27 0,0-5 0,0-2 0,0-3 0,0-2 0,-1-1 0,1-1 0,-1 0 0,0-1 0,-1-2 0,1-1 0,-1-2 0,0-1 0,0-1 0,-1 0-50,0 10 1,0-1 0,-1-1 0,0-2 0,0 0 0,0 0-1,0-1 1,-1 0 0,1 0 0,-1 1 0,1-3 0,0 0 0,-1-1-1,0 0 1,1 0 0,-1 0 0,0 0 0,0 0 0,0 0-1,-1 0 0,0-1 1,0-1 0,-1 1 0,1-1 0,-1 0 0,0 1-1,0-1 1,0 1 0,1 0 0,-1 1 0,1 2 0,0 0 0,0 1-1,1 0 1,-1 0 0,0 0 0,1 0 0,0 1 0,0 0-1,0-1 41,1 2 0,1-1 0,-1 0 0,1 1 0,0-1 0,0 1 0,0 1 0,0 1 0,0 2 0,-1 1 0,1-7 0,-1 1 0,0 1 0,-1 1 0,1 3 0,0 0 0,1 3 0,-1 1 9,1-11 0,0 2 0,0 1 0,0 4 0,0 4 0,0 6 0,-2-32 0,1 9 0,0 26 983,2 24-843,0 102 0,0 48 1,0-27-1,1 13 1,-1 7-1,1 6 1,-1 2-80,1-8 0,-1 3 1,1 5-1,-1 2 1,1 2-1,1 2 1,0 1-1,0-13 0,1 1 1,1 2-1,0 1 1,0 2-1,0 0 1,1 1-1,-1 2 1,1 0-107,-1-10 0,0 2 0,0 1 1,1 1-1,-1 1 0,1 0 1,0 0-1,0 1 0,0 0 1,0-1-1,1 0 0,0 1 1,0 0-1,0 0 0,0 0 1,0 0-1,1 0 0,-1 0 1,1 0-1,0 1 0,-1-1 0,1 1 2,-2-7 0,1 0 0,0 0 1,0 0-1,0 0 0,0 0 0,-1 1 1,1-1-1,0 0 0,1 0 0,-1 0 1,0-1-1,2 8 0,-1-1 0,0 1 1,1-1-1,0 0 0,-1 1 0,1-2 1,0 1-1,0 0 0,0-1 0,0 0-4,0-2 0,1 0 0,-1 0 1,0-1-1,1 1 0,-1-1 1,0 0-1,1-1 0,-1 0 1,1 0-1,-1-2 0,0 5 1,1-1-1,-1 0 0,1-1 0,-1 0 1,1-1-1,-1 0 0,1-2 1,-1 0-1,1-1 47,0 2 0,-1-1 0,1 0 0,0-1 0,0-1 0,0-1 0,0-1 0,-1-2 0,0-1 0,1 12 0,0-2 0,0-2 0,-1-1 0,1-1 0,-2-3 0,1-1 121,1 18 1,-1-2 0,0-3 0,-1-4 0,0-5-122,-1-2 0,0-3 0,-1-6 0,0-11 0,0 19 0,-1-41 0,-4-72-193,2-29 1,-4-18-1,-13-14 1,-8-12 0,-2-7 192,5 24 0,0-4 0,-3-3 0,0-2 0,-3 1 0,3 11 0,-2-1 0,-1-1 0,-2 1 0,-1-2 0,-1 1 0,-4-7 0,-2-1 0,-2 0 0,0 0 0,0 1 0,0 1 0,3 7 0,1 0 0,-1 0 0,1 2 0,-1 0 0,-1 2 0,-5-11 0,-1 0 0,0 3 0,0 2 0,0 4 0,-2-1 0,0 3 0,0 5 0,0 7 0,-6 3 0,-1 6 0,1 8 0,-7-4 0,1 19 327,-22 45 1,37 19 0,3 12-165,-9 26 1,3 17 0,18-16 0,4 10 0,1 6 0,1 3-91,4-14 1,0 3 0,1 4 0,1 1 0,1 3 0,2 0 0,1 0 0,0 1 0,2 2 0,1 2 0,1 1 0,1 1 0,1 1-74,1-3 0,1 2 0,2 1 0,0 2 0,2 0 0,0 0 0,1-1 0,1 0 0,1-2 0,1 0 0,0-1 0,2 1 0,0-1 0,1 0 0,0 0 0,1 0 0,0-2 0,2 1 0,-1 0 0,2 0 0,0-1 0,0-1 0,0-1 0,0-1 0,1 4 0,1-1 0,0-1 0,0-2 0,0 0 0,0-2 0,1-3 0,4 19 0,0-2 0,1-3 0,-2-3 0,-1-3 245,-3 4 1,-2-2 0,0-4 0,0-9 81,3-3 1,1-8 0,-6-19-65,-9-24 1,-1-87 0,-2-48-264,-3 41 0,-1-7 0,-3-3 0,-1-1 0,-5-13 0,-3-2 0,-2-3 0,-3-1-66,0 8 1,-2-2-1,-2 0 1,0-1 0,0 2-1,0 5 1,1 1 0,-1 0-1,-1 1 1,0 2 65,0 3 0,0 1 0,-1 1 0,0 3 0,1 3 0,-10-23 0,1 5 0,0 6 0,-8-11 0,3 12 27,19 24 0,-2 22 1,-19 60-28,17 48 0,7-13 0,1 8 0,-6 21 0,2 7 0,10-21 0,1 2 0,1 3 163,-2 9 1,1 2 0,2 0 0,2-6 0,2-2 0,1 0 32,1-4 1,1-1-1,1-3 1,0 16 0,2-6 130,0-12 1,4-7 0,15 22 163,13-34 1,-3-27-73,3-20 72,-9-4 1,11-19-165,-9-22 1,5-3 0,5-8-132,9-26 1,2-11-1,-6 7 1,2-6 0,1-5-307,-4 7 1,2-3 0,0-3 0,-3-2-1,-8 16 1,-1-2 0,-1 0 0,-1-2-1,-2 0 0,-1-3 1,-1-1 0,-2-1 0,-1 1-1,-2 2 1,2-11 0,-2 1 0,-3 2-1,-4 1-21,-5 11 0,-4 1 0,-1 3 0,-1 3 0,0-3 0,0 4 0,-3 5 458,-3-5 1,-3 9 0,-10-15-230,-21 56 1,-2 23-99,-25 36 0,24 17 0,2 16 0,2 1 0,0 9 0,3 5 0,7-8 0,1 4 0,3 3 0,0 4-99,4-6 1,0 4 0,2 2-1,1 1 1,1 0 0,0 3-1,2 1 1,1 0 0,1 1-1,1 1 0,3 0 1,0 2 0,2-1-1,1 0 1,0 0 0,0-5-1,0-1 1,1 0 0,1 0-1,0-2-11,2-3 1,0-1 0,2 0 0,-1-2-1,1-2 1,1 8 0,0-3 0,0-2-1,1-3-158,0 8 1,1-5-1,2-5 268,5 8 0,4-13 983,16-10-492,-1-100 1,-2-50-307,-16 9 1,-4-11-1,-3 15 1,-1-5-1,0-2-185,0 7 0,-1-2 0,0-3 0,0-1 0,-1-11 0,-1-2 0,0-2 0,-1-2-99,2 12 1,-1-1 0,1-1-1,-1-1 1,0-1 0,0-5-1,-1-1 1,1-1 0,-1-1-1,0-1 9,0 10 1,0-1-1,0-1 1,0-1 0,0 2-1,0 1 1,0-9 0,0 1-1,0 0 1,0 2-1,0-1-107,0 2 0,0 0 1,0 1-1,0 2 0,0 4 442,1-3 1,-1 2 0,0 6 0,-1 8 81,-3-32 1,-1 47 0,3 95-202,0 16 0,0 19 0,0 6 0,1 4 0,0 8 0,1 4 0,0 4-126,-1-19 0,1 3 0,-1 2 0,1 2 0,1 1 0,0-1 0,1 6 0,0 2 0,1 0 0,1 1 0,0 0 0,0 0-76,0-10 0,0 1 1,0 0-1,1 0 0,0 1 1,0-2-1,1 1 1,1 10-1,0 0 0,1 0 1,1 0-1,-1-1 0,1-1-6,-1-2 0,1 0 0,-1-1 0,1-1 0,0 0 0,0-1 0,0-6 0,-1 0 0,1-1 0,0-1 0,-1-2 0,-1-1-28,-1 5 1,0-2 0,-2-2 0,1-2-1,0-2 1,2 7 0,-1-1 0,1-5-1,-1-5-382,5 31 0,-2-12 448,-4-24 0,1-9 1027,11-3-492,-6-47 1,11-20-1,4-9 1,24 1-218,22-1 1,9 1 216,17-1 1,-3 3-247,-40 10 1,1 1 0,8-4 0,1 0-1,6 1 1,2-2 0,3-2 0,2-2-1,4-4 1,0-1 0,-9-2 0,-1 0-1,-1 3 1,-4-1 0,-15 2 0,-4 1 60,17-2-306,-21 8 0,-62 35 0,-38 32 0,11-15 0,-4 3 0,-12 13 0,-4 2 0,-9 0 0,-2-1 0,1-1 0,-1-3-215,-1-3 1,-3-4 0,1-2 0,-3-5 214,-5-4 0,-2-6 0,1-8 0,0-5 0,0-9 0,-1-3 0,-4-2 0,-1-2 0,2-1 0,1 0 0,6 0 0,2 0 0,13 0 0,3 0 0,14 1 0,4-2 0,-19-8 0,57-1 0,37-12 0,40-4 0,19 0 0,-28 6 0,3 0 0,7 2 0,4-1 0,15-7 0,4 0 0,-25 10 0,2 1 0,1 0-108,9-2 1,2-2-1,0 3 1,-1 3-1,0 1 1,-1 0 107,3-1 0,-1-1 0,-2 2 0,19-2 0,-5 2 0,-14-2 0,-4 2-43,-12 4 0,-6 3 43,14-4 0,-38 9 0,-38 0 0,-39 0 0,-25 0 0,21 0 0,-5 0 0,-13 0 0,-5 0 0,-16 0 0,-5 0 0,23 0 0,-3 0 0,-1 0-164,-12 0 0,-4 0 0,1 0 0,-2 0 0,-1 0 0,-1 0 21,-4 0 0,-2 0 0,4 0 0,11 0 1,3 0-1,3 0 143,-19 0 0,7 0 491,15 1 1,10-2-126,5-8-282,44 7-84,73-7 0,5 9 0,31 0 0,-37-1 0,3 0 0,9-2 0,3 0 0,18 1 0,5 1 0,-25-1 0,1 0 0,3 0 0,9 1 0,3 0 0,1 1-19,10-1 1,1 2 0,1-1 0,-1 0 0,-1 0 0,1 0 18,1 0 0,-1 0 0,-1 0 0,-9 0 0,-2 0 0,-2 0 0,-8 0 0,-1 0 0,-4 0 0,18 0 0,-4 0 0,-16 0 0,-4 0 0,-8 0 0,-5 0 0,20 0 0,-14-9 0,-60-2 0,-7 0 0,-48 5 0,-8 3 0,-25 3 0,18 0 0,-9 0 0,13 0 0,-4 0 0,-4 0 0,-15 0 0,-6 0 0,-3 0-10,13 0 1,-4 0 0,0 0-1,2 0 1,11 0 0,2 0 0,0 0-1,3 0 10,-16 0 0,3 0 0,6 0 0,-15 0 0,15 0 0,13 0 0,71 0 0,48 0 0,22 0 0,6 0 0,0 0 0,20 0 0,-40 0 0,2 0 0,7 0 0,3 0 0,8 0 0,1 0 0,4 0 0,2 0-175,6 0 1,1 0 0,0 0-1,1 0 175,2 0 0,-1 0 0,-6 0 0,-2 0 0,-7 0 0,-1 0 0,1 0 0,-1 0 0,-2 0 0,-2 0 0,-3 0 0,-2 0 491,-6 0 1,-2 0 491,28 9-852,-32 2-131,-53 0 0,-8-2 0,-51-9 0,-17 0 0,-21 0 0,29-1 0,-3 2 0,-4 4 0,-2 3 0,-10-3 0,-4 3 0,-3 6 0,-3 2-12,24-7 1,-1 0 0,0-1 0,-21 6 0,2 1 11,-1 1 0,3 0 0,11-1 0,4 1 0,11 1 0,5-2 0,-31 5 0,39 6 0,28-4 0,11 8 0,18-10 0,11-5 0,12-8 0,7 2 418,7-3 1,0-2-419,13 10 0,23 1 0,-28-3 0,4 2 0,7 0 0,2 0 0,8 3 0,1-1 0,-1-1 0,0 0 0,-3-1 0,0-2 0,-4-4 0,-1 0 0,-8 2 0,-1-1 0,-2-5 0,-1-1 0,1 0 0,-1 0 0,41 0 0,-11-3 0,-17 0 0,-47 0 0,-82 0 0,-4 0 0,3 0 0,-7 0 0,2 0 0,-1 0 0,-2 0 0,-3 0 0,-10 0 0,-2 0-246,-9 0 0,-1 0 0,0 0 0,0 0 244,26 0 0,-2 0 0,2 0 1,-27 0-1,3 0 2,3 0 0,3 0 0,16 0 0,5 0 0,11 0 0,5 0 0,-15 0 0,46 0 0,21 0 0,33 0 0,4 0 0,-2 0 0,-5 0 0,3 0 491,11 0 1,2 0-487,17 0 0,1 0-5,19 0 0,10 0 0,3 0 0,-2 0 0,-4 0 0,-18 0 0,-2 0 0,-12 0 0,-7 0 0,-14 0 0,-2 0 0,-15 0 0,-3-18 0,-10 5 0,-9-15 0,0 8 0,0-8 0,0-5 0,0-6 0,0-7 0,0-17 0,0-22 0,2 35 0,0-2 0,4-12 0,1-3 0,7-8 0,3-4 0,9-13 0,0-6 0,-10 21 0,-1-4 0,-2-3-164,-1-9 0,-2-4 0,0 0 0,1-1 0,-1 0 0,-2 0 0,-3 3 0,-2 0 0,2 4 0,0 12 0,1 3 0,0 5 120,3-12 0,2 9 44,8-22 0,1 57 0,0 52 0,1 65 0,-7-13 0,-1 7 0,-2 11 0,1 4 0,-1-21 0,0 2 0,0 1 0,1 5 0,0 2 0,1 0-164,4 6 0,1 1 0,-1 1 0,0 2 0,-1 1 0,2 1 41,1 3 0,1 1 0,-1-1 1,0-5-1,0-2 0,-2-1 123,-3-3 0,-1-2 0,-1-1 0,6 24 0,-3-6-203,-8-20 0,-1-6 203,2 27 0,-8-81 491,0-35 1,0-10-74,0-23 0,0 10-418,0-3 0,0-24 0,0-14 0,0 28 0,0-4 0,2-9 0,-4-6 0,-9-18 0,-6-7 0,4 20 0,-2-3 0,-3-3 0,1 15 0,-3-1 0,-1-1 0,-1-2-123,-3-10 0,-1-2 0,-1-1 0,0 1 0,1 2 0,0 0 0,0 0 0,0 1 109,-1-1 1,0 1 0,1 0 0,1 3 0,-1-12 0,2 3-1,0 3 14,3 12 0,2 3 0,0 4 212,0-12 1,1 14-213,-1 16 0,10 61 0,7 33 0,4 18 0,-5 22 0,6 9 0,10-16 0,6 4 0,3 3 0,0-9 0,2 4 0,1 1 0,2-1 0,3 3 0,1 0 0,2 0 0,2 1-123,6 4 0,3-1 0,0 1 0,-3-1 0,-6-5 0,-3-1 0,-1-1 0,-3-1-74,3 17 0,-2-3 1,-4-5-1,4 15 0,-6-12 42,-3 8 1138,-9-57-656,-11-60 1,-17-36 0,-10-19-231,1 4 1,-5-7-1,-3-4 1,0 8 0,-3-3-1,-3-3 1,-2-2-188,-1-1 1,-3-2-1,-1-3 1,-1-2 0,4-1-1,7 12 1,1-2 0,0-1-1,2-1 1,0-1-1,2 0 8,-1-5 0,1 0 0,1-1 0,1-1 0,1 0 0,1-1 0,0-2 0,0 0 0,2-1 0,0-1 0,1 1 0,1-1 0,0-1 0,2 0 0,0-1 0,0 1 0,2 0 0,-1 2 0,2 6 0,1 0 0,0 1 0,1 0 0,0 2 0,2 0-28,-1-12 1,1 1 0,1 1 0,0 2-1,1 3 1,-2-7 0,0 3 0,1 4-1,1 3-64,1-5 0,2 4 0,0 7 174,-4-13 0,-1 14 491,-4 3 1,6 106-270,0 69 1,10-34 0,2 9-1,0 5-222,0 0 0,-1 5 0,0 3 0,1 0 0,0 9 0,0 1 0,1 3 0,-1 1-99,1-10 1,-1 2 0,1 2-1,0 0 1,1 0 0,3 4-1,0 0 1,2 1 0,0 1-1,1-1 17,-2-13 0,1 0 0,0 0 0,1 0 0,0 0 0,1 0 0,0 1 0,2 0 0,-1 0 0,2 0 0,-1 0 0,1-1-8,-1-2 1,1 0-1,0-1 1,0 0 0,0-1-1,0-2 1,1 10 0,1-2-1,-1-1 1,0-2-1,0-1 12,0 11 0,0-2 0,-1-2 1,0-4-1,1 8 0,1-5 1,-4-5 568,-1 9 1,-2-12-1,2 12 1,-1-129-165,-1-57 1,-2 20 0,-1-8-179,-3 13 1,0-3-1,0-2 1,0-9 0,0-3-1,0-2-290,0-7 1,0-3-1,0-2 1,-1 20-1,0-1 1,0-1-1,0-1 19,-2-3 1,0 0-1,-1-1 1,0-2 0,0-3-1,-1-2 1,-1-1-1,0 0 122,-3-3 0,-1-1 0,-1 0 0,1 2 0,3 7 0,-1 1 0,1 1 0,1 1 0,1 3 0,-1 0 0,2 2 0,0 4 0,-1-11 0,1 5 0,2 13-43,2-16 0,6 130 0,3 39 43,1 4 0,0 13 0,3 4 0,-2-17 0,0 3 0,2 2 0,2 1 0,-1-16 0,1 2 0,2 0 0,-1 0 0,0 0 0,0 1 0,-1-1 0,0 1 0,0-1 0,0 1 109,0-1 0,0 1 0,-1-1 0,0-1 1,0-1-1,3 12 0,-1-1 0,0-2 1,-2-2-15,-1-7 1,-2-2-1,0-2 1,0-1-1,4 9 1,0-2 0,-1-3-96,-1 25 0,0-8 0,-1-21 0,2-11 0,5-12 491,-8-35 1,-2-49-1,-9-6 1,0-10-264,0 5 0,0-21-228,0-6 0,0-17 245,0 34 1,0-1 0,0 1 0,0-1-1,0-6 1,0 0 0,0 4 0,0 0 139,0 5 0,0 2-385,0-36 0,7 48 0,-1 39 0,9 39 0,-2 52 0,-4-39 0,0 1 0,1 2 0,-1 1 0,-2 4 0,0 2 0,-1 0 0,1 0 0,-1 4 0,1 1 0,2-2 0,1 0 0,0-1 0,0-1 0,0 0 0,-1-2 0,4 33 0,1-16 0,-10-30 0,-4-20 0,-11-19 0,-9-9 0,3 13 0,4 13 0,4 13 0,9 20 0,18 37 0,-1-39 0,5 3 0,8 12 0,7 2 0,14 8 0,3 0 0,-4-6 0,-2-2 0,-7-7 0,-4-3 0,-7-16 0,-3-5 0,1 5 0,-17-48 0,-28-48 0,-7 0 0,-22-17 0,-6-11 0,22 32 0,1-4 0,2-13 0,2-4 0,-5-11 0,1-5 0,9 19 0,0-3 0,1-2-164,-1-7 0,0-2 0,1-2 0,-2-11 0,0-2 0,2-2 41,6 18 0,2-2 0,0 0 0,1-1 0,-2 2 0,1-1 0,0 0 0,1 0 97,1-1 0,0-1 1,1 0-1,1 2 0,0-18 1,0 3-1,2 2 26,2 11 0,1 2 0,0 4 0,1-10 0,0 10 0,1-12 0,0 52 0,0 53 0,0 45 0,0-15 0,0 5 0,0 3 0,0 3 0,0 10 0,0 2 0,1 5 0,0 1-197,2 4 0,1 4 1,-1-20-1,1 3 0,2 2 165,1 7 0,2 1 1,1 2-1,0 7 1,1 2-1,1 2 33,-1-16 1,1 2-1,0 0 1,-2-1-1,2 22 1,-3-1 0,1-2-2,-1-3 0,0-2 0,-1-3 0,-1-13 0,0-2 0,-1-4 0,-2 13 0,-2-9 0,-4 13 0,-5-59 0,-12-61 0,-5-10 0,-15-29 0,11 20 0,-1-5 0,-3-9 0,-1-5 0,5 8 0,0-5 0,-1-2-141,-3-9 1,0-3-1,-2-5 1,1 6-1,0-3 1,-3-3-1,1-3 51,2 9 1,-1-3-1,0-1 1,-1-2 0,1 0-1,3 8 1,0-1 0,0-2-1,0 0 1,-1 0-1,0-1 0,-1-5 1,-2-2-1,0-1 1,1 0 0,1 2-1,1 2 1,-1-6 0,1 2-1,1 1 1,1 2-1,1 2-51,-1-8 1,2 3-1,1 2 1,1 3-1,-3-10 1,2 4-1,3 6-267,-1-10 0,4 9 899,8 18 1,-2 20-261,-3 38 1,16 64-232,-1 1 0,-1 9 0,3 26 0,0 10 0,1-17 0,0 6 0,0 3 0,2-11 0,-1 2 0,2 3 0,0 1-110,2 8 1,0 2 0,2 1 0,2 2-1,0-17 1,2 2 0,0 1 0,2-1-1,2 1 0,2 1 1,3 1 0,0 0 0,1 0-1,-1-3 1,3 13 0,-1-1 0,1-2-1,-2-2-30,-2-10 1,-1-1 0,0-4 0,-1-4 335,1 3 1,0-5-1,-4-8 1,-4-1 0,0-24 294,-4-38 1,-4-42-384,-2-36 1,-6 20 0,-3-6-109,1-15 0,-3-5 0,-4 12 0,-3-3 0,1-3 77,-3-14 0,1-4 0,-1-3 1,2 16-1,0-2 0,-1-1 0,0-2-77,2 12 0,0-2 0,0-1 0,0 0 0,0-1 0,-1-3 0,1-1 0,0-1 0,-1 0 0,1 0 0,-2-5 0,1-1 0,-1 0 0,1 0 0,0 3 0,2 6 0,0 2 0,0 0 0,1 2 0,0 1 0,-2-9 0,0 0 0,1 4 0,1 3 0,-1-6 0,2 5 0,0 12 0,-14-21 0,19 120 0,7 45 0,4 24 0,-2-9 0,0 9 0,0 3 0,0-15 0,1 2 0,-1 2 0,1 4-28,0-8 1,-1 3 0,1 2 0,0 0 0,3-1 0,1-2 0,1-1 0,1 1 0,1-1 0,0-1 27,2 0 0,0-1 0,0 0 0,1-2 0,1 0 0,2 12 0,1-2 0,0-1 0,0-1 0,-2-8 0,0 0 0,0-2 0,0-3 0,2 10 0,0-4 0,-2-5 0,1 9 0,-1-10 0,4 11 0,-17-78 491,0-39 1,-11 4-1,-9-4 1,-8 4 72,-11 3-564,0 8 0,-7 2 983,0 9 0,9 0 0,0 0-492,33-9 1,74 7-463,-9-1 1,8 0 0,22 1 0,5 1-30,-25 1 0,2 0 0,-1 0 0,1 0 0,-1 0 0,1 0-104,2 0 0,-1 0 0,-1 0 0,21 0 0,-5 0 104,-18 0 0,-5 0 0,28 9 0,-46 2 0,-48 0 0,-40-2 0,-36-9 0,23 0 0,-5 0 0,-11 0 0,-6 0 0,-17 0 0,-5 0 0,26-2 0,-1-2 0,-3 1-164,-8 0 0,-3-1 0,0-2 0,3-5 0,-1-3 0,1 0 75,-1-1 1,1 0 0,2-1 0,6-1 0,2 0 0,3 1 88,-21-5 0,6 3 240,16 8 1,9-2-241,-7-23 0,38 13 0,45-6 0,16 8 0,23 9 0,-3 11 0,20-6 0,0-1 0,26 1 0,-38 5 0,4 2 0,9-1 0,4 0 0,12 0 0,5 0 0,-22 0 0,2 0 0,2 0 9,8 0 1,2 0 0,-1 0-1,-3 0 1,0 0 0,0 0-10,-2 0 0,-1 0 0,-3 0 0,21 0 0,-7 0 0,-14 0 0,-8 0 0,19 0 0,-50 0 0,-48 0 0,-30 0 0,-18 0 0,-26-2 0,29-1 0,-5-1 0,-18-5 0,-6-4 0,15 2 0,-5-1 0,-2-4 0,-16-6 0,-4-4 0,-2-2-123,14 4 0,-2-2 0,0 0 0,-1-3 0,0-1 0,-1-2 0,0 0 0,0-2 0,0-1 0,-1-1 0,2 0 0,3-1 0,11 4 0,2-1 0,3 0 0,3 0-68,-9-7 0,5-1 0,6 1 0,-10-9 0,10 0 518,21 8 1,8-1 0,-4-27-47,26 18-281,8 22 0,5-5 0,0 13 0,0-11 0,0-12 0,0-15 0,0-13 0,1-3 0,-1-9 0,-1-9 0,0 20 0,-2-7 0,-1-4 0,1-5 0,-1-2 0,0-2-55,0 5 0,0-3 1,0-2-1,-1-3 0,1-2 1,0 0-1,0-2 1,0 1-1,2 13 0,-1-2 1,1 1-1,0-2 1,0 0-1,1-1 0,-1-1 1,0 0-1,0-1 0,1-1 10,-1 2 0,-1-1 0,1-1 1,-1-1-1,1 0 0,0-1 1,0 0-1,0 0 0,1-1 1,0 1-1,1 1 0,0-2 1,1 1-1,1-1 0,0 0 1,0 1-1,0-1 0,1 0 1,0 0-1,1 0 0,-1 0 0,1 0 0,0 0 0,0-1 0,1 1 1,-1-1-1,1 1 0,0-1 1,1 1-1,0-1 0,0 1 1,1 0-1,0 0 0,0 0 1,1 1-1,0-1 0,1 1 1,0-1-1,0 1 0,1 0 1,0 0-1,0 1 0,1-1 0,0 1-2,1 2 0,0 0 0,0 0 0,1 0 0,0 0 1,0 0-1,1 1 0,-1 1 0,1 0 0,0 0 1,0 2-1,0-4 0,1 2 0,-1-1 0,1 2 1,0 0-1,0 0 0,0 1 0,1 0 0,-1 1 0,1 0-15,1-5 1,1 0-1,0 1 1,0 0-1,1 0 1,-1 2-1,1 1 1,-1 0 0,1 3-1,2-14 1,-1 2-1,1 1 1,0 2-1,1 1 1,0 3-1,1 2-37,2-2 1,1 3 0,0 2-1,1 1 1,0 4 0,-1 2-1,6-19 1,-1 4 0,1 5-1,-1 9-229,0 7 0,-1 8 0,0 7 0,6-1 0,-2 13 0,5 13 0,-13 66 0,-9 27 0,-3 17 205,-3-1 0,-1 9 0,2 9 0,-1-8 0,1 8 0,1 6 0,0 4 0,1 2 65,-4-24 0,1 2 0,0 2 0,0 3 0,1 0 1,-1 2-1,2 1 0,-1 1 0,1-2 0,0 1 0,0 1 1,0 1-1,1 1 0,0 1 0,0 1 0,1 0 0,0 1 55,0-3 0,1 2 0,0 0 0,0 1 0,1 1 0,0 0 1,0 0-1,-1 0 0,1 0 0,0-1 0,-1 0 0,1 0 0,-1 1 1,1-1-1,-1 0 0,1 0 0,-1 0 0,0 0 0,0 0 0,0-1 3,-1-1 0,0-1 0,0 1 0,0 0 0,-1-1 0,0 0 0,1 0 0,-1-1 0,-1-1 0,1-1 0,0 3 0,-1 0 0,1-1 0,0-1 0,-1-1 0,0 0 0,-1 0 0,-1-1 0,0-1 0,-1 6 0,0 0 0,-2-1 0,0-1 0,0 0 0,-1-1 0,0-1 0,0 0 0,1 5 0,-1-1 0,1 0 0,-1-1 0,-1-2 0,-1 0 0,0-1 89,-1 6 0,-1-1 1,-1-2-1,-1 0 0,1-3 1,-1-1-1,1 4 0,0-2 1,0-2-1,0-2 1,-1-4-61,0 4 0,-1-4 0,0-3 0,-1-5-29,-1 2 0,0-6 0,-3-9 0,-1-6 0,-7-16 0,-20-29 0,0-76 0,14 1 0,-1-13 0,2 9 0,-2-9 0,-1-4 0,-1-4 0,0-1 0,-1-4 0,-1-3 0,0-2 0,0-2 0,2 8 0,-1-3 0,0-1 0,0-1 0,0-1 0,0 0 68,1 6 0,0-1 0,0-2 0,1 1 0,-1-1 1,1 1-1,0 1 0,-1-10 0,1 1 0,0 0 0,0 1 1,2 1-1,-1 1-68,3 6 0,-1 0 0,2 1 0,0 2 0,0 2 0,1 4 140,-2-16 0,0 3 1,2 6-1,1 11 1,-2-23-1,4 46 1,5 93 22,6 13 1,0 16 0,0-2 0,-1 11 0,0 7 0,1 3-83,-1 3 1,0 4 0,1 4 0,-1 4 0,2 1 0,0-18 0,1 3 0,0 1 0,1 1 0,0 3 0,0 1 0,1 2-137,0-10 0,0 3 1,1 1-1,0 1 0,1 1 1,-1 1-1,1 0 1,1-1-1,-1 0 0,1 0 1,0-1-1,0 1 1,0 0-1,1 0 0,0 0 1,1-1-1,0 1 0,1-1 45,1-1 1,1 1-1,1-1 1,0 0 0,0 0-1,1 0 1,-1-1-1,0-1 1,-1-1 0,0 3-1,-1 0 1,1-1 0,-1-1-1,-1 0 1,1-1-1,0-1 1,-1 1 9,2 8 0,0 0 0,0 0 0,-1-1 0,1-1 0,-2-2 0,0-2 0,0 1 0,-1-1 0,0-2 0,-1-2 0,-1-1 0,0-2-110,-1 5 1,-1-2 0,0-2 0,-1-2-1,0-2 1,1 4 0,-1-2 0,0-4-1,-2-4 98,0 3 1,-1-5-1,-1-8 1,1 1 0,0-19 994,0-34-492,-17-22 1,-11-17 491,-18 13-824,0 4 824,7 9 0,0 9 0,17 11 0,22-7-656,57 4 1,-7-15 0,8-4-132,23 2 1,8 0-1,-16 1 1,2-1 0,4 1-34,11 1 1,3 0 0,-2 1 0,-6-1 0,-2 1 0,-3 1 163,-7 0 1,-3 0 0,-4 1-171,16 0 0,-11-2-157,-10-3 0,-55 0 0,-64 0 0,-27 0 0,35 0 0,-3 0 0,-7 1 0,-4-2 0,-13-2 0,-5-2 0,14-2 0,-4-1 0,-3-3 0,5-2 0,-3-2 0,-2-2 0,-1-2-123,-13-5 0,-3-4 0,-1-2 0,1 1 0,0 1 0,0-1 0,0 0 0,0 0 0,-2-2 0,-1-1 0,1 1 0,4 1 0,14 6 0,2 1 0,2 0 0,3 1-205,-7-3 0,3 0 0,6 4 201,-8 1 0,13 3 127,14-10 0,61 25 0,39-4 0,27 3 0,-29 2 0,4 2 0,21 8 0,5 4 0,16 5 0,4 3 0,-25-1 0,2 2 0,2 2-164,7 4 0,1 3 0,1 1 0,4 4 0,0 1 0,0 1 31,-20-8 1,0 0 0,1 0 0,-2-2 0,19 5 0,-1-3 0,-2-2 132,-13-4 0,-2-1 0,-3-4 0,20 1 0,-8-5 327,-26-7 1,-5-10 0,30-55-83,-47 13 1,-7-10 0,-3-29 0,-7-12-136,-6 14 1,-4-6 0,-2-6 0,-3 15-1,-2-4 1,-1-5 0,-2-2 0,-1-2-182,-2-2 1,-2-3 0,-2-3 0,0-2-1,-2-1 1,-1-2 0,1 18 0,0-1 0,0-1-1,-2-1 1,0-1 0,-2-1 0,0-1-1,-2-1 21,0 9 1,-1-1 0,-2-2 0,-1 1 0,0-2 0,-1 0-1,0-1 1,1 0 0,0-1 0,1 0 0,1-3 0,-1-1 0,1-1-1,1 0 1,-1 0 0,1-1 0,-1-1 0,1 1 0,0-1-1,0-1 5,0 6 0,0-1 0,0 0 1,0-1-1,0 1 0,1-2 1,-1 1-1,1-1 0,1 1 1,1 0-1,1-1 0,0 1 1,1 0-1,1-1 0,1 1 1,-1-1-1,2 1 0,0-1 1,0 1-1,1-1 0,1 1 0,-1-1-5,1 2 1,1-1 0,0 0 0,1-1 0,-1 1 0,2 0-1,0 0 1,0 1 0,0 1 0,1 0 0,0 2 0,0-12 0,0 1-1,0 0 1,1 1 0,0 1 0,1 1 0,1 1 0,0 0-1,2 1-21,1-4 1,0 1 0,2 0 0,0 1-1,1 1 1,1 3 0,0 1 0,1 2 0,0-11-1,1 2 1,1 2 0,1 4 0,2 2-1,2 6-175,5-14 0,2 5 0,2 6 0,0 7 0,-2-4 0,0 7 0,8 26 0,39 31 49,-38 56 0,-4 24 1,1 17-1,-3 17 0,1 8 107,-6-17 1,-1 6-1,1 4 1,0 3 0,0 1-1,1-5 1,0 3 0,0 1-1,1 3 1,0 1-1,1 1 28,-4-14 1,1 2-1,1 1 1,-1 1-1,2 1 1,-1 0-1,1 0 1,0 1 0,2 2-1,0 0 1,0 1-1,1 0 1,0 0-1,0 1 1,2 0-1,0 1 7,-1-5 0,0-1 1,1 2-1,1-1 0,0 1 1,0 1-1,1-1 1,-1 0-1,1 0 0,0 1 1,0 1-1,0-1 1,0 1-1,1 0 0,0-1 1,0 1-1,1 0 0,0-1 33,-1-8 0,0 1 1,1-1-1,1 0 0,-1 1 1,0-1-1,0 0 1,0-1-1,-2 0 0,0 0 1,0 5-1,-1 0 0,0-1 1,0 0-1,-2 0 1,0-1-1,0-1 0,-1 0 1,-1-1 21,1 3 0,0 0 0,-2-1 0,1 0 0,-2-2 0,0 0 0,-2-3 0,0-1 0,1 11 0,-1-2 0,-1-2 0,-2-2 0,0-3 0,-1-3 196,0 15 0,-1-4 1,-1-5-1,-2-7-196,-1-4 0,-2-6 0,0-16 0,3-5 0,-9-144 0,0 5 0,0-15 0,-1 31 0,-1-4 0,0-5 0,0-2 0,-1 1 0,0-3 0,0-3 0,-2-1 0,-1 0 0,-1-3 0,-1-1 0,-2-1 0,-1 0 0,0 0-82,-1 13 0,0-1 0,-1 0 0,-1 0 0,0 0 0,0 0 0,0-1 0,-2 0 0,1 0 0,-1 0 0,1 0 0,0-1 11,0-3 0,1 0 0,-1 0 1,1-1-1,-2 1 0,-2 0 0,-2-1 1,-1 1-1,-2 0 0,0 1 1,-1-1-1,0 1 71,0 0 0,0-1 0,-1 1 0,-1 1 0,1 1 0,-1 2 0,-3-8 0,-1 1 0,0 1 0,0 4 0,1 2 245,-3-4 1,0 4 0,1 2 0,2 5-117,0-7 0,2 5 1,2 17-1,-12 9 198,31 104 1,4 22 0,1 18-206,1-8 1,0 8 0,0 6 0,1-21 0,0 4 0,0 3 0,1 2 0,0 2-48,0-3 1,0 2-1,1 3 1,0 0 0,1 2-1,2 0 1,0-8-1,0 2 1,2 0 0,1 1-1,0 0 1,1 1 0,0-1-152,2 2 0,2 1 1,0 0-1,0 1 0,1-2 1,0 1-1,-1-2 1,2 11-1,0-1 0,0 0 1,0-1-1,-1-1 0,0 0 67,-1-5 1,0 0-1,0 0 1,-1-2 0,-1-1-1,-1-2 1,1 3 0,-1-1-1,-1-2 1,-1-2-1,-3-2 9,-1 4 0,-4-3 0,0-2 0,-1-5 0,0 5 0,-1-5 0,-3-9 491,-3-6 1,-5-10-1,-21 12 1,-26-103-165,14-38 1,17 10 0,3-10-321,13 13 0,2-5 1,0-4-1,-7-16 0,-1-5 1,-2-3-28,3 12 1,-1-4 0,0-2 0,-1 1 0,1-4 0,-1-1 0,1-1 0,-1-1 19,5 17 0,-1-1 0,1-1 0,-1 0 0,2 1 0,-1 0 0,0 0 0,1 0 0,0 0 0,1 0 0,1 1 0,0-1 0,1 0 0,0 1 0,0 2 0,-1-9 0,1 1 0,1 1 0,0 3 0,-1-16 0,2 2 0,0 6 81,0 16 0,1 4 1,0 12-1,-6-11 1,2 88-82,2 67 0,-2-10 0,-2 9 0,4-18 0,0 3 0,1 5 0,-1 19 0,1 5 0,1 5 109,2-15 0,-1 3 0,2 2 0,0 1 1,1-13-1,0 1 0,1 1 0,0 1 1,1 2-97,0 7 1,1 3-1,0 0 1,0 1 0,1-3-1,-1-4 1,0-1 0,0-2-1,0 1 1,0-2-14,0-3 0,0 0 0,0-1 0,0-2 0,0-3 0,0 7 0,0-2 0,0-4 0,0-4 0,0 6 0,0-5 0,0-14 0,0 6 0,0-114 0,0-41 0,0 0 0,0-12 0,0-8 0,0 25 0,0-4 0,0-3 0,0-2 0,0 0 0,0-5 0,0-1 0,0-1 0,0 0 0,0-2-82,0 11 0,0-1 0,1-1 0,-1-1 0,0 1 0,-1 1 0,-1 2 0,-1-1 0,1 2 0,-2-1 0,1 0 0,-1 0 62,0-1 1,0 0 0,0-1 0,-1 1 0,1 1 0,-1 4 0,0-5 0,0 2-1,0 1 1,0 4 0,-1 2 19,0-5 0,-1 4 0,1 3 0,-1 6 0,-2-43 0,-4 38 0,2 69 0,2 100 0,5-20 0,0 13 0,2-3 0,2 11 0,0 8 0,0 4 0,-1-17 0,-1 3 0,0 4 0,1 2 0,0 1 0,1 1 0,1-9 0,0 1 0,2 1 0,-1 1 0,1 1 0,-1 1 0,1 1-66,0-2 0,0 2 1,0 1-1,0 1 1,0 0-1,1 0 1,-1-1-1,1-2 1,1 6-1,1-1 1,-1 0-1,1-1 1,0-1-1,0 0 0,0-1 7,-1-7 1,1 1-1,0-1 1,0-1 0,-1-1-1,1-1 1,-1-1-1,0 5 1,0-1 0,0-1-1,0-2 1,-1 0 0,0-3 58,-1 7 0,0-1 0,-1-2 0,1-3 0,-1-3 0,1 3 0,0-3 0,0-4 0,1-3 0,2 6 0,0-5 0,2-8 0,0 5 0,3-22 0,0-39 327,-4-57 1,-2-5 0,1-11-132,0-24 1,1-11-1,-1 14 1,-1-7 0,1-2-75,-1 10 1,1-2 0,-1-3 0,-1 0 0,-1-7 0,0-1 0,0-2 0,-1 0-222,-1 16 1,1-1 0,-1 0-1,0-1 1,0-1 0,0-4-1,0-1 1,-1 0 0,0-1-1,0 0 9,1-5 1,-1 1-1,0-2 1,0 0 0,-1 0-1,1 13 1,0-1 0,0 0-1,-1 0 1,1 0-1,-1 0 51,0-1 1,1 1 0,-2-1 0,1 1 0,0 1 0,0 1 0,-1-10-1,1 1 1,-1 2 0,0 1 0,0 1 38,-1-11 0,0 2 0,-1 2 0,1 3 327,-1-12 1,1 4 0,1 14 163,2 10 1,0 34-165,0 50 1,0 65 0,0 33-206,0-24 1,-1 6 0,2 7 0,1-18 0,1 5 0,1 4 0,0 3 0,1 1-199,0-3 0,1 3 1,0 2-1,1 1 0,0 0 1,1 1-1,-2-11 1,1 1-1,0 1 0,0-1 1,1 1-1,0 1 0,1-1 0,2 3 0,0 2 1,2 0-1,0 0 0,0-1 1,-1-2-1,0-1 1,0 3-1,0-1 0,-1-1 1,0-2-1,0-2 0,0 0-121,0 4 0,0 0 1,0-3-1,-1-2 0,-1-3 105,-1 3 0,0-1 0,-1-6 0,0-10 0,4 8 0,0-17 92,2-18 491,0-56 1,-13-79-296,0 34 1,0-7-1,2-1 1,1-7 0,1-4-75,-1 7 1,1-2 0,-1-2 0,0-2 0,0-5 0,-1-2 0,0-2 0,0 0-246,0-6 0,-1-2 0,1 0 0,-1 0 0,0 0 0,0 0 0,-1-1 0,0 1 0,1-3 0,-1 0 0,-1 0 0,1 1 0,0 4 0,0 1 0,0 1 0,0 1 69,0 4 0,0 1 0,0 3 0,0 3 0,0-7 0,0 4 1,0 5 544,-1-14 1,2 17-1,8 28 1,-7 106-296,2 11 1,-1 13-1,-2-10 1,0 6 0,-1 3-57,0 13 0,1 4 1,-2 4-1,0-18 1,-1 3-1,0 2 1,0 1-240,1-10 1,0 2 0,0 1-1,-1 1 1,1-1 0,0-1-1,-1 1 1,1-1 0,-1 1-1,1 0-11,1 5 1,0 0 0,0 1 0,0-1-1,0-3 1,0 12 0,0-3 0,0-1-1,0-2 27,0-9 1,0-2 0,0-2 0,0-5 82,0 2 0,0-5 0,0-10 0,0 23 0,0-96 0,0-46 0,0 1 0,0-8 0,0-16 0,0-6 0,0 17 0,0-3 0,0-3 0,1-14 0,-1-3 0,-1-2 0,1 20 0,-1-1 0,0-1 0,-1 0 91,-1-4 0,0 1 1,-1-1-1,1 0 1,0 2-1,1 1 1,-1-1-1,0 1-91,-1-1 0,-2 0 0,1 2 0,1 2 0,-1-7 0,1 4 0,2 4 0,1-12 0,2 11 0,-1-13 0,0 102 0,0 48 0,-1 6 0,-1 11 0,0 14 0,-2 6 0,1-14 0,0 5 0,0 4-48,0-12 0,0 2 0,-1 3 0,1 3 1,1-5-1,0 2 0,0 2 0,1 1 0,-1 2 48,2-8 0,0 1 0,0 1 0,0 1 0,0 0 0,0 0 0,1-1 0,-1 0 0,0 0 0,0 1 0,1-1 0,0 0 0,-1 1 0,1 0 0,0 0 0,0 0 0,1-2 0,-1-2 0,1 5 0,0-1 0,0-1 0,0-3 0,1-2 0,1 6 0,1-2 0,0-4 0,1-3 0,-1 6 0,1-5 0,0-8 0,0-9 0,1-11 0,2-13 0,-9-127 0,0 13 0,0-9 0,-1 14 0,0-3 0,-2-2 0,0-5 0,-1-1 0,-2 0 0,-2-4 0,-2 0 0,-2-1 153,-3-6 1,-3-1 0,-1 3 0,-1 15-1,-2 2 1,-2 3-154,-10-24 0,-4 9 0,9 25 0,-5 11 0,-31 5 0,6 27 0,-13 32 0,28 9 0,-1 8 0,-7 12 0,0 7 0,-13 17 0,-1 8 0,18-15 0,0 4 0,0 4 0,-6 12 0,0 5 0,1 4 122,10-14 1,0 3 0,1 1 0,0 0 0,2-1 0,0 0 0,0 0 0,1 1-100,-1 0 0,0 2 0,1-2 0,1-1 0,6-7 0,1-1 0,0 0 0,1-2-23,-8 18 0,1-1 0,1-5 0,-9 12 0,3-10 0,12-25 0,1-7 0,-16 12 983,25-24-916,18-26 0,34-5-67,40-12 0,-13-1 0,6-2 0,17-6 0,6-2 0,-12 1 0,3 0 0,4-2-141,10-4 1,3-2-1,2-2 1,-16 3-1,1-1 1,1-1-1,0-1 18,4-2 0,1-2 0,0 0 0,-2 0 0,-5 1 0,0 1 0,-2-2 0,-2-1 55,-5 0 0,-1-3 0,-2 1 0,-4 1 1,8-3-1,-4 2 0,-5 1 559,8-9 1,-8 3 491,15-14-358,-97 24-625,-33 17 0,-3 13 0,-8 7 0,-15 5 0,-4 4 0,-4 8 0,-2 3 0,20-6 0,-3 2 0,1-1 0,0-3 0,0 0 0,-1 0-164,-3 1 0,-2 1 0,-2-3 0,-4-2 0,-1-2 0,-2 0 77,-3 4 1,-2 1 0,1-3 0,4-4 0,0-1 0,1-1 86,2 1 0,1 1 0,3-2 0,-24 4 0,6-1 491,16-2 1,6 0-1,17 2 1,7-4 162,0-9-654,40 7 0,62-9 0,18 0 0,-13 0 0,6 0 0,10 0 0,5 0 0,16 0 0,4 0 0,-30 2 0,2 1 0,1 1 82,7-1 1,2 1 0,-2 2-1,-4 1 1,-2 1 0,0 1-83,0-1 0,-1 1 0,-4 0 0,15 3 0,-7 0 0,-15-5 0,-6-1 0,13 3 0,-49-9 0,-68 0 0,-15 0 0,-35 0 0,39-7 0,-4-4 0,-20-4 0,-10-9 0,13-7 0,-9-8 0,-5-7 0,-3-1-71,26 12 1,-3-3 0,-3-1 0,-1-2-1,-1 0 1,0 0 0,2 1 0,-2 0 0,1 0-1,-1 0 1,1-1 0,-2 1 0,1-1-1,-2 0-11,-4-2 0,-2-2 0,-2 1 0,1-1 0,1 2 0,3 1 0,3 4 0,-9-5 0,2 1 0,2 3 0,5 4 0,6 6-246,-9 4 0,7 6 0,9 5 0,1-3 0,28 14 0,56 27 141,23-2 0,12 2 0,10 10 0,4 6 187,-12-6 0,3 2 0,2 5 0,14 12 0,2 5 0,3 3-110,-10-8 1,2 2 0,1 1 0,1 2-1,-9-7 1,-1 0 0,2 2 0,0 0-1,1 0 11,5 3 1,0 1 0,1-1-1,1 1 1,-2-2 0,-2-2-1,0 0 1,-1-1 0,0 0-1,1 0 17,-2-2 1,0 1 0,0-1 0,-1-1 0,-2-1 0,7 3 0,-2-2 0,-2-1 0,-2-2 54,7 5 1,-4-3 0,-2-4-1,11 6 1,-7-10 26,10-14 983,-18-13-492,-31-22 1,-4-21-1,-12-23 1,-6-14-165,-8-18 1,0 27 0,0-4-159,3-9 0,-6-8 1,-11-7-1,-9-10 1,-3-5-260,7 26 1,-1-2-1,-3-3 1,0-2 0,-3-3-1,-1 1 1,-2-3 0,-1-2-1,-2-2 1,-1-1-1,-1-3 32,4 14 0,0-3 0,-2 0 0,-1-2 0,1-1 1,-1-1-1,0 0 0,1 0 0,3 6 0,-1-1 0,1 0 1,-1-1-1,1 0 0,-1 0 0,1-2 0,0 1 0,1-1 3,-2-5 0,0 0 1,1-1-1,-1 0 0,1-1 1,0 1-1,1-1 1,-1 0-1,1 0 0,1 0 1,-1 1-1,1-1 1,0 1-1,0-1 0,1 0 1,1-1-1,0 0 0,0 0 3,3 6 0,0-1 0,1 1 1,0-2-1,0 1 0,1-1 0,1 1 1,0 0-1,0 0 0,0 1 0,0-6 1,1 1-1,-1 0 0,1 0 0,1 0 1,0 1-1,1 0 0,1 0 0,0 0-10,-1-8 1,1 0-1,1 1 1,1 0-1,0 0 1,1 0-1,1 2 1,0 0 0,2 4-1,0 1 1,1 1-1,1-1 1,0 2-1,1 0 1,1 1-1,0 0-14,0-5 0,1 1 1,1 0-1,1 1 0,0 1 1,0 2-1,0 1 1,1-3-1,-1 2 0,1 0 1,1 3-1,0 1 0,0 3-121,0-4 0,1 1 1,0 3-1,1 4 0,0 3 111,3-18 0,1 5 0,3 13 0,1 1 1,6 32 85,10 62 0,-9 29 0,-3 26 0,-1 8 0,-3-13 0,-1 6 0,1 5 0,0 4 0,3 1 0,2 4 0,3 4 0,0 3 0,2 3 0,1 1 0,0 3-58,-2-12 0,1 2 0,1 3 0,1 1 0,0 1 1,0 0-1,0 1 0,0-2 0,-2-8 0,1 0 0,-1 0 1,1 1-1,0 0 0,0-1 0,0 1 0,0 0 0,0 0 0,1 0 0,-1 1 0,1 0 0,0 1 0,0-1 1,0 0-1,0-1 0,0-1 0,-1 0 0,2 5 0,0-2 1,0 1-1,0-2 0,-1 0 0,1 0 0,-1-1 0,0 0 29,-1-3 0,0 0 0,0-1 0,0 0 0,0-1 0,-1-1 0,-1-1 0,0-3 0,3 13 0,0-2 0,-1-1 0,-1-3 0,0-2 0,-3-3 29,4 18 0,-3-3 0,-1-5 0,-1-6 163,0-1 1,-2-6 0,-2-20 0,-4-16 0,-7-84 0,-2-34-42,2 0 1,-1-12 0,-1-8 0,0 8 0,-2-6 0,0-6 0,0-4 0,-2-4-66,1 23 1,-1-4 0,0-2 0,0-2 0,-1-2-1,0-1 1,-1 0 0,-1 0 0,1 4 0,-1 0 0,0-2-1,0 0 1,-1 0 0,-1-2 0,0 0 0,-1-1 0,0 0-105,-2 2 0,0 0 0,-1-2 0,0 0 0,-1 0 1,0-2-1,-1 1 0,1 0 0,0-1 0,1 0 1,1 7-1,0 0 0,-1-1 0,1 0 0,0 0 1,0-1-1,1 1 0,-1-1 0,0 0 0,1 0 0,-1 0 2,1-1 0,0-2 0,-1 1 1,1 0-1,0-1 0,0 0 1,1 0-1,-1 1 0,0-1 1,1 1-1,0 0 0,0 1 1,0 0-1,0 0 0,0 1 1,0-1-1,1 1 0,0 0 1,-1 0-1,1 0 0,0 0 0,0 1 14,0-7 1,-1 0 0,1 0-1,-1 1 1,1 0 0,0 0 0,1 0-1,-1 2 1,2-1 0,-1 2-1,1-4 1,0 0 0,1 1 0,0 0-1,0 1 1,0 1 0,1 0-1,1 1 1,-1-1 30,1-6 0,0 1 0,0-1 0,1 2 0,1 0 0,-1 1 0,1 1 0,0 2 0,0-3 0,0 1 0,0 1 0,1 1 0,0 2 0,1 2 0,-1 1 163,2-2 1,-1 2 0,2 1 0,-1 3 0,0 2 0,0 2-153,0-18 1,0 2 0,0 7 0,0 10-35,3-26 1,-6 49-1,-18 108 23,6 11 0,2 18 0,1 10 0,4-9 0,1 9 0,0 5 0,1 5 0,0 2 0,0-20 0,1 2 0,0 3 0,0 2 0,0 2 0,0 0 0,0 1 0,1-1 0,0 6 0,1 0 0,0 1 0,0 1 0,0 0 0,1 1 0,0 1 0,1 0 0,-1-5 0,2 0 0,-1 1 0,1 1 0,0 0 0,0 0 0,1 1 0,-1-1 0,2 0 0,-1 1 0,1 1 0,0-1 0,0 1 0,0-1 0,1 1 0,0 0 0,0-1 0,0 1 0,1-1 0,-1 0 0,1 1 0,0 0 0,0-1 0,1 0 0,0 0 0,0-1 0,1-1 0,-1-3 0,1-1 0,0 0 0,1-1 0,0 0 0,0-1 0,0 0 0,1 0 0,0-2 70,0 6 0,2 1 0,0-2 0,0 1 1,0-3-1,0 0 0,0-3 0,0-2 0,1 9 1,0-1-1,0-3 0,-1-3 0,1-2 1,-2-2 27,2 18 0,-1-3 0,-1-6 0,0-8 393,2 31 1,0-36-465,-2-65 0,-4-76 0,-4-46-27,1 39 0,0-7 0,-1-5 0,1-4 0,-1-6 0,0-4 0,0-6 0,0-2 0,-1-4-66,0 13 0,0-2 1,0-4-1,0-1 1,-1-2-1,-1 0 1,-1 0-1,-1 9 1,-1-1-1,0-1 1,-1 0-1,0-1 1,-1 0-1,-1 0 0,1-1 11,-1 8 0,1-1 1,-2-1-1,1 0 0,-1 0 1,0 0-1,-1-1 1,1 1-1,-1 1 0,1-1 1,-1 1-1,0 1 1,0-1-1,-1 0 0,1 0 1,-1 0-1,0 0 0,0 0-3,-1-2 0,0 0 0,0 0 0,-1 0 0,1 0 1,-1 0-1,0 1 0,1 0 0,0 1 0,-1-6 0,0 0 1,0 0-1,1 1 0,-1 0 0,0 1 0,0 1 0,0 1 19,-1-7 0,-1 0 0,0 1 1,0 1-1,0 1 0,0 3 1,0 2-1,0-1 0,0 1 0,0 2 1,0 3-1,-1 3 0,0 3 284,-4-14 1,-2 4 0,1 6 0,-1 6-48,4 0 1,0 7 0,-9 26-1,-51 43-198,36 56 0,5 29 0,8-11 0,0 11 0,0 8 0,1 5 0,4-12 0,0 6 0,1 3 0,0 3 0,1 3 0,1 1 0,4-14 0,1 2 0,0 1 0,1 2 0,1 1 0,0 2 0,1 1 0,0 2-47,3-9 0,0 1 0,0 2 0,1 2 0,1 0 1,-1 1-1,2 0 0,-1 1 0,1 0 0,0 0 1,1-5-1,0 1 0,1 0 0,-1 0 0,2 1 1,-1 0-1,1 0 0,-1 1 0,1-1 0,1 1 0,-1 1 2,1 2 0,-1 2 0,1-1 1,1 1-1,-1 1 0,1-1 1,0 0-1,0 1 0,0-1 1,1 1-1,-1-1 0,0-1 1,1 1-1,-1-1 0,1 1 1,-1-1-1,1 1 0,0-1 1,0 0-1,0 0 0,0 0 0,1-1-5,-1-2 1,1 0 0,0 0 0,0 0 0,0-1 0,0 0-1,0 0 1,0-1 0,1 0 0,-1-2 0,0 0 0,0 10 0,0 0-1,0-2 1,0 0 0,0-1 0,0 0 0,0-2 0,0-1-1,0 0 49,0 4 1,0-1-1,0-1 1,0 0-1,0-2 1,0-2 0,0-2-1,0-1 1,0 9-1,0-3 1,0-1-1,0-3 1,0-2 0,0-3 245,0 20 1,1-3 0,-1-5 0,-1-7-1,0 1 1,-1-8 0,-4-14 0,-18 11 172,-9-75 0,-10-91-418,18 9 0,-2-17 0,6 25 0,-2-8 0,-1-6 0,-3-4 0,0-1 0,2 10 0,-2-3 0,-1-3 0,-1-1 0,0-2 0,0 0 0,0 1 0,-2-5 0,1-1 0,-1-1 0,0 0 0,-1-1 0,1 0 0,-1-1 7,2 7 1,0-1 0,0 0 0,0-1 0,-1 0 0,1 0 0,-1 1 0,1 0 0,1 4 0,0 0 0,0 0 0,0 1 0,0 0 0,0 0 0,1 0 0,-1 1-8,-2-9 0,0 0 0,-1 1 0,1 0 0,0 0 0,1 2 0,1 1 0,-2-6 0,0 2 0,1 0 0,0 2 0,1 0 0,1 2 0,-2-9 0,0 0 0,2 3 0,0 2 0,1 3 0,-1-2 0,1 3 0,1 4 0,0 3 196,-5-6 1,0 5-1,1 7 1,1-4 0,0 16 786,-11 23-492,14 22 1,-17 78-296,22-14 1,3 10-1,2 16 1,2 13 0,2 6-88,2-3 0,2 7 0,0 3 0,1 2 1,2-11-1,1 2 0,0 1 0,1 3 1,0 1-200,1-4 1,0 3-1,1 2 1,1 0 0,-1-1-1,0-4 1,1 7 0,-1-2-1,1-2 1,-1-1-1,1-3-51,0 12 1,0-2-1,0-3 1,0-5-1,0 5 1,0-6-1,0-9-234,1-1 0,-2-15 866,-8-10 1,-1-75-165,-10-48 1,5 7 0,-1-8-132,-2-18 1,-3-9-1,2 8 1,-3-6 0,0-5-286,3 12 1,-1-4-1,0-1 1,1-3-1,3 12 1,1-1-1,0-2 1,1 0-1,0-1 89,0-5 0,0-1 0,1 0 0,1-1 0,-1 0 0,1-2 0,0 1 0,0-1 0,1-1 0,0 0-99,0-3 1,0-1 0,0-1-1,1 1 1,0 0 0,1 1-1,-1 1 1,1-1 0,0 1-1,1 1 0,0 2 1,1 0 0,1 2-1,0 0 1,0 1 0,0 8-1,1 0 1,-1 2 0,1 1-1,1 2-35,0-10 0,0 2 0,2 2 0,-1 4 0,-1-6 1,1 4-1,1 6 625,2-7 1,0 13 491,0 11-829,0 151 1,0-20 0,0 14 0,0 6-155,0-2 0,0 6 0,0 5 0,0 0 0,0-12 0,0 2 0,0 2 0,0 0 0,0 2-82,0-11 0,0 2 0,0 0 0,0 1 0,0 0 0,0 0 0,0-2 0,0 1 0,0 0 0,0 0 0,0-1 0,0 1-8,0-1 1,0 1-1,0 0 1,0-1 0,0 0-1,0-2 1,0 10 0,0-1-1,0-1 1,0 0-1,0-1-20,0-2 1,0 0 0,0-1 0,0-1-1,0-3 1,0 8 0,0-2 0,0-4-1,0-3 437,0 7 1,0-5 0,0-5 163,2 12 1,-4-12 491,-15-4-656,-5-111 1,0-26 0,0-17-188,5 2 0,-1-8 1,1-4-1,2 10 1,-1-2-1,1-2 1,-2-3-240,1 8 1,-2-2 0,1-2-1,-1 0 1,2 1 0,1-1-1,1 1 1,0-1 0,1 1-1,-1-1-11,1 0 1,-1-1 0,0 0 0,1 1-1,2 2 1,-1-13 0,1 1 0,1 1-1,2 1 82,1 7 1,2 0 0,1 3-1,0 2 1,-1-8 0,2 3 0,0 5 518,2-15 1,2 8-247,-2 25 1,2 11 0,6 20 0,1 63-1,3 61 1,-4-26 0,0 13 0,1 5-197,0-3 0,0 4 1,0 3-1,1 2 0,-2-14 1,1 1-1,0 2 0,0 0 1,0 1-149,1 4 1,0 1 0,1 1-1,-1-1 1,0-1 0,-2-2-1,0-1 1,0 0 0,1-1-1,0 1-11,0 0 1,2 1 0,-1 0 0,1-2-1,-2 0 1,1 13 0,0-2 0,-1 0-1,1-3-126,0-9 0,1-2 1,0-1-1,0-4 236,3 10 0,1-3 0,-1-11 0,-4-11 0,3-13 0,17-6 0,-10-62 0,-10-39 0,-7-21 0,1 8 0,-1-7 0,0-5 0,-2 1 0,0-4 0,-1-4 0,-1-3-90,1 3 1,-1-2-1,-1-4 1,0 0 0,-1-2-1,0 9 1,0-2 0,-1 0-1,0-2 1,-1 0-1,0-2 49,0 7 0,-1-1 0,-1-1 0,0-1 0,1-1 1,-1 1-1,0-1 0,-1-2 0,1-1 0,-1 0 1,1 0-1,-1 0 0,1-1 0,0 0 41,1 10 0,0-1 0,1 0 0,-1 0 0,1 0 0,-1 0 0,1 1 0,0 2 0,-2-5 0,1 0 0,0 1 0,-1 1 0,1 1 0,1 0 0,1 2 0,0-7 0,1 0 0,1 1 0,1 2 0,-1 2 0,0 2 0,0-2 0,-1 3 0,1 1 0,0 4 0,1 3 79,1-27 0,1 5 1,1 18-1,-1-14 1,-1 134-1,0 36-79,-1 9 0,-1 15 0,1 9 0,0-22 0,1 7 0,-1 3 0,0 4 0,0 3 0,1-15 0,-1 4 0,0 2 0,0 2 0,0 1 0,0 0 0,0-2 0,1 2 0,-1 0 0,1 0 0,0 0 0,-1 0 0,1 1 0,1 0-62,-1-9 1,1-1-1,0 1 1,0 0-1,0 0 1,0 0-1,0 0 1,1 0 0,-1 0-1,0 0 1,1 1-1,-1-1 1,0 0-1,1 0 1,0 0-1,0 0-9,0 11 1,1-1 0,-1 1 0,1-1-1,0 0 1,0-1 0,1-1 0,0-5 0,0-1-1,1 0 1,0-1 0,0 0 0,1-2-1,0-1 52,2 6 1,0-1-1,1-2 1,0 0-1,0-3 1,0-3 0,1 2-1,0-3 1,0-1-1,1-4 1,-1-3-10,3 27 1,1-7 0,1-7 27,4 9 0,3-22 0,10-37 0,-5-91 0,-18-8 0,-5-17 0,-1-8 0,1-5 0,-1-8 0,-1-6 0,-1-3 0,0 21 0,-2-3 0,0-2 0,0-3 0,-1-2 0,-1-1-50,1 13 1,0-3 0,-1-1-1,0-1 1,-1-1 0,1-1 0,-1 0-1,1-1 1,-1-5 0,0 0 0,1-2-1,-1 0 1,0 0 0,-1-1 0,1-1-1,-2 0 50,1 7 0,-1-1 0,0 0 0,-1-1 0,0 0 0,0-1 0,1 1 0,0-1 0,0 1 0,1-1 0,0 1 0,0-1 0,1 0 0,-1 0 0,1 0 0,0-1 0,1 0 0,-1 0-52,1 6 0,0 0 0,1-1 1,-1 0-1,1-1 0,0 1 0,0 0 1,0 0-1,0 0 0,0 1 0,1-8 1,-1 1-1,0-1 0,1 1 0,0 0 1,-1 0-1,2 1 0,-1-1 0,1 1-6,0 2 0,1 0 0,-1 1 0,1-1 0,1 1 1,-1 0-1,0 0 0,1 1 0,-1 1 0,0-8 0,0 1 1,0 1-1,0 0 0,1 1 0,-1 0 0,0 1 0,1 0 29,-1 6 0,1 0 0,-1 1 0,0 0 0,1 1 0,0 1 0,0 1-1,2 1 1,0-17 0,1 1 0,0 2 0,1 1 0,1 2 0,0 2 29,2-9 0,0 1 0,2 3 0,0 3 0,0 4-40,0-3 0,0 3 0,1 6 0,3 10 0,9-19 0,7 31 40,9 52 0,-20 69 0,-11 50 0,-3 11 0,0-40 0,-2 5 0,-1 6 0,-1 3 0,0 3 0,0 3 0,1-15 0,-1 3 0,0 3 0,0 2 0,0 1 0,0 3 0,0 0 0,0 2 0,-1 1 0,1-6 0,-1 3 0,0 1 0,0 2 0,0 1 0,0 1 0,0 0 0,-1 1 0,1-1 0,0 1 0,0-1 0,0-6 0,0 1 0,0 0 0,0 0 0,0 1 0,0 0 0,0-1 0,0 1 0,0 0 0,0 0 0,0 0 0,0 0 0,0 2 0,0-1 0,0 0 0,0 1 0,0 0 0,-1 0 0,1 0 0,0-1 0,0 1 0,0-1 0,1-1 0,-1 1 0,1 5 0,0 0 0,-1-1 0,1 0 0,1 0 0,-1 0 0,0 0 0,0-1 0,1 1 0,0-1 0,-1 1 0,1-2 0,0 0 0,0 0 0,-1 0 0,1 0 0,1 0 0,-1-1 0,1 0 0,-1 0 0,2-1 0,-1 0 0,2 5 0,-1 0 0,1-1 0,0 0 0,1 0 0,-1-1 0,2 0 0,-1-1 0,1 0 0,0-1 0,1 5 0,0-1 0,1 0 0,0-1 0,1 0 0,0-1 0,0-1 0,0-1 0,1 0 0,1 4 0,-1 0 0,2 0 0,-1-1 0,1-2 0,0-1 0,1-2 0,0-2 56,1 0 0,0-2 0,1-2 0,0-1 0,0-2 1,1-1-1,-1-3 0,5 18 0,-1-3 0,1-3 1,0-3-1,1-5-56,2 0 0,0-5 0,1-4 0,0-7 0,10 28 0,4-22 163,20-30 1,-11-118-164,-19-3 0,-6-20 0,-13 23 0,-4-10 0,-2-8 0,-2-4 0,2-3 0,0 6 0,0-3 0,0-5 0,-1-2 0,0-2 0,-1-2 0,-2-1 0,-1 20 0,-1 0 0,-1-2 0,-1-1 0,0-1 0,0-1 0,-1-1 0,0-1 0,0-1 0,1-1 0,-1 6 0,0-2 0,0-1 0,0-1 0,0-1 0,0 0 0,-1-1 0,0 0 0,0-1 0,0 1 0,0 0 0,0 0 0,0-1 0,-1 0 0,1 0 0,-1 0 0,0-1 0,0 1 0,0-1 0,0 0 0,0 0 0,0 0 0,-1-1 0,2 1 0,-1 4 0,0-1 0,1 1 0,-1-1 0,0 1 0,1-1 0,-1-1 0,0 1 0,1 0 0,-1-1 0,1 1 0,0-1 0,0 1 0,-1-2 0,1 1 0,0-1 0,0 0 0,0 0 0,0 0 0,1 0 0,-1-1 0,0 1 0,1 0 0,0-1 0,-1 1 0,2-1 0,-1-1 0,0 0 0,0 0 0,1-1 0,0 1 0,0-1 0,0 0 0,0 1 0,0-1 0,0 0 0,1 1 0,0-1 0,-1 0 0,1 1 0,0-1 0,0 1 0,1-1 0,-1 0 0,1 0 0,-1 0 0,1 1 0,0-1 0,0 1 0,0 0 0,1 0 0,-1 0 0,0 2 0,1 0 0,-1 0 0,1 0 0,0 0 0,0 0 0,0 0 0,0 1 0,1 0 0,-1 1 0,0 1 0,0 0 0,1 0 0,-1-8 0,0 0 0,1 1 0,-1 0 0,1 1 0,0 1 0,-1 0 0,1 1 0,0 0 0,0 1 0,-1 1-54,1-3 0,0 0 0,0 1 0,-1 0 1,1 0-1,0 2 0,0 1 0,0 2 0,1 1 1,-1 3-1,1-19 0,0 2 0,1 2 1,-1 3-1,1 2 0,0 3 0,0 4 54,1-10 0,1 4 0,0 3 0,0 5 0,1 6 0,0-21 0,0 9 0,4 17 0,18-7 0,-14 92 0,-5 78 0,-6-6 0,-4 18 0,1-20 0,0 10 0,-2 7 0,1 6 0,-2 2 0,1-21 0,0 4 0,-1 2 0,-1 3 0,1 1 0,-1 1 0,1 1 0,0 0 0,0-4 0,2 1 0,-1 1 0,0 1 0,0 0 0,1 1 0,-2 1 0,1 1 0,-1 1 0,-1-2 0,-1 1 0,0 2 0,0 0 0,-1 1 0,0 0 0,1 0 0,0 0 0,1-2 0,0 0 0,0 4 0,1 0 0,1-1 0,-1 0 0,1 0 0,1-1 0,-1-1 0,1-1 0,-1 0 0,1 4 0,0-1 0,0-1 0,1 0 0,-1-1 0,1-1 0,-1-1 0,1-1 0,0 6 0,0-1 0,1-1 0,-1-1 0,1-1 0,-1-1 0,1-3 0,0 4 0,-1-2 0,1-1 0,0-2 0,0-3 0,1-1 0,0 2 0,1-2 0,-1-2 0,1-2 0,1-4 245,-1 1 1,1-2 0,1-4 0,0-6 245,1 38 1,7-33-247,8-62 1,-11-50 0,-8-39 0,0-6-222,1 2 1,1-7 0,-2-6 0,-1-5 0,-1 15 0,-1-4-1,-1-3 1,-1-2 0,1-3 0,-1-1-67,0 13 1,1-3 0,-1-1 0,0-1 0,-1-1 0,1-1 0,-1 0 0,1 0 0,0-2 0,-1-1 0,1-1 0,-1 0 0,1 0 0,-1 0 0,0-1 0,0 1 41,0-3 0,-1 1 0,0-2 0,0 1 0,0 0 0,0 0 0,0 0 0,1 1 0,1 4 0,0-1 0,-1 1 0,2 1 0,-1-1 0,0 1 0,1 0 0,0 0-66,0 2 0,0-1 1,0 0-1,1 0 1,0 1-1,-1 1 1,1 1-1,0 1 1,0-4-1,0 1 1,1 1-1,-1 1 1,0 1-1,1 2 0,0 1-44,1-19 1,0 2 0,0 2 0,0 3-1,0 4 1,0-1 0,0 4 0,0 5-1,0 8 437,1-19 1,-2 15 0,-5-8-1,-1 83 1,0 51 0,3 36-217,0-9 0,0 9 1,-1 8-1,1-15 0,0 6 1,-1 4-1,0 4 0,-1 1-187,0 4 0,-2 4 1,0 3-1,0 2 0,0 0 1,1-1-1,1-12 1,1-1-1,1 2 0,-1-1 1,1 1-1,0 0 0,-1 1 5,0 3 1,0 1 0,0 1 0,0 0-1,0-1 1,1 1 0,0-1 0,1-3 0,1 1-1,-1-1 1,1 0 0,0 0 0,1-1-1,-1-1-14,1 11 1,-1 0 0,1-1 0,0-1 0,0-1 0,1-3 0,-1 9 0,0-3 0,1-1 0,0-2 0,-1-2 84,1-9 0,0 0 0,0-2 0,0-3 0,0-5 163,0 26 1,0-7 0,0-20 0,0-7 0,0-107 0,0-33-42,0-6 1,0-14 0,0-8 0,0 14 0,0-5 0,0-5 0,0-3 0,0-3-53,0 14 0,0-4 0,0-2 0,0-2 1,0-1-1,0 0 0,0 1 0,0-3 0,0 0 1,0-1-1,0-1 0,0 1 0,0-1 1,0-1-87,0 11 0,0-2 0,0 1 1,0-1-1,0 0 0,0 0 0,0 0 1,0 2-1,1-11 0,-1 1 0,0 0 1,0 0-1,1 1 0,-1-1 0,1 1 16,-1-1 0,1 0 0,0 0 0,0 1 0,0 0 0,0 1 0,0 1 0,0 8 0,1 0 0,-1 1 0,0 1 0,1 1 0,0 1 0,0 2 0,1-7 0,0 1 0,1 1 0,-1 3 0,1 1 0,-1 4 0,0-19 0,0 4 0,-1 4 0,0 7 0,1 6 0,-1 5 0,0 9 0,-1-5 0,0 31 0,-1 90 0,0 24 0,0 18 0,0-17 0,-1 8 0,1 5 0,-1 5 0,0-16 0,0 5 0,0 3 0,0 1 0,0 1 0,-1 0 0,1 3 0,0 1 0,-1 1 0,1 0 0,-1 1 0,1 1 35,-1-11 0,0 0 0,0 2 0,0-1 0,0 1 0,0-1 0,1-1 0,-1 11 0,0 0 0,1-1 0,-1 0 0,1-1 0,0 0-35,1-2 0,-1-1 0,1 1 0,1-2 0,-1-1 0,0-1 0,0 9 0,0-1 0,0-2 0,0 0 0,0-2 0,0-5 0,0 0 0,0-1 0,0-2 0,0-3 0,0 3 0,0-3 0,0-3 0,0-3-234,0 3 0,0-3 1,0-6 233,0 8 0,0-15 0,0-25 0,0-89 0,0-10 0,0-13 0,0-12 0,0-11 0,0-7 0,0 25 0,0-5 0,0-3 0,0-1 0,0 0 0,0-5 0,0 0 0,0-2 0,0 0 0,0-1 81,0 11 1,0 0 0,0-2 0,0 1 0,0-1 0,0 0 0,0 0 0,0 0 0,0 0 0,0-1 0,0 1 0,0 0-66,0 1 1,0-1 0,-1 0 0,1 1 0,0 0 0,1 2-1,0-12 1,1 1 0,-1 1 0,1 2 0,1 1-17,-1 7 0,0 0 0,1 2 0,0 2 0,0 3 0,2-26 0,0 4 0,0 6-233,-1 17 1,1 5 0,-1 5 232,1-12 0,-1 34 0,-4 71 0,-1 30 0,0 17 0,-1-2 0,0 9 0,-1 4 0,0-2 0,-2 5 0,1 3 0,-1 2 0,0-9 0,0 3 0,-1 1 0,1 1 0,0-1 0,-1 2 0,0 0 0,0 0 0,1 1 0,-1-1 98,1 3 0,-1 0 0,1 0 1,0-1-1,0 0 0,1-6 1,0-1-1,0 0 0,0-1 1,0 1-93,0 0 1,0 1 0,0 0 0,0-2 0,1-2 0,-1 9 0,1-1-1,1-3 1,0-3-7,2 16 0,1-5 0,-2-6 271,-2 12 0,-3-19 0,-7-29-271,-13-78 0,2-65 0,7 17 0,1-9 0,7 15 0,2-4 0,0-4 0,-3-16 0,1-5 0,1-1 0,4 21 0,0-2 0,1 1 0,-1-2 122,1-1 1,-1-1 0,1 0 0,0 1 0,1 2 0,2 0 0,-1 0 0,0 2 40,-1-21 1,-1 2 0,1 3 0,1 10 0,0 2 0,1 3-138,0-24 1,0 8 456,0 26 0,0 10-483,0 1 0,0 109 0,0 42 0,0-16 0,0 8 0,0 5 0,0-7 0,0 4 0,0 3 0,0 1 12,0-11 1,0 3 0,0 0 0,0 1 0,0-1 0,0-2 0,0 0 0,0 0 0,0 0 0,0-1-13,0 1 0,0 0 0,0-1 0,0 0 0,0-2 0,0 12 0,0-3 0,0 0 0,0-2 0,0-5 0,0 0 0,0-3 0,0-4 0,0 4 0,0-5 0,0-7 0,1 1 0,-2-18 0,-1-32 491,-5-56 1,-10-46-276,4 29 0,0-5 1,-2-27-1,1-7-216,5 17 0,0-3 0,1-2 0,3-9 0,1-3 0,0-1-123,1 16 0,-1-1 0,1-1 0,0-2 0,1-5 0,1-2 0,0 0 0,1-2 0,0-4 0,0-1 0,0-1 0,0 1 0,0 3 0,0 0 0,0 1 0,0 2-47,0 4 1,0 1 0,0 3 0,0 3 496,-1-5 1,1 4 0,1 6-1,3-14 1,1 28 0,-3 53-1,4 87 1,-4 11 0,-2 16-316,1-35 1,-1 4 0,-1 4 0,1 1 0,0 10 0,0 4 0,0 1 0,0 2-112,0-12 1,0 2 0,0 1-1,0 0 1,0 0 0,0 2-1,0 0 1,0 1 0,0-1-1,0 1 0,0-1 1,0 0 0,0 0-1,0 0 1,0-1 0,0-4-1,0-1 1,0-1 0,0 0-1,0 1-11,0 0 1,0 1 0,0-1 0,0-1-1,0-3 1,2 8 0,0-3 0,0-3-1,1-2-63,1 11 0,1-5 1,-1-5 172,-1 14 0,3-16 491,11-19 1,-14-55-1,3-43 1,-6-50-372,-2 21 1,-2-8-1,-3 9 1,-2-4-1,1-4-120,0 2 0,-1-3 0,1-3 0,0 0 0,-1-9 0,1-1 0,-1-1 0,2-3-99,2 13 1,1-2 0,0 0-1,1-2 1,0 1 0,0-4-1,0 0 1,1-1 0,0 0-1,1 0 0,-1-1 1,1 0 0,-1-1-1,1 1 1,0 2 0,0 3-1,1 2 1,0 0 0,-1 0-1,1 2-42,0-14 1,0 1-1,0 2 1,0 3-1,0-10 1,0 3-1,0 5 468,0 18 1,0 4 0,0 6-83,-1-4 1,2 12 0,6 15 0,-1 67-210,-2 33 0,-2-10 1,-1 5-37,-1 14 0,0 4 0,0 10 0,0 4 0,0-22 0,0 2 0,0 0 0,0 4 0,0 1 0,0 0-164,0 3 0,0 1 0,0-1 0,-2-4 0,0 1 0,-1-1 160,1 5 0,0 0 0,0-2 0,-5 21 1,1-5 3,2-13 0,1-5 491,0-15 1,-1-5 491,-4 5 0,-3-38 0,-9-22-244,9-18-739,-6 1 983,-3-1-812,-10-17 1,-1-4-172,5-18 0,7-2 0,6-4 0,-3-23 0,12 37 0,2-2 0,-2 0 0,1-1 0,3-2 0,0 1 0,0-36 0,0 6 0,0 22 0,0 137 0,3-17 0,1 11 0,0 7 0,1 11 0,0 9 0,0 4 0,0 0 0,-1-18 0,-1 1 0,1 1 0,0 0 0,0 2-99,1 4 1,0 2 0,0 0-1,1-1 1,-1-1 0,1-4-1,0-2 1,0 0 0,0-1-1,1-1-42,1 13 1,1-1-1,-1-2 1,0-3-1,-1 15 1,0-4-1,0-5-187,0-17 0,-1-5 0,1-5 176,-1 5 0,3-16 0,9-25 152,-5-84 0,-8-4 0,-4-10 0,-2-24 0,-4-7 0,0 21 0,-1-3 0,-1-3 0,-1-10 0,-1-3 0,0-2 0,4 21 0,-1 0 0,2-2 0,0 0-123,0-3 0,0-1 0,1-1 0,1 0 0,-1-1 0,0 0 0,0-1 0,1 0 0,-2 1 0,1 0 0,0 0 0,0 1 0,0 4 0,0 1 0,1 0 0,1 3 64,0-16 0,2 2 0,-1 4 0,0-15 0,0 8-45,0 24 1,0 8 103,0-18 0,0 71 491,0 21 1,0 26-165,0 26 1,0 2 0,0 10-170,0-9 0,0 4 0,0 4 0,0 11 1,0 3-1,0 5-281,0-12 0,0 4 0,0 1 0,0 0 0,0 1 0,0 1 0,0 0 0,0 0 0,0 3 0,0 0 0,0 1 0,0-1 0,0-1 0,1-1 0,-1 1 0,1-1 22,0-3 0,1 0 0,-1-1 1,2-4-1,-1 9 0,2-5 1,0-3 427,2-12 1,2-3 0,-2-7 163,-1 2 1,1-13-220,3-14 1,-9-48-273,0-21 0,-3-40 0,1 22 0,-2-5 0,-1-19 0,-1-6 0,0 13 0,-1-3 0,0-2 0,1-6 0,-1-1 0,1-2-164,-1-3 0,0-1 0,1 0 0,2-4 0,0-1 0,1 1 64,1-2 1,0 1-1,0 3 1,1 11-1,0 2 1,1 2 99,0-27 0,0 8 327,-1 29 1,2 13 0,1 25-1,4 70 1,0 26 0,-1 17-204,1-12 1,1 7 0,0 3 0,-1-5 0,1 4 0,0 2 0,-1 3-224,-1-8 1,0 3 0,0 2-1,0-1 1,1 0 0,0-4-1,1-1 1,0 1 0,0-1-1,-1-1-24,1 20 0,-1 0 0,0-2 0,1-1 0,0-8 0,0-1 0,0-2 0,0-3-205,2 14 0,-1-4 0,1-5 233,0-13 1,0-3 0,4-10 94,4-7 0,5-14 0,17-23 0,0-78 0,-20-15 0,-5-17 0,-2 2 0,-1-8 0,-1-5 0,-4 17 0,0-3 0,-1-2 0,0-1-100,-1 10 1,0-2 0,0 0 0,0 0 0,-1 1 0,1-15 0,-1 1 0,-1 1 0,0 2 99,-1 8 0,-1 2 0,-1 2 0,1 3 0,0-7 0,0 5 0,0 6 0,0-3 0,0 10 0,0-20 0,0 67 491,0 22 1,2 57-247,5 39 1,-2-19 0,2 14 0,0 7-148,-1-22 0,0 3 0,1 4 1,0 2-1,0 1 0,1 8 1,1 2-1,0 1 0,0 2 1,0 1-189,-2-10 1,1 2-1,0 1 1,0 0 0,-1-1-1,0-2 1,0 8 0,0-2-1,-1-1 1,-1-2-1,1-2-51,-1 10 1,1-3-1,-1-3 1,-2-5-1,0 6 1,-1-6-1,0-10-351,1-3 0,0-14 819,0-4 1,-4-115 0,-1-44-221,1 17 1,-1-7 0,-1-5 0,-2 12 0,-1-3 0,-1-2 0,-1 0-108,-1-5 0,-1-1 0,0 0 0,0 1 0,-1 4 0,-1 0 0,1 1 0,-1 2-141,0 6 1,0 1-1,1 1 1,0 0-1,-1-22 1,1 1-1,-1 2 24,-1 6 1,-1 2-1,2 2 1,3 9-1,2 3 1,-1 2 116,-2-20 0,1 6 0,-1 17 0,0 7 0,-3-17 0,4 25 983,-8 43-492,15 20 1,-9 56-247,7-17 1,1 6 0,-1 17 0,-1 7-125,1-12 0,-1 4 0,1 0 1,1-3-1,0 0 0,1 0-185,1 5 0,1 0 0,1-3 0,-1 19 0,0-4 64,0-10 0,0-6 983,0 22 0,-9-17-930,-2-54 0,-9-29-53,1-17 0,6-13 0,0-13 0,8-20 0,-1-26 0,4 34 0,2-3 0,0-7 0,0-2 0,-1-7 0,-1-2 0,-1 0 0,0 0 0,2 7 0,0 2 0,-3 3 0,1 2 0,2 10 0,0 2 513,1-39-513,0 35 0,0 96 0,0 28 0,0 17 0,0 3 0,0 8 0,0 2 0,0 3 0,0 1 0,0 2-141,0-21 1,0 2-1,0-1 1,0-1-1,0 15 1,0-2-1,0-4-58,0-14 0,0-3 0,0-4 199,0 16 0,0-10 0,0 9 0,0-62 0,0-43 0,-2-9 0,-5-4 0,-4-2 0,-8-5 0,1-17 0,5-22 0,4 32 0,1-3 0,1-11 0,1-3 0,0-6 0,1-1 0,-2-5 0,1 1 0,3 5 0,2 2 0,-3 7 0,1 3 491,2 3 1,0 4 106,1-15-598,0 33 0,0 37 0,0 35 0,0-1 0,0 14 0,0-4 0,0 3 0,0 1 0,0-7 0,0-6 0,0-9 0,0 13 0,-9-24 0,-10 4 0,-12-17 0,-4-24 0,9-8 0,0-1 0,15-13 0,0 22 0,2 5 0,9 51 0,0 40 0,0-19 0,0 3 0,0 12 0,0 1 0,1 4 0,1 0 0,1-4 0,0-1 0,-2-1 0,0-3 0,2-7 0,1-3 0,0 35 0,3-17 0,-5-26 0,7-26 0,-14-53 0,-8-26 0,0-10 0,-13 3 0,11-21 0,8 36 0,1-2 0,0-8 0,1 0 0,-1-4 0,-1-1 0,-1 0 0,1-1 0,3 1 0,1 1 0,-4 8 0,1 1 0,-1-35 0,1 4 0,6 34 0,0-3 0,9 43 0,1 17 0,10 35 0,-3 22 0,-3 24 0,-6-35 0,1 3 0,-2 11 0,-1 2 0,2-5 0,-1 0 0,0 5 0,-1-1 0,-1-13 0,-1-2 0,-4 35 0,0-22 0,0-41 0,6-67 0,5-34 0,8-11 0,4-12 0,-7 25 0,1-8 0,2-4 0,1 1 0,-2 11 0,2-1 0,1-1 0,0-1 0,1-1-99,2-7 1,1-3 0,0 0-1,0 0 1,0 2 0,-1 4-1,-1 1 1,1 0 0,-1 1-1,1 0-11,-1 1 1,1 0 0,0 0 0,-1 1-1,0 3 1,3-6 0,-1 1 0,1 3-1,0 3-87,6-13 0,1 5 1,0 5-1,6-11 0,0 15-292,20 4 1,-9 35 488,-11 30 0,0 72 0,-17-8 0,-4 11 0,-5 6 0,-3 10 0,-1 6 0,0-4 0,-1 4 0,0 4 0,0 2 0,-2-14 0,0 3 0,0 0 0,0 2 0,0 0-99,1 7 1,-1 1 0,1 1-1,-1 0 1,1 0 0,0 3-1,0 0 1,1 0 0,-2 0-1,1 0 0,-1-1 1,-1 0 0,-1 0-1,1 0 1,1 0 0,0-3-1,1 0 1,0 0 0,-1-1-1,1-1-11,-2-4 1,0 1 0,0-2 0,0-2-1,1-1 1,2 8 0,0-2 0,0-3-1,0-1-136,-1-9 0,-1-1 0,1-2 0,0-4 234,1 7 0,1-4 0,0-9 12,-1-3 0,3-23 0,2-39 0,-4-49 0,-7-29 0,2 3 0,-1-9 0,-1-7 0,0 2 0,1-6 0,-1-4 0,0-4 0,-1 21 0,0-4 0,0-1 0,0-2 0,0-1 0,0 2 0,1-1 0,-1-1 0,1 0 0,0 0 0,0 0 0,0-1-68,1-4 0,0-1 1,0-1-1,0 1 1,1 0-1,0 1 0,0 4 1,0 1-1,1 1 1,0 0-1,0 0 1,0 1 67,0 2 0,0-1 0,0 1 0,0 1 0,1 1 0,1 3 0,0-4 0,2 1 0,-1 3 0,2 2 0,-1 3 0,6-29 0,0 6 0,1 9 0,1-6 0,3 20 0,13 23 0,-14 106 0,-9 31 0,-4 21 0,-5-36 0,-1 5 0,-1 4 0,1 2 0,0 14 0,0 3 0,0 4 0,0 1 6,0-13 1,0 2-1,0 1 1,0 0 0,0 1-1,0 3 1,0 0-1,0 0 1,0 1 0,0-1-7,0 0 0,0-1 0,0 1 0,0-1 0,0 0 0,0 0 0,0-1 0,0 1 0,0-2 0,0 1 0,0-4 0,0 0 0,0-1 0,0 0 0,0-3 0,0 10 0,0-1 0,0-2 0,0-3-10,0-8 0,0-2 1,0-2-1,0-4 10,0 6 0,0-5 0,0-12 983,0 9-787,0-149 1,0 15-1,0-17 1,0-8 0,0-3-108,-1-1 0,1-6 1,0-4-1,0-2 0,1-1 1,-1 8-1,0-1 0,1-1 1,0-2-1,0-1 1,0-2-161,0 8 1,0-2 0,0-2 0,1 0-1,0 0 1,0 0 0,2 1 0,0 4 0,1-1-1,0 1 1,1 1 0,0-1 0,2 0-1,-1 1-5,2-1 0,0 0 1,1-1-1,0 1 0,1 1 1,1 0-1,-1 2 1,2-7-1,0 1 0,1 0 1,0 2-1,1 2 0,1 1-34,2-8 1,1 1 0,1 3 0,0 3-1,1 4 1,2-1 0,0 3 0,1 6-1,4 10 437,18-21 1,6 27 0,29 39-260,-41 81 1,-8 34-1,-13-20 1,-4 10 0,-1 7-1,-1 4-68,-3-9 0,-1 5 0,-1 4 0,0 2 0,0 2 0,1-1 0,-1-6 0,0 1 0,0 1 0,1 1 0,-1 1 0,0 1 0,-1 0-62,0-5 1,0 1-1,-1 1 1,1 1-1,-1 0 1,0 0-1,1-1 1,0 0 0,0 0-1,-1-1 1,1-1-1,1 1 1,-1 0-1,0 0 1,0 0-1,0 0-4,1 0 0,-1 1 1,0 0-1,0 0 1,1 0-1,-1-1 1,1-1-1,-1-1 1,1 6-1,0 0 1,0-2-1,0 0 1,1 0-1,-1-2 0,0 0-24,1 8 1,0 1-1,0-2 1,-1-1 0,1-3-1,-1-2 1,0-1 0,0-2-1,-1-2 1,1-4-1,-2-5-238,1 18 0,0-7 0,-1-10 277,-1 10 0,0-39 51,4-84 0,-1-21 0,0-21 0,0-6 0,0-2 0,1-6 0,-1-5 0,0-3 0,-3 22 0,-1-2 0,1-2 0,-1-1 0,-1-3 0,0 0 9,-1 2 1,-1-2 0,0-2 0,0 0 0,-1-1 0,1-1-1,-1 1 1,1-1 0,-1-1 0,1 1 0,-1-2 0,0 1 0,0 0-1,0-1-9,1-2 0,-1 0 0,1-1 0,-1 1 0,0-1 0,0 1 0,-2 0 0,0 4 0,0-1 0,-2 1 0,1 0 0,-1 0 0,0 0 0,0 0 0,-1 0 0,1-1 0,-1 0 0,0 1 0,0 0 0,1 2 0,-1 2 0,0-4 0,-1 2 0,1 1 0,0 1 0,0 2 0,0 2-197,1-5 0,0 1 1,0 3-1,0 2 0,1 5 93,-2-28 1,1 6 0,2 24-1,2 19 1,0 95 0,0 33 103,0 0 0,0 10 0,0 8 0,1-17 0,0 6 0,0 4 0,1 2 0,-1 2 0,0-2 0,0 3 0,-1 2 0,1 1 0,0 0 0,2-1 0,1 1 0,0-1 0,2 0 0,-1 1 0,1-1 0,-1 1 0,1-1 0,-1 1 0,1 0 0,-1 0 0,1-1 0,-1-1 0,2 12 0,-1 0 0,1-2 0,0-1 0,-1-1 0,-1-6 0,1-1 0,-1-1 0,0-3 0,0-4 0,-1 4 0,-1-2 0,0-6 0,0-10 491,2 9 1,-1-26-165,-4-40 1,0-74 0,0-48-188,0 26 0,0-7 1,0-5-1,0 6 1,0-4-1,0-4 1,0-4-223,0 21 0,0-4 0,0-2 0,0-1 0,0 0 0,0 0 0,0 1 0,0-2 0,0 1 0,0 0 0,0-1 0,0 1-8,0-2 1,0 0-1,0 0 1,0 0 0,0 1-1,0 1 1,0-10 0,0 0-1,0 2 1,0 1-1,0 2 83,0 8 1,0 1 0,0 2 0,0 2-1,0 4 203,-1-25 1,1 6-1,1 9 1,1 0 0,4 22 130,7 38 1,2 80 0,1 43-206,-1-8 1,0 12 0,1 6 0,-5-27 0,1 4 0,0 3 0,1 2 0,0 2-131,0-1 1,1 2 0,0 3 0,1 0 0,-1 0 0,1 0 0,-2-3 0,1 1 0,0 0 0,0 0 0,0-1 0,-1-1 7,1-2 0,-1 0 0,0 0 0,1-1 0,-2-1 0,1 0 0,1 12 0,-1-1 0,0 0 0,-1-2 0,-1-1 0,-3-8 0,-1-1 0,0-1 0,-2-2 0,1-1 0,-1 12 0,1-2 0,-2-2 0,0-2-78,-1-9 1,-2-2-1,1-1 1,-1-4-1,0 8 1,-1-4-1,1-4 78,-1 9 0,0-10 983,0-3-820,0-101 1,0-32 0,1 3 0,1-11 0,1-8 0,0-4-89,-1 10 1,0-6-1,0-3 1,0-3 0,0-1-1,1 0 1,-1 2-1,0-1 1,0-1 0,0-2-1,1-1 1,-1-1 0,0-1-142,0 2 0,-1-2 1,1-1-1,-1-1 1,1 0-1,-1 0 1,1 1-1,0 1 1,0-6-1,1 0 1,-1 0-1,1 2 1,-1 0-1,1 0 0,-1 2-16,0 4 0,0 0 0,0 0 0,0 2 0,0 1 0,0 2 0,-1 2 0,2-16 0,-1 1 0,0 4 0,0 4 0,0 4-164,1 1 0,1 2 0,-1 8 0,0 12 737,-1-4 1,1 34-329,1 83 1,0 45 0,-3-9 0,-1 15 0,-2 8 0,1 2-120,1-24 1,-1 3-1,0 3 1,0 1 0,0 1-1,-1 0 1,0-9 0,-1 1-1,1 1 1,-1 0 0,0 0-1,0 1 1,-1 0-116,0 3 1,0 0 0,-1 1 0,0 0-1,0 0 1,0 0 0,0-1 0,1-3 0,0 0-1,-1 0 1,1 0 0,0 0 0,-1-1-1,1 0-11,-1 14 0,-1-1 0,1 1 0,-1-1 0,1 0 0,-1-1 0,1-3 0,1 0 0,-1-1 0,0 0 0,1 0 0,-1-2-8,0-5 1,1-1-1,-1 0 1,1-2 0,0 0-1,0-2 1,0 9 0,0-1-1,0-2 1,1-2-1,0-3 3,2 6 0,0-1 1,2-7-1,0-12 87,1 7 0,5-35 0,11-72 0,3-34 0,-3-5 0,-2-18 0,0-8 0,0-2 0,-5 21 0,0-3 0,0-2 0,0-2 0,-1-2 0,1-2 7,0-1 0,-1-3 0,1-3 0,0-1 1,-1 0-1,0 0 0,-1 0 0,-1 1 0,0 1 1,0-1-1,-1 0 0,0-1 0,-1 1 0,0-1-7,0-2 0,-1-1 0,-1 0 0,1 0 0,-1 1 0,0 1 0,1 1 0,-1-6 0,1 1 0,0 1 0,0 2 0,-1 1 0,-1 1 0,-1 7 0,-1 2 0,0 0 0,0 2 0,-1 2 0,1 4 0,1-22 0,0 0 0,0 11 0,-1 20 0,-1-4 0,0 129 0,0 47 0,0-26 0,0 9 0,0 7 0,0 4 0,0-16 0,0 5 0,0 3 0,1 1 0,-2 1 0,1 0 0,-1 5 0,-1 0 0,1 1 0,-1 1 0,-1 0 0,1 0 6,0-11 1,-1 1 0,0 0-1,0 0 1,0 0 0,0 0 0,0 0-1,0 0 1,1 1 0,-1-1 0,0 0-1,0 1 1,-1-2 0,1 1-7,-2 11 0,0 0 0,-1 0 0,0-1 0,1-1 0,-1-2 0,1-7 0,0 0 0,-1-2 0,1 0 0,-1-2 0,0 0 0,-1 8 0,0-1 0,-1-1 0,0-3 0,-1-5 0,-5 26 0,-1-8 0,-2-8 0,-6 0 0,1-13 0,-7 14 0,10-151 0,14-2 0,3-15 0,-2 4 0,0-10 0,-1-7 0,1-3 0,0 11 0,-1-4 0,1-4 0,-1-1 0,1-2 0,0-1 0,0 7 0,0-2 0,0-1 0,1-1 0,-1-2 0,1 1 0,1-2 10,-1 5 0,1-1 0,1-1 0,-1-1 0,1 0 0,-1 0 0,1 1 0,0 1 0,-1-7 0,1 0 0,-1 1 0,1 0 0,0 1 0,0 1 0,0 0-10,0 5 0,1 0 0,0 1 0,0 0 0,1 1 0,-1 3 0,0 1 0,0-15 0,0 1 0,0 3 0,0 4 0,0 3 0,0-1 0,0 4 0,0 5 0,0 6 0,0-31 0,0 27 0,0 50 0,0 91 0,-3 1 0,-2 16 0,0 5 0,-1-4 0,-1 4 0,0 3 0,1 3 0,0-7 0,0 3 0,0 2 0,0 2 0,-1 1 55,0-5 0,0 2 0,-1 1 1,0 1-1,0 0 0,0-2 0,1-5 1,0 0-1,0 0 0,1-1 0,-1-1 1,0 1-56,-1 13 0,0 0 0,1-1 0,-1-1 0,0-2 0,0-9 0,1-1 0,0-2 0,-1-1 0,1-1 0,-2 8 0,1 0 0,0-4 0,0-5 0,1 3 0,0-5 0,2-9 0,-1 2 0,3-31 0,3-52 0,0-61 0,1 10 0,0-14 0,1-5 0,1 0 0,0-5 0,0-5 0,1-2 0,1 7 0,0-3 0,1-2 0,0-2 0,1-2 64,-1 7 0,2-1 0,-1-3 0,1 0 0,0 1 0,0 0 0,0 2 0,0-1 0,-1 1 0,1 0 0,0 1 0,-1 0-64,0 4 0,-1-1 0,0 0 0,1 2 0,-1 2 0,1 2 0,3-21 0,1 2 0,1 5 0,-1 2 0,-2 13 0,1 2 0,0 4 0,0 6 0,5-40 0,5 37 0,-1 67 0,-9 50 0,-9 30 0,3 2 0,-2 11 0,-1 5 0,-1-7 0,0 4 0,-1 4 0,0 2 14,-1-5 0,0 2 0,-1 3 0,0 0 1,0 0-1,-2 1 0,0 1 0,0-1 0,-2 1 1,0-1-15,-1 0 0,0 0 0,-1 0 0,-1-2 0,0-2 0,0-10 0,-1-2 0,1-1 0,-1-1 0,0-2 0,0 10 0,-1-1 0,1-2 0,0-6 0,-2 6 0,1-5 0,0-14 0,-8 8 0,13-117 0,5-16 0,2-15 0,3 6 0,1-9 0,1-7 0,1-3 0,0-2 0,2-5 0,0-4 0,1-3 0,-1 0 0,-2 18 0,0 0 0,0-2 0,0-2 0,1 0 0,0-2 0,1-1-58,0 2 1,1-2 0,1-2 0,0-1 0,1 0 0,-1 0-1,0 1 1,0 2 0,0-7 0,0 1 0,0 1 0,-1 1 0,1 0-1,0 0 1,1 2 57,-1 3 0,1 0 0,1 0 0,-1 1 0,1 2 0,-1 1 0,0 3 0,2-15 0,-1 2 0,1 3 0,0 3 0,1 5 0,3 2 0,1 4 0,0 5 0,1 5 0,12-40 0,1 47 0,10 124 0,-27-4 0,-6 15 0,-1 8 0,0 7 0,-2 9 0,-1 5 0,0 4 0,-1-21 0,0 3 0,-1 3 0,0 1 0,0 1 0,0 0 0,-1-9 0,0 0 0,0 1 0,-1 0 0,0 1 0,1 0 0,-1 1-71,0 3 1,0 1 0,0 1 0,0 0-1,0 0 1,0 0 0,-1-2 0,1-2 0,-1-1-1,1 0 1,-1 0 0,0 0 0,0 0-1,1 0 66,-1 1 1,0 0 0,0 1 0,0-1 0,0 0 0,0-1-1,0-2 1,-1 6 0,1-2 0,0-1 0,0-1 0,-1-1 0,0-1 4,1 7 0,-2 1 0,1-3 0,0-3 0,-1-4 0,0 1 0,-1-2 0,0-6 0,0-10 0,-1 15 0,-3-38 0,-2-66 0,7-38 0,4-23 0,-2 11 0,0-9 0,0-7 0,0-2 0,0 12 0,0-3 0,0-3 0,0-2 0,0-1 0,0-1 0,0-7 0,0-1 0,0-2 0,0-2 0,0 0 0,0-1 10,0 8 0,0-1 1,0-2-1,0 0 1,0 0-1,0 0 1,0 1-1,1 2 1,-1 0-1,0 1 1,0-1-1,1 1 1,-1 1-1,1 0-10,-1-10 0,1 1 0,0 0 0,0 1 0,1 1 0,-1 2 0,1 8 0,-1 1 0,1 0 0,-1 3 0,1 1 0,1 2 0,1-22 0,2 2 0,-1 4 0,0 6 0,-3-4 0,0 6 0,4 16 0,21-5 0,-20 126 0,-3 41 0,0-22 0,2 9 0,-1 6 0,-1 0 0,-1-5 0,0 3 0,-1 1 0,0 3 0,-1 1 70,0-2 0,-1 2 0,0 1 0,-1 2 0,1 0 0,0-1 1,0 0-1,0 0 0,0 1 0,0 0 0,0-1 0,0 0-70,0 0 0,0-1 0,0 0 0,0 0 0,0 0 0,0-1 0,0 16 0,0-1 0,1-1 0,-1 0 0,1-1 0,0-4 0,0 0 0,1 0 0,-1-2 0,1-2 0,0 12 0,0-2 0,0-2 0,0-2-116,1-6 1,0-1 0,0-3 0,1-5 115,1 5 0,1-5 0,1-10 327,0-3 1,6-30 0,19-81-165,-7-31 1,-4-22 0,-7 20 0,-2-8 0,0-7 0,0-4-89,-2 13 1,0-5-1,0-3 1,0-2 0,0 0-1,-1-1 1,-1 10-1,0-1 1,-1-1 0,0-1-1,1 0 1,-1-1 0,0-1-147,1-7 1,-1-2 0,0-1 0,0 0-1,1 0 1,-1 0 0,1 3 0,0 6 0,0 1-1,0 0 1,1 1 0,-1 1 0,1 0-1,0 0-19,1-11 1,1 0-1,0 0 1,0 2 0,0 2-1,0 4 1,2-1 0,0 2-1,0 4 1,0 2-1,1 3-178,5-26 0,1 6 1,0 9 594,-3-7 1,7 31 0,11 59-83,-22 105 1,-9-31 0,-1 10 0,-1 6-137,-2 0 0,0 6 0,0 4 0,0 1 1,0-10-1,0 2 0,0 1 0,0 2 1,0 1-200,0 7 1,0 2-1,0 0 1,0 2 0,0-1-1,0-14 1,0-1 0,0 1-1,0 0 1,0 1-1,0-1 8,0 3 0,-1 0 0,1 1 0,0-1 0,0 1 0,1-1 0,-1 0 0,0 1 0,0-1 0,1 1 0,-1-1 0,1 0 26,-1-1 1,1 0-1,0 0 1,0-1-1,1-1 1,-1-1-1,1 10 1,0-2-1,1-1 1,0-2-1,0-2-91,3 9 0,1-1 0,0-4 1,-1-5 146,1 6 0,-1-6 0,3-8 327,6 16 1,7-37 0,13-78-132,-6-37 1,-6-23-1,-7-5 1,-5-12 0,-1-6-108,0 21 0,0-5 1,-1-3-1,0-3 0,-1 0 1,-2 9-1,-1-3 0,-1 0 1,0-2-1,0 0 1,-1-2-172,1-6 0,0-1 0,-1-2 0,0 0 0,0 0 0,0 1 0,-1 2 0,1-1 0,-1 1 0,-1 1 0,1 0 0,-1 1-17,-1 3 1,0 1 0,0 0-1,0 1 1,0 2 0,0 4-1,0-21 1,0 3 0,0 4-1,0 4-155,0-11 0,0 5 1,0 18 1236,0-10-820,0 137 1,0 39 0,0-12 0,0 13 0,0 6 0,0 3-83,0-16 1,0 3 0,-1 3 0,1 2 0,0 1 0,1 0 0,-1 6 0,1 2 0,1 0 0,-1 2 0,0 1 0,0 1-153,0-6 1,0 1 0,0 2 0,0 0-1,0 0 1,0 0 0,0-1 0,0-2 0,0-1-1,0-1 1,0 1 0,0-1 0,0 1-1,-1 0-5,1 1 0,-1 2 1,-1-1-1,1 1 0,0-2 1,0 0-1,0-3 1,1 5-1,0-1 0,0-1 1,0-2-1,1-1 0,-1-2-121,0 8 0,0-1 1,0-2-1,0-4 0,1-5 92,3 22 1,0-7 0,1-16 0,-3-14-1,5-32 105,11-69 0,-9-21 0,-5-21 0,0-6 0,0-4 0,1-7 0,-2-6 0,0-3 0,-1 17 0,-1-3 0,0-3 0,-1-2 0,1-2 0,-1-1-62,0 10 1,0-2-1,0-1 1,0-3-1,-1 1 1,1-2-1,0 1 1,0 1 0,0 0-1,0-1 1,0 1-1,0-1 1,0 0-1,0 0 1,0 0-1,0 0 60,0-2 1,0 0 0,0 0 0,-1 0-1,1 0 1,0 0 0,0 2 0,0 0-1,1-7 1,0 1 0,0 0 0,0 1-1,1 1 1,-1 1 0,0 2 1,0-6 0,0 0 0,1 1 0,-1 3 0,0 2 0,0 3 0,1 1 0,0 1 0,0 3 0,0 5 0,1 5 0,-1-11 0,1 8 0,2 7 0,1-10 0,3 34 0,7 95 0,-3 16 0,-1 18 0,-4-11 0,0 9 0,1 6 0,-1 3 0,-1 0 0,0 5 0,-1 3 0,1 2 0,0 2 0,-1-10 0,1 2 0,0 1 0,0 1 0,0 1 0,1 2-18,-1-7 1,0 1-1,0 1 1,1 1-1,0 0 1,-1 0-1,1 0 1,-1 2-1,0-1 1,1 1 0,-1 0-1,1 1 1,-1-1-1,0 0 18,1 1 0,-1 1 0,0-1 0,1 0 0,-1 1 0,0-2 0,1 0 0,0-5 0,-1 0 0,1 0 0,-1-1 0,1-1 0,0 1 0,0-2 0,0-2 0,0 0 0,0-1 0,1 0 0,-1-2 0,1-1 0,-1-2 0,3 18 0,0-3 0,0-1 0,0-3 0,1-2-103,3 12 1,1-3 0,0-3 0,-1-5 102,-2 5 0,-1-7 0,3-11 327,7-5 1,0-31 0,-10-47-83,0-87 1,-10 23 0,-2-12 0,-1-5-137,1 4 0,0-4 0,-1-4 0,-2-3 1,0 7-1,-1-3 0,-2-3 0,1-1 1,-1-2-192,0 2 0,0-1 0,0-3 0,-1-1 0,0 1 0,0 1 0,0 4 0,-1 0 0,0 0 0,0 0 0,0 1 0,0 0 3,-1 0 0,1-1 0,-1 0 0,1 1 0,-1 2 0,0 2 0,0-5 0,-1 1 0,0 2 0,1 2 0,1 3 79,1-5 0,1 1 0,1 5 0,-1 6 491,-4-40 1,3 38-1,6 70 1,0 97-329,-1-3 1,2 17 0,1-18 0,2 10 0,0 6 0,1 4-94,-1-15 0,1 5 0,0 2 0,1 4 1,0 1-1,1 1 0,-1-17 0,0 1 0,1 1 1,0 2-1,1 0 0,0 2 0,0 0 1,1 1-126,0-1 0,0 2 1,1 1-1,1 1 0,-1 1 1,1-1-1,0 1 1,-1-2-1,0-1 0,-1-4 1,0 0-1,0 0 1,0-1-1,0 0 0,0 0 1,0-1-1,0 0 0,0-2-16,1 7 1,0 0 0,0 0 0,0-2-1,0 0 1,0-1 0,-1-2 0,0-1 0,0 13-1,0 0 1,-2-3 0,1-1 0,-1-4-1,1-2-126,0-3 0,1-3 1,-1-2-1,0-4 0,-2-4 95,1 19 0,-2-7 0,1-13 0,2 23 0,-8-124 102,0-68 0,0 32 0,-1-13 0,-1-8 0,1-3 0,0 12 0,-1-4 0,1-4 0,-1-2 0,-1-2 0,-1-1 0,-1 1 0,-1-1 0,0-3 0,-1-1 0,-1-1 0,0-2 0,0-1-55,0 12 0,0-1 1,0-2-1,-1-1 0,0-1 1,0 0-1,0 0 1,-1 0-1,2 1 0,-1 0 1,0-1-1,0 1 1,0-1-1,0 0 0,0 1 1,0-1-1,0 1 0,0 0 44,-1-11 0,0 0 0,-1 0 0,1 0 0,0 1 0,0 1 0,1 0 0,1 2 0,-1-5 1,1 1-1,0 1 0,1 1 0,1 2 0,-1 0 0,1 2 11,1-4 0,0 0 0,1 1 0,0 3 0,0 2 0,0 3 0,1-2 0,0 1 0,0 3 0,1 8 0,0 10 0,2-16 0,0 24 0,0 37 0,0 65 0,-1 50 0,0 6 0,0-17 0,-1 5 0,0 3 0,1 5 0,0-1 0,0 5 0,1 2 0,0 4 0,-1 3 6,1-16 1,-1 4 0,0 2-1,0 2 1,0 1 0,0-1 0,0-1-1,0 1 1,1 1 0,-1-1 0,1 0-1,0 1 1,0 0 0,0 1-7,0-11 0,0 1 0,0 0 0,0 0 0,0 0 0,0 0 0,0 0 0,0-1 0,0 11 0,0-1 0,0-1 0,0 1 0,0-1 0,0-1 0,0 1 0,0-4 0,0 1 0,0-1 0,0 0 0,0-1 0,0-1 0,0-1 0,0 6 0,0-2 0,0 0 0,1-2 0,-1-1 0,1-2-150,0 4 0,0-1 1,0-2-1,1-3 1,-1-4 149,1 3 0,-1-3 0,1-6 0,4-11 491,7 11 1,3-36-247,5-77 1,-8-32 0,-4-29 0,-2-7-157,-2 27 0,-1-4 1,0-5-1,-1-2 0,0-3 1,0-2-1,-1-3 0,0-4 1,-1-2-1,1-2 1,-1-1-148,0 14 0,0-3 0,0-1 0,0-1 0,0-1 1,0-1-1,-1 0 0,1 1 0,-1 8 0,0-1 0,0 0 1,1 0-1,-1 0 0,-1-1 0,1 0 0,0 0 0,0 0 0,-1-1 0,1-1 0,-1 0 0,0 0 0,1 0 1,-1 0-1,0 1 0,0 0 0,0 1 0,0-5 0,0 0 1,0 0-1,0 1 0,0 1 0,0 0 0,0 1 0,-1 0 126,1-8 1,-1-1 0,0 0-1,0 2 1,0 1 0,0 3-1,0 3 1,0-13 0,0 2-1,0 4 1,1 5 0,0 5-69,0-16 0,1 9 0,1 10 302,-1-12 0,0 43 1,0 88-303,0 65 0,0-24 0,0 14 0,0 5 0,0-5 0,0 5 0,0 4 0,0 4 0,0-21 0,0 2 0,0 3 0,0 2 0,0 1 0,0 1-71,0 0 1,0 2 0,0 1 0,0 2-1,0 0 1,0 0 0,0-1 0,0 1 0,0 1-1,0-1 1,0 1 0,0-1 0,0 1-1,0 0 0,0 2 1,0 0 0,0 0 0,0 1-1,0-1 1,0 0 0,0 0 0,0-3 0,0 0-1,0 0 1,0 0 0,0-1 0,0 0-1,0 0-5,0-2 0,-1 0 1,1 0-1,0-1 0,0 0 1,0-2-1,1-2 1,0 5-1,0-1 0,0-2 1,1-1-1,-1-3 0,1-1 321,1 23 1,0-4 0,0-3 0,1-8 81,1 1 1,0-7 0,3-11-1,5-3 1,2-31 0,0-60-83,5-65 1,-9 21 0,1-13 0,0-6-137,-2 2 0,0-5 0,0-5 0,-1-4 1,0 2-1,-1-3 0,0-4 0,0-2 1,-2-3-181,-1 18 1,-2-3 0,0-1 0,-1-2-1,1 0 1,-1-1 0,0 2 0,0-2 0,0 1-1,-1-1 1,1 0 0,-1 0 0,1 0-1,-1-1-5,0-2 0,0-1 1,0 0-1,0 0 0,0 0 1,0 2-1,-1 2 1,1-8-1,-1 2 0,1 1 1,-1 1-1,0 2 0,0 0-88,1 9 0,-1 0 0,0 1 0,0 2 0,-1 3 0,1 3 409,0-14 1,0 2 0,0 8 0,0 13 81,0-1 1,0 33 0,0 127-206,0-18 1,0 16 0,0 7 0,0-16 0,0 5 0,0 5 0,0 3 0,0 3-102,0-10 1,0 2-1,0 4 1,0 1-1,0 1 1,0 0-1,0 0 1,0 3 0,0 0-1,0 1 1,0 0-1,0 1 1,0 1-1,0 0-83,0-8 1,0 0-1,0 1 1,0 1-1,0 0 1,0 0-1,0-1 1,0 1 0,0 0-1,0 0 1,0 0-1,0 0 1,0 0-1,0 0 1,0-1-1,0 0-4,0-2 0,0 0 1,0 0-1,0-1 1,0 0-1,0 0 1,0-1-1,0 0 1,1 8-1,0 1 1,1-1-1,-1 0 1,1-2-1,0-1 0,0-1-24,1 4 1,0-1-1,-1-2 1,2-1 0,0-2-1,0-1 1,1 6 0,1-2-1,1-2 1,0-2-1,1-4-156,1 4 0,0-3 0,1-4 0,1-6 173,0 1 1,0-6 0,2-12 0,11 13 563,-5-92 1,3-75-329,-17 4 1,-3-14 0,1 30 0,0-6 0,1-4 0,-1-3-75,-1 0 0,-1-5 1,0-2-1,0-2 0,0-1 1,0 11-1,1-2 0,-1-1 1,0-1-1,0-1 1,0-1-161,-1 7 1,1-2 0,-1-1 0,0-1-1,0 1 1,0-1 0,-1 1 0,-1 2 0,0 0-1,0 1 1,-1-1 0,0 1 0,0-1-1,0 0-5,0-1 0,-1-1 1,1 0-1,-1 0 0,0 1 1,0 2-1,0 1 1,0-3-1,0 0 0,0 3 1,0 0-1,0 2 0,0 2-51,0-5 0,0 0 0,0 2 1,0 4-1,1 5 454,-2-26 1,1 6 0,2 32-1,2 39 1,-1 77 0,-1 46-219,1-25 0,0 10 0,-1 6 0,0 2 1,0-5-1,0 3 0,0 3 0,0 2 1,-1 4-181,1-16 1,-1 3 0,0 2 0,0 1-1,0 1 1,0-1 0,0 0 0,1-1 0,1 0-1,-1 0 1,0 0 0,1 0 0,0 1-1,0 0 0,-1 3 1,1 0 0,0 1 0,0 0-1,0 0 1,1-1 0,-1 0 0,0-4 0,1 0-1,0 0 1,-1-1 0,1 0 0,0 0-1,0 0 56,0 13 0,0 0 1,0 1-1,0-2 0,0-1 1,0-2-1,0-9 1,0 0-1,0-3 0,0 0 1,0-1-1,0-3-88,0 8 1,-1-2 0,1-1-1,0-3 1,1-4 0,1 24-1,0-5 1,0-9 102,1 4 0,1-14 0,9 5 983,-6-96-656,8-53 1,-13-10 0,-2-13-188,2 12 0,0-6 1,0-5-1,0-1 1,-2-6-1,0-3 1,1-4-223,-1 22 0,0-3 0,0-3 0,0 0 0,0-1 0,0 0 0,-1-4 0,0-1 0,1 0 0,-2-1 0,1-1 0,-1 0 0,0-3 0,-1-1 0,-1-1 0,1 0 0,-1 1 0,1 1 0,-1 6 0,1 0 0,0 0 0,-1 1 0,0 0 0,0 1 15,-2 2 1,0-1 0,-1 1-1,0 0 1,0 2 0,1 3 0,-1-4-1,1 1 1,0 3 0,1 2-1,0 4 230,0-27 1,1 6 0,0 16 0,-1 12 0,1 33 0,4 102-1,0 9 1,0 17 0,0-14 0,0 8 0,0 7 0,0 1-75,0-5 0,0 4 1,0 2-1,0 1 0,0 1 1,0-10-1,0 0 0,0 2 1,0 0-1,0 1 1,0 0-172,0 3 0,0 2 0,0 0 0,0 0 0,0 0 0,0 0 0,1-1 0,-1-1 0,1 1 0,0-1 0,0 0 0,0 0 40,0-4 1,1 0-1,0 0 1,0 0-1,1-2 1,0-1-1,1 9 1,1 0-1,0-1 1,2-3 0,0-2 41,3 7 0,1-3 0,2-3 0,-1-4 0,2 8 0,1-5 0,-1-6 0,3 11 0,-1-12 0,12 12 0,-17-74 491,-4-53 1,-5-34-296,-2 12 1,0-8-1,0 1 1,0-6 0,0-5-57,1-17 0,-1-7 1,-1-3-1,-2 11 1,-3-2-1,0-3 1,-1-2-240,1 10 1,-1-3 0,-1 0-1,-1-1 1,0 0 0,-1-3-1,0 0 1,-2-1 0,0 1-1,-1 0 0,-1-2 1,-2 1 0,0-1-1,0 1 1,0 1 0,1 5-1,1 0 1,-1 1 0,1 1-1,0 2 76,-1-14 1,0 1 0,1 3 0,-1 4-1,-1-8 1,0 6 0,3 8 513,2-1 1,2 13 491,-2-7-738,6 118 1,1 29 0,4 13 0,0 12-124,0-19 1,0 7 0,0 5 0,0 0 0,0 9 0,0 2 0,0 3 0,0 2-222,0-8 1,0 2 0,0 2-1,0 0 1,0-1 0,0-1-1,0-1 1,0 1 0,0-2-1,0-2-98,0-7 0,0-1 1,0-1-1,0-2 0,0-2 33,0 8 0,0 1 0,-1-7 0,2-13 0,1 0 0,3-25 87,2-36 1,-1-88 76,-5 5 0,-2-11 0,1 9 0,0-6 0,0-5 0,0 3 0,1-4 0,-1-4 0,-1-1 0,0 11 0,-1-1 0,0-1 0,-1-2 0,0-1 11,0-8 0,-1-2 0,0-2 0,0 1 0,0 1 0,0 2 0,1 1 0,-1-1 0,1 2 0,-1 1-11,0 4 0,0 0 0,0 2 0,0 1 0,1 4 0,-1-5 0,1 3 0,0 4 0,2 4 0,0-3 0,1 6 0,1 12 0,-1-5 0,0 108 0,0 36 0,0 4 0,1 14 0,0 5 0,0-6 0,0 6 0,1 3 0,0-1 0,1-20 0,1 1 0,0 0 0,0 0 0,1 2 82,1 3 1,0 2 0,1 0 0,0-1 0,0-2 0,-1 11 0,0-2 0,-1-2 0,2-1-83,-1-7 0,0-1 0,1-2 0,0-4 0,0 9 0,0-4 0,3-6 0,6 12 0,0-10 0,-6-25 0,0-9 0,7-9 0,-14-72 327,3-44 1,-1 25 0,1-5-132,0-16 1,1-7-1,-1 12 1,0-4 0,-1-4-34,2-13 1,-1-4 0,1 0 0,0-2 0,0 0 0,1-1-197,0-1 1,1-1 0,0 5 0,-2 22 0,0 3 0,1 4 32,5-13 0,0 8 491,0-5 1,11 109-247,-5 65 1,-7-21 0,0 14 0,-1 6-139,-1-8 0,0 5 1,0 3-1,0 2 1,-2-11-1,1 1 0,1 2 1,-1 2-1,0-1-206,1 7 1,1 1 0,-1 1-1,1-2 1,0-1 0,-2-11-1,1 0 1,0-2 0,-1-2-1,0-1-42,1 10 1,0-2-1,-1-3 1,2-3-1,1 8 1,1-5-1,1-5-105,5 15 0,1-11 0,-5-24 0,3-10-17,14-7 1,-16-27 262,-3-38 0,-7-37 0,-2 9 0,-1-8 0,-2-32 0,0-9 0,2 16 0,0-4 0,-3-4 0,-2 10 0,-3-4 0,0-2 0,-2-1-99,0 8 1,0-1 0,-1-1-1,0-1 1,-1 0 0,-1 1-1,0-1 1,0 1 0,-1-1-1,-1 0-11,0-1 1,-1-2 0,-1 1 0,1 1-1,0 2 1,-1-10 0,-1 2 0,2 2-1,1 4 47,-1-12 0,3 4 1,0 6 62,0-14 0,0 19 0,2 38 0,8 61 0,0 32 0,0 39 0,0-32 0,0 6 0,0 30 0,0 9 0,0-17 0,0 6 0,0 1 0,0-19 0,0 1 0,0 0 0,0 2 122,0 5 1,0 1 0,0 0 0,0-2 0,0-5 0,0-1 0,0-1 0,0 0-82,0 21 1,0-1-1,0-5 1,0 10-1,0-9-41,0-23 0,0-12 0,0-10 0,0-105 0,0 7 0,0-7 0,0-19 0,0-5 0,0-4 0,0-2 0,0 20 0,0-1 0,0-2 163,0-10 1,0-2 0,0 1 0,0 3 0,0 0 0,0 1 23,0 1 0,0 1 1,0 3-1,0-19 1,0 5-188,0 19 0,0 8 0,-9-13 0,7 71 0,-5 49 0,5 30 0,2-22 0,0 4 0,-3 2 0,0 1 0,0 7 0,-1 2 0,-3 14 0,1 6 73,3-19 0,1 4 1,0 1-1,0 5 0,0 2 1,0 1-74,1 7 0,2 2 0,-1-2 0,0-10 0,0-2 0,0-2 0,0 24 0,0-6 0,0-21 0,0-13 0,0-17 0,0-71 0,0-21 0,0-36 0,0-12 0,0 38 0,0-2 0,0-6 0,0-3 0,0-6 0,0 0 0,0 7 0,0 1 491,0 3 1,0 4-185,0-34-307,0 79 0,0 53 0,0 33 0,0-8 0,-1 8 0,2 4 0,1 18 0,1 5 0,1 3 0,-2-17 0,1 2 0,0 2 0,2 0 0,0 4 0,2 1 0,1 2 0,0 2-99,-1-11 1,1 4 0,1 0-1,-1 0 1,-1-2 0,0-6-1,-1-1 1,-1 0 0,1-1-1,1-1 11,1 13 1,0 1 0,1-4 0,-2-4 0,1 5 0,-1-5 0,0-7 87,0 1 0,-1-15 0,3-16 0,-9-56 0,0-58 0,0-25 0,0 34 0,0-4 0,-2-14 0,-1-4 0,-2-15 0,-3-2 0,2 5 0,-3 1 0,-6 0 0,-3 4 0,7 16 0,-1 5 0,-15-27 0,6 31 0,10 68 0,4 26 0,5 17 0,2 11 491,0 4 1,0-10-1,0 3 1,0-10-1,0 4 1,0-10-304,0 10 0,0-2-188,0 22 0,0 24 0,0-42 0,0 3 0,0 9 0,0 3 0,0 5 0,0 2 0,0 8 0,0 4-164,0-20 0,0 3 0,0-1 0,0 2 0,0-1 0,0 2 120,0 3 0,0 0 1,0 1-1,0-4 1,0-1-1,0 0 44,0-2 0,1 0 0,-2-1 0,-1-2 0,0 0 0,0 0 0,-1 0 0,1 1 0,0-1 0,-2 32 0,-1-2 0,2-2 0,0 0 0,2-1 0,0 1 0,-3 0 0,1 0 0,1 1 0,0 1 0,0-26 0,-1 2 0,1-1 0,1 0 0,0-1 0,-1 2 0,-2 0 0,-1 1 0,1 1 0,1 3 0,2 2 0,-2-1 0,-1-2 0,-1-1 0,1 0 0,2-1 0,0 0 0,0-1 0,-2-3 0,-1-2 0,1 0 0,-2 26 0,-2-3-18,-1-8 0,-1-4 0,1-10 0,0-3 18,3-6 0,-1-5 0,-10 18 0,-11-37 0,-5-71 0,-13-32 0,22 10 0,0-7 0,-4-12 0,-2-7 0,3 6 0,-1-5 0,-2-4-123,0 10 0,-1-3 0,-1-2 0,0-1 0,2-2 0,0 0 0,1-2 0,-1-1 0,-3-6 0,-1-2 0,1 0 0,2 2 0,3 7 0,2 1 0,1 1 0,0 1-17,1 4 1,0 0 0,1 1 0,2 3 0,-1-8 0,1 2 0,1 7 630,-3-7 1,0 10-425,-9-19-35,21 80 1,-5 31-33,10 17 0,-3 33 0,6-22 0,0 4 0,-2 12 0,-1 3 0,-4 15 0,0 2 0,4 4 0,1 1-167,1 0 0,2 1 0,1-26 0,0 1 0,1 0 167,-1 1 0,1-1 0,1 1 0,-1 30 0,0 0 0,0-5 0,0-3 0,0-14 0,0-4 983,0 26 0,0-74-738,-3-66 1,-3-30 0,-5-6 0,-2-9-239,-1 8 0,-1-5 1,-2-1-1,-1-2 0,-1-1 1,-3-1-149,-3-6 1,-2 0-1,1-2 1,6 21-1,1-1 1,0 0-1,1 0 0,-1-1 1,1 0-1,0 1 1,1 3-1,-3-11 1,1 3-1,1 5-40,-2-17 1,1 18 180,-3 28 0,14 85 0,4 33 0,8 23 0,3-16 0,6 9 0,1 7 0,2 2 0,-4-16 0,1 4 0,1 3 0,1 1 0,0 0 0,1 0 0,0 4 0,1 0 0,0 1 0,1 0 0,1 1 0,0-1-90,2 3 1,1 1-1,1 1 1,-1-2 0,0-1-1,-1-2 1,0 5 0,-1-1-1,-1-2 1,0-3-1,-2-3-156,-1 1 0,-1-3 0,-1-5 0,0-4 152,1-1 0,-1-5 0,-2-11 0,-1 14 1,-5-120-91,-4-1 1,-1-8-1,-1-33 1,0-9 183,0 16 0,0-4 0,0-4 0,-1 8 0,0-2 0,0-3 0,-1-2 0,0-9 0,-2-2 0,1-2 0,-1 0 0,1 15 0,1 0 0,-1-1 0,0 0 0,-1-1-71,-2 1 1,0-1 0,-1 0 0,-1 0 0,2 2 0,1 3 0,0 0 0,1 1 0,-1 1-1,0 0 71,-1-15 0,-1-1 0,0 3 0,1 2 0,1-11 0,1 4 0,0 5 0,1 22 0,1 4 0,0 6 0,1-4 0,0 14 0,1 26 0,0 104 0,0-10 0,0 8 0,1-4 0,-1 5 0,2 3 0,-2 9 0,2 3 0,2 1 0,5 5 0,3 0 0,2 2 140,-2-19 0,1 0 1,1 0-1,-1-4 1,3 11-1,1-3 1,-2-7 186,1 6 1,1-11 0,9 9 472,-20-88-800,1-66 0,-8 5 0,-4-15 0,-2-6 0,0 2 0,-2-4 0,-2-6 0,-1-5 0,-1 14 0,0-4 0,-2-3 0,-2-3 0,0-3 0,-2-1-52,3 19 0,-1-1 0,-1-2 1,0-2-1,-2-1 0,1-1 0,0 0 1,0-2-1,2 1 0,0 1 0,1 0 1,-1-1-1,1-1 0,0 0 0,1-1 1,-1-1-1,0 0 0,1-1 0,0-1 9,0 3 0,0-1 0,1-1 1,-1 0-1,1-1 0,-1 0 0,1-1 1,0 0-1,0 0 0,0-1 0,1 0 1,0 3-1,0 1 0,1-2 0,-1 1 1,1-1-1,0 0 0,0-1 0,0 0 1,1 0-1,-1 0 0,1-1 0,0 0 5,1 6 0,0-1 0,0-1 0,1 1 0,-1-1 1,1 0-1,0 0 0,0-1 0,1 1 0,-1 0 1,1-1-1,0 0 0,0 1 0,0-2 0,0 1 1,0-1-1,1 0 0,0 0 0,0 0 0,0 0 1,1 0-1,-1 0 0,1-1 0,-1 1 0,1-1 0,0 0 0,0-1 0,1-1 0,-1 0 0,1-1 0,-1 1 1,1 0-1,0-1 0,0 1 0,1-1 0,-1 1 1,1 1-1,-1-1 0,1 1 0,0 3 0,0 0 1,0-1-1,1 2 0,-1-1 0,1 0 0,0 1 1,0 0-1,-1 0 0,1 0 0,0 0 0,0 1 0,0 0-7,0-5 0,0 1 0,0-1 1,0 0-1,1 1 0,-1 0 1,0 1-1,0-1 0,1 2 1,-1 0-1,1 1 0,0 1 1,-1-10-1,1 0 0,-1 1 1,1 1-1,0 1 0,0 0 1,0 1-1,1 2 0,-1 0 0,1 2-26,0-10 1,1 0 0,0 1 0,0 2-1,0 2 1,1 1 0,-1 3 0,0 2 0,0-8-1,1 2 1,-1 2 0,0 4 0,1 2-1,-1 4-175,1-17 0,1 4 0,0 6 0,0 7-82,0 3 0,0 8 0,5 16 658,12 3 1,-8 83-331,-4 53 0,-5-2 0,-2 13 0,0-7 0,0 6 0,0 7 0,1-20 0,0 3 0,1 4 0,-1 3 0,1 2 81,-2 2 1,1 5 0,0 2 0,0 1 0,0 0 0,1-1 0,1-5 0,1 0 0,0 0 0,0-1 0,1 1 0,-1-1-75,0 2 0,0 0 0,1 0 0,-1-1 0,0-2 0,1-2 1,0 5-1,1-1 0,-1-3 0,1-1 0,0-3-7,2 8 0,0-2 0,1-4 0,-1-6 245,-2 0 1,1-6 0,4-17 0,22-4 81,-14-99 1,-6-2 0,-2-9-165,2-28 1,0-15 0,-1 14 0,0-9 0,0-8 0,2-4-99,-3 28 1,1-3-1,1-2 1,-1-3-1,1-2 1,0-1-1,-2-1 1,1 1-1,-1-2 1,0-2-1,-1-1 1,1-1-1,-1-2 1,0-1 0,0 0-118,-1 8 0,-1-1 0,0-1 1,0-2-1,-1 0 0,1 0 0,-1-1 1,1 1-1,0 1 0,0 2 0,0-5 1,1 0-1,-1 1 0,1 0 0,0 1 1,0 0-1,-1 1 0,1 0 0,0 2-19,1-6 1,-1 1 0,1 0 0,0 1-1,0 1 1,0 1 0,0 2 0,0 1 0,1-14-1,0 2 1,0 1 0,0 2 0,1 4-1,-1 2-126,1 1 0,-1 2 1,1 3-1,0 4 0,0 4 71,4-21 0,1 7 0,0 11 0,-1 8 1,3 22 125,7 39 491,-9 52 1,-17 57-296,0-29 1,0 10-1,0 8 1,0 10 0,0 6-99,0-10 0,0 3 0,0 5 1,0 2-1,1-21 0,1 2 1,0 2-1,0 2 0,0 0 1,0 1-181,1 9 0,0 2 0,0 0 0,0 2 0,1-1 0,0-2 0,0-2 0,0 0 0,1-1 0,-1-1 0,2 0 0,-1-1-17,1-5 1,0 0 0,1 0-1,0-2 1,-1-2 0,1-2-1,2 21 1,0-2 0,1-5-1,-1-5-199,2 2 0,0-6 1,0-9 624,1 6 1,4-20 0,10-35 163,1-47 1,3-40-296,-13 8 1,-1-9-1,0-8 1,2-9 0,0-5-88,1 3 0,0-5 0,2-3 0,-2-2 1,-2 9-1,0-1 0,0-2 0,-1-2 1,0-2-200,-1 4 1,-1-3-1,0-1 1,0 0 0,0 0-1,0 1 1,3-13 0,0 0-1,0 1 1,-1 1-1,0 0-20,-2 2 1,0 1 0,-1 0 0,-1 2-1,0 3 1,1-7 0,-1 2 0,0 4-1,-1 4 25,1-9 0,-1 5 1,-1 14 84,-4 11 0,3 30 0,6 56 0,-9 50 0,-5 28 0,1-21 0,0 8 0,0 7 0,0 3 0,0-16 0,-1 2 0,-1 4 0,1 1 0,0 3 0,1 1 0,0 0 0,0 1 0,0 3 0,1 1 0,0 1 0,-1 1 0,1 2-62,0-4 1,1 2-1,-1 1 1,0 1-1,1 1 1,-1-1-1,1-1 1,-1-2 0,-1-6-1,1-1 1,-1 1-1,0-2 1,1-1-1,-1 0 1,-1-2-1,1-1 56,0 15 0,-1-1 0,0-1 0,0-3 0,0-2 0,-1-3 1,1-1-1,0-3 0,-1-2 0,0-4 0,1-3 6,-1 19 0,0-6 0,0-9 0,0 8 0,0-19 0,0-30 0,0-82 0,0-47 0,0 20 0,1-11 0,0-6 0,0 7 0,1-5 0,0-3 0,-1-3 0,0 2 0,0-3 0,-1-3 0,0-3 0,1-1-62,-1 16 0,1-2 0,0-3 1,0 0-1,0-1 0,0 1 1,0 1-1,0-13 0,-1 0 1,1 1-1,-1-1 0,0 0 1,0 1 61,0 11 0,0 1 0,0-2 0,0 2 0,0-1 0,0 3 0,0 1 0,0-4 0,0 1 0,0 1 0,0 2 0,0 1 0,0 1 0,0-5 0,0 1 0,0 2 0,0 2 0,0 5 0,0-25 0,0 7 0,0 12 0,-1 7 0,2 35 0,6 60 0,-1 78 0,-2-25 0,-1 8 0,-3-18 0,0 4 0,0 6 0,0 11 0,0 9 0,0 5 0,0 3 28,0-18 1,0 3-1,0 2 1,0 2 0,0 1-1,0 1 1,0-8 0,0 1-1,0 0 1,0 2 0,0 0-1,0 1 1,0 1-29,0 6 0,0 3 0,0 0 0,0 1 0,0-1 0,0-1 0,0-3 0,0 6 0,0-1 0,0-2 0,0-1 0,0-1 0,0-2 0,0 6 0,0-1 0,0-2 0,0-3 0,0-2 0,0 4 0,0-2 0,0-4 0,0-5-286,0 2 1,0-5 0,0-6 285,0 6 0,0-16 0,0-24 0,-2-74 327,-5-43 1,2-11 0,-1-15-188,0 18 0,0-6 1,-1-4-1,0 4 1,0-4-1,0-5 1,-1-1-52,2 5 0,0-4 1,-1-1-1,1-2 0,-1 1 1,1 14-1,-1 0 0,1-1 1,-1 0-1,0 0 1,0-1-180,0-1 1,-1-2-1,0 1 1,0 0 0,1 1-1,0 2 1,0-9 0,0 1-1,1 2 1,0 1-1,-1 2-51,-1-9 1,-1 1-1,1 4 1,0 4-1,2-4 1,1 5-1,1 7-55,0-8 0,2 12 1179,-1-3-492,3 110 1,0 61-329,0-20 1,0 12 0,0-3 0,0 10 0,0 7 0,0 4-89,0-18 1,0 4-1,0 3 1,0 2 0,0 2-1,0 1 1,1 0-1,0 2 1,0 1 0,1 3-1,-1 1 1,1 1 0,-1 1-134,0-13 0,1 2 0,-1 2 0,1 1 0,-1 0 1,1 0-1,-1-1 0,1-1 0,-1-2 0,1 2 0,-1-1 1,0 0-1,1-1 0,-1-1 0,0-1 0,1-1 0,-1-1-24,1 3 0,0-1 0,0 0 0,0-2 0,0-2 0,0 0 0,-1-2 0,0 19 0,0-2 0,0-2 0,0-3 0,0-4-164,0 0 0,1-3 0,0-4 0,-1-3 288,0 9 0,0-4 0,-1-11-42,0 2 0,0-34 0,0-51 0,1-38 0,-1-29 0,1-8 0,1 0 0,0-7 0,0-6 0,-1-3 0,0 16 0,-1-3 0,0-2 0,0-4 0,1-1 0,-1-2-62,1 12 1,0-2-1,-1-2 1,1-2-1,0 0 1,0-1-1,0-1 1,0 1 0,-1-4-1,1-1 1,-1 0-1,0-1 1,0-1-1,1 1 1,-1-1-1,0 0 4,0 9 0,0 0 0,0 0 0,0-1 0,0 0 1,0 0-1,0 1 0,0 0 0,0 1 0,0-9 0,0 0 1,0 1-1,1 0 0,-1 1 0,0-1 0,1 2 0,-1 0-18,1-8 0,-1 0 1,1 1-1,0 1 0,0 1 1,0 1-1,1 1 1,-1-4-1,0 0 0,1 2 1,0 2-1,0 1 0,0 2-121,2-6 0,-1 2 1,1 1-1,0 4 0,1 4 360,1-1 1,0 2 0,2 7 0,0 12 0,3-13 0,7 35 81,14 67 1,-19 29 0,-9 25 0,-1 7-200,0 4 0,-1 9 0,-1 4 1,-1 4-1,1-20 0,0 2 0,-1 3 1,0 2-1,0 1 0,1 1-117,-1-4 1,0 2 0,0 1 0,0 2-1,0 0 1,0 0 0,0 0 0,0 2 0,0 0-1,0 2 1,0-1 0,0 0 0,0 0-1,0 0 0,0-2 1,0-1 0,0 0 0,0 1-1,0-1 1,0 0 0,0 0 0,0 1 0,0 0-1,0-1 1,0 1 0,0-1 0,0 1-1,0 0 0,0 2 1,0 1 0,-1-1 0,1 1-1,0-1 1,0 0 0,1 0 0,-1-3 0,0 0-1,1 0 1,-1-1 0,1 0 0,0 0-1,0 0 146,0-2 1,1 0-1,-1 0 1,1-1 0,0 0-1,0-2 1,1-1-1,0 5 1,1-2 0,0 0-1,1-2 1,0-2 0,0-2-67,2 5 1,0-2 0,1-2 0,1-3 0,-1-3 0,6 23 0,0-5 0,0-9 481,-1 2 1,0-13-1,4 10 1,1-113-315,-5-70 0,-7 21 1,-1-15-1,-1-7-177,-1 22 0,0-3 0,0-4 0,-1-3 0,0-3 0,0-2 0,0-4 0,-1-3 0,1-2 0,-1-2 0,0-1-58,-1 16 0,1-2 0,-1-1 0,0-2 0,0 0 1,0-1-1,-1 0 0,1-1 0,-1 7 0,1 0 0,0-1 1,-1-1-1,0 0 0,1 0 0,-1 0 0,0 0 0,-1-1 0,1 0 0,-1-1 0,0 0 0,-1 0 0,1 0 1,0 0-1,-1 1 0,1 0 0,0 1 0,0-5 0,0 0 1,0 1-1,0 0 0,0 1 0,0 0 0,0 0 0,-2 1 23,0 2 1,0 0-1,-1 0 1,-1 0-1,1 2 1,0 0-1,0 2 1,0 3-1,1-13 1,-1 2-1,1 2 1,1 2 0,-1 2-1,0 3 35,0-1 0,0 2 0,1 2 0,-1 4 0,0 3 327,-4-25 1,1 6 0,2 18 655,3-4-865,-7 95 0,7 44 0,4 23-118,-2-12 0,0 6 0,0 7 0,0-11 0,0 6 0,0 3 0,0 4 0,0 2-76,0 2 0,0 5 1,0 2-1,0 2 0,0 1 1,0 0-1,0-10 1,0 1-1,0 1 0,0 1 1,0 0-1,0 1 0,0 0 5,0 5 1,0 1 0,0 0 0,0 1-1,0 0 1,0-1 0,0-2 0,1-3 0,-1-1-1,1 0 1,0-1 0,1-1 0,-1 0-1,0 0-11,-1-3 0,1-1 0,-1 0 0,1 0 0,0-2 0,0 0 0,1-3 0,2 20 0,0-1 0,0-3 0,1-1 0,0-3 62,-1-9 0,-1-2 0,1-2 0,0-1 0,0-4 0,2 5 0,-1-2 0,1-4 0,-1-5 511,1 34 1,1-12-247,2-17 1,0-28 0,-7-45 0,4-84-50,-4 11 1,-1-11-1,-1-5 1,0-9 0,0-6-176,0 7 0,0-4 0,0-3 0,0-1 0,-1 16 0,1-2 0,0 0 0,-1-2 0,0-1-33,1 7 0,-1-2 1,0 0-1,0-1 1,0 0-1,-1 0 1,0 2-1,-1-1 0,0 1 1,-1 0-1,0-1 1,0 1 11,0-2 0,-2 0 0,0 0 0,0 1 0,1 0 0,0 2 0,0-9 0,0 1 0,1 1 0,0 2 0,0 2 0,-1-11 0,-1 2 0,1 3 0,1 5 0,2-6 0,0 6 0,0 7 0,-2-2 0,1 11 0,1-1 491,2 85 1,0 48-165,0 26 1,0-27 0,0 4-132,0 6 1,0 8-1,0 0 1,0 9 0,0 4-267,0-8 1,0 3-1,0 2 1,0 3-1,0-11 1,0 2-1,0 1 1,0 2 0,0 0 69,0 6 0,0 3 0,0 0 0,0 0 0,0 0 0,1-1 0,0-1 0,1 1 0,-1-1 0,1-1 0,-1-3 0,0 1 0,0-1 0,0-2 0,1-3 0,1 8 0,1-2 0,0-4 0,0-4 0,1 2 0,-1-5 0,0-4 491,-1 13 1,3-16-1,12-27 1,-16-60-165,4-60 1,-1 12 0,-1-8-132,-1-19 1,1-10-1,0 17 1,2-6 0,-1-4-320,-2 11 0,1-2 0,-1-3 0,0-1 0,-1-4 0,1-2 0,-1-1 0,0-2 24,-1 14 1,1-1 0,-1-1-1,0-1 1,0 2 0,0 2-1,-1 0 1,1 0 0,-1 1-1,0 0 2,0 2 1,0 0-1,0 0 1,0 1-1,0 3 1,0-7 0,0 3-1,0 1 1,0 5 96,0-8 0,0 5 0,0 7 0,-1-6 0,2 16 0,8 30 0,2 82 0,0 39 0,-3-4 0,-1 13 0,-5-10 0,-1 8 0,3 7 0,1-19 0,1 3 0,2 5 0,0 3 0,-1 2-71,0-12 1,-1 4 0,1 1 0,0 3-1,0 0 1,-1-1 0,0 0 0,0 0 0,-1 1-1,0-1 1,0 1 0,-1-1 0,1 1-1,0-1-4,0-1 1,0 1-1,0-1 1,0 1 0,0-2-1,-1 0 1,0-2 0,-1 5-1,0 0 1,0-1 0,-1-2-1,0 0 1,0-2 74,-1 11 0,-1-2 0,-1-1 0,1-2 0,0-3 0,0 6 0,0-2 0,0-4 0,0-2-69,0-10 1,0-2-1,0-3 1,0-3 68,0 6 0,0-3 0,0-16 983,0-4-738,0-88 1,0-28 0,0-22 0,0-6-194,0 8 1,0-4 0,0-5 0,0-2-1,0 4 1,0-3 0,0-3 0,0-1-1,0-3-128,0 6 0,0-2 1,0-2-1,0-1 0,0-1 1,0 0-1,0 10 1,0-1-1,0-1 0,0 0 1,0-1-1,0 1 0,0-1 5,0-1 1,0 0 0,0-1 0,0 0-1,0 1 1,0-1 0,0 2 0,0 1 0,0 1-1,0 0 1,0 0 0,0 1 0,0 0-1,0 1-19,0-12 1,0 1-1,0 1 1,0 0 0,0 3-1,0 3 1,0-2 0,0 3-1,0 1 1,0 4-1,0 3 335,0-3 1,0 4 0,0 3 0,0 6-215,0-4 1,0 6 0,0 16 0,0 12 0,0 69 64,0 41 0,0-14 0,0 5-96,0 11 0,0 6 0,0 2 0,0 9 0,0 4 0,0-6 0,0 5 0,0 3 0,0 2 0,0-10 0,0 1 0,1 1 0,-1 3 0,1 0-82,0-5 0,0 1 0,0 1 0,0 1 0,0 0 0,1 0 0,-1 3 0,1-1 0,0 1 0,0 1 0,1-1 0,0 1-8,0 1 1,2 2-1,-1-1 1,1 0 0,0-1-1,-1-1 1,0 8 0,0-1-1,0-1 1,-1-2-1,1-1-20,0-7 1,0-1 0,1-2 0,-2-2-1,1-3 1,-1 5 0,0-4 0,0-2-1,-1-4 437,-2 5 1,0-5 0,0-5-83,0 13 1,0-20 0,0-38 0,0-57 81,0-36 1,-2 0 0,-1-8-132,-3-17 1,-1-8-1,3 16 1,-1-6 0,-1-3-118,-1 11 0,-1-5 1,-1-1-1,0 1 1,2-2-1,-1 0 1,1 0-1,-1-2-202,0-6 0,-1-1 0,1 0 0,0 0 0,1 3 0,0 0 0,1 0 0,0 1 0,2 0 0,1-1 0,0 2 0,0 4 0,1 12 0,-1 3 0,1 1 0,0 4 27,2-7 0,0 3 1,0 6 340,0-4 1,0 11 0,0 3 0,0 81 245,0 37 1,0 17-165,0 16 1,0-18 0,0 8-191,0-11 0,0 5 0,0 6 0,0 5 0,0 7 0,0 4 0,0 4-219,0-18 0,0 4 0,0 2 0,0 1 0,0 1 0,0-1 0,0 2 0,0 0 0,0 0 0,0 1 0,0 0 0,0 1 0,0 3 0,0 2 0,0 1 0,0-1 0,0-2 0,0-1 0,1-9 0,0 0 0,0-2 0,1-1 0,-1-1 0,0-1-28,0 8 1,0-2 0,0-1 0,0-2-1,2-2 1,0 6 0,1-2 0,0-3-1,0-4 67,0 4 0,1-4 1,-1-5 42,-2 13 0,5-11 491,19 9 1,-15-95-165,8-71 1,1-1 0,-1-14-265,-6 13 1,-3-7 0,0-4 0,-2 7 0,0-3-1,-1-3 1,-2-2-163,-2 9 1,-1-1 0,-1-2-1,0-1 1,-1 0 0,0-1-1,0-2 1,-1 1 0,-1-1-1,0 0-11,0-4 1,-2 0 0,0 0 0,-1 1-1,1 2 1,-1-10 0,0 3 0,0 1-1,-2 1-136,-2 4 0,-1 0 0,-1 4 0,2 4 573,1 0 1,0 5 0,2 8-1,0-8 1,3 36 0,3 46-1,0 70 1,0-7 0,0 9-188,0-11 0,0 5 1,0 4-1,0 1 1,0 5-1,0 4 1,0 3-240,0-2 1,0 3 0,0 2-1,0 2 1,0 1 0,0 5-1,0 2 1,0 0 0,0 3-1,0 0 17,0-9 0,0 1 0,0 1 0,0 1 0,0-1 0,0 0 0,2-3 0,-1 0 0,1 0 0,0 0 0,0-1 0,0 0-8,1-2 1,0 0-1,0-1 1,0 1 0,1-2-1,0 0 1,1 12 0,-1 0-1,1-1 1,1-2-1,0-2 11,2 9 1,0-3 0,1-2 0,-1-3 0,-2-10 0,0-2 0,-1-2-1,-1-4 40,2 9 1,-2-4-1,0-5 1,-2 15-1,0-10 39,0-25 0,2-7 491,7 7 1,-8-128-296,0 9 1,0-11-1,-2 2 1,-2-6 0,-1-3-57,-1-7 0,-2-3 1,0-4-1,-1 11 1,-1-3-1,0-2 1,-2-2-240,1 10 1,-1-1 0,-1-2-1,1-1 1,0-1 0,0-4-1,-1-2 1,2 0 0,-1 0-1,1-1 0,1-2 1,0-1 0,1 0-1,0 0 1,0 2 0,0 3-1,0 1 1,1 0 0,0 1-1,0 0-11,2 3 1,0-1 0,1 1 0,0 2-1,-1 3 1,1-7 0,-1 3 0,1 2-1,1 5 437,0-3 1,1 4 0,1 7-83,-1-14 1,0 26 0,0 50 0,0 60-37,0 28 1,0-14-1,0 8-209,0 16 0,0 9 0,0-29 0,0 4 0,0 4 0,0 3 0,0 0 0,0 3 0,-1 4 0,2 1 0,-1 0 0,0 7 0,0 1 0,1 1 0,-1 2 0,1 1-82,-1-9 0,1 1 0,0 1 0,0 1 0,0-1 0,1 0 0,1-3 0,1 0 0,0 0 0,0 0 0,1-1 0,-1 0-8,1-1 1,0 1-1,0-2 1,1 1 0,0-2-1,0 0 1,1 9 0,2-1-1,-1-1 1,0-1-1,-1-1-20,-1-6 1,-1-1 0,0-1 0,0-2-1,0-1 1,2 10 0,0-1 0,-1-3-1,0-2 273,1 14 1,-1-2 0,1-6 0,1-15 0,1-4 0,0-4 64,3 9 0,2-10 246,21 11 1,-9-48-475,0-43 0,-8-32 0,-18-40 0,-2 19 0,-1-8 0,-2-20 0,-3-8 0,-1 19 0,-3-5 0,-1-2-123,1 13 0,-1-3 0,-1-1 0,0-1 0,-2-5 0,-1 0 0,0-2 0,2-1 0,1-6 0,1-3 0,0 1 0,1-1 0,-1 3 0,-1 0 0,2 0 0,1-1 116,1-3 1,1-1 0,2 1 0,0 2 0,1 10 0,1 1 0,0 1 0,1 3 6,1-16 0,1 2 0,1 6 327,0 18 1,0 4 0,1 10 163,0-19 1,0 93-165,0 70 1,0-20 0,0 7-132,0 19 1,0 8-1,0-13 1,0 6 0,0 4-307,0-11 1,0 2 0,0 2 0,0 3-1,0-10 1,0 3 0,0 0 0,0 2-1,0 1 20,0 6 1,0 2-1,0 1 1,0 1 0,0 0-1,0-13 1,0 0 0,0 1-1,0 0 1,0 0-1,0 0 0,0 3 1,0 1-1,-1 0 1,1 0 0,0-1-1,1-1 1,-1 9 0,0-1-1,1-1 1,-1-1-1,1 1-20,0-2 1,0-1 0,1 1 0,-1-3-1,0-1 1,0 10 0,0-2 0,0-2-1,1-3-136,1-10 0,0-1 0,1-4 0,-1-3 573,-2 5 1,-1-5 0,3-9 330,15 31-658,-16-88 0,3-55 0,-2-34 0,-2-7 0,-2-9 0,2 4 0,0-7 0,-3-1 0,0 20 0,-3-2 0,0 0 0,0-1 53,-1-6 0,0-1 0,-1-1 0,0-1 0,0-4 0,-1-1 1,1-1-1,-2 1-53,2 18 0,-1 0 0,-1 1 0,1-1 0,1 0 0,0-18 0,1 1 0,0-1 0,-1 2 0,-1 1 0,-1 1 0,1 1 0,0 2 0,3 10 0,1 2 0,1 2 0,0 3 327,0-8 1,1 3 0,1 5 163,-1-19 1,1 16 491,1 24-653,0 67 0,0 62-330,0-24 0,0 7 0,0 3 0,0 7 0,0 4 0,0 18 0,0 4 0,0 7 0,1-24 0,-1 5 0,0 2 0,1 2 0,0 2-82,-1-3 0,1 1 0,0 3 0,0 0 0,0 2 0,1-1 0,1 6 0,-1 1 0,1 1 0,1 0 0,0 1 0,0-1 6,0-11 0,0 0 1,0 0-1,1 1 0,0-1 1,0-1-1,0 0 1,2 7-1,0 0 0,0-1 1,1 0-1,-1-1 0,1-1-14,-1-3 1,1 0-1,-1-1 1,1-1 0,0-1-1,0-3 1,1 5 0,0-3-1,1-1 1,0-1-1,0-2 14,1 11 1,0-1 0,1-3 0,-1-2 0,3 12 0,0-4 0,2-4 75,1-17 0,1-4 0,-1-6 0,1 5 0,1-12 0,20-3 0,-15-36 0,-4-36 0,-9-39 0,-10 0 0,-2-10 0,1-22 0,0-8 0,-3 12 0,-1-5 0,0-5-110,0 9 1,-1-2 0,0-4 0,-1 0-1,0 11 1,0-2 0,-1 0 0,-1-3-1,0 0 28,1 6 0,0-2 0,0-2 0,-1 0 0,0 0 0,0 0 0,-1-1 0,-1-1 0,0 0 0,0 0 0,1-2 0,0 0 39,1-7 0,0-3 1,0 1-1,1-2 1,0 2-1,-1 0 1,1 6-1,0-1 0,0 2 1,0 0-1,1 0 1,1 0 42,2 3 0,0-1 0,1 0 0,1 2 0,-1 1 0,0 2 0,-1-5 0,0 2 0,0 2 0,-1 2 0,2 3 0,0-2 0,0 2 0,1 4 0,-1 4 196,0-5 1,-1 4-1,2 13 1,1-9 0,0 83-184,0 48 1,0-13 0,0 4-14,0 11 0,0 5 0,0 26 0,0 10 0,0-15 0,0 6 0,0 2 0,0-16 0,1 2 0,-1 2 0,1 2-99,0-9 1,-1 2 0,1 1-1,1 2 1,1 0 0,1 4-1,1 2 1,1 0 0,1 1-1,1 1 0,1 5 1,1 0 0,1 1-1,0 1 1,0-2 0,0 1-1,0-1 1,0 1 0,1-1-1,0 0 44,1-1 0,0 0 1,1 0-1,-1-2 1,-1-1-1,-1-8 1,-1-2-1,0 0 0,-1-2 1,-1-1 54,1 12 0,0-1 0,-1-2 0,-1-4 0,1 9 0,-1-3 0,-3-7 491,-3 10 1,-2-10-165,1-22 1,0-15 0,0-29 163,0-56 1,0-37-247,1 23 1,-2-5 0,-9-26 0,-4-9-106,4 15 0,-1-6 1,0-2-1,0 13 1,-1-1-1,0-3 1,1-2-251,1-11 1,1-2 0,-1-3 0,0 0-1,-1 15 1,0 0 0,-1-1 0,0-1-1,1 0 31,1-2 1,1-1-1,1-1 1,-1 1-1,0 0 1,-1 3 0,-1 0-1,1 1 1,0 0-1,0 0 79,0-16 0,0 1 0,0 2 0,1 2 0,2 13 0,-1 2 0,1 3 0,1 4 327,-1-5 1,0 5 0,1 6 163,2-11 1,-3 19-1,-1 36 1,6 60-165,-5 38 1,5-22 0,2 3-318,0 11 1,0 4 0,0 19-1,0 6-10,0-20 0,0 4 0,0 3 0,0-11 0,0 3 0,0 1 0,0 3-110,-1 9 1,1 3 0,-1 2 0,3 2-1,1-12 1,1 2 0,1 1 0,0 1-1,2 1 11,0 7 1,1 1 0,1 1-1,1 0 1,2-1 0,0-3-1,2 0 1,0-1 0,2 0-1,2 0 0,1 1 1,2 1 0,0-1-1,1-1 1,-1-2 0,-2-10-1,-1-1 1,0-2 0,0-1-1,-2-2 30,2 9 0,-1 0 0,-2-4 1,1-3-1,1 6 0,0-4 1,-3-8 559,-3-3 1,-3-9-165,3 22 1,-2-77 0,-9-27 120,0-27 0,0-42-448,1 32 0,-2-8 0,-7-3 0,-4-8 0,-1-3 0,3 9 0,-1-3 0,-1-3 0,-1-2 0,-3-14 0,-2-3 0,-1-4 0,1 0-90,1 11 1,0-1-1,0-2 1,-1-1 0,2-1-1,1 10 1,1-2 0,0 0-1,0-1 1,0-1-1,0-1 8,-2-6 0,1-2 0,-1-1 0,1 1 0,0-1 0,0 1 0,2 3 0,-1 0 0,1 1 0,0 0 0,1 0 0,1 1-8,1 3 1,1 0-1,0 0 1,1 2 0,0 1-1,0 3 1,0-3 0,0 2-1,0 3 1,1 1-1,1 4-238,-2-29 0,2 6 0,0 9 573,0-4 1,1 20 0,5 33 0,0 97 81,0 32 1,-3-17 0,0 8-132,-1 12 1,1 7-1,1-11 1,-1 6 0,2 4-307,0-9 1,1 5 0,0 2 0,1 1-1,-1-10 1,0 1 0,0 1 0,0 2-1,0 1 28,0-7 0,-1 1 0,1 1 0,0 1 0,0 0 0,1 0 0,0 3 0,1 0 0,0 1 0,0-1 0,1 2 0,0 0 0,0 4 0,1 1 0,0 0 0,1 1 0,0-1 0,0-1 0,0-2 0,1 0 0,0 0 0,0-1 0,1 0 0,0-1-8,1-5 1,0 1-1,1-2 1,0 0 0,0-1-1,0-1 1,2 10 0,0 0-1,0-2 1,0-1-1,0-3-51,0 9 1,0-2-1,0-3 1,1-3-1,5 11 1,1-4-1,0-5 337,-3-13 1,0-4-1,0-4 1,7 13 0,0-9 198,-6-21 0,1-8-395,11 10 0,-17-44 0,-5-44 0,-8-32 0,-3 12 0,-3-6 0,-3-25 0,-4-10 0,-1 13 0,-2-4 0,0-4 0,4 11 0,1-3 0,-1-3 0,0-2-27,0 5 1,0-2 0,-1-3 0,1-1 0,-1 0-1,1-8 1,-1-1 0,1-1 0,0-2 0,-1 0 26,2 10 0,0 0 0,0-2 0,-1 0 0,1 0 0,1 0 0,0-2 0,0 1 0,1-1 0,0 0 0,0-1 0,1 1 0,-1-1 0,1 0 0,0-1 0,0 0 0,1 2 0,0 2 0,-1-7 0,0 1 0,1 2 0,0 1 0,1 2 0,2 6 0,1 2 0,0 0 0,0 4 0,0 2 0,-4-27 0,1 6 0,1 7 491,3-5 1,1 11-247,0 13 1,0 33 0,3 57 0,0 51-1,0-19 1,0 6 0,0 30 0,0 9-224,0-18 1,0 4 0,0 5-1,0 1 1,1 6 0,-1 4 0,1 3-99,0-19 0,-1 4 1,0 1-1,1 3 0,1 1 1,1 1-1,0-4 1,1 2-1,1 1 0,1 1 1,0 2-1,0 0 0,1 0 10,-1-4 0,1 1 1,0 1-1,1 0 1,-1 1-1,1 0 1,0-1-1,-1 0 1,2 10-1,0 1 1,-1-1-1,1 0 1,0 0-1,0-2 0,-1 0-10,1-7 0,-1-1 1,1-1-1,-1 0 0,1-1 1,-1-1-1,0-1 1,1 9-1,-1-1 0,0-1 1,0-2-1,0-1 0,-1-2-34,0 5 1,0-2 0,0-3 0,-1-1-1,0-1 1,0 7 0,0-1 0,-1-3-1,0-4-87,-1 9 0,0-5 1,1-4-1,0 18 0,3-8 688,1-26 1,1-8 364,10 22-602,-1-63 1,-8-38-255,-4-34 0,-16-24 0,0 20 0,-1-6 0,2-26 0,0-9 0,0 16 0,0-4 0,-2-4 0,2 12 0,0-2 0,-1-3 0,-1-2 98,1 8 0,-1-2 0,-1-2 1,0-1-1,0-2 0,-1-11 1,-1-2-1,0-1 0,1-2 1,-1-1-71,2 10 1,0-1 0,0-2-1,0 0 1,0-1 0,1 0-1,0 9 1,0-1 0,1-1-1,0 1 1,-1-2 0,1 0-1,0 0-99,0-4 1,0-1 0,1-1 0,-1-1-1,1 1 1,0 1 0,0 1 0,2 4 0,-1 2-1,1-1 1,0 1 0,1 1 0,-1-1-1,1 1-19,-1-14 1,0-1-1,0 1 1,1 0 0,0 2-1,0 3 1,1-7 0,1 2-1,0 2 1,0 2-1,1 1 43,0 10 1,1 1 0,0 1 0,0 3 0,0 2 0,0-4 0,0 3 0,1 3 0,-1 4-229,1-33 1,0 12 274,0 27 0,0 13 0,0 23 0,0 82 0,0-5 0,0 8 0,0 18 0,0 7 0,0-14 0,0 4 0,0 6 0,3 7 0,0 6 0,2 6 0,0 2 0,-1-17 0,1 2 0,0 3 0,0 2 0,1 1 0,1 0 0,1-3 0,0 2 0,0 0 0,2 2 0,-1 1 0,1 1 0,1 1-66,-1-3 0,1 3 1,1 1-1,0 1 1,-1 0-1,1-1 1,0-1-1,-1-3 1,0 4-1,0-2 1,0-1-1,0-1 1,0 0-1,-1-1 0,-1-1-24,1 9 1,-1 0-1,0-1 1,0-1 0,-1-2-1,-1-3 1,1 4 0,-1-2-1,0-2 1,0-3-1,-1-1-51,1 8 1,0-3-1,-1-2 1,0-4-1,0 11 1,-1-5-1,0-8 632,1 4 1,1-10-1,6 16 1,4-71-1,-4-48 1,-4-39-296,-8 13 1,-2-7-1,0-5 1,1-6 0,-1-6-88,0 4 0,0-5 0,-1-4 0,-1-2 1,-1 4-1,-2-3 0,0-3 0,-1-1 1,0-2-186,-1 2 0,1-3 1,-1-1-1,-1-2 0,-1 0 1,-1-2-1,1 8 1,-2-1-1,-1-1 0,0-1 1,0-1-1,-1 0 0,0 0 5,-1-7 1,-1 0 0,0-1 0,0-1-1,0 0 1,0 1 0,0 0 0,1 2 0,0 0-1,1 0 1,-1 0 0,1 0 0,0 1-1,1-1 33,0 1 0,0 0 0,1-1 0,0 1 0,0 1 0,1 1 0,-1 1 0,-1-6 0,1 1 0,-1 1 0,1 2 0,1 1 0,0 3 38,1-5 0,0 2 0,1 2 0,1 3 0,-1 4 245,0-2 1,0 3 0,1 5 0,2 9 81,2-18 1,-1 39 0,-10 79-132,-2 31 1,1 20-1,2 1 1,0 10 0,-2 5-99,1-6 0,-3 4 0,1 5 1,2 2-1,5-23 0,2 1 1,0 3-1,0 1 0,1 1 1,0 1-170,1-4 1,0 1 0,0 1 0,0 2-1,1 0 1,0 0 0,0 1 0,1 4 0,0 2-1,0-1 1,1 2 0,0 0 0,1 0-1,0 1 5,1-8 0,1 0 1,0 2-1,0-1 1,0 1-1,1 0 1,-1-1-1,0-1 1,0 9-1,0 0 1,0-1-1,0 0 1,0-1-1,0 0 0,0 0-10,0-4 0,0 0 1,0 0-1,-1-1 0,1-1 1,1-1-1,-1-1 1,1 4-1,1-2 0,-1-1 1,1-1-1,1-1 0,-1 0-34,1 10 1,1 0 0,0-1 0,1-3-1,-1-1 1,0 10 0,1-3 0,0-3-1,0-1-31,1-11 1,1-1-1,-1-3 1,2-3-1,0 9 1,2-3-1,0-7 468,2 2 1,2-11 0,10 8 655,-11-54-739,-4-83 1,-8-22 0,-2-17-245,1 30 0,0-5 0,1-4 0,-2-3 0,-1 1 0,-1-2 0,0-4 0,0-2 0,-2-3-71,1 1 1,0-2 0,-1-2 0,-1-3-1,0-1 1,-1-1 0,0 16 0,0-2 0,-1 0-1,-1-2 1,0 0 0,0-2 0,-1 0-1,-1-1 19,0 4 0,0-1 0,-1-1 1,-1 0-1,0-1 0,0-1 0,0-1 1,0 0-1,1-1 0,0 2 0,1-1 1,0-1-1,-1-1 0,1 0 0,0 0 1,-1-2-1,1 0 0,0 0 0,0-1 9,0 4 0,0-2 0,0 0 1,0 0-1,0-1 0,0 0 0,0-1 1,1 0-1,-1 0 0,1 0 0,0-1 1,1 7-1,0-1 0,1 0 0,-1 0 1,1-1-1,-1 1 0,1-1 0,0-1 1,1 1-1,-1-1 0,1 0 0,-1-1 5,1 4 0,1 0 0,-1-1 0,1 0 0,0 0 1,-1-1-1,1 0 0,1 0 0,-1 0 0,0 0 1,1 0-1,-1 0 0,1 0 0,-1 0 0,1 0 1,0 0-1,0 0 0,0-1 0,1 1 0,-1 0 1,0-1-1,1 1 0,-1 0 0,1-1 0,0 1 0,0-1-2,0 0 1,0-1 0,0 0-1,0 0 1,0 0 0,0 0-1,1 0 1,-1 1 0,1-1-1,0 1 1,0 0 0,0 0-1,0 1 1,0-5 0,1 1-1,-1 0 1,1 0 0,0 0-1,0 1 1,0 0 0,1 1-1,-1-1 1,0 1 0,1 1-1,-1 0-5,1-4 1,-1-1 0,1 1 0,-1 0 0,1 1 0,0 0 0,0 1 0,0 1 0,0 1 0,0 1 0,0 2 0,0-8 0,1 2 0,-1 1 0,0 0 0,1 3 0,0 0 0,-1 2 0,1 2 0,0 1-2,0-10 0,-1 2 0,1 2 0,1 1 0,-1 4 0,0 2 1,0 4 45,0-8 0,0 1 0,0 5 0,0 10 0,0 13 0,0-9 0,0 37 0,0 90 0,0 3 0,1 14 0,-2 4 0,-5 17 0,-3 7 0,0 4 0,1-11 0,-1 4 0,1 3 0,0 6 0,3-18 0,0 4 0,1 2 0,1 3 0,-1 2 0,1 1 0,1-14 0,0 2 0,0 1 0,0 2 0,1 0 0,-1 1 0,1 0 0,0-1 0,0 1 0,0 0 0,1 1 0,-1 0 0,1 0 0,-1 0 0,1 1 0,0 0 0,-1 4 0,1 1 0,0 0 0,0 1 0,0 0 0,0-1 0,1 0 0,-1-1 0,0-4 0,0-1 0,0 1 0,0-1 0,1-1 0,-1 0 0,0-1 0,1-1 0,0 7 0,-1-1 0,1-1 0,0 0 0,0-2 0,0 0 0,0-1 0,1 7 0,-1-1 0,1-1 0,0-2 0,0-1 0,0-3 109,2 4 0,-1-2 0,1-3 0,1-2 1,-1-5-1,0 0 0,1-4 0,0-4 1,1-5 381,3 33 1,1-15-1,10 7 1,-1-79-165,1-60 1,-5-16 0,-2-13-188,-1 0 0,-1-7 1,-1-6-1,-2-2 1,-1-5-1,-1-6 1,-1-3-217,-1 20 0,0-4 1,-1-2-1,0-2 0,0-2 1,0 1-1,-1 6 1,0-1-1,0-2 0,-1 0 1,0 0-1,1-2 0,-1-1 14,-1 5 1,0-2-1,0 0 1,0-1-1,0-1 1,0 0-1,0 0 1,0 0 0,0-2-1,0 0 1,0-1-1,0 0 1,0-1-1,0 1 1,0-1-1,0 0 58,0-3 1,0 1-1,0-2 1,0 1-1,0-1 1,0 1-1,0 0 1,0 1-1,0 3 1,0-1-1,0 1 1,0 1-1,0-1 1,0 2-1,0-1 1,0 1 3,0-10 0,0 1 0,0-1 0,0 2 0,0 0 0,0 2 0,0 2 0,0-4 0,0 1 0,0 2 0,0 1 0,0 2 0,0 1 0,0-9 0,0 0 0,0 3 0,0 3 0,0 5 0,0 0 0,0 3 0,0 5 0,0 7 451,0-28 0,0 19-451,0 13 0,0 111 0,0 31 0,0 16 0,0 11 0,0-12 0,0 6 0,0 1 0,0 2 0,0 2 0,0 1 0,-1-19 0,1 0 0,-1 1 0,0 2-111,0 5 0,0 2 0,-1-1 0,0-2 1,-1 17-1,1-3 0,-2-6 111,0-19 0,-1-4 0,1-5 0,-1 7 0,1-15 983,4-31-492,0-66 1,-6-36-247,2 23 1,1-5 0,0-19 0,0-5-83,2-14 1,2-4 0,-2 28-1,1-3 1,-1 0 32,-1-6 1,0 0-1,-1 1 1,-1-22 0,-1 6 294,0 18 1,-3 6-1,-4 17 1,7 8-1,29-10 1,30 7-247,-2 20 1,7 1 0,6-5 0,3-2-67,11-5 1,-1-3 0,-12 2 0,-4-3-180,-3 1 0,-7-3 0,-12 2 0,-6-2 491,12-31 1,-22 4-182,-17 15 1,-5 9-311,-2 4 0,-28-2 0,-18 3 0,-11-3 327,-15 2 0,-13-4-327,34 21 0,-2-1 0,-3-3 0,-1-1 0,-11-2 0,-2 0 0,-1-2 0,-3 0-242,-10-2 0,-2 1 0,0 3 0,-3 3 242,25 10 0,-1 1 0,-1 1 0,-1 1 0,1 0 0,-2 1 0,-3 1 0,-1 0 0,0 2 0,2 2 0,1 2 0,1 1 0,0 3 0,0 2 0,1 1 0,-25-2 0,1 3 0,2 3 0,2 2 0,14-1 0,2 0 0,5 0 0,1 0 0,12 0 0,2 0 0,-34 0 0,28 0 0,12 0 0,34 0 0,37-9 0,39-4 0,-12 0 0,5-2 0,9-5 0,4 0 0,21-2 0,7-1 0,-18 1 0,5 0 0,2 0 0,-14 7 0,3 1 0,1 0 0,2-1-123,10-4 0,2-2 0,0 1 0,0 1 0,-4 2 0,0 2 0,-1-1 0,-2 1 6,-2 0 1,-1 0 0,-3 0 0,-2 1 0,4-1 0,-3 2 0,-7 0 116,6-1 0,-10 2 0,20-1 0,-93 13 0,-31 21 0,-48 19 0,26-16 0,-4 2 0,-16 6 0,-6 1 0,19-10 0,-3-1 0,-2 1-141,-11 1 1,-4 0-1,-1-1 1,14-4-1,-2 0 1,-2-1-1,-1-2 18,-6 0 0,-3-1 0,0-1 0,-1 0 0,-4 0 0,-2-1 0,0 0 0,-1-3 88,-4-2 0,-2-2 1,1 0-1,2 0 1,7 2-1,2-1 1,1 1-1,1 0 35,6-2 0,2 1 0,1-1 0,2 1 0,-10 0 0,2 0 0,6 3 0,-11 9 0,8 1 0,16-7 0,10 2 0,10 18 0,25-18 0,59 3 327,27-18 1,-12 0 0,7 0-132,14 0 1,7 0-1,-13 0 1,5 0 0,3 0-133,14 0 0,5 0 0,4 0 1,-12-2-1,2 0 0,3 0 0,2-1-163,-8 1 1,3-1 0,1 1-1,0-1 1,1 0 0,1 0-1,0-1 1,1 1 0,0-1-1,0 0-11,2 1 1,2-1 0,-1 0 0,-2 0-1,-4 0 1,5 0 0,-3-1 0,-4 1-1,-6-1-218,2 1 0,-6 1 0,-7-3 819,2-3 1,-13 1-330,-16 6 0,-69-5-162,-34 14 0,10 2 0,-5 4 0,-16 5 0,-5 3 0,-18 4 0,-6 2 0,20-7 0,-3-1 0,-2 1 0,-2 0 0,-1 1 0,-2-3-141,-8-3 1,-3-2-1,0-2 1,24-3-1,0-1 1,-1-1-1,0-1 10,-3-2 0,1-2 1,-1 0-1,1 0 0,-21 3 1,0 0-1,3 2 131,7-1 0,1 2 0,4 0 0,10-1 0,4 0 0,3 2 491,-15 5 1,7 0-1,13-7 1,11 1 491,9 10-586,44-14 1,57 5-398,26-8 0,-29 0 0,3 0 0,8 0 0,4 0 0,18 0 0,7 0 0,-23 1 0,4-1 0,1-1 0,11-1 0,2-1 0,2 0-34,-17 0 0,3 0 0,0 0 1,0-2-1,1 0 0,0-1 1,0-1-1,0-1 34,4 1 0,1-2 0,-1 1 0,-4 0 0,12-2 0,-4 1 0,-4-1 0,-11 2 0,-3-1 0,-4 0 0,14-2 0,-12 0 0,-7 1 0,-46 1 0,-47 9 0,-23 0 0,-17 0 0,24 1 0,-4 2 0,-8 3 0,-4 1 0,-25-1 0,-7-1 0,19 1 0,-4 2 0,-3-2 0,11-2 0,-3-1 0,-2-1 0,-2 0-123,-8-1 0,-2-2 0,-1 1 0,1 0 0,1 0 0,1 0 0,0 0 0,0 0-18,-1-1 1,-1 1-1,2 0 1,2 1-1,-11 1 1,4 1-1,5 0-19,16 1 1,5 0 0,3 1 486,-13 2 1,13 4 0,11 13 655,40-5-817,39-3 1,48-16-167,-24 0 0,5 0 0,20 0 0,7 0 0,-14 0 0,4 0 0,3 0 0,19 0 0,4 0 0,4 0-110,-11 0 1,3 0 0,3 0 0,0 0-1,-13 0 1,2 0 0,0 0 0,1 0-1,1 0 11,6 0 1,1 0 0,0 0-1,-1 0 1,-1 0 0,-9 0-1,-1 0 1,0 0 0,-2 0-1,-1 0-42,15 0 1,-1 0-1,-3 0 1,-5 0-1,4 0 1,-6 0-1,-7 0 632,1 0 1,-13 0-80,-4 0 0,-74 2-412,-39 4 0,-20-1 0,-6 8 0,26-10 0,-3 0 0,-5 4 0,-4-1 0,-21-3 0,-7-1 0,19 0 0,-3 0 0,-3 0 0,-15-1 0,-4 0 0,-2-1-123,16 1 0,-2-1 0,-2 0 0,0-1 0,-5 1 0,0 0 0,-1 0 0,-1 0 13,15 1 1,-1-1 0,-1 0 0,1 0-1,0-1 1,-17 0 0,1-1 0,0-1-1,2 1 20,5-1 0,1 0-1,1-1 1,2 1 0,6-1 0,1 0 0,2 0 0,4 0 286,-10 0 1,5-1-1,3 1 1,-15-1 0,8 2 294,25 2 1,10 2 491,16-1-932,108 0 1,-18 0 0,8 0-52,27 0 0,8 0 0,-26 0 0,2 0 0,3 0 0,12 0 0,3 0 0,2 0 0,-17 0 0,2 0 0,1 0 0,2 0-110,6-1 1,2 1 0,2-1 0,1 3-1,-13 0 1,1 1 0,2 2 0,0-1-1,1 1 11,5 1 1,1 0 0,1 1-1,0 0 1,-2 0 0,-4-1-1,-1 0 1,0-1 0,-1 2-1,-1-1-24,-4 2 0,0 0 0,-2 1 0,-1-1 0,-4-1 0,27 0 0,-4-1 0,-8 0 614,10 5 1,-11-2-323,-18-8 0,-26 4 1,-45 4-1,-26-7-73,-20 5 1,-28 1-97,-11 6 0,31-3 0,-3 1 0,-9-1 0,-5-2 0,-20 1 0,-6-2 0,20-4 0,-4 1 0,-2-1 0,-7-1 0,-1 1 0,-3-1-141,19 1 1,-2-1-1,-1 1 1,1-1-1,-22 0 1,0 0-1,-1-1 18,22-1 1,-1-1-1,0-1 1,1 1 0,-18 0-1,2 0 1,1 0 122,6 0 0,2 0 0,2 0 0,10 1 0,3-1 0,2 1 491,-14 2 1,7 1-165,19 1 1,8 1 0,9 5 163,65-5 1,30-4-345,42-2 0,-42 0 1,2 0-148,5 0 0,4 0 0,23 3 0,5 1 0,-19-2 0,3 0 0,2 0 0,6 1 0,3 0 0,1 0-141,5 0 1,3-1-1,-1 0 1,-22-2-1,0 1 1,-1-1-1,1 1 8,0 0 1,0 1 0,-1 0 0,-1-1 0,13 1 0,-1-2 0,-5 1 132,21-1 0,-8 0 491,-16 0 1,-12 0-1,-14 0 1,-47 0-99,-57 0 0,-5 0-393,-2 0 0,-11 0 0,-8 0 0,21 0 0,-6 0 0,-12 0 0,-7 0 0,8 0 0,-5 0 0,-5 0-123,9 0 0,-2 1 0,-3-1 0,-1-1 0,-11-3 0,-2-1 0,-2-1 0,-1-1 24,9 0 1,-3 1 0,0-2-1,0 0 1,1-2 0,4-1-1,1-1 1,0-1 0,0-1-1,1-2-11,1 0 1,-1-2 0,1 0 0,1-2-1,3 1 1,-10-4 0,2 0 0,2 0-1,4-2 68,-12-5 1,4-2 0,3 3 0,12 6 0,3 1 0,2 1 286,-15-6 1,5 2 0,19 10 0,3 2 189,5 0 1,6 0-436,-13-9 0,30 2 0,45-6 0,29 0 0,7 7 0,10 1 0,24 2 0,11-1 0,-14 0 0,5-4 0,4 1-110,-9 2 1,2-1 0,3 1 0,2 1-1,-9 2 1,1 0 0,2 1 0,1 1-1,1 0 11,9 1 1,1 1 0,1 0-1,1 2 1,0 0 0,0 0-1,0 1 1,0 1 0,0 0-1,0 1-11,1 1 1,1 1 0,0 0 0,-3 1-1,-3-1 1,4-1 0,-2 0 0,-4 0-1,-6 1 8,3-1 1,-5 2-1,-9-2 347,5-4 1,-16 0 0,-22-2 0,-66 5 81,-31 4 1,2 1 0,-7 2-142,-15-1 1,-7 0 0,13 0 0,-3 0 0,-2 0-187,-9 0 0,-3 0 0,0 0 0,-7 0 0,-1 0 0,-2 0-123,18 0 0,0 0 0,-1 0 0,0 0 0,1 0 0,1 0 0,-1 0 0,0 0 0,-5 0 0,-1 0 0,0 0 0,2 0 0,3-2 0,1 0 0,0 0 0,1-1 91,-22-1 1,0 0-1,3-1 1,9-3-1,2 0 1,2-2-82,12-1 1,1 0-1,2 0 1,-24-3-1,1 2 113,5 2 0,3 0 0,14 1 0,5 1 491,6 4 1,5 1 491,-24-3-656,47 6 1,67-4 0,28-1-258,18-1 0,11-1 0,-10-3 1,5-2-1,3-1-70,-17 2 0,0 0 0,3-1 0,1 0 0,14-1 0,2-1 0,3-1 0,2 1-99,-10 1 1,2 0 0,1-1-1,2 1 1,-1 0 0,1 1-1,1 0 1,1 0 0,0 0-1,1-1 12,-11 3 0,1-1 0,0 0 1,0 0-1,-1 0 0,-2 0 0,6 0 1,-2 0-1,-1 1 0,-2-1 0,-3 0 87,8-2 0,-2 0 0,-4 0 0,-3-1-163,5 0 0,-4 1 0,-12-3 163,-11-4 0,-13 1 0,-12-1 0,-50 14 0,-20 3 0,-22 3 0,-15 0 0,23 4 0,-4 1 0,-10 1 0,-5 1 0,-12 5 0,-5 0 0,14-3 0,-4 0 0,-1-1 0,-4 1 0,-1-1 0,-2-1-141,-11-2 1,-2-1-1,-2 0 1,23 0-1,0 0 1,-1 0-1,0-1 37,-4 0 1,-1-2-1,1 0 1,1 1 0,-20 2-1,2 2 1,1-1 103,5 0 0,1-1 0,3 0 0,7 1 0,3 0 0,1 1 245,-24 0 1,4 1 0,8 1 0,4-1-1,17-4 1,3 0 0,10 1 0,4-1 737,-29-3 0,10 0-153,53 0-830,62 0 0,50 0 0,-15 0 0,8 0 0,-20 0 0,3 0 0,2 0 0,14 1 0,3-1 0,5-1 0,-11-3 0,4-1 0,3-2 0,1 1-99,-10 1 1,3 0 0,0 0-1,2-1 1,0 1 0,7-1-1,1 0 1,2 0 0,0 0-1,1 2 9,-12 1 1,2 0-1,1 1 1,-1 0 0,-1 0-1,-2 1 1,6-1 0,-2 0-1,-2 0 1,-1 0-1,-2 1 66,12 0 0,-2 1 0,-2 1 1,-6-1-1,6 0 0,-5 0 0,-9 0 76,-3 0 1,-9 0-53,25 0 0,-99 0 0,-34 0 0,-48 9 0,29-3 0,-5 1 0,-9 1 0,-6-1 0,15-2 0,-3-1 0,-2 0 0,-7 0 0,-2-1 0,-2-1-164,-9-2 0,-2 0 0,0 0 0,-5 0 0,0 0 0,-1 0 58,20 0 0,-1 0 1,0 0-1,1 0 0,-22 0 1,0 0-1,2 0 106,3-1 0,1 1 0,2 1 0,8 1 0,2 1 0,2 0 196,8 1 1,2 0-1,3 2 1,-21 5 0,4 4 48,7 1 1,4 0 0,11-4 0,4-2 737,-34 10-194,23-5-789,47-4 0,41-2 0,38-9 0,35 0 0,-29 0 0,6 0 0,17 0 0,5 0 0,-19 0 0,4 0 0,2 0-65,13 0 1,3 0-1,2 0 1,-18 0-1,2 0 1,0 0 0,2 0 64,7 0 0,1 0 0,0 0 0,1 0 0,-1 0 0,0 0 0,0 0 0,-1 0 0,-2 0 0,1 0 0,-2 0 0,-1 0 0,-6-2 0,-1 0 0,-1 0 0,-2-1 0,15-1 0,-2-1 0,-4 1 0,-12 0 0,-2 1 0,-3-1 124,20-3 1,-4 1-1,-15 3 1,-4 1-125,34-4 0,-26 4 0,-19 2 0,-19 0 0,-23 0 0,-43 0 0,-27 0 0,-15 6 0,-5 1 0,23 3 0,-5 2 0,-20-2 0,-8-1 0,14-1 0,-3 1 0,-4-2-2,10-1 1,-3-1-1,-2-1 1,0 1-1,-3-1 1,-1-1-1,-2 0 1,1 0 1,-6 0 0,-2 0 0,1 1 0,3-1 0,8 0 0,2-1 0,1 1 0,1 0 0,-18 0 0,2 1 0,4 2 0,14 1 0,3 0 0,3 1 0,-9-3 0,7 3 0,-24 13 0,73-18 0,45 5 0,39-8 0,13 0 0,20 0 0,-31 0 0,4 0 0,8 0 0,5 0 0,-16 2 0,2 2 0,3-1-164,10 1 0,2 1 0,2-1 0,7 0 0,2-1 0,1 1 41,-19-1 0,1 1 0,0-1 0,-1 0 0,-1-1 0,-1-1 0,0-1 0,0 1 117,21 2 1,0-1 0,-4 0 0,-10-1 0,-2 0 0,-3-1 496,24 0 1,-8 0-1,-19 0 1,-15 0-266,-27 0 1,-75 0-227,-56 0 0,45-3 0,2 0 0,-28-4 0,20 0 0,-6-1 0,-16 2 0,-8-1 0,11-4 0,-5-4 0,-4-1-110,8 2 1,-4-2 0,-2-1 0,-1-1-1,9 1 1,-1-2 0,-1 0 0,-2-2-1,0-1 11,-9-3 1,-2-2 0,-1-1-1,1-1 1,1 1 0,7 0-1,0 1 1,1-1 0,0 0-1,1-1-11,3 2 1,-1-1 0,0 0 0,3 0-1,1 2 1,-4-1 0,1 0 0,3 2-1,2 2 437,-8 1 1,3 3 0,5 1-194,-13-5 0,9 5-134,-18 7 0,65 2 0,25 9 0,51 0 0,14 0 0,-9 0 0,5 0 0,11 0 0,5 0 0,19 0 0,7 0 0,-19 0 0,2 0 0,4 0 0,-11 0 0,2 0 0,1 0 0,3 0 24,8 0 0,2 0 0,2 0 1,1 0-1,-11 1 0,1-1 1,2 1-1,0 0 0,1 1-24,4 0 0,2 0 0,1 1 0,-2 0 0,-1 0 0,11-1 0,0 1 0,-3 0 0,-2 2 0,-10 0 0,-2 2 0,-2 0 0,-4 0 21,10-1 1,-3 1-1,-11 2-21,-7 3 0,-12 4 0,7 12 0,-61 5 0,-17-5 0,-40-15 0,-8 0 0,11-5 0,-6 0 0,-9 4 0,-5 2 0,10-5 0,-3 1 0,-3-1 0,-10 2 0,-3 0 0,-2 0 0,-7-1 0,-3 1 0,-1-2 122,17-2 1,-1-1 0,0 1 0,-1-1 0,-1 1 0,1 0 0,-1 0 0,0 1-109,-1-1 1,-1 1-1,0 1 1,2-1-1,3 1 1,1 1 0,1-1-1,2 0-14,-19 2 0,3 0 0,1 0 0,10-1 0,2 0 0,1 0-94,8 1 0,2 1 0,1-2 1,-24 1-1,3 0 94,14-1 0,3-1 0,6-2 0,3-3 0,-37-4 0,18 0 0,21 0 0,29 0 0,34 0 491,35 0 1,31 0-247,-20 0 1,4 0 0,18 0 0,4-2-129,16 0 1,6-2 0,-21-1 0,3-1 0,2-1-259,10 0 1,2-2-1,1-1 1,-18 1-1,0-2 1,2 0-1,0 1 18,5 0 0,1 0 0,1 1 0,-2-2 0,-3 1 0,-2-1 0,0 0 0,0 0 103,2 1 0,0 0 1,-1 0-1,-2 1 1,19-2-1,-3 1 1,-1 0-94,-9 1 0,0 0 0,-4 1 0,-10 1 0,-2 1 0,-4 0 113,12-1 0,-8 0 0,28-1 0,-22 8 0,-61 0 0,-11 0 0,-34 0 0,-16 0 0,-31 0 0,20 0 0,-6 0 0,-20-1 0,-6 2 0,19 0 0,-2 2 0,-2-1 56,-11 0 1,-3 0-1,-1 1 1,-6 1 0,-1 1-1,-1-1-56,19-2 0,0 0 0,-1-1 0,2 0 0,-20 2 0,1-1 0,1 0 0,0-2 0,1 0 0,1 0 0,9 0 0,1 0 0,4 0 43,9 0 1,2 0 0,3 0 0,-26 0 0,5 0-44,17 0 0,5 0 0,8 0 0,2 0 0,-42 0 0,18 0 0,8 0 0,13 0 0,20 0 0,17 0 491,5 0 1,60 0-165,23 0 1,-7 0 0,8 0-275,11 0 0,7 0 0,-11 0 1,5-1-1,3 0-53,-10 0 0,2 0 0,2-1 0,3-1 0,14-1 0,2-2 0,4-1 0,2 0-99,-10 1 1,3 0 0,1-1-1,0 0 1,0 1 0,-1-1-1,0-1 1,-1 1 0,1 0-1,-1 1-11,0 0 1,0 1 0,-1 0 0,-1 0-1,-3 0 1,10-1 0,-3 1 0,-3 0-1,-4-1-218,6-3 0,-4 0 0,-6 1 21,15 1 1,-13 1 306,-8-3 0,-71 9 0,-97 0 0,25 0 0,-7 0 0,9 0 0,-4 0 0,-3 0 0,-12 0 0,-3 0 0,-3 0 0,15 0 0,-1 0 0,-2 0 0,-1 0-123,-8 0 0,-1 0 0,-2 1 0,0-2 0,-4-1 0,-1 0 0,-2 0 0,1-1 0,-4 1 0,-1-1 0,0-1 0,3 0 0,6-1 0,2-1 0,1 0 0,1-1 36,4 1 1,1-1 0,2 0-1,1 1 1,-14-1 0,3 1-1,2 2 283,11 1 1,2 1-1,2 0 1,-23 1 0,5 0 48,19 1 1,5 0 0,11 0 0,3 0 737,-26 0-974,25 0-9,43 0 0,55 0 0,16 0 0,-11 0 0,5 0 0,9 0 0,5 0 0,10 0 0,5 0 0,-15 0 0,3 0 0,3 0 163,5 0 1,3 0 0,2 0 0,9 0 0,2-1 0,1 0-162,-19 0 1,0-1 0,1 0 0,0 0 0,0 0-1,1 0 1,0-1 0,1-1-3,2 0 0,0-1 0,1 0 0,-1 0 0,-2 0 0,0 0 0,0 0 0,-2 0 0,-1 0 0,-1 0 0,-1 0 0,0 1 0,23-1 0,-1 1 0,-1 0 0,-2-1 0,-1 0 0,-2 1 0,-2 2 0,-2 1 0,0 0 0,-3-1 0,0-1 0,0 2 0,-2-1 0,0 2 0,-1-1-92,-5 1 0,-1 0 0,0 0 1,-2 0-1,1 0 0,-2 0 92,-5 0 0,-1 0 0,0 0 0,0 0 0,-1 0 0,2 0 0,5 0 0,2 0 0,-1 0 0,-5 0 0,0 0 0,0 0 0,3 0 0,1 0 0,-3 0 0,17 1 0,-8 1 0,-24 1 0,-6 0 0,25-1 0,-17 16 0,-35 1 983,-5 3-492,-26-2 1,-4-12-1,-13-8 1,7 7-338,-14-1 1,9 1-155,-22-7 0,-23 0 0,19 0 0,-5 0 0,-10 3 0,-5 0 0,-14 1 0,-2-1 0,10 1 0,2 1 0,1-2 0,2 0 0,12-2 0,3 0 0,3 3 0,1-1 0,-37-1 0,17-2 0,7 0 0,13 0 0,-3 0 0,9 0 0,1 7 0,5-1 0,8 7 0,-1-6 0,0 8 0,-6-13 0,0 5 0,9 4 0,1-9 0,1 7 0,-3-9 0,36 0 0,19 0 0,35 0 0,-1 0 0,6 0 0,1 0 0,24 0 0,-31 0 0,2 0 0,1-1 0,2-1 0,7-1 0,4 0 0,15 1 0,5-1-164,-24 0 0,3-2 0,-1 0 0,-1 1 0,0 0 0,-2-1 151,28-4 1,-4-1 0,-14 0 0,-6 0 12,-15 0 0,-5 1 0,28-2 0,-51 2 0,-21 9 0,-46 0 0,11 0 0,-20 0 983,18 0-958,15 9 0,-5 17-25,18 13 0,0 24 0,0 9 0,0-16 0,0 6 0,0 14 0,0 4 0,0 13 0,0 4-164,0-21 0,0 3 0,0 1 0,0 2 0,0 0 0,0 2 23,0 7 0,0 2 0,0-2 0,0-7 0,0-2 0,0 0 141,0-3 0,0 0 0,0-2 0,0-9 0,0-1 0,0-2-122,0 31 0,0-2 1,3-11-1,1-1 122,-1 1 0,0-2 0,5-10 0,0-3 0,-1-8 0,-1-2 0,2 35 0,-1-14 0,2-29 0,-3-4 0,1-18 983,-7-17-717,0-66 1,-2-9-1,-1-13-266,0 2 0,-1-6 0,-2-5 0,1 6 0,0-5 0,-1-2 0,-2-3-99,0 7 1,-1-3 0,-1-2-1,1 1 1,0 0 0,1 3-1,0 0 1,1 0 0,0 1-1,0 0-24,-2-17 0,1 1 0,0 1 0,0 3 0,1 9 0,-1 2 0,2 2 0,1 3-41,2-9 0,1 3 0,0 3 0,0 8 0,-1 2 0,2 3 161,0-22 0,2 5 0,-1 13 1,0 5 2,0-30 0,-7 21 0,1 38 0,-1 17 0,-10-4 0,4 24 491,-7 2 1,9 26-165,5 26 1,-7 4 0,-5 8-188,2-4 0,-1 6 1,-2 4-1,0 4 1,-2 5-1,0 4 1,-1 4-231,2-2 1,-2 5-1,1 3 1,0 1 0,1 1-1,2-10 1,1 0 0,0 2-1,0 1 1,1 1-1,0 2 14,2-6 0,0 2 1,1 2-1,-1 0 0,2 0 1,0-1-1,0-1 1,0 5-1,1 0 0,0-1 1,1-1-1,1 0 0,1-1-14,1-3 1,1 1-1,1-1 1,0-1 0,0-2-1,0 0 1,0 6 0,0-1-1,1-2 1,-1-1-1,0-2-33,0 8 0,0-2 0,1-2 0,-1-1 0,0-8 0,1-2 0,0-1 0,-1-4-74,1 7 0,-1-4 1,1-4-1,-1 18 0,2-6-295,2-11 0,2-5-133,-1 32 625,0-65 0,0-33 0,0-39 0,-7-16 491,1-3 1,-1-14-165,7-20 1,0 32 0,0-4-132,0-14 1,0-7-1,0 9 1,0-5 0,0-4-118,0 11 1,0-2 0,0-2 0,0-1 0,0-7-1,0-3 1,0 0 0,0-2-80,0-7 0,0-2 0,0 0 0,0 0 0,0 19 0,0 1 0,0 0 0,0 0 0,0 0 0,0-20 0,0 0 0,0 0 0,0 1 0,0 5 0,0 0 0,0 1 0,0 2 0,0 9 0,0 1 0,0 1 0,0 3 0,0-15 0,0 4 0,0 2 29,0 14 0,0 2 0,0 3 0,0-19 0,0 7-29,0 24 0,0 5 0,0-22 0,0 27 0,0 16 0,0 27 0,0 24 0,0 34 491,0 10 1,7 25-247,-4-38 1,0 5 0,4 30 0,1 9-106,-3-16 0,-2 5 1,2 2-1,1-11 1,1 1-1,1 3 1,0 1-264,1 9 0,0 3 0,1 0 0,1-1 0,0-2 0,1-1 0,0-1 0,1 1-18,1-1 1,1 1-1,1-2 1,-2-2-1,0 13 1,0-3-1,-1-6-17,4 12 1,-1-8 0,-4-18 0,0-8 157,7 10 0,-8-43 0,-4-48 0,-14-40 0,-10-7 0,-9-19 0,6 15 0,0-7 0,4-20 0,0-7 0,0 15 0,-1-5 0,2-3-123,4 11 0,1-2 0,1-3 0,0-1 0,-2-6 0,0-2 0,1 0 0,0-3 13,3 15 1,0-2 0,1 0 0,0-1-1,0 2 1,-3-15 0,1 0 0,-1 1-1,2 1-31,1 4 1,1 1-1,1 1 1,-1 3-1,-1-16 1,1 3-1,1 5 337,3 17 1,2 4-1,-1 4 1,0-14 0,0 9 786,0-23-660,0 39-323,0 57 0,0 39 0,0 48 0,1-28 0,0 6 0,2 18 0,1 7 0,-1-12 0,1 5 0,0 4-123,0-4 0,2 4 0,-1 2 0,-1 0 0,0 3 0,-1 1 0,-1 0 0,0 3 13,0-13 1,-1 2 0,1 0 0,-1 0-1,0-2 1,0 13 0,-1-2 0,1-2-1,-1-2-61,0-10 0,0-1 1,0-2-1,0-5 498,0 8 1,0-5 0,0-10 163,0 26 1,-2-95-165,-5-79 1,2 12 0,-1-7-327,-3-15 1,-1-6-1,1 21 1,0-4-1,1-2-124,1 11 0,0-1 0,1-2 0,-1 0 0,0-1 0,-1 0 0,0-1 0,1 0-18,1-3 1,2-2-1,-1 2 1,0 1-1,-3-19 1,0 2-1,0 2 127,4 12 1,0 1 0,-1 5 0,-3-17 0,-1 9 13,-1 25 0,0 7 0,-1-19 983,-6 45-492,-3 27 1,5 24-64,-5 30 1,14 24-429,-1 22 0,2-39 0,0 2 0,-1 9 0,-2 4 0,-4 19 0,-2 6 39,4-22 0,-1 4 1,0 2-1,0 8 1,0 2-1,0 2-39,1-16 0,0 2 0,0 0 0,1-2 0,-1 18 0,2-2 0,-2-2 0,-3-7 0,-1-3 0,1-3 0,0 23 0,0-15 0,-9-12 0,12-71 0,1-55 0,-4-46 0,9 36 0,1-4 0,-4-11 0,-1-5 0,1-15 0,1-6 0,2 27 0,1-2 0,-1-2-164,0-12 0,-1-3 0,1 1 0,0 1 0,0 1 0,-1-1 51,-1-1 0,-1 0 0,0 2 0,1 9 0,-1 2 0,1 1 113,-1 6 0,1 2 0,-1 3 0,-2-11 0,1 6 0,1 17 0,1 5 0,-3-15 0,9 82 491,0 36 1,0 34-247,0-33 1,0 3 0,0 9 0,0 3-217,0 4 1,0 4-1,0-12 1,0 4 0,0 2-194,0 9 0,0 3 0,0 2 0,0 9 0,0 2 0,0 2 23,0-20 1,0 1-1,0 0 1,0-2-1,0 15 1,0-2-1,0-4 140,0-10 1,0-4 0,0-4 245,0 3 1,0-10 0,-2 9 0,-3-85 101,-1-31 0,-1-21-347,7-18 0,0 27 0,0-4 0,0-11 0,0-4 0,0-17 0,0-4-164,0 24 0,0-3 0,0-1 0,0-1 0,0-1 0,0 0 91,0-3 0,0 0 1,0 1-1,0 0 0,0 1 1,0 2 72,0 5 0,0 2 0,0 2 0,0-20 0,0 6-22,0 26 0,0 5 22,0-19 0,0 90 0,0 49 245,0-17 1,0 5 0,0 7 0,0 2-1,1 3 1,-2 3 0,-1 12 0,-2 4-241,-5 7 1,-2 3 0,3-23-1,-1 2 1,-2 2-170,-7 9 0,-3 2 0,1-1 0,4-8 0,2-2 0,-2 0 45,-1-2 1,-1 0-1,1-3 119,-2 20 0,3-10 983,-3 1-494,10-57-489,9-111 0,6 22 0,3-7 0,0 6 0,2-5 0,2 0 0,1-1 0,2-1 0,2-2-164,5-8 0,2-3 0,-1 1 0,-4 4 0,0 0 0,-2 0 99,-1 0 1,-2 0 0,-1 2-1,-1 8 1,0 1 0,-2 2 64,2-28 0,0 5 0,1 26 0,-2 4 0,-8 2 0,3 12 0,19 25 491,1 40 1,-6 32-401,-10-3 0,-2 7 0,-1 6 0,1 4-91,8 7 0,-1 4 0,-6 16 0,-3 4-164,0-23 0,0 3 0,-1 0 0,-3 3 0,-1-1 0,0 2 75,0 6 0,0 2 1,0-4-1,-1-10 0,0-3 1,-1-3 88,0 13 0,0-7 245,0-15 1,0-11 0,0-21 0,0-39-35,0-28 0,9-35-211,2 21 0,4-5 0,9-23 0,7-6 0,-2 16 0,4-4 0,3-1 0,4-10 0,3-2 0,2-2-123,-8 15 0,2-3 0,0 1 0,3 0 0,1 3 0,3 1 0,1 1 0,0 0-18,1-3 1,2 0-1,0 1 1,-2 4-1,8-11 1,-2 4-1,-3 4-183,4-13 1,-6 8 323,-11 25 0,-6 13 0,-10 25 0,-9 47 0,0 29 327,7 18 1,-10-28 0,-1 2-221,1 5 0,0 2 0,0 6 0,-1 3-107,1 9 0,0 1 0,0-5 0,0 0 0,0-1 0,-1-3 0,-3-13 0,-1-5 0,2 33 0,-5-22 0,-2-54 491,0-22 1,-9-22-1,-4-24 1,-11-4-54,-2-9 1,-13-13-439,22 31 0,1-3 0,-8-3 0,0-2 0,5-9 0,-1-1 0,-6 5 0,-2 1 0,-1-4 0,-1 3 0,1 13 0,-3 5 0,-3 4 0,-2 5 0,-26-12 0,-3 32 0,5 20 0,3 33 0,26 7 0,3 9 0,-5 23 0,2 7 0,-2 12 0,-1 5 0,9-28 0,-1 2 0,1 1 0,0 3 0,0 2 0,0 0-164,-1 6 0,1 1 0,0 1 0,0 3 0,0 0 0,0 2 0,0 5 0,-1 1 0,2-3 0,2-9 0,0-3 0,1-1 151,2-7 0,0-1 0,1-5 0,-2 10 0,1-6 13,6-17 0,2-8 0,-1-4 0,4-36 0,9-45 0,0-16 0,0-16 0,-6-22 0,2 43 0,1-2 0,-1-12 0,1-3 0,4-7 0,-2 0 0,-3 1 0,-2 0 0,-3-6 0,-2 3 0,1 10 0,-2 3 0,-3 4 0,-2 2 0,-12-35 0,-10 34 0,4 13 491,-30 35 1,13 35-165,-14 35 1,31-13 0,1 6-315,-2 17 0,0 6 1,6-17-1,-1 3 1,0 1-178,-1 6 0,-1 3 0,0-1 0,-1-1 0,0 0 0,0 0 118,1-3 1,1 0-1,-1-2 1,-14 16 0,-2-6 45,3-12 0,1-6 0,9-13 0,2-8 0,-18-2 0,26-22 0,8-31 0,18-13 0,0-21 0,15-5 0,18-13 0,22 3 0,-13 35 0,7 2 0,7 0 0,3-1 0,8-6 0,4 0 0,12-3 0,3-1-20,-25 9 1,0-2 0,0 1-1,3 1 1,-1 1 0,2 0 19,2-2 0,1 0 0,0 0 0,-3 3 0,0 1 0,0 1 0,-1 3 0,0 1 0,-2 0 0,24-11 0,-2 3-165,-6 9 0,1 4 0,4 1 0,1 3 165,5 2 0,-1 4 0,-11 3 0,-8 3 0,2-4 0,-66 9 0,-86 0 0,27 0 0,-3 0 0,-1 0 0,-1 0 0,-12 0 0,-2 0 0,-10 1 0,-4 0-136,16 1 0,-4 1 1,-1-1-1,-10-1 1,-3-1-1,-2 1 136,16 0 0,-1 1 0,-2 0 0,0-1 0,-4 0 0,-1 0 0,-1-1 0,0 0-123,-4 1 0,0-1 0,-1 0 0,1-1 0,3 1 0,0 0 0,1 0 0,1 0 10,3 0 1,1 0 0,1 0-1,1 0 1,-17 0 0,2 0-1,2 0 113,5 0 0,2 0 0,2 0 0,8 3 0,1 0 0,2 0-50,-24 3 1,5 1 0,8 1-1,5 0 50,12-2 0,4 1 0,-25 1 0,20-8 0,60 0 0,68 0 0,-5 0 0,8 0 0,23 0 0,5-2 0,-26 0 0,1 0 0,3 0 0,14-2 0,4 1 0,2-1-76,-14-1 1,2 1 0,1-1 0,0-1 0,5 0 0,1-1 0,1 1 0,0-1 75,2 1 0,0-1 0,0 1 0,-1-1 0,-2-1 0,-1-1 0,-1 0 0,-1 0 0,-5 1 0,-1 0 0,-2-1 0,-2 1 0,11-1 0,-3-1 0,-3 1 245,22-4 1,-6 0 0,-16-1 0,-5 0 245,-17 0 1,-3 1-140,26-4-352,-32-9 0,-46 4 0,-45-6 0,-49 8 0,25 13 0,-7 3 0,-21 4 0,-6 0 0,24 0 0,-3-1 0,-3 0 7,11 0 1,-3 0 0,-1-1 0,-1 0-1,-4-1 1,0-1 0,-1 0 0,-1-1-8,-6-1 0,-1-2 0,0-1 0,0 0 0,1 0 0,0-1 0,1 0 0,-1-1 0,-3 0 0,0-2 0,0-1 0,2 0 0,7 0 0,1-2 0,1 0 0,0 1 0,5 2 0,0 0 0,1 0 0,2 0 0,-18-6 0,1-1 0,3 2-142,7 5 1,2 0 0,1 0 0,4-1 0,1-1 0,1 1 141,-28-3 0,2 1 0,4-3 0,1-1-102,6-3 1,2 0-1,2 5 1,1 1 101,5-2 0,2-1 0,3 3 0,2 1 0,3 0 0,2 0 0,4 1 0,2 1 0,2 4 0,1 1 0,-43-9 0,20 5 0,14-2 491,6 8 1,10 1 491,-5 6 0,10 0-189,-5 0-293,9 0-501,0 0 0,-1 0 0,1 0 0,9 0 0,-7 0 0,15 0 0,-15 0 0,15-9 0,-6-2 0,17-8 0,11 8 0,11 2 0,8 9 0,10 0 0,3 0 0,1 0 0,6 0 0,0 0 0,20 0 0,7 0 0,19 0 0,13 0 0,-44 0 0,3 0 0,8 0 0,2 0 0,4 0 0,2 0 0,7 0 0,1 0-176,4 0 1,0 0 0,5 0 0,1 0 175,1 0 0,-1 0 0,-5 0 0,-2 0 0,-8 0 0,-2 0 0,-3 0 0,-3 0 0,-11 0 0,-3 0 0,42 0 0,-24 0 0,-22 0 0,2 0 0,-12 0 0,7 0 0,-7 0 0,-10 0 350,-19 0 1,-63 0-351,-40 0 0,34 0 0,-3 0 0,-7-1 0,-2 2 0,-1 6 0,-1 1 0,-12 1 0,-2 2 0,-1 5 0,0 1-140,-2-1 0,1 0 1,2-1-1,2-1 140,8-1 0,2 0 0,2-2 0,0 0 0,6-1 0,2-1 0,4 0 0,2 0 0,5-3 0,2 1 0,-41 8 0,7-9 0,7 1 0,6-7 0,0 0 0,13 0 0,-4 0 0,11 0 0,4 0 0,2 0 0,3 0 559,-3 0-559,5 0 0,-16 0 0,16 0 0,-7 0 0,8 0 0,10-9 0,2-10 0,34 6 0,25-5 0,51 18 0,-25 0 0,4 0 0,15 0 0,5 0 0,14 1 0,6-2 0,-17-1 0,4-1 0,3-1-123,-13 1 0,2 0 0,1 0 0,0-1 0,3 2 0,1-1 0,0 0 0,1 0 0,4 0 0,0 0 0,1 0 0,-3-1 0,-5 1 0,-2 1 0,-2-2 0,-1 0-15,12-2 0,-3 0 1,-3-1-1,-9 1 0,-2 0 1,-6 0 137,8 0 0,-6-1 0,-13 2 0,-5 2 0,14 3 0,-21 0 0,-25 0 0,-19 8 0,-30-6 0,-22 5 0,-36 4 0,32-5 0,-5 1 0,-13 1 0,-5-1 0,-17 0 0,-4-1 0,33 0 0,-1 1 0,-1 0 163,-11-1 1,-1 1 0,0-1 0,6 1 0,2-1 0,-1 1-54,-1 2 1,1 0 0,1-1-1,-28 0 1,4-3-111,7-1 0,3-1 0,9-2 0,2 0 0,9-1 0,3 0 0,4 0 0,2 0 0,-40 0 0,11 0 0,9 0 0,8 0 0,11 0 0,14 0 0,-1 0 0,18-9 983,-9-10-708,26-12-275,2 1 0,9 1 0,9 18 0,2 3 0,21 8 0,12 0 0,41 0 0,13 0 0,-35 0 0,4 0 0,8 0 0,3 0 0,12 0 0,3 0 0,1 0 0,1 0-169,3 0 0,0 0 1,-5 0-1,-3 0 169,-10 0 0,-3 0 0,-3 0 0,0 0 0,-2 0 0,0 0 0,3 0 0,0 0-7,-3 0 0,0 0 0,-2 0 0,-1 0 7,-8-1 0,-4 2 0,32 7 0,-17 6 0,-26-6 0,-36 1 0,-68-9 0,-40 0 0,28 0 0,-4 0 0,-6 0 0,-3 0 0,-13 0 0,-4 0-164,23 0 0,-2 0 0,-1 0 0,-3 0 0,-1 0 0,-1 0 140,-4 0 1,-1 0-1,1 0 1,2 0 0,1 0-1,0 0 24,2 0 0,1 0 0,2 0 0,6 0 0,3-1 0,1 0-94,-26-2 1,4-1-1,10 0 1,3-3 93,4-2 0,2-1 0,11 0 0,4 0 0,5 1 0,3-1 0,-23-10 0,22 0 0,17 1 0,16-10 983,19 16-204,10-4-339,10 17-440,0 0 0,21 0 0,5 0 0,28 0 0,11 0 0,-32-1 0,5 0 0,15-2 0,4-1 0,7 2 0,2 0 0,11-5 0,2 1 0,-29 4 0,1 1 0,1-1-164,4 0 0,1 0 0,-1 0 0,-3 1 0,-1 0 0,1 1 122,-1 0 1,0 0 0,-1 0-1,-3 0 1,0 0 0,-1 0 41,0 0 0,1 0 0,-1 0 0,0 0 0,0 0 0,0 0 0,0-1 0,1 1 0,-1 1 0,28 5 0,0 3-175,0 0 1,-1 2 0,-5 3-1,-1 2 175,-6-3 0,-1 0 0,-11 0 0,-3-2 0,-9-4 0,-5-1 0,23 3 0,-10-9 0,-45 9 983,-12-7-881,-46 7 1,-24-9 144,-30 0 0,34 0 1,-2 2-248,-5 1 0,-2 0 0,-16-1 0,-4 1 0,20 0 0,-2 2 0,-1 0 0,-3-1 0,-2 0 0,-2 1-164,-5 1 0,-3 1 0,1-1 0,-1 1 0,-1-1 0,1 1 78,5-1 0,1 0 1,0 2-1,2 0 1,0 1-1,2 0 86,-26 4 0,4 0 0,7-3 0,4-3-28,5-3 0,3-1 1,4-2-1,2 0 28,11-1 0,2 0 0,5 0 0,2 0 0,-34 0 0,13 0 0,7 0 0,13 0 0,4 0 983,8 0-476,19 9-448,3 10 1,18 14-60,0 13 0,9 4 0,4 9 0,2-7 0,-2 0 0,3-2 0,-10 2 0,1-2 0,-7-4 0,2-7 0,4 14 0,-3 1 0,3 31 0,-4 13 0,-2-34 0,0 3 0,0-2 0,0 0 0,0 8 0,0-2 0,0-12 0,0-2 0,0 34 0,0-13 0,0-62 0,0-1 0,0-61 0,0 11 0,0-39 0,-6 22 0,-1-13 0,1 19 0,6 7 0,0 4 0,0-22 0,0 7 0,0-9 0,0 18 0,0-5 0,0 5 0,0-18 0,0 9 0,0 2 0,0 9 0,0 0 0,0 8 0,0-6 0,0 7 0,0-9 0,0 8 0,0 3 0,0-1 0,0 8 0,0-8 0,0 10 0,0-10 0,0 16 0,0-21 0,0 20 0,0-23 0,0 16 0,0-8 0,0 10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6:04.738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1 373 24575,'0'51'0,"0"0"0,0 47 0,0-2 0,0-44 0,0 1 0,0-2 0,0 0 0,0 4 0,0 1 0,0-1 0,0 1 0,0 3 0,0 0 0,0-4 0,0-1 0,0-2 0,0 0 0,0 42 0,0-3 0,0-32 0,0-7 0,0-21 0,0-20 0,0-48 0,0-9 0,0-26 0,0 15 0,0 5 0,0 6 0,0-6 0,0 0 0,0-7 0,0 7 0,0 0 0,0 1 0,0-1 0,0-4 0,0 3 0,0-8 0,0 3 0,0-6 0,0 23 0,0-7 0,0 18 0,0-7 0,0 4 0,0 2 0,0-1 0,0-1 0,0-13 0,0 1 0,0-1 0,0 7 0,0 6 0,0 0 0,0 1 0,0-7 0,0-1 0,0 1 0,0-17 0,0-5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23:39.900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1 14890 19315,'18'87'0,"0"-1"0,0 1 0,0-1 0,0 1 0,0-1 0,4 14 0,-1-2 0,0-7 0,-3-12 0,0 12 0,1-29 0,0-49 0,-4-50 0,-4-26 0,4-28 0,-3-14 0,-7 31 0,0-6 0,-1-4 0,-1-3 0,-1 0 0,0-4 0,-1-3 0,0-2 0,-1 0 0,0 10 0,0-2 0,-1-1 0,0-1 0,-1 0 0,0-2-71,-1 6 1,0-1 0,-1-1 0,1-1-1,-2-1 1,1 0 0,0-1 0,-1-6 0,1 0-1,0-2 1,-1 0 0,0-1 0,-1 0-1,0-1 9,-1 10 1,0-2-1,-2 1 1,1-1-1,-1-1 1,0 0-1,1 1 1,0-1 0,0-2-1,1 0 1,-1 0-1,1-1 1,0 0-1,0 0 1,0 0-1,1 0 4,0 8 0,1 0 0,-1 0 0,1-1 0,0 0 1,0 1-1,0-1 0,1 1 0,-1 0 0,1-9 0,0 0 1,-1 0-1,2 0 0,-1 1 0,1 0 0,0 0 0,1 0-4,0 4 1,1 0-1,-1 0 1,2 1-1,-1 0 1,1 0-1,-1 1 1,1-1 0,0 3-1,1 0 1,-1 0-1,1 0 1,-1 1-1,2 0 1,-1 1-1,1 1-14,0-6 0,1 1 1,0 0-1,1 2 0,0 0 1,1 1-1,0 1 1,2-9-1,0 1 0,1 2 1,0 0-1,3 2 0,0 1-23,5-9 1,1 2 0,1 1-1,2 3 1,1 1 0,-1 10-1,1 1 1,1 3 0,0 1-1,2 3-42,2-4 1,2 2-1,0 4 1,1 4-1,1-3 1,1 5-1,1 12-38,4 9 1,0 18 0,19 29 178,-29 39 0,-7 22 0,1 18 0,-3 15 0,-1 8 0,-4-16 0,0 6 0,0 5 0,-1 2 0,1 1 0,-3-8 0,1 1 0,-1 2 0,1 2 0,-1 1 0,0 1 28,0-7 0,-1 3 0,1 0 0,-1 1 0,0 1 0,1-2 0,-1 0 0,0-4 0,0-1 0,1 1 0,-1-2 0,0 1 0,0-1 1,0-1-29,-1-2 0,0-1 0,-1 1 0,1-2 0,-1 0 0,0-2 0,0-2 0,1 20 0,0-1 0,-1-3 0,-1-3 0,1-3 0,-1 5 0,1-3 0,-1-4 0,-2-5 245,-1 5 1,-1-6 0,3-14 0,13 17 245,-4-87 1,5-30-165,1-49 1,-11 29 0,0-4-83,1-12 1,1-6 0,1-23 0,0-8-106,-1 22 0,1-4 1,1-4-1,-3 14 1,1-2-1,-1-3 1,0-1-264,0-11 0,-1-3 0,0-1 0,-1 0 0,1-2 0,0 0 0,-1-1 0,1 0 111,-2 17 1,1-1 0,-1 0 0,1 0 0,0 2 0,1-13 0,0 1 0,1 2 0,0 1 11,2 7 0,0 2 0,1 1 0,0 4 0,2-8 0,1 4 0,2 5 245,11-18 1,3 9 0,-9 22 0,4 9 737,32-6-492,-21 26 1,7 31-1,-18 22 1,5 21-1,-12 31 1,14 15-485,-20-38 1,0 0-1,1 2 1,0 0 237,2 8 1,1 0 0,-1 0 0,1 0-1,2 4 1,1-2 0,-4-11 0,0-4 737,17 19-701,-18-30 1,18-27-283,-13-34 0,-2-28 0,1-18 0,-4 4 0,1-6 0,-2-6 0,-2 4 0,-1-5 0,0-2 0,1-4-99,0 5 1,2-3 0,-1-3-1,1 0 1,-2 0 0,0-2-1,-1-1 1,0 0 0,0 0-1,1-1 0,0-3 1,1-1 0,0 0-1,1 0 1,-1 2 0,1 4-1,-1 0 1,1 2 0,1 0-1,-1 2-24,3-13 0,1 1 0,0 3 0,1 2 0,-1 10 0,0 1 0,1 3 0,0 2-41,4-13 0,1 2 0,1 5 0,-3 12 0,1 4 0,1 5-163,9-4 0,0 8 1,21-25 326,5 63 0,-7 40 0,1 58 0,-27-13 0,-2 14 0,0 8 0,-8-15 0,0 4 0,-1 5 0,0 3 0,1 2 0,1 1 0,1 3 0,1 3 0,0 2 0,0 3 0,0 0-58,-3-12 0,0 1 0,0 1 0,1 2 0,-1 1 1,0 1-1,1 1 0,0-1 0,-1-4 0,0 0 0,0 1 1,1 1-1,-1 0 0,1 1 0,0 1 0,-1 0 0,1 0 8,-1-3 1,-1 0 0,1 2 0,0-1 0,0 1 0,0 1-1,-1 0 1,1-1 0,-1 1 0,1-1 0,-1 2 0,0 0 0,0-1-1,0 1 1,0 1 0,0-1 0,-1 0 0,0 0 0,0 0-1,-1 0 0,0 0 1,0 0 0,0 0 0,-1 0 0,0 0 0,-1 0-1,0 0 1,1-1 0,-2 1 0,1-1 0,-1-1 0,1-1 0,-2 1-1,1-1 1,0 0 0,-1 0 0,0 0 0,-1-1 0,0 1-1,0-2-8,-1 7 0,0 0 0,-1 0 0,0-1 0,-1 0 1,1-1-1,-1 0 0,0-1 0,0 0 0,0 6 0,0-1 1,1 0-1,-1-1 0,-1-1 0,1 0 0,-2 0 0,1-1-18,-1 8 0,0-1 1,-1 1-1,-1-2 0,1-1 1,-1-1-1,0-1 1,0 4-1,0-1 0,0-1 1,-1-2-1,-1-3 0,-1-2-47,-1 2 0,-2-1 0,0-4 0,-1-2 0,-1-6 0,-3 27 0,-2-8 0,-8-14-369,-13-10 0,-5-14 0,-21 5 0,2-128 384,24-13 0,1-22 0,9 29 0,-2-8 0,-1-6 1,-1-5-1,-1-3 108,3 5 0,-2-5 0,0-4 0,0-2 0,-1-2 0,0-1 0,1 1 0,3 13 0,1 0 0,-1-1 0,0-1 0,0-1 0,1-1 0,-1 0 0,0-2 0,0 0 0,1 0 0,0 0 0,0-2 0,-1 0 0,1-1 0,0-1 0,0 0 0,0 0 0,1-1 0,1 1 0,-1-2 0,1-1 0,1 0 0,-1 0 0,1-1 0,1 0 0,-1 0 0,1 0 0,1 0 0,0-1 0,1 9 0,1-1 0,0 0 0,0-1 0,1 1 0,0-1 0,0 0 0,1 1 0,0-1 0,1 0 0,0 0 0,1 1 0,0-1 0,0 1 0,1-1 0,0 0 0,1 0 0,0 0 0,0 1 0,1-1 0,1 1 0,0-1 0,0-7 0,1 0 0,1 0 0,1 0 0,0 0 0,0 0 0,1 0 0,0 1 0,0 0 0,0 1 0,0 2 0,0 1 0,1 1 0,-1-1 0,1 1 0,0 0 0,1 0 0,0 1 0,0-1 0,0 1-46,2 1 1,-1-1 0,0 1 0,1 0 0,0-1 0,1 2 0,0 0 0,1 1 0,0 0 0,1 2 0,1-13 0,1 1 0,1 1-1,1 1 1,0 1 0,1 1 0,0 2 0,1 0 45,2-3 0,-1 1 0,2 0 0,0 3 0,1 1 0,0 4 0,1 3 0,3-9 0,-1 3 0,1 4 0,3 6 0,2 9-18,8-5 0,4 10 1,0 12-1,0 4 1,-1 26 17,26 96 0,-38-4 0,-7 19 0,-1 8 0,-3-17 0,0 5 0,-2 4 0,1 4 0,0 1 0,-1 1 0,1 3 0,0 3 0,-1 2 0,1 1 0,0 2 0,-1-18 0,0 2 0,-1 1 0,1 1 0,1 1 0,-1 0 0,1 1 0,-1-1 0,2 5 0,-1 1 0,1-1 0,0 2 0,0 0 0,1 0 0,-1 1 0,1 1 0,-1-6 0,0 0 0,1 1 0,-1 1 0,1 0 0,0 1 0,0-1 0,1 1 0,0 0 0,-1-6 0,1 0 0,0 0 0,0 0 0,1 1 0,-1 0 0,1 0 0,0 0 0,0 1 0,0-1 0,1 3 0,0 0 0,0 1 0,1-1 0,-1 1 0,1 0 0,0 0 0,-1-1 0,1 0 0,-1 0 0,-1-2 0,1 0 0,-1-1 0,1 1 0,-1-1 0,0 0 0,0 0 0,0-1 0,0 0 0,1-1 0,0 5 0,0 0 0,0-1 0,0 0 0,0-1 0,0-1 0,-1 0 0,1-1 0,-1-1 0,0 3 0,0-1 0,0 0 0,0-2 0,-1 0 0,0-1 0,0-1 0,0-1 0,0 5 0,-1-1 0,1-1 0,-1-1 0,0-1 0,-1-2 0,1-1 0,1 1 0,-1-1 0,1-1 0,-1-2 0,0-2 0,0-1 196,0 5 1,0-2-1,-1-1 1,0-4 0,0-2 48,3 28 1,-1-5 0,2-23 0,12-16-147,-13-144 1,-9 21 0,-1-16 0,-2-8 0,0-4-100,0 8 0,1-4 0,-2-5 0,0-3 0,-1-1 0,-1-1 0,-1 4 0,-2-1 0,-2-2 0,1-1 0,-2-2 0,1-1 0,0-2-52,0 13 0,1-2 0,-1-1 1,0-1-1,-1-1 0,1-1 0,-1 0 1,0-1-1,0 1 0,1 4 0,-2 0 1,1 0-1,0-1 0,-1 0 0,0-1 1,1 0-1,-1-1 0,0 1 0,0-1 7,1 5 0,0-1 0,-1 0 1,1 0-1,-1 0 0,1-1 1,-1 0-1,1 0 0,0 0 1,0 0-1,0 0 0,0-2 1,0 0-1,0 1 0,1-1 1,-1-1-1,1 1 0,0 0 1,-1 0-1,2-1 0,-1 1 0,0 0 8,1 0 1,0 0-1,0-1 1,1 1-1,-1-1 1,1 1-1,0 0 1,0 0 0,0 1-1,0 0 1,1 1-1,-1-4 1,0 1-1,1 1 1,0 0 0,0 0-1,0 1 1,1 0-1,0 1 1,0 0-1,1 1 37,0-5 0,0 1 0,1 1 0,0 0 0,1 1 0,0 0 0,-1 2 0,1 0 0,0 2 0,0-3 0,-1 1 0,1 0 0,0 2 0,0 1 0,0 1 0,1 2 0,-1 2 89,0-11 0,1 1 1,-1 3-1,1 2 0,0 2 1,3 1-1,0-3 0,1 2 1,2 1-1,0 5 1,2 6 132,4-15 1,2 9 0,3 7 6,6-2 1,2 13-230,13 1 0,-2 80 491,-4 14 1,-14 10-1,-12 10 1,4 1-1,2-8 1,4-7 491,3-6-492,-9-1 1,8 23-165,1 4 1,1 3 0,4 11-188,-1-13 0,2 5 1,2 6-1,1 5 1,2 6-1,2 5 1,1 3-165,-7-15 0,2 3 0,1 3 0,0 1 0,0 1 0,0 1 1,-2-5-1,0 1 0,0 0 0,1 2 0,-1 0 0,1 2 1,-1 0 23,2 8 0,1 1 0,-1 2 0,0 0 0,0 1 0,-1-1 0,0-1 0,-1-3 0,-1-1 0,1 0 0,-1 1 0,-1-2 0,0 1 0,-1 0 0,0 0 0,0-1 0,-1 1 0,-1-1 0,0 0 0,-1-1 0,0-2 0,0 5 0,0-1 0,-1-1 0,-1-2 0,-2 0 0,-2-2 0,0 7 0,-4-2 0,-1-1 0,0-2 0,-2-1 0,3 11 0,-2-2 0,-1-2 0,-3-3-149,-3 12 0,-5-4 0,1-4 0,1-14 0,0-3 0,0-3 149,0 20 0,0-5 0,1-21 0,-2-6 0,-7 17 0,-14-71 0,-17-73 0,17-2 0,3-18 0,-1-7 0,3 17 0,0-6 0,-1-4 0,1-2 0,1-3 0,1 2 0,0-3 0,0-3 0,1-1 0,0-2 0,0-2-62,1 15 1,1-2-1,-1-1 1,0-2-1,1 0 1,-1-1-1,2 0 1,0 0 0,0-5-1,0 0 1,1 0-1,0-1 1,1-1-1,0 0 1,1-1-1,-1 0 7,2 6 0,1-1 1,-1-1-1,1 1 0,0-2 1,1 1-1,0 0 1,0 0-1,0 0 0,1 1 1,-1 0-1,2 0 1,-1 1-1,0-1 0,1 0 1,0 1-1,1-1 0,0 1-3,0 1 0,1-1 0,0 0 0,0 1 0,0-1 1,1 2-1,0-1 0,0 2 0,-1 0 0,1-4 0,-1 1 1,1 0-1,0 0 0,-1 2 0,1 0 0,0 2 0,0 0-24,0-3 0,0 1 0,0 1 0,0 0 0,0 3 0,0 1 0,0 1 0,0-18 0,0 3 0,0 2 0,0 2 0,0 2-164,0-6 0,0 1 0,0 5 0,0 4 49,0-5 0,0 5 1,0 16-1,2-10 0,7 168 184,-3-17 0,0 13 1,1 7-1,0-14 1,-1 4-1,1 5 0,0 2 1,1 2 12,1 0 0,0 4 0,1 1 0,0 3 0,1 0 0,-1 1 0,-1-8 0,0 1 0,0 0 0,1 2 0,-1 0 0,2 2 0,0-1-62,0-5 1,0 1-1,1 1 1,1 0-1,-1 0 1,1 1-1,0 0 1,0 0 0,-1 3-1,1-1 1,0 1-1,0-1 1,0 2-1,0-1 1,0 1-1,1 0 4,-1-7 0,1 1 0,-1 0 0,1 0 0,0 0 1,1 1-1,-1-1 0,0-1 0,-1 1 0,2 7 0,0 1 1,-1-1-1,1 0 0,0-1 0,-1 1 0,1-1 0,0-1 46,-1-2 0,1 0 0,0 0 0,0-1 1,0 0-1,0-1 0,-1 0 0,0-1 1,2 7-1,-1 0 0,0-1 0,0 0 1,-1-2-1,0 0 0,0-3 12,0 5 0,-1-1 0,1-1 0,-1-2 0,-1-2 0,0-3 0,1 3 0,-1-1 0,0-4 0,-2-1 0,0-3 245,-2 2 1,-1-1 0,-1-4 0,-1-6-119,2 29 1,-1-18 0,3-24 0,-9-140-128,1 23 0,0-10 0,-3-9 0,-5 6 0,-3-8 0,-2-4 0,-1-5 0,0-1 0,2 9 0,0-4 0,-1-2 0,0-2 0,-1-2 0,0 1 0,0-1 0,-1-4 0,0-1 0,-1 0 0,0-1 0,0-1 0,-1 0 0,1-1-66,0 9 1,1-1 0,-1-1 0,0 0 0,0 0 0,0 0 0,1 1 0,-1 1 0,0-7 0,-1 0 0,1 1 0,0 0-1,0 1 1,1 1 0,0-1 65,0 2 0,2 0 0,-1 0 0,1 1 0,0 1 0,1 1 0,0 2 0,-1-3 0,2 1 0,-1 1 0,1 3 0,1 0 0,0 3 0,0-5 0,1 1 0,1 2 0,-1 4 0,1 2 0,-1-1 0,0 2 0,0 5 0,-1 5 491,-7-25 1,-1 12-165,4 20 1,-2 26 0,-13 69-135,9 20 1,5 18-1,2 11 1,4 14 0,0 7-194,1-19 0,2 7 0,-1 3 0,2 3 0,0 1 0,0-10 0,2 2 0,0 2 0,0 1 0,0 1 0,0 2-26,1-5 1,0 3 0,0 1-1,0 1 1,0 1 0,1 0-1,-1-1 1,0 1 0,1 1-1,0 0 1,-1 1 0,1-1-1,0 0 1,0 0 25,0-1 0,0 1 0,0-1 0,0 1 0,0-1 0,0-1 0,0 0 0,0-2 0,0-1 0,0 0 0,0-1 0,0 0 0,0-1 0,0-1 0,0 7 0,0 0 0,0-2 0,0-1 0,0 0 0,0-3 0,0 10 0,0-2 0,0-1 0,0-2 0,0-2 11,0-9 1,0 0 0,0-3-1,0-1 1,0-2 0,-2 6 0,0-3-1,0-2 1,-1-3-12,-1 8 0,0-4 0,-1-5 0,-2 14 0,-1-10 983,-5 11 0,4-52-787,4-102 1,1-50-1,-3 23 1,-2-8 0,-1-10-118,4 30 1,0-7 0,0-3 0,-1-3 0,0 0 0,0 1 0,-1-3 0,-1 0 0,0-1 0,-1-1 0,1 0 0,-1-1-151,2 9 1,0-1 0,-1-1 0,1-1-1,-1 1 1,1 0 0,0 0 0,0 2 0,0 0-1,1 0 1,0 0 0,0 0 0,-1 0-1,0 0-5,0 0 0,-1-1 1,0 1-1,1-1 0,-1 2 1,1-1-1,1 2 1,0-9-1,0 1 0,1 1 1,1 0-1,0 1 0,0 0-14,0 3 1,0-1-1,0 1 1,1 1 0,0 1-1,1 1 1,-1-8 0,1 0-1,0 2 1,1 1-1,1 2 230,0-10 0,1 1 1,0 3-1,1 4 1,-1-9-1,0 5 1,0 6 350,-1-6 1,2 12-1,7-12 1,12 79-264,13 87 0,-15-10 0,1 13 0,0 8-228,-1 3 0,0 9 0,0 3 0,0 2 0,-1-12 0,-1 2 0,1 1 0,1 2 0,-1 2-82,-1-6 0,0 1 0,1 3 0,-1-1 0,1 1 0,-1-1 0,0-2 0,0 1 0,0-1 0,0 0 0,0-1 0,0 1-8,-1-2 1,1 0-1,-1-1 1,1 0 0,-1 0-1,-1-1 1,2 11 0,0 0-1,-1-1 1,0-1-1,-1-1-20,-1-8 1,0-1 0,-1 0 0,-1-3-1,-1-2 1,0 5 0,-1-2 0,-2-3-1,0-4 437,-1 6 1,-2-6 0,-1-5-132,0 17 1,-2-39-1,-1-66 1,1-42 0,0-22-85,1 1 0,1-10 1,-1-8-1,0 15 1,0-6-1,0-5 1,0-3-1,1-1-112,-1 14 0,1-2 0,0-1 0,0-3 0,0-1 0,0 0 0,0-1 0,-1 5 0,1-1 0,-1-1 0,0 0 0,1-1 0,-1-1 0,1 0 0,-1 0-62,1-4 1,-1-2-1,1 1 1,-1-1-1,1 0 1,-1 0-1,1 0 1,-1 2 0,0 3-1,-1 0 1,1 1-1,0 0 1,-1 0-1,1 0 1,-1 1-1,1 0-14,0-9 0,0-1 1,0 0-1,0 1 0,0 1 1,-1 2-1,1 3 1,-1-4-1,0 2 0,-1 2 1,1 2-1,-1 2 0,1 3-121,0-2 0,0 3 1,0 2-1,1 4 0,0 2-6,0-26 0,1 5 0,3 14 203,1 2 0,5 37 0,10 81 0,4 35 0,0 9 0,1 16 0,-1 9 0,-10-28 0,0 4 0,0 6 0,0 3 0,0 3 0,2 2-58,-2-8 0,2 4 0,0 3 0,0 1 0,1 2 1,0 1-1,-1 0 0,-1 0 0,-1-6 0,0 0 0,-1 2 1,0 0-1,-1 1 0,1 0 0,0 1 0,1 0 0,-1 1 52,1-5 0,-1 1 0,1 1 1,0 0-1,1 0 0,-1 1 0,0 0 1,-1-1-1,0 1 0,0 0 0,0-1 1,-2 1-1,1 0 0,0 0 0,-1 0 1,0 0-1,0 0 0,-1 0 0,1 0 1,0 0-47,0 0 0,0-1 0,-1 1 1,1-1-1,0 1 0,-1-1 0,1 0 1,-1 0-1,0-1 0,-1 0 0,1 6 1,0-1-1,0 1 0,0-2 0,-1 1 1,0-1-1,0 0 0,0-1 0,0 0-6,-1-3 0,-1 0 0,1 0 0,-1-1 0,0 0 1,0-1-1,1 0 0,-1-1 0,0-1 0,2 4 0,-1 0 1,1-1-1,-1 0 0,0-2 0,1 0 0,-1-1 0,0-1 14,1 5 0,0 0 0,-1-1 0,1-2 0,-1-1 0,0-2 0,-1-4 0,2 13 0,-1-3 0,-1-3 0,0-5 0,-2-5 371,0 16 1,-2-9 0,-4-8-1,-3 8 1,-9-35 0,-18-74-165,0-31 1,0-24 0,3-2 0,1-15 0,-1-9 0,-2-5-163,7 26 1,-1-6 0,-1-3 0,0-3 0,1-2 0,-1-1 0,0-1 0,4 11 0,0 0 0,0-2-1,1-1 1,-1-1 0,0-1 0,0-2 0,0 0 0,1-1-47,0 8 0,1-2 0,-1 0 1,1-1-1,-1-2 0,0 1 1,1-2-1,0 1 0,0 0 1,0-1-1,1 1 0,0-1 1,0 0-1,1-1 0,0 0 1,0 1-1,0-1 0,1-1 1,-1 1-1,2 0 0,-1 0 0,1 0-2,0 0 0,1 0 0,0 0 0,0-1 0,1 1 1,0-1-1,0 1 0,0 0 0,1 1 0,-1 0 1,1 1-1,-1-5 0,0 1 0,0-1 0,0 2 1,0-1-1,1 1 0,0 1 0,0 0 0,1 1 0,0 0 12,1-3 0,-1 0 1,2 0-1,-1 1 1,1 1-1,0 0 1,1 2-1,-1 2 1,1 1-1,-1-11 0,1 2 1,0 1-1,0 3 1,1 1-1,0 2 1,1 2 34,0-19 0,1 1 0,1 4 0,0 8 0,0 11 327,-1-44 1,2 60 0,1 162-230,-1-16 0,2 21 0,-1 11 1,0 1-1,0-23 0,0 2 1,0 3-1,0 3 0,0 2 1,0 1-38,0-11 0,0 2 1,0 1-1,0 3 1,0 0-1,0 0 1,0 0-1,0 0 0,0 0 1,0 1-1,0-1 1,0 2-1,0-1 1,0 0-1,0 0 1,0 1-124,-1 0 1,1 0-1,0 1 1,0 0-1,0-1 1,0 1-1,0-1 1,1-1 0,-1-1-1,1-2 1,0 1-1,1-1 1,-1 0-1,1 0 1,0 0-1,-1 0-4,1-2 0,0 1 1,1-1-1,-1 0 1,0 0-1,1 0 1,0-1-1,0-1 1,1 9-1,-1-1 1,1 0-1,1 0 1,-1-2-1,1 0 0,0 0-10,1-6 0,0 1 1,0-1-1,1-1 0,0-1 1,0-1-1,0-1 1,1 5-1,1-2 0,-1 0 1,1-3-1,0-1 0,0-3 321,4 21 1,0-4 0,0-3 0,1-7 81,1-1 1,0-5 0,-2-13-1,7 23 1,-7-125 0,0-30-206,-3-2 1,-1-11 0,-2-8 0,-1 7 0,-1-6 0,0-6 0,-1-4 0,0-2-62,-1 7 0,0-4 1,-1-3-1,0-3 1,-1-1-1,0-1 1,0-1-1,0 16 0,-1-1 1,0-1-1,0 0 1,-1-2-1,0 0 1,0-1-1,0 0 1,0-1-112,-1 2 1,0-2 0,0 0 0,-1-1 0,0 0 0,0-1-1,0 0 1,0 0 0,0 1 0,1 0 0,-1 1 0,0-1 0,1 1-1,-1 0 1,0-1 0,1 1 0,-1 0 0,0 0 0,0 0-1,-1 1-8,1-10 0,-1 1 0,-1-1 0,1 0 0,0 1 1,-1 1-1,1 0 0,-1 1 0,0 2 0,0-3 0,0 0 1,-1 2-1,0 0 0,1 2 0,-1 0 0,1 2 0,0 1-55,0-2 0,0 0 1,0 1-1,1 2 0,0 1 1,-1 3-1,0 3 235,-1-16 1,-1 2 0,1 4 0,-1 6 0,0 8 0,1-3 0,1 10 0,-5 16 204,-17 4 1,1 107 0,-2 45-230,9-27 0,1 9 0,0 7 1,1 4-1,4-10 0,0 4 1,2 4-1,-1 4 0,2 1 1,-1 2-70,3-9 0,-1 1 1,1 3-1,1 1 1,0 2-1,0 1 0,0 0 1,2 0-1,0-4 1,0 0-1,1 1 0,0 1 1,0 1-1,1 0 1,0 1-1,1 0 0,-1 0-79,1-3 1,0 1 0,0 0 0,1 1 0,-1 0 0,1 1-1,0-1 1,1 1 0,-1-1 0,0 0 0,0-1 0,0 0 0,1 1-1,-1-1 1,1 0 0,0 0 0,-1 0 0,1 1 0,0-1-1,0 1 0,-1 0 1,1 0 0,0 1 0,-1 0 0,1-1 0,0 1-1,0-1 1,0 1 0,1-1 0,0-1 0,-1-1 0,2 0 0,-1-1-1,0 1 1,1-1 0,-1 0 0,1 0 0,1-1 0,-1 0-1,1-1-8,0 7 0,1 0 0,0-1 0,0-1 0,1 1 1,-1-2-1,1 1 0,0-2 0,0 0 0,1 6 0,-1-1 1,0 0-1,1-1 0,0-1 0,1 0 0,0-2 0,1-1-24,2 5 0,0 0 0,2-1 0,-1-2 0,1-2 0,0-2 0,0-3 0,1 12 0,0-2 0,0-4 0,0-4 0,0-6 126,2 18 1,0-7-1,1-11 1,0 3-1,3-33-44,-6-54 0,-2-52 0,-5-35 0,-2 8 0,-2-13 0,-1-9 0,1-4 0,0 27 0,0-5 0,0-2 0,0-3 0,0-2 0,-1-1 0,1-1 0,-1 0 0,0-1 0,-1-2 0,1-1 0,-1-2 0,0-1 0,0-1 0,-1 0-50,0 10 1,0-1 0,-1-1 0,0-2 0,0 0 0,0 0-1,0-1 1,-1 0 0,1 0 0,-1 1 0,1-3 0,0 0 0,-1-1-1,0 0 1,1 0 0,-1 0 0,0 0 0,0 0 0,0 0-1,-1 0 0,0-1 1,0-1 0,-1 1 0,1-1 0,-1 0 0,0 1-1,0-1 1,0 1 0,1 0 0,-1 1 0,1 2 0,0 0 0,0 1-1,1 0 1,-1 0 0,0 0 0,1 0 0,0 1 0,0 0-1,0-1 41,1 2 0,1-1 0,-1 0 0,1 1 0,0-1 0,0 1 0,0 1 0,0 1 0,0 2 0,-1 1 0,1-7 0,-1 1 0,0 1 0,-1 1 0,1 3 0,0 0 0,1 3 0,-1 1 9,1-11 0,0 2 0,0 1 0,0 4 0,0 4 0,0 6 0,-2-32 0,1 9 0,0 26 983,2 24-843,0 102 0,0 48 1,0-27-1,1 13 1,-1 7-1,1 6 1,-1 2-80,1-8 0,-1 3 1,1 5-1,-1 2 1,1 2-1,1 2 1,0 1-1,0-13 0,1 1 1,1 2-1,0 1 1,0 2-1,0 0 1,1 1-1,-1 2 1,1 0-107,-1-10 0,0 2 0,0 1 1,1 1-1,-1 1 0,1 0 1,0 0-1,0 1 0,0 0 1,0-1-1,1 0 0,0 1 1,0 0-1,0 0 0,0 0 1,0 0-1,1 0 0,-1 0 1,1 0-1,0 1 0,-1-1 0,1 1 2,-2-7 0,1 0 0,0 0 1,0 0-1,0 0 0,0 0 0,-1 1 1,1-1-1,0 0 0,1 0 0,-1 0 1,0-1-1,2 8 0,-1-1 0,0 1 1,1-1-1,0 0 0,-1 1 0,1-2 1,0 1-1,0 0 0,0-1 0,0 0-4,0-2 0,1 0 0,-1 0 1,0-1-1,1 1 0,-1-1 1,0 0-1,1-1 0,-1 0 1,1 0-1,-1-2 0,0 5 1,1-1-1,-1 0 0,1-1 0,-1 0 1,1-1-1,-1 0 0,1-2 1,-1 0-1,1-1 47,0 2 0,-1-1 0,1 0 0,0-1 0,0-1 0,0-1 0,0-1 0,-1-2 0,0-1 0,1 12 0,0-2 0,0-2 0,-1-1 0,1-1 0,-2-3 0,1-1 121,1 18 1,-1-2 0,0-3 0,-1-4 0,0-5-122,-1-2 0,0-3 0,-1-6 0,0-11 0,0 19 0,-1-41 0,-4-72-193,2-29 1,-4-18-1,-13-14 1,-8-12 0,-2-7 192,5 24 0,0-4 0,-3-3 0,0-2 0,-3 1 0,3 11 0,-2-1 0,-1-1 0,-2 1 0,-1-2 0,-1 1 0,-4-7 0,-2-1 0,-2 0 0,0 0 0,0 1 0,0 1 0,3 7 0,1 0 0,-1 0 0,1 2 0,-1 0 0,-1 2 0,-5-11 0,-1 0 0,0 3 0,0 2 0,0 4 0,-2-1 0,0 3 0,0 5 0,0 7 0,-6 3 0,-1 6 0,1 8 0,-7-4 0,1 19 327,-22 45 1,37 19 0,3 12-165,-9 26 1,3 17 0,18-16 0,4 10 0,1 6 0,1 3-91,4-14 1,0 3 0,1 4 0,1 1 0,1 3 0,2 0 0,1 0 0,0 1 0,2 2 0,1 2 0,1 1 0,1 1 0,1 1-74,1-3 0,1 2 0,2 1 0,0 2 0,2 0 0,0 0 0,1-1 0,1 0 0,1-2 0,1 0 0,0-1 0,2 1 0,0-1 0,1 0 0,0 0 0,1 0 0,0-2 0,2 1 0,-1 0 0,2 0 0,0-1 0,0-1 0,0-1 0,0-1 0,1 4 0,1-1 0,0-1 0,0-2 0,0 0 0,0-2 0,1-3 0,4 19 0,0-2 0,1-3 0,-2-3 0,-1-3 245,-3 4 1,-2-2 0,0-4 0,0-9 81,3-3 1,1-8 0,-6-19-65,-9-24 1,-1-87 0,-2-48-264,-3 41 0,-1-7 0,-3-3 0,-1-1 0,-5-13 0,-3-2 0,-2-3 0,-3-1-66,0 8 1,-2-2-1,-2 0 1,0-1 0,0 2-1,0 5 1,1 1 0,-1 0-1,-1 1 1,0 2 65,0 3 0,0 1 0,-1 1 0,0 3 0,1 3 0,-10-23 0,1 5 0,0 6 0,-8-11 0,3 12 27,19 24 0,-2 22 1,-19 60-28,17 48 0,7-13 0,1 8 0,-6 21 0,2 7 0,10-21 0,1 2 0,1 3 163,-2 9 1,1 2 0,2 0 0,2-6 0,2-2 0,1 0 32,1-4 1,1-1-1,1-3 1,0 16 0,2-6 130,0-12 1,4-7 0,15 22 163,13-34 1,-3-27-73,3-20 72,-9-4 1,11-19-165,-9-22 1,5-3 0,5-8-132,9-26 1,2-11-1,-6 7 1,2-6 0,1-5-307,-4 7 1,2-3 0,0-3 0,-3-2-1,-8 16 1,-1-2 0,-1 0 0,-1-2-1,-2 0 0,-1-3 1,-1-1 0,-2-1 0,-1 1-1,-2 2 1,2-11 0,-2 1 0,-3 2-1,-4 1-21,-5 11 0,-4 1 0,-1 3 0,-1 3 0,0-3 0,0 4 0,-3 5 458,-3-5 1,-3 9 0,-10-15-230,-21 56 1,-2 23-99,-25 36 0,24 17 0,2 16 0,2 1 0,0 9 0,3 5 0,7-8 0,1 4 0,3 3 0,0 4-99,4-6 1,0 4 0,2 2-1,1 1 1,1 0 0,0 3-1,2 1 1,1 0 0,1 1-1,1 1 0,3 0 1,0 2 0,2-1-1,1 0 1,0 0 0,0-5-1,0-1 1,1 0 0,1 0-1,0-2-11,2-3 1,0-1 0,2 0 0,-1-2-1,1-2 1,1 8 0,0-3 0,0-2-1,1-3-158,0 8 1,1-5-1,2-5 268,5 8 0,4-13 983,16-10-492,-1-100 1,-2-50-307,-16 9 1,-4-11-1,-3 15 1,-1-5-1,0-2-185,0 7 0,-1-2 0,0-3 0,0-1 0,-1-11 0,-1-2 0,0-2 0,-1-2-99,2 12 1,-1-1 0,1-1-1,-1-1 1,0-1 0,0-5-1,-1-1 1,1-1 0,-1-1-1,0-1 9,0 10 1,0-1-1,0-1 1,0-1 0,0 2-1,0 1 1,0-9 0,0 1-1,0 0 1,0 2-1,0-1-107,0 2 0,0 0 1,0 1-1,0 2 0,0 4 442,1-3 1,-1 2 0,0 6 0,-1 8 81,-3-32 1,-1 47 0,3 95-202,0 16 0,0 19 0,0 6 0,1 4 0,0 8 0,1 4 0,0 4-126,-1-19 0,1 3 0,-1 2 0,1 2 0,1 1 0,0-1 0,1 6 0,0 2 0,1 0 0,1 1 0,0 0 0,0 0-76,0-10 0,0 1 1,0 0-1,1 0 0,0 1 1,0-2-1,1 1 1,1 10-1,0 0 0,1 0 1,1 0-1,-1-1 0,1-1-6,-1-2 0,1 0 0,-1-1 0,1-1 0,0 0 0,0-1 0,0-6 0,-1 0 0,1-1 0,0-1 0,-1-2 0,-1-1-28,-1 5 1,0-2 0,-2-2 0,1-2-1,0-2 1,2 7 0,-1-1 0,1-5-1,-1-5-382,5 31 0,-2-12 448,-4-24 0,1-9 1027,11-3-492,-6-47 1,11-20-1,4-9 1,24 1-218,22-1 1,9 1 216,17-1 1,-3 3-247,-40 10 1,1 1 0,8-4 0,1 0-1,6 1 1,2-2 0,3-2 0,2-2-1,4-4 1,0-1 0,-9-2 0,-1 0-1,-1 3 1,-4-1 0,-15 2 0,-4 1 60,17-2-306,-21 8 0,-62 35 0,-38 32 0,11-15 0,-4 3 0,-12 13 0,-4 2 0,-9 0 0,-2-1 0,1-1 0,-1-3-215,-1-3 1,-3-4 0,1-2 0,-3-5 214,-5-4 0,-2-6 0,1-8 0,0-5 0,0-9 0,-1-3 0,-4-2 0,-1-2 0,2-1 0,1 0 0,6 0 0,2 0 0,13 0 0,3 0 0,14 1 0,4-2 0,-19-8 0,57-1 0,37-12 0,40-4 0,19 0 0,-28 6 0,3 0 0,7 2 0,4-1 0,15-7 0,4 0 0,-25 10 0,2 1 0,1 0-108,9-2 1,2-2-1,0 3 1,-1 3-1,0 1 1,-1 0 107,3-1 0,-1-1 0,-2 2 0,19-2 0,-5 2 0,-14-2 0,-4 2-43,-12 4 0,-6 3 43,14-4 0,-38 9 0,-38 0 0,-39 0 0,-25 0 0,21 0 0,-5 0 0,-13 0 0,-5 0 0,-16 0 0,-5 0 0,23 0 0,-3 0 0,-1 0-164,-12 0 0,-4 0 0,1 0 0,-2 0 0,-1 0 0,-1 0 21,-4 0 0,-2 0 0,4 0 0,11 0 1,3 0-1,3 0 143,-19 0 0,7 0 491,15 1 1,10-2-126,5-8-282,44 7-84,73-7 0,5 9 0,31 0 0,-37-1 0,3 0 0,9-2 0,3 0 0,18 1 0,5 1 0,-25-1 0,1 0 0,3 0 0,9 1 0,3 0 0,1 1-19,10-1 1,1 2 0,1-1 0,-1 0 0,-1 0 0,1 0 18,1 0 0,-1 0 0,-1 0 0,-9 0 0,-2 0 0,-2 0 0,-8 0 0,-1 0 0,-4 0 0,18 0 0,-4 0 0,-16 0 0,-4 0 0,-8 0 0,-5 0 0,20 0 0,-14-9 0,-60-2 0,-7 0 0,-48 5 0,-8 3 0,-25 3 0,18 0 0,-9 0 0,13 0 0,-4 0 0,-4 0 0,-15 0 0,-6 0 0,-3 0-10,13 0 1,-4 0 0,0 0-1,2 0 1,11 0 0,2 0 0,0 0-1,3 0 10,-16 0 0,3 0 0,6 0 0,-15 0 0,15 0 0,13 0 0,71 0 0,48 0 0,22 0 0,6 0 0,0 0 0,20 0 0,-40 0 0,2 0 0,7 0 0,3 0 0,8 0 0,1 0 0,4 0 0,2 0-175,6 0 1,1 0 0,0 0-1,1 0 175,2 0 0,-1 0 0,-6 0 0,-2 0 0,-7 0 0,-1 0 0,1 0 0,-1 0 0,-2 0 0,-2 0 0,-3 0 0,-2 0 491,-6 0 1,-2 0 491,28 9-852,-32 2-131,-53 0 0,-8-2 0,-51-9 0,-17 0 0,-21 0 0,29-1 0,-3 2 0,-4 4 0,-2 3 0,-10-3 0,-4 3 0,-3 6 0,-3 2-12,24-7 1,-1 0 0,0-1 0,-21 6 0,2 1 11,-1 1 0,3 0 0,11-1 0,4 1 0,11 1 0,5-2 0,-31 5 0,39 6 0,28-4 0,11 8 0,18-10 0,11-5 0,12-8 0,7 2 418,7-3 1,0-2-419,13 10 0,23 1 0,-28-3 0,4 2 0,7 0 0,2 0 0,8 3 0,1-1 0,-1-1 0,0 0 0,-3-1 0,0-2 0,-4-4 0,-1 0 0,-8 2 0,-1-1 0,-2-5 0,-1-1 0,1 0 0,-1 0 0,41 0 0,-11-3 0,-17 0 0,-47 0 0,-82 0 0,-4 0 0,3 0 0,-7 0 0,2 0 0,-1 0 0,-2 0 0,-3 0 0,-10 0 0,-2 0-246,-9 0 0,-1 0 0,0 0 0,0 0 244,26 0 0,-2 0 0,2 0 1,-27 0-1,3 0 2,3 0 0,3 0 0,16 0 0,5 0 0,11 0 0,5 0 0,-15 0 0,46 0 0,21 0 0,33 0 0,4 0 0,-2 0 0,-5 0 0,3 0 491,11 0 1,2 0-487,17 0 0,1 0-5,19 0 0,10 0 0,3 0 0,-2 0 0,-4 0 0,-18 0 0,-2 0 0,-12 0 0,-7 0 0,-14 0 0,-2 0 0,-15 0 0,-3-18 0,-10 5 0,-9-15 0,0 8 0,0-8 0,0-5 0,0-6 0,0-7 0,0-17 0,0-22 0,2 35 0,0-2 0,4-12 0,1-3 0,7-8 0,3-4 0,9-13 0,0-6 0,-10 21 0,-1-4 0,-2-3-164,-1-9 0,-2-4 0,0 0 0,1-1 0,-1 0 0,-2 0 0,-3 3 0,-2 0 0,2 4 0,0 12 0,1 3 0,0 5 120,3-12 0,2 9 44,8-22 0,1 57 0,0 52 0,1 65 0,-7-13 0,-1 7 0,-2 11 0,1 4 0,-1-21 0,0 2 0,0 1 0,1 5 0,0 2 0,1 0-164,4 6 0,1 1 0,-1 1 0,0 2 0,-1 1 0,2 1 41,1 3 0,1 1 0,-1-1 1,0-5-1,0-2 0,-2-1 123,-3-3 0,-1-2 0,-1-1 0,6 24 0,-3-6-203,-8-20 0,-1-6 203,2 27 0,-8-81 491,0-35 1,0-10-74,0-23 0,0 10-418,0-3 0,0-24 0,0-14 0,0 28 0,0-4 0,2-9 0,-4-6 0,-9-18 0,-6-7 0,4 20 0,-2-3 0,-3-3 0,1 15 0,-3-1 0,-1-1 0,-1-2-123,-3-10 0,-1-2 0,-1-1 0,0 1 0,1 2 0,0 0 0,0 0 0,0 1 109,-1-1 1,0 1 0,1 0 0,1 3 0,-1-12 0,2 3-1,0 3 14,3 12 0,2 3 0,0 4 212,0-12 1,1 14-213,-1 16 0,10 61 0,7 33 0,4 18 0,-5 22 0,6 9 0,10-16 0,6 4 0,3 3 0,0-9 0,2 4 0,1 1 0,2-1 0,3 3 0,1 0 0,2 0 0,2 1-123,6 4 0,3-1 0,0 1 0,-3-1 0,-6-5 0,-3-1 0,-1-1 0,-3-1-74,3 17 0,-2-3 1,-4-5-1,4 15 0,-6-12 42,-3 8 1138,-9-57-656,-11-60 1,-17-36 0,-10-19-231,1 4 1,-5-7-1,-3-4 1,0 8 0,-3-3-1,-3-3 1,-2-2-188,-1-1 1,-3-2-1,-1-3 1,-1-2 0,4-1-1,7 12 1,1-2 0,0-1-1,2-1 1,0-1-1,2 0 8,-1-5 0,1 0 0,1-1 0,1-1 0,1 0 0,1-1 0,0-2 0,0 0 0,2-1 0,0-1 0,1 1 0,1-1 0,0-1 0,2 0 0,0-1 0,0 1 0,2 0 0,-1 2 0,2 6 0,1 0 0,0 1 0,1 0 0,0 2 0,2 0-28,-1-12 1,1 1 0,1 1 0,0 2-1,1 3 1,-2-7 0,0 3 0,1 4-1,1 3-64,1-5 0,2 4 0,0 7 174,-4-13 0,-1 14 491,-4 3 1,6 106-270,0 69 1,10-34 0,2 9-1,0 5-222,0 0 0,-1 5 0,0 3 0,1 0 0,0 9 0,0 1 0,1 3 0,-1 1-99,1-10 1,-1 2 0,1 2-1,0 0 1,1 0 0,3 4-1,0 0 1,2 1 0,0 1-1,1-1 17,-2-13 0,1 0 0,0 0 0,1 0 0,0 0 0,1 0 0,0 1 0,2 0 0,-1 0 0,2 0 0,-1 0 0,1-1-8,-1-2 1,1 0-1,0-1 1,0 0 0,0-1-1,0-2 1,1 10 0,1-2-1,-1-1 1,0-2-1,0-1 12,0 11 0,0-2 0,-1-2 1,0-4-1,1 8 0,1-5 1,-4-5 568,-1 9 1,-2-12-1,2 12 1,-1-129-165,-1-57 1,-2 20 0,-1-8-179,-3 13 1,0-3-1,0-2 1,0-9 0,0-3-1,0-2-290,0-7 1,0-3-1,0-2 1,-1 20-1,0-1 1,0-1-1,0-1 19,-2-3 1,0 0-1,-1-1 1,0-2 0,0-3-1,-1-2 1,-1-1-1,0 0 122,-3-3 0,-1-1 0,-1 0 0,1 2 0,3 7 0,-1 1 0,1 1 0,1 1 0,1 3 0,-1 0 0,2 2 0,0 4 0,-1-11 0,1 5 0,2 13-43,2-16 0,6 130 0,3 39 43,1 4 0,0 13 0,3 4 0,-2-17 0,0 3 0,2 2 0,2 1 0,-1-16 0,1 2 0,2 0 0,-1 0 0,0 0 0,0 1 0,-1-1 0,0 1 0,0-1 0,0 1 109,0-1 0,0 1 0,-1-1 0,0-1 1,0-1-1,3 12 0,-1-1 0,0-2 1,-2-2-15,-1-7 1,-2-2-1,0-2 1,0-1-1,4 9 1,0-2 0,-1-3-96,-1 25 0,0-8 0,-1-21 0,2-11 0,5-12 491,-8-35 1,-2-49-1,-9-6 1,0-10-264,0 5 0,0-21-228,0-6 0,0-17 245,0 34 1,0-1 0,0 1 0,0-1-1,0-6 1,0 0 0,0 4 0,0 0 139,0 5 0,0 2-385,0-36 0,7 48 0,-1 39 0,9 39 0,-2 52 0,-4-39 0,0 1 0,1 2 0,-1 1 0,-2 4 0,0 2 0,-1 0 0,1 0 0,-1 4 0,1 1 0,2-2 0,1 0 0,0-1 0,0-1 0,0 0 0,-1-2 0,4 33 0,1-16 0,-10-30 0,-4-20 0,-11-19 0,-9-9 0,3 13 0,4 13 0,4 13 0,9 20 0,18 37 0,-1-39 0,5 3 0,8 12 0,7 2 0,14 8 0,3 0 0,-4-6 0,-2-2 0,-7-7 0,-4-3 0,-7-16 0,-3-5 0,1 5 0,-17-48 0,-28-48 0,-7 0 0,-22-17 0,-6-11 0,22 32 0,1-4 0,2-13 0,2-4 0,-5-11 0,1-5 0,9 19 0,0-3 0,1-2-164,-1-7 0,0-2 0,1-2 0,-2-11 0,0-2 0,2-2 41,6 18 0,2-2 0,0 0 0,1-1 0,-2 2 0,1-1 0,0 0 0,1 0 97,1-1 0,0-1 1,1 0-1,1 2 0,0-18 1,0 3-1,2 2 26,2 11 0,1 2 0,0 4 0,1-10 0,0 10 0,1-12 0,0 52 0,0 53 0,0 45 0,0-15 0,0 5 0,0 3 0,0 3 0,0 10 0,0 2 0,1 5 0,0 1-197,2 4 0,1 4 1,-1-20-1,1 3 0,2 2 165,1 7 0,2 1 1,1 2-1,0 7 1,1 2-1,1 2 33,-1-16 1,1 2-1,0 0 1,-2-1-1,2 22 1,-3-1 0,1-2-2,-1-3 0,0-2 0,-1-3 0,-1-13 0,0-2 0,-1-4 0,-2 13 0,-2-9 0,-4 13 0,-5-59 0,-12-61 0,-5-10 0,-15-29 0,11 20 0,-1-5 0,-3-9 0,-1-5 0,5 8 0,0-5 0,-1-2-141,-3-9 1,0-3-1,-2-5 1,1 6-1,0-3 1,-3-3-1,1-3 51,2 9 1,-1-3-1,0-1 1,-1-2 0,1 0-1,3 8 1,0-1 0,0-2-1,0 0 1,-1 0-1,0-1 0,-1-5 1,-2-2-1,0-1 1,1 0 0,1 2-1,1 2 1,-1-6 0,1 2-1,1 1 1,1 2-1,1 2-51,-1-8 1,2 3-1,1 2 1,1 3-1,-3-10 1,2 4-1,3 6-267,-1-10 0,4 9 899,8 18 1,-2 20-261,-3 38 1,16 64-232,-1 1 0,-1 9 0,3 26 0,0 10 0,1-17 0,0 6 0,0 3 0,2-11 0,-1 2 0,2 3 0,0 1-110,2 8 1,0 2 0,2 1 0,2 2-1,0-17 1,2 2 0,0 1 0,2-1-1,2 1 0,2 1 1,3 1 0,0 0 0,1 0-1,-1-3 1,3 13 0,-1-1 0,1-2-1,-2-2-30,-2-10 1,-1-1 0,0-4 0,-1-4 335,1 3 1,0-5-1,-4-8 1,-4-1 0,0-24 294,-4-38 1,-4-42-384,-2-36 1,-6 20 0,-3-6-109,1-15 0,-3-5 0,-4 12 0,-3-3 0,1-3 77,-3-14 0,1-4 0,-1-3 1,2 16-1,0-2 0,-1-1 0,0-2-77,2 12 0,0-2 0,0-1 0,0 0 0,0-1 0,-1-3 0,1-1 0,0-1 0,-1 0 0,1 0 0,-2-5 0,1-1 0,-1 0 0,1 0 0,0 3 0,2 6 0,0 2 0,0 0 0,1 2 0,0 1 0,-2-9 0,0 0 0,1 4 0,1 3 0,-1-6 0,2 5 0,0 12 0,-14-21 0,19 120 0,7 45 0,4 24 0,-2-9 0,0 9 0,0 3 0,0-15 0,1 2 0,-1 2 0,1 4-28,0-8 1,-1 3 0,1 2 0,0 0 0,3-1 0,1-2 0,1-1 0,1 1 0,1-1 0,0-1 27,2 0 0,0-1 0,0 0 0,1-2 0,1 0 0,2 12 0,1-2 0,0-1 0,0-1 0,-2-8 0,0 0 0,0-2 0,0-3 0,2 10 0,0-4 0,-2-5 0,1 9 0,-1-10 0,4 11 0,-17-78 491,0-39 1,-11 4-1,-9-4 1,-8 4 72,-11 3-564,0 8 0,-7 2 983,0 9 0,9 0 0,0 0-492,33-9 1,74 7-463,-9-1 1,8 0 0,22 1 0,5 1-30,-25 1 0,2 0 0,-1 0 0,1 0 0,-1 0 0,1 0-104,2 0 0,-1 0 0,-1 0 0,21 0 0,-5 0 104,-18 0 0,-5 0 0,28 9 0,-46 2 0,-48 0 0,-40-2 0,-36-9 0,23 0 0,-5 0 0,-11 0 0,-6 0 0,-17 0 0,-5 0 0,26-2 0,-1-2 0,-3 1-164,-8 0 0,-3-1 0,0-2 0,3-5 0,-1-3 0,1 0 75,-1-1 1,1 0 0,2-1 0,6-1 0,2 0 0,3 1 88,-21-5 0,6 3 240,16 8 1,9-2-241,-7-23 0,38 13 0,45-6 0,16 8 0,23 9 0,-3 11 0,20-6 0,0-1 0,26 1 0,-38 5 0,4 2 0,9-1 0,4 0 0,12 0 0,5 0 0,-22 0 0,2 0 0,2 0 9,8 0 1,2 0 0,-1 0-1,-3 0 1,0 0 0,0 0-10,-2 0 0,-1 0 0,-3 0 0,21 0 0,-7 0 0,-14 0 0,-8 0 0,19 0 0,-50 0 0,-48 0 0,-30 0 0,-18 0 0,-26-2 0,29-1 0,-5-1 0,-18-5 0,-6-4 0,15 2 0,-5-1 0,-2-4 0,-16-6 0,-4-4 0,-2-2-123,14 4 0,-2-2 0,0 0 0,-1-3 0,0-1 0,-1-2 0,0 0 0,0-2 0,0-1 0,-1-1 0,2 0 0,3-1 0,11 4 0,2-1 0,3 0 0,3 0-68,-9-7 0,5-1 0,6 1 0,-10-9 0,10 0 518,21 8 1,8-1 0,-4-27-47,26 18-281,8 22 0,5-5 0,0 13 0,0-11 0,0-12 0,0-15 0,0-13 0,1-3 0,-1-9 0,-1-9 0,0 20 0,-2-7 0,-1-4 0,1-5 0,-1-2 0,0-2-55,0 5 0,0-3 1,0-2-1,-1-3 0,1-2 1,0 0-1,0-2 1,0 1-1,2 13 0,-1-2 1,1 1-1,0-2 1,0 0-1,1-1 0,-1-1 1,0 0-1,0-1 0,1-1 10,-1 2 0,-1-1 0,1-1 1,-1-1-1,1 0 0,0-1 1,0 0-1,0 0 0,1-1 1,0 1-1,1 1 0,0-2 1,1 1-1,1-1 0,0 0 1,0 1-1,0-1 0,1 0 1,0 0-1,1 0 0,-1 0 0,1 0 0,0 0 0,0-1 0,1 1 1,-1-1-1,1 1 0,0-1 1,1 1-1,0-1 0,0 1 1,1 0-1,0 0 0,0 0 1,1 1-1,0-1 0,1 1 1,0-1-1,0 1 0,1 0 1,0 0-1,0 1 0,1-1 0,0 1-2,1 2 0,0 0 0,0 0 0,1 0 0,0 0 1,0 0-1,1 1 0,-1 1 0,1 0 0,0 0 1,0 2-1,0-4 0,1 2 0,-1-1 0,1 2 1,0 0-1,0 0 0,0 1 0,1 0 0,-1 1 0,1 0-15,1-5 1,1 0-1,0 1 1,0 0-1,1 0 1,-1 2-1,1 1 1,-1 0 0,1 3-1,2-14 1,-1 2-1,1 1 1,0 2-1,1 1 1,0 3-1,1 2-37,2-2 1,1 3 0,0 2-1,1 1 1,0 4 0,-1 2-1,6-19 1,-1 4 0,1 5-1,-1 9-229,0 7 0,-1 8 0,0 7 0,6-1 0,-2 13 0,5 13 0,-13 66 0,-9 27 0,-3 17 205,-3-1 0,-1 9 0,2 9 0,-1-8 0,1 8 0,1 6 0,0 4 0,1 2 65,-4-24 0,1 2 0,0 2 0,0 3 0,1 0 1,-1 2-1,2 1 0,-1 1 0,1-2 0,0 1 0,0 1 1,0 1-1,1 1 0,0 1 0,0 1 0,1 0 0,0 1 55,0-3 0,1 2 0,0 0 0,0 1 0,1 1 0,0 0 1,0 0-1,-1 0 0,1 0 0,0-1 0,-1 0 0,1 0 0,-1 1 1,1-1-1,-1 0 0,1 0 0,-1 0 0,0 0 0,0 0 0,0-1 3,-1-1 0,0-1 0,0 1 0,0 0 0,-1-1 0,0 0 0,1 0 0,-1-1 0,-1-1 0,1-1 0,0 3 0,-1 0 0,1-1 0,0-1 0,-1-1 0,0 0 0,-1 0 0,-1-1 0,0-1 0,-1 6 0,0 0 0,-2-1 0,0-1 0,0 0 0,-1-1 0,0-1 0,0 0 0,1 5 0,-1-1 0,1 0 0,-1-1 0,-1-2 0,-1 0 0,0-1 89,-1 6 0,-1-1 1,-1-2-1,-1 0 0,1-3 1,-1-1-1,1 4 0,0-2 1,0-2-1,0-2 1,-1-4-61,0 4 0,-1-4 0,0-3 0,-1-5-29,-1 2 0,0-6 0,-3-9 0,-1-6 0,-7-16 0,-20-29 0,0-76 0,14 1 0,-1-13 0,2 9 0,-2-9 0,-1-4 0,-1-4 0,0-1 0,-1-4 0,-1-3 0,0-2 0,0-2 0,2 8 0,-1-3 0,0-1 0,0-1 0,0-1 0,0 0 68,1 6 0,0-1 0,0-2 0,1 1 0,-1-1 1,1 1-1,0 1 0,-1-10 0,1 1 0,0 0 0,0 1 1,2 1-1,-1 1-68,3 6 0,-1 0 0,2 1 0,0 2 0,0 2 0,1 4 140,-2-16 0,0 3 1,2 6-1,1 11 1,-2-23-1,4 46 1,5 93 22,6 13 1,0 16 0,0-2 0,-1 11 0,0 7 0,1 3-83,-1 3 1,0 4 0,1 4 0,-1 4 0,2 1 0,0-18 0,1 3 0,0 1 0,1 1 0,0 3 0,0 1 0,1 2-137,0-10 0,0 3 1,1 1-1,0 1 0,1 1 1,-1 1-1,1 0 1,1-1-1,-1 0 0,1 0 1,0-1-1,0 1 1,0 0-1,1 0 0,0 0 1,1-1-1,0 1 0,1-1 45,1-1 1,1 1-1,1-1 1,0 0 0,0 0-1,1 0 1,-1-1-1,0-1 1,-1-1 0,0 3-1,-1 0 1,1-1 0,-1-1-1,-1 0 1,1-1-1,0-1 1,-1 1 9,2 8 0,0 0 0,0 0 0,-1-1 0,1-1 0,-2-2 0,0-2 0,0 1 0,-1-1 0,0-2 0,-1-2 0,-1-1 0,0-2-110,-1 5 1,-1-2 0,0-2 0,-1-2-1,0-2 1,1 4 0,-1-2 0,0-4-1,-2-4 98,0 3 1,-1-5-1,-1-8 1,1 1 0,0-19 994,0-34-492,-17-22 1,-11-17 491,-18 13-824,0 4 824,7 9 0,0 9 0,17 11 0,22-7-656,57 4 1,-7-15 0,8-4-132,23 2 1,8 0-1,-16 1 1,2-1 0,4 1-34,11 1 1,3 0 0,-2 1 0,-6-1 0,-2 1 0,-3 1 163,-7 0 1,-3 0 0,-4 1-171,16 0 0,-11-2-157,-10-3 0,-55 0 0,-64 0 0,-27 0 0,35 0 0,-3 0 0,-7 1 0,-4-2 0,-13-2 0,-5-2 0,14-2 0,-4-1 0,-3-3 0,5-2 0,-3-2 0,-2-2 0,-1-2-123,-13-5 0,-3-4 0,-1-2 0,1 1 0,0 1 0,0-1 0,0 0 0,0 0 0,-2-2 0,-1-1 0,1 1 0,4 1 0,14 6 0,2 1 0,2 0 0,3 1-205,-7-3 0,3 0 0,6 4 201,-8 1 0,13 3 127,14-10 0,61 25 0,39-4 0,27 3 0,-29 2 0,4 2 0,21 8 0,5 4 0,16 5 0,4 3 0,-25-1 0,2 2 0,2 2-164,7 4 0,1 3 0,1 1 0,4 4 0,0 1 0,0 1 31,-20-8 1,0 0 0,1 0 0,-2-2 0,19 5 0,-1-3 0,-2-2 132,-13-4 0,-2-1 0,-3-4 0,20 1 0,-8-5 327,-26-7 1,-5-10 0,30-55-83,-47 13 1,-7-10 0,-3-29 0,-7-12-136,-6 14 1,-4-6 0,-2-6 0,-3 15-1,-2-4 1,-1-5 0,-2-2 0,-1-2-182,-2-2 1,-2-3 0,-2-3 0,0-2-1,-2-1 1,-1-2 0,1 18 0,0-1 0,0-1-1,-2-1 1,0-1 0,-2-1 0,0-1-1,-2-1 21,0 9 1,-1-1 0,-2-2 0,-1 1 0,0-2 0,-1 0-1,0-1 1,1 0 0,0-1 0,1 0 0,1-3 0,-1-1 0,1-1-1,1 0 1,-1 0 0,1-1 0,-1-1 0,1 1 0,0-1-1,0-1 5,0 6 0,0-1 0,0 0 1,0-1-1,0 1 0,1-2 1,-1 1-1,1-1 0,1 1 1,1 0-1,1-1 0,0 1 1,1 0-1,1-1 0,1 1 1,-1-1-1,2 1 0,0-1 1,0 1-1,1-1 0,1 1 0,-1-1-5,1 2 1,1-1 0,0 0 0,1-1 0,-1 1 0,2 0-1,0 0 1,0 1 0,0 1 0,1 0 0,0 2 0,0-12 0,0 1-1,0 0 1,1 1 0,0 1 0,1 1 0,1 1 0,0 0-1,2 1-21,1-4 1,0 1 0,2 0 0,0 1-1,1 1 1,1 3 0,0 1 0,1 2 0,0-11-1,1 2 1,1 2 0,1 4 0,2 2-1,2 6-175,5-14 0,2 5 0,2 6 0,0 7 0,-2-4 0,0 7 0,8 26 0,39 31 49,-38 56 0,-4 24 1,1 17-1,-3 17 0,1 8 107,-6-17 1,-1 6-1,1 4 1,0 3 0,0 1-1,1-5 1,0 3 0,0 1-1,1 3 1,0 1-1,1 1 28,-4-14 1,1 2-1,1 1 1,-1 1-1,2 1 1,-1 0-1,1 0 1,0 1 0,2 2-1,0 0 1,0 1-1,1 0 1,0 0-1,0 1 1,2 0-1,0 1 7,-1-5 0,0-1 1,1 2-1,1-1 0,0 1 1,0 1-1,1-1 1,-1 0-1,1 0 0,0 1 1,0 1-1,0-1 1,0 1-1,1 0 0,0-1 1,0 1-1,1 0 0,0-1 33,-1-8 0,0 1 1,1-1-1,1 0 0,-1 1 1,0-1-1,0 0 1,0-1-1,-2 0 0,0 0 1,0 5-1,-1 0 0,0-1 1,0 0-1,-2 0 1,0-1-1,0-1 0,-1 0 1,-1-1 21,1 3 0,0 0 0,-2-1 0,1 0 0,-2-2 0,0 0 0,-2-3 0,0-1 0,1 11 0,-1-2 0,-1-2 0,-2-2 0,0-3 0,-1-3 196,0 15 0,-1-4 1,-1-5-1,-2-7-196,-1-4 0,-2-6 0,0-16 0,3-5 0,-9-144 0,0 5 0,0-15 0,-1 31 0,-1-4 0,0-5 0,0-2 0,-1 1 0,0-3 0,0-3 0,-2-1 0,-1 0 0,-1-3 0,-1-1 0,-2-1 0,-1 0 0,0 0-82,-1 13 0,0-1 0,-1 0 0,-1 0 0,0 0 0,0 0 0,0-1 0,-2 0 0,1 0 0,-1 0 0,1 0 0,0-1 11,0-3 0,1 0 0,-1 0 1,1-1-1,-2 1 0,-2 0 0,-2-1 1,-1 1-1,-2 0 0,0 1 1,-1-1-1,0 1 71,0 0 0,0-1 0,-1 1 0,-1 1 0,1 1 0,-1 2 0,-3-8 0,-1 1 0,0 1 0,0 4 0,1 2 245,-3-4 1,0 4 0,1 2 0,2 5-117,0-7 0,2 5 1,2 17-1,-12 9 198,31 104 1,4 22 0,1 18-206,1-8 1,0 8 0,0 6 0,1-21 0,0 4 0,0 3 0,1 2 0,0 2-48,0-3 1,0 2-1,1 3 1,0 0 0,1 2-1,2 0 1,0-8-1,0 2 1,2 0 0,1 1-1,0 0 1,1 1 0,0-1-152,2 2 0,2 1 1,0 0-1,0 1 0,1-2 1,0 1-1,-1-2 1,2 11-1,0-1 0,0 0 1,0-1-1,-1-1 0,0 0 67,-1-5 1,0 0-1,0 0 1,-1-2 0,-1-1-1,-1-2 1,1 3 0,-1-1-1,-1-2 1,-1-2-1,-3-2 9,-1 4 0,-4-3 0,0-2 0,-1-5 0,0 5 0,-1-5 0,-3-9 491,-3-6 1,-5-10-1,-21 12 1,-26-103-165,14-38 1,17 10 0,3-10-321,13 13 0,2-5 1,0-4-1,-7-16 0,-1-5 1,-2-3-28,3 12 1,-1-4 0,0-2 0,-1 1 0,1-4 0,-1-1 0,1-1 0,-1-1 19,5 17 0,-1-1 0,1-1 0,-1 0 0,2 1 0,-1 0 0,0 0 0,1 0 0,0 0 0,1 0 0,1 1 0,0-1 0,1 0 0,0 1 0,0 2 0,-1-9 0,1 1 0,1 1 0,0 3 0,-1-16 0,2 2 0,0 6 81,0 16 0,1 4 1,0 12-1,-6-11 1,2 88-82,2 67 0,-2-10 0,-2 9 0,4-18 0,0 3 0,1 5 0,-1 19 0,1 5 0,1 5 109,2-15 0,-1 3 0,2 2 0,0 1 1,1-13-1,0 1 0,1 1 0,0 1 1,1 2-97,0 7 1,1 3-1,0 0 1,0 1 0,1-3-1,-1-4 1,0-1 0,0-2-1,0 1 1,0-2-14,0-3 0,0 0 0,0-1 0,0-2 0,0-3 0,0 7 0,0-2 0,0-4 0,0-4 0,0 6 0,0-5 0,0-14 0,0 6 0,0-114 0,0-41 0,0 0 0,0-12 0,0-8 0,0 25 0,0-4 0,0-3 0,0-2 0,0 0 0,0-5 0,0-1 0,0-1 0,0 0 0,0-2-82,0 11 0,0-1 0,1-1 0,-1-1 0,0 1 0,-1 1 0,-1 2 0,-1-1 0,1 2 0,-2-1 0,1 0 0,-1 0 62,0-1 1,0 0 0,0-1 0,-1 1 0,1 1 0,-1 4 0,0-5 0,0 2-1,0 1 1,0 4 0,-1 2 19,0-5 0,-1 4 0,1 3 0,-1 6 0,-2-43 0,-4 38 0,2 69 0,2 100 0,5-20 0,0 13 0,2-3 0,2 11 0,0 8 0,0 4 0,-1-17 0,-1 3 0,0 4 0,1 2 0,0 1 0,1 1 0,1-9 0,0 1 0,2 1 0,-1 1 0,1 1 0,-1 1 0,1 1-66,0-2 0,0 2 1,0 1-1,0 1 1,0 0-1,1 0 1,-1-1-1,1-2 1,1 6-1,1-1 1,-1 0-1,1-1 1,0-1-1,0 0 0,0-1 7,-1-7 1,1 1-1,0-1 1,0-1 0,-1-1-1,1-1 1,-1-1-1,0 5 1,0-1 0,0-1-1,0-2 1,-1 0 0,0-3 58,-1 7 0,0-1 0,-1-2 0,1-3 0,-1-3 0,1 3 0,0-3 0,0-4 0,1-3 0,2 6 0,0-5 0,2-8 0,0 5 0,3-22 0,0-39 327,-4-57 1,-2-5 0,1-11-132,0-24 1,1-11-1,-1 14 1,-1-7 0,1-2-75,-1 10 1,1-2 0,-1-3 0,-1 0 0,-1-7 0,0-1 0,0-2 0,-1 0-222,-1 16 1,1-1 0,-1 0-1,0-1 1,0-1 0,0-4-1,0-1 1,-1 0 0,0-1-1,0 0 9,1-5 1,-1 1-1,0-2 1,0 0 0,-1 0-1,1 13 1,0-1 0,0 0-1,-1 0 1,1 0-1,-1 0 51,0-1 1,1 1 0,-2-1 0,1 1 0,0 1 0,0 1 0,-1-10-1,1 1 1,-1 2 0,0 1 0,0 1 38,-1-11 0,0 2 0,-1 2 0,1 3 327,-1-12 1,1 4 0,1 14 163,2 10 1,0 34-165,0 50 1,0 65 0,0 33-206,0-24 1,-1 6 0,2 7 0,1-18 0,1 5 0,1 4 0,0 3 0,1 1-199,0-3 0,1 3 1,0 2-1,1 1 0,0 0 1,1 1-1,-2-11 1,1 1-1,0 1 0,0-1 1,1 1-1,0 1 0,1-1 0,2 3 0,0 2 1,2 0-1,0 0 0,0-1 1,-1-2-1,0-1 1,0 3-1,0-1 0,-1-1 1,0-2-1,0-2 0,0 0-121,0 4 0,0 0 1,0-3-1,-1-2 0,-1-3 105,-1 3 0,0-1 0,-1-6 0,0-10 0,4 8 0,0-17 92,2-18 491,0-56 1,-13-79-296,0 34 1,0-7-1,2-1 1,1-7 0,1-4-75,-1 7 1,1-2 0,-1-2 0,0-2 0,0-5 0,-1-2 0,0-2 0,0 0-246,0-6 0,-1-2 0,1 0 0,-1 0 0,0 0 0,0 0 0,-1-1 0,0 1 0,1-3 0,-1 0 0,-1 0 0,1 1 0,0 4 0,0 1 0,0 1 0,0 1 69,0 4 0,0 1 0,0 3 0,0 3 0,0-7 0,0 4 1,0 5 544,-1-14 1,2 17-1,8 28 1,-7 106-296,2 11 1,-1 13-1,-2-10 1,0 6 0,-1 3-57,0 13 0,1 4 1,-2 4-1,0-18 1,-1 3-1,0 2 1,0 1-240,1-10 1,0 2 0,0 1-1,-1 1 1,1-1 0,0-1-1,-1 1 1,1-1 0,-1 1-1,1 0-11,1 5 1,0 0 0,0 1 0,0-1-1,0-3 1,0 12 0,0-3 0,0-1-1,0-2 27,0-9 1,0-2 0,0-2 0,0-5 82,0 2 0,0-5 0,0-10 0,0 23 0,0-96 0,0-46 0,0 1 0,0-8 0,0-16 0,0-6 0,0 17 0,0-3 0,0-3 0,1-14 0,-1-3 0,-1-2 0,1 20 0,-1-1 0,0-1 0,-1 0 91,-1-4 0,0 1 1,-1-1-1,1 0 1,0 2-1,1 1 1,-1-1-1,0 1-91,-1-1 0,-2 0 0,1 2 0,1 2 0,-1-7 0,1 4 0,2 4 0,1-12 0,2 11 0,-1-13 0,0 102 0,0 48 0,-1 6 0,-1 11 0,0 14 0,-2 6 0,1-14 0,0 5 0,0 4-48,0-12 0,0 2 0,-1 3 0,1 3 1,1-5-1,0 2 0,0 2 0,1 1 0,-1 2 48,2-8 0,0 1 0,0 1 0,0 1 0,0 0 0,0 0 0,1-1 0,-1 0 0,0 0 0,0 1 0,1-1 0,0 0 0,-1 1 0,1 0 0,0 0 0,0 0 0,1-2 0,-1-2 0,1 5 0,0-1 0,0-1 0,0-3 0,1-2 0,1 6 0,1-2 0,0-4 0,1-3 0,-1 6 0,1-5 0,0-8 0,0-9 0,1-11 0,2-13 0,-9-127 0,0 13 0,0-9 0,-1 14 0,0-3 0,-2-2 0,0-5 0,-1-1 0,-2 0 0,-2-4 0,-2 0 0,-2-1 153,-3-6 1,-3-1 0,-1 3 0,-1 15-1,-2 2 1,-2 3-154,-10-24 0,-4 9 0,9 25 0,-5 11 0,-31 5 0,6 27 0,-13 32 0,28 9 0,-1 8 0,-7 12 0,0 7 0,-13 17 0,-1 8 0,18-15 0,0 4 0,0 4 0,-6 12 0,0 5 0,1 4 122,10-14 1,0 3 0,1 1 0,0 0 0,2-1 0,0 0 0,0 0 0,1 1-100,-1 0 0,0 2 0,1-2 0,1-1 0,6-7 0,1-1 0,0 0 0,1-2-23,-8 18 0,1-1 0,1-5 0,-9 12 0,3-10 0,12-25 0,1-7 0,-16 12 983,25-24-916,18-26 0,34-5-67,40-12 0,-13-1 0,6-2 0,17-6 0,6-2 0,-12 1 0,3 0 0,4-2-141,10-4 1,3-2-1,2-2 1,-16 3-1,1-1 1,1-1-1,0-1 18,4-2 0,1-2 0,0 0 0,-2 0 0,-5 1 0,0 1 0,-2-2 0,-2-1 55,-5 0 0,-1-3 0,-2 1 0,-4 1 1,8-3-1,-4 2 0,-5 1 559,8-9 1,-8 3 491,15-14-358,-97 24-625,-33 17 0,-3 13 0,-8 7 0,-15 5 0,-4 4 0,-4 8 0,-2 3 0,20-6 0,-3 2 0,1-1 0,0-3 0,0 0 0,-1 0-164,-3 1 0,-2 1 0,-2-3 0,-4-2 0,-1-2 0,-2 0 77,-3 4 1,-2 1 0,1-3 0,4-4 0,0-1 0,1-1 86,2 1 0,1 1 0,3-2 0,-24 4 0,6-1 491,16-2 1,6 0-1,17 2 1,7-4 162,0-9-654,40 7 0,62-9 0,18 0 0,-13 0 0,6 0 0,10 0 0,5 0 0,16 0 0,4 0 0,-30 2 0,2 1 0,1 1 82,7-1 1,2 1 0,-2 2-1,-4 1 1,-2 1 0,0 1-83,0-1 0,-1 1 0,-4 0 0,15 3 0,-7 0 0,-15-5 0,-6-1 0,13 3 0,-49-9 0,-68 0 0,-15 0 0,-35 0 0,39-7 0,-4-4 0,-20-4 0,-10-9 0,13-7 0,-9-8 0,-5-7 0,-3-1-71,26 12 1,-3-3 0,-3-1 0,-1-2-1,-1 0 1,0 0 0,2 1 0,-2 0 0,1 0-1,-1 0 1,1-1 0,-2 1 0,1-1-1,-2 0-11,-4-2 0,-2-2 0,-2 1 0,1-1 0,1 2 0,3 1 0,3 4 0,-9-5 0,2 1 0,2 3 0,5 4 0,6 6-246,-9 4 0,7 6 0,9 5 0,1-3 0,28 14 0,56 27 141,23-2 0,12 2 0,10 10 0,4 6 187,-12-6 0,3 2 0,2 5 0,14 12 0,2 5 0,3 3-110,-10-8 1,2 2 0,1 1 0,1 2-1,-9-7 1,-1 0 0,2 2 0,0 0-1,1 0 11,5 3 1,0 1 0,1-1-1,1 1 1,-2-2 0,-2-2-1,0 0 1,-1-1 0,0 0-1,1 0 17,-2-2 1,0 1 0,0-1 0,-1-1 0,-2-1 0,7 3 0,-2-2 0,-2-1 0,-2-2 54,7 5 1,-4-3 0,-2-4-1,11 6 1,-7-10 26,10-14 983,-18-13-492,-31-22 1,-4-21-1,-12-23 1,-6-14-165,-8-18 1,0 27 0,0-4-159,3-9 0,-6-8 1,-11-7-1,-9-10 1,-3-5-260,7 26 1,-1-2-1,-3-3 1,0-2 0,-3-3-1,-1 1 1,-2-3 0,-1-2-1,-2-2 1,-1-1-1,-1-3 32,4 14 0,0-3 0,-2 0 0,-1-2 0,1-1 1,-1-1-1,0 0 0,1 0 0,3 6 0,-1-1 0,1 0 1,-1-1-1,1 0 0,-1 0 0,1-2 0,0 1 0,1-1 3,-2-5 0,0 0 1,1-1-1,-1 0 0,1-1 1,0 1-1,1-1 1,-1 0-1,1 0 0,1 0 1,-1 1-1,1-1 1,0 1-1,0-1 0,1 0 1,1-1-1,0 0 0,0 0 3,3 6 0,0-1 0,1 1 1,0-2-1,0 1 0,1-1 0,1 1 1,0 0-1,0 0 0,0 1 0,0-6 1,1 1-1,-1 0 0,1 0 0,1 0 1,0 1-1,1 0 0,1 0 0,0 0-10,-1-8 1,1 0-1,1 1 1,1 0-1,0 0 1,1 0-1,1 2 1,0 0 0,2 4-1,0 1 1,1 1-1,1-1 1,0 2-1,1 0 1,1 1-1,0 0-14,0-5 0,1 1 1,1 0-1,1 1 0,0 1 1,0 2-1,0 1 1,1-3-1,-1 2 0,1 0 1,1 3-1,0 1 0,0 3-121,0-4 0,1 1 1,0 3-1,1 4 0,0 3 111,3-18 0,1 5 0,3 13 0,1 1 1,6 32 85,10 62 0,-9 29 0,-3 26 0,-1 8 0,-3-13 0,-1 6 0,1 5 0,0 4 0,3 1 0,2 4 0,3 4 0,0 3 0,2 3 0,1 1 0,0 3-58,-2-12 0,1 2 0,1 3 0,1 1 0,0 1 1,0 0-1,0 1 0,0-2 0,-2-8 0,1 0 0,-1 0 1,1 1-1,0 0 0,0-1 0,0 1 0,0 0 0,0 0 0,1 0 0,-1 1 0,1 0 0,0 1 0,0-1 1,0 0-1,0-1 0,0-1 0,-1 0 0,2 5 0,0-2 1,0 1-1,0-2 0,-1 0 0,1 0 0,-1-1 0,0 0 29,-1-3 0,0 0 0,0-1 0,0 0 0,0-1 0,-1-1 0,-1-1 0,0-3 0,3 13 0,0-2 0,-1-1 0,-1-3 0,0-2 0,-3-3 29,4 18 0,-3-3 0,-1-5 0,-1-6 163,0-1 1,-2-6 0,-2-20 0,-4-16 0,-7-84 0,-2-34-42,2 0 1,-1-12 0,-1-8 0,0 8 0,-2-6 0,0-6 0,0-4 0,-2-4-66,1 23 1,-1-4 0,0-2 0,0-2 0,-1-2-1,0-1 1,-1 0 0,-1 0 0,1 4 0,-1 0 0,0-2-1,0 0 1,-1 0 0,-1-2 0,0 0 0,-1-1 0,0 0-105,-2 2 0,0 0 0,-1-2 0,0 0 0,-1 0 1,0-2-1,-1 1 0,1 0 0,0-1 0,1 0 1,1 7-1,0 0 0,-1-1 0,1 0 0,0 0 1,0-1-1,1 1 0,-1-1 0,0 0 0,1 0 0,-1 0 2,1-1 0,0-2 0,-1 1 1,1 0-1,0-1 0,0 0 1,1 0-1,-1 1 0,0-1 1,1 1-1,0 0 0,0 1 1,0 0-1,0 0 0,0 1 1,0-1-1,1 1 0,0 0 1,-1 0-1,1 0 0,0 0 0,0 1 14,0-7 1,-1 0 0,1 0-1,-1 1 1,1 0 0,0 0 0,1 0-1,-1 2 1,2-1 0,-1 2-1,1-4 1,0 0 0,1 1 0,0 0-1,0 1 1,0 1 0,1 0-1,1 1 1,-1-1 30,1-6 0,0 1 0,0-1 0,1 2 0,1 0 0,-1 1 0,1 1 0,0 2 0,0-3 0,0 1 0,0 1 0,1 1 0,0 2 0,1 2 0,-1 1 163,2-2 1,-1 2 0,2 1 0,-1 3 0,0 2 0,0 2-153,0-18 1,0 2 0,0 7 0,0 10-35,3-26 1,-6 49-1,-18 108 23,6 11 0,2 18 0,1 10 0,4-9 0,1 9 0,0 5 0,1 5 0,0 2 0,0-20 0,1 2 0,0 3 0,0 2 0,0 2 0,0 0 0,0 1 0,1-1 0,0 6 0,1 0 0,0 1 0,0 1 0,0 0 0,1 1 0,0 1 0,1 0 0,-1-5 0,2 0 0,-1 1 0,1 1 0,0 0 0,0 0 0,1 1 0,-1-1 0,2 0 0,-1 1 0,1 1 0,0-1 0,0 1 0,0-1 0,1 1 0,0 0 0,0-1 0,0 1 0,1-1 0,-1 0 0,1 1 0,0 0 0,0-1 0,1 0 0,0 0 0,0-1 0,1-1 0,-1-3 0,1-1 0,0 0 0,1-1 0,0 0 0,0-1 0,0 0 0,1 0 0,0-2 70,0 6 0,2 1 0,0-2 0,0 1 1,0-3-1,0 0 0,0-3 0,0-2 0,1 9 1,0-1-1,0-3 0,-1-3 0,1-2 1,-2-2 27,2 18 0,-1-3 0,-1-6 0,0-8 393,2 31 1,0-36-465,-2-65 0,-4-76 0,-4-46-27,1 39 0,0-7 0,-1-5 0,1-4 0,-1-6 0,0-4 0,0-6 0,0-2 0,-1-4-66,0 13 0,0-2 1,0-4-1,0-1 1,-1-2-1,-1 0 1,-1 0-1,-1 9 1,-1-1-1,0-1 1,-1 0-1,0-1 1,-1 0-1,-1 0 0,1-1 11,-1 8 0,1-1 1,-2-1-1,1 0 0,-1 0 1,0 0-1,-1-1 1,1 1-1,-1 1 0,1-1 1,-1 1-1,0 1 1,0-1-1,-1 0 0,1 0 1,-1 0-1,0 0 0,0 0-3,-1-2 0,0 0 0,0 0 0,-1 0 0,1 0 1,-1 0-1,0 1 0,1 0 0,0 1 0,-1-6 0,0 0 1,0 0-1,1 1 0,-1 0 0,0 1 0,0 1 0,0 1 19,-1-7 0,-1 0 0,0 1 1,0 1-1,0 1 0,0 3 1,0 2-1,0-1 0,0 1 0,0 2 1,0 3-1,-1 3 0,0 3 284,-4-14 1,-2 4 0,1 6 0,-1 6-48,4 0 1,0 7 0,-9 26-1,-51 43-198,36 56 0,5 29 0,8-11 0,0 11 0,0 8 0,1 5 0,4-12 0,0 6 0,1 3 0,0 3 0,1 3 0,1 1 0,4-14 0,1 2 0,0 1 0,1 2 0,1 1 0,0 2 0,1 1 0,0 2-47,3-9 0,0 1 0,0 2 0,1 2 0,1 0 1,-1 1-1,2 0 0,-1 1 0,1 0 0,0 0 1,1-5-1,0 1 0,1 0 0,-1 0 0,2 1 1,-1 0-1,1 0 0,-1 1 0,1-1 0,1 1 0,-1 1 2,1 2 0,-1 2 0,1-1 1,1 1-1,-1 1 0,1-1 1,0 0-1,0 1 0,0-1 1,1 1-1,-1-1 0,0-1 1,1 1-1,-1-1 0,1 1 1,-1-1-1,1 1 0,0-1 1,0 0-1,0 0 0,0 0 0,1-1-5,-1-2 1,1 0 0,0 0 0,0 0 0,0-1 0,0 0-1,0 0 1,0-1 0,1 0 0,-1-2 0,0 0 0,0 10 0,0 0-1,0-2 1,0 0 0,0-1 0,0 0 0,0-2 0,0-1-1,0 0 49,0 4 1,0-1-1,0-1 1,0 0-1,0-2 1,0-2 0,0-2-1,0-1 1,0 9-1,0-3 1,0-1-1,0-3 1,0-2 0,0-3 245,0 20 1,1-3 0,-1-5 0,-1-7-1,0 1 1,-1-8 0,-4-14 0,-18 11 172,-9-75 0,-10-91-418,18 9 0,-2-17 0,6 25 0,-2-8 0,-1-6 0,-3-4 0,0-1 0,2 10 0,-2-3 0,-1-3 0,-1-1 0,0-2 0,0 0 0,0 1 0,-2-5 0,1-1 0,-1-1 0,0 0 0,-1-1 0,1 0 0,-1-1 7,2 7 1,0-1 0,0 0 0,0-1 0,-1 0 0,1 0 0,-1 1 0,1 0 0,1 4 0,0 0 0,0 0 0,0 1 0,0 0 0,0 0 0,1 0 0,-1 1-8,-2-9 0,0 0 0,-1 1 0,1 0 0,0 0 0,1 2 0,1 1 0,-2-6 0,0 2 0,1 0 0,0 2 0,1 0 0,1 2 0,-2-9 0,0 0 0,2 3 0,0 2 0,1 3 0,-1-2 0,1 3 0,1 4 0,0 3 196,-5-6 1,0 5-1,1 7 1,1-4 0,0 16 786,-11 23-492,14 22 1,-17 78-296,22-14 1,3 10-1,2 16 1,2 13 0,2 6-88,2-3 0,2 7 0,0 3 0,1 2 1,2-11-1,1 2 0,0 1 0,1 3 1,0 1-200,1-4 1,0 3-1,1 2 1,1 0 0,-1-1-1,0-4 1,1 7 0,-1-2-1,1-2 1,-1-1-1,1-3-51,0 12 1,0-2-1,0-3 1,0-5-1,0 5 1,0-6-1,0-9-234,1-1 0,-2-15 866,-8-10 1,-1-75-165,-10-48 1,5 7 0,-1-8-132,-2-18 1,-3-9-1,2 8 1,-3-6 0,0-5-286,3 12 1,-1-4-1,0-1 1,1-3-1,3 12 1,1-1-1,0-2 1,1 0-1,0-1 89,0-5 0,0-1 0,1 0 0,1-1 0,-1 0 0,1-2 0,0 1 0,0-1 0,1-1 0,0 0-99,0-3 1,0-1 0,0-1-1,1 1 1,0 0 0,1 1-1,-1 1 1,1-1 0,0 1-1,1 1 0,0 2 1,1 0 0,1 2-1,0 0 1,0 1 0,0 8-1,1 0 1,-1 2 0,1 1-1,1 2-35,0-10 0,0 2 0,2 2 0,-1 4 0,-1-6 1,1 4-1,1 6 625,2-7 1,0 13 491,0 11-829,0 151 1,0-20 0,0 14 0,0 6-155,0-2 0,0 6 0,0 5 0,0 0 0,0-12 0,0 2 0,0 2 0,0 0 0,0 2-82,0-11 0,0 2 0,0 0 0,0 1 0,0 0 0,0 0 0,0-2 0,0 1 0,0 0 0,0 0 0,0-1 0,0 1-8,0-1 1,0 1-1,0 0 1,0-1 0,0 0-1,0-2 1,0 10 0,0-1-1,0-1 1,0 0-1,0-1-20,0-2 1,0 0 0,0-1 0,0-1-1,0-3 1,0 8 0,0-2 0,0-4-1,0-3 437,0 7 1,0-5 0,0-5 163,2 12 1,-4-12 491,-15-4-656,-5-111 1,0-26 0,0-17-188,5 2 0,-1-8 1,1-4-1,2 10 1,-1-2-1,1-2 1,-2-3-240,1 8 1,-2-2 0,1-2-1,-1 0 1,2 1 0,1-1-1,1 1 1,0-1 0,1 1-1,-1-1-11,1 0 1,-1-1 0,0 0 0,1 1-1,2 2 1,-1-13 0,1 1 0,1 1-1,2 1 82,1 7 1,2 0 0,1 3-1,0 2 1,-1-8 0,2 3 0,0 5 518,2-15 1,2 8-247,-2 25 1,2 11 0,6 20 0,1 63-1,3 61 1,-4-26 0,0 13 0,1 5-197,0-3 0,0 4 1,0 3-1,1 2 0,-2-14 1,1 1-1,0 2 0,0 0 1,0 1-149,1 4 1,0 1 0,1 1-1,-1-1 1,0-1 0,-2-2-1,0-1 1,0 0 0,1-1-1,0 1-11,0 0 1,2 1 0,-1 0 0,1-2-1,-2 0 1,1 13 0,0-2 0,-1 0-1,1-3-126,0-9 0,1-2 1,0-1-1,0-4 236,3 10 0,1-3 0,-1-11 0,-4-11 0,3-13 0,17-6 0,-10-62 0,-10-39 0,-7-21 0,1 8 0,-1-7 0,0-5 0,-2 1 0,0-4 0,-1-4 0,-1-3-90,1 3 1,-1-2-1,-1-4 1,0 0 0,-1-2-1,0 9 1,0-2 0,-1 0-1,0-2 1,-1 0-1,0-2 49,0 7 0,-1-1 0,-1-1 0,0-1 0,1-1 1,-1 1-1,0-1 0,-1-2 0,1-1 0,-1 0 1,1 0-1,-1 0 0,1-1 0,0 0 41,1 10 0,0-1 0,1 0 0,-1 0 0,1 0 0,-1 0 0,1 1 0,0 2 0,-2-5 0,1 0 0,0 1 0,-1 1 0,1 1 0,1 0 0,1 2 0,0-7 0,1 0 0,1 1 0,1 2 0,-1 2 0,0 2 0,0-2 0,-1 3 0,1 1 0,0 4 0,1 3 79,1-27 0,1 5 1,1 18-1,-1-14 1,-1 134-1,0 36-79,-1 9 0,-1 15 0,1 9 0,0-22 0,1 7 0,-1 3 0,0 4 0,0 3 0,1-15 0,-1 4 0,0 2 0,0 2 0,0 1 0,0 0 0,0-2 0,1 2 0,-1 0 0,1 0 0,0 0 0,-1 0 0,1 1 0,1 0-62,-1-9 1,1-1-1,0 1 1,0 0-1,0 0 1,0 0-1,0 0 1,1 0 0,-1 0-1,0 0 1,1 1-1,-1-1 1,0 0-1,1 0 1,0 0-1,0 0-9,0 11 1,1-1 0,-1 1 0,1-1-1,0 0 1,0-1 0,1-1 0,0-5 0,0-1-1,1 0 1,0-1 0,0 0 0,1-2-1,0-1 52,2 6 1,0-1-1,1-2 1,0 0-1,0-3 1,0-3 0,1 2-1,0-3 1,0-1-1,1-4 1,-1-3-10,3 27 1,1-7 0,1-7 27,4 9 0,3-22 0,10-37 0,-5-91 0,-18-8 0,-5-17 0,-1-8 0,1-5 0,-1-8 0,-1-6 0,-1-3 0,0 21 0,-2-3 0,0-2 0,0-3 0,-1-2 0,-1-1-50,1 13 1,0-3 0,-1-1-1,0-1 1,-1-1 0,1-1 0,-1 0-1,1-1 1,-1-5 0,0 0 0,1-2-1,-1 0 1,0 0 0,-1-1 0,1-1-1,-2 0 50,1 7 0,-1-1 0,0 0 0,-1-1 0,0 0 0,0-1 0,1 1 0,0-1 0,0 1 0,1-1 0,0 1 0,0-1 0,1 0 0,-1 0 0,1 0 0,0-1 0,1 0 0,-1 0-52,1 6 0,0 0 0,1-1 1,-1 0-1,1-1 0,0 1 0,0 0 1,0 0-1,0 0 0,0 1 0,1-8 1,-1 1-1,0-1 0,1 1 0,0 0 1,-1 0-1,2 1 0,-1-1 0,1 1-6,0 2 0,1 0 0,-1 1 0,1-1 0,1 1 1,-1 0-1,0 0 0,1 1 0,-1 1 0,0-8 0,0 1 1,0 1-1,0 0 0,1 1 0,-1 0 0,0 1 0,1 0 29,-1 6 0,1 0 0,-1 1 0,0 0 0,1 1 0,0 1 0,0 1-1,2 1 1,0-17 0,1 1 0,0 2 0,1 1 0,1 2 0,0 2 29,2-9 0,0 1 0,2 3 0,0 3 0,0 4-40,0-3 0,0 3 0,1 6 0,3 10 0,9-19 0,7 31 40,9 52 0,-20 69 0,-11 50 0,-3 11 0,0-40 0,-2 5 0,-1 6 0,-1 3 0,0 3 0,0 3 0,1-15 0,-1 3 0,0 3 0,0 2 0,0 1 0,0 3 0,0 0 0,0 2 0,-1 1 0,1-6 0,-1 3 0,0 1 0,0 2 0,0 1 0,0 1 0,0 0 0,-1 1 0,1-1 0,0 1 0,0-1 0,0-6 0,0 1 0,0 0 0,0 0 0,0 1 0,0 0 0,0-1 0,0 1 0,0 0 0,0 0 0,0 0 0,0 0 0,0 2 0,0-1 0,0 0 0,0 1 0,0 0 0,-1 0 0,1 0 0,0-1 0,0 1 0,0-1 0,1-1 0,-1 1 0,1 5 0,0 0 0,-1-1 0,1 0 0,1 0 0,-1 0 0,0 0 0,0-1 0,1 1 0,0-1 0,-1 1 0,1-2 0,0 0 0,0 0 0,-1 0 0,1 0 0,1 0 0,-1-1 0,1 0 0,-1 0 0,2-1 0,-1 0 0,2 5 0,-1 0 0,1-1 0,0 0 0,1 0 0,-1-1 0,2 0 0,-1-1 0,1 0 0,0-1 0,1 5 0,0-1 0,1 0 0,0-1 0,1 0 0,0-1 0,0-1 0,0-1 0,1 0 0,1 4 0,-1 0 0,2 0 0,-1-1 0,1-2 0,0-1 0,1-2 0,0-2 56,1 0 0,0-2 0,1-2 0,0-1 0,0-2 1,1-1-1,-1-3 0,5 18 0,-1-3 0,1-3 1,0-3-1,1-5-56,2 0 0,0-5 0,1-4 0,0-7 0,10 28 0,4-22 163,20-30 1,-11-118-164,-19-3 0,-6-20 0,-13 23 0,-4-10 0,-2-8 0,-2-4 0,2-3 0,0 6 0,0-3 0,0-5 0,-1-2 0,0-2 0,-1-2 0,-2-1 0,-1 20 0,-1 0 0,-1-2 0,-1-1 0,0-1 0,0-1 0,-1-1 0,0-1 0,0-1 0,1-1 0,-1 6 0,0-2 0,0-1 0,0-1 0,0-1 0,0 0 0,-1-1 0,0 0 0,0-1 0,0 1 0,0 0 0,0 0 0,0-1 0,-1 0 0,1 0 0,-1 0 0,0-1 0,0 1 0,0-1 0,0 0 0,0 0 0,0 0 0,-1-1 0,2 1 0,-1 4 0,0-1 0,1 1 0,-1-1 0,0 1 0,1-1 0,-1-1 0,0 1 0,1 0 0,-1-1 0,1 1 0,0-1 0,0 1 0,-1-2 0,1 1 0,0-1 0,0 0 0,0 0 0,0 0 0,1 0 0,-1-1 0,0 1 0,1 0 0,0-1 0,-1 1 0,2-1 0,-1-1 0,0 0 0,0 0 0,1-1 0,0 1 0,0-1 0,0 0 0,0 1 0,0-1 0,0 0 0,1 1 0,0-1 0,-1 0 0,1 1 0,0-1 0,0 1 0,1-1 0,-1 0 0,1 0 0,-1 0 0,1 1 0,0-1 0,0 1 0,0 0 0,1 0 0,-1 0 0,0 2 0,1 0 0,-1 0 0,1 0 0,0 0 0,0 0 0,0 0 0,0 1 0,1 0 0,-1 1 0,0 1 0,0 0 0,1 0 0,-1-8 0,0 0 0,1 1 0,-1 0 0,1 1 0,0 1 0,-1 0 0,1 1 0,0 0 0,0 1 0,-1 1-54,1-3 0,0 0 0,0 1 0,-1 0 1,1 0-1,0 2 0,0 1 0,0 2 0,1 1 1,-1 3-1,1-19 0,0 2 0,1 2 1,-1 3-1,1 2 0,0 3 0,0 4 54,1-10 0,1 4 0,0 3 0,0 5 0,1 6 0,0-21 0,0 9 0,4 17 0,18-7 0,-14 92 0,-5 78 0,-6-6 0,-4 18 0,1-20 0,0 10 0,-2 7 0,1 6 0,-2 2 0,1-21 0,0 4 0,-1 2 0,-1 3 0,1 1 0,-1 1 0,1 1 0,0 0 0,0-4 0,2 1 0,-1 1 0,0 1 0,0 0 0,1 1 0,-2 1 0,1 1 0,-1 1 0,-1-2 0,-1 1 0,0 2 0,0 0 0,-1 1 0,0 0 0,1 0 0,0 0 0,1-2 0,0 0 0,0 4 0,1 0 0,1-1 0,-1 0 0,1 0 0,1-1 0,-1-1 0,1-1 0,-1 0 0,1 4 0,0-1 0,0-1 0,1 0 0,-1-1 0,1-1 0,-1-1 0,1-1 0,0 6 0,0-1 0,1-1 0,-1-1 0,1-1 0,-1-1 0,1-3 0,0 4 0,-1-2 0,1-1 0,0-2 0,0-3 0,1-1 0,0 2 0,1-2 0,-1-2 0,1-2 0,1-4 245,-1 1 1,1-2 0,1-4 0,0-6 245,1 38 1,7-33-247,8-62 1,-11-50 0,-8-39 0,0-6-222,1 2 1,1-7 0,-2-6 0,-1-5 0,-1 15 0,-1-4-1,-1-3 1,-1-2 0,1-3 0,-1-1-67,0 13 1,1-3 0,-1-1 0,0-1 0,-1-1 0,1-1 0,-1 0 0,1 0 0,0-2 0,-1-1 0,1-1 0,-1 0 0,1 0 0,-1 0 0,0-1 0,0 1 41,0-3 0,-1 1 0,0-2 0,0 1 0,0 0 0,0 0 0,0 0 0,1 1 0,1 4 0,0-1 0,-1 1 0,2 1 0,-1-1 0,0 1 0,1 0 0,0 0-66,0 2 0,0-1 1,0 0-1,1 0 1,0 1-1,-1 1 1,1 1-1,0 1 1,0-4-1,0 1 1,1 1-1,-1 1 1,0 1-1,1 2 0,0 1-44,1-19 1,0 2 0,0 2 0,0 3-1,0 4 1,0-1 0,0 4 0,0 5-1,0 8 437,1-19 1,-2 15 0,-5-8-1,-1 83 1,0 51 0,3 36-217,0-9 0,0 9 1,-1 8-1,1-15 0,0 6 1,-1 4-1,0 4 0,-1 1-187,0 4 0,-2 4 1,0 3-1,0 2 0,0 0 1,1-1-1,1-12 1,1-1-1,1 2 0,-1-1 1,1 1-1,0 0 0,-1 1 5,0 3 1,0 1 0,0 1 0,0 0-1,0-1 1,1 1 0,0-1 0,1-3 0,1 1-1,-1-1 1,1 0 0,0 0 0,1-1-1,-1-1-14,1 11 1,-1 0 0,1-1 0,0-1 0,0-1 0,1-3 0,-1 9 0,0-3 0,1-1 0,0-2 0,-1-2 84,1-9 0,0 0 0,0-2 0,0-3 0,0-5 163,0 26 1,0-7 0,0-20 0,0-7 0,0-107 0,0-33-42,0-6 1,0-14 0,0-8 0,0 14 0,0-5 0,0-5 0,0-3 0,0-3-53,0 14 0,0-4 0,0-2 0,0-2 1,0-1-1,0 0 0,0 1 0,0-3 0,0 0 1,0-1-1,0-1 0,0 1 0,0-1 1,0-1-87,0 11 0,0-2 0,0 1 1,0-1-1,0 0 0,0 0 0,0 0 1,0 2-1,1-11 0,-1 1 0,0 0 1,0 0-1,1 1 0,-1-1 0,1 1 16,-1-1 0,1 0 0,0 0 0,0 1 0,0 0 0,0 1 0,0 1 0,0 8 0,1 0 0,-1 1 0,0 1 0,1 1 0,0 1 0,0 2 0,1-7 0,0 1 0,1 1 0,-1 3 0,1 1 0,-1 4 0,0-19 0,0 4 0,-1 4 0,0 7 0,1 6 0,-1 5 0,0 9 0,-1-5 0,0 31 0,-1 90 0,0 24 0,0 18 0,0-17 0,-1 8 0,1 5 0,-1 5 0,0-16 0,0 5 0,0 3 0,0 1 0,0 1 0,-1 0 0,1 3 0,0 1 0,-1 1 0,1 0 0,-1 1 0,1 1 35,-1-11 0,0 0 0,0 2 0,0-1 0,0 1 0,0-1 0,1-1 0,-1 11 0,0 0 0,1-1 0,-1 0 0,1-1 0,0 0-35,1-2 0,-1-1 0,1 1 0,1-2 0,-1-1 0,0-1 0,0 9 0,0-1 0,0-2 0,0 0 0,0-2 0,0-5 0,0 0 0,0-1 0,0-2 0,0-3 0,0 3 0,0-3 0,0-3 0,0-3-234,0 3 0,0-3 1,0-6 233,0 8 0,0-15 0,0-25 0,0-89 0,0-10 0,0-13 0,0-12 0,0-11 0,0-7 0,0 25 0,0-5 0,0-3 0,0-1 0,0 0 0,0-5 0,0 0 0,0-2 0,0 0 0,0-1 81,0 11 1,0 0 0,0-2 0,0 1 0,0-1 0,0 0 0,0 0 0,0 0 0,0 0 0,0-1 0,0 1 0,0 0-66,0 1 1,0-1 0,-1 0 0,1 1 0,0 0 0,1 2-1,0-12 1,1 1 0,-1 1 0,1 2 0,1 1-17,-1 7 0,0 0 0,1 2 0,0 2 0,0 3 0,2-26 0,0 4 0,0 6-233,-1 17 1,1 5 0,-1 5 232,1-12 0,-1 34 0,-4 71 0,-1 30 0,0 17 0,-1-2 0,0 9 0,-1 4 0,0-2 0,-2 5 0,1 3 0,-1 2 0,0-9 0,0 3 0,-1 1 0,1 1 0,0-1 0,-1 2 0,0 0 0,0 0 0,1 1 0,-1-1 98,1 3 0,-1 0 0,1 0 1,0-1-1,0 0 0,1-6 1,0-1-1,0 0 0,0-1 1,0 1-93,0 0 1,0 1 0,0 0 0,0-2 0,1-2 0,-1 9 0,1-1-1,1-3 1,0-3-7,2 16 0,1-5 0,-2-6 271,-2 12 0,-3-19 0,-7-29-271,-13-78 0,2-65 0,7 17 0,1-9 0,7 15 0,2-4 0,0-4 0,-3-16 0,1-5 0,1-1 0,4 21 0,0-2 0,1 1 0,-1-2 122,1-1 1,-1-1 0,1 0 0,0 1 0,1 2 0,2 0 0,-1 0 0,0 2 40,-1-21 1,-1 2 0,1 3 0,1 10 0,0 2 0,1 3-138,0-24 1,0 8 456,0 26 0,0 10-483,0 1 0,0 109 0,0 42 0,0-16 0,0 8 0,0 5 0,0-7 0,0 4 0,0 3 0,0 1 12,0-11 1,0 3 0,0 0 0,0 1 0,0-1 0,0-2 0,0 0 0,0 0 0,0 0 0,0-1-13,0 1 0,0 0 0,0-1 0,0 0 0,0-2 0,0 12 0,0-3 0,0 0 0,0-2 0,0-5 0,0 0 0,0-3 0,0-4 0,0 4 0,0-5 0,0-7 0,1 1 0,-2-18 0,-1-32 491,-5-56 1,-10-46-276,4 29 0,0-5 1,-2-27-1,1-7-216,5 17 0,0-3 0,1-2 0,3-9 0,1-3 0,0-1-123,1 16 0,-1-1 0,1-1 0,0-2 0,1-5 0,1-2 0,0 0 0,1-2 0,0-4 0,0-1 0,0-1 0,0 1 0,0 3 0,0 0 0,0 1 0,0 2-47,0 4 1,0 1 0,0 3 0,0 3 496,-1-5 1,1 4 0,1 6-1,3-14 1,1 28 0,-3 53-1,4 87 1,-4 11 0,-2 16-316,1-35 1,-1 4 0,-1 4 0,1 1 0,0 10 0,0 4 0,0 1 0,0 2-112,0-12 1,0 2 0,0 1-1,0 0 1,0 0 0,0 2-1,0 0 1,0 1 0,0-1-1,0 1 0,0-1 1,0 0 0,0 0-1,0 0 1,0-1 0,0-4-1,0-1 1,0-1 0,0 0-1,0 1-11,0 0 1,0 1 0,0-1 0,0-1-1,0-3 1,2 8 0,0-3 0,0-3-1,1-2-63,1 11 0,1-5 1,-1-5 172,-1 14 0,3-16 491,11-19 1,-14-55-1,3-43 1,-6-50-372,-2 21 1,-2-8-1,-3 9 1,-2-4-1,1-4-120,0 2 0,-1-3 0,1-3 0,0 0 0,-1-9 0,1-1 0,-1-1 0,2-3-99,2 13 1,1-2 0,0 0-1,1-2 1,0 1 0,0-4-1,0 0 1,1-1 0,0 0-1,1 0 0,-1-1 1,1 0 0,-1-1-1,1 1 1,0 2 0,0 3-1,1 2 1,0 0 0,-1 0-1,1 2-42,0-14 1,0 1-1,0 2 1,0 3-1,0-10 1,0 3-1,0 5 468,0 18 1,0 4 0,0 6-83,-1-4 1,2 12 0,6 15 0,-1 67-210,-2 33 0,-2-10 1,-1 5-37,-1 14 0,0 4 0,0 10 0,0 4 0,0-22 0,0 2 0,0 0 0,0 4 0,0 1 0,0 0-164,0 3 0,0 1 0,0-1 0,-2-4 0,0 1 0,-1-1 160,1 5 0,0 0 0,0-2 0,-5 21 1,1-5 3,2-13 0,1-5 491,0-15 1,-1-5 491,-4 5 0,-3-38 0,-9-22-244,9-18-739,-6 1 983,-3-1-812,-10-17 1,-1-4-172,5-18 0,7-2 0,6-4 0,-3-23 0,12 37 0,2-2 0,-2 0 0,1-1 0,3-2 0,0 1 0,0-36 0,0 6 0,0 22 0,0 137 0,3-17 0,1 11 0,0 7 0,1 11 0,0 9 0,0 4 0,0 0 0,-1-18 0,-1 1 0,1 1 0,0 0 0,0 2-99,1 4 1,0 2 0,0 0-1,1-1 1,-1-1 0,1-4-1,0-2 1,0 0 0,0-1-1,1-1-42,1 13 1,1-1-1,-1-2 1,0-3-1,-1 15 1,0-4-1,0-5-187,0-17 0,-1-5 0,1-5 176,-1 5 0,3-16 0,9-25 152,-5-84 0,-8-4 0,-4-10 0,-2-24 0,-4-7 0,0 21 0,-1-3 0,-1-3 0,-1-10 0,-1-3 0,0-2 0,4 21 0,-1 0 0,2-2 0,0 0-123,0-3 0,0-1 0,1-1 0,1 0 0,-1-1 0,0 0 0,0-1 0,1 0 0,-2 1 0,1 0 0,0 0 0,0 1 0,0 4 0,0 1 0,1 0 0,1 3 64,0-16 0,2 2 0,-1 4 0,0-15 0,0 8-45,0 24 1,0 8 103,0-18 0,0 71 491,0 21 1,0 26-165,0 26 1,0 2 0,0 10-170,0-9 0,0 4 0,0 4 0,0 11 1,0 3-1,0 5-281,0-12 0,0 4 0,0 1 0,0 0 0,0 1 0,0 1 0,0 0 0,0 0 0,0 3 0,0 0 0,0 1 0,0-1 0,0-1 0,1-1 0,-1 1 0,1-1 22,0-3 0,1 0 0,-1-1 1,2-4-1,-1 9 0,2-5 1,0-3 427,2-12 1,2-3 0,-2-7 163,-1 2 1,1-13-220,3-14 1,-9-48-273,0-21 0,-3-40 0,1 22 0,-2-5 0,-1-19 0,-1-6 0,0 13 0,-1-3 0,0-2 0,1-6 0,-1-1 0,1-2-164,-1-3 0,0-1 0,1 0 0,2-4 0,0-1 0,1 1 64,1-2 1,0 1-1,0 3 1,1 11-1,0 2 1,1 2 99,0-27 0,0 8 327,-1 29 1,2 13 0,1 25-1,4 70 1,0 26 0,-1 17-204,1-12 1,1 7 0,0 3 0,-1-5 0,1 4 0,0 2 0,-1 3-224,-1-8 1,0 3 0,0 2-1,0-1 1,1 0 0,0-4-1,1-1 1,0 1 0,0-1-1,-1-1-24,1 20 0,-1 0 0,0-2 0,1-1 0,0-8 0,0-1 0,0-2 0,0-3-205,2 14 0,-1-4 0,1-5 233,0-13 1,0-3 0,4-10 94,4-7 0,5-14 0,17-23 0,0-78 0,-20-15 0,-5-17 0,-2 2 0,-1-8 0,-1-5 0,-4 17 0,0-3 0,-1-2 0,0-1-100,-1 10 1,0-2 0,0 0 0,0 0 0,-1 1 0,1-15 0,-1 1 0,-1 1 0,0 2 99,-1 8 0,-1 2 0,-1 2 0,1 3 0,0-7 0,0 5 0,0 6 0,0-3 0,0 10 0,0-20 0,0 67 491,0 22 1,2 57-247,5 39 1,-2-19 0,2 14 0,0 7-148,-1-22 0,0 3 0,1 4 1,0 2-1,0 1 0,1 8 1,1 2-1,0 1 0,0 2 1,0 1-189,-2-10 1,1 2-1,0 1 1,0 0 0,-1-1-1,0-2 1,0 8 0,0-2-1,-1-1 1,-1-2-1,1-2-51,-1 10 1,1-3-1,-1-3 1,-2-5-1,0 6 1,-1-6-1,0-10-351,1-3 0,0-14 819,0-4 1,-4-115 0,-1-44-221,1 17 1,-1-7 0,-1-5 0,-2 12 0,-1-3 0,-1-2 0,-1 0-108,-1-5 0,-1-1 0,0 0 0,0 1 0,-1 4 0,-1 0 0,1 1 0,-1 2-141,0 6 1,0 1-1,1 1 1,0 0-1,-1-22 1,1 1-1,-1 2 24,-1 6 1,-1 2-1,2 2 1,3 9-1,2 3 1,-1 2 116,-2-20 0,1 6 0,-1 17 0,0 7 0,-3-17 0,4 25 983,-8 43-492,15 20 1,-9 56-247,7-17 1,1 6 0,-1 17 0,-1 7-125,1-12 0,-1 4 0,1 0 1,1-3-1,0 0 0,1 0-185,1 5 0,1 0 0,1-3 0,-1 19 0,0-4 64,0-10 0,0-6 983,0 22 0,-9-17-930,-2-54 0,-9-29-53,1-17 0,6-13 0,0-13 0,8-20 0,-1-26 0,4 34 0,2-3 0,0-7 0,0-2 0,-1-7 0,-1-2 0,-1 0 0,0 0 0,2 7 0,0 2 0,-3 3 0,1 2 0,2 10 0,0 2 513,1-39-513,0 35 0,0 96 0,0 28 0,0 17 0,0 3 0,0 8 0,0 2 0,0 3 0,0 1 0,0 2-141,0-21 1,0 2-1,0-1 1,0-1-1,0 15 1,0-2-1,0-4-58,0-14 0,0-3 0,0-4 199,0 16 0,0-10 0,0 9 0,0-62 0,0-43 0,-2-9 0,-5-4 0,-4-2 0,-8-5 0,1-17 0,5-22 0,4 32 0,1-3 0,1-11 0,1-3 0,0-6 0,1-1 0,-2-5 0,1 1 0,3 5 0,2 2 0,-3 7 0,1 3 491,2 3 1,0 4 106,1-15-598,0 33 0,0 37 0,0 35 0,0-1 0,0 14 0,0-4 0,0 3 0,0 1 0,0-7 0,0-6 0,0-9 0,0 13 0,-9-24 0,-10 4 0,-12-17 0,-4-24 0,9-8 0,0-1 0,15-13 0,0 22 0,2 5 0,9 51 0,0 40 0,0-19 0,0 3 0,0 12 0,0 1 0,1 4 0,1 0 0,1-4 0,0-1 0,-2-1 0,0-3 0,2-7 0,1-3 0,0 35 0,3-17 0,-5-26 0,7-26 0,-14-53 0,-8-26 0,0-10 0,-13 3 0,11-21 0,8 36 0,1-2 0,0-8 0,1 0 0,-1-4 0,-1-1 0,-1 0 0,1-1 0,3 1 0,1 1 0,-4 8 0,1 1 0,-1-35 0,1 4 0,6 34 0,0-3 0,9 43 0,1 17 0,10 35 0,-3 22 0,-3 24 0,-6-35 0,1 3 0,-2 11 0,-1 2 0,2-5 0,-1 0 0,0 5 0,-1-1 0,-1-13 0,-1-2 0,-4 35 0,0-22 0,0-41 0,6-67 0,5-34 0,8-11 0,4-12 0,-7 25 0,1-8 0,2-4 0,1 1 0,-2 11 0,2-1 0,1-1 0,0-1 0,1-1-99,2-7 1,1-3 0,0 0-1,0 0 1,0 2 0,-1 4-1,-1 1 1,1 0 0,-1 1-1,1 0-11,-1 1 1,1 0 0,0 0 0,-1 1-1,0 3 1,3-6 0,-1 1 0,1 3-1,0 3-87,6-13 0,1 5 1,0 5-1,6-11 0,0 15-292,20 4 1,-9 35 488,-11 30 0,0 72 0,-17-8 0,-4 11 0,-5 6 0,-3 10 0,-1 6 0,0-4 0,-1 4 0,0 4 0,0 2 0,-2-14 0,0 3 0,0 0 0,0 2 0,0 0-99,1 7 1,-1 1 0,1 1-1,-1 0 1,1 0 0,0 3-1,0 0 1,1 0 0,-2 0-1,1 0 0,-1-1 1,-1 0 0,-1 0-1,1 0 1,1 0 0,0-3-1,1 0 1,0 0 0,-1-1-1,1-1-11,-2-4 1,0 1 0,0-2 0,0-2-1,1-1 1,2 8 0,0-2 0,0-3-1,0-1-136,-1-9 0,-1-1 0,1-2 0,0-4 234,1 7 0,1-4 0,0-9 12,-1-3 0,3-23 0,2-39 0,-4-49 0,-7-29 0,2 3 0,-1-9 0,-1-7 0,0 2 0,1-6 0,-1-4 0,0-4 0,-1 21 0,0-4 0,0-1 0,0-2 0,0-1 0,0 2 0,1-1 0,-1-1 0,1 0 0,0 0 0,0 0 0,0-1-68,1-4 0,0-1 1,0-1-1,0 1 1,1 0-1,0 1 0,0 4 1,0 1-1,1 1 1,0 0-1,0 0 1,0 1 67,0 2 0,0-1 0,0 1 0,0 1 0,1 1 0,1 3 0,0-4 0,2 1 0,-1 3 0,2 2 0,-1 3 0,6-29 0,0 6 0,1 9 0,1-6 0,3 20 0,13 23 0,-14 106 0,-9 31 0,-4 21 0,-5-36 0,-1 5 0,-1 4 0,1 2 0,0 14 0,0 3 0,0 4 0,0 1 6,0-13 1,0 2-1,0 1 1,0 0 0,0 1-1,0 3 1,0 0-1,0 0 1,0 1 0,0-1-7,0 0 0,0-1 0,0 1 0,0-1 0,0 0 0,0 0 0,0-1 0,0 1 0,0-2 0,0 1 0,0-4 0,0 0 0,0-1 0,0 0 0,0-3 0,0 10 0,0-1 0,0-2 0,0-3-10,0-8 0,0-2 1,0-2-1,0-4 10,0 6 0,0-5 0,0-12 983,0 9-787,0-149 1,0 15-1,0-17 1,0-8 0,0-3-108,-1-1 0,1-6 1,0-4-1,0-2 0,1-1 1,-1 8-1,0-1 0,1-1 1,0-2-1,0-1 1,0-2-161,0 8 1,0-2 0,0-2 0,1 0-1,0 0 1,0 0 0,2 1 0,0 4 0,1-1-1,0 1 1,1 1 0,0-1 0,2 0-1,-1 1-5,2-1 0,0 0 1,1-1-1,0 1 0,1 1 1,1 0-1,-1 2 1,2-7-1,0 1 0,1 0 1,0 2-1,1 2 0,1 1-34,2-8 1,1 1 0,1 3 0,0 3-1,1 4 1,2-1 0,0 3 0,1 6-1,4 10 437,18-21 1,6 27 0,29 39-260,-41 81 1,-8 34-1,-13-20 1,-4 10 0,-1 7-1,-1 4-68,-3-9 0,-1 5 0,-1 4 0,0 2 0,0 2 0,1-1 0,-1-6 0,0 1 0,0 1 0,1 1 0,-1 1 0,0 1 0,-1 0-62,0-5 1,0 1-1,-1 1 1,1 1-1,-1 0 1,0 0-1,1-1 1,0 0 0,0 0-1,-1-1 1,1-1-1,1 1 1,-1 0-1,0 0 1,0 0-1,0 0-4,1 0 0,-1 1 1,0 0-1,0 0 1,1 0-1,-1-1 1,1-1-1,-1-1 1,1 6-1,0 0 1,0-2-1,0 0 1,1 0-1,-1-2 0,0 0-24,1 8 1,0 1-1,0-2 1,-1-1 0,1-3-1,-1-2 1,0-1 0,0-2-1,-1-2 1,1-4-1,-2-5-238,1 18 0,0-7 0,-1-10 277,-1 10 0,0-39 51,4-84 0,-1-21 0,0-21 0,0-6 0,0-2 0,1-6 0,-1-5 0,0-3 0,-3 22 0,-1-2 0,1-2 0,-1-1 0,-1-3 0,0 0 9,-1 2 1,-1-2 0,0-2 0,0 0 0,-1-1 0,1-1-1,-1 1 1,1-1 0,-1-1 0,1 1 0,-1-2 0,0 1 0,0 0-1,0-1-9,1-2 0,-1 0 0,1-1 0,-1 1 0,0-1 0,0 1 0,-2 0 0,0 4 0,0-1 0,-2 1 0,1 0 0,-1 0 0,0 0 0,0 0 0,-1 0 0,1-1 0,-1 0 0,0 1 0,0 0 0,1 2 0,-1 2 0,0-4 0,-1 2 0,1 1 0,0 1 0,0 2 0,0 2-197,1-5 0,0 1 1,0 3-1,0 2 0,1 5 93,-2-28 1,1 6 0,2 24-1,2 19 1,0 95 0,0 33 103,0 0 0,0 10 0,0 8 0,1-17 0,0 6 0,0 4 0,1 2 0,-1 2 0,0-2 0,0 3 0,-1 2 0,1 1 0,0 0 0,2-1 0,1 1 0,0-1 0,2 0 0,-1 1 0,1-1 0,-1 1 0,1-1 0,-1 1 0,1 0 0,-1 0 0,1-1 0,-1-1 0,2 12 0,-1 0 0,1-2 0,0-1 0,-1-1 0,-1-6 0,1-1 0,-1-1 0,0-3 0,0-4 0,-1 4 0,-1-2 0,0-6 0,0-10 491,2 9 1,-1-26-165,-4-40 1,0-74 0,0-48-188,0 26 0,0-7 1,0-5-1,0 6 1,0-4-1,0-4 1,0-4-223,0 21 0,0-4 0,0-2 0,0-1 0,0 0 0,0 0 0,0 1 0,0-2 0,0 1 0,0 0 0,0-1 0,0 1-8,0-2 1,0 0-1,0 0 1,0 0 0,0 1-1,0 1 1,0-10 0,0 0-1,0 2 1,0 1-1,0 2 83,0 8 1,0 1 0,0 2 0,0 2-1,0 4 203,-1-25 1,1 6-1,1 9 1,1 0 0,4 22 130,7 38 1,2 80 0,1 43-206,-1-8 1,0 12 0,1 6 0,-5-27 0,1 4 0,0 3 0,1 2 0,0 2-131,0-1 1,1 2 0,0 3 0,1 0 0,-1 0 0,1 0 0,-2-3 0,1 1 0,0 0 0,0 0 0,0-1 0,-1-1 7,1-2 0,-1 0 0,0 0 0,1-1 0,-2-1 0,1 0 0,1 12 0,-1-1 0,0 0 0,-1-2 0,-1-1 0,-3-8 0,-1-1 0,0-1 0,-2-2 0,1-1 0,-1 12 0,1-2 0,-2-2 0,0-2-78,-1-9 1,-2-2-1,1-1 1,-1-4-1,0 8 1,-1-4-1,1-4 78,-1 9 0,0-10 983,0-3-820,0-101 1,0-32 0,1 3 0,1-11 0,1-8 0,0-4-89,-1 10 1,0-6-1,0-3 1,0-3 0,0-1-1,1 0 1,-1 2-1,0-1 1,0-1 0,0-2-1,1-1 1,-1-1 0,0-1-142,0 2 0,-1-2 1,1-1-1,-1-1 1,1 0-1,-1 0 1,1 1-1,0 1 1,0-6-1,1 0 1,-1 0-1,1 2 1,-1 0-1,1 0 0,-1 2-16,0 4 0,0 0 0,0 0 0,0 2 0,0 1 0,0 2 0,-1 2 0,2-16 0,-1 1 0,0 4 0,0 4 0,0 4-164,1 1 0,1 2 0,-1 8 0,0 12 737,-1-4 1,1 34-329,1 83 1,0 45 0,-3-9 0,-1 15 0,-2 8 0,1 2-120,1-24 1,-1 3-1,0 3 1,0 1 0,0 1-1,-1 0 1,0-9 0,-1 1-1,1 1 1,-1 0 0,0 0-1,0 1 1,-1 0-116,0 3 1,0 0 0,-1 1 0,0 0-1,0 0 1,0 0 0,0-1 0,1-3 0,0 0-1,-1 0 1,1 0 0,0 0 0,-1-1-1,1 0-11,-1 14 0,-1-1 0,1 1 0,-1-1 0,1 0 0,-1-1 0,1-3 0,1 0 0,-1-1 0,0 0 0,1 0 0,-1-2-8,0-5 1,1-1-1,-1 0 1,1-2 0,0 0-1,0-2 1,0 9 0,0-1-1,0-2 1,1-2-1,0-3 3,2 6 0,0-1 1,2-7-1,0-12 87,1 7 0,5-35 0,11-72 0,3-34 0,-3-5 0,-2-18 0,0-8 0,0-2 0,-5 21 0,0-3 0,0-2 0,0-2 0,-1-2 0,1-2 7,0-1 0,-1-3 0,1-3 0,0-1 1,-1 0-1,0 0 0,-1 0 0,-1 1 0,0 1 1,0-1-1,-1 0 0,0-1 0,-1 1 0,0-1-7,0-2 0,-1-1 0,-1 0 0,1 0 0,-1 1 0,0 1 0,1 1 0,-1-6 0,1 1 0,0 1 0,0 2 0,-1 1 0,-1 1 0,-1 7 0,-1 2 0,0 0 0,0 2 0,-1 2 0,1 4 0,1-22 0,0 0 0,0 11 0,-1 20 0,-1-4 0,0 129 0,0 47 0,0-26 0,0 9 0,0 7 0,0 4 0,0-16 0,0 5 0,0 3 0,1 1 0,-2 1 0,1 0 0,-1 5 0,-1 0 0,1 1 0,-1 1 0,-1 0 0,1 0 6,0-11 1,-1 1 0,0 0-1,0 0 1,0 0 0,0 0 0,0 0-1,0 0 1,1 1 0,-1-1 0,0 0-1,0 1 1,-1-2 0,1 1-7,-2 11 0,0 0 0,-1 0 0,0-1 0,1-1 0,-1-2 0,1-7 0,0 0 0,-1-2 0,1 0 0,-1-2 0,0 0 0,-1 8 0,0-1 0,-1-1 0,0-3 0,-1-5 0,-5 26 0,-1-8 0,-2-8 0,-6 0 0,1-13 0,-7 14 0,10-151 0,14-2 0,3-15 0,-2 4 0,0-10 0,-1-7 0,1-3 0,0 11 0,-1-4 0,1-4 0,-1-1 0,1-2 0,0-1 0,0 7 0,0-2 0,0-1 0,1-1 0,-1-2 0,1 1 0,1-2 10,-1 5 0,1-1 0,1-1 0,-1-1 0,1 0 0,-1 0 0,1 1 0,0 1 0,-1-7 0,1 0 0,-1 1 0,1 0 0,0 1 0,0 1 0,0 0-10,0 5 0,1 0 0,0 1 0,0 0 0,1 1 0,-1 3 0,0 1 0,0-15 0,0 1 0,0 3 0,0 4 0,0 3 0,0-1 0,0 4 0,0 5 0,0 6 0,0-31 0,0 27 0,0 50 0,0 91 0,-3 1 0,-2 16 0,0 5 0,-1-4 0,-1 4 0,0 3 0,1 3 0,0-7 0,0 3 0,0 2 0,0 2 0,-1 1 55,0-5 0,0 2 0,-1 1 1,0 1-1,0 0 0,0-2 0,1-5 1,0 0-1,0 0 0,1-1 0,-1-1 1,0 1-56,-1 13 0,0 0 0,1-1 0,-1-1 0,0-2 0,0-9 0,1-1 0,0-2 0,-1-1 0,1-1 0,-2 8 0,1 0 0,0-4 0,0-5 0,1 3 0,0-5 0,2-9 0,-1 2 0,3-31 0,3-52 0,0-61 0,1 10 0,0-14 0,1-5 0,1 0 0,0-5 0,0-5 0,1-2 0,1 7 0,0-3 0,1-2 0,0-2 0,1-2 64,-1 7 0,2-1 0,-1-3 0,1 0 0,0 1 0,0 0 0,0 2 0,0-1 0,-1 1 0,1 0 0,0 1 0,-1 0-64,0 4 0,-1-1 0,0 0 0,1 2 0,-1 2 0,1 2 0,3-21 0,1 2 0,1 5 0,-1 2 0,-2 13 0,1 2 0,0 4 0,0 6 0,5-40 0,5 37 0,-1 67 0,-9 50 0,-9 30 0,3 2 0,-2 11 0,-1 5 0,-1-7 0,0 4 0,-1 4 0,0 2 14,-1-5 0,0 2 0,-1 3 0,0 0 1,0 0-1,-2 1 0,0 1 0,0-1 0,-2 1 1,0-1-15,-1 0 0,0 0 0,-1 0 0,-1-2 0,0-2 0,0-10 0,-1-2 0,1-1 0,-1-1 0,0-2 0,0 10 0,-1-1 0,1-2 0,0-6 0,-2 6 0,1-5 0,0-14 0,-8 8 0,13-117 0,5-16 0,2-15 0,3 6 0,1-9 0,1-7 0,1-3 0,0-2 0,2-5 0,0-4 0,1-3 0,-1 0 0,-2 18 0,0 0 0,0-2 0,0-2 0,1 0 0,0-2 0,1-1-58,0 2 1,1-2 0,1-2 0,0-1 0,1 0 0,-1 0-1,0 1 1,0 2 0,0-7 0,0 1 0,0 1 0,-1 1 0,1 0-1,0 0 1,1 2 57,-1 3 0,1 0 0,1 0 0,-1 1 0,1 2 0,-1 1 0,0 3 0,2-15 0,-1 2 0,1 3 0,0 3 0,1 5 0,3 2 0,1 4 0,0 5 0,1 5 0,12-40 0,1 47 0,10 124 0,-27-4 0,-6 15 0,-1 8 0,0 7 0,-2 9 0,-1 5 0,0 4 0,-1-21 0,0 3 0,-1 3 0,0 1 0,0 1 0,0 0 0,-1-9 0,0 0 0,0 1 0,-1 0 0,0 1 0,1 0 0,-1 1-71,0 3 1,0 1 0,0 1 0,0 0-1,0 0 1,0 0 0,-1-2 0,1-2 0,-1-1-1,1 0 1,-1 0 0,0 0 0,0 0-1,1 0 66,-1 1 1,0 0 0,0 1 0,0-1 0,0 0 0,0-1-1,0-2 1,-1 6 0,1-2 0,0-1 0,0-1 0,-1-1 0,0-1 4,1 7 0,-2 1 0,1-3 0,0-3 0,-1-4 0,0 1 0,-1-2 0,0-6 0,0-10 0,-1 15 0,-3-38 0,-2-66 0,7-38 0,4-23 0,-2 11 0,0-9 0,0-7 0,0-2 0,0 12 0,0-3 0,0-3 0,0-2 0,0-1 0,0-1 0,0-7 0,0-1 0,0-2 0,0-2 0,0 0 0,0-1 10,0 8 0,0-1 1,0-2-1,0 0 1,0 0-1,0 0 1,0 1-1,1 2 1,-1 0-1,0 1 1,0-1-1,1 1 1,-1 1-1,1 0-10,-1-10 0,1 1 0,0 0 0,0 1 0,1 1 0,-1 2 0,1 8 0,-1 1 0,1 0 0,-1 3 0,1 1 0,1 2 0,1-22 0,2 2 0,-1 4 0,0 6 0,-3-4 0,0 6 0,4 16 0,21-5 0,-20 126 0,-3 41 0,0-22 0,2 9 0,-1 6 0,-1 0 0,-1-5 0,0 3 0,-1 1 0,0 3 0,-1 1 70,0-2 0,-1 2 0,0 1 0,-1 2 0,1 0 0,0-1 1,0 0-1,0 0 0,0 1 0,0 0 0,0-1 0,0 0-70,0 0 0,0-1 0,0 0 0,0 0 0,0 0 0,0-1 0,0 16 0,0-1 0,1-1 0,-1 0 0,1-1 0,0-4 0,0 0 0,1 0 0,-1-2 0,1-2 0,0 12 0,0-2 0,0-2 0,0-2-116,1-6 1,0-1 0,0-3 0,1-5 115,1 5 0,1-5 0,1-10 327,0-3 1,6-30 0,19-81-165,-7-31 1,-4-22 0,-7 20 0,-2-8 0,0-7 0,0-4-89,-2 13 1,0-5-1,0-3 1,0-2 0,0 0-1,-1-1 1,-1 10-1,0-1 1,-1-1 0,0-1-1,1 0 1,-1-1 0,0-1-147,1-7 1,-1-2 0,0-1 0,0 0-1,1 0 1,-1 0 0,1 3 0,0 6 0,0 1-1,0 0 1,1 1 0,-1 1 0,1 0-1,0 0-19,1-11 1,1 0-1,0 0 1,0 2 0,0 2-1,0 4 1,2-1 0,0 2-1,0 4 1,0 2-1,1 3-178,5-26 0,1 6 1,0 9 594,-3-7 1,7 31 0,11 59-83,-22 105 1,-9-31 0,-1 10 0,-1 6-137,-2 0 0,0 6 0,0 4 0,0 1 1,0-10-1,0 2 0,0 1 0,0 2 1,0 1-200,0 7 1,0 2-1,0 0 1,0 2 0,0-1-1,0-14 1,0-1 0,0 1-1,0 0 1,0 1-1,0-1 8,0 3 0,-1 0 0,1 1 0,0-1 0,0 1 0,1-1 0,-1 0 0,0 1 0,0-1 0,1 1 0,-1-1 0,1 0 26,-1-1 1,1 0-1,0 0 1,0-1-1,1-1 1,-1-1-1,1 10 1,0-2-1,1-1 1,0-2-1,0-2-91,3 9 0,1-1 0,0-4 1,-1-5 146,1 6 0,-1-6 0,3-8 327,6 16 1,7-37 0,13-78-132,-6-37 1,-6-23-1,-7-5 1,-5-12 0,-1-6-108,0 21 0,0-5 1,-1-3-1,0-3 0,-1 0 1,-2 9-1,-1-3 0,-1 0 1,0-2-1,0 0 1,-1-2-172,1-6 0,0-1 0,-1-2 0,0 0 0,0 0 0,0 1 0,-1 2 0,1-1 0,-1 1 0,-1 1 0,1 0 0,-1 1-17,-1 3 1,0 1 0,0 0-1,0 1 1,0 2 0,0 4-1,0-21 1,0 3 0,0 4-1,0 4-155,0-11 0,0 5 1,0 18 1236,0-10-820,0 137 1,0 39 0,0-12 0,0 13 0,0 6 0,0 3-83,0-16 1,0 3 0,-1 3 0,1 2 0,0 1 0,1 0 0,-1 6 0,1 2 0,1 0 0,-1 2 0,0 1 0,0 1-153,0-6 1,0 1 0,0 2 0,0 0-1,0 0 1,0 0 0,0-1 0,0-2 0,0-1-1,0-1 1,0 1 0,0-1 0,0 1-1,-1 0-5,1 1 0,-1 2 1,-1-1-1,1 1 0,0-2 1,0 0-1,0-3 1,1 5-1,0-1 0,0-1 1,0-2-1,1-1 0,-1-2-121,0 8 0,0-1 1,0-2-1,0-4 0,1-5 92,3 22 1,0-7 0,1-16 0,-3-14-1,5-32 105,11-69 0,-9-21 0,-5-21 0,0-6 0,0-4 0,1-7 0,-2-6 0,0-3 0,-1 17 0,-1-3 0,0-3 0,-1-2 0,1-2 0,-1-1-62,0 10 1,0-2-1,0-1 1,0-3-1,-1 1 1,1-2-1,0 1 1,0 1 0,0 0-1,0-1 1,0 1-1,0-1 1,0 0-1,0 0 1,0 0-1,0 0 60,0-2 1,0 0 0,0 0 0,-1 0-1,1 0 1,0 0 0,0 2 0,0 0-1,1-7 1,0 1 0,0 0 0,0 1-1,1 1 1,-1 1 0,0 2 1,0-6 0,0 0 0,1 1 0,-1 3 0,0 2 0,0 3 0,1 1 0,0 1 0,0 3 0,0 5 0,1 5 0,-1-11 0,1 8 0,2 7 0,1-10 0,3 34 0,7 95 0,-3 16 0,-1 18 0,-4-11 0,0 9 0,1 6 0,-1 3 0,-1 0 0,0 5 0,-1 3 0,1 2 0,0 2 0,-1-10 0,1 2 0,0 1 0,0 1 0,0 1 0,1 2-18,-1-7 1,0 1-1,0 1 1,1 1-1,0 0 1,-1 0-1,1 0 1,-1 2-1,0-1 1,1 1 0,-1 0-1,1 1 1,-1-1-1,0 0 18,1 1 0,-1 1 0,0-1 0,1 0 0,-1 1 0,0-2 0,1 0 0,0-5 0,-1 0 0,1 0 0,-1-1 0,1-1 0,0 1 0,0-2 0,0-2 0,0 0 0,0-1 0,1 0 0,-1-2 0,1-1 0,-1-2 0,3 18 0,0-3 0,0-1 0,0-3 0,1-2-103,3 12 1,1-3 0,0-3 0,-1-5 102,-2 5 0,-1-7 0,3-11 327,7-5 1,0-31 0,-10-47-83,0-87 1,-10 23 0,-2-12 0,-1-5-137,1 4 0,0-4 0,-1-4 0,-2-3 1,0 7-1,-1-3 0,-2-3 0,1-1 1,-1-2-192,0 2 0,0-1 0,0-3 0,-1-1 0,0 1 0,0 1 0,0 4 0,-1 0 0,0 0 0,0 0 0,0 1 0,0 0 3,-1 0 0,1-1 0,-1 0 0,1 1 0,-1 2 0,0 2 0,0-5 0,-1 1 0,0 2 0,1 2 0,1 3 79,1-5 0,1 1 0,1 5 0,-1 6 491,-4-40 1,3 38-1,6 70 1,0 97-329,-1-3 1,2 17 0,1-18 0,2 10 0,0 6 0,1 4-94,-1-15 0,1 5 0,0 2 0,1 4 1,0 1-1,1 1 0,-1-17 0,0 1 0,1 1 1,0 2-1,1 0 0,0 2 0,0 0 1,1 1-126,0-1 0,0 2 1,1 1-1,1 1 0,-1 1 1,1-1-1,0 1 1,-1-2-1,0-1 0,-1-4 1,0 0-1,0 0 1,0-1-1,0 0 0,0 0 1,0-1-1,0 0 0,0-2-16,1 7 1,0 0 0,0 0 0,0-2-1,0 0 1,0-1 0,-1-2 0,0-1 0,0 13-1,0 0 1,-2-3 0,1-1 0,-1-4-1,1-2-126,0-3 0,1-3 1,-1-2-1,0-4 0,-2-4 95,1 19 0,-2-7 0,1-13 0,2 23 0,-8-124 102,0-68 0,0 32 0,-1-13 0,-1-8 0,1-3 0,0 12 0,-1-4 0,1-4 0,-1-2 0,-1-2 0,-1-1 0,-1 1 0,-1-1 0,0-3 0,-1-1 0,-1-1 0,0-2 0,0-1-55,0 12 0,0-1 1,0-2-1,-1-1 0,0-1 1,0 0-1,0 0 1,-1 0-1,2 1 0,-1 0 1,0-1-1,0 1 1,0-1-1,0 0 0,0 1 1,0-1-1,0 1 0,0 0 44,-1-11 0,0 0 0,-1 0 0,1 0 0,0 1 0,0 1 0,1 0 0,1 2 0,-1-5 1,1 1-1,0 1 0,1 1 0,1 2 0,-1 0 0,1 2 11,1-4 0,0 0 0,1 1 0,0 3 0,0 2 0,0 3 0,1-2 0,0 1 0,0 3 0,1 8 0,0 10 0,2-16 0,0 24 0,0 37 0,0 65 0,-1 50 0,0 6 0,0-17 0,-1 5 0,0 3 0,1 5 0,0-1 0,0 5 0,1 2 0,0 4 0,-1 3 6,1-16 1,-1 4 0,0 2-1,0 2 1,0 1 0,0-1 0,0-1-1,0 1 1,1 1 0,-1-1 0,1 0-1,0 1 1,0 0 0,0 1-7,0-11 0,0 1 0,0 0 0,0 0 0,0 0 0,0 0 0,0 0 0,0-1 0,0 11 0,0-1 0,0-1 0,0 1 0,0-1 0,0-1 0,0 1 0,0-4 0,0 1 0,0-1 0,0 0 0,0-1 0,0-1 0,0-1 0,0 6 0,0-2 0,0 0 0,1-2 0,-1-1 0,1-2-150,0 4 0,0-1 1,0-2-1,1-3 1,-1-4 149,1 3 0,-1-3 0,1-6 0,4-11 491,7 11 1,3-36-247,5-77 1,-8-32 0,-4-29 0,-2-7-157,-2 27 0,-1-4 1,0-5-1,-1-2 0,0-3 1,0-2-1,-1-3 0,0-4 1,-1-2-1,1-2 1,-1-1-148,0 14 0,0-3 0,0-1 0,0-1 0,0-1 1,0-1-1,-1 0 0,1 1 0,-1 8 0,0-1 0,0 0 1,1 0-1,-1 0 0,-1-1 0,1 0 0,0 0 0,0 0 0,-1-1 0,1-1 0,-1 0 0,0 0 0,1 0 1,-1 0-1,0 1 0,0 0 0,0 1 0,0-5 0,0 0 1,0 0-1,0 1 0,0 1 0,0 0 0,0 1 0,-1 0 126,1-8 1,-1-1 0,0 0-1,0 2 1,0 1 0,0 3-1,0 3 1,0-13 0,0 2-1,0 4 1,1 5 0,0 5-69,0-16 0,1 9 0,1 10 302,-1-12 0,0 43 1,0 88-303,0 65 0,0-24 0,0 14 0,0 5 0,0-5 0,0 5 0,0 4 0,0 4 0,0-21 0,0 2 0,0 3 0,0 2 0,0 1 0,0 1-71,0 0 1,0 2 0,0 1 0,0 2-1,0 0 1,0 0 0,0-1 0,0 1 0,0 1-1,0-1 1,0 1 0,0-1 0,0 1-1,0 0 0,0 2 1,0 0 0,0 0 0,0 1-1,0-1 1,0 0 0,0 0 0,0-3 0,0 0-1,0 0 1,0 0 0,0-1 0,0 0-1,0 0-5,0-2 0,-1 0 1,1 0-1,0-1 0,0 0 1,0-2-1,1-2 1,0 5-1,0-1 0,0-2 1,1-1-1,-1-3 0,1-1 321,1 23 1,0-4 0,0-3 0,1-8 81,1 1 1,0-7 0,3-11-1,5-3 1,2-31 0,0-60-83,5-65 1,-9 21 0,1-13 0,0-6-137,-2 2 0,0-5 0,0-5 0,-1-4 1,0 2-1,-1-3 0,0-4 0,0-2 1,-2-3-181,-1 18 1,-2-3 0,0-1 0,-1-2-1,1 0 1,-1-1 0,0 2 0,0-2 0,0 1-1,-1-1 1,1 0 0,-1 0 0,1 0-1,-1-1-5,0-2 0,0-1 1,0 0-1,0 0 0,0 0 1,0 2-1,-1 2 1,1-8-1,-1 2 0,1 1 1,-1 1-1,0 2 0,0 0-88,1 9 0,-1 0 0,0 1 0,0 2 0,-1 3 0,1 3 409,0-14 1,0 2 0,0 8 0,0 13 81,0-1 1,0 33 0,0 127-206,0-18 1,0 16 0,0 7 0,0-16 0,0 5 0,0 5 0,0 3 0,0 3-102,0-10 1,0 2-1,0 4 1,0 1-1,0 1 1,0 0-1,0 0 1,0 3 0,0 0-1,0 1 1,0 0-1,0 1 1,0 1-1,0 0-83,0-8 1,0 0-1,0 1 1,0 1-1,0 0 1,0 0-1,0-1 1,0 1 0,0 0-1,0 0 1,0 0-1,0 0 1,0 0-1,0 0 1,0-1-1,0 0-4,0-2 0,0 0 1,0 0-1,0-1 1,0 0-1,0 0 1,0-1-1,0 0 1,1 8-1,0 1 1,1-1-1,-1 0 1,1-2-1,0-1 0,0-1-24,1 4 1,0-1-1,-1-2 1,2-1 0,0-2-1,0-1 1,1 6 0,1-2-1,1-2 1,0-2-1,1-4-156,1 4 0,0-3 0,1-4 0,1-6 173,0 1 1,0-6 0,2-12 0,11 13 563,-5-92 1,3-75-329,-17 4 1,-3-14 0,1 30 0,0-6 0,1-4 0,-1-3-75,-1 0 0,-1-5 1,0-2-1,0-2 0,0-1 1,0 11-1,1-2 0,-1-1 1,0-1-1,0-1 1,0-1-161,-1 7 1,1-2 0,-1-1 0,0-1-1,0 1 1,0-1 0,-1 1 0,-1 2 0,0 0-1,0 1 1,-1-1 0,0 1 0,0-1-1,0 0-5,0-1 0,-1-1 1,1 0-1,-1 0 0,0 1 1,0 2-1,0 1 1,0-3-1,0 0 0,0 3 1,0 0-1,0 2 0,0 2-51,0-5 0,0 0 0,0 2 1,0 4-1,1 5 454,-2-26 1,1 6 0,2 32-1,2 39 1,-1 77 0,-1 46-219,1-25 0,0 10 0,-1 6 0,0 2 1,0-5-1,0 3 0,0 3 0,0 2 1,-1 4-181,1-16 1,-1 3 0,0 2 0,0 1-1,0 1 1,0-1 0,0 0 0,1-1 0,1 0-1,-1 0 1,0 0 0,1 0 0,0 1-1,0 0 0,-1 3 1,1 0 0,0 1 0,0 0-1,0 0 1,1-1 0,-1 0 0,0-4 0,1 0-1,0 0 1,-1-1 0,1 0 0,0 0-1,0 0 56,0 13 0,0 0 1,0 1-1,0-2 0,0-1 1,0-2-1,0-9 1,0 0-1,0-3 0,0 0 1,0-1-1,0-3-88,0 8 1,-1-2 0,1-1-1,0-3 1,1-4 0,1 24-1,0-5 1,0-9 102,1 4 0,1-14 0,9 5 983,-6-96-656,8-53 1,-13-10 0,-2-13-188,2 12 0,0-6 1,0-5-1,0-1 1,-2-6-1,0-3 1,1-4-223,-1 22 0,0-3 0,0-3 0,0 0 0,0-1 0,0 0 0,-1-4 0,0-1 0,1 0 0,-2-1 0,1-1 0,-1 0 0,0-3 0,-1-1 0,-1-1 0,1 0 0,-1 1 0,1 1 0,-1 6 0,1 0 0,0 0 0,-1 1 0,0 0 0,0 1 15,-2 2 1,0-1 0,-1 1-1,0 0 1,0 2 0,1 3 0,-1-4-1,1 1 1,0 3 0,1 2-1,0 4 230,0-27 1,1 6 0,0 16 0,-1 12 0,1 33 0,4 102-1,0 9 1,0 17 0,0-14 0,0 8 0,0 7 0,0 1-75,0-5 0,0 4 1,0 2-1,0 1 0,0 1 1,0-10-1,0 0 0,0 2 1,0 0-1,0 1 1,0 0-172,0 3 0,0 2 0,0 0 0,0 0 0,0 0 0,0 0 0,1-1 0,-1-1 0,1 1 0,0-1 0,0 0 0,0 0 40,0-4 1,1 0-1,0 0 1,0 0-1,1-2 1,0-1-1,1 9 1,1 0-1,0-1 1,2-3 0,0-2 41,3 7 0,1-3 0,2-3 0,-1-4 0,2 8 0,1-5 0,-1-6 0,3 11 0,-1-12 0,12 12 0,-17-74 491,-4-53 1,-5-34-296,-2 12 1,0-8-1,0 1 1,0-6 0,0-5-57,1-17 0,-1-7 1,-1-3-1,-2 11 1,-3-2-1,0-3 1,-1-2-240,1 10 1,-1-3 0,-1 0-1,-1-1 1,0 0 0,-1-3-1,0 0 1,-2-1 0,0 1-1,-1 0 0,-1-2 1,-2 1 0,0-1-1,0 1 1,0 1 0,1 5-1,1 0 1,-1 1 0,1 1-1,0 2 76,-1-14 1,0 1 0,1 3 0,-1 4-1,-1-8 1,0 6 0,3 8 513,2-1 1,2 13 491,-2-7-738,6 118 1,1 29 0,4 13 0,0 12-124,0-19 1,0 7 0,0 5 0,0 0 0,0 9 0,0 2 0,0 3 0,0 2-222,0-8 1,0 2 0,0 2-1,0 0 1,0-1 0,0-1-1,0-1 1,0 1 0,0-2-1,0-2-98,0-7 0,0-1 1,0-1-1,0-2 0,0-2 33,0 8 0,0 1 0,-1-7 0,2-13 0,1 0 0,3-25 87,2-36 1,-1-88 76,-5 5 0,-2-11 0,1 9 0,0-6 0,0-5 0,0 3 0,1-4 0,-1-4 0,-1-1 0,0 11 0,-1-1 0,0-1 0,-1-2 0,0-1 11,0-8 0,-1-2 0,0-2 0,0 1 0,0 1 0,0 2 0,1 1 0,-1-1 0,1 2 0,-1 1-11,0 4 0,0 0 0,0 2 0,0 1 0,1 4 0,-1-5 0,1 3 0,0 4 0,2 4 0,0-3 0,1 6 0,1 12 0,-1-5 0,0 108 0,0 36 0,0 4 0,1 14 0,0 5 0,0-6 0,0 6 0,1 3 0,0-1 0,1-20 0,1 1 0,0 0 0,0 0 0,1 2 82,1 3 1,0 2 0,1 0 0,0-1 0,0-2 0,-1 11 0,0-2 0,-1-2 0,2-1-83,-1-7 0,0-1 0,1-2 0,0-4 0,0 9 0,0-4 0,3-6 0,6 12 0,0-10 0,-6-25 0,0-9 0,7-9 0,-14-72 327,3-44 1,-1 25 0,1-5-132,0-16 1,1-7-1,-1 12 1,0-4 0,-1-4-34,2-13 1,-1-4 0,1 0 0,0-2 0,0 0 0,1-1-197,0-1 1,1-1 0,0 5 0,-2 22 0,0 3 0,1 4 32,5-13 0,0 8 491,0-5 1,11 109-247,-5 65 1,-7-21 0,0 14 0,-1 6-139,-1-8 0,0 5 1,0 3-1,0 2 1,-2-11-1,1 1 0,1 2 1,-1 2-1,0-1-206,1 7 1,1 1 0,-1 1-1,1-2 1,0-1 0,-2-11-1,1 0 1,0-2 0,-1-2-1,0-1-42,1 10 1,0-2-1,-1-3 1,2-3-1,1 8 1,1-5-1,1-5-105,5 15 0,1-11 0,-5-24 0,3-10-17,14-7 1,-16-27 262,-3-38 0,-7-37 0,-2 9 0,-1-8 0,-2-32 0,0-9 0,2 16 0,0-4 0,-3-4 0,-2 10 0,-3-4 0,0-2 0,-2-1-99,0 8 1,0-1 0,-1-1-1,0-1 1,-1 0 0,-1 1-1,0-1 1,0 1 0,-1-1-1,-1 0-11,0-1 1,-1-2 0,-1 1 0,1 1-1,0 2 1,-1-10 0,-1 2 0,2 2-1,1 4 47,-1-12 0,3 4 1,0 6 62,0-14 0,0 19 0,2 38 0,8 61 0,0 32 0,0 39 0,0-32 0,0 6 0,0 30 0,0 9 0,0-17 0,0 6 0,0 1 0,0-19 0,0 1 0,0 0 0,0 2 122,0 5 1,0 1 0,0 0 0,0-2 0,0-5 0,0-1 0,0-1 0,0 0-82,0 21 1,0-1-1,0-5 1,0 10-1,0-9-41,0-23 0,0-12 0,0-10 0,0-105 0,0 7 0,0-7 0,0-19 0,0-5 0,0-4 0,0-2 0,0 20 0,0-1 0,0-2 163,0-10 1,0-2 0,0 1 0,0 3 0,0 0 0,0 1 23,0 1 0,0 1 1,0 3-1,0-19 1,0 5-188,0 19 0,0 8 0,-9-13 0,7 71 0,-5 49 0,5 30 0,2-22 0,0 4 0,-3 2 0,0 1 0,0 7 0,-1 2 0,-3 14 0,1 6 73,3-19 0,1 4 1,0 1-1,0 5 0,0 2 1,0 1-74,1 7 0,2 2 0,-1-2 0,0-10 0,0-2 0,0-2 0,0 24 0,0-6 0,0-21 0,0-13 0,0-17 0,0-71 0,0-21 0,0-36 0,0-12 0,0 38 0,0-2 0,0-6 0,0-3 0,0-6 0,0 0 0,0 7 0,0 1 491,0 3 1,0 4-185,0-34-307,0 79 0,0 53 0,0 33 0,0-8 0,-1 8 0,2 4 0,1 18 0,1 5 0,1 3 0,-2-17 0,1 2 0,0 2 0,2 0 0,0 4 0,2 1 0,1 2 0,0 2-99,-1-11 1,1 4 0,1 0-1,-1 0 1,-1-2 0,0-6-1,-1-1 1,-1 0 0,1-1-1,1-1 11,1 13 1,0 1 0,1-4 0,-2-4 0,1 5 0,-1-5 0,0-7 87,0 1 0,-1-15 0,3-16 0,-9-56 0,0-58 0,0-25 0,0 34 0,0-4 0,-2-14 0,-1-4 0,-2-15 0,-3-2 0,2 5 0,-3 1 0,-6 0 0,-3 4 0,7 16 0,-1 5 0,-15-27 0,6 31 0,10 68 0,4 26 0,5 17 0,2 11 491,0 4 1,0-10-1,0 3 1,0-10-1,0 4 1,0-10-304,0 10 0,0-2-188,0 22 0,0 24 0,0-42 0,0 3 0,0 9 0,0 3 0,0 5 0,0 2 0,0 8 0,0 4-164,0-20 0,0 3 0,0-1 0,0 2 0,0-1 0,0 2 120,0 3 0,0 0 1,0 1-1,0-4 1,0-1-1,0 0 44,0-2 0,1 0 0,-2-1 0,-1-2 0,0 0 0,0 0 0,-1 0 0,1 1 0,0-1 0,-2 32 0,-1-2 0,2-2 0,0 0 0,2-1 0,0 1 0,-3 0 0,1 0 0,1 1 0,0 1 0,0-26 0,-1 2 0,1-1 0,1 0 0,0-1 0,-1 2 0,-2 0 0,-1 1 0,1 1 0,1 3 0,2 2 0,-2-1 0,-1-2 0,-1-1 0,1 0 0,2-1 0,0 0 0,0-1 0,-2-3 0,-1-2 0,1 0 0,-2 26 0,-2-3-18,-1-8 0,-1-4 0,1-10 0,0-3 18,3-6 0,-1-5 0,-10 18 0,-11-37 0,-5-71 0,-13-32 0,22 10 0,0-7 0,-4-12 0,-2-7 0,3 6 0,-1-5 0,-2-4-123,0 10 0,-1-3 0,-1-2 0,0-1 0,2-2 0,0 0 0,1-2 0,-1-1 0,-3-6 0,-1-2 0,1 0 0,2 2 0,3 7 0,2 1 0,1 1 0,0 1-17,1 4 1,0 0 0,1 1 0,2 3 0,-1-8 0,1 2 0,1 7 630,-3-7 1,0 10-425,-9-19-35,21 80 1,-5 31-33,10 17 0,-3 33 0,6-22 0,0 4 0,-2 12 0,-1 3 0,-4 15 0,0 2 0,4 4 0,1 1-167,1 0 0,2 1 0,1-26 0,0 1 0,1 0 167,-1 1 0,1-1 0,1 1 0,-1 30 0,0 0 0,0-5 0,0-3 0,0-14 0,0-4 983,0 26 0,0-74-738,-3-66 1,-3-30 0,-5-6 0,-2-9-239,-1 8 0,-1-5 1,-2-1-1,-1-2 0,-1-1 1,-3-1-149,-3-6 1,-2 0-1,1-2 1,6 21-1,1-1 1,0 0-1,1 0 0,-1-1 1,1 0-1,0 1 1,1 3-1,-3-11 1,1 3-1,1 5-40,-2-17 1,1 18 180,-3 28 0,14 85 0,4 33 0,8 23 0,3-16 0,6 9 0,1 7 0,2 2 0,-4-16 0,1 4 0,1 3 0,1 1 0,0 0 0,1 0 0,0 4 0,1 0 0,0 1 0,1 0 0,1 1 0,0-1-90,2 3 1,1 1-1,1 1 1,-1-2 0,0-1-1,-1-2 1,0 5 0,-1-1-1,-1-2 1,0-3-1,-2-3-156,-1 1 0,-1-3 0,-1-5 0,0-4 152,1-1 0,-1-5 0,-2-11 0,-1 14 1,-5-120-91,-4-1 1,-1-8-1,-1-33 1,0-9 183,0 16 0,0-4 0,0-4 0,-1 8 0,0-2 0,0-3 0,-1-2 0,0-9 0,-2-2 0,1-2 0,-1 0 0,1 15 0,1 0 0,-1-1 0,0 0 0,-1-1-71,-2 1 1,0-1 0,-1 0 0,-1 0 0,2 2 0,1 3 0,0 0 0,1 1 0,-1 1-1,0 0 71,-1-15 0,-1-1 0,0 3 0,1 2 0,1-11 0,1 4 0,0 5 0,1 22 0,1 4 0,0 6 0,1-4 0,0 14 0,1 26 0,0 104 0,0-10 0,0 8 0,1-4 0,-1 5 0,2 3 0,-2 9 0,2 3 0,2 1 0,5 5 0,3 0 0,2 2 140,-2-19 0,1 0 1,1 0-1,-1-4 1,3 11-1,1-3 1,-2-7 186,1 6 1,1-11 0,9 9 472,-20-88-800,1-66 0,-8 5 0,-4-15 0,-2-6 0,0 2 0,-2-4 0,-2-6 0,-1-5 0,-1 14 0,0-4 0,-2-3 0,-2-3 0,0-3 0,-2-1-52,3 19 0,-1-1 0,-1-2 1,0-2-1,-2-1 0,1-1 0,0 0 1,0-2-1,2 1 0,0 1 0,1 0 1,-1-1-1,1-1 0,0 0 0,1-1 1,-1-1-1,0 0 0,1-1 0,0-1 9,0 3 0,0-1 0,1-1 1,-1 0-1,1-1 0,-1 0 0,1-1 1,0 0-1,0 0 0,0-1 0,1 0 1,0 3-1,0 1 0,1-2 0,-1 1 1,1-1-1,0 0 0,0-1 0,0 0 1,1 0-1,-1 0 0,1-1 0,0 0 5,1 6 0,0-1 0,0-1 0,1 1 0,-1-1 1,1 0-1,0 0 0,0-1 0,1 1 0,-1 0 1,1-1-1,0 0 0,0 1 0,0-2 0,0 1 1,0-1-1,1 0 0,0 0 0,0 0 0,0 0 1,1 0-1,-1 0 0,1-1 0,-1 1 0,1-1 0,0 0 0,0-1 0,1-1 0,-1 0 0,1-1 0,-1 1 1,1 0-1,0-1 0,0 1 0,1-1 0,-1 1 1,1 1-1,-1-1 0,1 1 0,0 3 0,0 0 1,0-1-1,1 2 0,-1-1 0,1 0 0,0 1 1,0 0-1,-1 0 0,1 0 0,0 0 0,0 1 0,0 0-7,0-5 0,0 1 0,0-1 1,0 0-1,1 1 0,-1 0 1,0 1-1,0-1 0,1 2 1,-1 0-1,1 1 0,0 1 1,-1-10-1,1 0 0,-1 1 1,1 1-1,0 1 0,0 0 1,0 1-1,1 2 0,-1 0 0,1 2-26,0-10 1,1 0 0,0 1 0,0 2-1,0 2 1,1 1 0,-1 3 0,0 2 0,0-8-1,1 2 1,-1 2 0,0 4 0,1 2-1,-1 4-175,1-17 0,1 4 0,0 6 0,0 7-82,0 3 0,0 8 0,5 16 658,12 3 1,-8 83-331,-4 53 0,-5-2 0,-2 13 0,0-7 0,0 6 0,0 7 0,1-20 0,0 3 0,1 4 0,-1 3 0,1 2 81,-2 2 1,1 5 0,0 2 0,0 1 0,0 0 0,1-1 0,1-5 0,1 0 0,0 0 0,0-1 0,1 1 0,-1-1-75,0 2 0,0 0 0,1 0 0,-1-1 0,0-2 0,1-2 1,0 5-1,1-1 0,-1-3 0,1-1 0,0-3-7,2 8 0,0-2 0,1-4 0,-1-6 245,-2 0 1,1-6 0,4-17 0,22-4 81,-14-99 1,-6-2 0,-2-9-165,2-28 1,0-15 0,-1 14 0,0-9 0,0-8 0,2-4-99,-3 28 1,1-3-1,1-2 1,-1-3-1,1-2 1,0-1-1,-2-1 1,1 1-1,-1-2 1,0-2-1,-1-1 1,1-1-1,-1-2 1,0-1 0,0 0-118,-1 8 0,-1-1 0,0-1 1,0-2-1,-1 0 0,1 0 0,-1-1 1,1 1-1,0 1 0,0 2 0,0-5 1,1 0-1,-1 1 0,1 0 0,0 1 1,0 0-1,-1 1 0,1 0 0,0 2-19,1-6 1,-1 1 0,1 0 0,0 1-1,0 1 1,0 1 0,0 2 0,0 1 0,1-14-1,0 2 1,0 1 0,0 2 0,1 4-1,-1 2-126,1 1 0,-1 2 1,1 3-1,0 4 0,0 4 71,4-21 0,1 7 0,0 11 0,-1 8 1,3 22 125,7 39 491,-9 52 1,-17 57-296,0-29 1,0 10-1,0 8 1,0 10 0,0 6-99,0-10 0,0 3 0,0 5 1,0 2-1,1-21 0,1 2 1,0 2-1,0 2 0,0 0 1,0 1-181,1 9 0,0 2 0,0 0 0,0 2 0,1-1 0,0-2 0,0-2 0,0 0 0,1-1 0,-1-1 0,2 0 0,-1-1-17,1-5 1,0 0 0,1 0-1,0-2 1,-1-2 0,1-2-1,2 21 1,0-2 0,1-5-1,-1-5-199,2 2 0,0-6 1,0-9 624,1 6 1,4-20 0,10-35 163,1-47 1,3-40-296,-13 8 1,-1-9-1,0-8 1,2-9 0,0-5-88,1 3 0,0-5 0,2-3 0,-2-2 1,-2 9-1,0-1 0,0-2 0,-1-2 1,0-2-200,-1 4 1,-1-3-1,0-1 1,0 0 0,0 0-1,0 1 1,3-13 0,0 0-1,0 1 1,-1 1-1,0 0-20,-2 2 1,0 1 0,-1 0 0,-1 2-1,0 3 1,1-7 0,-1 2 0,0 4-1,-1 4 25,1-9 0,-1 5 1,-1 14 84,-4 11 0,3 30 0,6 56 0,-9 50 0,-5 28 0,1-21 0,0 8 0,0 7 0,0 3 0,0-16 0,-1 2 0,-1 4 0,1 1 0,0 3 0,1 1 0,0 0 0,0 1 0,0 3 0,1 1 0,0 1 0,-1 1 0,1 2-62,0-4 1,1 2-1,-1 1 1,0 1-1,1 1 1,-1-1-1,1-1 1,-1-2 0,-1-6-1,1-1 1,-1 1-1,0-2 1,1-1-1,-1 0 1,-1-2-1,1-1 56,0 15 0,-1-1 0,0-1 0,0-3 0,0-2 0,-1-3 1,1-1-1,0-3 0,-1-2 0,0-4 0,1-3 6,-1 19 0,0-6 0,0-9 0,0 8 0,0-19 0,0-30 0,0-82 0,0-47 0,0 20 0,1-11 0,0-6 0,0 7 0,1-5 0,0-3 0,-1-3 0,0 2 0,0-3 0,-1-3 0,0-3 0,1-1-62,-1 16 0,1-2 0,0-3 1,0 0-1,0-1 0,0 1 1,0 1-1,0-13 0,-1 0 1,1 1-1,-1-1 0,0 0 1,0 1 61,0 11 0,0 1 0,0-2 0,0 2 0,0-1 0,0 3 0,0 1 0,0-4 0,0 1 0,0 1 0,0 2 0,0 1 0,0 1 0,0-5 0,0 1 0,0 2 0,0 2 0,0 5 0,0-25 0,0 7 0,0 12 0,-1 7 0,2 35 0,6 60 0,-1 78 0,-2-25 0,-1 8 0,-3-18 0,0 4 0,0 6 0,0 11 0,0 9 0,0 5 0,0 3 28,0-18 1,0 3-1,0 2 1,0 2 0,0 1-1,0 1 1,0-8 0,0 1-1,0 0 1,0 2 0,0 0-1,0 1 1,0 1-29,0 6 0,0 3 0,0 0 0,0 1 0,0-1 0,0-1 0,0-3 0,0 6 0,0-1 0,0-2 0,0-1 0,0-1 0,0-2 0,0 6 0,0-1 0,0-2 0,0-3 0,0-2 0,0 4 0,0-2 0,0-4 0,0-5-286,0 2 1,0-5 0,0-6 285,0 6 0,0-16 0,0-24 0,-2-74 327,-5-43 1,2-11 0,-1-15-188,0 18 0,0-6 1,-1-4-1,0 4 1,0-4-1,0-5 1,-1-1-52,2 5 0,0-4 1,-1-1-1,1-2 0,-1 1 1,1 14-1,-1 0 0,1-1 1,-1 0-1,0 0 1,0-1-180,0-1 1,-1-2-1,0 1 1,0 0 0,1 1-1,0 2 1,0-9 0,0 1-1,1 2 1,0 1-1,-1 2-51,-1-9 1,-1 1-1,1 4 1,0 4-1,2-4 1,1 5-1,1 7-55,0-8 0,2 12 1179,-1-3-492,3 110 1,0 61-329,0-20 1,0 12 0,0-3 0,0 10 0,0 7 0,0 4-89,0-18 1,0 4-1,0 3 1,0 2 0,0 2-1,0 1 1,1 0-1,0 2 1,0 1 0,1 3-1,-1 1 1,1 1 0,-1 1-134,0-13 0,1 2 0,-1 2 0,1 1 0,-1 0 1,1 0-1,-1-1 0,1-1 0,-1-2 0,1 2 0,-1-1 1,0 0-1,1-1 0,-1-1 0,0-1 0,1-1 0,-1-1-24,1 3 0,0-1 0,0 0 0,0-2 0,0-2 0,0 0 0,-1-2 0,0 19 0,0-2 0,0-2 0,0-3 0,0-4-164,0 0 0,1-3 0,0-4 0,-1-3 288,0 9 0,0-4 0,-1-11-42,0 2 0,0-34 0,0-51 0,1-38 0,-1-29 0,1-8 0,1 0 0,0-7 0,0-6 0,-1-3 0,0 16 0,-1-3 0,0-2 0,0-4 0,1-1 0,-1-2-62,1 12 1,0-2-1,-1-2 1,1-2-1,0 0 1,0-1-1,0-1 1,0 1 0,-1-4-1,1-1 1,-1 0-1,0-1 1,0-1-1,1 1 1,-1-1-1,0 0 4,0 9 0,0 0 0,0 0 0,0-1 0,0 0 1,0 0-1,0 1 0,0 0 0,0 1 0,0-9 0,0 0 1,0 1-1,1 0 0,-1 1 0,0-1 0,1 2 0,-1 0-18,1-8 0,-1 0 1,1 1-1,0 1 0,0 1 1,0 1-1,1 1 1,-1-4-1,0 0 0,1 2 1,0 2-1,0 1 0,0 2-121,2-6 0,-1 2 1,1 1-1,0 4 0,1 4 360,1-1 1,0 2 0,2 7 0,0 12 0,3-13 0,7 35 81,14 67 1,-19 29 0,-9 25 0,-1 7-200,0 4 0,-1 9 0,-1 4 1,-1 4-1,1-20 0,0 2 0,-1 3 1,0 2-1,0 1 0,1 1-117,-1-4 1,0 2 0,0 1 0,0 2-1,0 0 1,0 0 0,0 0 0,0 2 0,0 0-1,0 2 1,0-1 0,0 0 0,0 0-1,0 0 0,0-2 1,0-1 0,0 0 0,0 1-1,0-1 1,0 0 0,0 0 0,0 1 0,0 0-1,0-1 1,0 1 0,0-1 0,0 1-1,0 0 0,0 2 1,0 1 0,-1-1 0,1 1-1,0-1 1,0 0 0,1 0 0,-1-3 0,0 0-1,1 0 1,-1-1 0,1 0 0,0 0-1,0 0 146,0-2 1,1 0-1,-1 0 1,1-1 0,0 0-1,0-2 1,1-1-1,0 5 1,1-2 0,0 0-1,1-2 1,0-2 0,0-2-67,2 5 1,0-2 0,1-2 0,1-3 0,-1-3 0,6 23 0,0-5 0,0-9 481,-1 2 1,0-13-1,4 10 1,1-113-315,-5-70 0,-7 21 1,-1-15-1,-1-7-177,-1 22 0,0-3 0,0-4 0,-1-3 0,0-3 0,0-2 0,0-4 0,-1-3 0,1-2 0,-1-2 0,0-1-58,-1 16 0,1-2 0,-1-1 0,0-2 0,0 0 1,0-1-1,-1 0 0,1-1 0,-1 7 0,1 0 0,0-1 1,-1-1-1,0 0 0,1 0 0,-1 0 0,0 0 0,-1-1 0,1 0 0,-1-1 0,0 0 0,-1 0 0,1 0 1,0 0-1,-1 1 0,1 0 0,0 1 0,0-5 0,0 0 1,0 1-1,0 0 0,0 1 0,0 0 0,0 0 0,-2 1 23,0 2 1,0 0-1,-1 0 1,-1 0-1,1 2 1,0 0-1,0 2 1,0 3-1,1-13 1,-1 2-1,1 2 1,1 2 0,-1 2-1,0 3 35,0-1 0,0 2 0,1 2 0,-1 4 0,0 3 327,-4-25 1,1 6 0,2 18 655,3-4-865,-7 95 0,7 44 0,4 23-118,-2-12 0,0 6 0,0 7 0,0-11 0,0 6 0,0 3 0,0 4 0,0 2-76,0 2 0,0 5 1,0 2-1,0 2 0,0 1 1,0 0-1,0-10 1,0 1-1,0 1 0,0 1 1,0 0-1,0 1 0,0 0 5,0 5 1,0 1 0,0 0 0,0 1-1,0 0 1,0-1 0,0-2 0,1-3 0,-1-1-1,1 0 1,0-1 0,1-1 0,-1 0-1,0 0-11,-1-3 0,1-1 0,-1 0 0,1 0 0,0-2 0,0 0 0,1-3 0,2 20 0,0-1 0,0-3 0,1-1 0,0-3 62,-1-9 0,-1-2 0,1-2 0,0-1 0,0-4 0,2 5 0,-1-2 0,1-4 0,-1-5 511,1 34 1,1-12-247,2-17 1,0-28 0,-7-45 0,4-84-50,-4 11 1,-1-11-1,-1-5 1,0-9 0,0-6-176,0 7 0,0-4 0,0-3 0,0-1 0,-1 16 0,1-2 0,0 0 0,-1-2 0,0-1-33,1 7 0,-1-2 1,0 0-1,0-1 1,0 0-1,-1 0 1,0 2-1,-1-1 0,0 1 1,-1 0-1,0-1 1,0 1 11,0-2 0,-2 0 0,0 0 0,0 1 0,1 0 0,0 2 0,0-9 0,0 1 0,1 1 0,0 2 0,0 2 0,-1-11 0,-1 2 0,1 3 0,1 5 0,2-6 0,0 6 0,0 7 0,-2-2 0,1 11 0,1-1 491,2 85 1,0 48-165,0 26 1,0-27 0,0 4-132,0 6 1,0 8-1,0 0 1,0 9 0,0 4-267,0-8 1,0 3-1,0 2 1,0 3-1,0-11 1,0 2-1,0 1 1,0 2 0,0 0 69,0 6 0,0 3 0,0 0 0,0 0 0,0 0 0,1-1 0,0-1 0,1 1 0,-1-1 0,1-1 0,-1-3 0,0 1 0,0-1 0,0-2 0,1-3 0,1 8 0,1-2 0,0-4 0,0-4 0,1 2 0,-1-5 0,0-4 491,-1 13 1,3-16-1,12-27 1,-16-60-165,4-60 1,-1 12 0,-1-8-132,-1-19 1,1-10-1,0 17 1,2-6 0,-1-4-320,-2 11 0,1-2 0,-1-3 0,0-1 0,-1-4 0,1-2 0,-1-1 0,0-2 24,-1 14 1,1-1 0,-1-1-1,0-1 1,0 2 0,0 2-1,-1 0 1,1 0 0,-1 1-1,0 0 2,0 2 1,0 0-1,0 0 1,0 1-1,0 3 1,0-7 0,0 3-1,0 1 1,0 5 96,0-8 0,0 5 0,0 7 0,-1-6 0,2 16 0,8 30 0,2 82 0,0 39 0,-3-4 0,-1 13 0,-5-10 0,-1 8 0,3 7 0,1-19 0,1 3 0,2 5 0,0 3 0,-1 2-71,0-12 1,-1 4 0,1 1 0,0 3-1,0 0 1,-1-1 0,0 0 0,0 0 0,-1 1-1,0-1 1,0 1 0,-1-1 0,1 1-1,0-1-4,0-1 1,0 1-1,0-1 1,0 1 0,0-2-1,-1 0 1,0-2 0,-1 5-1,0 0 1,0-1 0,-1-2-1,0 0 1,0-2 74,-1 11 0,-1-2 0,-1-1 0,1-2 0,0-3 0,0 6 0,0-2 0,0-4 0,0-2-69,0-10 1,0-2-1,0-3 1,0-3 68,0 6 0,0-3 0,0-16 983,0-4-738,0-88 1,0-28 0,0-22 0,0-6-194,0 8 1,0-4 0,0-5 0,0-2-1,0 4 1,0-3 0,0-3 0,0-1-1,0-3-128,0 6 0,0-2 1,0-2-1,0-1 0,0-1 1,0 0-1,0 10 1,0-1-1,0-1 0,0 0 1,0-1-1,0 1 0,0-1 5,0-1 1,0 0 0,0-1 0,0 0-1,0 1 1,0-1 0,0 2 0,0 1 0,0 1-1,0 0 1,0 0 0,0 1 0,0 0-1,0 1-19,0-12 1,0 1-1,0 1 1,0 0 0,0 3-1,0 3 1,0-2 0,0 3-1,0 1 1,0 4-1,0 3 335,0-3 1,0 4 0,0 3 0,0 6-215,0-4 1,0 6 0,0 16 0,0 12 0,0 69 64,0 41 0,0-14 0,0 5-96,0 11 0,0 6 0,0 2 0,0 9 0,0 4 0,0-6 0,0 5 0,0 3 0,0 2 0,0-10 0,0 1 0,1 1 0,-1 3 0,1 0-82,0-5 0,0 1 0,0 1 0,0 1 0,0 0 0,1 0 0,-1 3 0,1-1 0,0 1 0,0 1 0,1-1 0,0 1-8,0 1 1,2 2-1,-1-1 1,1 0 0,0-1-1,-1-1 1,0 8 0,0-1-1,0-1 1,-1-2-1,1-1-20,0-7 1,0-1 0,1-2 0,-2-2-1,1-3 1,-1 5 0,0-4 0,0-2-1,-1-4 437,-2 5 1,0-5 0,0-5-83,0 13 1,0-20 0,0-38 0,0-57 81,0-36 1,-2 0 0,-1-8-132,-3-17 1,-1-8-1,3 16 1,-1-6 0,-1-3-118,-1 11 0,-1-5 1,-1-1-1,0 1 1,2-2-1,-1 0 1,1 0-1,-1-2-202,0-6 0,-1-1 0,1 0 0,0 0 0,1 3 0,0 0 0,1 0 0,0 1 0,2 0 0,1-1 0,0 2 0,0 4 0,1 12 0,-1 3 0,1 1 0,0 4 27,2-7 0,0 3 1,0 6 340,0-4 1,0 11 0,0 3 0,0 81 245,0 37 1,0 17-165,0 16 1,0-18 0,0 8-191,0-11 0,0 5 0,0 6 0,0 5 0,0 7 0,0 4 0,0 4-219,0-18 0,0 4 0,0 2 0,0 1 0,0 1 0,0-1 0,0 2 0,0 0 0,0 0 0,0 1 0,0 0 0,0 1 0,0 3 0,0 2 0,0 1 0,0-1 0,0-2 0,0-1 0,1-9 0,0 0 0,0-2 0,1-1 0,-1-1 0,0-1-28,0 8 1,0-2 0,0-1 0,0-2-1,2-2 1,0 6 0,1-2 0,0-3-1,0-4 67,0 4 0,1-4 1,-1-5 42,-2 13 0,5-11 491,19 9 1,-15-95-165,8-71 1,1-1 0,-1-14-265,-6 13 1,-3-7 0,0-4 0,-2 7 0,0-3-1,-1-3 1,-2-2-163,-2 9 1,-1-1 0,-1-2-1,0-1 1,-1 0 0,0-1-1,0-2 1,-1 1 0,-1-1-1,0 0-11,0-4 1,-2 0 0,0 0 0,-1 1-1,1 2 1,-1-10 0,0 3 0,0 1-1,-2 1-136,-2 4 0,-1 0 0,-1 4 0,2 4 573,1 0 1,0 5 0,2 8-1,0-8 1,3 36 0,3 46-1,0 70 1,0-7 0,0 9-188,0-11 0,0 5 1,0 4-1,0 1 1,0 5-1,0 4 1,0 3-240,0-2 1,0 3 0,0 2-1,0 2 1,0 1 0,0 5-1,0 2 1,0 0 0,0 3-1,0 0 17,0-9 0,0 1 0,0 1 0,0 1 0,0-1 0,0 0 0,2-3 0,-1 0 0,1 0 0,0 0 0,0-1 0,0 0-8,1-2 1,0 0-1,0-1 1,0 1 0,1-2-1,0 0 1,1 12 0,-1 0-1,1-1 1,1-2-1,0-2 11,2 9 1,0-3 0,1-2 0,-1-3 0,-2-10 0,0-2 0,-1-2-1,-1-4 40,2 9 1,-2-4-1,0-5 1,-2 15-1,0-10 39,0-25 0,2-7 491,7 7 1,-8-128-296,0 9 1,0-11-1,-2 2 1,-2-6 0,-1-3-57,-1-7 0,-2-3 1,0-4-1,-1 11 1,-1-3-1,0-2 1,-2-2-240,1 10 1,-1-1 0,-1-2-1,1-1 1,0-1 0,0-4-1,-1-2 1,2 0 0,-1 0-1,1-1 0,1-2 1,0-1 0,1 0-1,0 0 1,0 2 0,0 3-1,0 1 1,1 0 0,0 1-1,0 0-11,2 3 1,0-1 0,1 1 0,0 2-1,-1 3 1,1-7 0,-1 3 0,1 2-1,1 5 437,0-3 1,1 4 0,1 7-83,-1-14 1,0 26 0,0 50 0,0 60-37,0 28 1,0-14-1,0 8-209,0 16 0,0 9 0,0-29 0,0 4 0,0 4 0,0 3 0,0 0 0,0 3 0,-1 4 0,2 1 0,-1 0 0,0 7 0,0 1 0,1 1 0,-1 2 0,1 1-82,-1-9 0,1 1 0,0 1 0,0 1 0,0-1 0,1 0 0,1-3 0,1 0 0,0 0 0,0 0 0,1-1 0,-1 0-8,1-1 1,0 1-1,0-2 1,1 1 0,0-2-1,0 0 1,1 9 0,2-1-1,-1-1 1,0-1-1,-1-1-20,-1-6 1,-1-1 0,0-1 0,0-2-1,0-1 1,2 10 0,0-1 0,-1-3-1,0-2 273,1 14 1,-1-2 0,1-6 0,1-15 0,1-4 0,0-4 64,3 9 0,2-10 246,21 11 1,-9-48-475,0-43 0,-8-32 0,-18-40 0,-2 19 0,-1-8 0,-2-20 0,-3-8 0,-1 19 0,-3-5 0,-1-2-123,1 13 0,-1-3 0,-1-1 0,0-1 0,-2-5 0,-1 0 0,0-2 0,2-1 0,1-6 0,1-3 0,0 1 0,1-1 0,-1 3 0,-1 0 0,2 0 0,1-1 116,1-3 1,1-1 0,2 1 0,0 2 0,1 10 0,1 1 0,0 1 0,1 3 6,1-16 0,1 2 0,1 6 327,0 18 1,0 4 0,1 10 163,0-19 1,0 93-165,0 70 1,0-20 0,0 7-132,0 19 1,0 8-1,0-13 1,0 6 0,0 4-307,0-11 1,0 2 0,0 2 0,0 3-1,0-10 1,0 3 0,0 0 0,0 2-1,0 1 20,0 6 1,0 2-1,0 1 1,0 1 0,0 0-1,0-13 1,0 0 0,0 1-1,0 0 1,0 0-1,0 0 0,0 3 1,0 1-1,-1 0 1,1 0 0,0-1-1,1-1 1,-1 9 0,0-1-1,1-1 1,-1-1-1,1 1-20,0-2 1,0-1 0,1 1 0,-1-3-1,0-1 1,0 10 0,0-2 0,0-2-1,1-3-136,1-10 0,0-1 0,1-4 0,-1-3 573,-2 5 1,-1-5 0,3-9 330,15 31-658,-16-88 0,3-55 0,-2-34 0,-2-7 0,-2-9 0,2 4 0,0-7 0,-3-1 0,0 20 0,-3-2 0,0 0 0,0-1 53,-1-6 0,0-1 0,-1-1 0,0-1 0,0-4 0,-1-1 1,1-1-1,-2 1-53,2 18 0,-1 0 0,-1 1 0,1-1 0,1 0 0,0-18 0,1 1 0,0-1 0,-1 2 0,-1 1 0,-1 1 0,1 1 0,0 2 0,3 10 0,1 2 0,1 2 0,0 3 327,0-8 1,1 3 0,1 5 163,-1-19 1,1 16 491,1 24-653,0 67 0,0 62-330,0-24 0,0 7 0,0 3 0,0 7 0,0 4 0,0 18 0,0 4 0,0 7 0,1-24 0,-1 5 0,0 2 0,1 2 0,0 2-82,-1-3 0,1 1 0,0 3 0,0 0 0,0 2 0,1-1 0,1 6 0,-1 1 0,1 1 0,1 0 0,0 1 0,0-1 6,0-11 0,0 0 1,0 0-1,1 1 0,0-1 1,0-1-1,0 0 1,2 7-1,0 0 0,0-1 1,1 0-1,-1-1 0,1-1-14,-1-3 1,1 0-1,-1-1 1,1-1 0,0-1-1,0-3 1,1 5 0,0-3-1,1-1 1,0-1-1,0-2 14,1 11 1,0-1 0,1-3 0,-1-2 0,3 12 0,0-4 0,2-4 75,1-17 0,1-4 0,-1-6 0,1 5 0,1-12 0,20-3 0,-15-36 0,-4-36 0,-9-39 0,-10 0 0,-2-10 0,1-22 0,0-8 0,-3 12 0,-1-5 0,0-5-110,0 9 1,-1-2 0,0-4 0,-1 0-1,0 11 1,0-2 0,-1 0 0,-1-3-1,0 0 28,1 6 0,0-2 0,0-2 0,-1 0 0,0 0 0,0 0 0,-1-1 0,-1-1 0,0 0 0,0 0 0,1-2 0,0 0 39,1-7 0,0-3 1,0 1-1,1-2 1,0 2-1,-1 0 1,1 6-1,0-1 0,0 2 1,0 0-1,1 0 1,1 0 42,2 3 0,0-1 0,1 0 0,1 2 0,-1 1 0,0 2 0,-1-5 0,0 2 0,0 2 0,-1 2 0,2 3 0,0-2 0,0 2 0,1 4 0,-1 4 196,0-5 1,-1 4-1,2 13 1,1-9 0,0 83-184,0 48 1,0-13 0,0 4-14,0 11 0,0 5 0,0 26 0,0 10 0,0-15 0,0 6 0,0 2 0,0-16 0,1 2 0,-1 2 0,1 2-99,0-9 1,-1 2 0,1 1-1,1 2 1,1 0 0,1 4-1,1 2 1,1 0 0,1 1-1,1 1 0,1 5 1,1 0 0,1 1-1,0 1 1,0-2 0,0 1-1,0-1 1,0 1 0,1-1-1,0 0 44,1-1 0,0 0 1,1 0-1,-1-2 1,-1-1-1,-1-8 1,-1-2-1,0 0 0,-1-2 1,-1-1 54,1 12 0,0-1 0,-1-2 0,-1-4 0,1 9 0,-1-3 0,-3-7 491,-3 10 1,-2-10-165,1-22 1,0-15 0,0-29 163,0-56 1,0-37-247,1 23 1,-2-5 0,-9-26 0,-4-9-106,4 15 0,-1-6 1,0-2-1,0 13 1,-1-1-1,0-3 1,1-2-251,1-11 1,1-2 0,-1-3 0,0 0-1,-1 15 1,0 0 0,-1-1 0,0-1-1,1 0 31,1-2 1,1-1-1,1-1 1,-1 1-1,0 0 1,-1 3 0,-1 0-1,1 1 1,0 0-1,0 0 79,0-16 0,0 1 0,0 2 0,1 2 0,2 13 0,-1 2 0,1 3 0,1 4 327,-1-5 1,0 5 0,1 6 163,2-11 1,-3 19-1,-1 36 1,6 60-165,-5 38 1,5-22 0,2 3-318,0 11 1,0 4 0,0 19-1,0 6-10,0-20 0,0 4 0,0 3 0,0-11 0,0 3 0,0 1 0,0 3-110,-1 9 1,1 3 0,-1 2 0,3 2-1,1-12 1,1 2 0,1 1 0,0 1-1,2 1 11,0 7 1,1 1 0,1 1-1,1 0 1,2-1 0,0-3-1,2 0 1,0-1 0,2 0-1,2 0 0,1 1 1,2 1 0,0-1-1,1-1 1,-1-2 0,-2-10-1,-1-1 1,0-2 0,0-1-1,-2-2 30,2 9 0,-1 0 0,-2-4 1,1-3-1,1 6 0,0-4 1,-3-8 559,-3-3 1,-3-9-165,3 22 1,-2-77 0,-9-27 120,0-27 0,0-42-448,1 32 0,-2-8 0,-7-3 0,-4-8 0,-1-3 0,3 9 0,-1-3 0,-1-3 0,-1-2 0,-3-14 0,-2-3 0,-1-4 0,1 0-90,1 11 1,0-1-1,0-2 1,-1-1 0,2-1-1,1 10 1,1-2 0,0 0-1,0-1 1,0-1-1,0-1 8,-2-6 0,1-2 0,-1-1 0,1 1 0,0-1 0,0 1 0,2 3 0,-1 0 0,1 1 0,0 0 0,1 0 0,1 1-8,1 3 1,1 0-1,0 0 1,1 2 0,0 1-1,0 3 1,0-3 0,0 2-1,0 3 1,1 1-1,1 4-238,-2-29 0,2 6 0,0 9 573,0-4 1,1 20 0,5 33 0,0 97 81,0 32 1,-3-17 0,0 8-132,-1 12 1,1 7-1,1-11 1,-1 6 0,2 4-307,0-9 1,1 5 0,0 2 0,1 1-1,-1-10 1,0 1 0,0 1 0,0 2-1,0 1 28,0-7 0,-1 1 0,1 1 0,0 1 0,0 0 0,1 0 0,0 3 0,1 0 0,0 1 0,0-1 0,1 2 0,0 0 0,0 4 0,1 1 0,0 0 0,1 1 0,0-1 0,0-1 0,0-2 0,1 0 0,0 0 0,0-1 0,1 0 0,0-1-8,1-5 1,0 1-1,1-2 1,0 0 0,0-1-1,0-1 1,2 10 0,0 0-1,0-2 1,0-1-1,0-3-51,0 9 1,0-2-1,0-3 1,1-3-1,5 11 1,1-4-1,0-5 337,-3-13 1,0-4-1,0-4 1,7 13 0,0-9 198,-6-21 0,1-8-395,11 10 0,-17-44 0,-5-44 0,-8-32 0,-3 12 0,-3-6 0,-3-25 0,-4-10 0,-1 13 0,-2-4 0,0-4 0,4 11 0,1-3 0,-1-3 0,0-2-27,0 5 1,0-2 0,-1-3 0,1-1 0,-1 0-1,1-8 1,-1-1 0,1-1 0,0-2 0,-1 0 26,2 10 0,0 0 0,0-2 0,-1 0 0,1 0 0,1 0 0,0-2 0,0 1 0,1-1 0,0 0 0,0-1 0,1 1 0,-1-1 0,1 0 0,0-1 0,0 0 0,1 2 0,0 2 0,-1-7 0,0 1 0,1 2 0,0 1 0,1 2 0,2 6 0,1 2 0,0 0 0,0 4 0,0 2 0,-4-27 0,1 6 0,1 7 491,3-5 1,1 11-247,0 13 1,0 33 0,3 57 0,0 51-1,0-19 1,0 6 0,0 30 0,0 9-224,0-18 1,0 4 0,0 5-1,0 1 1,1 6 0,-1 4 0,1 3-99,0-19 0,-1 4 1,0 1-1,1 3 0,1 1 1,1 1-1,0-4 1,1 2-1,1 1 0,1 1 1,0 2-1,0 0 0,1 0 10,-1-4 0,1 1 1,0 1-1,1 0 1,-1 1-1,1 0 1,0-1-1,-1 0 1,2 10-1,0 1 1,-1-1-1,1 0 1,0 0-1,0-2 0,-1 0-10,1-7 0,-1-1 1,1-1-1,-1 0 0,1-1 1,-1-1-1,0-1 1,1 9-1,-1-1 0,0-1 1,0-2-1,0-1 0,-1-2-34,0 5 1,0-2 0,0-3 0,-1-1-1,0-1 1,0 7 0,0-1 0,-1-3-1,0-4-87,-1 9 0,0-5 1,1-4-1,0 18 0,3-8 688,1-26 1,1-8 364,10 22-602,-1-63 1,-8-38-255,-4-34 0,-16-24 0,0 20 0,-1-6 0,2-26 0,0-9 0,0 16 0,0-4 0,-2-4 0,2 12 0,0-2 0,-1-3 0,-1-2 98,1 8 0,-1-2 0,-1-2 1,0-1-1,0-2 0,-1-11 1,-1-2-1,0-1 0,1-2 1,-1-1-71,2 10 1,0-1 0,0-2-1,0 0 1,0-1 0,1 0-1,0 9 1,0-1 0,1-1-1,0 1 1,-1-2 0,1 0-1,0 0-99,0-4 1,0-1 0,1-1 0,-1-1-1,1 1 1,0 1 0,0 1 0,2 4 0,-1 2-1,1-1 1,0 1 0,1 1 0,-1-1-1,1 1-19,-1-14 1,0-1-1,0 1 1,1 0 0,0 2-1,0 3 1,1-7 0,1 2-1,0 2 1,0 2-1,1 1 43,0 10 1,1 1 0,0 1 0,0 3 0,0 2 0,0-4 0,0 3 0,1 3 0,-1 4-229,1-33 1,0 12 274,0 27 0,0 13 0,0 23 0,0 82 0,0-5 0,0 8 0,0 18 0,0 7 0,0-14 0,0 4 0,0 6 0,3 7 0,0 6 0,2 6 0,0 2 0,-1-17 0,1 2 0,0 3 0,0 2 0,1 1 0,1 0 0,1-3 0,0 2 0,0 0 0,2 2 0,-1 1 0,1 1 0,1 1-66,-1-3 0,1 3 1,1 1-1,0 1 1,-1 0-1,1-1 1,0-1-1,-1-3 1,0 4-1,0-2 1,0-1-1,0-1 1,0 0-1,-1-1 0,-1-1-24,1 9 1,-1 0-1,0-1 1,0-1 0,-1-2-1,-1-3 1,1 4 0,-1-2-1,0-2 1,0-3-1,-1-1-51,1 8 1,0-3-1,-1-2 1,0-4-1,0 11 1,-1-5-1,0-8 632,1 4 1,1-10-1,6 16 1,4-71-1,-4-48 1,-4-39-296,-8 13 1,-2-7-1,0-5 1,1-6 0,-1-6-88,0 4 0,0-5 0,-1-4 0,-1-2 1,-1 4-1,-2-3 0,0-3 0,-1-1 1,0-2-186,-1 2 0,1-3 1,-1-1-1,-1-2 0,-1 0 1,-1-2-1,1 8 1,-2-1-1,-1-1 0,0-1 1,0-1-1,-1 0 0,0 0 5,-1-7 1,-1 0 0,0-1 0,0-1-1,0 0 1,0 1 0,0 0 0,1 2 0,0 0-1,1 0 1,-1 0 0,1 0 0,0 1-1,1-1 33,0 1 0,0 0 0,1-1 0,0 1 0,0 1 0,1 1 0,-1 1 0,-1-6 0,1 1 0,-1 1 0,1 2 0,1 1 0,0 3 38,1-5 0,0 2 0,1 2 0,1 3 0,-1 4 245,0-2 1,0 3 0,1 5 0,2 9 81,2-18 1,-1 39 0,-10 79-132,-2 31 1,1 20-1,2 1 1,0 10 0,-2 5-99,1-6 0,-3 4 0,1 5 1,2 2-1,5-23 0,2 1 1,0 3-1,0 1 0,1 1 1,0 1-170,1-4 1,0 1 0,0 1 0,0 2-1,1 0 1,0 0 0,0 1 0,1 4 0,0 2-1,0-1 1,1 2 0,0 0 0,1 0-1,0 1 5,1-8 0,1 0 1,0 2-1,0-1 1,0 1-1,1 0 1,-1-1-1,0-1 1,0 9-1,0 0 1,0-1-1,0 0 1,0-1-1,0 0 0,0 0-10,0-4 0,0 0 1,0 0-1,-1-1 0,1-1 1,1-1-1,-1-1 1,1 4-1,1-2 0,-1-1 1,1-1-1,1-1 0,-1 0-34,1 10 1,1 0 0,0-1 0,1-3-1,-1-1 1,0 10 0,1-3 0,0-3-1,0-1-31,1-11 1,1-1-1,-1-3 1,2-3-1,0 9 1,2-3-1,0-7 468,2 2 1,2-11 0,10 8 655,-11-54-739,-4-83 1,-8-22 0,-2-17-245,1 30 0,0-5 0,1-4 0,-2-3 0,-1 1 0,-1-2 0,0-4 0,0-2 0,-2-3-71,1 1 1,0-2 0,-1-2 0,-1-3-1,0-1 1,-1-1 0,0 16 0,0-2 0,-1 0-1,-1-2 1,0 0 0,0-2 0,-1 0-1,-1-1 19,0 4 0,0-1 0,-1-1 1,-1 0-1,0-1 0,0-1 0,0-1 1,0 0-1,1-1 0,0 2 0,1-1 1,0-1-1,-1-1 0,1 0 0,0 0 1,-1-2-1,1 0 0,0 0 0,0-1 9,0 4 0,0-2 0,0 0 1,0 0-1,0-1 0,0 0 0,0-1 1,1 0-1,-1 0 0,1 0 0,0-1 1,1 7-1,0-1 0,1 0 0,-1 0 1,1-1-1,-1 1 0,1-1 0,0-1 1,1 1-1,-1-1 0,1 0 0,-1-1 5,1 4 0,1 0 0,-1-1 0,1 0 0,0 0 1,-1-1-1,1 0 0,1 0 0,-1 0 0,0 0 1,1 0-1,-1 0 0,1 0 0,-1 0 0,1 0 1,0 0-1,0 0 0,0-1 0,1 1 0,-1 0 1,0-1-1,1 1 0,-1 0 0,1-1 0,0 1 0,0-1-2,0 0 1,0-1 0,0 0-1,0 0 1,0 0 0,0 0-1,1 0 1,-1 1 0,1-1-1,0 1 1,0 0 0,0 0-1,0 1 1,0-5 0,1 1-1,-1 0 1,1 0 0,0 0-1,0 1 1,0 0 0,1 1-1,-1-1 1,0 1 0,1 1-1,-1 0-5,1-4 1,-1-1 0,1 1 0,-1 0 0,1 1 0,0 0 0,0 1 0,0 1 0,0 1 0,0 1 0,0 2 0,0-8 0,1 2 0,-1 1 0,0 0 0,1 3 0,0 0 0,-1 2 0,1 2 0,0 1-2,0-10 0,-1 2 0,1 2 0,1 1 0,-1 4 0,0 2 1,0 4 45,0-8 0,0 1 0,0 5 0,0 10 0,0 13 0,0-9 0,0 37 0,0 90 0,0 3 0,1 14 0,-2 4 0,-5 17 0,-3 7 0,0 4 0,1-11 0,-1 4 0,1 3 0,0 6 0,3-18 0,0 4 0,1 2 0,1 3 0,-1 2 0,1 1 0,1-14 0,0 2 0,0 1 0,0 2 0,1 0 0,-1 1 0,1 0 0,0-1 0,0 1 0,0 0 0,1 1 0,-1 0 0,1 0 0,-1 0 0,1 1 0,0 0 0,-1 4 0,1 1 0,0 0 0,0 1 0,0 0 0,0-1 0,1 0 0,-1-1 0,0-4 0,0-1 0,0 1 0,0-1 0,1-1 0,-1 0 0,0-1 0,1-1 0,0 7 0,-1-1 0,1-1 0,0 0 0,0-2 0,0 0 0,0-1 0,1 7 0,-1-1 0,1-1 0,0-2 0,0-1 0,0-3 109,2 4 0,-1-2 0,1-3 0,1-2 1,-1-5-1,0 0 0,1-4 0,0-4 1,1-5 381,3 33 1,1-15-1,10 7 1,-1-79-165,1-60 1,-5-16 0,-2-13-188,-1 0 0,-1-7 1,-1-6-1,-2-2 1,-1-5-1,-1-6 1,-1-3-217,-1 20 0,0-4 1,-1-2-1,0-2 0,0-2 1,0 1-1,-1 6 1,0-1-1,0-2 0,-1 0 1,0 0-1,1-2 0,-1-1 14,-1 5 1,0-2-1,0 0 1,0-1-1,0-1 1,0 0-1,0 0 1,0 0 0,0-2-1,0 0 1,0-1-1,0 0 1,0-1-1,0 1 1,0-1-1,0 0 58,0-3 1,0 1-1,0-2 1,0 1-1,0-1 1,0 1-1,0 0 1,0 1-1,0 3 1,0-1-1,0 1 1,0 1-1,0-1 1,0 2-1,0-1 1,0 1 3,0-10 0,0 1 0,0-1 0,0 2 0,0 0 0,0 2 0,0 2 0,0-4 0,0 1 0,0 2 0,0 1 0,0 2 0,0 1 0,0-9 0,0 0 0,0 3 0,0 3 0,0 5 0,0 0 0,0 3 0,0 5 0,0 7 451,0-28 0,0 19-451,0 13 0,0 111 0,0 31 0,0 16 0,0 11 0,0-12 0,0 6 0,0 1 0,0 2 0,0 2 0,0 1 0,-1-19 0,1 0 0,-1 1 0,0 2-111,0 5 0,0 2 0,-1-1 0,0-2 1,-1 17-1,1-3 0,-2-6 111,0-19 0,-1-4 0,1-5 0,-1 7 0,1-15 983,4-31-492,0-66 1,-6-36-247,2 23 1,1-5 0,0-19 0,0-5-83,2-14 1,2-4 0,-2 28-1,1-3 1,-1 0 32,-1-6 1,0 0-1,-1 1 1,-1-22 0,-1 6 294,0 18 1,-3 6-1,-4 17 1,7 8-1,29-10 1,30 7-247,-2 20 1,7 1 0,6-5 0,3-2-67,11-5 1,-1-3 0,-12 2 0,-4-3-180,-3 1 0,-7-3 0,-12 2 0,-6-2 491,12-31 1,-22 4-182,-17 15 1,-5 9-311,-2 4 0,-28-2 0,-18 3 0,-11-3 327,-15 2 0,-13-4-327,34 21 0,-2-1 0,-3-3 0,-1-1 0,-11-2 0,-2 0 0,-1-2 0,-3 0-242,-10-2 0,-2 1 0,0 3 0,-3 3 242,25 10 0,-1 1 0,-1 1 0,-1 1 0,1 0 0,-2 1 0,-3 1 0,-1 0 0,0 2 0,2 2 0,1 2 0,1 1 0,0 3 0,0 2 0,1 1 0,-25-2 0,1 3 0,2 3 0,2 2 0,14-1 0,2 0 0,5 0 0,1 0 0,12 0 0,2 0 0,-34 0 0,28 0 0,12 0 0,34 0 0,37-9 0,39-4 0,-12 0 0,5-2 0,9-5 0,4 0 0,21-2 0,7-1 0,-18 1 0,5 0 0,2 0 0,-14 7 0,3 1 0,1 0 0,2-1-123,10-4 0,2-2 0,0 1 0,0 1 0,-4 2 0,0 2 0,-1-1 0,-2 1 6,-2 0 1,-1 0 0,-3 0 0,-2 1 0,4-1 0,-3 2 0,-7 0 116,6-1 0,-10 2 0,20-1 0,-93 13 0,-31 21 0,-48 19 0,26-16 0,-4 2 0,-16 6 0,-6 1 0,19-10 0,-3-1 0,-2 1-141,-11 1 1,-4 0-1,-1-1 1,14-4-1,-2 0 1,-2-1-1,-1-2 18,-6 0 0,-3-1 0,0-1 0,-1 0 0,-4 0 0,-2-1 0,0 0 0,-1-3 88,-4-2 0,-2-2 1,1 0-1,2 0 1,7 2-1,2-1 1,1 1-1,1 0 35,6-2 0,2 1 0,1-1 0,2 1 0,-10 0 0,2 0 0,6 3 0,-11 9 0,8 1 0,16-7 0,10 2 0,10 18 0,25-18 0,59 3 327,27-18 1,-12 0 0,7 0-132,14 0 1,7 0-1,-13 0 1,5 0 0,3 0-133,14 0 0,5 0 0,4 0 1,-12-2-1,2 0 0,3 0 0,2-1-163,-8 1 1,3-1 0,1 1-1,0-1 1,1 0 0,1 0-1,0-1 1,1 1 0,0-1-1,0 0-11,2 1 1,2-1 0,-1 0 0,-2 0-1,-4 0 1,5 0 0,-3-1 0,-4 1-1,-6-1-218,2 1 0,-6 1 0,-7-3 819,2-3 1,-13 1-330,-16 6 0,-69-5-162,-34 14 0,10 2 0,-5 4 0,-16 5 0,-5 3 0,-18 4 0,-6 2 0,20-7 0,-3-1 0,-2 1 0,-2 0 0,-1 1 0,-2-3-141,-8-3 1,-3-2-1,0-2 1,24-3-1,0-1 1,-1-1-1,0-1 10,-3-2 0,1-2 1,-1 0-1,1 0 0,-21 3 1,0 0-1,3 2 131,7-1 0,1 2 0,4 0 0,10-1 0,4 0 0,3 2 491,-15 5 1,7 0-1,13-7 1,11 1 491,9 10-586,44-14 1,57 5-398,26-8 0,-29 0 0,3 0 0,8 0 0,4 0 0,18 0 0,7 0 0,-23 1 0,4-1 0,1-1 0,11-1 0,2-1 0,2 0-34,-17 0 0,3 0 0,0 0 1,0-2-1,1 0 0,0-1 1,0-1-1,0-1 34,4 1 0,1-2 0,-1 1 0,-4 0 0,12-2 0,-4 1 0,-4-1 0,-11 2 0,-3-1 0,-4 0 0,14-2 0,-12 0 0,-7 1 0,-46 1 0,-47 9 0,-23 0 0,-17 0 0,24 1 0,-4 2 0,-8 3 0,-4 1 0,-25-1 0,-7-1 0,19 1 0,-4 2 0,-3-2 0,11-2 0,-3-1 0,-2-1 0,-2 0-123,-8-1 0,-2-2 0,-1 1 0,1 0 0,1 0 0,1 0 0,0 0 0,0 0-18,-1-1 1,-1 1-1,2 0 1,2 1-1,-11 1 1,4 1-1,5 0-19,16 1 1,5 0 0,3 1 486,-13 2 1,13 4 0,11 13 655,40-5-817,39-3 1,48-16-167,-24 0 0,5 0 0,20 0 0,7 0 0,-14 0 0,4 0 0,3 0 0,19 0 0,4 0 0,4 0-110,-11 0 1,3 0 0,3 0 0,0 0-1,-13 0 1,2 0 0,0 0 0,1 0-1,1 0 11,6 0 1,1 0 0,0 0-1,-1 0 1,-1 0 0,-9 0-1,-1 0 1,0 0 0,-2 0-1,-1 0-42,15 0 1,-1 0-1,-3 0 1,-5 0-1,4 0 1,-6 0-1,-7 0 632,1 0 1,-13 0-80,-4 0 0,-74 2-412,-39 4 0,-20-1 0,-6 8 0,26-10 0,-3 0 0,-5 4 0,-4-1 0,-21-3 0,-7-1 0,19 0 0,-3 0 0,-3 0 0,-15-1 0,-4 0 0,-2-1-123,16 1 0,-2-1 0,-2 0 0,0-1 0,-5 1 0,0 0 0,-1 0 0,-1 0 13,15 1 1,-1-1 0,-1 0 0,1 0-1,0-1 1,-17 0 0,1-1 0,0-1-1,2 1 20,5-1 0,1 0-1,1-1 1,2 1 0,6-1 0,1 0 0,2 0 0,4 0 286,-10 0 1,5-1-1,3 1 1,-15-1 0,8 2 294,25 2 1,10 2 491,16-1-932,108 0 1,-18 0 0,8 0-52,27 0 0,8 0 0,-26 0 0,2 0 0,3 0 0,12 0 0,3 0 0,2 0 0,-17 0 0,2 0 0,1 0 0,2 0-110,6-1 1,2 1 0,2-1 0,1 3-1,-13 0 1,1 1 0,2 2 0,0-1-1,1 1 11,5 1 1,1 0 0,1 1-1,0 0 1,-2 0 0,-4-1-1,-1 0 1,0-1 0,-1 2-1,-1-1-24,-4 2 0,0 0 0,-2 1 0,-1-1 0,-4-1 0,27 0 0,-4-1 0,-8 0 614,10 5 1,-11-2-323,-18-8 0,-26 4 1,-45 4-1,-26-7-73,-20 5 1,-28 1-97,-11 6 0,31-3 0,-3 1 0,-9-1 0,-5-2 0,-20 1 0,-6-2 0,20-4 0,-4 1 0,-2-1 0,-7-1 0,-1 1 0,-3-1-141,19 1 1,-2-1-1,-1 1 1,1-1-1,-22 0 1,0 0-1,-1-1 18,22-1 1,-1-1-1,0-1 1,1 1 0,-18 0-1,2 0 1,1 0 122,6 0 0,2 0 0,2 0 0,10 1 0,3-1 0,2 1 491,-14 2 1,7 1-165,19 1 1,8 1 0,9 5 163,65-5 1,30-4-345,42-2 0,-42 0 1,2 0-148,5 0 0,4 0 0,23 3 0,5 1 0,-19-2 0,3 0 0,2 0 0,6 1 0,3 0 0,1 0-141,5 0 1,3-1-1,-1 0 1,-22-2-1,0 1 1,-1-1-1,1 1 8,0 0 1,0 1 0,-1 0 0,-1-1 0,13 1 0,-1-2 0,-5 1 132,21-1 0,-8 0 491,-16 0 1,-12 0-1,-14 0 1,-47 0-99,-57 0 0,-5 0-393,-2 0 0,-11 0 0,-8 0 0,21 0 0,-6 0 0,-12 0 0,-7 0 0,8 0 0,-5 0 0,-5 0-123,9 0 0,-2 1 0,-3-1 0,-1-1 0,-11-3 0,-2-1 0,-2-1 0,-1-1 24,9 0 1,-3 1 0,0-2-1,0 0 1,1-2 0,4-1-1,1-1 1,0-1 0,0-1-1,1-2-11,1 0 1,-1-2 0,1 0 0,1-2-1,3 1 1,-10-4 0,2 0 0,2 0-1,4-2 68,-12-5 1,4-2 0,3 3 0,12 6 0,3 1 0,2 1 286,-15-6 1,5 2 0,19 10 0,3 2 189,5 0 1,6 0-436,-13-9 0,30 2 0,45-6 0,29 0 0,7 7 0,10 1 0,24 2 0,11-1 0,-14 0 0,5-4 0,4 1-110,-9 2 1,2-1 0,3 1 0,2 1-1,-9 2 1,1 0 0,2 1 0,1 1-1,1 0 11,9 1 1,1 1 0,1 0-1,1 2 1,0 0 0,0 0-1,0 1 1,0 1 0,0 0-1,0 1-11,1 1 1,1 1 0,0 0 0,-3 1-1,-3-1 1,4-1 0,-2 0 0,-4 0-1,-6 1 8,3-1 1,-5 2-1,-9-2 347,5-4 1,-16 0 0,-22-2 0,-66 5 81,-31 4 1,2 1 0,-7 2-142,-15-1 1,-7 0 0,13 0 0,-3 0 0,-2 0-187,-9 0 0,-3 0 0,0 0 0,-7 0 0,-1 0 0,-2 0-123,18 0 0,0 0 0,-1 0 0,0 0 0,1 0 0,1 0 0,-1 0 0,0 0 0,-5 0 0,-1 0 0,0 0 0,2 0 0,3-2 0,1 0 0,0 0 0,1-1 91,-22-1 1,0 0-1,3-1 1,9-3-1,2 0 1,2-2-82,12-1 1,1 0-1,2 0 1,-24-3-1,1 2 113,5 2 0,3 0 0,14 1 0,5 1 491,6 4 1,5 1 491,-24-3-656,47 6 1,67-4 0,28-1-258,18-1 0,11-1 0,-10-3 1,5-2-1,3-1-70,-17 2 0,0 0 0,3-1 0,1 0 0,14-1 0,2-1 0,3-1 0,2 1-99,-10 1 1,2 0 0,1-1-1,2 1 1,-1 0 0,1 1-1,1 0 1,1 0 0,0 0-1,1-1 12,-11 3 0,1-1 0,0 0 1,0 0-1,-1 0 0,-2 0 0,6 0 1,-2 0-1,-1 1 0,-2-1 0,-3 0 87,8-2 0,-2 0 0,-4 0 0,-3-1-163,5 0 0,-4 1 0,-12-3 163,-11-4 0,-13 1 0,-12-1 0,-50 14 0,-20 3 0,-22 3 0,-15 0 0,23 4 0,-4 1 0,-10 1 0,-5 1 0,-12 5 0,-5 0 0,14-3 0,-4 0 0,-1-1 0,-4 1 0,-1-1 0,-2-1-141,-11-2 1,-2-1-1,-2 0 1,23 0-1,0 0 1,-1 0-1,0-1 37,-4 0 1,-1-2-1,1 0 1,1 1 0,-20 2-1,2 2 1,1-1 103,5 0 0,1-1 0,3 0 0,7 1 0,3 0 0,1 1 245,-24 0 1,4 1 0,8 1 0,4-1-1,17-4 1,3 0 0,10 1 0,4-1 737,-29-3 0,10 0-153,53 0-830,62 0 0,50 0 0,-15 0 0,8 0 0,-20 0 0,3 0 0,2 0 0,14 1 0,3-1 0,5-1 0,-11-3 0,4-1 0,3-2 0,1 1-99,-10 1 1,3 0 0,0 0-1,2-1 1,0 1 0,7-1-1,1 0 1,2 0 0,0 0-1,1 2 9,-12 1 1,2 0-1,1 1 1,-1 0 0,-1 0-1,-2 1 1,6-1 0,-2 0-1,-2 0 1,-1 0-1,-2 1 66,12 0 0,-2 1 0,-2 1 1,-6-1-1,6 0 0,-5 0 0,-9 0 76,-3 0 1,-9 0-53,25 0 0,-99 0 0,-34 0 0,-48 9 0,29-3 0,-5 1 0,-9 1 0,-6-1 0,15-2 0,-3-1 0,-2 0 0,-7 0 0,-2-1 0,-2-1-164,-9-2 0,-2 0 0,0 0 0,-5 0 0,0 0 0,-1 0 58,20 0 0,-1 0 1,0 0-1,1 0 0,-22 0 1,0 0-1,2 0 106,3-1 0,1 1 0,2 1 0,8 1 0,2 1 0,2 0 196,8 1 1,2 0-1,3 2 1,-21 5 0,4 4 48,7 1 1,4 0 0,11-4 0,4-2 737,-34 10-194,23-5-789,47-4 0,41-2 0,38-9 0,35 0 0,-29 0 0,6 0 0,17 0 0,5 0 0,-19 0 0,4 0 0,2 0-65,13 0 1,3 0-1,2 0 1,-18 0-1,2 0 1,0 0 0,2 0 64,7 0 0,1 0 0,0 0 0,1 0 0,-1 0 0,0 0 0,0 0 0,-1 0 0,-2 0 0,1 0 0,-2 0 0,-1 0 0,-6-2 0,-1 0 0,-1 0 0,-2-1 0,15-1 0,-2-1 0,-4 1 0,-12 0 0,-2 1 0,-3-1 124,20-3 1,-4 1-1,-15 3 1,-4 1-125,34-4 0,-26 4 0,-19 2 0,-19 0 0,-23 0 0,-43 0 0,-27 0 0,-15 6 0,-5 1 0,23 3 0,-5 2 0,-20-2 0,-8-1 0,14-1 0,-3 1 0,-4-2-2,10-1 1,-3-1-1,-2-1 1,0 1-1,-3-1 1,-1-1-1,-2 0 1,1 0 1,-6 0 0,-2 0 0,1 1 0,3-1 0,8 0 0,2-1 0,1 1 0,1 0 0,-18 0 0,2 1 0,4 2 0,14 1 0,3 0 0,3 1 0,-9-3 0,7 3 0,-24 13 0,73-18 0,45 5 0,39-8 0,13 0 0,20 0 0,-31 0 0,4 0 0,8 0 0,5 0 0,-16 2 0,2 2 0,3-1-164,10 1 0,2 1 0,2-1 0,7 0 0,2-1 0,1 1 41,-19-1 0,1 1 0,0-1 0,-1 0 0,-1-1 0,-1-1 0,0-1 0,0 1 117,21 2 1,0-1 0,-4 0 0,-10-1 0,-2 0 0,-3-1 496,24 0 1,-8 0-1,-19 0 1,-15 0-266,-27 0 1,-75 0-227,-56 0 0,45-3 0,2 0 0,-28-4 0,20 0 0,-6-1 0,-16 2 0,-8-1 0,11-4 0,-5-4 0,-4-1-110,8 2 1,-4-2 0,-2-1 0,-1-1-1,9 1 1,-1-2 0,-1 0 0,-2-2-1,0-1 11,-9-3 1,-2-2 0,-1-1-1,1-1 1,1 1 0,7 0-1,0 1 1,1-1 0,0 0-1,1-1-11,3 2 1,-1-1 0,0 0 0,3 0-1,1 2 1,-4-1 0,1 0 0,3 2-1,2 2 437,-8 1 1,3 3 0,5 1-194,-13-5 0,9 5-134,-18 7 0,65 2 0,25 9 0,51 0 0,14 0 0,-9 0 0,5 0 0,11 0 0,5 0 0,19 0 0,7 0 0,-19 0 0,2 0 0,4 0 0,-11 0 0,2 0 0,1 0 0,3 0 24,8 0 0,2 0 0,2 0 1,1 0-1,-11 1 0,1-1 1,2 1-1,0 0 0,1 1-24,4 0 0,2 0 0,1 1 0,-2 0 0,-1 0 0,11-1 0,0 1 0,-3 0 0,-2 2 0,-10 0 0,-2 2 0,-2 0 0,-4 0 21,10-1 1,-3 1-1,-11 2-21,-7 3 0,-12 4 0,7 12 0,-61 5 0,-17-5 0,-40-15 0,-8 0 0,11-5 0,-6 0 0,-9 4 0,-5 2 0,10-5 0,-3 1 0,-3-1 0,-10 2 0,-3 0 0,-2 0 0,-7-1 0,-3 1 0,-1-2 122,17-2 1,-1-1 0,0 1 0,-1-1 0,-1 1 0,1 0 0,-1 0 0,0 1-109,-1-1 1,-1 1-1,0 1 1,2-1-1,3 1 1,1 1 0,1-1-1,2 0-14,-19 2 0,3 0 0,1 0 0,10-1 0,2 0 0,1 0-94,8 1 0,2 1 0,1-2 1,-24 1-1,3 0 94,14-1 0,3-1 0,6-2 0,3-3 0,-37-4 0,18 0 0,21 0 0,29 0 0,34 0 491,35 0 1,31 0-247,-20 0 1,4 0 0,18 0 0,4-2-129,16 0 1,6-2 0,-21-1 0,3-1 0,2-1-259,10 0 1,2-2-1,1-1 1,-18 1-1,0-2 1,2 0-1,0 1 18,5 0 0,1 0 0,1 1 0,-2-2 0,-3 1 0,-2-1 0,0 0 0,0 0 103,2 1 0,0 0 1,-1 0-1,-2 1 1,19-2-1,-3 1 1,-1 0-94,-9 1 0,0 0 0,-4 1 0,-10 1 0,-2 1 0,-4 0 113,12-1 0,-8 0 0,28-1 0,-22 8 0,-61 0 0,-11 0 0,-34 0 0,-16 0 0,-31 0 0,20 0 0,-6 0 0,-20-1 0,-6 2 0,19 0 0,-2 2 0,-2-1 56,-11 0 1,-3 0-1,-1 1 1,-6 1 0,-1 1-1,-1-1-56,19-2 0,0 0 0,-1-1 0,2 0 0,-20 2 0,1-1 0,1 0 0,0-2 0,1 0 0,1 0 0,9 0 0,1 0 0,4 0 43,9 0 1,2 0 0,3 0 0,-26 0 0,5 0-44,17 0 0,5 0 0,8 0 0,2 0 0,-42 0 0,18 0 0,8 0 0,13 0 0,20 0 0,17 0 491,5 0 1,60 0-165,23 0 1,-7 0 0,8 0-275,11 0 0,7 0 0,-11 0 1,5-1-1,3 0-53,-10 0 0,2 0 0,2-1 0,3-1 0,14-1 0,2-2 0,4-1 0,2 0-99,-10 1 1,3 0 0,1-1-1,0 0 1,0 1 0,-1-1-1,0-1 1,-1 1 0,1 0-1,-1 1-11,0 0 1,0 1 0,-1 0 0,-1 0-1,-3 0 1,10-1 0,-3 1 0,-3 0-1,-4-1-218,6-3 0,-4 0 0,-6 1 21,15 1 1,-13 1 306,-8-3 0,-71 9 0,-97 0 0,25 0 0,-7 0 0,9 0 0,-4 0 0,-3 0 0,-12 0 0,-3 0 0,-3 0 0,15 0 0,-1 0 0,-2 0 0,-1 0-123,-8 0 0,-1 0 0,-2 1 0,0-2 0,-4-1 0,-1 0 0,-2 0 0,1-1 0,-4 1 0,-1-1 0,0-1 0,3 0 0,6-1 0,2-1 0,1 0 0,1-1 36,4 1 1,1-1 0,2 0-1,1 1 1,-14-1 0,3 1-1,2 2 283,11 1 1,2 1-1,2 0 1,-23 1 0,5 0 48,19 1 1,5 0 0,11 0 0,3 0 737,-26 0-974,25 0-9,43 0 0,55 0 0,16 0 0,-11 0 0,5 0 0,9 0 0,5 0 0,10 0 0,5 0 0,-15 0 0,3 0 0,3 0 163,5 0 1,3 0 0,2 0 0,9 0 0,2-1 0,1 0-162,-19 0 1,0-1 0,1 0 0,0 0 0,0 0-1,1 0 1,0-1 0,1-1-3,2 0 0,0-1 0,1 0 0,-1 0 0,-2 0 0,0 0 0,0 0 0,-2 0 0,-1 0 0,-1 0 0,-1 0 0,0 1 0,23-1 0,-1 1 0,-1 0 0,-2-1 0,-1 0 0,-2 1 0,-2 2 0,-2 1 0,0 0 0,-3-1 0,0-1 0,0 2 0,-2-1 0,0 2 0,-1-1-92,-5 1 0,-1 0 0,0 0 1,-2 0-1,1 0 0,-2 0 92,-5 0 0,-1 0 0,0 0 0,0 0 0,-1 0 0,2 0 0,5 0 0,2 0 0,-1 0 0,-5 0 0,0 0 0,0 0 0,3 0 0,1 0 0,-3 0 0,17 1 0,-8 1 0,-24 1 0,-6 0 0,25-1 0,-17 16 0,-35 1 983,-5 3-492,-26-2 1,-4-12-1,-13-8 1,7 7-338,-14-1 1,9 1-155,-22-7 0,-23 0 0,19 0 0,-5 0 0,-10 3 0,-5 0 0,-14 1 0,-2-1 0,10 1 0,2 1 0,1-2 0,2 0 0,12-2 0,3 0 0,3 3 0,1-1 0,-37-1 0,17-2 0,7 0 0,13 0 0,-3 0 0,9 0 0,1 7 0,5-1 0,8 7 0,-1-6 0,0 8 0,-6-13 0,0 5 0,9 4 0,1-9 0,1 7 0,-3-9 0,36 0 0,19 0 0,35 0 0,-1 0 0,6 0 0,1 0 0,24 0 0,-31 0 0,2 0 0,1-1 0,2-1 0,7-1 0,4 0 0,15 1 0,5-1-164,-24 0 0,3-2 0,-1 0 0,-1 1 0,0 0 0,-2-1 151,28-4 1,-4-1 0,-14 0 0,-6 0 12,-15 0 0,-5 1 0,28-2 0,-51 2 0,-21 9 0,-46 0 0,11 0 0,-20 0 983,18 0-958,15 9 0,-5 17-25,18 13 0,0 24 0,0 9 0,0-16 0,0 6 0,0 14 0,0 4 0,0 13 0,0 4-164,0-21 0,0 3 0,0 1 0,0 2 0,0 0 0,0 2 23,0 7 0,0 2 0,0-2 0,0-7 0,0-2 0,0 0 141,0-3 0,0 0 0,0-2 0,0-9 0,0-1 0,0-2-122,0 31 0,0-2 1,3-11-1,1-1 122,-1 1 0,0-2 0,5-10 0,0-3 0,-1-8 0,-1-2 0,2 35 0,-1-14 0,2-29 0,-3-4 0,1-18 983,-7-17-717,0-66 1,-2-9-1,-1-13-266,0 2 0,-1-6 0,-2-5 0,1 6 0,0-5 0,-1-2 0,-2-3-99,0 7 1,-1-3 0,-1-2-1,1 1 1,0 0 0,1 3-1,0 0 1,1 0 0,0 1-1,0 0-24,-2-17 0,1 1 0,0 1 0,0 3 0,1 9 0,-1 2 0,2 2 0,1 3-41,2-9 0,1 3 0,0 3 0,0 8 0,-1 2 0,2 3 161,0-22 0,2 5 0,-1 13 1,0 5 2,0-30 0,-7 21 0,1 38 0,-1 17 0,-10-4 0,4 24 491,-7 2 1,9 26-165,5 26 1,-7 4 0,-5 8-188,2-4 0,-1 6 1,-2 4-1,0 4 1,-2 5-1,0 4 1,-1 4-231,2-2 1,-2 5-1,1 3 1,0 1 0,1 1-1,2-10 1,1 0 0,0 2-1,0 1 1,1 1-1,0 2 14,2-6 0,0 2 1,1 2-1,-1 0 0,2 0 1,0-1-1,0-1 1,0 5-1,1 0 0,0-1 1,1-1-1,1 0 0,1-1-14,1-3 1,1 1-1,1-1 1,0-1 0,0-2-1,0 0 1,0 6 0,0-1-1,1-2 1,-1-1-1,0-2-33,0 8 0,0-2 0,1-2 0,-1-1 0,0-8 0,1-2 0,0-1 0,-1-4-74,1 7 0,-1-4 1,1-4-1,-1 18 0,2-6-295,2-11 0,2-5-133,-1 32 625,0-65 0,0-33 0,0-39 0,-7-16 491,1-3 1,-1-14-165,7-20 1,0 32 0,0-4-132,0-14 1,0-7-1,0 9 1,0-5 0,0-4-118,0 11 1,0-2 0,0-2 0,0-1 0,0-7-1,0-3 1,0 0 0,0-2-80,0-7 0,0-2 0,0 0 0,0 0 0,0 19 0,0 1 0,0 0 0,0 0 0,0 0 0,0-20 0,0 0 0,0 0 0,0 1 0,0 5 0,0 0 0,0 1 0,0 2 0,0 9 0,0 1 0,0 1 0,0 3 0,0-15 0,0 4 0,0 2 29,0 14 0,0 2 0,0 3 0,0-19 0,0 7-29,0 24 0,0 5 0,0-22 0,0 27 0,0 16 0,0 27 0,0 24 0,0 34 491,0 10 1,7 25-247,-4-38 1,0 5 0,4 30 0,1 9-106,-3-16 0,-2 5 1,2 2-1,1-11 1,1 1-1,1 3 1,0 1-264,1 9 0,0 3 0,1 0 0,1-1 0,0-2 0,1-1 0,0-1 0,1 1-18,1-1 1,1 1-1,1-2 1,-2-2-1,0 13 1,0-3-1,-1-6-17,4 12 1,-1-8 0,-4-18 0,0-8 157,7 10 0,-8-43 0,-4-48 0,-14-40 0,-10-7 0,-9-19 0,6 15 0,0-7 0,4-20 0,0-7 0,0 15 0,-1-5 0,2-3-123,4 11 0,1-2 0,1-3 0,0-1 0,-2-6 0,0-2 0,1 0 0,0-3 13,3 15 1,0-2 0,1 0 0,0-1-1,0 2 1,-3-15 0,1 0 0,-1 1-1,2 1-31,1 4 1,1 1-1,1 1 1,-1 3-1,-1-16 1,1 3-1,1 5 337,3 17 1,2 4-1,-1 4 1,0-14 0,0 9 786,0-23-660,0 39-323,0 57 0,0 39 0,0 48 0,1-28 0,0 6 0,2 18 0,1 7 0,-1-12 0,1 5 0,0 4-123,0-4 0,2 4 0,-1 2 0,-1 0 0,0 3 0,-1 1 0,-1 0 0,0 3 13,0-13 1,-1 2 0,1 0 0,-1 0-1,0-2 1,0 13 0,-1-2 0,1-2-1,-1-2-61,0-10 0,0-1 1,0-2-1,0-5 498,0 8 1,0-5 0,0-10 163,0 26 1,-2-95-165,-5-79 1,2 12 0,-1-7-327,-3-15 1,-1-6-1,1 21 1,0-4-1,1-2-124,1 11 0,0-1 0,1-2 0,-1 0 0,0-1 0,-1 0 0,0-1 0,1 0-18,1-3 1,2-2-1,-1 2 1,0 1-1,-3-19 1,0 2-1,0 2 127,4 12 1,0 1 0,-1 5 0,-3-17 0,-1 9 13,-1 25 0,0 7 0,-1-19 983,-6 45-492,-3 27 1,5 24-64,-5 30 1,14 24-429,-1 22 0,2-39 0,0 2 0,-1 9 0,-2 4 0,-4 19 0,-2 6 39,4-22 0,-1 4 1,0 2-1,0 8 1,0 2-1,0 2-39,1-16 0,0 2 0,0 0 0,1-2 0,-1 18 0,2-2 0,-2-2 0,-3-7 0,-1-3 0,1-3 0,0 23 0,0-15 0,-9-12 0,12-71 0,1-55 0,-4-46 0,9 36 0,1-4 0,-4-11 0,-1-5 0,1-15 0,1-6 0,2 27 0,1-2 0,-1-2-164,0-12 0,-1-3 0,1 1 0,0 1 0,0 1 0,-1-1 51,-1-1 0,-1 0 0,0 2 0,1 9 0,-1 2 0,1 1 113,-1 6 0,1 2 0,-1 3 0,-2-11 0,1 6 0,1 17 0,1 5 0,-3-15 0,9 82 491,0 36 1,0 34-247,0-33 1,0 3 0,0 9 0,0 3-217,0 4 1,0 4-1,0-12 1,0 4 0,0 2-194,0 9 0,0 3 0,0 2 0,0 9 0,0 2 0,0 2 23,0-20 1,0 1-1,0 0 1,0-2-1,0 15 1,0-2-1,0-4 140,0-10 1,0-4 0,0-4 245,0 3 1,0-10 0,-2 9 0,-3-85 101,-1-31 0,-1-21-347,7-18 0,0 27 0,0-4 0,0-11 0,0-4 0,0-17 0,0-4-164,0 24 0,0-3 0,0-1 0,0-1 0,0-1 0,0 0 91,0-3 0,0 0 1,0 1-1,0 0 0,0 1 1,0 2 72,0 5 0,0 2 0,0 2 0,0-20 0,0 6-22,0 26 0,0 5 22,0-19 0,0 90 0,0 49 245,0-17 1,0 5 0,0 7 0,0 2-1,1 3 1,-2 3 0,-1 12 0,-2 4-241,-5 7 1,-2 3 0,3-23-1,-1 2 1,-2 2-170,-7 9 0,-3 2 0,1-1 0,4-8 0,2-2 0,-2 0 45,-1-2 1,-1 0-1,1-3 119,-2 20 0,3-10 983,-3 1-494,10-57-489,9-111 0,6 22 0,3-7 0,0 6 0,2-5 0,2 0 0,1-1 0,2-1 0,2-2-164,5-8 0,2-3 0,-1 1 0,-4 4 0,0 0 0,-2 0 99,-1 0 1,-2 0 0,-1 2-1,-1 8 1,0 1 0,-2 2 64,2-28 0,0 5 0,1 26 0,-2 4 0,-8 2 0,3 12 0,19 25 491,1 40 1,-6 32-401,-10-3 0,-2 7 0,-1 6 0,1 4-91,8 7 0,-1 4 0,-6 16 0,-3 4-164,0-23 0,0 3 0,-1 0 0,-3 3 0,-1-1 0,0 2 75,0 6 0,0 2 1,0-4-1,-1-10 0,0-3 1,-1-3 88,0 13 0,0-7 245,0-15 1,0-11 0,0-21 0,0-39-35,0-28 0,9-35-211,2 21 0,4-5 0,9-23 0,7-6 0,-2 16 0,4-4 0,3-1 0,4-10 0,3-2 0,2-2-123,-8 15 0,2-3 0,0 1 0,3 0 0,1 3 0,3 1 0,1 1 0,0 0-18,1-3 1,2 0-1,0 1 1,-2 4-1,8-11 1,-2 4-1,-3 4-183,4-13 1,-6 8 323,-11 25 0,-6 13 0,-10 25 0,-9 47 0,0 29 327,7 18 1,-10-28 0,-1 2-221,1 5 0,0 2 0,0 6 0,-1 3-107,1 9 0,0 1 0,0-5 0,0 0 0,0-1 0,-1-3 0,-3-13 0,-1-5 0,2 33 0,-5-22 0,-2-54 491,0-22 1,-9-22-1,-4-24 1,-11-4-54,-2-9 1,-13-13-439,22 31 0,1-3 0,-8-3 0,0-2 0,5-9 0,-1-1 0,-6 5 0,-2 1 0,-1-4 0,-1 3 0,1 13 0,-3 5 0,-3 4 0,-2 5 0,-26-12 0,-3 32 0,5 20 0,3 33 0,26 7 0,3 9 0,-5 23 0,2 7 0,-2 12 0,-1 5 0,9-28 0,-1 2 0,1 1 0,0 3 0,0 2 0,0 0-164,-1 6 0,1 1 0,0 1 0,0 3 0,0 0 0,0 2 0,0 5 0,-1 1 0,2-3 0,2-9 0,0-3 0,1-1 151,2-7 0,0-1 0,1-5 0,-2 10 0,1-6 13,6-17 0,2-8 0,-1-4 0,4-36 0,9-45 0,0-16 0,0-16 0,-6-22 0,2 43 0,1-2 0,-1-12 0,1-3 0,4-7 0,-2 0 0,-3 1 0,-2 0 0,-3-6 0,-2 3 0,1 10 0,-2 3 0,-3 4 0,-2 2 0,-12-35 0,-10 34 0,4 13 491,-30 35 1,13 35-165,-14 35 1,31-13 0,1 6-315,-2 17 0,0 6 1,6-17-1,-1 3 1,0 1-178,-1 6 0,-1 3 0,0-1 0,-1-1 0,0 0 0,0 0 118,1-3 1,1 0-1,-1-2 1,-14 16 0,-2-6 45,3-12 0,1-6 0,9-13 0,2-8 0,-18-2 0,26-22 0,8-31 0,18-13 0,0-21 0,15-5 0,18-13 0,22 3 0,-13 35 0,7 2 0,7 0 0,3-1 0,8-6 0,4 0 0,12-3 0,3-1-20,-25 9 1,0-2 0,0 1-1,3 1 1,-1 1 0,2 0 19,2-2 0,1 0 0,0 0 0,-3 3 0,0 1 0,0 1 0,-1 3 0,0 1 0,-2 0 0,24-11 0,-2 3-165,-6 9 0,1 4 0,4 1 0,1 3 165,5 2 0,-1 4 0,-11 3 0,-8 3 0,2-4 0,-66 9 0,-86 0 0,27 0 0,-3 0 0,-1 0 0,-1 0 0,-12 0 0,-2 0 0,-10 1 0,-4 0-136,16 1 0,-4 1 1,-1-1-1,-10-1 1,-3-1-1,-2 1 136,16 0 0,-1 1 0,-2 0 0,0-1 0,-4 0 0,-1 0 0,-1-1 0,0 0-123,-4 1 0,0-1 0,-1 0 0,1-1 0,3 1 0,0 0 0,1 0 0,1 0 10,3 0 1,1 0 0,1 0-1,1 0 1,-17 0 0,2 0-1,2 0 113,5 0 0,2 0 0,2 0 0,8 3 0,1 0 0,2 0-50,-24 3 1,5 1 0,8 1-1,5 0 50,12-2 0,4 1 0,-25 1 0,20-8 0,60 0 0,68 0 0,-5 0 0,8 0 0,23 0 0,5-2 0,-26 0 0,1 0 0,3 0 0,14-2 0,4 1 0,2-1-76,-14-1 1,2 1 0,1-1 0,0-1 0,5 0 0,1-1 0,1 1 0,0-1 75,2 1 0,0-1 0,0 1 0,-1-1 0,-2-1 0,-1-1 0,-1 0 0,-1 0 0,-5 1 0,-1 0 0,-2-1 0,-2 1 0,11-1 0,-3-1 0,-3 1 245,22-4 1,-6 0 0,-16-1 0,-5 0 245,-17 0 1,-3 1-140,26-4-352,-32-9 0,-46 4 0,-45-6 0,-49 8 0,25 13 0,-7 3 0,-21 4 0,-6 0 0,24 0 0,-3-1 0,-3 0 7,11 0 1,-3 0 0,-1-1 0,-1 0-1,-4-1 1,0-1 0,-1 0 0,-1-1-8,-6-1 0,-1-2 0,0-1 0,0 0 0,1 0 0,0-1 0,1 0 0,-1-1 0,-3 0 0,0-2 0,0-1 0,2 0 0,7 0 0,1-2 0,1 0 0,0 1 0,5 2 0,0 0 0,1 0 0,2 0 0,-18-6 0,1-1 0,3 2-142,7 5 1,2 0 0,1 0 0,4-1 0,1-1 0,1 1 141,-28-3 0,2 1 0,4-3 0,1-1-102,6-3 1,2 0-1,2 5 1,1 1 101,5-2 0,2-1 0,3 3 0,2 1 0,3 0 0,2 0 0,4 1 0,2 1 0,2 4 0,1 1 0,-43-9 0,20 5 0,14-2 491,6 8 1,10 1 491,-5 6 0,10 0-189,-5 0-293,9 0-501,0 0 0,-1 0 0,1 0 0,9 0 0,-7 0 0,15 0 0,-15 0 0,15-9 0,-6-2 0,17-8 0,11 8 0,11 2 0,8 9 0,10 0 0,3 0 0,1 0 0,6 0 0,0 0 0,20 0 0,7 0 0,19 0 0,13 0 0,-44 0 0,3 0 0,8 0 0,2 0 0,4 0 0,2 0 0,7 0 0,1 0-176,4 0 1,0 0 0,5 0 0,1 0 175,1 0 0,-1 0 0,-5 0 0,-2 0 0,-8 0 0,-2 0 0,-3 0 0,-3 0 0,-11 0 0,-3 0 0,42 0 0,-24 0 0,-22 0 0,2 0 0,-12 0 0,7 0 0,-7 0 0,-10 0 350,-19 0 1,-63 0-351,-40 0 0,34 0 0,-3 0 0,-7-1 0,-2 2 0,-1 6 0,-1 1 0,-12 1 0,-2 2 0,-1 5 0,0 1-140,-2-1 0,1 0 1,2-1-1,2-1 140,8-1 0,2 0 0,2-2 0,0 0 0,6-1 0,2-1 0,4 0 0,2 0 0,5-3 0,2 1 0,-41 8 0,7-9 0,7 1 0,6-7 0,0 0 0,13 0 0,-4 0 0,11 0 0,4 0 0,2 0 0,3 0 559,-3 0-559,5 0 0,-16 0 0,16 0 0,-7 0 0,8 0 0,10-9 0,2-10 0,34 6 0,25-5 0,51 18 0,-25 0 0,4 0 0,15 0 0,5 0 0,14 1 0,6-2 0,-17-1 0,4-1 0,3-1-123,-13 1 0,2 0 0,1 0 0,0-1 0,3 2 0,1-1 0,0 0 0,1 0 0,4 0 0,0 0 0,1 0 0,-3-1 0,-5 1 0,-2 1 0,-2-2 0,-1 0-15,12-2 0,-3 0 1,-3-1-1,-9 1 0,-2 0 1,-6 0 137,8 0 0,-6-1 0,-13 2 0,-5 2 0,14 3 0,-21 0 0,-25 0 0,-19 8 0,-30-6 0,-22 5 0,-36 4 0,32-5 0,-5 1 0,-13 1 0,-5-1 0,-17 0 0,-4-1 0,33 0 0,-1 1 0,-1 0 163,-11-1 1,-1 1 0,0-1 0,6 1 0,2-1 0,-1 1-54,-1 2 1,1 0 0,1-1-1,-28 0 1,4-3-111,7-1 0,3-1 0,9-2 0,2 0 0,9-1 0,3 0 0,4 0 0,2 0 0,-40 0 0,11 0 0,9 0 0,8 0 0,11 0 0,14 0 0,-1 0 0,18-9 983,-9-10-708,26-12-275,2 1 0,9 1 0,9 18 0,2 3 0,21 8 0,12 0 0,41 0 0,13 0 0,-35 0 0,4 0 0,8 0 0,3 0 0,12 0 0,3 0 0,1 0 0,1 0-169,3 0 0,0 0 1,-5 0-1,-3 0 169,-10 0 0,-3 0 0,-3 0 0,0 0 0,-2 0 0,0 0 0,3 0 0,0 0-7,-3 0 0,0 0 0,-2 0 0,-1 0 7,-8-1 0,-4 2 0,32 7 0,-17 6 0,-26-6 0,-36 1 0,-68-9 0,-40 0 0,28 0 0,-4 0 0,-6 0 0,-3 0 0,-13 0 0,-4 0-164,23 0 0,-2 0 0,-1 0 0,-3 0 0,-1 0 0,-1 0 140,-4 0 1,-1 0-1,1 0 1,2 0 0,1 0-1,0 0 24,2 0 0,1 0 0,2 0 0,6 0 0,3-1 0,1 0-94,-26-2 1,4-1-1,10 0 1,3-3 93,4-2 0,2-1 0,11 0 0,4 0 0,5 1 0,3-1 0,-23-10 0,22 0 0,17 1 0,16-10 983,19 16-204,10-4-339,10 17-440,0 0 0,21 0 0,5 0 0,28 0 0,11 0 0,-32-1 0,5 0 0,15-2 0,4-1 0,7 2 0,2 0 0,11-5 0,2 1 0,-29 4 0,1 1 0,1-1-164,4 0 0,1 0 0,-1 0 0,-3 1 0,-1 0 0,1 1 122,-1 0 1,0 0 0,-1 0-1,-3 0 1,0 0 0,-1 0 41,0 0 0,1 0 0,-1 0 0,0 0 0,0 0 0,0 0 0,0-1 0,1 1 0,-1 1 0,28 5 0,0 3-175,0 0 1,-1 2 0,-5 3-1,-1 2 175,-6-3 0,-1 0 0,-11 0 0,-3-2 0,-9-4 0,-5-1 0,23 3 0,-10-9 0,-45 9 983,-12-7-881,-46 7 1,-24-9 144,-30 0 0,34 0 1,-2 2-248,-5 1 0,-2 0 0,-16-1 0,-4 1 0,20 0 0,-2 2 0,-1 0 0,-3-1 0,-2 0 0,-2 1-164,-5 1 0,-3 1 0,1-1 0,-1 1 0,-1-1 0,1 1 78,5-1 0,1 0 1,0 2-1,2 0 1,0 1-1,2 0 86,-26 4 0,4 0 0,7-3 0,4-3-28,5-3 0,3-1 1,4-2-1,2 0 28,11-1 0,2 0 0,5 0 0,2 0 0,-34 0 0,13 0 0,7 0 0,13 0 0,4 0 983,8 0-476,19 9-448,3 10 1,18 14-60,0 13 0,9 4 0,4 9 0,2-7 0,-2 0 0,3-2 0,-10 2 0,1-2 0,-7-4 0,2-7 0,4 14 0,-3 1 0,3 31 0,-4 13 0,-2-34 0,0 3 0,0-2 0,0 0 0,0 8 0,0-2 0,0-12 0,0-2 0,0 34 0,0-13 0,0-62 0,0-1 0,0-61 0,0 11 0,0-39 0,-6 22 0,-1-13 0,1 19 0,6 7 0,0 4 0,0-22 0,0 7 0,0-9 0,0 18 0,0-5 0,0 5 0,0-18 0,0 9 0,0 2 0,0 9 0,0 0 0,0 8 0,0-6 0,0 7 0,0-9 0,0 8 0,0 3 0,0-1 0,0 8 0,0-8 0,0 10 0,0-10 0,0 16 0,0-21 0,0 20 0,0-23 0,0 16 0,0-8 0,0 10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23:58.355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1 14890 19315,'18'87'0,"0"-1"0,0 1 0,0-1 0,0 1 0,0-1 0,4 14 0,-1-2 0,0-7 0,-3-12 0,0 12 0,1-29 0,0-49 0,-4-50 0,-4-26 0,4-28 0,-3-14 0,-7 31 0,0-6 0,-1-4 0,-1-3 0,-1 0 0,0-4 0,-1-3 0,0-2 0,-1 0 0,0 10 0,0-2 0,-1-1 0,0-1 0,-1 0 0,0-2-71,-1 6 1,0-1 0,-1-1 0,1-1-1,-2-1 1,1 0 0,0-1 0,-1-6 0,1 0-1,0-2 1,-1 0 0,0-1 0,-1 0-1,0-1 9,-1 10 1,0-2-1,-2 1 1,1-1-1,-1-1 1,0 0-1,1 1 1,0-1 0,0-2-1,1 0 1,-1 0-1,1-1 1,0 0-1,0 0 1,0 0-1,1 0 4,0 8 0,1 0 0,-1 0 0,1-1 0,0 0 1,0 1-1,0-1 0,1 1 0,-1 0 0,1-9 0,0 0 1,-1 0-1,2 0 0,-1 1 0,1 0 0,0 0 0,1 0-4,0 4 1,1 0-1,-1 0 1,2 1-1,-1 0 1,1 0-1,-1 1 1,1-1 0,0 3-1,1 0 1,-1 0-1,1 0 1,-1 1-1,2 0 1,-1 1-1,1 1-14,0-6 0,1 1 1,0 0-1,1 2 0,0 0 1,1 1-1,0 1 1,2-9-1,0 1 0,1 2 1,0 0-1,3 2 0,0 1-23,5-9 1,1 2 0,1 1-1,2 3 1,1 1 0,-1 10-1,1 1 1,1 3 0,0 1-1,2 3-42,2-4 1,2 2-1,0 4 1,1 4-1,1-3 1,1 5-1,1 12-38,4 9 1,0 18 0,19 29 178,-29 39 0,-7 22 0,1 18 0,-3 15 0,-1 8 0,-4-16 0,0 6 0,0 5 0,-1 2 0,1 1 0,-3-8 0,1 1 0,-1 2 0,1 2 0,-1 1 0,0 1 28,0-7 0,-1 3 0,1 0 0,-1 1 0,0 1 0,1-2 0,-1 0 0,0-4 0,0-1 0,1 1 0,-1-2 0,0 1 0,0-1 1,0-1-29,-1-2 0,0-1 0,-1 1 0,1-2 0,-1 0 0,0-2 0,0-2 0,1 20 0,0-1 0,-1-3 0,-1-3 0,1-3 0,-1 5 0,1-3 0,-1-4 0,-2-5 245,-1 5 1,-1-6 0,3-14 0,13 17 245,-4-87 1,5-30-165,1-49 1,-11 29 0,0-4-83,1-12 1,1-6 0,1-23 0,0-8-106,-1 22 0,1-4 1,1-4-1,-3 14 1,1-2-1,-1-3 1,0-1-264,0-11 0,-1-3 0,0-1 0,-1 0 0,1-2 0,0 0 0,-1-1 0,1 0 111,-2 17 1,1-1 0,-1 0 0,1 0 0,0 2 0,1-13 0,0 1 0,1 2 0,0 1 11,2 7 0,0 2 0,1 1 0,0 4 0,2-8 0,1 4 0,2 5 245,11-18 1,3 9 0,-9 22 0,4 9 737,32-6-492,-21 26 1,7 31-1,-18 22 1,5 21-1,-12 31 1,14 15-485,-20-38 1,0 0-1,1 2 1,0 0 237,2 8 1,1 0 0,-1 0 0,1 0-1,2 4 1,1-2 0,-4-11 0,0-4 737,17 19-701,-18-30 1,18-27-283,-13-34 0,-2-28 0,1-18 0,-4 4 0,1-6 0,-2-6 0,-2 4 0,-1-5 0,0-2 0,1-4-99,0 5 1,2-3 0,-1-3-1,1 0 1,-2 0 0,0-2-1,-1-1 1,0 0 0,0 0-1,1-1 0,0-3 1,1-1 0,0 0-1,1 0 1,-1 2 0,1 4-1,-1 0 1,1 2 0,1 0-1,-1 2-24,3-13 0,1 1 0,0 3 0,1 2 0,-1 10 0,0 1 0,1 3 0,0 2-41,4-13 0,1 2 0,1 5 0,-3 12 0,1 4 0,1 5-163,9-4 0,0 8 1,21-25 326,5 63 0,-7 40 0,1 58 0,-27-13 0,-2 14 0,0 8 0,-8-15 0,0 4 0,-1 5 0,0 3 0,1 2 0,1 1 0,1 3 0,1 3 0,0 2 0,0 3 0,0 0-58,-3-12 0,0 1 0,0 1 0,1 2 0,-1 1 1,0 1-1,1 1 0,0-1 0,-1-4 0,0 0 0,0 1 1,1 1-1,-1 0 0,1 1 0,0 1 0,-1 0 0,1 0 8,-1-3 1,-1 0 0,1 2 0,0-1 0,0 1 0,0 1-1,-1 0 1,1-1 0,-1 1 0,1-1 0,-1 2 0,0 0 0,0-1-1,0 1 1,0 1 0,0-1 0,-1 0 0,0 0 0,0 0-1,-1 0 0,0 0 1,0 0 0,0 0 0,-1 0 0,0 0 0,-1 0-1,0 0 1,1-1 0,-2 1 0,1-1 0,-1-1 0,1-1 0,-2 1-1,1-1 1,0 0 0,-1 0 0,0 0 0,-1-1 0,0 1-1,0-2-8,-1 7 0,0 0 0,-1 0 0,0-1 0,-1 0 1,1-1-1,-1 0 0,0-1 0,0 0 0,0 6 0,0-1 1,1 0-1,-1-1 0,-1-1 0,1 0 0,-2 0 0,1-1-18,-1 8 0,0-1 1,-1 1-1,-1-2 0,1-1 1,-1-1-1,0-1 1,0 4-1,0-1 0,0-1 1,-1-2-1,-1-3 0,-1-2-47,-1 2 0,-2-1 0,0-4 0,-1-2 0,-1-6 0,-3 27 0,-2-8 0,-8-14-369,-13-10 0,-5-14 0,-21 5 0,2-128 384,24-13 0,1-22 0,9 29 0,-2-8 0,-1-6 1,-1-5-1,-1-3 108,3 5 0,-2-5 0,0-4 0,0-2 0,-1-2 0,0-1 0,1 1 0,3 13 0,1 0 0,-1-1 0,0-1 0,0-1 0,1-1 0,-1 0 0,0-2 0,0 0 0,1 0 0,0 0 0,0-2 0,-1 0 0,1-1 0,0-1 0,0 0 0,0 0 0,1-1 0,1 1 0,-1-2 0,1-1 0,1 0 0,-1 0 0,1-1 0,1 0 0,-1 0 0,1 0 0,1 0 0,0-1 0,1 9 0,1-1 0,0 0 0,0-1 0,1 1 0,0-1 0,0 0 0,1 1 0,0-1 0,1 0 0,0 0 0,1 1 0,0-1 0,0 1 0,1-1 0,0 0 0,1 0 0,0 0 0,0 1 0,1-1 0,1 1 0,0-1 0,0-7 0,1 0 0,1 0 0,1 0 0,0 0 0,0 0 0,1 0 0,0 1 0,0 0 0,0 1 0,0 2 0,0 1 0,1 1 0,-1-1 0,1 1 0,0 0 0,1 0 0,0 1 0,0-1 0,0 1-46,2 1 1,-1-1 0,0 1 0,1 0 0,0-1 0,1 2 0,0 0 0,1 1 0,0 0 0,1 2 0,1-13 0,1 1 0,1 1-1,1 1 1,0 1 0,1 1 0,0 2 0,1 0 45,2-3 0,-1 1 0,2 0 0,0 3 0,1 1 0,0 4 0,1 3 0,3-9 0,-1 3 0,1 4 0,3 6 0,2 9-18,8-5 0,4 10 1,0 12-1,0 4 1,-1 26 17,26 96 0,-38-4 0,-7 19 0,-1 8 0,-3-17 0,0 5 0,-2 4 0,1 4 0,0 1 0,-1 1 0,1 3 0,0 3 0,-1 2 0,1 1 0,0 2 0,-1-18 0,0 2 0,-1 1 0,1 1 0,1 1 0,-1 0 0,1 1 0,-1-1 0,2 5 0,-1 1 0,1-1 0,0 2 0,0 0 0,1 0 0,-1 1 0,1 1 0,-1-6 0,0 0 0,1 1 0,-1 1 0,1 0 0,0 1 0,0-1 0,1 1 0,0 0 0,-1-6 0,1 0 0,0 0 0,0 0 0,1 1 0,-1 0 0,1 0 0,0 0 0,0 1 0,0-1 0,1 3 0,0 0 0,0 1 0,1-1 0,-1 1 0,1 0 0,0 0 0,-1-1 0,1 0 0,-1 0 0,-1-2 0,1 0 0,-1-1 0,1 1 0,-1-1 0,0 0 0,0 0 0,0-1 0,0 0 0,1-1 0,0 5 0,0 0 0,0-1 0,0 0 0,0-1 0,0-1 0,-1 0 0,1-1 0,-1-1 0,0 3 0,0-1 0,0 0 0,0-2 0,-1 0 0,0-1 0,0-1 0,0-1 0,0 5 0,-1-1 0,1-1 0,-1-1 0,0-1 0,-1-2 0,1-1 0,1 1 0,-1-1 0,1-1 0,-1-2 0,0-2 0,0-1 196,0 5 1,0-2-1,-1-1 1,0-4 0,0-2 48,3 28 1,-1-5 0,2-23 0,12-16-147,-13-144 1,-9 21 0,-1-16 0,-2-8 0,0-4-100,0 8 0,1-4 0,-2-5 0,0-3 0,-1-1 0,-1-1 0,-1 4 0,-2-1 0,-2-2 0,1-1 0,-2-2 0,1-1 0,0-2-52,0 13 0,1-2 0,-1-1 1,0-1-1,-1-1 0,1-1 0,-1 0 1,0-1-1,0 1 0,1 4 0,-2 0 1,1 0-1,0-1 0,-1 0 0,0-1 1,1 0-1,-1-1 0,0 1 0,0-1 7,1 5 0,0-1 0,-1 0 1,1 0-1,-1 0 0,1-1 1,-1 0-1,1 0 0,0 0 1,0 0-1,0 0 0,0-2 1,0 0-1,0 1 0,1-1 1,-1-1-1,1 1 0,0 0 1,-1 0-1,2-1 0,-1 1 0,0 0 8,1 0 1,0 0-1,0-1 1,1 1-1,-1-1 1,1 1-1,0 0 1,0 0 0,0 1-1,0 0 1,1 1-1,-1-4 1,0 1-1,1 1 1,0 0 0,0 0-1,0 1 1,1 0-1,0 1 1,0 0-1,1 1 37,0-5 0,0 1 0,1 1 0,0 0 0,1 1 0,0 0 0,-1 2 0,1 0 0,0 2 0,0-3 0,-1 1 0,1 0 0,0 2 0,0 1 0,0 1 0,1 2 0,-1 2 89,0-11 0,1 1 1,-1 3-1,1 2 0,0 2 1,3 1-1,0-3 0,1 2 1,2 1-1,0 5 1,2 6 132,4-15 1,2 9 0,3 7 6,6-2 1,2 13-230,13 1 0,-2 80 491,-4 14 1,-14 10-1,-12 10 1,4 1-1,2-8 1,4-7 491,3-6-492,-9-1 1,8 23-165,1 4 1,1 3 0,4 11-188,-1-13 0,2 5 1,2 6-1,1 5 1,2 6-1,2 5 1,1 3-165,-7-15 0,2 3 0,1 3 0,0 1 0,0 1 0,0 1 1,-2-5-1,0 1 0,0 0 0,1 2 0,-1 0 0,1 2 1,-1 0 23,2 8 0,1 1 0,-1 2 0,0 0 0,0 1 0,-1-1 0,0-1 0,-1-3 0,-1-1 0,1 0 0,-1 1 0,-1-2 0,0 1 0,-1 0 0,0 0 0,0-1 0,-1 1 0,-1-1 0,0 0 0,-1-1 0,0-2 0,0 5 0,0-1 0,-1-1 0,-1-2 0,-2 0 0,-2-2 0,0 7 0,-4-2 0,-1-1 0,0-2 0,-2-1 0,3 11 0,-2-2 0,-1-2 0,-3-3-149,-3 12 0,-5-4 0,1-4 0,1-14 0,0-3 0,0-3 149,0 20 0,0-5 0,1-21 0,-2-6 0,-7 17 0,-14-71 0,-17-73 0,17-2 0,3-18 0,-1-7 0,3 17 0,0-6 0,-1-4 0,1-2 0,1-3 0,1 2 0,0-3 0,0-3 0,1-1 0,0-2 0,0-2-62,1 15 1,1-2-1,-1-1 1,0-2-1,1 0 1,-1-1-1,2 0 1,0 0 0,0-5-1,0 0 1,1 0-1,0-1 1,1-1-1,0 0 1,1-1-1,-1 0 7,2 6 0,1-1 1,-1-1-1,1 1 0,0-2 1,1 1-1,0 0 1,0 0-1,0 0 0,1 1 1,-1 0-1,2 0 1,-1 1-1,0-1 0,1 0 1,0 1-1,1-1 0,0 1-3,0 1 0,1-1 0,0 0 0,0 1 0,0-1 1,1 2-1,0-1 0,0 2 0,-1 0 0,1-4 0,-1 1 1,1 0-1,0 0 0,-1 2 0,1 0 0,0 2 0,0 0-24,0-3 0,0 1 0,0 1 0,0 0 0,0 3 0,0 1 0,0 1 0,0-18 0,0 3 0,0 2 0,0 2 0,0 2-164,0-6 0,0 1 0,0 5 0,0 4 49,0-5 0,0 5 1,0 16-1,2-10 0,7 168 184,-3-17 0,0 13 1,1 7-1,0-14 1,-1 4-1,1 5 0,0 2 1,1 2 12,1 0 0,0 4 0,1 1 0,0 3 0,1 0 0,-1 1 0,-1-8 0,0 1 0,0 0 0,1 2 0,-1 0 0,2 2 0,0-1-62,0-5 1,0 1-1,1 1 1,1 0-1,-1 0 1,1 1-1,0 0 1,0 0 0,-1 3-1,1-1 1,0 1-1,0-1 1,0 2-1,0-1 1,0 1-1,1 0 4,-1-7 0,1 1 0,-1 0 0,1 0 0,0 0 1,1 1-1,-1-1 0,0-1 0,-1 1 0,2 7 0,0 1 1,-1-1-1,1 0 0,0-1 0,-1 1 0,1-1 0,0-1 46,-1-2 0,1 0 0,0 0 0,0-1 1,0 0-1,0-1 0,-1 0 0,0-1 1,2 7-1,-1 0 0,0-1 0,0 0 1,-1-2-1,0 0 0,0-3 12,0 5 0,-1-1 0,1-1 0,-1-2 0,-1-2 0,0-3 0,1 3 0,-1-1 0,0-4 0,-2-1 0,0-3 245,-2 2 1,-1-1 0,-1-4 0,-1-6-119,2 29 1,-1-18 0,3-24 0,-9-140-128,1 23 0,0-10 0,-3-9 0,-5 6 0,-3-8 0,-2-4 0,-1-5 0,0-1 0,2 9 0,0-4 0,-1-2 0,0-2 0,-1-2 0,0 1 0,0-1 0,-1-4 0,0-1 0,-1 0 0,0-1 0,0-1 0,-1 0 0,1-1-66,0 9 1,1-1 0,-1-1 0,0 0 0,0 0 0,0 0 0,1 1 0,-1 1 0,0-7 0,-1 0 0,1 1 0,0 0-1,0 1 1,1 1 0,0-1 65,0 2 0,2 0 0,-1 0 0,1 1 0,0 1 0,1 1 0,0 2 0,-1-3 0,2 1 0,-1 1 0,1 3 0,1 0 0,0 3 0,0-5 0,1 1 0,1 2 0,-1 4 0,1 2 0,-1-1 0,0 2 0,0 5 0,-1 5 491,-7-25 1,-1 12-165,4 20 1,-2 26 0,-13 69-135,9 20 1,5 18-1,2 11 1,4 14 0,0 7-194,1-19 0,2 7 0,-1 3 0,2 3 0,0 1 0,0-10 0,2 2 0,0 2 0,0 1 0,0 1 0,0 2-26,1-5 1,0 3 0,0 1-1,0 1 1,0 1 0,1 0-1,-1-1 1,0 1 0,1 1-1,0 0 1,-1 1 0,1-1-1,0 0 1,0 0 25,0-1 0,0 1 0,0-1 0,0 1 0,0-1 0,0-1 0,0 0 0,0-2 0,0-1 0,0 0 0,0-1 0,0 0 0,0-1 0,0-1 0,0 7 0,0 0 0,0-2 0,0-1 0,0 0 0,0-3 0,0 10 0,0-2 0,0-1 0,0-2 0,0-2 11,0-9 1,0 0 0,0-3-1,0-1 1,0-2 0,-2 6 0,0-3-1,0-2 1,-1-3-12,-1 8 0,0-4 0,-1-5 0,-2 14 0,-1-10 983,-5 11 0,4-52-787,4-102 1,1-50-1,-3 23 1,-2-8 0,-1-10-118,4 30 1,0-7 0,0-3 0,-1-3 0,0 0 0,0 1 0,-1-3 0,-1 0 0,0-1 0,-1-1 0,1 0 0,-1-1-151,2 9 1,0-1 0,-1-1 0,1-1-1,-1 1 1,1 0 0,0 0 0,0 2 0,0 0-1,1 0 1,0 0 0,0 0 0,-1 0-1,0 0-5,0 0 0,-1-1 1,0 1-1,1-1 0,-1 2 1,1-1-1,1 2 1,0-9-1,0 1 0,1 1 1,1 0-1,0 1 0,0 0-14,0 3 1,0-1-1,0 1 1,1 1 0,0 1-1,1 1 1,-1-8 0,1 0-1,0 2 1,1 1-1,1 2 230,0-10 0,1 1 1,0 3-1,1 4 1,-1-9-1,0 5 1,0 6 350,-1-6 1,2 12-1,7-12 1,12 79-264,13 87 0,-15-10 0,1 13 0,0 8-228,-1 3 0,0 9 0,0 3 0,0 2 0,-1-12 0,-1 2 0,1 1 0,1 2 0,-1 2-82,-1-6 0,0 1 0,1 3 0,-1-1 0,1 1 0,-1-1 0,0-2 0,0 1 0,0-1 0,0 0 0,0-1 0,0 1-8,-1-2 1,1 0-1,-1-1 1,1 0 0,-1 0-1,-1-1 1,2 11 0,0 0-1,-1-1 1,0-1-1,-1-1-20,-1-8 1,0-1 0,-1 0 0,-1-3-1,-1-2 1,0 5 0,-1-2 0,-2-3-1,0-4 437,-1 6 1,-2-6 0,-1-5-132,0 17 1,-2-39-1,-1-66 1,1-42 0,0-22-85,1 1 0,1-10 1,-1-8-1,0 15 1,0-6-1,0-5 1,0-3-1,1-1-112,-1 14 0,1-2 0,0-1 0,0-3 0,0-1 0,0 0 0,0-1 0,-1 5 0,1-1 0,-1-1 0,0 0 0,1-1 0,-1-1 0,1 0 0,-1 0-62,1-4 1,-1-2-1,1 1 1,-1-1-1,1 0 1,-1 0-1,1 0 1,-1 2 0,0 3-1,-1 0 1,1 1-1,0 0 1,-1 0-1,1 0 1,-1 1-1,1 0-14,0-9 0,0-1 1,0 0-1,0 1 0,0 1 1,-1 2-1,1 3 1,-1-4-1,0 2 0,-1 2 1,1 2-1,-1 2 0,1 3-121,0-2 0,0 3 1,0 2-1,1 4 0,0 2-6,0-26 0,1 5 0,3 14 203,1 2 0,5 37 0,10 81 0,4 35 0,0 9 0,1 16 0,-1 9 0,-10-28 0,0 4 0,0 6 0,0 3 0,0 3 0,2 2-58,-2-8 0,2 4 0,0 3 0,0 1 0,1 2 1,0 1-1,-1 0 0,-1 0 0,-1-6 0,0 0 0,-1 2 1,0 0-1,-1 1 0,1 0 0,0 1 0,1 0 0,-1 1 52,1-5 0,-1 1 0,1 1 1,0 0-1,1 0 0,-1 1 0,0 0 1,-1-1-1,0 1 0,0 0 0,0-1 1,-2 1-1,1 0 0,0 0 0,-1 0 1,0 0-1,0 0 0,-1 0 0,1 0 1,0 0-47,0 0 0,0-1 0,-1 1 1,1-1-1,0 1 0,-1-1 0,1 0 1,-1 0-1,0-1 0,-1 0 0,1 6 1,0-1-1,0 1 0,0-2 0,-1 1 1,0-1-1,0 0 0,0-1 0,0 0-6,-1-3 0,-1 0 0,1 0 0,-1-1 0,0 0 1,0-1-1,1 0 0,-1-1 0,0-1 0,2 4 0,-1 0 1,1-1-1,-1 0 0,0-2 0,1 0 0,-1-1 0,0-1 14,1 5 0,0 0 0,-1-1 0,1-2 0,-1-1 0,0-2 0,-1-4 0,2 13 0,-1-3 0,-1-3 0,0-5 0,-2-5 371,0 16 1,-2-9 0,-4-8-1,-3 8 1,-9-35 0,-18-74-165,0-31 1,0-24 0,3-2 0,1-15 0,-1-9 0,-2-5-163,7 26 1,-1-6 0,-1-3 0,0-3 0,1-2 0,-1-1 0,0-1 0,4 11 0,0 0 0,0-2-1,1-1 1,-1-1 0,0-1 0,0-2 0,0 0 0,1-1-47,0 8 0,1-2 0,-1 0 1,1-1-1,-1-2 0,0 1 1,1-2-1,0 1 0,0 0 1,0-1-1,1 1 0,0-1 1,0 0-1,1-1 0,0 0 1,0 1-1,0-1 0,1-1 1,-1 1-1,2 0 0,-1 0 0,1 0-2,0 0 0,1 0 0,0 0 0,0-1 0,1 1 1,0-1-1,0 1 0,0 0 0,1 1 0,-1 0 1,1 1-1,-1-5 0,0 1 0,0-1 0,0 2 1,0-1-1,1 1 0,0 1 0,0 0 0,1 1 0,0 0 12,1-3 0,-1 0 1,2 0-1,-1 1 1,1 1-1,0 0 1,1 2-1,-1 2 1,1 1-1,-1-11 0,1 2 1,0 1-1,0 3 1,1 1-1,0 2 1,1 2 34,0-19 0,1 1 0,1 4 0,0 8 0,0 11 327,-1-44 1,2 60 0,1 162-230,-1-16 0,2 21 0,-1 11 1,0 1-1,0-23 0,0 2 1,0 3-1,0 3 0,0 2 1,0 1-38,0-11 0,0 2 1,0 1-1,0 3 1,0 0-1,0 0 1,0 0-1,0 0 0,0 0 1,0 1-1,0-1 1,0 2-1,0-1 1,0 0-1,0 0 1,0 1-124,-1 0 1,1 0-1,0 1 1,0 0-1,0-1 1,0 1-1,0-1 1,1-1 0,-1-1-1,1-2 1,0 1-1,1-1 1,-1 0-1,1 0 1,0 0-1,-1 0-4,1-2 0,0 1 1,1-1-1,-1 0 1,0 0-1,1 0 1,0-1-1,0-1 1,1 9-1,-1-1 1,1 0-1,1 0 1,-1-2-1,1 0 0,0 0-10,1-6 0,0 1 1,0-1-1,1-1 0,0-1 1,0-1-1,0-1 1,1 5-1,1-2 0,-1 0 1,1-3-1,0-1 0,0-3 321,4 21 1,0-4 0,0-3 0,1-7 81,1-1 1,0-5 0,-2-13-1,7 23 1,-7-125 0,0-30-206,-3-2 1,-1-11 0,-2-8 0,-1 7 0,-1-6 0,0-6 0,-1-4 0,0-2-62,-1 7 0,0-4 1,-1-3-1,0-3 1,-1-1-1,0-1 1,0-1-1,0 16 0,-1-1 1,0-1-1,0 0 1,-1-2-1,0 0 1,0-1-1,0 0 1,0-1-112,-1 2 1,0-2 0,0 0 0,-1-1 0,0 0 0,0-1-1,0 0 1,0 0 0,0 1 0,1 0 0,-1 1 0,0-1 0,1 1-1,-1 0 1,0-1 0,1 1 0,-1 0 0,0 0 0,0 0-1,-1 1-8,1-10 0,-1 1 0,-1-1 0,1 0 0,0 1 1,-1 1-1,1 0 0,-1 1 0,0 2 0,0-3 0,0 0 1,-1 2-1,0 0 0,1 2 0,-1 0 0,1 2 0,0 1-55,0-2 0,0 0 1,0 1-1,1 2 0,0 1 1,-1 3-1,0 3 235,-1-16 1,-1 2 0,1 4 0,-1 6 0,0 8 0,1-3 0,1 10 0,-5 16 204,-17 4 1,1 107 0,-2 45-230,9-27 0,1 9 0,0 7 1,1 4-1,4-10 0,0 4 1,2 4-1,-1 4 0,2 1 1,-1 2-70,3-9 0,-1 1 1,1 3-1,1 1 1,0 2-1,0 1 0,0 0 1,2 0-1,0-4 1,0 0-1,1 1 0,0 1 1,0 1-1,1 0 1,0 1-1,1 0 0,-1 0-79,1-3 1,0 1 0,0 0 0,1 1 0,-1 0 0,1 1-1,0-1 1,1 1 0,-1-1 0,0 0 0,0-1 0,0 0 0,1 1-1,-1-1 1,1 0 0,0 0 0,-1 0 0,1 1 0,0-1-1,0 1 0,-1 0 1,1 0 0,0 1 0,-1 0 0,1-1 0,0 1-1,0-1 1,0 1 0,1-1 0,0-1 0,-1-1 0,2 0 0,-1-1-1,0 1 1,1-1 0,-1 0 0,1 0 0,1-1 0,-1 0-1,1-1-8,0 7 0,1 0 0,0-1 0,0-1 0,1 1 1,-1-2-1,1 1 0,0-2 0,0 0 0,1 6 0,-1-1 1,0 0-1,1-1 0,0-1 0,1 0 0,0-2 0,1-1-24,2 5 0,0 0 0,2-1 0,-1-2 0,1-2 0,0-2 0,0-3 0,1 12 0,0-2 0,0-4 0,0-4 0,0-6 126,2 18 1,0-7-1,1-11 1,0 3-1,3-33-44,-6-54 0,-2-52 0,-5-35 0,-2 8 0,-2-13 0,-1-9 0,1-4 0,0 27 0,0-5 0,0-2 0,0-3 0,0-2 0,-1-1 0,1-1 0,-1 0 0,0-1 0,-1-2 0,1-1 0,-1-2 0,0-1 0,0-1 0,-1 0-50,0 10 1,0-1 0,-1-1 0,0-2 0,0 0 0,0 0-1,0-1 1,-1 0 0,1 0 0,-1 1 0,1-3 0,0 0 0,-1-1-1,0 0 1,1 0 0,-1 0 0,0 0 0,0 0 0,0 0-1,-1 0 0,0-1 1,0-1 0,-1 1 0,1-1 0,-1 0 0,0 1-1,0-1 1,0 1 0,1 0 0,-1 1 0,1 2 0,0 0 0,0 1-1,1 0 1,-1 0 0,0 0 0,1 0 0,0 1 0,0 0-1,0-1 41,1 2 0,1-1 0,-1 0 0,1 1 0,0-1 0,0 1 0,0 1 0,0 1 0,0 2 0,-1 1 0,1-7 0,-1 1 0,0 1 0,-1 1 0,1 3 0,0 0 0,1 3 0,-1 1 9,1-11 0,0 2 0,0 1 0,0 4 0,0 4 0,0 6 0,-2-32 0,1 9 0,0 26 983,2 24-843,0 102 0,0 48 1,0-27-1,1 13 1,-1 7-1,1 6 1,-1 2-80,1-8 0,-1 3 1,1 5-1,-1 2 1,1 2-1,1 2 1,0 1-1,0-13 0,1 1 1,1 2-1,0 1 1,0 2-1,0 0 1,1 1-1,-1 2 1,1 0-107,-1-10 0,0 2 0,0 1 1,1 1-1,-1 1 0,1 0 1,0 0-1,0 1 0,0 0 1,0-1-1,1 0 0,0 1 1,0 0-1,0 0 0,0 0 1,0 0-1,1 0 0,-1 0 1,1 0-1,0 1 0,-1-1 0,1 1 2,-2-7 0,1 0 0,0 0 1,0 0-1,0 0 0,0 0 0,-1 1 1,1-1-1,0 0 0,1 0 0,-1 0 1,0-1-1,2 8 0,-1-1 0,0 1 1,1-1-1,0 0 0,-1 1 0,1-2 1,0 1-1,0 0 0,0-1 0,0 0-4,0-2 0,1 0 0,-1 0 1,0-1-1,1 1 0,-1-1 1,0 0-1,1-1 0,-1 0 1,1 0-1,-1-2 0,0 5 1,1-1-1,-1 0 0,1-1 0,-1 0 1,1-1-1,-1 0 0,1-2 1,-1 0-1,1-1 47,0 2 0,-1-1 0,1 0 0,0-1 0,0-1 0,0-1 0,0-1 0,-1-2 0,0-1 0,1 12 0,0-2 0,0-2 0,-1-1 0,1-1 0,-2-3 0,1-1 121,1 18 1,-1-2 0,0-3 0,-1-4 0,0-5-122,-1-2 0,0-3 0,-1-6 0,0-11 0,0 19 0,-1-41 0,-4-72-193,2-29 1,-4-18-1,-13-14 1,-8-12 0,-2-7 192,5 24 0,0-4 0,-3-3 0,0-2 0,-3 1 0,3 11 0,-2-1 0,-1-1 0,-2 1 0,-1-2 0,-1 1 0,-4-7 0,-2-1 0,-2 0 0,0 0 0,0 1 0,0 1 0,3 7 0,1 0 0,-1 0 0,1 2 0,-1 0 0,-1 2 0,-5-11 0,-1 0 0,0 3 0,0 2 0,0 4 0,-2-1 0,0 3 0,0 5 0,0 7 0,-6 3 0,-1 6 0,1 8 0,-7-4 0,1 19 327,-22 45 1,37 19 0,3 12-165,-9 26 1,3 17 0,18-16 0,4 10 0,1 6 0,1 3-91,4-14 1,0 3 0,1 4 0,1 1 0,1 3 0,2 0 0,1 0 0,0 1 0,2 2 0,1 2 0,1 1 0,1 1 0,1 1-74,1-3 0,1 2 0,2 1 0,0 2 0,2 0 0,0 0 0,1-1 0,1 0 0,1-2 0,1 0 0,0-1 0,2 1 0,0-1 0,1 0 0,0 0 0,1 0 0,0-2 0,2 1 0,-1 0 0,2 0 0,0-1 0,0-1 0,0-1 0,0-1 0,1 4 0,1-1 0,0-1 0,0-2 0,0 0 0,0-2 0,1-3 0,4 19 0,0-2 0,1-3 0,-2-3 0,-1-3 245,-3 4 1,-2-2 0,0-4 0,0-9 81,3-3 1,1-8 0,-6-19-65,-9-24 1,-1-87 0,-2-48-264,-3 41 0,-1-7 0,-3-3 0,-1-1 0,-5-13 0,-3-2 0,-2-3 0,-3-1-66,0 8 1,-2-2-1,-2 0 1,0-1 0,0 2-1,0 5 1,1 1 0,-1 0-1,-1 1 1,0 2 65,0 3 0,0 1 0,-1 1 0,0 3 0,1 3 0,-10-23 0,1 5 0,0 6 0,-8-11 0,3 12 27,19 24 0,-2 22 1,-19 60-28,17 48 0,7-13 0,1 8 0,-6 21 0,2 7 0,10-21 0,1 2 0,1 3 163,-2 9 1,1 2 0,2 0 0,2-6 0,2-2 0,1 0 32,1-4 1,1-1-1,1-3 1,0 16 0,2-6 130,0-12 1,4-7 0,15 22 163,13-34 1,-3-27-73,3-20 72,-9-4 1,11-19-165,-9-22 1,5-3 0,5-8-132,9-26 1,2-11-1,-6 7 1,2-6 0,1-5-307,-4 7 1,2-3 0,0-3 0,-3-2-1,-8 16 1,-1-2 0,-1 0 0,-1-2-1,-2 0 0,-1-3 1,-1-1 0,-2-1 0,-1 1-1,-2 2 1,2-11 0,-2 1 0,-3 2-1,-4 1-21,-5 11 0,-4 1 0,-1 3 0,-1 3 0,0-3 0,0 4 0,-3 5 458,-3-5 1,-3 9 0,-10-15-230,-21 56 1,-2 23-99,-25 36 0,24 17 0,2 16 0,2 1 0,0 9 0,3 5 0,7-8 0,1 4 0,3 3 0,0 4-99,4-6 1,0 4 0,2 2-1,1 1 1,1 0 0,0 3-1,2 1 1,1 0 0,1 1-1,1 1 0,3 0 1,0 2 0,2-1-1,1 0 1,0 0 0,0-5-1,0-1 1,1 0 0,1 0-1,0-2-11,2-3 1,0-1 0,2 0 0,-1-2-1,1-2 1,1 8 0,0-3 0,0-2-1,1-3-158,0 8 1,1-5-1,2-5 268,5 8 0,4-13 983,16-10-492,-1-100 1,-2-50-307,-16 9 1,-4-11-1,-3 15 1,-1-5-1,0-2-185,0 7 0,-1-2 0,0-3 0,0-1 0,-1-11 0,-1-2 0,0-2 0,-1-2-99,2 12 1,-1-1 0,1-1-1,-1-1 1,0-1 0,0-5-1,-1-1 1,1-1 0,-1-1-1,0-1 9,0 10 1,0-1-1,0-1 1,0-1 0,0 2-1,0 1 1,0-9 0,0 1-1,0 0 1,0 2-1,0-1-107,0 2 0,0 0 1,0 1-1,0 2 0,0 4 442,1-3 1,-1 2 0,0 6 0,-1 8 81,-3-32 1,-1 47 0,3 95-202,0 16 0,0 19 0,0 6 0,1 4 0,0 8 0,1 4 0,0 4-126,-1-19 0,1 3 0,-1 2 0,1 2 0,1 1 0,0-1 0,1 6 0,0 2 0,1 0 0,1 1 0,0 0 0,0 0-76,0-10 0,0 1 1,0 0-1,1 0 0,0 1 1,0-2-1,1 1 1,1 10-1,0 0 0,1 0 1,1 0-1,-1-1 0,1-1-6,-1-2 0,1 0 0,-1-1 0,1-1 0,0 0 0,0-1 0,0-6 0,-1 0 0,1-1 0,0-1 0,-1-2 0,-1-1-28,-1 5 1,0-2 0,-2-2 0,1-2-1,0-2 1,2 7 0,-1-1 0,1-5-1,-1-5-382,5 31 0,-2-12 448,-4-24 0,1-9 1027,11-3-492,-6-47 1,11-20-1,4-9 1,24 1-218,22-1 1,9 1 216,17-1 1,-3 3-247,-40 10 1,1 1 0,8-4 0,1 0-1,6 1 1,2-2 0,3-2 0,2-2-1,4-4 1,0-1 0,-9-2 0,-1 0-1,-1 3 1,-4-1 0,-15 2 0,-4 1 60,17-2-306,-21 8 0,-62 35 0,-38 32 0,11-15 0,-4 3 0,-12 13 0,-4 2 0,-9 0 0,-2-1 0,1-1 0,-1-3-215,-1-3 1,-3-4 0,1-2 0,-3-5 214,-5-4 0,-2-6 0,1-8 0,0-5 0,0-9 0,-1-3 0,-4-2 0,-1-2 0,2-1 0,1 0 0,6 0 0,2 0 0,13 0 0,3 0 0,14 1 0,4-2 0,-19-8 0,57-1 0,37-12 0,40-4 0,19 0 0,-28 6 0,3 0 0,7 2 0,4-1 0,15-7 0,4 0 0,-25 10 0,2 1 0,1 0-108,9-2 1,2-2-1,0 3 1,-1 3-1,0 1 1,-1 0 107,3-1 0,-1-1 0,-2 2 0,19-2 0,-5 2 0,-14-2 0,-4 2-43,-12 4 0,-6 3 43,14-4 0,-38 9 0,-38 0 0,-39 0 0,-25 0 0,21 0 0,-5 0 0,-13 0 0,-5 0 0,-16 0 0,-5 0 0,23 0 0,-3 0 0,-1 0-164,-12 0 0,-4 0 0,1 0 0,-2 0 0,-1 0 0,-1 0 21,-4 0 0,-2 0 0,4 0 0,11 0 1,3 0-1,3 0 143,-19 0 0,7 0 491,15 1 1,10-2-126,5-8-282,44 7-84,73-7 0,5 9 0,31 0 0,-37-1 0,3 0 0,9-2 0,3 0 0,18 1 0,5 1 0,-25-1 0,1 0 0,3 0 0,9 1 0,3 0 0,1 1-19,10-1 1,1 2 0,1-1 0,-1 0 0,-1 0 0,1 0 18,1 0 0,-1 0 0,-1 0 0,-9 0 0,-2 0 0,-2 0 0,-8 0 0,-1 0 0,-4 0 0,18 0 0,-4 0 0,-16 0 0,-4 0 0,-8 0 0,-5 0 0,20 0 0,-14-9 0,-60-2 0,-7 0 0,-48 5 0,-8 3 0,-25 3 0,18 0 0,-9 0 0,13 0 0,-4 0 0,-4 0 0,-15 0 0,-6 0 0,-3 0-10,13 0 1,-4 0 0,0 0-1,2 0 1,11 0 0,2 0 0,0 0-1,3 0 10,-16 0 0,3 0 0,6 0 0,-15 0 0,15 0 0,13 0 0,71 0 0,48 0 0,22 0 0,6 0 0,0 0 0,20 0 0,-40 0 0,2 0 0,7 0 0,3 0 0,8 0 0,1 0 0,4 0 0,2 0-175,6 0 1,1 0 0,0 0-1,1 0 175,2 0 0,-1 0 0,-6 0 0,-2 0 0,-7 0 0,-1 0 0,1 0 0,-1 0 0,-2 0 0,-2 0 0,-3 0 0,-2 0 491,-6 0 1,-2 0 491,28 9-852,-32 2-131,-53 0 0,-8-2 0,-51-9 0,-17 0 0,-21 0 0,29-1 0,-3 2 0,-4 4 0,-2 3 0,-10-3 0,-4 3 0,-3 6 0,-3 2-12,24-7 1,-1 0 0,0-1 0,-21 6 0,2 1 11,-1 1 0,3 0 0,11-1 0,4 1 0,11 1 0,5-2 0,-31 5 0,39 6 0,28-4 0,11 8 0,18-10 0,11-5 0,12-8 0,7 2 418,7-3 1,0-2-419,13 10 0,23 1 0,-28-3 0,4 2 0,7 0 0,2 0 0,8 3 0,1-1 0,-1-1 0,0 0 0,-3-1 0,0-2 0,-4-4 0,-1 0 0,-8 2 0,-1-1 0,-2-5 0,-1-1 0,1 0 0,-1 0 0,41 0 0,-11-3 0,-17 0 0,-47 0 0,-82 0 0,-4 0 0,3 0 0,-7 0 0,2 0 0,-1 0 0,-2 0 0,-3 0 0,-10 0 0,-2 0-246,-9 0 0,-1 0 0,0 0 0,0 0 244,26 0 0,-2 0 0,2 0 1,-27 0-1,3 0 2,3 0 0,3 0 0,16 0 0,5 0 0,11 0 0,5 0 0,-15 0 0,46 0 0,21 0 0,33 0 0,4 0 0,-2 0 0,-5 0 0,3 0 491,11 0 1,2 0-487,17 0 0,1 0-5,19 0 0,10 0 0,3 0 0,-2 0 0,-4 0 0,-18 0 0,-2 0 0,-12 0 0,-7 0 0,-14 0 0,-2 0 0,-15 0 0,-3-18 0,-10 5 0,-9-15 0,0 8 0,0-8 0,0-5 0,0-6 0,0-7 0,0-17 0,0-22 0,2 35 0,0-2 0,4-12 0,1-3 0,7-8 0,3-4 0,9-13 0,0-6 0,-10 21 0,-1-4 0,-2-3-164,-1-9 0,-2-4 0,0 0 0,1-1 0,-1 0 0,-2 0 0,-3 3 0,-2 0 0,2 4 0,0 12 0,1 3 0,0 5 120,3-12 0,2 9 44,8-22 0,1 57 0,0 52 0,1 65 0,-7-13 0,-1 7 0,-2 11 0,1 4 0,-1-21 0,0 2 0,0 1 0,1 5 0,0 2 0,1 0-164,4 6 0,1 1 0,-1 1 0,0 2 0,-1 1 0,2 1 41,1 3 0,1 1 0,-1-1 1,0-5-1,0-2 0,-2-1 123,-3-3 0,-1-2 0,-1-1 0,6 24 0,-3-6-203,-8-20 0,-1-6 203,2 27 0,-8-81 491,0-35 1,0-10-74,0-23 0,0 10-418,0-3 0,0-24 0,0-14 0,0 28 0,0-4 0,2-9 0,-4-6 0,-9-18 0,-6-7 0,4 20 0,-2-3 0,-3-3 0,1 15 0,-3-1 0,-1-1 0,-1-2-123,-3-10 0,-1-2 0,-1-1 0,0 1 0,1 2 0,0 0 0,0 0 0,0 1 109,-1-1 1,0 1 0,1 0 0,1 3 0,-1-12 0,2 3-1,0 3 14,3 12 0,2 3 0,0 4 212,0-12 1,1 14-213,-1 16 0,10 61 0,7 33 0,4 18 0,-5 22 0,6 9 0,10-16 0,6 4 0,3 3 0,0-9 0,2 4 0,1 1 0,2-1 0,3 3 0,1 0 0,2 0 0,2 1-123,6 4 0,3-1 0,0 1 0,-3-1 0,-6-5 0,-3-1 0,-1-1 0,-3-1-74,3 17 0,-2-3 1,-4-5-1,4 15 0,-6-12 42,-3 8 1138,-9-57-656,-11-60 1,-17-36 0,-10-19-231,1 4 1,-5-7-1,-3-4 1,0 8 0,-3-3-1,-3-3 1,-2-2-188,-1-1 1,-3-2-1,-1-3 1,-1-2 0,4-1-1,7 12 1,1-2 0,0-1-1,2-1 1,0-1-1,2 0 8,-1-5 0,1 0 0,1-1 0,1-1 0,1 0 0,1-1 0,0-2 0,0 0 0,2-1 0,0-1 0,1 1 0,1-1 0,0-1 0,2 0 0,0-1 0,0 1 0,2 0 0,-1 2 0,2 6 0,1 0 0,0 1 0,1 0 0,0 2 0,2 0-28,-1-12 1,1 1 0,1 1 0,0 2-1,1 3 1,-2-7 0,0 3 0,1 4-1,1 3-64,1-5 0,2 4 0,0 7 174,-4-13 0,-1 14 491,-4 3 1,6 106-270,0 69 1,10-34 0,2 9-1,0 5-222,0 0 0,-1 5 0,0 3 0,1 0 0,0 9 0,0 1 0,1 3 0,-1 1-99,1-10 1,-1 2 0,1 2-1,0 0 1,1 0 0,3 4-1,0 0 1,2 1 0,0 1-1,1-1 17,-2-13 0,1 0 0,0 0 0,1 0 0,0 0 0,1 0 0,0 1 0,2 0 0,-1 0 0,2 0 0,-1 0 0,1-1-8,-1-2 1,1 0-1,0-1 1,0 0 0,0-1-1,0-2 1,1 10 0,1-2-1,-1-1 1,0-2-1,0-1 12,0 11 0,0-2 0,-1-2 1,0-4-1,1 8 0,1-5 1,-4-5 568,-1 9 1,-2-12-1,2 12 1,-1-129-165,-1-57 1,-2 20 0,-1-8-179,-3 13 1,0-3-1,0-2 1,0-9 0,0-3-1,0-2-290,0-7 1,0-3-1,0-2 1,-1 20-1,0-1 1,0-1-1,0-1 19,-2-3 1,0 0-1,-1-1 1,0-2 0,0-3-1,-1-2 1,-1-1-1,0 0 122,-3-3 0,-1-1 0,-1 0 0,1 2 0,3 7 0,-1 1 0,1 1 0,1 1 0,1 3 0,-1 0 0,2 2 0,0 4 0,-1-11 0,1 5 0,2 13-43,2-16 0,6 130 0,3 39 43,1 4 0,0 13 0,3 4 0,-2-17 0,0 3 0,2 2 0,2 1 0,-1-16 0,1 2 0,2 0 0,-1 0 0,0 0 0,0 1 0,-1-1 0,0 1 0,0-1 0,0 1 109,0-1 0,0 1 0,-1-1 0,0-1 1,0-1-1,3 12 0,-1-1 0,0-2 1,-2-2-15,-1-7 1,-2-2-1,0-2 1,0-1-1,4 9 1,0-2 0,-1-3-96,-1 25 0,0-8 0,-1-21 0,2-11 0,5-12 491,-8-35 1,-2-49-1,-9-6 1,0-10-264,0 5 0,0-21-228,0-6 0,0-17 245,0 34 1,0-1 0,0 1 0,0-1-1,0-6 1,0 0 0,0 4 0,0 0 139,0 5 0,0 2-385,0-36 0,7 48 0,-1 39 0,9 39 0,-2 52 0,-4-39 0,0 1 0,1 2 0,-1 1 0,-2 4 0,0 2 0,-1 0 0,1 0 0,-1 4 0,1 1 0,2-2 0,1 0 0,0-1 0,0-1 0,0 0 0,-1-2 0,4 33 0,1-16 0,-10-30 0,-4-20 0,-11-19 0,-9-9 0,3 13 0,4 13 0,4 13 0,9 20 0,18 37 0,-1-39 0,5 3 0,8 12 0,7 2 0,14 8 0,3 0 0,-4-6 0,-2-2 0,-7-7 0,-4-3 0,-7-16 0,-3-5 0,1 5 0,-17-48 0,-28-48 0,-7 0 0,-22-17 0,-6-11 0,22 32 0,1-4 0,2-13 0,2-4 0,-5-11 0,1-5 0,9 19 0,0-3 0,1-2-164,-1-7 0,0-2 0,1-2 0,-2-11 0,0-2 0,2-2 41,6 18 0,2-2 0,0 0 0,1-1 0,-2 2 0,1-1 0,0 0 0,1 0 97,1-1 0,0-1 1,1 0-1,1 2 0,0-18 1,0 3-1,2 2 26,2 11 0,1 2 0,0 4 0,1-10 0,0 10 0,1-12 0,0 52 0,0 53 0,0 45 0,0-15 0,0 5 0,0 3 0,0 3 0,0 10 0,0 2 0,1 5 0,0 1-197,2 4 0,1 4 1,-1-20-1,1 3 0,2 2 165,1 7 0,2 1 1,1 2-1,0 7 1,1 2-1,1 2 33,-1-16 1,1 2-1,0 0 1,-2-1-1,2 22 1,-3-1 0,1-2-2,-1-3 0,0-2 0,-1-3 0,-1-13 0,0-2 0,-1-4 0,-2 13 0,-2-9 0,-4 13 0,-5-59 0,-12-61 0,-5-10 0,-15-29 0,11 20 0,-1-5 0,-3-9 0,-1-5 0,5 8 0,0-5 0,-1-2-141,-3-9 1,0-3-1,-2-5 1,1 6-1,0-3 1,-3-3-1,1-3 51,2 9 1,-1-3-1,0-1 1,-1-2 0,1 0-1,3 8 1,0-1 0,0-2-1,0 0 1,-1 0-1,0-1 0,-1-5 1,-2-2-1,0-1 1,1 0 0,1 2-1,1 2 1,-1-6 0,1 2-1,1 1 1,1 2-1,1 2-51,-1-8 1,2 3-1,1 2 1,1 3-1,-3-10 1,2 4-1,3 6-267,-1-10 0,4 9 899,8 18 1,-2 20-261,-3 38 1,16 64-232,-1 1 0,-1 9 0,3 26 0,0 10 0,1-17 0,0 6 0,0 3 0,2-11 0,-1 2 0,2 3 0,0 1-110,2 8 1,0 2 0,2 1 0,2 2-1,0-17 1,2 2 0,0 1 0,2-1-1,2 1 0,2 1 1,3 1 0,0 0 0,1 0-1,-1-3 1,3 13 0,-1-1 0,1-2-1,-2-2-30,-2-10 1,-1-1 0,0-4 0,-1-4 335,1 3 1,0-5-1,-4-8 1,-4-1 0,0-24 294,-4-38 1,-4-42-384,-2-36 1,-6 20 0,-3-6-109,1-15 0,-3-5 0,-4 12 0,-3-3 0,1-3 77,-3-14 0,1-4 0,-1-3 1,2 16-1,0-2 0,-1-1 0,0-2-77,2 12 0,0-2 0,0-1 0,0 0 0,0-1 0,-1-3 0,1-1 0,0-1 0,-1 0 0,1 0 0,-2-5 0,1-1 0,-1 0 0,1 0 0,0 3 0,2 6 0,0 2 0,0 0 0,1 2 0,0 1 0,-2-9 0,0 0 0,1 4 0,1 3 0,-1-6 0,2 5 0,0 12 0,-14-21 0,19 120 0,7 45 0,4 24 0,-2-9 0,0 9 0,0 3 0,0-15 0,1 2 0,-1 2 0,1 4-28,0-8 1,-1 3 0,1 2 0,0 0 0,3-1 0,1-2 0,1-1 0,1 1 0,1-1 0,0-1 27,2 0 0,0-1 0,0 0 0,1-2 0,1 0 0,2 12 0,1-2 0,0-1 0,0-1 0,-2-8 0,0 0 0,0-2 0,0-3 0,2 10 0,0-4 0,-2-5 0,1 9 0,-1-10 0,4 11 0,-17-78 491,0-39 1,-11 4-1,-9-4 1,-8 4 72,-11 3-564,0 8 0,-7 2 983,0 9 0,9 0 0,0 0-492,33-9 1,74 7-463,-9-1 1,8 0 0,22 1 0,5 1-30,-25 1 0,2 0 0,-1 0 0,1 0 0,-1 0 0,1 0-104,2 0 0,-1 0 0,-1 0 0,21 0 0,-5 0 104,-18 0 0,-5 0 0,28 9 0,-46 2 0,-48 0 0,-40-2 0,-36-9 0,23 0 0,-5 0 0,-11 0 0,-6 0 0,-17 0 0,-5 0 0,26-2 0,-1-2 0,-3 1-164,-8 0 0,-3-1 0,0-2 0,3-5 0,-1-3 0,1 0 75,-1-1 1,1 0 0,2-1 0,6-1 0,2 0 0,3 1 88,-21-5 0,6 3 240,16 8 1,9-2-241,-7-23 0,38 13 0,45-6 0,16 8 0,23 9 0,-3 11 0,20-6 0,0-1 0,26 1 0,-38 5 0,4 2 0,9-1 0,4 0 0,12 0 0,5 0 0,-22 0 0,2 0 0,2 0 9,8 0 1,2 0 0,-1 0-1,-3 0 1,0 0 0,0 0-10,-2 0 0,-1 0 0,-3 0 0,21 0 0,-7 0 0,-14 0 0,-8 0 0,19 0 0,-50 0 0,-48 0 0,-30 0 0,-18 0 0,-26-2 0,29-1 0,-5-1 0,-18-5 0,-6-4 0,15 2 0,-5-1 0,-2-4 0,-16-6 0,-4-4 0,-2-2-123,14 4 0,-2-2 0,0 0 0,-1-3 0,0-1 0,-1-2 0,0 0 0,0-2 0,0-1 0,-1-1 0,2 0 0,3-1 0,11 4 0,2-1 0,3 0 0,3 0-68,-9-7 0,5-1 0,6 1 0,-10-9 0,10 0 518,21 8 1,8-1 0,-4-27-47,26 18-281,8 22 0,5-5 0,0 13 0,0-11 0,0-12 0,0-15 0,0-13 0,1-3 0,-1-9 0,-1-9 0,0 20 0,-2-7 0,-1-4 0,1-5 0,-1-2 0,0-2-55,0 5 0,0-3 1,0-2-1,-1-3 0,1-2 1,0 0-1,0-2 1,0 1-1,2 13 0,-1-2 1,1 1-1,0-2 1,0 0-1,1-1 0,-1-1 1,0 0-1,0-1 0,1-1 10,-1 2 0,-1-1 0,1-1 1,-1-1-1,1 0 0,0-1 1,0 0-1,0 0 0,1-1 1,0 1-1,1 1 0,0-2 1,1 1-1,1-1 0,0 0 1,0 1-1,0-1 0,1 0 1,0 0-1,1 0 0,-1 0 0,1 0 0,0 0 0,0-1 0,1 1 1,-1-1-1,1 1 0,0-1 1,1 1-1,0-1 0,0 1 1,1 0-1,0 0 0,0 0 1,1 1-1,0-1 0,1 1 1,0-1-1,0 1 0,1 0 1,0 0-1,0 1 0,1-1 0,0 1-2,1 2 0,0 0 0,0 0 0,1 0 0,0 0 1,0 0-1,1 1 0,-1 1 0,1 0 0,0 0 1,0 2-1,0-4 0,1 2 0,-1-1 0,1 2 1,0 0-1,0 0 0,0 1 0,1 0 0,-1 1 0,1 0-15,1-5 1,1 0-1,0 1 1,0 0-1,1 0 1,-1 2-1,1 1 1,-1 0 0,1 3-1,2-14 1,-1 2-1,1 1 1,0 2-1,1 1 1,0 3-1,1 2-37,2-2 1,1 3 0,0 2-1,1 1 1,0 4 0,-1 2-1,6-19 1,-1 4 0,1 5-1,-1 9-229,0 7 0,-1 8 0,0 7 0,6-1 0,-2 13 0,5 13 0,-13 66 0,-9 27 0,-3 17 205,-3-1 0,-1 9 0,2 9 0,-1-8 0,1 8 0,1 6 0,0 4 0,1 2 65,-4-24 0,1 2 0,0 2 0,0 3 0,1 0 1,-1 2-1,2 1 0,-1 1 0,1-2 0,0 1 0,0 1 1,0 1-1,1 1 0,0 1 0,0 1 0,1 0 0,0 1 55,0-3 0,1 2 0,0 0 0,0 1 0,1 1 0,0 0 1,0 0-1,-1 0 0,1 0 0,0-1 0,-1 0 0,1 0 0,-1 1 1,1-1-1,-1 0 0,1 0 0,-1 0 0,0 0 0,0 0 0,0-1 3,-1-1 0,0-1 0,0 1 0,0 0 0,-1-1 0,0 0 0,1 0 0,-1-1 0,-1-1 0,1-1 0,0 3 0,-1 0 0,1-1 0,0-1 0,-1-1 0,0 0 0,-1 0 0,-1-1 0,0-1 0,-1 6 0,0 0 0,-2-1 0,0-1 0,0 0 0,-1-1 0,0-1 0,0 0 0,1 5 0,-1-1 0,1 0 0,-1-1 0,-1-2 0,-1 0 0,0-1 89,-1 6 0,-1-1 1,-1-2-1,-1 0 0,1-3 1,-1-1-1,1 4 0,0-2 1,0-2-1,0-2 1,-1-4-61,0 4 0,-1-4 0,0-3 0,-1-5-29,-1 2 0,0-6 0,-3-9 0,-1-6 0,-7-16 0,-20-29 0,0-76 0,14 1 0,-1-13 0,2 9 0,-2-9 0,-1-4 0,-1-4 0,0-1 0,-1-4 0,-1-3 0,0-2 0,0-2 0,2 8 0,-1-3 0,0-1 0,0-1 0,0-1 0,0 0 68,1 6 0,0-1 0,0-2 0,1 1 0,-1-1 1,1 1-1,0 1 0,-1-10 0,1 1 0,0 0 0,0 1 1,2 1-1,-1 1-68,3 6 0,-1 0 0,2 1 0,0 2 0,0 2 0,1 4 140,-2-16 0,0 3 1,2 6-1,1 11 1,-2-23-1,4 46 1,5 93 22,6 13 1,0 16 0,0-2 0,-1 11 0,0 7 0,1 3-83,-1 3 1,0 4 0,1 4 0,-1 4 0,2 1 0,0-18 0,1 3 0,0 1 0,1 1 0,0 3 0,0 1 0,1 2-137,0-10 0,0 3 1,1 1-1,0 1 0,1 1 1,-1 1-1,1 0 1,1-1-1,-1 0 0,1 0 1,0-1-1,0 1 1,0 0-1,1 0 0,0 0 1,1-1-1,0 1 0,1-1 45,1-1 1,1 1-1,1-1 1,0 0 0,0 0-1,1 0 1,-1-1-1,0-1 1,-1-1 0,0 3-1,-1 0 1,1-1 0,-1-1-1,-1 0 1,1-1-1,0-1 1,-1 1 9,2 8 0,0 0 0,0 0 0,-1-1 0,1-1 0,-2-2 0,0-2 0,0 1 0,-1-1 0,0-2 0,-1-2 0,-1-1 0,0-2-110,-1 5 1,-1-2 0,0-2 0,-1-2-1,0-2 1,1 4 0,-1-2 0,0-4-1,-2-4 98,0 3 1,-1-5-1,-1-8 1,1 1 0,0-19 994,0-34-492,-17-22 1,-11-17 491,-18 13-824,0 4 824,7 9 0,0 9 0,17 11 0,22-7-656,57 4 1,-7-15 0,8-4-132,23 2 1,8 0-1,-16 1 1,2-1 0,4 1-34,11 1 1,3 0 0,-2 1 0,-6-1 0,-2 1 0,-3 1 163,-7 0 1,-3 0 0,-4 1-171,16 0 0,-11-2-157,-10-3 0,-55 0 0,-64 0 0,-27 0 0,35 0 0,-3 0 0,-7 1 0,-4-2 0,-13-2 0,-5-2 0,14-2 0,-4-1 0,-3-3 0,5-2 0,-3-2 0,-2-2 0,-1-2-123,-13-5 0,-3-4 0,-1-2 0,1 1 0,0 1 0,0-1 0,0 0 0,0 0 0,-2-2 0,-1-1 0,1 1 0,4 1 0,14 6 0,2 1 0,2 0 0,3 1-205,-7-3 0,3 0 0,6 4 201,-8 1 0,13 3 127,14-10 0,61 25 0,39-4 0,27 3 0,-29 2 0,4 2 0,21 8 0,5 4 0,16 5 0,4 3 0,-25-1 0,2 2 0,2 2-164,7 4 0,1 3 0,1 1 0,4 4 0,0 1 0,0 1 31,-20-8 1,0 0 0,1 0 0,-2-2 0,19 5 0,-1-3 0,-2-2 132,-13-4 0,-2-1 0,-3-4 0,20 1 0,-8-5 327,-26-7 1,-5-10 0,30-55-83,-47 13 1,-7-10 0,-3-29 0,-7-12-136,-6 14 1,-4-6 0,-2-6 0,-3 15-1,-2-4 1,-1-5 0,-2-2 0,-1-2-182,-2-2 1,-2-3 0,-2-3 0,0-2-1,-2-1 1,-1-2 0,1 18 0,0-1 0,0-1-1,-2-1 1,0-1 0,-2-1 0,0-1-1,-2-1 21,0 9 1,-1-1 0,-2-2 0,-1 1 0,0-2 0,-1 0-1,0-1 1,1 0 0,0-1 0,1 0 0,1-3 0,-1-1 0,1-1-1,1 0 1,-1 0 0,1-1 0,-1-1 0,1 1 0,0-1-1,0-1 5,0 6 0,0-1 0,0 0 1,0-1-1,0 1 0,1-2 1,-1 1-1,1-1 0,1 1 1,1 0-1,1-1 0,0 1 1,1 0-1,1-1 0,1 1 1,-1-1-1,2 1 0,0-1 1,0 1-1,1-1 0,1 1 0,-1-1-5,1 2 1,1-1 0,0 0 0,1-1 0,-1 1 0,2 0-1,0 0 1,0 1 0,0 1 0,1 0 0,0 2 0,0-12 0,0 1-1,0 0 1,1 1 0,0 1 0,1 1 0,1 1 0,0 0-1,2 1-21,1-4 1,0 1 0,2 0 0,0 1-1,1 1 1,1 3 0,0 1 0,1 2 0,0-11-1,1 2 1,1 2 0,1 4 0,2 2-1,2 6-175,5-14 0,2 5 0,2 6 0,0 7 0,-2-4 0,0 7 0,8 26 0,39 31 49,-38 56 0,-4 24 1,1 17-1,-3 17 0,1 8 107,-6-17 1,-1 6-1,1 4 1,0 3 0,0 1-1,1-5 1,0 3 0,0 1-1,1 3 1,0 1-1,1 1 28,-4-14 1,1 2-1,1 1 1,-1 1-1,2 1 1,-1 0-1,1 0 1,0 1 0,2 2-1,0 0 1,0 1-1,1 0 1,0 0-1,0 1 1,2 0-1,0 1 7,-1-5 0,0-1 1,1 2-1,1-1 0,0 1 1,0 1-1,1-1 1,-1 0-1,1 0 0,0 1 1,0 1-1,0-1 1,0 1-1,1 0 0,0-1 1,0 1-1,1 0 0,0-1 33,-1-8 0,0 1 1,1-1-1,1 0 0,-1 1 1,0-1-1,0 0 1,0-1-1,-2 0 0,0 0 1,0 5-1,-1 0 0,0-1 1,0 0-1,-2 0 1,0-1-1,0-1 0,-1 0 1,-1-1 21,1 3 0,0 0 0,-2-1 0,1 0 0,-2-2 0,0 0 0,-2-3 0,0-1 0,1 11 0,-1-2 0,-1-2 0,-2-2 0,0-3 0,-1-3 196,0 15 0,-1-4 1,-1-5-1,-2-7-196,-1-4 0,-2-6 0,0-16 0,3-5 0,-9-144 0,0 5 0,0-15 0,-1 31 0,-1-4 0,0-5 0,0-2 0,-1 1 0,0-3 0,0-3 0,-2-1 0,-1 0 0,-1-3 0,-1-1 0,-2-1 0,-1 0 0,0 0-82,-1 13 0,0-1 0,-1 0 0,-1 0 0,0 0 0,0 0 0,0-1 0,-2 0 0,1 0 0,-1 0 0,1 0 0,0-1 11,0-3 0,1 0 0,-1 0 1,1-1-1,-2 1 0,-2 0 0,-2-1 1,-1 1-1,-2 0 0,0 1 1,-1-1-1,0 1 71,0 0 0,0-1 0,-1 1 0,-1 1 0,1 1 0,-1 2 0,-3-8 0,-1 1 0,0 1 0,0 4 0,1 2 245,-3-4 1,0 4 0,1 2 0,2 5-117,0-7 0,2 5 1,2 17-1,-12 9 198,31 104 1,4 22 0,1 18-206,1-8 1,0 8 0,0 6 0,1-21 0,0 4 0,0 3 0,1 2 0,0 2-48,0-3 1,0 2-1,1 3 1,0 0 0,1 2-1,2 0 1,0-8-1,0 2 1,2 0 0,1 1-1,0 0 1,1 1 0,0-1-152,2 2 0,2 1 1,0 0-1,0 1 0,1-2 1,0 1-1,-1-2 1,2 11-1,0-1 0,0 0 1,0-1-1,-1-1 0,0 0 67,-1-5 1,0 0-1,0 0 1,-1-2 0,-1-1-1,-1-2 1,1 3 0,-1-1-1,-1-2 1,-1-2-1,-3-2 9,-1 4 0,-4-3 0,0-2 0,-1-5 0,0 5 0,-1-5 0,-3-9 491,-3-6 1,-5-10-1,-21 12 1,-26-103-165,14-38 1,17 10 0,3-10-321,13 13 0,2-5 1,0-4-1,-7-16 0,-1-5 1,-2-3-28,3 12 1,-1-4 0,0-2 0,-1 1 0,1-4 0,-1-1 0,1-1 0,-1-1 19,5 17 0,-1-1 0,1-1 0,-1 0 0,2 1 0,-1 0 0,0 0 0,1 0 0,0 0 0,1 0 0,1 1 0,0-1 0,1 0 0,0 1 0,0 2 0,-1-9 0,1 1 0,1 1 0,0 3 0,-1-16 0,2 2 0,0 6 81,0 16 0,1 4 1,0 12-1,-6-11 1,2 88-82,2 67 0,-2-10 0,-2 9 0,4-18 0,0 3 0,1 5 0,-1 19 0,1 5 0,1 5 109,2-15 0,-1 3 0,2 2 0,0 1 1,1-13-1,0 1 0,1 1 0,0 1 1,1 2-97,0 7 1,1 3-1,0 0 1,0 1 0,1-3-1,-1-4 1,0-1 0,0-2-1,0 1 1,0-2-14,0-3 0,0 0 0,0-1 0,0-2 0,0-3 0,0 7 0,0-2 0,0-4 0,0-4 0,0 6 0,0-5 0,0-14 0,0 6 0,0-114 0,0-41 0,0 0 0,0-12 0,0-8 0,0 25 0,0-4 0,0-3 0,0-2 0,0 0 0,0-5 0,0-1 0,0-1 0,0 0 0,0-2-82,0 11 0,0-1 0,1-1 0,-1-1 0,0 1 0,-1 1 0,-1 2 0,-1-1 0,1 2 0,-2-1 0,1 0 0,-1 0 62,0-1 1,0 0 0,0-1 0,-1 1 0,1 1 0,-1 4 0,0-5 0,0 2-1,0 1 1,0 4 0,-1 2 19,0-5 0,-1 4 0,1 3 0,-1 6 0,-2-43 0,-4 38 0,2 69 0,2 100 0,5-20 0,0 13 0,2-3 0,2 11 0,0 8 0,0 4 0,-1-17 0,-1 3 0,0 4 0,1 2 0,0 1 0,1 1 0,1-9 0,0 1 0,2 1 0,-1 1 0,1 1 0,-1 1 0,1 1-66,0-2 0,0 2 1,0 1-1,0 1 1,0 0-1,1 0 1,-1-1-1,1-2 1,1 6-1,1-1 1,-1 0-1,1-1 1,0-1-1,0 0 0,0-1 7,-1-7 1,1 1-1,0-1 1,0-1 0,-1-1-1,1-1 1,-1-1-1,0 5 1,0-1 0,0-1-1,0-2 1,-1 0 0,0-3 58,-1 7 0,0-1 0,-1-2 0,1-3 0,-1-3 0,1 3 0,0-3 0,0-4 0,1-3 0,2 6 0,0-5 0,2-8 0,0 5 0,3-22 0,0-39 327,-4-57 1,-2-5 0,1-11-132,0-24 1,1-11-1,-1 14 1,-1-7 0,1-2-75,-1 10 1,1-2 0,-1-3 0,-1 0 0,-1-7 0,0-1 0,0-2 0,-1 0-222,-1 16 1,1-1 0,-1 0-1,0-1 1,0-1 0,0-4-1,0-1 1,-1 0 0,0-1-1,0 0 9,1-5 1,-1 1-1,0-2 1,0 0 0,-1 0-1,1 13 1,0-1 0,0 0-1,-1 0 1,1 0-1,-1 0 51,0-1 1,1 1 0,-2-1 0,1 1 0,0 1 0,0 1 0,-1-10-1,1 1 1,-1 2 0,0 1 0,0 1 38,-1-11 0,0 2 0,-1 2 0,1 3 327,-1-12 1,1 4 0,1 14 163,2 10 1,0 34-165,0 50 1,0 65 0,0 33-206,0-24 1,-1 6 0,2 7 0,1-18 0,1 5 0,1 4 0,0 3 0,1 1-199,0-3 0,1 3 1,0 2-1,1 1 0,0 0 1,1 1-1,-2-11 1,1 1-1,0 1 0,0-1 1,1 1-1,0 1 0,1-1 0,2 3 0,0 2 1,2 0-1,0 0 0,0-1 1,-1-2-1,0-1 1,0 3-1,0-1 0,-1-1 1,0-2-1,0-2 0,0 0-121,0 4 0,0 0 1,0-3-1,-1-2 0,-1-3 105,-1 3 0,0-1 0,-1-6 0,0-10 0,4 8 0,0-17 92,2-18 491,0-56 1,-13-79-296,0 34 1,0-7-1,2-1 1,1-7 0,1-4-75,-1 7 1,1-2 0,-1-2 0,0-2 0,0-5 0,-1-2 0,0-2 0,0 0-246,0-6 0,-1-2 0,1 0 0,-1 0 0,0 0 0,0 0 0,-1-1 0,0 1 0,1-3 0,-1 0 0,-1 0 0,1 1 0,0 4 0,0 1 0,0 1 0,0 1 69,0 4 0,0 1 0,0 3 0,0 3 0,0-7 0,0 4 1,0 5 544,-1-14 1,2 17-1,8 28 1,-7 106-296,2 11 1,-1 13-1,-2-10 1,0 6 0,-1 3-57,0 13 0,1 4 1,-2 4-1,0-18 1,-1 3-1,0 2 1,0 1-240,1-10 1,0 2 0,0 1-1,-1 1 1,1-1 0,0-1-1,-1 1 1,1-1 0,-1 1-1,1 0-11,1 5 1,0 0 0,0 1 0,0-1-1,0-3 1,0 12 0,0-3 0,0-1-1,0-2 27,0-9 1,0-2 0,0-2 0,0-5 82,0 2 0,0-5 0,0-10 0,0 23 0,0-96 0,0-46 0,0 1 0,0-8 0,0-16 0,0-6 0,0 17 0,0-3 0,0-3 0,1-14 0,-1-3 0,-1-2 0,1 20 0,-1-1 0,0-1 0,-1 0 91,-1-4 0,0 1 1,-1-1-1,1 0 1,0 2-1,1 1 1,-1-1-1,0 1-91,-1-1 0,-2 0 0,1 2 0,1 2 0,-1-7 0,1 4 0,2 4 0,1-12 0,2 11 0,-1-13 0,0 102 0,0 48 0,-1 6 0,-1 11 0,0 14 0,-2 6 0,1-14 0,0 5 0,0 4-48,0-12 0,0 2 0,-1 3 0,1 3 1,1-5-1,0 2 0,0 2 0,1 1 0,-1 2 48,2-8 0,0 1 0,0 1 0,0 1 0,0 0 0,0 0 0,1-1 0,-1 0 0,0 0 0,0 1 0,1-1 0,0 0 0,-1 1 0,1 0 0,0 0 0,0 0 0,1-2 0,-1-2 0,1 5 0,0-1 0,0-1 0,0-3 0,1-2 0,1 6 0,1-2 0,0-4 0,1-3 0,-1 6 0,1-5 0,0-8 0,0-9 0,1-11 0,2-13 0,-9-127 0,0 13 0,0-9 0,-1 14 0,0-3 0,-2-2 0,0-5 0,-1-1 0,-2 0 0,-2-4 0,-2 0 0,-2-1 153,-3-6 1,-3-1 0,-1 3 0,-1 15-1,-2 2 1,-2 3-154,-10-24 0,-4 9 0,9 25 0,-5 11 0,-31 5 0,6 27 0,-13 32 0,28 9 0,-1 8 0,-7 12 0,0 7 0,-13 17 0,-1 8 0,18-15 0,0 4 0,0 4 0,-6 12 0,0 5 0,1 4 122,10-14 1,0 3 0,1 1 0,0 0 0,2-1 0,0 0 0,0 0 0,1 1-100,-1 0 0,0 2 0,1-2 0,1-1 0,6-7 0,1-1 0,0 0 0,1-2-23,-8 18 0,1-1 0,1-5 0,-9 12 0,3-10 0,12-25 0,1-7 0,-16 12 983,25-24-916,18-26 0,34-5-67,40-12 0,-13-1 0,6-2 0,17-6 0,6-2 0,-12 1 0,3 0 0,4-2-141,10-4 1,3-2-1,2-2 1,-16 3-1,1-1 1,1-1-1,0-1 18,4-2 0,1-2 0,0 0 0,-2 0 0,-5 1 0,0 1 0,-2-2 0,-2-1 55,-5 0 0,-1-3 0,-2 1 0,-4 1 1,8-3-1,-4 2 0,-5 1 559,8-9 1,-8 3 491,15-14-358,-97 24-625,-33 17 0,-3 13 0,-8 7 0,-15 5 0,-4 4 0,-4 8 0,-2 3 0,20-6 0,-3 2 0,1-1 0,0-3 0,0 0 0,-1 0-164,-3 1 0,-2 1 0,-2-3 0,-4-2 0,-1-2 0,-2 0 77,-3 4 1,-2 1 0,1-3 0,4-4 0,0-1 0,1-1 86,2 1 0,1 1 0,3-2 0,-24 4 0,6-1 491,16-2 1,6 0-1,17 2 1,7-4 162,0-9-654,40 7 0,62-9 0,18 0 0,-13 0 0,6 0 0,10 0 0,5 0 0,16 0 0,4 0 0,-30 2 0,2 1 0,1 1 82,7-1 1,2 1 0,-2 2-1,-4 1 1,-2 1 0,0 1-83,0-1 0,-1 1 0,-4 0 0,15 3 0,-7 0 0,-15-5 0,-6-1 0,13 3 0,-49-9 0,-68 0 0,-15 0 0,-35 0 0,39-7 0,-4-4 0,-20-4 0,-10-9 0,13-7 0,-9-8 0,-5-7 0,-3-1-71,26 12 1,-3-3 0,-3-1 0,-1-2-1,-1 0 1,0 0 0,2 1 0,-2 0 0,1 0-1,-1 0 1,1-1 0,-2 1 0,1-1-1,-2 0-11,-4-2 0,-2-2 0,-2 1 0,1-1 0,1 2 0,3 1 0,3 4 0,-9-5 0,2 1 0,2 3 0,5 4 0,6 6-246,-9 4 0,7 6 0,9 5 0,1-3 0,28 14 0,56 27 141,23-2 0,12 2 0,10 10 0,4 6 187,-12-6 0,3 2 0,2 5 0,14 12 0,2 5 0,3 3-110,-10-8 1,2 2 0,1 1 0,1 2-1,-9-7 1,-1 0 0,2 2 0,0 0-1,1 0 11,5 3 1,0 1 0,1-1-1,1 1 1,-2-2 0,-2-2-1,0 0 1,-1-1 0,0 0-1,1 0 17,-2-2 1,0 1 0,0-1 0,-1-1 0,-2-1 0,7 3 0,-2-2 0,-2-1 0,-2-2 54,7 5 1,-4-3 0,-2-4-1,11 6 1,-7-10 26,10-14 983,-18-13-492,-31-22 1,-4-21-1,-12-23 1,-6-14-165,-8-18 1,0 27 0,0-4-159,3-9 0,-6-8 1,-11-7-1,-9-10 1,-3-5-260,7 26 1,-1-2-1,-3-3 1,0-2 0,-3-3-1,-1 1 1,-2-3 0,-1-2-1,-2-2 1,-1-1-1,-1-3 32,4 14 0,0-3 0,-2 0 0,-1-2 0,1-1 1,-1-1-1,0 0 0,1 0 0,3 6 0,-1-1 0,1 0 1,-1-1-1,1 0 0,-1 0 0,1-2 0,0 1 0,1-1 3,-2-5 0,0 0 1,1-1-1,-1 0 0,1-1 1,0 1-1,1-1 1,-1 0-1,1 0 0,1 0 1,-1 1-1,1-1 1,0 1-1,0-1 0,1 0 1,1-1-1,0 0 0,0 0 3,3 6 0,0-1 0,1 1 1,0-2-1,0 1 0,1-1 0,1 1 1,0 0-1,0 0 0,0 1 0,0-6 1,1 1-1,-1 0 0,1 0 0,1 0 1,0 1-1,1 0 0,1 0 0,0 0-10,-1-8 1,1 0-1,1 1 1,1 0-1,0 0 1,1 0-1,1 2 1,0 0 0,2 4-1,0 1 1,1 1-1,1-1 1,0 2-1,1 0 1,1 1-1,0 0-14,0-5 0,1 1 1,1 0-1,1 1 0,0 1 1,0 2-1,0 1 1,1-3-1,-1 2 0,1 0 1,1 3-1,0 1 0,0 3-121,0-4 0,1 1 1,0 3-1,1 4 0,0 3 111,3-18 0,1 5 0,3 13 0,1 1 1,6 32 85,10 62 0,-9 29 0,-3 26 0,-1 8 0,-3-13 0,-1 6 0,1 5 0,0 4 0,3 1 0,2 4 0,3 4 0,0 3 0,2 3 0,1 1 0,0 3-58,-2-12 0,1 2 0,1 3 0,1 1 0,0 1 1,0 0-1,0 1 0,0-2 0,-2-8 0,1 0 0,-1 0 1,1 1-1,0 0 0,0-1 0,0 1 0,0 0 0,0 0 0,1 0 0,-1 1 0,1 0 0,0 1 0,0-1 1,0 0-1,0-1 0,0-1 0,-1 0 0,2 5 0,0-2 1,0 1-1,0-2 0,-1 0 0,1 0 0,-1-1 0,0 0 29,-1-3 0,0 0 0,0-1 0,0 0 0,0-1 0,-1-1 0,-1-1 0,0-3 0,3 13 0,0-2 0,-1-1 0,-1-3 0,0-2 0,-3-3 29,4 18 0,-3-3 0,-1-5 0,-1-6 163,0-1 1,-2-6 0,-2-20 0,-4-16 0,-7-84 0,-2-34-42,2 0 1,-1-12 0,-1-8 0,0 8 0,-2-6 0,0-6 0,0-4 0,-2-4-66,1 23 1,-1-4 0,0-2 0,0-2 0,-1-2-1,0-1 1,-1 0 0,-1 0 0,1 4 0,-1 0 0,0-2-1,0 0 1,-1 0 0,-1-2 0,0 0 0,-1-1 0,0 0-105,-2 2 0,0 0 0,-1-2 0,0 0 0,-1 0 1,0-2-1,-1 1 0,1 0 0,0-1 0,1 0 1,1 7-1,0 0 0,-1-1 0,1 0 0,0 0 1,0-1-1,1 1 0,-1-1 0,0 0 0,1 0 0,-1 0 2,1-1 0,0-2 0,-1 1 1,1 0-1,0-1 0,0 0 1,1 0-1,-1 1 0,0-1 1,1 1-1,0 0 0,0 1 1,0 0-1,0 0 0,0 1 1,0-1-1,1 1 0,0 0 1,-1 0-1,1 0 0,0 0 0,0 1 14,0-7 1,-1 0 0,1 0-1,-1 1 1,1 0 0,0 0 0,1 0-1,-1 2 1,2-1 0,-1 2-1,1-4 1,0 0 0,1 1 0,0 0-1,0 1 1,0 1 0,1 0-1,1 1 1,-1-1 30,1-6 0,0 1 0,0-1 0,1 2 0,1 0 0,-1 1 0,1 1 0,0 2 0,0-3 0,0 1 0,0 1 0,1 1 0,0 2 0,1 2 0,-1 1 163,2-2 1,-1 2 0,2 1 0,-1 3 0,0 2 0,0 2-153,0-18 1,0 2 0,0 7 0,0 10-35,3-26 1,-6 49-1,-18 108 23,6 11 0,2 18 0,1 10 0,4-9 0,1 9 0,0 5 0,1 5 0,0 2 0,0-20 0,1 2 0,0 3 0,0 2 0,0 2 0,0 0 0,0 1 0,1-1 0,0 6 0,1 0 0,0 1 0,0 1 0,0 0 0,1 1 0,0 1 0,1 0 0,-1-5 0,2 0 0,-1 1 0,1 1 0,0 0 0,0 0 0,1 1 0,-1-1 0,2 0 0,-1 1 0,1 1 0,0-1 0,0 1 0,0-1 0,1 1 0,0 0 0,0-1 0,0 1 0,1-1 0,-1 0 0,1 1 0,0 0 0,0-1 0,1 0 0,0 0 0,0-1 0,1-1 0,-1-3 0,1-1 0,0 0 0,1-1 0,0 0 0,0-1 0,0 0 0,1 0 0,0-2 70,0 6 0,2 1 0,0-2 0,0 1 1,0-3-1,0 0 0,0-3 0,0-2 0,1 9 1,0-1-1,0-3 0,-1-3 0,1-2 1,-2-2 27,2 18 0,-1-3 0,-1-6 0,0-8 393,2 31 1,0-36-465,-2-65 0,-4-76 0,-4-46-27,1 39 0,0-7 0,-1-5 0,1-4 0,-1-6 0,0-4 0,0-6 0,0-2 0,-1-4-66,0 13 0,0-2 1,0-4-1,0-1 1,-1-2-1,-1 0 1,-1 0-1,-1 9 1,-1-1-1,0-1 1,-1 0-1,0-1 1,-1 0-1,-1 0 0,1-1 11,-1 8 0,1-1 1,-2-1-1,1 0 0,-1 0 1,0 0-1,-1-1 1,1 1-1,-1 1 0,1-1 1,-1 1-1,0 1 1,0-1-1,-1 0 0,1 0 1,-1 0-1,0 0 0,0 0-3,-1-2 0,0 0 0,0 0 0,-1 0 0,1 0 1,-1 0-1,0 1 0,1 0 0,0 1 0,-1-6 0,0 0 1,0 0-1,1 1 0,-1 0 0,0 1 0,0 1 0,0 1 19,-1-7 0,-1 0 0,0 1 1,0 1-1,0 1 0,0 3 1,0 2-1,0-1 0,0 1 0,0 2 1,0 3-1,-1 3 0,0 3 284,-4-14 1,-2 4 0,1 6 0,-1 6-48,4 0 1,0 7 0,-9 26-1,-51 43-198,36 56 0,5 29 0,8-11 0,0 11 0,0 8 0,1 5 0,4-12 0,0 6 0,1 3 0,0 3 0,1 3 0,1 1 0,4-14 0,1 2 0,0 1 0,1 2 0,1 1 0,0 2 0,1 1 0,0 2-47,3-9 0,0 1 0,0 2 0,1 2 0,1 0 1,-1 1-1,2 0 0,-1 1 0,1 0 0,0 0 1,1-5-1,0 1 0,1 0 0,-1 0 0,2 1 1,-1 0-1,1 0 0,-1 1 0,1-1 0,1 1 0,-1 1 2,1 2 0,-1 2 0,1-1 1,1 1-1,-1 1 0,1-1 1,0 0-1,0 1 0,0-1 1,1 1-1,-1-1 0,0-1 1,1 1-1,-1-1 0,1 1 1,-1-1-1,1 1 0,0-1 1,0 0-1,0 0 0,0 0 0,1-1-5,-1-2 1,1 0 0,0 0 0,0 0 0,0-1 0,0 0-1,0 0 1,0-1 0,1 0 0,-1-2 0,0 0 0,0 10 0,0 0-1,0-2 1,0 0 0,0-1 0,0 0 0,0-2 0,0-1-1,0 0 49,0 4 1,0-1-1,0-1 1,0 0-1,0-2 1,0-2 0,0-2-1,0-1 1,0 9-1,0-3 1,0-1-1,0-3 1,0-2 0,0-3 245,0 20 1,1-3 0,-1-5 0,-1-7-1,0 1 1,-1-8 0,-4-14 0,-18 11 172,-9-75 0,-10-91-418,18 9 0,-2-17 0,6 25 0,-2-8 0,-1-6 0,-3-4 0,0-1 0,2 10 0,-2-3 0,-1-3 0,-1-1 0,0-2 0,0 0 0,0 1 0,-2-5 0,1-1 0,-1-1 0,0 0 0,-1-1 0,1 0 0,-1-1 7,2 7 1,0-1 0,0 0 0,0-1 0,-1 0 0,1 0 0,-1 1 0,1 0 0,1 4 0,0 0 0,0 0 0,0 1 0,0 0 0,0 0 0,1 0 0,-1 1-8,-2-9 0,0 0 0,-1 1 0,1 0 0,0 0 0,1 2 0,1 1 0,-2-6 0,0 2 0,1 0 0,0 2 0,1 0 0,1 2 0,-2-9 0,0 0 0,2 3 0,0 2 0,1 3 0,-1-2 0,1 3 0,1 4 0,0 3 196,-5-6 1,0 5-1,1 7 1,1-4 0,0 16 786,-11 23-492,14 22 1,-17 78-296,22-14 1,3 10-1,2 16 1,2 13 0,2 6-88,2-3 0,2 7 0,0 3 0,1 2 1,2-11-1,1 2 0,0 1 0,1 3 1,0 1-200,1-4 1,0 3-1,1 2 1,1 0 0,-1-1-1,0-4 1,1 7 0,-1-2-1,1-2 1,-1-1-1,1-3-51,0 12 1,0-2-1,0-3 1,0-5-1,0 5 1,0-6-1,0-9-234,1-1 0,-2-15 866,-8-10 1,-1-75-165,-10-48 1,5 7 0,-1-8-132,-2-18 1,-3-9-1,2 8 1,-3-6 0,0-5-286,3 12 1,-1-4-1,0-1 1,1-3-1,3 12 1,1-1-1,0-2 1,1 0-1,0-1 89,0-5 0,0-1 0,1 0 0,1-1 0,-1 0 0,1-2 0,0 1 0,0-1 0,1-1 0,0 0-99,0-3 1,0-1 0,0-1-1,1 1 1,0 0 0,1 1-1,-1 1 1,1-1 0,0 1-1,1 1 0,0 2 1,1 0 0,1 2-1,0 0 1,0 1 0,0 8-1,1 0 1,-1 2 0,1 1-1,1 2-35,0-10 0,0 2 0,2 2 0,-1 4 0,-1-6 1,1 4-1,1 6 625,2-7 1,0 13 491,0 11-829,0 151 1,0-20 0,0 14 0,0 6-155,0-2 0,0 6 0,0 5 0,0 0 0,0-12 0,0 2 0,0 2 0,0 0 0,0 2-82,0-11 0,0 2 0,0 0 0,0 1 0,0 0 0,0 0 0,0-2 0,0 1 0,0 0 0,0 0 0,0-1 0,0 1-8,0-1 1,0 1-1,0 0 1,0-1 0,0 0-1,0-2 1,0 10 0,0-1-1,0-1 1,0 0-1,0-1-20,0-2 1,0 0 0,0-1 0,0-1-1,0-3 1,0 8 0,0-2 0,0-4-1,0-3 437,0 7 1,0-5 0,0-5 163,2 12 1,-4-12 491,-15-4-656,-5-111 1,0-26 0,0-17-188,5 2 0,-1-8 1,1-4-1,2 10 1,-1-2-1,1-2 1,-2-3-240,1 8 1,-2-2 0,1-2-1,-1 0 1,2 1 0,1-1-1,1 1 1,0-1 0,1 1-1,-1-1-11,1 0 1,-1-1 0,0 0 0,1 1-1,2 2 1,-1-13 0,1 1 0,1 1-1,2 1 82,1 7 1,2 0 0,1 3-1,0 2 1,-1-8 0,2 3 0,0 5 518,2-15 1,2 8-247,-2 25 1,2 11 0,6 20 0,1 63-1,3 61 1,-4-26 0,0 13 0,1 5-197,0-3 0,0 4 1,0 3-1,1 2 0,-2-14 1,1 1-1,0 2 0,0 0 1,0 1-149,1 4 1,0 1 0,1 1-1,-1-1 1,0-1 0,-2-2-1,0-1 1,0 0 0,1-1-1,0 1-11,0 0 1,2 1 0,-1 0 0,1-2-1,-2 0 1,1 13 0,0-2 0,-1 0-1,1-3-126,0-9 0,1-2 1,0-1-1,0-4 236,3 10 0,1-3 0,-1-11 0,-4-11 0,3-13 0,17-6 0,-10-62 0,-10-39 0,-7-21 0,1 8 0,-1-7 0,0-5 0,-2 1 0,0-4 0,-1-4 0,-1-3-90,1 3 1,-1-2-1,-1-4 1,0 0 0,-1-2-1,0 9 1,0-2 0,-1 0-1,0-2 1,-1 0-1,0-2 49,0 7 0,-1-1 0,-1-1 0,0-1 0,1-1 1,-1 1-1,0-1 0,-1-2 0,1-1 0,-1 0 1,1 0-1,-1 0 0,1-1 0,0 0 41,1 10 0,0-1 0,1 0 0,-1 0 0,1 0 0,-1 0 0,1 1 0,0 2 0,-2-5 0,1 0 0,0 1 0,-1 1 0,1 1 0,1 0 0,1 2 0,0-7 0,1 0 0,1 1 0,1 2 0,-1 2 0,0 2 0,0-2 0,-1 3 0,1 1 0,0 4 0,1 3 79,1-27 0,1 5 1,1 18-1,-1-14 1,-1 134-1,0 36-79,-1 9 0,-1 15 0,1 9 0,0-22 0,1 7 0,-1 3 0,0 4 0,0 3 0,1-15 0,-1 4 0,0 2 0,0 2 0,0 1 0,0 0 0,0-2 0,1 2 0,-1 0 0,1 0 0,0 0 0,-1 0 0,1 1 0,1 0-62,-1-9 1,1-1-1,0 1 1,0 0-1,0 0 1,0 0-1,0 0 1,1 0 0,-1 0-1,0 0 1,1 1-1,-1-1 1,0 0-1,1 0 1,0 0-1,0 0-9,0 11 1,1-1 0,-1 1 0,1-1-1,0 0 1,0-1 0,1-1 0,0-5 0,0-1-1,1 0 1,0-1 0,0 0 0,1-2-1,0-1 52,2 6 1,0-1-1,1-2 1,0 0-1,0-3 1,0-3 0,1 2-1,0-3 1,0-1-1,1-4 1,-1-3-10,3 27 1,1-7 0,1-7 27,4 9 0,3-22 0,10-37 0,-5-91 0,-18-8 0,-5-17 0,-1-8 0,1-5 0,-1-8 0,-1-6 0,-1-3 0,0 21 0,-2-3 0,0-2 0,0-3 0,-1-2 0,-1-1-50,1 13 1,0-3 0,-1-1-1,0-1 1,-1-1 0,1-1 0,-1 0-1,1-1 1,-1-5 0,0 0 0,1-2-1,-1 0 1,0 0 0,-1-1 0,1-1-1,-2 0 50,1 7 0,-1-1 0,0 0 0,-1-1 0,0 0 0,0-1 0,1 1 0,0-1 0,0 1 0,1-1 0,0 1 0,0-1 0,1 0 0,-1 0 0,1 0 0,0-1 0,1 0 0,-1 0-52,1 6 0,0 0 0,1-1 1,-1 0-1,1-1 0,0 1 0,0 0 1,0 0-1,0 0 0,0 1 0,1-8 1,-1 1-1,0-1 0,1 1 0,0 0 1,-1 0-1,2 1 0,-1-1 0,1 1-6,0 2 0,1 0 0,-1 1 0,1-1 0,1 1 1,-1 0-1,0 0 0,1 1 0,-1 1 0,0-8 0,0 1 1,0 1-1,0 0 0,1 1 0,-1 0 0,0 1 0,1 0 29,-1 6 0,1 0 0,-1 1 0,0 0 0,1 1 0,0 1 0,0 1-1,2 1 1,0-17 0,1 1 0,0 2 0,1 1 0,1 2 0,0 2 29,2-9 0,0 1 0,2 3 0,0 3 0,0 4-40,0-3 0,0 3 0,1 6 0,3 10 0,9-19 0,7 31 40,9 52 0,-20 69 0,-11 50 0,-3 11 0,0-40 0,-2 5 0,-1 6 0,-1 3 0,0 3 0,0 3 0,1-15 0,-1 3 0,0 3 0,0 2 0,0 1 0,0 3 0,0 0 0,0 2 0,-1 1 0,1-6 0,-1 3 0,0 1 0,0 2 0,0 1 0,0 1 0,0 0 0,-1 1 0,1-1 0,0 1 0,0-1 0,0-6 0,0 1 0,0 0 0,0 0 0,0 1 0,0 0 0,0-1 0,0 1 0,0 0 0,0 0 0,0 0 0,0 0 0,0 2 0,0-1 0,0 0 0,0 1 0,0 0 0,-1 0 0,1 0 0,0-1 0,0 1 0,0-1 0,1-1 0,-1 1 0,1 5 0,0 0 0,-1-1 0,1 0 0,1 0 0,-1 0 0,0 0 0,0-1 0,1 1 0,0-1 0,-1 1 0,1-2 0,0 0 0,0 0 0,-1 0 0,1 0 0,1 0 0,-1-1 0,1 0 0,-1 0 0,2-1 0,-1 0 0,2 5 0,-1 0 0,1-1 0,0 0 0,1 0 0,-1-1 0,2 0 0,-1-1 0,1 0 0,0-1 0,1 5 0,0-1 0,1 0 0,0-1 0,1 0 0,0-1 0,0-1 0,0-1 0,1 0 0,1 4 0,-1 0 0,2 0 0,-1-1 0,1-2 0,0-1 0,1-2 0,0-2 56,1 0 0,0-2 0,1-2 0,0-1 0,0-2 1,1-1-1,-1-3 0,5 18 0,-1-3 0,1-3 1,0-3-1,1-5-56,2 0 0,0-5 0,1-4 0,0-7 0,10 28 0,4-22 163,20-30 1,-11-118-164,-19-3 0,-6-20 0,-13 23 0,-4-10 0,-2-8 0,-2-4 0,2-3 0,0 6 0,0-3 0,0-5 0,-1-2 0,0-2 0,-1-2 0,-2-1 0,-1 20 0,-1 0 0,-1-2 0,-1-1 0,0-1 0,0-1 0,-1-1 0,0-1 0,0-1 0,1-1 0,-1 6 0,0-2 0,0-1 0,0-1 0,0-1 0,0 0 0,-1-1 0,0 0 0,0-1 0,0 1 0,0 0 0,0 0 0,0-1 0,-1 0 0,1 0 0,-1 0 0,0-1 0,0 1 0,0-1 0,0 0 0,0 0 0,0 0 0,-1-1 0,2 1 0,-1 4 0,0-1 0,1 1 0,-1-1 0,0 1 0,1-1 0,-1-1 0,0 1 0,1 0 0,-1-1 0,1 1 0,0-1 0,0 1 0,-1-2 0,1 1 0,0-1 0,0 0 0,0 0 0,0 0 0,1 0 0,-1-1 0,0 1 0,1 0 0,0-1 0,-1 1 0,2-1 0,-1-1 0,0 0 0,0 0 0,1-1 0,0 1 0,0-1 0,0 0 0,0 1 0,0-1 0,0 0 0,1 1 0,0-1 0,-1 0 0,1 1 0,0-1 0,0 1 0,1-1 0,-1 0 0,1 0 0,-1 0 0,1 1 0,0-1 0,0 1 0,0 0 0,1 0 0,-1 0 0,0 2 0,1 0 0,-1 0 0,1 0 0,0 0 0,0 0 0,0 0 0,0 1 0,1 0 0,-1 1 0,0 1 0,0 0 0,1 0 0,-1-8 0,0 0 0,1 1 0,-1 0 0,1 1 0,0 1 0,-1 0 0,1 1 0,0 0 0,0 1 0,-1 1-54,1-3 0,0 0 0,0 1 0,-1 0 1,1 0-1,0 2 0,0 1 0,0 2 0,1 1 1,-1 3-1,1-19 0,0 2 0,1 2 1,-1 3-1,1 2 0,0 3 0,0 4 54,1-10 0,1 4 0,0 3 0,0 5 0,1 6 0,0-21 0,0 9 0,4 17 0,18-7 0,-14 92 0,-5 78 0,-6-6 0,-4 18 0,1-20 0,0 10 0,-2 7 0,1 6 0,-2 2 0,1-21 0,0 4 0,-1 2 0,-1 3 0,1 1 0,-1 1 0,1 1 0,0 0 0,0-4 0,2 1 0,-1 1 0,0 1 0,0 0 0,1 1 0,-2 1 0,1 1 0,-1 1 0,-1-2 0,-1 1 0,0 2 0,0 0 0,-1 1 0,0 0 0,1 0 0,0 0 0,1-2 0,0 0 0,0 4 0,1 0 0,1-1 0,-1 0 0,1 0 0,1-1 0,-1-1 0,1-1 0,-1 0 0,1 4 0,0-1 0,0-1 0,1 0 0,-1-1 0,1-1 0,-1-1 0,1-1 0,0 6 0,0-1 0,1-1 0,-1-1 0,1-1 0,-1-1 0,1-3 0,0 4 0,-1-2 0,1-1 0,0-2 0,0-3 0,1-1 0,0 2 0,1-2 0,-1-2 0,1-2 0,1-4 245,-1 1 1,1-2 0,1-4 0,0-6 245,1 38 1,7-33-247,8-62 1,-11-50 0,-8-39 0,0-6-222,1 2 1,1-7 0,-2-6 0,-1-5 0,-1 15 0,-1-4-1,-1-3 1,-1-2 0,1-3 0,-1-1-67,0 13 1,1-3 0,-1-1 0,0-1 0,-1-1 0,1-1 0,-1 0 0,1 0 0,0-2 0,-1-1 0,1-1 0,-1 0 0,1 0 0,-1 0 0,0-1 0,0 1 41,0-3 0,-1 1 0,0-2 0,0 1 0,0 0 0,0 0 0,0 0 0,1 1 0,1 4 0,0-1 0,-1 1 0,2 1 0,-1-1 0,0 1 0,1 0 0,0 0-66,0 2 0,0-1 1,0 0-1,1 0 1,0 1-1,-1 1 1,1 1-1,0 1 1,0-4-1,0 1 1,1 1-1,-1 1 1,0 1-1,1 2 0,0 1-44,1-19 1,0 2 0,0 2 0,0 3-1,0 4 1,0-1 0,0 4 0,0 5-1,0 8 437,1-19 1,-2 15 0,-5-8-1,-1 83 1,0 51 0,3 36-217,0-9 0,0 9 1,-1 8-1,1-15 0,0 6 1,-1 4-1,0 4 0,-1 1-187,0 4 0,-2 4 1,0 3-1,0 2 0,0 0 1,1-1-1,1-12 1,1-1-1,1 2 0,-1-1 1,1 1-1,0 0 0,-1 1 5,0 3 1,0 1 0,0 1 0,0 0-1,0-1 1,1 1 0,0-1 0,1-3 0,1 1-1,-1-1 1,1 0 0,0 0 0,1-1-1,-1-1-14,1 11 1,-1 0 0,1-1 0,0-1 0,0-1 0,1-3 0,-1 9 0,0-3 0,1-1 0,0-2 0,-1-2 84,1-9 0,0 0 0,0-2 0,0-3 0,0-5 163,0 26 1,0-7 0,0-20 0,0-7 0,0-107 0,0-33-42,0-6 1,0-14 0,0-8 0,0 14 0,0-5 0,0-5 0,0-3 0,0-3-53,0 14 0,0-4 0,0-2 0,0-2 1,0-1-1,0 0 0,0 1 0,0-3 0,0 0 1,0-1-1,0-1 0,0 1 0,0-1 1,0-1-87,0 11 0,0-2 0,0 1 1,0-1-1,0 0 0,0 0 0,0 0 1,0 2-1,1-11 0,-1 1 0,0 0 1,0 0-1,1 1 0,-1-1 0,1 1 16,-1-1 0,1 0 0,0 0 0,0 1 0,0 0 0,0 1 0,0 1 0,0 8 0,1 0 0,-1 1 0,0 1 0,1 1 0,0 1 0,0 2 0,1-7 0,0 1 0,1 1 0,-1 3 0,1 1 0,-1 4 0,0-19 0,0 4 0,-1 4 0,0 7 0,1 6 0,-1 5 0,0 9 0,-1-5 0,0 31 0,-1 90 0,0 24 0,0 18 0,0-17 0,-1 8 0,1 5 0,-1 5 0,0-16 0,0 5 0,0 3 0,0 1 0,0 1 0,-1 0 0,1 3 0,0 1 0,-1 1 0,1 0 0,-1 1 0,1 1 35,-1-11 0,0 0 0,0 2 0,0-1 0,0 1 0,0-1 0,1-1 0,-1 11 0,0 0 0,1-1 0,-1 0 0,1-1 0,0 0-35,1-2 0,-1-1 0,1 1 0,1-2 0,-1-1 0,0-1 0,0 9 0,0-1 0,0-2 0,0 0 0,0-2 0,0-5 0,0 0 0,0-1 0,0-2 0,0-3 0,0 3 0,0-3 0,0-3 0,0-3-234,0 3 0,0-3 1,0-6 233,0 8 0,0-15 0,0-25 0,0-89 0,0-10 0,0-13 0,0-12 0,0-11 0,0-7 0,0 25 0,0-5 0,0-3 0,0-1 0,0 0 0,0-5 0,0 0 0,0-2 0,0 0 0,0-1 81,0 11 1,0 0 0,0-2 0,0 1 0,0-1 0,0 0 0,0 0 0,0 0 0,0 0 0,0-1 0,0 1 0,0 0-66,0 1 1,0-1 0,-1 0 0,1 1 0,0 0 0,1 2-1,0-12 1,1 1 0,-1 1 0,1 2 0,1 1-17,-1 7 0,0 0 0,1 2 0,0 2 0,0 3 0,2-26 0,0 4 0,0 6-233,-1 17 1,1 5 0,-1 5 232,1-12 0,-1 34 0,-4 71 0,-1 30 0,0 17 0,-1-2 0,0 9 0,-1 4 0,0-2 0,-2 5 0,1 3 0,-1 2 0,0-9 0,0 3 0,-1 1 0,1 1 0,0-1 0,-1 2 0,0 0 0,0 0 0,1 1 0,-1-1 98,1 3 0,-1 0 0,1 0 1,0-1-1,0 0 0,1-6 1,0-1-1,0 0 0,0-1 1,0 1-93,0 0 1,0 1 0,0 0 0,0-2 0,1-2 0,-1 9 0,1-1-1,1-3 1,0-3-7,2 16 0,1-5 0,-2-6 271,-2 12 0,-3-19 0,-7-29-271,-13-78 0,2-65 0,7 17 0,1-9 0,7 15 0,2-4 0,0-4 0,-3-16 0,1-5 0,1-1 0,4 21 0,0-2 0,1 1 0,-1-2 122,1-1 1,-1-1 0,1 0 0,0 1 0,1 2 0,2 0 0,-1 0 0,0 2 40,-1-21 1,-1 2 0,1 3 0,1 10 0,0 2 0,1 3-138,0-24 1,0 8 456,0 26 0,0 10-483,0 1 0,0 109 0,0 42 0,0-16 0,0 8 0,0 5 0,0-7 0,0 4 0,0 3 0,0 1 12,0-11 1,0 3 0,0 0 0,0 1 0,0-1 0,0-2 0,0 0 0,0 0 0,0 0 0,0-1-13,0 1 0,0 0 0,0-1 0,0 0 0,0-2 0,0 12 0,0-3 0,0 0 0,0-2 0,0-5 0,0 0 0,0-3 0,0-4 0,0 4 0,0-5 0,0-7 0,1 1 0,-2-18 0,-1-32 491,-5-56 1,-10-46-276,4 29 0,0-5 1,-2-27-1,1-7-216,5 17 0,0-3 0,1-2 0,3-9 0,1-3 0,0-1-123,1 16 0,-1-1 0,1-1 0,0-2 0,1-5 0,1-2 0,0 0 0,1-2 0,0-4 0,0-1 0,0-1 0,0 1 0,0 3 0,0 0 0,0 1 0,0 2-47,0 4 1,0 1 0,0 3 0,0 3 496,-1-5 1,1 4 0,1 6-1,3-14 1,1 28 0,-3 53-1,4 87 1,-4 11 0,-2 16-316,1-35 1,-1 4 0,-1 4 0,1 1 0,0 10 0,0 4 0,0 1 0,0 2-112,0-12 1,0 2 0,0 1-1,0 0 1,0 0 0,0 2-1,0 0 1,0 1 0,0-1-1,0 1 0,0-1 1,0 0 0,0 0-1,0 0 1,0-1 0,0-4-1,0-1 1,0-1 0,0 0-1,0 1-11,0 0 1,0 1 0,0-1 0,0-1-1,0-3 1,2 8 0,0-3 0,0-3-1,1-2-63,1 11 0,1-5 1,-1-5 172,-1 14 0,3-16 491,11-19 1,-14-55-1,3-43 1,-6-50-372,-2 21 1,-2-8-1,-3 9 1,-2-4-1,1-4-120,0 2 0,-1-3 0,1-3 0,0 0 0,-1-9 0,1-1 0,-1-1 0,2-3-99,2 13 1,1-2 0,0 0-1,1-2 1,0 1 0,0-4-1,0 0 1,1-1 0,0 0-1,1 0 0,-1-1 1,1 0 0,-1-1-1,1 1 1,0 2 0,0 3-1,1 2 1,0 0 0,-1 0-1,1 2-42,0-14 1,0 1-1,0 2 1,0 3-1,0-10 1,0 3-1,0 5 468,0 18 1,0 4 0,0 6-83,-1-4 1,2 12 0,6 15 0,-1 67-210,-2 33 0,-2-10 1,-1 5-37,-1 14 0,0 4 0,0 10 0,0 4 0,0-22 0,0 2 0,0 0 0,0 4 0,0 1 0,0 0-164,0 3 0,0 1 0,0-1 0,-2-4 0,0 1 0,-1-1 160,1 5 0,0 0 0,0-2 0,-5 21 1,1-5 3,2-13 0,1-5 491,0-15 1,-1-5 491,-4 5 0,-3-38 0,-9-22-244,9-18-739,-6 1 983,-3-1-812,-10-17 1,-1-4-172,5-18 0,7-2 0,6-4 0,-3-23 0,12 37 0,2-2 0,-2 0 0,1-1 0,3-2 0,0 1 0,0-36 0,0 6 0,0 22 0,0 137 0,3-17 0,1 11 0,0 7 0,1 11 0,0 9 0,0 4 0,0 0 0,-1-18 0,-1 1 0,1 1 0,0 0 0,0 2-99,1 4 1,0 2 0,0 0-1,1-1 1,-1-1 0,1-4-1,0-2 1,0 0 0,0-1-1,1-1-42,1 13 1,1-1-1,-1-2 1,0-3-1,-1 15 1,0-4-1,0-5-187,0-17 0,-1-5 0,1-5 176,-1 5 0,3-16 0,9-25 152,-5-84 0,-8-4 0,-4-10 0,-2-24 0,-4-7 0,0 21 0,-1-3 0,-1-3 0,-1-10 0,-1-3 0,0-2 0,4 21 0,-1 0 0,2-2 0,0 0-123,0-3 0,0-1 0,1-1 0,1 0 0,-1-1 0,0 0 0,0-1 0,1 0 0,-2 1 0,1 0 0,0 0 0,0 1 0,0 4 0,0 1 0,1 0 0,1 3 64,0-16 0,2 2 0,-1 4 0,0-15 0,0 8-45,0 24 1,0 8 103,0-18 0,0 71 491,0 21 1,0 26-165,0 26 1,0 2 0,0 10-170,0-9 0,0 4 0,0 4 0,0 11 1,0 3-1,0 5-281,0-12 0,0 4 0,0 1 0,0 0 0,0 1 0,0 1 0,0 0 0,0 0 0,0 3 0,0 0 0,0 1 0,0-1 0,0-1 0,1-1 0,-1 1 0,1-1 22,0-3 0,1 0 0,-1-1 1,2-4-1,-1 9 0,2-5 1,0-3 427,2-12 1,2-3 0,-2-7 163,-1 2 1,1-13-220,3-14 1,-9-48-273,0-21 0,-3-40 0,1 22 0,-2-5 0,-1-19 0,-1-6 0,0 13 0,-1-3 0,0-2 0,1-6 0,-1-1 0,1-2-164,-1-3 0,0-1 0,1 0 0,2-4 0,0-1 0,1 1 64,1-2 1,0 1-1,0 3 1,1 11-1,0 2 1,1 2 99,0-27 0,0 8 327,-1 29 1,2 13 0,1 25-1,4 70 1,0 26 0,-1 17-204,1-12 1,1 7 0,0 3 0,-1-5 0,1 4 0,0 2 0,-1 3-224,-1-8 1,0 3 0,0 2-1,0-1 1,1 0 0,0-4-1,1-1 1,0 1 0,0-1-1,-1-1-24,1 20 0,-1 0 0,0-2 0,1-1 0,0-8 0,0-1 0,0-2 0,0-3-205,2 14 0,-1-4 0,1-5 233,0-13 1,0-3 0,4-10 94,4-7 0,5-14 0,17-23 0,0-78 0,-20-15 0,-5-17 0,-2 2 0,-1-8 0,-1-5 0,-4 17 0,0-3 0,-1-2 0,0-1-100,-1 10 1,0-2 0,0 0 0,0 0 0,-1 1 0,1-15 0,-1 1 0,-1 1 0,0 2 99,-1 8 0,-1 2 0,-1 2 0,1 3 0,0-7 0,0 5 0,0 6 0,0-3 0,0 10 0,0-20 0,0 67 491,0 22 1,2 57-247,5 39 1,-2-19 0,2 14 0,0 7-148,-1-22 0,0 3 0,1 4 1,0 2-1,0 1 0,1 8 1,1 2-1,0 1 0,0 2 1,0 1-189,-2-10 1,1 2-1,0 1 1,0 0 0,-1-1-1,0-2 1,0 8 0,0-2-1,-1-1 1,-1-2-1,1-2-51,-1 10 1,1-3-1,-1-3 1,-2-5-1,0 6 1,-1-6-1,0-10-351,1-3 0,0-14 819,0-4 1,-4-115 0,-1-44-221,1 17 1,-1-7 0,-1-5 0,-2 12 0,-1-3 0,-1-2 0,-1 0-108,-1-5 0,-1-1 0,0 0 0,0 1 0,-1 4 0,-1 0 0,1 1 0,-1 2-141,0 6 1,0 1-1,1 1 1,0 0-1,-1-22 1,1 1-1,-1 2 24,-1 6 1,-1 2-1,2 2 1,3 9-1,2 3 1,-1 2 116,-2-20 0,1 6 0,-1 17 0,0 7 0,-3-17 0,4 25 983,-8 43-492,15 20 1,-9 56-247,7-17 1,1 6 0,-1 17 0,-1 7-125,1-12 0,-1 4 0,1 0 1,1-3-1,0 0 0,1 0-185,1 5 0,1 0 0,1-3 0,-1 19 0,0-4 64,0-10 0,0-6 983,0 22 0,-9-17-930,-2-54 0,-9-29-53,1-17 0,6-13 0,0-13 0,8-20 0,-1-26 0,4 34 0,2-3 0,0-7 0,0-2 0,-1-7 0,-1-2 0,-1 0 0,0 0 0,2 7 0,0 2 0,-3 3 0,1 2 0,2 10 0,0 2 513,1-39-513,0 35 0,0 96 0,0 28 0,0 17 0,0 3 0,0 8 0,0 2 0,0 3 0,0 1 0,0 2-141,0-21 1,0 2-1,0-1 1,0-1-1,0 15 1,0-2-1,0-4-58,0-14 0,0-3 0,0-4 199,0 16 0,0-10 0,0 9 0,0-62 0,0-43 0,-2-9 0,-5-4 0,-4-2 0,-8-5 0,1-17 0,5-22 0,4 32 0,1-3 0,1-11 0,1-3 0,0-6 0,1-1 0,-2-5 0,1 1 0,3 5 0,2 2 0,-3 7 0,1 3 491,2 3 1,0 4 106,1-15-598,0 33 0,0 37 0,0 35 0,0-1 0,0 14 0,0-4 0,0 3 0,0 1 0,0-7 0,0-6 0,0-9 0,0 13 0,-9-24 0,-10 4 0,-12-17 0,-4-24 0,9-8 0,0-1 0,15-13 0,0 22 0,2 5 0,9 51 0,0 40 0,0-19 0,0 3 0,0 12 0,0 1 0,1 4 0,1 0 0,1-4 0,0-1 0,-2-1 0,0-3 0,2-7 0,1-3 0,0 35 0,3-17 0,-5-26 0,7-26 0,-14-53 0,-8-26 0,0-10 0,-13 3 0,11-21 0,8 36 0,1-2 0,0-8 0,1 0 0,-1-4 0,-1-1 0,-1 0 0,1-1 0,3 1 0,1 1 0,-4 8 0,1 1 0,-1-35 0,1 4 0,6 34 0,0-3 0,9 43 0,1 17 0,10 35 0,-3 22 0,-3 24 0,-6-35 0,1 3 0,-2 11 0,-1 2 0,2-5 0,-1 0 0,0 5 0,-1-1 0,-1-13 0,-1-2 0,-4 35 0,0-22 0,0-41 0,6-67 0,5-34 0,8-11 0,4-12 0,-7 25 0,1-8 0,2-4 0,1 1 0,-2 11 0,2-1 0,1-1 0,0-1 0,1-1-99,2-7 1,1-3 0,0 0-1,0 0 1,0 2 0,-1 4-1,-1 1 1,1 0 0,-1 1-1,1 0-11,-1 1 1,1 0 0,0 0 0,-1 1-1,0 3 1,3-6 0,-1 1 0,1 3-1,0 3-87,6-13 0,1 5 1,0 5-1,6-11 0,0 15-292,20 4 1,-9 35 488,-11 30 0,0 72 0,-17-8 0,-4 11 0,-5 6 0,-3 10 0,-1 6 0,0-4 0,-1 4 0,0 4 0,0 2 0,-2-14 0,0 3 0,0 0 0,0 2 0,0 0-99,1 7 1,-1 1 0,1 1-1,-1 0 1,1 0 0,0 3-1,0 0 1,1 0 0,-2 0-1,1 0 0,-1-1 1,-1 0 0,-1 0-1,1 0 1,1 0 0,0-3-1,1 0 1,0 0 0,-1-1-1,1-1-11,-2-4 1,0 1 0,0-2 0,0-2-1,1-1 1,2 8 0,0-2 0,0-3-1,0-1-136,-1-9 0,-1-1 0,1-2 0,0-4 234,1 7 0,1-4 0,0-9 12,-1-3 0,3-23 0,2-39 0,-4-49 0,-7-29 0,2 3 0,-1-9 0,-1-7 0,0 2 0,1-6 0,-1-4 0,0-4 0,-1 21 0,0-4 0,0-1 0,0-2 0,0-1 0,0 2 0,1-1 0,-1-1 0,1 0 0,0 0 0,0 0 0,0-1-68,1-4 0,0-1 1,0-1-1,0 1 1,1 0-1,0 1 0,0 4 1,0 1-1,1 1 1,0 0-1,0 0 1,0 1 67,0 2 0,0-1 0,0 1 0,0 1 0,1 1 0,1 3 0,0-4 0,2 1 0,-1 3 0,2 2 0,-1 3 0,6-29 0,0 6 0,1 9 0,1-6 0,3 20 0,13 23 0,-14 106 0,-9 31 0,-4 21 0,-5-36 0,-1 5 0,-1 4 0,1 2 0,0 14 0,0 3 0,0 4 0,0 1 6,0-13 1,0 2-1,0 1 1,0 0 0,0 1-1,0 3 1,0 0-1,0 0 1,0 1 0,0-1-7,0 0 0,0-1 0,0 1 0,0-1 0,0 0 0,0 0 0,0-1 0,0 1 0,0-2 0,0 1 0,0-4 0,0 0 0,0-1 0,0 0 0,0-3 0,0 10 0,0-1 0,0-2 0,0-3-10,0-8 0,0-2 1,0-2-1,0-4 10,0 6 0,0-5 0,0-12 983,0 9-787,0-149 1,0 15-1,0-17 1,0-8 0,0-3-108,-1-1 0,1-6 1,0-4-1,0-2 0,1-1 1,-1 8-1,0-1 0,1-1 1,0-2-1,0-1 1,0-2-161,0 8 1,0-2 0,0-2 0,1 0-1,0 0 1,0 0 0,2 1 0,0 4 0,1-1-1,0 1 1,1 1 0,0-1 0,2 0-1,-1 1-5,2-1 0,0 0 1,1-1-1,0 1 0,1 1 1,1 0-1,-1 2 1,2-7-1,0 1 0,1 0 1,0 2-1,1 2 0,1 1-34,2-8 1,1 1 0,1 3 0,0 3-1,1 4 1,2-1 0,0 3 0,1 6-1,4 10 437,18-21 1,6 27 0,29 39-260,-41 81 1,-8 34-1,-13-20 1,-4 10 0,-1 7-1,-1 4-68,-3-9 0,-1 5 0,-1 4 0,0 2 0,0 2 0,1-1 0,-1-6 0,0 1 0,0 1 0,1 1 0,-1 1 0,0 1 0,-1 0-62,0-5 1,0 1-1,-1 1 1,1 1-1,-1 0 1,0 0-1,1-1 1,0 0 0,0 0-1,-1-1 1,1-1-1,1 1 1,-1 0-1,0 0 1,0 0-1,0 0-4,1 0 0,-1 1 1,0 0-1,0 0 1,1 0-1,-1-1 1,1-1-1,-1-1 1,1 6-1,0 0 1,0-2-1,0 0 1,1 0-1,-1-2 0,0 0-24,1 8 1,0 1-1,0-2 1,-1-1 0,1-3-1,-1-2 1,0-1 0,0-2-1,-1-2 1,1-4-1,-2-5-238,1 18 0,0-7 0,-1-10 277,-1 10 0,0-39 51,4-84 0,-1-21 0,0-21 0,0-6 0,0-2 0,1-6 0,-1-5 0,0-3 0,-3 22 0,-1-2 0,1-2 0,-1-1 0,-1-3 0,0 0 9,-1 2 1,-1-2 0,0-2 0,0 0 0,-1-1 0,1-1-1,-1 1 1,1-1 0,-1-1 0,1 1 0,-1-2 0,0 1 0,0 0-1,0-1-9,1-2 0,-1 0 0,1-1 0,-1 1 0,0-1 0,0 1 0,-2 0 0,0 4 0,0-1 0,-2 1 0,1 0 0,-1 0 0,0 0 0,0 0 0,-1 0 0,1-1 0,-1 0 0,0 1 0,0 0 0,1 2 0,-1 2 0,0-4 0,-1 2 0,1 1 0,0 1 0,0 2 0,0 2-197,1-5 0,0 1 1,0 3-1,0 2 0,1 5 93,-2-28 1,1 6 0,2 24-1,2 19 1,0 95 0,0 33 103,0 0 0,0 10 0,0 8 0,1-17 0,0 6 0,0 4 0,1 2 0,-1 2 0,0-2 0,0 3 0,-1 2 0,1 1 0,0 0 0,2-1 0,1 1 0,0-1 0,2 0 0,-1 1 0,1-1 0,-1 1 0,1-1 0,-1 1 0,1 0 0,-1 0 0,1-1 0,-1-1 0,2 12 0,-1 0 0,1-2 0,0-1 0,-1-1 0,-1-6 0,1-1 0,-1-1 0,0-3 0,0-4 0,-1 4 0,-1-2 0,0-6 0,0-10 491,2 9 1,-1-26-165,-4-40 1,0-74 0,0-48-188,0 26 0,0-7 1,0-5-1,0 6 1,0-4-1,0-4 1,0-4-223,0 21 0,0-4 0,0-2 0,0-1 0,0 0 0,0 0 0,0 1 0,0-2 0,0 1 0,0 0 0,0-1 0,0 1-8,0-2 1,0 0-1,0 0 1,0 0 0,0 1-1,0 1 1,0-10 0,0 0-1,0 2 1,0 1-1,0 2 83,0 8 1,0 1 0,0 2 0,0 2-1,0 4 203,-1-25 1,1 6-1,1 9 1,1 0 0,4 22 130,7 38 1,2 80 0,1 43-206,-1-8 1,0 12 0,1 6 0,-5-27 0,1 4 0,0 3 0,1 2 0,0 2-131,0-1 1,1 2 0,0 3 0,1 0 0,-1 0 0,1 0 0,-2-3 0,1 1 0,0 0 0,0 0 0,0-1 0,-1-1 7,1-2 0,-1 0 0,0 0 0,1-1 0,-2-1 0,1 0 0,1 12 0,-1-1 0,0 0 0,-1-2 0,-1-1 0,-3-8 0,-1-1 0,0-1 0,-2-2 0,1-1 0,-1 12 0,1-2 0,-2-2 0,0-2-78,-1-9 1,-2-2-1,1-1 1,-1-4-1,0 8 1,-1-4-1,1-4 78,-1 9 0,0-10 983,0-3-820,0-101 1,0-32 0,1 3 0,1-11 0,1-8 0,0-4-89,-1 10 1,0-6-1,0-3 1,0-3 0,0-1-1,1 0 1,-1 2-1,0-1 1,0-1 0,0-2-1,1-1 1,-1-1 0,0-1-142,0 2 0,-1-2 1,1-1-1,-1-1 1,1 0-1,-1 0 1,1 1-1,0 1 1,0-6-1,1 0 1,-1 0-1,1 2 1,-1 0-1,1 0 0,-1 2-16,0 4 0,0 0 0,0 0 0,0 2 0,0 1 0,0 2 0,-1 2 0,2-16 0,-1 1 0,0 4 0,0 4 0,0 4-164,1 1 0,1 2 0,-1 8 0,0 12 737,-1-4 1,1 34-329,1 83 1,0 45 0,-3-9 0,-1 15 0,-2 8 0,1 2-120,1-24 1,-1 3-1,0 3 1,0 1 0,0 1-1,-1 0 1,0-9 0,-1 1-1,1 1 1,-1 0 0,0 0-1,0 1 1,-1 0-116,0 3 1,0 0 0,-1 1 0,0 0-1,0 0 1,0 0 0,0-1 0,1-3 0,0 0-1,-1 0 1,1 0 0,0 0 0,-1-1-1,1 0-11,-1 14 0,-1-1 0,1 1 0,-1-1 0,1 0 0,-1-1 0,1-3 0,1 0 0,-1-1 0,0 0 0,1 0 0,-1-2-8,0-5 1,1-1-1,-1 0 1,1-2 0,0 0-1,0-2 1,0 9 0,0-1-1,0-2 1,1-2-1,0-3 3,2 6 0,0-1 1,2-7-1,0-12 87,1 7 0,5-35 0,11-72 0,3-34 0,-3-5 0,-2-18 0,0-8 0,0-2 0,-5 21 0,0-3 0,0-2 0,0-2 0,-1-2 0,1-2 7,0-1 0,-1-3 0,1-3 0,0-1 1,-1 0-1,0 0 0,-1 0 0,-1 1 0,0 1 1,0-1-1,-1 0 0,0-1 0,-1 1 0,0-1-7,0-2 0,-1-1 0,-1 0 0,1 0 0,-1 1 0,0 1 0,1 1 0,-1-6 0,1 1 0,0 1 0,0 2 0,-1 1 0,-1 1 0,-1 7 0,-1 2 0,0 0 0,0 2 0,-1 2 0,1 4 0,1-22 0,0 0 0,0 11 0,-1 20 0,-1-4 0,0 129 0,0 47 0,0-26 0,0 9 0,0 7 0,0 4 0,0-16 0,0 5 0,0 3 0,1 1 0,-2 1 0,1 0 0,-1 5 0,-1 0 0,1 1 0,-1 1 0,-1 0 0,1 0 6,0-11 1,-1 1 0,0 0-1,0 0 1,0 0 0,0 0 0,0 0-1,0 0 1,1 1 0,-1-1 0,0 0-1,0 1 1,-1-2 0,1 1-7,-2 11 0,0 0 0,-1 0 0,0-1 0,1-1 0,-1-2 0,1-7 0,0 0 0,-1-2 0,1 0 0,-1-2 0,0 0 0,-1 8 0,0-1 0,-1-1 0,0-3 0,-1-5 0,-5 26 0,-1-8 0,-2-8 0,-6 0 0,1-13 0,-7 14 0,10-151 0,14-2 0,3-15 0,-2 4 0,0-10 0,-1-7 0,1-3 0,0 11 0,-1-4 0,1-4 0,-1-1 0,1-2 0,0-1 0,0 7 0,0-2 0,0-1 0,1-1 0,-1-2 0,1 1 0,1-2 10,-1 5 0,1-1 0,1-1 0,-1-1 0,1 0 0,-1 0 0,1 1 0,0 1 0,-1-7 0,1 0 0,-1 1 0,1 0 0,0 1 0,0 1 0,0 0-10,0 5 0,1 0 0,0 1 0,0 0 0,1 1 0,-1 3 0,0 1 0,0-15 0,0 1 0,0 3 0,0 4 0,0 3 0,0-1 0,0 4 0,0 5 0,0 6 0,0-31 0,0 27 0,0 50 0,0 91 0,-3 1 0,-2 16 0,0 5 0,-1-4 0,-1 4 0,0 3 0,1 3 0,0-7 0,0 3 0,0 2 0,0 2 0,-1 1 55,0-5 0,0 2 0,-1 1 1,0 1-1,0 0 0,0-2 0,1-5 1,0 0-1,0 0 0,1-1 0,-1-1 1,0 1-56,-1 13 0,0 0 0,1-1 0,-1-1 0,0-2 0,0-9 0,1-1 0,0-2 0,-1-1 0,1-1 0,-2 8 0,1 0 0,0-4 0,0-5 0,1 3 0,0-5 0,2-9 0,-1 2 0,3-31 0,3-52 0,0-61 0,1 10 0,0-14 0,1-5 0,1 0 0,0-5 0,0-5 0,1-2 0,1 7 0,0-3 0,1-2 0,0-2 0,1-2 64,-1 7 0,2-1 0,-1-3 0,1 0 0,0 1 0,0 0 0,0 2 0,0-1 0,-1 1 0,1 0 0,0 1 0,-1 0-64,0 4 0,-1-1 0,0 0 0,1 2 0,-1 2 0,1 2 0,3-21 0,1 2 0,1 5 0,-1 2 0,-2 13 0,1 2 0,0 4 0,0 6 0,5-40 0,5 37 0,-1 67 0,-9 50 0,-9 30 0,3 2 0,-2 11 0,-1 5 0,-1-7 0,0 4 0,-1 4 0,0 2 14,-1-5 0,0 2 0,-1 3 0,0 0 1,0 0-1,-2 1 0,0 1 0,0-1 0,-2 1 1,0-1-15,-1 0 0,0 0 0,-1 0 0,-1-2 0,0-2 0,0-10 0,-1-2 0,1-1 0,-1-1 0,0-2 0,0 10 0,-1-1 0,1-2 0,0-6 0,-2 6 0,1-5 0,0-14 0,-8 8 0,13-117 0,5-16 0,2-15 0,3 6 0,1-9 0,1-7 0,1-3 0,0-2 0,2-5 0,0-4 0,1-3 0,-1 0 0,-2 18 0,0 0 0,0-2 0,0-2 0,1 0 0,0-2 0,1-1-58,0 2 1,1-2 0,1-2 0,0-1 0,1 0 0,-1 0-1,0 1 1,0 2 0,0-7 0,0 1 0,0 1 0,-1 1 0,1 0-1,0 0 1,1 2 57,-1 3 0,1 0 0,1 0 0,-1 1 0,1 2 0,-1 1 0,0 3 0,2-15 0,-1 2 0,1 3 0,0 3 0,1 5 0,3 2 0,1 4 0,0 5 0,1 5 0,12-40 0,1 47 0,10 124 0,-27-4 0,-6 15 0,-1 8 0,0 7 0,-2 9 0,-1 5 0,0 4 0,-1-21 0,0 3 0,-1 3 0,0 1 0,0 1 0,0 0 0,-1-9 0,0 0 0,0 1 0,-1 0 0,0 1 0,1 0 0,-1 1-71,0 3 1,0 1 0,0 1 0,0 0-1,0 0 1,0 0 0,-1-2 0,1-2 0,-1-1-1,1 0 1,-1 0 0,0 0 0,0 0-1,1 0 66,-1 1 1,0 0 0,0 1 0,0-1 0,0 0 0,0-1-1,0-2 1,-1 6 0,1-2 0,0-1 0,0-1 0,-1-1 0,0-1 4,1 7 0,-2 1 0,1-3 0,0-3 0,-1-4 0,0 1 0,-1-2 0,0-6 0,0-10 0,-1 15 0,-3-38 0,-2-66 0,7-38 0,4-23 0,-2 11 0,0-9 0,0-7 0,0-2 0,0 12 0,0-3 0,0-3 0,0-2 0,0-1 0,0-1 0,0-7 0,0-1 0,0-2 0,0-2 0,0 0 0,0-1 10,0 8 0,0-1 1,0-2-1,0 0 1,0 0-1,0 0 1,0 1-1,1 2 1,-1 0-1,0 1 1,0-1-1,1 1 1,-1 1-1,1 0-10,-1-10 0,1 1 0,0 0 0,0 1 0,1 1 0,-1 2 0,1 8 0,-1 1 0,1 0 0,-1 3 0,1 1 0,1 2 0,1-22 0,2 2 0,-1 4 0,0 6 0,-3-4 0,0 6 0,4 16 0,21-5 0,-20 126 0,-3 41 0,0-22 0,2 9 0,-1 6 0,-1 0 0,-1-5 0,0 3 0,-1 1 0,0 3 0,-1 1 70,0-2 0,-1 2 0,0 1 0,-1 2 0,1 0 0,0-1 1,0 0-1,0 0 0,0 1 0,0 0 0,0-1 0,0 0-70,0 0 0,0-1 0,0 0 0,0 0 0,0 0 0,0-1 0,0 16 0,0-1 0,1-1 0,-1 0 0,1-1 0,0-4 0,0 0 0,1 0 0,-1-2 0,1-2 0,0 12 0,0-2 0,0-2 0,0-2-116,1-6 1,0-1 0,0-3 0,1-5 115,1 5 0,1-5 0,1-10 327,0-3 1,6-30 0,19-81-165,-7-31 1,-4-22 0,-7 20 0,-2-8 0,0-7 0,0-4-89,-2 13 1,0-5-1,0-3 1,0-2 0,0 0-1,-1-1 1,-1 10-1,0-1 1,-1-1 0,0-1-1,1 0 1,-1-1 0,0-1-147,1-7 1,-1-2 0,0-1 0,0 0-1,1 0 1,-1 0 0,1 3 0,0 6 0,0 1-1,0 0 1,1 1 0,-1 1 0,1 0-1,0 0-19,1-11 1,1 0-1,0 0 1,0 2 0,0 2-1,0 4 1,2-1 0,0 2-1,0 4 1,0 2-1,1 3-178,5-26 0,1 6 1,0 9 594,-3-7 1,7 31 0,11 59-83,-22 105 1,-9-31 0,-1 10 0,-1 6-137,-2 0 0,0 6 0,0 4 0,0 1 1,0-10-1,0 2 0,0 1 0,0 2 1,0 1-200,0 7 1,0 2-1,0 0 1,0 2 0,0-1-1,0-14 1,0-1 0,0 1-1,0 0 1,0 1-1,0-1 8,0 3 0,-1 0 0,1 1 0,0-1 0,0 1 0,1-1 0,-1 0 0,0 1 0,0-1 0,1 1 0,-1-1 0,1 0 26,-1-1 1,1 0-1,0 0 1,0-1-1,1-1 1,-1-1-1,1 10 1,0-2-1,1-1 1,0-2-1,0-2-91,3 9 0,1-1 0,0-4 1,-1-5 146,1 6 0,-1-6 0,3-8 327,6 16 1,7-37 0,13-78-132,-6-37 1,-6-23-1,-7-5 1,-5-12 0,-1-6-108,0 21 0,0-5 1,-1-3-1,0-3 0,-1 0 1,-2 9-1,-1-3 0,-1 0 1,0-2-1,0 0 1,-1-2-172,1-6 0,0-1 0,-1-2 0,0 0 0,0 0 0,0 1 0,-1 2 0,1-1 0,-1 1 0,-1 1 0,1 0 0,-1 1-17,-1 3 1,0 1 0,0 0-1,0 1 1,0 2 0,0 4-1,0-21 1,0 3 0,0 4-1,0 4-155,0-11 0,0 5 1,0 18 1236,0-10-820,0 137 1,0 39 0,0-12 0,0 13 0,0 6 0,0 3-83,0-16 1,0 3 0,-1 3 0,1 2 0,0 1 0,1 0 0,-1 6 0,1 2 0,1 0 0,-1 2 0,0 1 0,0 1-153,0-6 1,0 1 0,0 2 0,0 0-1,0 0 1,0 0 0,0-1 0,0-2 0,0-1-1,0-1 1,0 1 0,0-1 0,0 1-1,-1 0-5,1 1 0,-1 2 1,-1-1-1,1 1 0,0-2 1,0 0-1,0-3 1,1 5-1,0-1 0,0-1 1,0-2-1,1-1 0,-1-2-121,0 8 0,0-1 1,0-2-1,0-4 0,1-5 92,3 22 1,0-7 0,1-16 0,-3-14-1,5-32 105,11-69 0,-9-21 0,-5-21 0,0-6 0,0-4 0,1-7 0,-2-6 0,0-3 0,-1 17 0,-1-3 0,0-3 0,-1-2 0,1-2 0,-1-1-62,0 10 1,0-2-1,0-1 1,0-3-1,-1 1 1,1-2-1,0 1 1,0 1 0,0 0-1,0-1 1,0 1-1,0-1 1,0 0-1,0 0 1,0 0-1,0 0 60,0-2 1,0 0 0,0 0 0,-1 0-1,1 0 1,0 0 0,0 2 0,0 0-1,1-7 1,0 1 0,0 0 0,0 1-1,1 1 1,-1 1 0,0 2 1,0-6 0,0 0 0,1 1 0,-1 3 0,0 2 0,0 3 0,1 1 0,0 1 0,0 3 0,0 5 0,1 5 0,-1-11 0,1 8 0,2 7 0,1-10 0,3 34 0,7 95 0,-3 16 0,-1 18 0,-4-11 0,0 9 0,1 6 0,-1 3 0,-1 0 0,0 5 0,-1 3 0,1 2 0,0 2 0,-1-10 0,1 2 0,0 1 0,0 1 0,0 1 0,1 2-18,-1-7 1,0 1-1,0 1 1,1 1-1,0 0 1,-1 0-1,1 0 1,-1 2-1,0-1 1,1 1 0,-1 0-1,1 1 1,-1-1-1,0 0 18,1 1 0,-1 1 0,0-1 0,1 0 0,-1 1 0,0-2 0,1 0 0,0-5 0,-1 0 0,1 0 0,-1-1 0,1-1 0,0 1 0,0-2 0,0-2 0,0 0 0,0-1 0,1 0 0,-1-2 0,1-1 0,-1-2 0,3 18 0,0-3 0,0-1 0,0-3 0,1-2-103,3 12 1,1-3 0,0-3 0,-1-5 102,-2 5 0,-1-7 0,3-11 327,7-5 1,0-31 0,-10-47-83,0-87 1,-10 23 0,-2-12 0,-1-5-137,1 4 0,0-4 0,-1-4 0,-2-3 1,0 7-1,-1-3 0,-2-3 0,1-1 1,-1-2-192,0 2 0,0-1 0,0-3 0,-1-1 0,0 1 0,0 1 0,0 4 0,-1 0 0,0 0 0,0 0 0,0 1 0,0 0 3,-1 0 0,1-1 0,-1 0 0,1 1 0,-1 2 0,0 2 0,0-5 0,-1 1 0,0 2 0,1 2 0,1 3 79,1-5 0,1 1 0,1 5 0,-1 6 491,-4-40 1,3 38-1,6 70 1,0 97-329,-1-3 1,2 17 0,1-18 0,2 10 0,0 6 0,1 4-94,-1-15 0,1 5 0,0 2 0,1 4 1,0 1-1,1 1 0,-1-17 0,0 1 0,1 1 1,0 2-1,1 0 0,0 2 0,0 0 1,1 1-126,0-1 0,0 2 1,1 1-1,1 1 0,-1 1 1,1-1-1,0 1 1,-1-2-1,0-1 0,-1-4 1,0 0-1,0 0 1,0-1-1,0 0 0,0 0 1,0-1-1,0 0 0,0-2-16,1 7 1,0 0 0,0 0 0,0-2-1,0 0 1,0-1 0,-1-2 0,0-1 0,0 13-1,0 0 1,-2-3 0,1-1 0,-1-4-1,1-2-126,0-3 0,1-3 1,-1-2-1,0-4 0,-2-4 95,1 19 0,-2-7 0,1-13 0,2 23 0,-8-124 102,0-68 0,0 32 0,-1-13 0,-1-8 0,1-3 0,0 12 0,-1-4 0,1-4 0,-1-2 0,-1-2 0,-1-1 0,-1 1 0,-1-1 0,0-3 0,-1-1 0,-1-1 0,0-2 0,0-1-55,0 12 0,0-1 1,0-2-1,-1-1 0,0-1 1,0 0-1,0 0 1,-1 0-1,2 1 0,-1 0 1,0-1-1,0 1 1,0-1-1,0 0 0,0 1 1,0-1-1,0 1 0,0 0 44,-1-11 0,0 0 0,-1 0 0,1 0 0,0 1 0,0 1 0,1 0 0,1 2 0,-1-5 1,1 1-1,0 1 0,1 1 0,1 2 0,-1 0 0,1 2 11,1-4 0,0 0 0,1 1 0,0 3 0,0 2 0,0 3 0,1-2 0,0 1 0,0 3 0,1 8 0,0 10 0,2-16 0,0 24 0,0 37 0,0 65 0,-1 50 0,0 6 0,0-17 0,-1 5 0,0 3 0,1 5 0,0-1 0,0 5 0,1 2 0,0 4 0,-1 3 6,1-16 1,-1 4 0,0 2-1,0 2 1,0 1 0,0-1 0,0-1-1,0 1 1,1 1 0,-1-1 0,1 0-1,0 1 1,0 0 0,0 1-7,0-11 0,0 1 0,0 0 0,0 0 0,0 0 0,0 0 0,0 0 0,0-1 0,0 11 0,0-1 0,0-1 0,0 1 0,0-1 0,0-1 0,0 1 0,0-4 0,0 1 0,0-1 0,0 0 0,0-1 0,0-1 0,0-1 0,0 6 0,0-2 0,0 0 0,1-2 0,-1-1 0,1-2-150,0 4 0,0-1 1,0-2-1,1-3 1,-1-4 149,1 3 0,-1-3 0,1-6 0,4-11 491,7 11 1,3-36-247,5-77 1,-8-32 0,-4-29 0,-2-7-157,-2 27 0,-1-4 1,0-5-1,-1-2 0,0-3 1,0-2-1,-1-3 0,0-4 1,-1-2-1,1-2 1,-1-1-148,0 14 0,0-3 0,0-1 0,0-1 0,0-1 1,0-1-1,-1 0 0,1 1 0,-1 8 0,0-1 0,0 0 1,1 0-1,-1 0 0,-1-1 0,1 0 0,0 0 0,0 0 0,-1-1 0,1-1 0,-1 0 0,0 0 0,1 0 1,-1 0-1,0 1 0,0 0 0,0 1 0,0-5 0,0 0 1,0 0-1,0 1 0,0 1 0,0 0 0,0 1 0,-1 0 126,1-8 1,-1-1 0,0 0-1,0 2 1,0 1 0,0 3-1,0 3 1,0-13 0,0 2-1,0 4 1,1 5 0,0 5-69,0-16 0,1 9 0,1 10 302,-1-12 0,0 43 1,0 88-303,0 65 0,0-24 0,0 14 0,0 5 0,0-5 0,0 5 0,0 4 0,0 4 0,0-21 0,0 2 0,0 3 0,0 2 0,0 1 0,0 1-71,0 0 1,0 2 0,0 1 0,0 2-1,0 0 1,0 0 0,0-1 0,0 1 0,0 1-1,0-1 1,0 1 0,0-1 0,0 1-1,0 0 0,0 2 1,0 0 0,0 0 0,0 1-1,0-1 1,0 0 0,0 0 0,0-3 0,0 0-1,0 0 1,0 0 0,0-1 0,0 0-1,0 0-5,0-2 0,-1 0 1,1 0-1,0-1 0,0 0 1,0-2-1,1-2 1,0 5-1,0-1 0,0-2 1,1-1-1,-1-3 0,1-1 321,1 23 1,0-4 0,0-3 0,1-8 81,1 1 1,0-7 0,3-11-1,5-3 1,2-31 0,0-60-83,5-65 1,-9 21 0,1-13 0,0-6-137,-2 2 0,0-5 0,0-5 0,-1-4 1,0 2-1,-1-3 0,0-4 0,0-2 1,-2-3-181,-1 18 1,-2-3 0,0-1 0,-1-2-1,1 0 1,-1-1 0,0 2 0,0-2 0,0 1-1,-1-1 1,1 0 0,-1 0 0,1 0-1,-1-1-5,0-2 0,0-1 1,0 0-1,0 0 0,0 0 1,0 2-1,-1 2 1,1-8-1,-1 2 0,1 1 1,-1 1-1,0 2 0,0 0-88,1 9 0,-1 0 0,0 1 0,0 2 0,-1 3 0,1 3 409,0-14 1,0 2 0,0 8 0,0 13 81,0-1 1,0 33 0,0 127-206,0-18 1,0 16 0,0 7 0,0-16 0,0 5 0,0 5 0,0 3 0,0 3-102,0-10 1,0 2-1,0 4 1,0 1-1,0 1 1,0 0-1,0 0 1,0 3 0,0 0-1,0 1 1,0 0-1,0 1 1,0 1-1,0 0-83,0-8 1,0 0-1,0 1 1,0 1-1,0 0 1,0 0-1,0-1 1,0 1 0,0 0-1,0 0 1,0 0-1,0 0 1,0 0-1,0 0 1,0-1-1,0 0-4,0-2 0,0 0 1,0 0-1,0-1 1,0 0-1,0 0 1,0-1-1,0 0 1,1 8-1,0 1 1,1-1-1,-1 0 1,1-2-1,0-1 0,0-1-24,1 4 1,0-1-1,-1-2 1,2-1 0,0-2-1,0-1 1,1 6 0,1-2-1,1-2 1,0-2-1,1-4-156,1 4 0,0-3 0,1-4 0,1-6 173,0 1 1,0-6 0,2-12 0,11 13 563,-5-92 1,3-75-329,-17 4 1,-3-14 0,1 30 0,0-6 0,1-4 0,-1-3-75,-1 0 0,-1-5 1,0-2-1,0-2 0,0-1 1,0 11-1,1-2 0,-1-1 1,0-1-1,0-1 1,0-1-161,-1 7 1,1-2 0,-1-1 0,0-1-1,0 1 1,0-1 0,-1 1 0,-1 2 0,0 0-1,0 1 1,-1-1 0,0 1 0,0-1-1,0 0-5,0-1 0,-1-1 1,1 0-1,-1 0 0,0 1 1,0 2-1,0 1 1,0-3-1,0 0 0,0 3 1,0 0-1,0 2 0,0 2-51,0-5 0,0 0 0,0 2 1,0 4-1,1 5 454,-2-26 1,1 6 0,2 32-1,2 39 1,-1 77 0,-1 46-219,1-25 0,0 10 0,-1 6 0,0 2 1,0-5-1,0 3 0,0 3 0,0 2 1,-1 4-181,1-16 1,-1 3 0,0 2 0,0 1-1,0 1 1,0-1 0,0 0 0,1-1 0,1 0-1,-1 0 1,0 0 0,1 0 0,0 1-1,0 0 0,-1 3 1,1 0 0,0 1 0,0 0-1,0 0 1,1-1 0,-1 0 0,0-4 0,1 0-1,0 0 1,-1-1 0,1 0 0,0 0-1,0 0 56,0 13 0,0 0 1,0 1-1,0-2 0,0-1 1,0-2-1,0-9 1,0 0-1,0-3 0,0 0 1,0-1-1,0-3-88,0 8 1,-1-2 0,1-1-1,0-3 1,1-4 0,1 24-1,0-5 1,0-9 102,1 4 0,1-14 0,9 5 983,-6-96-656,8-53 1,-13-10 0,-2-13-188,2 12 0,0-6 1,0-5-1,0-1 1,-2-6-1,0-3 1,1-4-223,-1 22 0,0-3 0,0-3 0,0 0 0,0-1 0,0 0 0,-1-4 0,0-1 0,1 0 0,-2-1 0,1-1 0,-1 0 0,0-3 0,-1-1 0,-1-1 0,1 0 0,-1 1 0,1 1 0,-1 6 0,1 0 0,0 0 0,-1 1 0,0 0 0,0 1 15,-2 2 1,0-1 0,-1 1-1,0 0 1,0 2 0,1 3 0,-1-4-1,1 1 1,0 3 0,1 2-1,0 4 230,0-27 1,1 6 0,0 16 0,-1 12 0,1 33 0,4 102-1,0 9 1,0 17 0,0-14 0,0 8 0,0 7 0,0 1-75,0-5 0,0 4 1,0 2-1,0 1 0,0 1 1,0-10-1,0 0 0,0 2 1,0 0-1,0 1 1,0 0-172,0 3 0,0 2 0,0 0 0,0 0 0,0 0 0,0 0 0,1-1 0,-1-1 0,1 1 0,0-1 0,0 0 0,0 0 40,0-4 1,1 0-1,0 0 1,0 0-1,1-2 1,0-1-1,1 9 1,1 0-1,0-1 1,2-3 0,0-2 41,3 7 0,1-3 0,2-3 0,-1-4 0,2 8 0,1-5 0,-1-6 0,3 11 0,-1-12 0,12 12 0,-17-74 491,-4-53 1,-5-34-296,-2 12 1,0-8-1,0 1 1,0-6 0,0-5-57,1-17 0,-1-7 1,-1-3-1,-2 11 1,-3-2-1,0-3 1,-1-2-240,1 10 1,-1-3 0,-1 0-1,-1-1 1,0 0 0,-1-3-1,0 0 1,-2-1 0,0 1-1,-1 0 0,-1-2 1,-2 1 0,0-1-1,0 1 1,0 1 0,1 5-1,1 0 1,-1 1 0,1 1-1,0 2 76,-1-14 1,0 1 0,1 3 0,-1 4-1,-1-8 1,0 6 0,3 8 513,2-1 1,2 13 491,-2-7-738,6 118 1,1 29 0,4 13 0,0 12-124,0-19 1,0 7 0,0 5 0,0 0 0,0 9 0,0 2 0,0 3 0,0 2-222,0-8 1,0 2 0,0 2-1,0 0 1,0-1 0,0-1-1,0-1 1,0 1 0,0-2-1,0-2-98,0-7 0,0-1 1,0-1-1,0-2 0,0-2 33,0 8 0,0 1 0,-1-7 0,2-13 0,1 0 0,3-25 87,2-36 1,-1-88 76,-5 5 0,-2-11 0,1 9 0,0-6 0,0-5 0,0 3 0,1-4 0,-1-4 0,-1-1 0,0 11 0,-1-1 0,0-1 0,-1-2 0,0-1 11,0-8 0,-1-2 0,0-2 0,0 1 0,0 1 0,0 2 0,1 1 0,-1-1 0,1 2 0,-1 1-11,0 4 0,0 0 0,0 2 0,0 1 0,1 4 0,-1-5 0,1 3 0,0 4 0,2 4 0,0-3 0,1 6 0,1 12 0,-1-5 0,0 108 0,0 36 0,0 4 0,1 14 0,0 5 0,0-6 0,0 6 0,1 3 0,0-1 0,1-20 0,1 1 0,0 0 0,0 0 0,1 2 82,1 3 1,0 2 0,1 0 0,0-1 0,0-2 0,-1 11 0,0-2 0,-1-2 0,2-1-83,-1-7 0,0-1 0,1-2 0,0-4 0,0 9 0,0-4 0,3-6 0,6 12 0,0-10 0,-6-25 0,0-9 0,7-9 0,-14-72 327,3-44 1,-1 25 0,1-5-132,0-16 1,1-7-1,-1 12 1,0-4 0,-1-4-34,2-13 1,-1-4 0,1 0 0,0-2 0,0 0 0,1-1-197,0-1 1,1-1 0,0 5 0,-2 22 0,0 3 0,1 4 32,5-13 0,0 8 491,0-5 1,11 109-247,-5 65 1,-7-21 0,0 14 0,-1 6-139,-1-8 0,0 5 1,0 3-1,0 2 1,-2-11-1,1 1 0,1 2 1,-1 2-1,0-1-206,1 7 1,1 1 0,-1 1-1,1-2 1,0-1 0,-2-11-1,1 0 1,0-2 0,-1-2-1,0-1-42,1 10 1,0-2-1,-1-3 1,2-3-1,1 8 1,1-5-1,1-5-105,5 15 0,1-11 0,-5-24 0,3-10-17,14-7 1,-16-27 262,-3-38 0,-7-37 0,-2 9 0,-1-8 0,-2-32 0,0-9 0,2 16 0,0-4 0,-3-4 0,-2 10 0,-3-4 0,0-2 0,-2-1-99,0 8 1,0-1 0,-1-1-1,0-1 1,-1 0 0,-1 1-1,0-1 1,0 1 0,-1-1-1,-1 0-11,0-1 1,-1-2 0,-1 1 0,1 1-1,0 2 1,-1-10 0,-1 2 0,2 2-1,1 4 47,-1-12 0,3 4 1,0 6 62,0-14 0,0 19 0,2 38 0,8 61 0,0 32 0,0 39 0,0-32 0,0 6 0,0 30 0,0 9 0,0-17 0,0 6 0,0 1 0,0-19 0,0 1 0,0 0 0,0 2 122,0 5 1,0 1 0,0 0 0,0-2 0,0-5 0,0-1 0,0-1 0,0 0-82,0 21 1,0-1-1,0-5 1,0 10-1,0-9-41,0-23 0,0-12 0,0-10 0,0-105 0,0 7 0,0-7 0,0-19 0,0-5 0,0-4 0,0-2 0,0 20 0,0-1 0,0-2 163,0-10 1,0-2 0,0 1 0,0 3 0,0 0 0,0 1 23,0 1 0,0 1 1,0 3-1,0-19 1,0 5-188,0 19 0,0 8 0,-9-13 0,7 71 0,-5 49 0,5 30 0,2-22 0,0 4 0,-3 2 0,0 1 0,0 7 0,-1 2 0,-3 14 0,1 6 73,3-19 0,1 4 1,0 1-1,0 5 0,0 2 1,0 1-74,1 7 0,2 2 0,-1-2 0,0-10 0,0-2 0,0-2 0,0 24 0,0-6 0,0-21 0,0-13 0,0-17 0,0-71 0,0-21 0,0-36 0,0-12 0,0 38 0,0-2 0,0-6 0,0-3 0,0-6 0,0 0 0,0 7 0,0 1 491,0 3 1,0 4-185,0-34-307,0 79 0,0 53 0,0 33 0,0-8 0,-1 8 0,2 4 0,1 18 0,1 5 0,1 3 0,-2-17 0,1 2 0,0 2 0,2 0 0,0 4 0,2 1 0,1 2 0,0 2-99,-1-11 1,1 4 0,1 0-1,-1 0 1,-1-2 0,0-6-1,-1-1 1,-1 0 0,1-1-1,1-1 11,1 13 1,0 1 0,1-4 0,-2-4 0,1 5 0,-1-5 0,0-7 87,0 1 0,-1-15 0,3-16 0,-9-56 0,0-58 0,0-25 0,0 34 0,0-4 0,-2-14 0,-1-4 0,-2-15 0,-3-2 0,2 5 0,-3 1 0,-6 0 0,-3 4 0,7 16 0,-1 5 0,-15-27 0,6 31 0,10 68 0,4 26 0,5 17 0,2 11 491,0 4 1,0-10-1,0 3 1,0-10-1,0 4 1,0-10-304,0 10 0,0-2-188,0 22 0,0 24 0,0-42 0,0 3 0,0 9 0,0 3 0,0 5 0,0 2 0,0 8 0,0 4-164,0-20 0,0 3 0,0-1 0,0 2 0,0-1 0,0 2 120,0 3 0,0 0 1,0 1-1,0-4 1,0-1-1,0 0 44,0-2 0,1 0 0,-2-1 0,-1-2 0,0 0 0,0 0 0,-1 0 0,1 1 0,0-1 0,-2 32 0,-1-2 0,2-2 0,0 0 0,2-1 0,0 1 0,-3 0 0,1 0 0,1 1 0,0 1 0,0-26 0,-1 2 0,1-1 0,1 0 0,0-1 0,-1 2 0,-2 0 0,-1 1 0,1 1 0,1 3 0,2 2 0,-2-1 0,-1-2 0,-1-1 0,1 0 0,2-1 0,0 0 0,0-1 0,-2-3 0,-1-2 0,1 0 0,-2 26 0,-2-3-18,-1-8 0,-1-4 0,1-10 0,0-3 18,3-6 0,-1-5 0,-10 18 0,-11-37 0,-5-71 0,-13-32 0,22 10 0,0-7 0,-4-12 0,-2-7 0,3 6 0,-1-5 0,-2-4-123,0 10 0,-1-3 0,-1-2 0,0-1 0,2-2 0,0 0 0,1-2 0,-1-1 0,-3-6 0,-1-2 0,1 0 0,2 2 0,3 7 0,2 1 0,1 1 0,0 1-17,1 4 1,0 0 0,1 1 0,2 3 0,-1-8 0,1 2 0,1 7 630,-3-7 1,0 10-425,-9-19-35,21 80 1,-5 31-33,10 17 0,-3 33 0,6-22 0,0 4 0,-2 12 0,-1 3 0,-4 15 0,0 2 0,4 4 0,1 1-167,1 0 0,2 1 0,1-26 0,0 1 0,1 0 167,-1 1 0,1-1 0,1 1 0,-1 30 0,0 0 0,0-5 0,0-3 0,0-14 0,0-4 983,0 26 0,0-74-738,-3-66 1,-3-30 0,-5-6 0,-2-9-239,-1 8 0,-1-5 1,-2-1-1,-1-2 0,-1-1 1,-3-1-149,-3-6 1,-2 0-1,1-2 1,6 21-1,1-1 1,0 0-1,1 0 0,-1-1 1,1 0-1,0 1 1,1 3-1,-3-11 1,1 3-1,1 5-40,-2-17 1,1 18 180,-3 28 0,14 85 0,4 33 0,8 23 0,3-16 0,6 9 0,1 7 0,2 2 0,-4-16 0,1 4 0,1 3 0,1 1 0,0 0 0,1 0 0,0 4 0,1 0 0,0 1 0,1 0 0,1 1 0,0-1-90,2 3 1,1 1-1,1 1 1,-1-2 0,0-1-1,-1-2 1,0 5 0,-1-1-1,-1-2 1,0-3-1,-2-3-156,-1 1 0,-1-3 0,-1-5 0,0-4 152,1-1 0,-1-5 0,-2-11 0,-1 14 1,-5-120-91,-4-1 1,-1-8-1,-1-33 1,0-9 183,0 16 0,0-4 0,0-4 0,-1 8 0,0-2 0,0-3 0,-1-2 0,0-9 0,-2-2 0,1-2 0,-1 0 0,1 15 0,1 0 0,-1-1 0,0 0 0,-1-1-71,-2 1 1,0-1 0,-1 0 0,-1 0 0,2 2 0,1 3 0,0 0 0,1 1 0,-1 1-1,0 0 71,-1-15 0,-1-1 0,0 3 0,1 2 0,1-11 0,1 4 0,0 5 0,1 22 0,1 4 0,0 6 0,1-4 0,0 14 0,1 26 0,0 104 0,0-10 0,0 8 0,1-4 0,-1 5 0,2 3 0,-2 9 0,2 3 0,2 1 0,5 5 0,3 0 0,2 2 140,-2-19 0,1 0 1,1 0-1,-1-4 1,3 11-1,1-3 1,-2-7 186,1 6 1,1-11 0,9 9 472,-20-88-800,1-66 0,-8 5 0,-4-15 0,-2-6 0,0 2 0,-2-4 0,-2-6 0,-1-5 0,-1 14 0,0-4 0,-2-3 0,-2-3 0,0-3 0,-2-1-52,3 19 0,-1-1 0,-1-2 1,0-2-1,-2-1 0,1-1 0,0 0 1,0-2-1,2 1 0,0 1 0,1 0 1,-1-1-1,1-1 0,0 0 0,1-1 1,-1-1-1,0 0 0,1-1 0,0-1 9,0 3 0,0-1 0,1-1 1,-1 0-1,1-1 0,-1 0 0,1-1 1,0 0-1,0 0 0,0-1 0,1 0 1,0 3-1,0 1 0,1-2 0,-1 1 1,1-1-1,0 0 0,0-1 0,0 0 1,1 0-1,-1 0 0,1-1 0,0 0 5,1 6 0,0-1 0,0-1 0,1 1 0,-1-1 1,1 0-1,0 0 0,0-1 0,1 1 0,-1 0 1,1-1-1,0 0 0,0 1 0,0-2 0,0 1 1,0-1-1,1 0 0,0 0 0,0 0 0,0 0 1,1 0-1,-1 0 0,1-1 0,-1 1 0,1-1 0,0 0 0,0-1 0,1-1 0,-1 0 0,1-1 0,-1 1 1,1 0-1,0-1 0,0 1 0,1-1 0,-1 1 1,1 1-1,-1-1 0,1 1 0,0 3 0,0 0 1,0-1-1,1 2 0,-1-1 0,1 0 0,0 1 1,0 0-1,-1 0 0,1 0 0,0 0 0,0 1 0,0 0-7,0-5 0,0 1 0,0-1 1,0 0-1,1 1 0,-1 0 1,0 1-1,0-1 0,1 2 1,-1 0-1,1 1 0,0 1 1,-1-10-1,1 0 0,-1 1 1,1 1-1,0 1 0,0 0 1,0 1-1,1 2 0,-1 0 0,1 2-26,0-10 1,1 0 0,0 1 0,0 2-1,0 2 1,1 1 0,-1 3 0,0 2 0,0-8-1,1 2 1,-1 2 0,0 4 0,1 2-1,-1 4-175,1-17 0,1 4 0,0 6 0,0 7-82,0 3 0,0 8 0,5 16 658,12 3 1,-8 83-331,-4 53 0,-5-2 0,-2 13 0,0-7 0,0 6 0,0 7 0,1-20 0,0 3 0,1 4 0,-1 3 0,1 2 81,-2 2 1,1 5 0,0 2 0,0 1 0,0 0 0,1-1 0,1-5 0,1 0 0,0 0 0,0-1 0,1 1 0,-1-1-75,0 2 0,0 0 0,1 0 0,-1-1 0,0-2 0,1-2 1,0 5-1,1-1 0,-1-3 0,1-1 0,0-3-7,2 8 0,0-2 0,1-4 0,-1-6 245,-2 0 1,1-6 0,4-17 0,22-4 81,-14-99 1,-6-2 0,-2-9-165,2-28 1,0-15 0,-1 14 0,0-9 0,0-8 0,2-4-99,-3 28 1,1-3-1,1-2 1,-1-3-1,1-2 1,0-1-1,-2-1 1,1 1-1,-1-2 1,0-2-1,-1-1 1,1-1-1,-1-2 1,0-1 0,0 0-118,-1 8 0,-1-1 0,0-1 1,0-2-1,-1 0 0,1 0 0,-1-1 1,1 1-1,0 1 0,0 2 0,0-5 1,1 0-1,-1 1 0,1 0 0,0 1 1,0 0-1,-1 1 0,1 0 0,0 2-19,1-6 1,-1 1 0,1 0 0,0 1-1,0 1 1,0 1 0,0 2 0,0 1 0,1-14-1,0 2 1,0 1 0,0 2 0,1 4-1,-1 2-126,1 1 0,-1 2 1,1 3-1,0 4 0,0 4 71,4-21 0,1 7 0,0 11 0,-1 8 1,3 22 125,7 39 491,-9 52 1,-17 57-296,0-29 1,0 10-1,0 8 1,0 10 0,0 6-99,0-10 0,0 3 0,0 5 1,0 2-1,1-21 0,1 2 1,0 2-1,0 2 0,0 0 1,0 1-181,1 9 0,0 2 0,0 0 0,0 2 0,1-1 0,0-2 0,0-2 0,0 0 0,1-1 0,-1-1 0,2 0 0,-1-1-17,1-5 1,0 0 0,1 0-1,0-2 1,-1-2 0,1-2-1,2 21 1,0-2 0,1-5-1,-1-5-199,2 2 0,0-6 1,0-9 624,1 6 1,4-20 0,10-35 163,1-47 1,3-40-296,-13 8 1,-1-9-1,0-8 1,2-9 0,0-5-88,1 3 0,0-5 0,2-3 0,-2-2 1,-2 9-1,0-1 0,0-2 0,-1-2 1,0-2-200,-1 4 1,-1-3-1,0-1 1,0 0 0,0 0-1,0 1 1,3-13 0,0 0-1,0 1 1,-1 1-1,0 0-20,-2 2 1,0 1 0,-1 0 0,-1 2-1,0 3 1,1-7 0,-1 2 0,0 4-1,-1 4 25,1-9 0,-1 5 1,-1 14 84,-4 11 0,3 30 0,6 56 0,-9 50 0,-5 28 0,1-21 0,0 8 0,0 7 0,0 3 0,0-16 0,-1 2 0,-1 4 0,1 1 0,0 3 0,1 1 0,0 0 0,0 1 0,0 3 0,1 1 0,0 1 0,-1 1 0,1 2-62,0-4 1,1 2-1,-1 1 1,0 1-1,1 1 1,-1-1-1,1-1 1,-1-2 0,-1-6-1,1-1 1,-1 1-1,0-2 1,1-1-1,-1 0 1,-1-2-1,1-1 56,0 15 0,-1-1 0,0-1 0,0-3 0,0-2 0,-1-3 1,1-1-1,0-3 0,-1-2 0,0-4 0,1-3 6,-1 19 0,0-6 0,0-9 0,0 8 0,0-19 0,0-30 0,0-82 0,0-47 0,0 20 0,1-11 0,0-6 0,0 7 0,1-5 0,0-3 0,-1-3 0,0 2 0,0-3 0,-1-3 0,0-3 0,1-1-62,-1 16 0,1-2 0,0-3 1,0 0-1,0-1 0,0 1 1,0 1-1,0-13 0,-1 0 1,1 1-1,-1-1 0,0 0 1,0 1 61,0 11 0,0 1 0,0-2 0,0 2 0,0-1 0,0 3 0,0 1 0,0-4 0,0 1 0,0 1 0,0 2 0,0 1 0,0 1 0,0-5 0,0 1 0,0 2 0,0 2 0,0 5 0,0-25 0,0 7 0,0 12 0,-1 7 0,2 35 0,6 60 0,-1 78 0,-2-25 0,-1 8 0,-3-18 0,0 4 0,0 6 0,0 11 0,0 9 0,0 5 0,0 3 28,0-18 1,0 3-1,0 2 1,0 2 0,0 1-1,0 1 1,0-8 0,0 1-1,0 0 1,0 2 0,0 0-1,0 1 1,0 1-29,0 6 0,0 3 0,0 0 0,0 1 0,0-1 0,0-1 0,0-3 0,0 6 0,0-1 0,0-2 0,0-1 0,0-1 0,0-2 0,0 6 0,0-1 0,0-2 0,0-3 0,0-2 0,0 4 0,0-2 0,0-4 0,0-5-286,0 2 1,0-5 0,0-6 285,0 6 0,0-16 0,0-24 0,-2-74 327,-5-43 1,2-11 0,-1-15-188,0 18 0,0-6 1,-1-4-1,0 4 1,0-4-1,0-5 1,-1-1-52,2 5 0,0-4 1,-1-1-1,1-2 0,-1 1 1,1 14-1,-1 0 0,1-1 1,-1 0-1,0 0 1,0-1-180,0-1 1,-1-2-1,0 1 1,0 0 0,1 1-1,0 2 1,0-9 0,0 1-1,1 2 1,0 1-1,-1 2-51,-1-9 1,-1 1-1,1 4 1,0 4-1,2-4 1,1 5-1,1 7-55,0-8 0,2 12 1179,-1-3-492,3 110 1,0 61-329,0-20 1,0 12 0,0-3 0,0 10 0,0 7 0,0 4-89,0-18 1,0 4-1,0 3 1,0 2 0,0 2-1,0 1 1,1 0-1,0 2 1,0 1 0,1 3-1,-1 1 1,1 1 0,-1 1-134,0-13 0,1 2 0,-1 2 0,1 1 0,-1 0 1,1 0-1,-1-1 0,1-1 0,-1-2 0,1 2 0,-1-1 1,0 0-1,1-1 0,-1-1 0,0-1 0,1-1 0,-1-1-24,1 3 0,0-1 0,0 0 0,0-2 0,0-2 0,0 0 0,-1-2 0,0 19 0,0-2 0,0-2 0,0-3 0,0-4-164,0 0 0,1-3 0,0-4 0,-1-3 288,0 9 0,0-4 0,-1-11-42,0 2 0,0-34 0,0-51 0,1-38 0,-1-29 0,1-8 0,1 0 0,0-7 0,0-6 0,-1-3 0,0 16 0,-1-3 0,0-2 0,0-4 0,1-1 0,-1-2-62,1 12 1,0-2-1,-1-2 1,1-2-1,0 0 1,0-1-1,0-1 1,0 1 0,-1-4-1,1-1 1,-1 0-1,0-1 1,0-1-1,1 1 1,-1-1-1,0 0 4,0 9 0,0 0 0,0 0 0,0-1 0,0 0 1,0 0-1,0 1 0,0 0 0,0 1 0,0-9 0,0 0 1,0 1-1,1 0 0,-1 1 0,0-1 0,1 2 0,-1 0-18,1-8 0,-1 0 1,1 1-1,0 1 0,0 1 1,0 1-1,1 1 1,-1-4-1,0 0 0,1 2 1,0 2-1,0 1 0,0 2-121,2-6 0,-1 2 1,1 1-1,0 4 0,1 4 360,1-1 1,0 2 0,2 7 0,0 12 0,3-13 0,7 35 81,14 67 1,-19 29 0,-9 25 0,-1 7-200,0 4 0,-1 9 0,-1 4 1,-1 4-1,1-20 0,0 2 0,-1 3 1,0 2-1,0 1 0,1 1-117,-1-4 1,0 2 0,0 1 0,0 2-1,0 0 1,0 0 0,0 0 0,0 2 0,0 0-1,0 2 1,0-1 0,0 0 0,0 0-1,0 0 0,0-2 1,0-1 0,0 0 0,0 1-1,0-1 1,0 0 0,0 0 0,0 1 0,0 0-1,0-1 1,0 1 0,0-1 0,0 1-1,0 0 0,0 2 1,0 1 0,-1-1 0,1 1-1,0-1 1,0 0 0,1 0 0,-1-3 0,0 0-1,1 0 1,-1-1 0,1 0 0,0 0-1,0 0 146,0-2 1,1 0-1,-1 0 1,1-1 0,0 0-1,0-2 1,1-1-1,0 5 1,1-2 0,0 0-1,1-2 1,0-2 0,0-2-67,2 5 1,0-2 0,1-2 0,1-3 0,-1-3 0,6 23 0,0-5 0,0-9 481,-1 2 1,0-13-1,4 10 1,1-113-315,-5-70 0,-7 21 1,-1-15-1,-1-7-177,-1 22 0,0-3 0,0-4 0,-1-3 0,0-3 0,0-2 0,0-4 0,-1-3 0,1-2 0,-1-2 0,0-1-58,-1 16 0,1-2 0,-1-1 0,0-2 0,0 0 1,0-1-1,-1 0 0,1-1 0,-1 7 0,1 0 0,0-1 1,-1-1-1,0 0 0,1 0 0,-1 0 0,0 0 0,-1-1 0,1 0 0,-1-1 0,0 0 0,-1 0 0,1 0 1,0 0-1,-1 1 0,1 0 0,0 1 0,0-5 0,0 0 1,0 1-1,0 0 0,0 1 0,0 0 0,0 0 0,-2 1 23,0 2 1,0 0-1,-1 0 1,-1 0-1,1 2 1,0 0-1,0 2 1,0 3-1,1-13 1,-1 2-1,1 2 1,1 2 0,-1 2-1,0 3 35,0-1 0,0 2 0,1 2 0,-1 4 0,0 3 327,-4-25 1,1 6 0,2 18 655,3-4-865,-7 95 0,7 44 0,4 23-118,-2-12 0,0 6 0,0 7 0,0-11 0,0 6 0,0 3 0,0 4 0,0 2-76,0 2 0,0 5 1,0 2-1,0 2 0,0 1 1,0 0-1,0-10 1,0 1-1,0 1 0,0 1 1,0 0-1,0 1 0,0 0 5,0 5 1,0 1 0,0 0 0,0 1-1,0 0 1,0-1 0,0-2 0,1-3 0,-1-1-1,1 0 1,0-1 0,1-1 0,-1 0-1,0 0-11,-1-3 0,1-1 0,-1 0 0,1 0 0,0-2 0,0 0 0,1-3 0,2 20 0,0-1 0,0-3 0,1-1 0,0-3 62,-1-9 0,-1-2 0,1-2 0,0-1 0,0-4 0,2 5 0,-1-2 0,1-4 0,-1-5 511,1 34 1,1-12-247,2-17 1,0-28 0,-7-45 0,4-84-50,-4 11 1,-1-11-1,-1-5 1,0-9 0,0-6-176,0 7 0,0-4 0,0-3 0,0-1 0,-1 16 0,1-2 0,0 0 0,-1-2 0,0-1-33,1 7 0,-1-2 1,0 0-1,0-1 1,0 0-1,-1 0 1,0 2-1,-1-1 0,0 1 1,-1 0-1,0-1 1,0 1 11,0-2 0,-2 0 0,0 0 0,0 1 0,1 0 0,0 2 0,0-9 0,0 1 0,1 1 0,0 2 0,0 2 0,-1-11 0,-1 2 0,1 3 0,1 5 0,2-6 0,0 6 0,0 7 0,-2-2 0,1 11 0,1-1 491,2 85 1,0 48-165,0 26 1,0-27 0,0 4-132,0 6 1,0 8-1,0 0 1,0 9 0,0 4-267,0-8 1,0 3-1,0 2 1,0 3-1,0-11 1,0 2-1,0 1 1,0 2 0,0 0 69,0 6 0,0 3 0,0 0 0,0 0 0,0 0 0,1-1 0,0-1 0,1 1 0,-1-1 0,1-1 0,-1-3 0,0 1 0,0-1 0,0-2 0,1-3 0,1 8 0,1-2 0,0-4 0,0-4 0,1 2 0,-1-5 0,0-4 491,-1 13 1,3-16-1,12-27 1,-16-60-165,4-60 1,-1 12 0,-1-8-132,-1-19 1,1-10-1,0 17 1,2-6 0,-1-4-320,-2 11 0,1-2 0,-1-3 0,0-1 0,-1-4 0,1-2 0,-1-1 0,0-2 24,-1 14 1,1-1 0,-1-1-1,0-1 1,0 2 0,0 2-1,-1 0 1,1 0 0,-1 1-1,0 0 2,0 2 1,0 0-1,0 0 1,0 1-1,0 3 1,0-7 0,0 3-1,0 1 1,0 5 96,0-8 0,0 5 0,0 7 0,-1-6 0,2 16 0,8 30 0,2 82 0,0 39 0,-3-4 0,-1 13 0,-5-10 0,-1 8 0,3 7 0,1-19 0,1 3 0,2 5 0,0 3 0,-1 2-71,0-12 1,-1 4 0,1 1 0,0 3-1,0 0 1,-1-1 0,0 0 0,0 0 0,-1 1-1,0-1 1,0 1 0,-1-1 0,1 1-1,0-1-4,0-1 1,0 1-1,0-1 1,0 1 0,0-2-1,-1 0 1,0-2 0,-1 5-1,0 0 1,0-1 0,-1-2-1,0 0 1,0-2 74,-1 11 0,-1-2 0,-1-1 0,1-2 0,0-3 0,0 6 0,0-2 0,0-4 0,0-2-69,0-10 1,0-2-1,0-3 1,0-3 68,0 6 0,0-3 0,0-16 983,0-4-738,0-88 1,0-28 0,0-22 0,0-6-194,0 8 1,0-4 0,0-5 0,0-2-1,0 4 1,0-3 0,0-3 0,0-1-1,0-3-128,0 6 0,0-2 1,0-2-1,0-1 0,0-1 1,0 0-1,0 10 1,0-1-1,0-1 0,0 0 1,0-1-1,0 1 0,0-1 5,0-1 1,0 0 0,0-1 0,0 0-1,0 1 1,0-1 0,0 2 0,0 1 0,0 1-1,0 0 1,0 0 0,0 1 0,0 0-1,0 1-19,0-12 1,0 1-1,0 1 1,0 0 0,0 3-1,0 3 1,0-2 0,0 3-1,0 1 1,0 4-1,0 3 335,0-3 1,0 4 0,0 3 0,0 6-215,0-4 1,0 6 0,0 16 0,0 12 0,0 69 64,0 41 0,0-14 0,0 5-96,0 11 0,0 6 0,0 2 0,0 9 0,0 4 0,0-6 0,0 5 0,0 3 0,0 2 0,0-10 0,0 1 0,1 1 0,-1 3 0,1 0-82,0-5 0,0 1 0,0 1 0,0 1 0,0 0 0,1 0 0,-1 3 0,1-1 0,0 1 0,0 1 0,1-1 0,0 1-8,0 1 1,2 2-1,-1-1 1,1 0 0,0-1-1,-1-1 1,0 8 0,0-1-1,0-1 1,-1-2-1,1-1-20,0-7 1,0-1 0,1-2 0,-2-2-1,1-3 1,-1 5 0,0-4 0,0-2-1,-1-4 437,-2 5 1,0-5 0,0-5-83,0 13 1,0-20 0,0-38 0,0-57 81,0-36 1,-2 0 0,-1-8-132,-3-17 1,-1-8-1,3 16 1,-1-6 0,-1-3-118,-1 11 0,-1-5 1,-1-1-1,0 1 1,2-2-1,-1 0 1,1 0-1,-1-2-202,0-6 0,-1-1 0,1 0 0,0 0 0,1 3 0,0 0 0,1 0 0,0 1 0,2 0 0,1-1 0,0 2 0,0 4 0,1 12 0,-1 3 0,1 1 0,0 4 27,2-7 0,0 3 1,0 6 340,0-4 1,0 11 0,0 3 0,0 81 245,0 37 1,0 17-165,0 16 1,0-18 0,0 8-191,0-11 0,0 5 0,0 6 0,0 5 0,0 7 0,0 4 0,0 4-219,0-18 0,0 4 0,0 2 0,0 1 0,0 1 0,0-1 0,0 2 0,0 0 0,0 0 0,0 1 0,0 0 0,0 1 0,0 3 0,0 2 0,0 1 0,0-1 0,0-2 0,0-1 0,1-9 0,0 0 0,0-2 0,1-1 0,-1-1 0,0-1-28,0 8 1,0-2 0,0-1 0,0-2-1,2-2 1,0 6 0,1-2 0,0-3-1,0-4 67,0 4 0,1-4 1,-1-5 42,-2 13 0,5-11 491,19 9 1,-15-95-165,8-71 1,1-1 0,-1-14-265,-6 13 1,-3-7 0,0-4 0,-2 7 0,0-3-1,-1-3 1,-2-2-163,-2 9 1,-1-1 0,-1-2-1,0-1 1,-1 0 0,0-1-1,0-2 1,-1 1 0,-1-1-1,0 0-11,0-4 1,-2 0 0,0 0 0,-1 1-1,1 2 1,-1-10 0,0 3 0,0 1-1,-2 1-136,-2 4 0,-1 0 0,-1 4 0,2 4 573,1 0 1,0 5 0,2 8-1,0-8 1,3 36 0,3 46-1,0 70 1,0-7 0,0 9-188,0-11 0,0 5 1,0 4-1,0 1 1,0 5-1,0 4 1,0 3-240,0-2 1,0 3 0,0 2-1,0 2 1,0 1 0,0 5-1,0 2 1,0 0 0,0 3-1,0 0 17,0-9 0,0 1 0,0 1 0,0 1 0,0-1 0,0 0 0,2-3 0,-1 0 0,1 0 0,0 0 0,0-1 0,0 0-8,1-2 1,0 0-1,0-1 1,0 1 0,1-2-1,0 0 1,1 12 0,-1 0-1,1-1 1,1-2-1,0-2 11,2 9 1,0-3 0,1-2 0,-1-3 0,-2-10 0,0-2 0,-1-2-1,-1-4 40,2 9 1,-2-4-1,0-5 1,-2 15-1,0-10 39,0-25 0,2-7 491,7 7 1,-8-128-296,0 9 1,0-11-1,-2 2 1,-2-6 0,-1-3-57,-1-7 0,-2-3 1,0-4-1,-1 11 1,-1-3-1,0-2 1,-2-2-240,1 10 1,-1-1 0,-1-2-1,1-1 1,0-1 0,0-4-1,-1-2 1,2 0 0,-1 0-1,1-1 0,1-2 1,0-1 0,1 0-1,0 0 1,0 2 0,0 3-1,0 1 1,1 0 0,0 1-1,0 0-11,2 3 1,0-1 0,1 1 0,0 2-1,-1 3 1,1-7 0,-1 3 0,1 2-1,1 5 437,0-3 1,1 4 0,1 7-83,-1-14 1,0 26 0,0 50 0,0 60-37,0 28 1,0-14-1,0 8-209,0 16 0,0 9 0,0-29 0,0 4 0,0 4 0,0 3 0,0 0 0,0 3 0,-1 4 0,2 1 0,-1 0 0,0 7 0,0 1 0,1 1 0,-1 2 0,1 1-82,-1-9 0,1 1 0,0 1 0,0 1 0,0-1 0,1 0 0,1-3 0,1 0 0,0 0 0,0 0 0,1-1 0,-1 0-8,1-1 1,0 1-1,0-2 1,1 1 0,0-2-1,0 0 1,1 9 0,2-1-1,-1-1 1,0-1-1,-1-1-20,-1-6 1,-1-1 0,0-1 0,0-2-1,0-1 1,2 10 0,0-1 0,-1-3-1,0-2 273,1 14 1,-1-2 0,1-6 0,1-15 0,1-4 0,0-4 64,3 9 0,2-10 246,21 11 1,-9-48-475,0-43 0,-8-32 0,-18-40 0,-2 19 0,-1-8 0,-2-20 0,-3-8 0,-1 19 0,-3-5 0,-1-2-123,1 13 0,-1-3 0,-1-1 0,0-1 0,-2-5 0,-1 0 0,0-2 0,2-1 0,1-6 0,1-3 0,0 1 0,1-1 0,-1 3 0,-1 0 0,2 0 0,1-1 116,1-3 1,1-1 0,2 1 0,0 2 0,1 10 0,1 1 0,0 1 0,1 3 6,1-16 0,1 2 0,1 6 327,0 18 1,0 4 0,1 10 163,0-19 1,0 93-165,0 70 1,0-20 0,0 7-132,0 19 1,0 8-1,0-13 1,0 6 0,0 4-307,0-11 1,0 2 0,0 2 0,0 3-1,0-10 1,0 3 0,0 0 0,0 2-1,0 1 20,0 6 1,0 2-1,0 1 1,0 1 0,0 0-1,0-13 1,0 0 0,0 1-1,0 0 1,0 0-1,0 0 0,0 3 1,0 1-1,-1 0 1,1 0 0,0-1-1,1-1 1,-1 9 0,0-1-1,1-1 1,-1-1-1,1 1-20,0-2 1,0-1 0,1 1 0,-1-3-1,0-1 1,0 10 0,0-2 0,0-2-1,1-3-136,1-10 0,0-1 0,1-4 0,-1-3 573,-2 5 1,-1-5 0,3-9 330,15 31-658,-16-88 0,3-55 0,-2-34 0,-2-7 0,-2-9 0,2 4 0,0-7 0,-3-1 0,0 20 0,-3-2 0,0 0 0,0-1 53,-1-6 0,0-1 0,-1-1 0,0-1 0,0-4 0,-1-1 1,1-1-1,-2 1-53,2 18 0,-1 0 0,-1 1 0,1-1 0,1 0 0,0-18 0,1 1 0,0-1 0,-1 2 0,-1 1 0,-1 1 0,1 1 0,0 2 0,3 10 0,1 2 0,1 2 0,0 3 327,0-8 1,1 3 0,1 5 163,-1-19 1,1 16 491,1 24-653,0 67 0,0 62-330,0-24 0,0 7 0,0 3 0,0 7 0,0 4 0,0 18 0,0 4 0,0 7 0,1-24 0,-1 5 0,0 2 0,1 2 0,0 2-82,-1-3 0,1 1 0,0 3 0,0 0 0,0 2 0,1-1 0,1 6 0,-1 1 0,1 1 0,1 0 0,0 1 0,0-1 6,0-11 0,0 0 1,0 0-1,1 1 0,0-1 1,0-1-1,0 0 1,2 7-1,0 0 0,0-1 1,1 0-1,-1-1 0,1-1-14,-1-3 1,1 0-1,-1-1 1,1-1 0,0-1-1,0-3 1,1 5 0,0-3-1,1-1 1,0-1-1,0-2 14,1 11 1,0-1 0,1-3 0,-1-2 0,3 12 0,0-4 0,2-4 75,1-17 0,1-4 0,-1-6 0,1 5 0,1-12 0,20-3 0,-15-36 0,-4-36 0,-9-39 0,-10 0 0,-2-10 0,1-22 0,0-8 0,-3 12 0,-1-5 0,0-5-110,0 9 1,-1-2 0,0-4 0,-1 0-1,0 11 1,0-2 0,-1 0 0,-1-3-1,0 0 28,1 6 0,0-2 0,0-2 0,-1 0 0,0 0 0,0 0 0,-1-1 0,-1-1 0,0 0 0,0 0 0,1-2 0,0 0 39,1-7 0,0-3 1,0 1-1,1-2 1,0 2-1,-1 0 1,1 6-1,0-1 0,0 2 1,0 0-1,1 0 1,1 0 42,2 3 0,0-1 0,1 0 0,1 2 0,-1 1 0,0 2 0,-1-5 0,0 2 0,0 2 0,-1 2 0,2 3 0,0-2 0,0 2 0,1 4 0,-1 4 196,0-5 1,-1 4-1,2 13 1,1-9 0,0 83-184,0 48 1,0-13 0,0 4-14,0 11 0,0 5 0,0 26 0,0 10 0,0-15 0,0 6 0,0 2 0,0-16 0,1 2 0,-1 2 0,1 2-99,0-9 1,-1 2 0,1 1-1,1 2 1,1 0 0,1 4-1,1 2 1,1 0 0,1 1-1,1 1 0,1 5 1,1 0 0,1 1-1,0 1 1,0-2 0,0 1-1,0-1 1,0 1 0,1-1-1,0 0 44,1-1 0,0 0 1,1 0-1,-1-2 1,-1-1-1,-1-8 1,-1-2-1,0 0 0,-1-2 1,-1-1 54,1 12 0,0-1 0,-1-2 0,-1-4 0,1 9 0,-1-3 0,-3-7 491,-3 10 1,-2-10-165,1-22 1,0-15 0,0-29 163,0-56 1,0-37-247,1 23 1,-2-5 0,-9-26 0,-4-9-106,4 15 0,-1-6 1,0-2-1,0 13 1,-1-1-1,0-3 1,1-2-251,1-11 1,1-2 0,-1-3 0,0 0-1,-1 15 1,0 0 0,-1-1 0,0-1-1,1 0 31,1-2 1,1-1-1,1-1 1,-1 1-1,0 0 1,-1 3 0,-1 0-1,1 1 1,0 0-1,0 0 79,0-16 0,0 1 0,0 2 0,1 2 0,2 13 0,-1 2 0,1 3 0,1 4 327,-1-5 1,0 5 0,1 6 163,2-11 1,-3 19-1,-1 36 1,6 60-165,-5 38 1,5-22 0,2 3-318,0 11 1,0 4 0,0 19-1,0 6-10,0-20 0,0 4 0,0 3 0,0-11 0,0 3 0,0 1 0,0 3-110,-1 9 1,1 3 0,-1 2 0,3 2-1,1-12 1,1 2 0,1 1 0,0 1-1,2 1 11,0 7 1,1 1 0,1 1-1,1 0 1,2-1 0,0-3-1,2 0 1,0-1 0,2 0-1,2 0 0,1 1 1,2 1 0,0-1-1,1-1 1,-1-2 0,-2-10-1,-1-1 1,0-2 0,0-1-1,-2-2 30,2 9 0,-1 0 0,-2-4 1,1-3-1,1 6 0,0-4 1,-3-8 559,-3-3 1,-3-9-165,3 22 1,-2-77 0,-9-27 120,0-27 0,0-42-448,1 32 0,-2-8 0,-7-3 0,-4-8 0,-1-3 0,3 9 0,-1-3 0,-1-3 0,-1-2 0,-3-14 0,-2-3 0,-1-4 0,1 0-90,1 11 1,0-1-1,0-2 1,-1-1 0,2-1-1,1 10 1,1-2 0,0 0-1,0-1 1,0-1-1,0-1 8,-2-6 0,1-2 0,-1-1 0,1 1 0,0-1 0,0 1 0,2 3 0,-1 0 0,1 1 0,0 0 0,1 0 0,1 1-8,1 3 1,1 0-1,0 0 1,1 2 0,0 1-1,0 3 1,0-3 0,0 2-1,0 3 1,1 1-1,1 4-238,-2-29 0,2 6 0,0 9 573,0-4 1,1 20 0,5 33 0,0 97 81,0 32 1,-3-17 0,0 8-132,-1 12 1,1 7-1,1-11 1,-1 6 0,2 4-307,0-9 1,1 5 0,0 2 0,1 1-1,-1-10 1,0 1 0,0 1 0,0 2-1,0 1 28,0-7 0,-1 1 0,1 1 0,0 1 0,0 0 0,1 0 0,0 3 0,1 0 0,0 1 0,0-1 0,1 2 0,0 0 0,0 4 0,1 1 0,0 0 0,1 1 0,0-1 0,0-1 0,0-2 0,1 0 0,0 0 0,0-1 0,1 0 0,0-1-8,1-5 1,0 1-1,1-2 1,0 0 0,0-1-1,0-1 1,2 10 0,0 0-1,0-2 1,0-1-1,0-3-51,0 9 1,0-2-1,0-3 1,1-3-1,5 11 1,1-4-1,0-5 337,-3-13 1,0-4-1,0-4 1,7 13 0,0-9 198,-6-21 0,1-8-395,11 10 0,-17-44 0,-5-44 0,-8-32 0,-3 12 0,-3-6 0,-3-25 0,-4-10 0,-1 13 0,-2-4 0,0-4 0,4 11 0,1-3 0,-1-3 0,0-2-27,0 5 1,0-2 0,-1-3 0,1-1 0,-1 0-1,1-8 1,-1-1 0,1-1 0,0-2 0,-1 0 26,2 10 0,0 0 0,0-2 0,-1 0 0,1 0 0,1 0 0,0-2 0,0 1 0,1-1 0,0 0 0,0-1 0,1 1 0,-1-1 0,1 0 0,0-1 0,0 0 0,1 2 0,0 2 0,-1-7 0,0 1 0,1 2 0,0 1 0,1 2 0,2 6 0,1 2 0,0 0 0,0 4 0,0 2 0,-4-27 0,1 6 0,1 7 491,3-5 1,1 11-247,0 13 1,0 33 0,3 57 0,0 51-1,0-19 1,0 6 0,0 30 0,0 9-224,0-18 1,0 4 0,0 5-1,0 1 1,1 6 0,-1 4 0,1 3-99,0-19 0,-1 4 1,0 1-1,1 3 0,1 1 1,1 1-1,0-4 1,1 2-1,1 1 0,1 1 1,0 2-1,0 0 0,1 0 10,-1-4 0,1 1 1,0 1-1,1 0 1,-1 1-1,1 0 1,0-1-1,-1 0 1,2 10-1,0 1 1,-1-1-1,1 0 1,0 0-1,0-2 0,-1 0-10,1-7 0,-1-1 1,1-1-1,-1 0 0,1-1 1,-1-1-1,0-1 1,1 9-1,-1-1 0,0-1 1,0-2-1,0-1 0,-1-2-34,0 5 1,0-2 0,0-3 0,-1-1-1,0-1 1,0 7 0,0-1 0,-1-3-1,0-4-87,-1 9 0,0-5 1,1-4-1,0 18 0,3-8 688,1-26 1,1-8 364,10 22-602,-1-63 1,-8-38-255,-4-34 0,-16-24 0,0 20 0,-1-6 0,2-26 0,0-9 0,0 16 0,0-4 0,-2-4 0,2 12 0,0-2 0,-1-3 0,-1-2 98,1 8 0,-1-2 0,-1-2 1,0-1-1,0-2 0,-1-11 1,-1-2-1,0-1 0,1-2 1,-1-1-71,2 10 1,0-1 0,0-2-1,0 0 1,0-1 0,1 0-1,0 9 1,0-1 0,1-1-1,0 1 1,-1-2 0,1 0-1,0 0-99,0-4 1,0-1 0,1-1 0,-1-1-1,1 1 1,0 1 0,0 1 0,2 4 0,-1 2-1,1-1 1,0 1 0,1 1 0,-1-1-1,1 1-19,-1-14 1,0-1-1,0 1 1,1 0 0,0 2-1,0 3 1,1-7 0,1 2-1,0 2 1,0 2-1,1 1 43,0 10 1,1 1 0,0 1 0,0 3 0,0 2 0,0-4 0,0 3 0,1 3 0,-1 4-229,1-33 1,0 12 274,0 27 0,0 13 0,0 23 0,0 82 0,0-5 0,0 8 0,0 18 0,0 7 0,0-14 0,0 4 0,0 6 0,3 7 0,0 6 0,2 6 0,0 2 0,-1-17 0,1 2 0,0 3 0,0 2 0,1 1 0,1 0 0,1-3 0,0 2 0,0 0 0,2 2 0,-1 1 0,1 1 0,1 1-66,-1-3 0,1 3 1,1 1-1,0 1 1,-1 0-1,1-1 1,0-1-1,-1-3 1,0 4-1,0-2 1,0-1-1,0-1 1,0 0-1,-1-1 0,-1-1-24,1 9 1,-1 0-1,0-1 1,0-1 0,-1-2-1,-1-3 1,1 4 0,-1-2-1,0-2 1,0-3-1,-1-1-51,1 8 1,0-3-1,-1-2 1,0-4-1,0 11 1,-1-5-1,0-8 632,1 4 1,1-10-1,6 16 1,4-71-1,-4-48 1,-4-39-296,-8 13 1,-2-7-1,0-5 1,1-6 0,-1-6-88,0 4 0,0-5 0,-1-4 0,-1-2 1,-1 4-1,-2-3 0,0-3 0,-1-1 1,0-2-186,-1 2 0,1-3 1,-1-1-1,-1-2 0,-1 0 1,-1-2-1,1 8 1,-2-1-1,-1-1 0,0-1 1,0-1-1,-1 0 0,0 0 5,-1-7 1,-1 0 0,0-1 0,0-1-1,0 0 1,0 1 0,0 0 0,1 2 0,0 0-1,1 0 1,-1 0 0,1 0 0,0 1-1,1-1 33,0 1 0,0 0 0,1-1 0,0 1 0,0 1 0,1 1 0,-1 1 0,-1-6 0,1 1 0,-1 1 0,1 2 0,1 1 0,0 3 38,1-5 0,0 2 0,1 2 0,1 3 0,-1 4 245,0-2 1,0 3 0,1 5 0,2 9 81,2-18 1,-1 39 0,-10 79-132,-2 31 1,1 20-1,2 1 1,0 10 0,-2 5-99,1-6 0,-3 4 0,1 5 1,2 2-1,5-23 0,2 1 1,0 3-1,0 1 0,1 1 1,0 1-170,1-4 1,0 1 0,0 1 0,0 2-1,1 0 1,0 0 0,0 1 0,1 4 0,0 2-1,0-1 1,1 2 0,0 0 0,1 0-1,0 1 5,1-8 0,1 0 1,0 2-1,0-1 1,0 1-1,1 0 1,-1-1-1,0-1 1,0 9-1,0 0 1,0-1-1,0 0 1,0-1-1,0 0 0,0 0-10,0-4 0,0 0 1,0 0-1,-1-1 0,1-1 1,1-1-1,-1-1 1,1 4-1,1-2 0,-1-1 1,1-1-1,1-1 0,-1 0-34,1 10 1,1 0 0,0-1 0,1-3-1,-1-1 1,0 10 0,1-3 0,0-3-1,0-1-31,1-11 1,1-1-1,-1-3 1,2-3-1,0 9 1,2-3-1,0-7 468,2 2 1,2-11 0,10 8 655,-11-54-739,-4-83 1,-8-22 0,-2-17-245,1 30 0,0-5 0,1-4 0,-2-3 0,-1 1 0,-1-2 0,0-4 0,0-2 0,-2-3-71,1 1 1,0-2 0,-1-2 0,-1-3-1,0-1 1,-1-1 0,0 16 0,0-2 0,-1 0-1,-1-2 1,0 0 0,0-2 0,-1 0-1,-1-1 19,0 4 0,0-1 0,-1-1 1,-1 0-1,0-1 0,0-1 0,0-1 1,0 0-1,1-1 0,0 2 0,1-1 1,0-1-1,-1-1 0,1 0 0,0 0 1,-1-2-1,1 0 0,0 0 0,0-1 9,0 4 0,0-2 0,0 0 1,0 0-1,0-1 0,0 0 0,0-1 1,1 0-1,-1 0 0,1 0 0,0-1 1,1 7-1,0-1 0,1 0 0,-1 0 1,1-1-1,-1 1 0,1-1 0,0-1 1,1 1-1,-1-1 0,1 0 0,-1-1 5,1 4 0,1 0 0,-1-1 0,1 0 0,0 0 1,-1-1-1,1 0 0,1 0 0,-1 0 0,0 0 1,1 0-1,-1 0 0,1 0 0,-1 0 0,1 0 1,0 0-1,0 0 0,0-1 0,1 1 0,-1 0 1,0-1-1,1 1 0,-1 0 0,1-1 0,0 1 0,0-1-2,0 0 1,0-1 0,0 0-1,0 0 1,0 0 0,0 0-1,1 0 1,-1 1 0,1-1-1,0 1 1,0 0 0,0 0-1,0 1 1,0-5 0,1 1-1,-1 0 1,1 0 0,0 0-1,0 1 1,0 0 0,1 1-1,-1-1 1,0 1 0,1 1-1,-1 0-5,1-4 1,-1-1 0,1 1 0,-1 0 0,1 1 0,0 0 0,0 1 0,0 1 0,0 1 0,0 1 0,0 2 0,0-8 0,1 2 0,-1 1 0,0 0 0,1 3 0,0 0 0,-1 2 0,1 2 0,0 1-2,0-10 0,-1 2 0,1 2 0,1 1 0,-1 4 0,0 2 1,0 4 45,0-8 0,0 1 0,0 5 0,0 10 0,0 13 0,0-9 0,0 37 0,0 90 0,0 3 0,1 14 0,-2 4 0,-5 17 0,-3 7 0,0 4 0,1-11 0,-1 4 0,1 3 0,0 6 0,3-18 0,0 4 0,1 2 0,1 3 0,-1 2 0,1 1 0,1-14 0,0 2 0,0 1 0,0 2 0,1 0 0,-1 1 0,1 0 0,0-1 0,0 1 0,0 0 0,1 1 0,-1 0 0,1 0 0,-1 0 0,1 1 0,0 0 0,-1 4 0,1 1 0,0 0 0,0 1 0,0 0 0,0-1 0,1 0 0,-1-1 0,0-4 0,0-1 0,0 1 0,0-1 0,1-1 0,-1 0 0,0-1 0,1-1 0,0 7 0,-1-1 0,1-1 0,0 0 0,0-2 0,0 0 0,0-1 0,1 7 0,-1-1 0,1-1 0,0-2 0,0-1 0,0-3 109,2 4 0,-1-2 0,1-3 0,1-2 1,-1-5-1,0 0 0,1-4 0,0-4 1,1-5 381,3 33 1,1-15-1,10 7 1,-1-79-165,1-60 1,-5-16 0,-2-13-188,-1 0 0,-1-7 1,-1-6-1,-2-2 1,-1-5-1,-1-6 1,-1-3-217,-1 20 0,0-4 1,-1-2-1,0-2 0,0-2 1,0 1-1,-1 6 1,0-1-1,0-2 0,-1 0 1,0 0-1,1-2 0,-1-1 14,-1 5 1,0-2-1,0 0 1,0-1-1,0-1 1,0 0-1,0 0 1,0 0 0,0-2-1,0 0 1,0-1-1,0 0 1,0-1-1,0 1 1,0-1-1,0 0 58,0-3 1,0 1-1,0-2 1,0 1-1,0-1 1,0 1-1,0 0 1,0 1-1,0 3 1,0-1-1,0 1 1,0 1-1,0-1 1,0 2-1,0-1 1,0 1 3,0-10 0,0 1 0,0-1 0,0 2 0,0 0 0,0 2 0,0 2 0,0-4 0,0 1 0,0 2 0,0 1 0,0 2 0,0 1 0,0-9 0,0 0 0,0 3 0,0 3 0,0 5 0,0 0 0,0 3 0,0 5 0,0 7 451,0-28 0,0 19-451,0 13 0,0 111 0,0 31 0,0 16 0,0 11 0,0-12 0,0 6 0,0 1 0,0 2 0,0 2 0,0 1 0,-1-19 0,1 0 0,-1 1 0,0 2-111,0 5 0,0 2 0,-1-1 0,0-2 1,-1 17-1,1-3 0,-2-6 111,0-19 0,-1-4 0,1-5 0,-1 7 0,1-15 983,4-31-492,0-66 1,-6-36-247,2 23 1,1-5 0,0-19 0,0-5-83,2-14 1,2-4 0,-2 28-1,1-3 1,-1 0 32,-1-6 1,0 0-1,-1 1 1,-1-22 0,-1 6 294,0 18 1,-3 6-1,-4 17 1,7 8-1,29-10 1,30 7-247,-2 20 1,7 1 0,6-5 0,3-2-67,11-5 1,-1-3 0,-12 2 0,-4-3-180,-3 1 0,-7-3 0,-12 2 0,-6-2 491,12-31 1,-22 4-182,-17 15 1,-5 9-311,-2 4 0,-28-2 0,-18 3 0,-11-3 327,-15 2 0,-13-4-327,34 21 0,-2-1 0,-3-3 0,-1-1 0,-11-2 0,-2 0 0,-1-2 0,-3 0-242,-10-2 0,-2 1 0,0 3 0,-3 3 242,25 10 0,-1 1 0,-1 1 0,-1 1 0,1 0 0,-2 1 0,-3 1 0,-1 0 0,0 2 0,2 2 0,1 2 0,1 1 0,0 3 0,0 2 0,1 1 0,-25-2 0,1 3 0,2 3 0,2 2 0,14-1 0,2 0 0,5 0 0,1 0 0,12 0 0,2 0 0,-34 0 0,28 0 0,12 0 0,34 0 0,37-9 0,39-4 0,-12 0 0,5-2 0,9-5 0,4 0 0,21-2 0,7-1 0,-18 1 0,5 0 0,2 0 0,-14 7 0,3 1 0,1 0 0,2-1-123,10-4 0,2-2 0,0 1 0,0 1 0,-4 2 0,0 2 0,-1-1 0,-2 1 6,-2 0 1,-1 0 0,-3 0 0,-2 1 0,4-1 0,-3 2 0,-7 0 116,6-1 0,-10 2 0,20-1 0,-93 13 0,-31 21 0,-48 19 0,26-16 0,-4 2 0,-16 6 0,-6 1 0,19-10 0,-3-1 0,-2 1-141,-11 1 1,-4 0-1,-1-1 1,14-4-1,-2 0 1,-2-1-1,-1-2 18,-6 0 0,-3-1 0,0-1 0,-1 0 0,-4 0 0,-2-1 0,0 0 0,-1-3 88,-4-2 0,-2-2 1,1 0-1,2 0 1,7 2-1,2-1 1,1 1-1,1 0 35,6-2 0,2 1 0,1-1 0,2 1 0,-10 0 0,2 0 0,6 3 0,-11 9 0,8 1 0,16-7 0,10 2 0,10 18 0,25-18 0,59 3 327,27-18 1,-12 0 0,7 0-132,14 0 1,7 0-1,-13 0 1,5 0 0,3 0-133,14 0 0,5 0 0,4 0 1,-12-2-1,2 0 0,3 0 0,2-1-163,-8 1 1,3-1 0,1 1-1,0-1 1,1 0 0,1 0-1,0-1 1,1 1 0,0-1-1,0 0-11,2 1 1,2-1 0,-1 0 0,-2 0-1,-4 0 1,5 0 0,-3-1 0,-4 1-1,-6-1-218,2 1 0,-6 1 0,-7-3 819,2-3 1,-13 1-330,-16 6 0,-69-5-162,-34 14 0,10 2 0,-5 4 0,-16 5 0,-5 3 0,-18 4 0,-6 2 0,20-7 0,-3-1 0,-2 1 0,-2 0 0,-1 1 0,-2-3-141,-8-3 1,-3-2-1,0-2 1,24-3-1,0-1 1,-1-1-1,0-1 10,-3-2 0,1-2 1,-1 0-1,1 0 0,-21 3 1,0 0-1,3 2 131,7-1 0,1 2 0,4 0 0,10-1 0,4 0 0,3 2 491,-15 5 1,7 0-1,13-7 1,11 1 491,9 10-586,44-14 1,57 5-398,26-8 0,-29 0 0,3 0 0,8 0 0,4 0 0,18 0 0,7 0 0,-23 1 0,4-1 0,1-1 0,11-1 0,2-1 0,2 0-34,-17 0 0,3 0 0,0 0 1,0-2-1,1 0 0,0-1 1,0-1-1,0-1 34,4 1 0,1-2 0,-1 1 0,-4 0 0,12-2 0,-4 1 0,-4-1 0,-11 2 0,-3-1 0,-4 0 0,14-2 0,-12 0 0,-7 1 0,-46 1 0,-47 9 0,-23 0 0,-17 0 0,24 1 0,-4 2 0,-8 3 0,-4 1 0,-25-1 0,-7-1 0,19 1 0,-4 2 0,-3-2 0,11-2 0,-3-1 0,-2-1 0,-2 0-123,-8-1 0,-2-2 0,-1 1 0,1 0 0,1 0 0,1 0 0,0 0 0,0 0-18,-1-1 1,-1 1-1,2 0 1,2 1-1,-11 1 1,4 1-1,5 0-19,16 1 1,5 0 0,3 1 486,-13 2 1,13 4 0,11 13 655,40-5-817,39-3 1,48-16-167,-24 0 0,5 0 0,20 0 0,7 0 0,-14 0 0,4 0 0,3 0 0,19 0 0,4 0 0,4 0-110,-11 0 1,3 0 0,3 0 0,0 0-1,-13 0 1,2 0 0,0 0 0,1 0-1,1 0 11,6 0 1,1 0 0,0 0-1,-1 0 1,-1 0 0,-9 0-1,-1 0 1,0 0 0,-2 0-1,-1 0-42,15 0 1,-1 0-1,-3 0 1,-5 0-1,4 0 1,-6 0-1,-7 0 632,1 0 1,-13 0-80,-4 0 0,-74 2-412,-39 4 0,-20-1 0,-6 8 0,26-10 0,-3 0 0,-5 4 0,-4-1 0,-21-3 0,-7-1 0,19 0 0,-3 0 0,-3 0 0,-15-1 0,-4 0 0,-2-1-123,16 1 0,-2-1 0,-2 0 0,0-1 0,-5 1 0,0 0 0,-1 0 0,-1 0 13,15 1 1,-1-1 0,-1 0 0,1 0-1,0-1 1,-17 0 0,1-1 0,0-1-1,2 1 20,5-1 0,1 0-1,1-1 1,2 1 0,6-1 0,1 0 0,2 0 0,4 0 286,-10 0 1,5-1-1,3 1 1,-15-1 0,8 2 294,25 2 1,10 2 491,16-1-932,108 0 1,-18 0 0,8 0-52,27 0 0,8 0 0,-26 0 0,2 0 0,3 0 0,12 0 0,3 0 0,2 0 0,-17 0 0,2 0 0,1 0 0,2 0-110,6-1 1,2 1 0,2-1 0,1 3-1,-13 0 1,1 1 0,2 2 0,0-1-1,1 1 11,5 1 1,1 0 0,1 1-1,0 0 1,-2 0 0,-4-1-1,-1 0 1,0-1 0,-1 2-1,-1-1-24,-4 2 0,0 0 0,-2 1 0,-1-1 0,-4-1 0,27 0 0,-4-1 0,-8 0 614,10 5 1,-11-2-323,-18-8 0,-26 4 1,-45 4-1,-26-7-73,-20 5 1,-28 1-97,-11 6 0,31-3 0,-3 1 0,-9-1 0,-5-2 0,-20 1 0,-6-2 0,20-4 0,-4 1 0,-2-1 0,-7-1 0,-1 1 0,-3-1-141,19 1 1,-2-1-1,-1 1 1,1-1-1,-22 0 1,0 0-1,-1-1 18,22-1 1,-1-1-1,0-1 1,1 1 0,-18 0-1,2 0 1,1 0 122,6 0 0,2 0 0,2 0 0,10 1 0,3-1 0,2 1 491,-14 2 1,7 1-165,19 1 1,8 1 0,9 5 163,65-5 1,30-4-345,42-2 0,-42 0 1,2 0-148,5 0 0,4 0 0,23 3 0,5 1 0,-19-2 0,3 0 0,2 0 0,6 1 0,3 0 0,1 0-141,5 0 1,3-1-1,-1 0 1,-22-2-1,0 1 1,-1-1-1,1 1 8,0 0 1,0 1 0,-1 0 0,-1-1 0,13 1 0,-1-2 0,-5 1 132,21-1 0,-8 0 491,-16 0 1,-12 0-1,-14 0 1,-47 0-99,-57 0 0,-5 0-393,-2 0 0,-11 0 0,-8 0 0,21 0 0,-6 0 0,-12 0 0,-7 0 0,8 0 0,-5 0 0,-5 0-123,9 0 0,-2 1 0,-3-1 0,-1-1 0,-11-3 0,-2-1 0,-2-1 0,-1-1 24,9 0 1,-3 1 0,0-2-1,0 0 1,1-2 0,4-1-1,1-1 1,0-1 0,0-1-1,1-2-11,1 0 1,-1-2 0,1 0 0,1-2-1,3 1 1,-10-4 0,2 0 0,2 0-1,4-2 68,-12-5 1,4-2 0,3 3 0,12 6 0,3 1 0,2 1 286,-15-6 1,5 2 0,19 10 0,3 2 189,5 0 1,6 0-436,-13-9 0,30 2 0,45-6 0,29 0 0,7 7 0,10 1 0,24 2 0,11-1 0,-14 0 0,5-4 0,4 1-110,-9 2 1,2-1 0,3 1 0,2 1-1,-9 2 1,1 0 0,2 1 0,1 1-1,1 0 11,9 1 1,1 1 0,1 0-1,1 2 1,0 0 0,0 0-1,0 1 1,0 1 0,0 0-1,0 1-11,1 1 1,1 1 0,0 0 0,-3 1-1,-3-1 1,4-1 0,-2 0 0,-4 0-1,-6 1 8,3-1 1,-5 2-1,-9-2 347,5-4 1,-16 0 0,-22-2 0,-66 5 81,-31 4 1,2 1 0,-7 2-142,-15-1 1,-7 0 0,13 0 0,-3 0 0,-2 0-187,-9 0 0,-3 0 0,0 0 0,-7 0 0,-1 0 0,-2 0-123,18 0 0,0 0 0,-1 0 0,0 0 0,1 0 0,1 0 0,-1 0 0,0 0 0,-5 0 0,-1 0 0,0 0 0,2 0 0,3-2 0,1 0 0,0 0 0,1-1 91,-22-1 1,0 0-1,3-1 1,9-3-1,2 0 1,2-2-82,12-1 1,1 0-1,2 0 1,-24-3-1,1 2 113,5 2 0,3 0 0,14 1 0,5 1 491,6 4 1,5 1 491,-24-3-656,47 6 1,67-4 0,28-1-258,18-1 0,11-1 0,-10-3 1,5-2-1,3-1-70,-17 2 0,0 0 0,3-1 0,1 0 0,14-1 0,2-1 0,3-1 0,2 1-99,-10 1 1,2 0 0,1-1-1,2 1 1,-1 0 0,1 1-1,1 0 1,1 0 0,0 0-1,1-1 12,-11 3 0,1-1 0,0 0 1,0 0-1,-1 0 0,-2 0 0,6 0 1,-2 0-1,-1 1 0,-2-1 0,-3 0 87,8-2 0,-2 0 0,-4 0 0,-3-1-163,5 0 0,-4 1 0,-12-3 163,-11-4 0,-13 1 0,-12-1 0,-50 14 0,-20 3 0,-22 3 0,-15 0 0,23 4 0,-4 1 0,-10 1 0,-5 1 0,-12 5 0,-5 0 0,14-3 0,-4 0 0,-1-1 0,-4 1 0,-1-1 0,-2-1-141,-11-2 1,-2-1-1,-2 0 1,23 0-1,0 0 1,-1 0-1,0-1 37,-4 0 1,-1-2-1,1 0 1,1 1 0,-20 2-1,2 2 1,1-1 103,5 0 0,1-1 0,3 0 0,7 1 0,3 0 0,1 1 245,-24 0 1,4 1 0,8 1 0,4-1-1,17-4 1,3 0 0,10 1 0,4-1 737,-29-3 0,10 0-153,53 0-830,62 0 0,50 0 0,-15 0 0,8 0 0,-20 0 0,3 0 0,2 0 0,14 1 0,3-1 0,5-1 0,-11-3 0,4-1 0,3-2 0,1 1-99,-10 1 1,3 0 0,0 0-1,2-1 1,0 1 0,7-1-1,1 0 1,2 0 0,0 0-1,1 2 9,-12 1 1,2 0-1,1 1 1,-1 0 0,-1 0-1,-2 1 1,6-1 0,-2 0-1,-2 0 1,-1 0-1,-2 1 66,12 0 0,-2 1 0,-2 1 1,-6-1-1,6 0 0,-5 0 0,-9 0 76,-3 0 1,-9 0-53,25 0 0,-99 0 0,-34 0 0,-48 9 0,29-3 0,-5 1 0,-9 1 0,-6-1 0,15-2 0,-3-1 0,-2 0 0,-7 0 0,-2-1 0,-2-1-164,-9-2 0,-2 0 0,0 0 0,-5 0 0,0 0 0,-1 0 58,20 0 0,-1 0 1,0 0-1,1 0 0,-22 0 1,0 0-1,2 0 106,3-1 0,1 1 0,2 1 0,8 1 0,2 1 0,2 0 196,8 1 1,2 0-1,3 2 1,-21 5 0,4 4 48,7 1 1,4 0 0,11-4 0,4-2 737,-34 10-194,23-5-789,47-4 0,41-2 0,38-9 0,35 0 0,-29 0 0,6 0 0,17 0 0,5 0 0,-19 0 0,4 0 0,2 0-65,13 0 1,3 0-1,2 0 1,-18 0-1,2 0 1,0 0 0,2 0 64,7 0 0,1 0 0,0 0 0,1 0 0,-1 0 0,0 0 0,0 0 0,-1 0 0,-2 0 0,1 0 0,-2 0 0,-1 0 0,-6-2 0,-1 0 0,-1 0 0,-2-1 0,15-1 0,-2-1 0,-4 1 0,-12 0 0,-2 1 0,-3-1 124,20-3 1,-4 1-1,-15 3 1,-4 1-125,34-4 0,-26 4 0,-19 2 0,-19 0 0,-23 0 0,-43 0 0,-27 0 0,-15 6 0,-5 1 0,23 3 0,-5 2 0,-20-2 0,-8-1 0,14-1 0,-3 1 0,-4-2-2,10-1 1,-3-1-1,-2-1 1,0 1-1,-3-1 1,-1-1-1,-2 0 1,1 0 1,-6 0 0,-2 0 0,1 1 0,3-1 0,8 0 0,2-1 0,1 1 0,1 0 0,-18 0 0,2 1 0,4 2 0,14 1 0,3 0 0,3 1 0,-9-3 0,7 3 0,-24 13 0,73-18 0,45 5 0,39-8 0,13 0 0,20 0 0,-31 0 0,4 0 0,8 0 0,5 0 0,-16 2 0,2 2 0,3-1-164,10 1 0,2 1 0,2-1 0,7 0 0,2-1 0,1 1 41,-19-1 0,1 1 0,0-1 0,-1 0 0,-1-1 0,-1-1 0,0-1 0,0 1 117,21 2 1,0-1 0,-4 0 0,-10-1 0,-2 0 0,-3-1 496,24 0 1,-8 0-1,-19 0 1,-15 0-266,-27 0 1,-75 0-227,-56 0 0,45-3 0,2 0 0,-28-4 0,20 0 0,-6-1 0,-16 2 0,-8-1 0,11-4 0,-5-4 0,-4-1-110,8 2 1,-4-2 0,-2-1 0,-1-1-1,9 1 1,-1-2 0,-1 0 0,-2-2-1,0-1 11,-9-3 1,-2-2 0,-1-1-1,1-1 1,1 1 0,7 0-1,0 1 1,1-1 0,0 0-1,1-1-11,3 2 1,-1-1 0,0 0 0,3 0-1,1 2 1,-4-1 0,1 0 0,3 2-1,2 2 437,-8 1 1,3 3 0,5 1-194,-13-5 0,9 5-134,-18 7 0,65 2 0,25 9 0,51 0 0,14 0 0,-9 0 0,5 0 0,11 0 0,5 0 0,19 0 0,7 0 0,-19 0 0,2 0 0,4 0 0,-11 0 0,2 0 0,1 0 0,3 0 24,8 0 0,2 0 0,2 0 1,1 0-1,-11 1 0,1-1 1,2 1-1,0 0 0,1 1-24,4 0 0,2 0 0,1 1 0,-2 0 0,-1 0 0,11-1 0,0 1 0,-3 0 0,-2 2 0,-10 0 0,-2 2 0,-2 0 0,-4 0 21,10-1 1,-3 1-1,-11 2-21,-7 3 0,-12 4 0,7 12 0,-61 5 0,-17-5 0,-40-15 0,-8 0 0,11-5 0,-6 0 0,-9 4 0,-5 2 0,10-5 0,-3 1 0,-3-1 0,-10 2 0,-3 0 0,-2 0 0,-7-1 0,-3 1 0,-1-2 122,17-2 1,-1-1 0,0 1 0,-1-1 0,-1 1 0,1 0 0,-1 0 0,0 1-109,-1-1 1,-1 1-1,0 1 1,2-1-1,3 1 1,1 1 0,1-1-1,2 0-14,-19 2 0,3 0 0,1 0 0,10-1 0,2 0 0,1 0-94,8 1 0,2 1 0,1-2 1,-24 1-1,3 0 94,14-1 0,3-1 0,6-2 0,3-3 0,-37-4 0,18 0 0,21 0 0,29 0 0,34 0 491,35 0 1,31 0-247,-20 0 1,4 0 0,18 0 0,4-2-129,16 0 1,6-2 0,-21-1 0,3-1 0,2-1-259,10 0 1,2-2-1,1-1 1,-18 1-1,0-2 1,2 0-1,0 1 18,5 0 0,1 0 0,1 1 0,-2-2 0,-3 1 0,-2-1 0,0 0 0,0 0 103,2 1 0,0 0 1,-1 0-1,-2 1 1,19-2-1,-3 1 1,-1 0-94,-9 1 0,0 0 0,-4 1 0,-10 1 0,-2 1 0,-4 0 113,12-1 0,-8 0 0,28-1 0,-22 8 0,-61 0 0,-11 0 0,-34 0 0,-16 0 0,-31 0 0,20 0 0,-6 0 0,-20-1 0,-6 2 0,19 0 0,-2 2 0,-2-1 56,-11 0 1,-3 0-1,-1 1 1,-6 1 0,-1 1-1,-1-1-56,19-2 0,0 0 0,-1-1 0,2 0 0,-20 2 0,1-1 0,1 0 0,0-2 0,1 0 0,1 0 0,9 0 0,1 0 0,4 0 43,9 0 1,2 0 0,3 0 0,-26 0 0,5 0-44,17 0 0,5 0 0,8 0 0,2 0 0,-42 0 0,18 0 0,8 0 0,13 0 0,20 0 0,17 0 491,5 0 1,60 0-165,23 0 1,-7 0 0,8 0-275,11 0 0,7 0 0,-11 0 1,5-1-1,3 0-53,-10 0 0,2 0 0,2-1 0,3-1 0,14-1 0,2-2 0,4-1 0,2 0-99,-10 1 1,3 0 0,1-1-1,0 0 1,0 1 0,-1-1-1,0-1 1,-1 1 0,1 0-1,-1 1-11,0 0 1,0 1 0,-1 0 0,-1 0-1,-3 0 1,10-1 0,-3 1 0,-3 0-1,-4-1-218,6-3 0,-4 0 0,-6 1 21,15 1 1,-13 1 306,-8-3 0,-71 9 0,-97 0 0,25 0 0,-7 0 0,9 0 0,-4 0 0,-3 0 0,-12 0 0,-3 0 0,-3 0 0,15 0 0,-1 0 0,-2 0 0,-1 0-123,-8 0 0,-1 0 0,-2 1 0,0-2 0,-4-1 0,-1 0 0,-2 0 0,1-1 0,-4 1 0,-1-1 0,0-1 0,3 0 0,6-1 0,2-1 0,1 0 0,1-1 36,4 1 1,1-1 0,2 0-1,1 1 1,-14-1 0,3 1-1,2 2 283,11 1 1,2 1-1,2 0 1,-23 1 0,5 0 48,19 1 1,5 0 0,11 0 0,3 0 737,-26 0-974,25 0-9,43 0 0,55 0 0,16 0 0,-11 0 0,5 0 0,9 0 0,5 0 0,10 0 0,5 0 0,-15 0 0,3 0 0,3 0 163,5 0 1,3 0 0,2 0 0,9 0 0,2-1 0,1 0-162,-19 0 1,0-1 0,1 0 0,0 0 0,0 0-1,1 0 1,0-1 0,1-1-3,2 0 0,0-1 0,1 0 0,-1 0 0,-2 0 0,0 0 0,0 0 0,-2 0 0,-1 0 0,-1 0 0,-1 0 0,0 1 0,23-1 0,-1 1 0,-1 0 0,-2-1 0,-1 0 0,-2 1 0,-2 2 0,-2 1 0,0 0 0,-3-1 0,0-1 0,0 2 0,-2-1 0,0 2 0,-1-1-92,-5 1 0,-1 0 0,0 0 1,-2 0-1,1 0 0,-2 0 92,-5 0 0,-1 0 0,0 0 0,0 0 0,-1 0 0,2 0 0,5 0 0,2 0 0,-1 0 0,-5 0 0,0 0 0,0 0 0,3 0 0,1 0 0,-3 0 0,17 1 0,-8 1 0,-24 1 0,-6 0 0,25-1 0,-17 16 0,-35 1 983,-5 3-492,-26-2 1,-4-12-1,-13-8 1,7 7-338,-14-1 1,9 1-155,-22-7 0,-23 0 0,19 0 0,-5 0 0,-10 3 0,-5 0 0,-14 1 0,-2-1 0,10 1 0,2 1 0,1-2 0,2 0 0,12-2 0,3 0 0,3 3 0,1-1 0,-37-1 0,17-2 0,7 0 0,13 0 0,-3 0 0,9 0 0,1 7 0,5-1 0,8 7 0,-1-6 0,0 8 0,-6-13 0,0 5 0,9 4 0,1-9 0,1 7 0,-3-9 0,36 0 0,19 0 0,35 0 0,-1 0 0,6 0 0,1 0 0,24 0 0,-31 0 0,2 0 0,1-1 0,2-1 0,7-1 0,4 0 0,15 1 0,5-1-164,-24 0 0,3-2 0,-1 0 0,-1 1 0,0 0 0,-2-1 151,28-4 1,-4-1 0,-14 0 0,-6 0 12,-15 0 0,-5 1 0,28-2 0,-51 2 0,-21 9 0,-46 0 0,11 0 0,-20 0 983,18 0-958,15 9 0,-5 17-25,18 13 0,0 24 0,0 9 0,0-16 0,0 6 0,0 14 0,0 4 0,0 13 0,0 4-164,0-21 0,0 3 0,0 1 0,0 2 0,0 0 0,0 2 23,0 7 0,0 2 0,0-2 0,0-7 0,0-2 0,0 0 141,0-3 0,0 0 0,0-2 0,0-9 0,0-1 0,0-2-122,0 31 0,0-2 1,3-11-1,1-1 122,-1 1 0,0-2 0,5-10 0,0-3 0,-1-8 0,-1-2 0,2 35 0,-1-14 0,2-29 0,-3-4 0,1-18 983,-7-17-717,0-66 1,-2-9-1,-1-13-266,0 2 0,-1-6 0,-2-5 0,1 6 0,0-5 0,-1-2 0,-2-3-99,0 7 1,-1-3 0,-1-2-1,1 1 1,0 0 0,1 3-1,0 0 1,1 0 0,0 1-1,0 0-24,-2-17 0,1 1 0,0 1 0,0 3 0,1 9 0,-1 2 0,2 2 0,1 3-41,2-9 0,1 3 0,0 3 0,0 8 0,-1 2 0,2 3 161,0-22 0,2 5 0,-1 13 1,0 5 2,0-30 0,-7 21 0,1 38 0,-1 17 0,-10-4 0,4 24 491,-7 2 1,9 26-165,5 26 1,-7 4 0,-5 8-188,2-4 0,-1 6 1,-2 4-1,0 4 1,-2 5-1,0 4 1,-1 4-231,2-2 1,-2 5-1,1 3 1,0 1 0,1 1-1,2-10 1,1 0 0,0 2-1,0 1 1,1 1-1,0 2 14,2-6 0,0 2 1,1 2-1,-1 0 0,2 0 1,0-1-1,0-1 1,0 5-1,1 0 0,0-1 1,1-1-1,1 0 0,1-1-14,1-3 1,1 1-1,1-1 1,0-1 0,0-2-1,0 0 1,0 6 0,0-1-1,1-2 1,-1-1-1,0-2-33,0 8 0,0-2 0,1-2 0,-1-1 0,0-8 0,1-2 0,0-1 0,-1-4-74,1 7 0,-1-4 1,1-4-1,-1 18 0,2-6-295,2-11 0,2-5-133,-1 32 625,0-65 0,0-33 0,0-39 0,-7-16 491,1-3 1,-1-14-165,7-20 1,0 32 0,0-4-132,0-14 1,0-7-1,0 9 1,0-5 0,0-4-118,0 11 1,0-2 0,0-2 0,0-1 0,0-7-1,0-3 1,0 0 0,0-2-80,0-7 0,0-2 0,0 0 0,0 0 0,0 19 0,0 1 0,0 0 0,0 0 0,0 0 0,0-20 0,0 0 0,0 0 0,0 1 0,0 5 0,0 0 0,0 1 0,0 2 0,0 9 0,0 1 0,0 1 0,0 3 0,0-15 0,0 4 0,0 2 29,0 14 0,0 2 0,0 3 0,0-19 0,0 7-29,0 24 0,0 5 0,0-22 0,0 27 0,0 16 0,0 27 0,0 24 0,0 34 491,0 10 1,7 25-247,-4-38 1,0 5 0,4 30 0,1 9-106,-3-16 0,-2 5 1,2 2-1,1-11 1,1 1-1,1 3 1,0 1-264,1 9 0,0 3 0,1 0 0,1-1 0,0-2 0,1-1 0,0-1 0,1 1-18,1-1 1,1 1-1,1-2 1,-2-2-1,0 13 1,0-3-1,-1-6-17,4 12 1,-1-8 0,-4-18 0,0-8 157,7 10 0,-8-43 0,-4-48 0,-14-40 0,-10-7 0,-9-19 0,6 15 0,0-7 0,4-20 0,0-7 0,0 15 0,-1-5 0,2-3-123,4 11 0,1-2 0,1-3 0,0-1 0,-2-6 0,0-2 0,1 0 0,0-3 13,3 15 1,0-2 0,1 0 0,0-1-1,0 2 1,-3-15 0,1 0 0,-1 1-1,2 1-31,1 4 1,1 1-1,1 1 1,-1 3-1,-1-16 1,1 3-1,1 5 337,3 17 1,2 4-1,-1 4 1,0-14 0,0 9 786,0-23-660,0 39-323,0 57 0,0 39 0,0 48 0,1-28 0,0 6 0,2 18 0,1 7 0,-1-12 0,1 5 0,0 4-123,0-4 0,2 4 0,-1 2 0,-1 0 0,0 3 0,-1 1 0,-1 0 0,0 3 13,0-13 1,-1 2 0,1 0 0,-1 0-1,0-2 1,0 13 0,-1-2 0,1-2-1,-1-2-61,0-10 0,0-1 1,0-2-1,0-5 498,0 8 1,0-5 0,0-10 163,0 26 1,-2-95-165,-5-79 1,2 12 0,-1-7-327,-3-15 1,-1-6-1,1 21 1,0-4-1,1-2-124,1 11 0,0-1 0,1-2 0,-1 0 0,0-1 0,-1 0 0,0-1 0,1 0-18,1-3 1,2-2-1,-1 2 1,0 1-1,-3-19 1,0 2-1,0 2 127,4 12 1,0 1 0,-1 5 0,-3-17 0,-1 9 13,-1 25 0,0 7 0,-1-19 983,-6 45-492,-3 27 1,5 24-64,-5 30 1,14 24-429,-1 22 0,2-39 0,0 2 0,-1 9 0,-2 4 0,-4 19 0,-2 6 39,4-22 0,-1 4 1,0 2-1,0 8 1,0 2-1,0 2-39,1-16 0,0 2 0,0 0 0,1-2 0,-1 18 0,2-2 0,-2-2 0,-3-7 0,-1-3 0,1-3 0,0 23 0,0-15 0,-9-12 0,12-71 0,1-55 0,-4-46 0,9 36 0,1-4 0,-4-11 0,-1-5 0,1-15 0,1-6 0,2 27 0,1-2 0,-1-2-164,0-12 0,-1-3 0,1 1 0,0 1 0,0 1 0,-1-1 51,-1-1 0,-1 0 0,0 2 0,1 9 0,-1 2 0,1 1 113,-1 6 0,1 2 0,-1 3 0,-2-11 0,1 6 0,1 17 0,1 5 0,-3-15 0,9 82 491,0 36 1,0 34-247,0-33 1,0 3 0,0 9 0,0 3-217,0 4 1,0 4-1,0-12 1,0 4 0,0 2-194,0 9 0,0 3 0,0 2 0,0 9 0,0 2 0,0 2 23,0-20 1,0 1-1,0 0 1,0-2-1,0 15 1,0-2-1,0-4 140,0-10 1,0-4 0,0-4 245,0 3 1,0-10 0,-2 9 0,-3-85 101,-1-31 0,-1-21-347,7-18 0,0 27 0,0-4 0,0-11 0,0-4 0,0-17 0,0-4-164,0 24 0,0-3 0,0-1 0,0-1 0,0-1 0,0 0 91,0-3 0,0 0 1,0 1-1,0 0 0,0 1 1,0 2 72,0 5 0,0 2 0,0 2 0,0-20 0,0 6-22,0 26 0,0 5 22,0-19 0,0 90 0,0 49 245,0-17 1,0 5 0,0 7 0,0 2-1,1 3 1,-2 3 0,-1 12 0,-2 4-241,-5 7 1,-2 3 0,3-23-1,-1 2 1,-2 2-170,-7 9 0,-3 2 0,1-1 0,4-8 0,2-2 0,-2 0 45,-1-2 1,-1 0-1,1-3 119,-2 20 0,3-10 983,-3 1-494,10-57-489,9-111 0,6 22 0,3-7 0,0 6 0,2-5 0,2 0 0,1-1 0,2-1 0,2-2-164,5-8 0,2-3 0,-1 1 0,-4 4 0,0 0 0,-2 0 99,-1 0 1,-2 0 0,-1 2-1,-1 8 1,0 1 0,-2 2 64,2-28 0,0 5 0,1 26 0,-2 4 0,-8 2 0,3 12 0,19 25 491,1 40 1,-6 32-401,-10-3 0,-2 7 0,-1 6 0,1 4-91,8 7 0,-1 4 0,-6 16 0,-3 4-164,0-23 0,0 3 0,-1 0 0,-3 3 0,-1-1 0,0 2 75,0 6 0,0 2 1,0-4-1,-1-10 0,0-3 1,-1-3 88,0 13 0,0-7 245,0-15 1,0-11 0,0-21 0,0-39-35,0-28 0,9-35-211,2 21 0,4-5 0,9-23 0,7-6 0,-2 16 0,4-4 0,3-1 0,4-10 0,3-2 0,2-2-123,-8 15 0,2-3 0,0 1 0,3 0 0,1 3 0,3 1 0,1 1 0,0 0-18,1-3 1,2 0-1,0 1 1,-2 4-1,8-11 1,-2 4-1,-3 4-183,4-13 1,-6 8 323,-11 25 0,-6 13 0,-10 25 0,-9 47 0,0 29 327,7 18 1,-10-28 0,-1 2-221,1 5 0,0 2 0,0 6 0,-1 3-107,1 9 0,0 1 0,0-5 0,0 0 0,0-1 0,-1-3 0,-3-13 0,-1-5 0,2 33 0,-5-22 0,-2-54 491,0-22 1,-9-22-1,-4-24 1,-11-4-54,-2-9 1,-13-13-439,22 31 0,1-3 0,-8-3 0,0-2 0,5-9 0,-1-1 0,-6 5 0,-2 1 0,-1-4 0,-1 3 0,1 13 0,-3 5 0,-3 4 0,-2 5 0,-26-12 0,-3 32 0,5 20 0,3 33 0,26 7 0,3 9 0,-5 23 0,2 7 0,-2 12 0,-1 5 0,9-28 0,-1 2 0,1 1 0,0 3 0,0 2 0,0 0-164,-1 6 0,1 1 0,0 1 0,0 3 0,0 0 0,0 2 0,0 5 0,-1 1 0,2-3 0,2-9 0,0-3 0,1-1 151,2-7 0,0-1 0,1-5 0,-2 10 0,1-6 13,6-17 0,2-8 0,-1-4 0,4-36 0,9-45 0,0-16 0,0-16 0,-6-22 0,2 43 0,1-2 0,-1-12 0,1-3 0,4-7 0,-2 0 0,-3 1 0,-2 0 0,-3-6 0,-2 3 0,1 10 0,-2 3 0,-3 4 0,-2 2 0,-12-35 0,-10 34 0,4 13 491,-30 35 1,13 35-165,-14 35 1,31-13 0,1 6-315,-2 17 0,0 6 1,6-17-1,-1 3 1,0 1-178,-1 6 0,-1 3 0,0-1 0,-1-1 0,0 0 0,0 0 118,1-3 1,1 0-1,-1-2 1,-14 16 0,-2-6 45,3-12 0,1-6 0,9-13 0,2-8 0,-18-2 0,26-22 0,8-31 0,18-13 0,0-21 0,15-5 0,18-13 0,22 3 0,-13 35 0,7 2 0,7 0 0,3-1 0,8-6 0,4 0 0,12-3 0,3-1-20,-25 9 1,0-2 0,0 1-1,3 1 1,-1 1 0,2 0 19,2-2 0,1 0 0,0 0 0,-3 3 0,0 1 0,0 1 0,-1 3 0,0 1 0,-2 0 0,24-11 0,-2 3-165,-6 9 0,1 4 0,4 1 0,1 3 165,5 2 0,-1 4 0,-11 3 0,-8 3 0,2-4 0,-66 9 0,-86 0 0,27 0 0,-3 0 0,-1 0 0,-1 0 0,-12 0 0,-2 0 0,-10 1 0,-4 0-136,16 1 0,-4 1 1,-1-1-1,-10-1 1,-3-1-1,-2 1 136,16 0 0,-1 1 0,-2 0 0,0-1 0,-4 0 0,-1 0 0,-1-1 0,0 0-123,-4 1 0,0-1 0,-1 0 0,1-1 0,3 1 0,0 0 0,1 0 0,1 0 10,3 0 1,1 0 0,1 0-1,1 0 1,-17 0 0,2 0-1,2 0 113,5 0 0,2 0 0,2 0 0,8 3 0,1 0 0,2 0-50,-24 3 1,5 1 0,8 1-1,5 0 50,12-2 0,4 1 0,-25 1 0,20-8 0,60 0 0,68 0 0,-5 0 0,8 0 0,23 0 0,5-2 0,-26 0 0,1 0 0,3 0 0,14-2 0,4 1 0,2-1-76,-14-1 1,2 1 0,1-1 0,0-1 0,5 0 0,1-1 0,1 1 0,0-1 75,2 1 0,0-1 0,0 1 0,-1-1 0,-2-1 0,-1-1 0,-1 0 0,-1 0 0,-5 1 0,-1 0 0,-2-1 0,-2 1 0,11-1 0,-3-1 0,-3 1 245,22-4 1,-6 0 0,-16-1 0,-5 0 245,-17 0 1,-3 1-140,26-4-352,-32-9 0,-46 4 0,-45-6 0,-49 8 0,25 13 0,-7 3 0,-21 4 0,-6 0 0,24 0 0,-3-1 0,-3 0 7,11 0 1,-3 0 0,-1-1 0,-1 0-1,-4-1 1,0-1 0,-1 0 0,-1-1-8,-6-1 0,-1-2 0,0-1 0,0 0 0,1 0 0,0-1 0,1 0 0,-1-1 0,-3 0 0,0-2 0,0-1 0,2 0 0,7 0 0,1-2 0,1 0 0,0 1 0,5 2 0,0 0 0,1 0 0,2 0 0,-18-6 0,1-1 0,3 2-142,7 5 1,2 0 0,1 0 0,4-1 0,1-1 0,1 1 141,-28-3 0,2 1 0,4-3 0,1-1-102,6-3 1,2 0-1,2 5 1,1 1 101,5-2 0,2-1 0,3 3 0,2 1 0,3 0 0,2 0 0,4 1 0,2 1 0,2 4 0,1 1 0,-43-9 0,20 5 0,14-2 491,6 8 1,10 1 491,-5 6 0,10 0-189,-5 0-293,9 0-501,0 0 0,-1 0 0,1 0 0,9 0 0,-7 0 0,15 0 0,-15 0 0,15-9 0,-6-2 0,17-8 0,11 8 0,11 2 0,8 9 0,10 0 0,3 0 0,1 0 0,6 0 0,0 0 0,20 0 0,7 0 0,19 0 0,13 0 0,-44 0 0,3 0 0,8 0 0,2 0 0,4 0 0,2 0 0,7 0 0,1 0-176,4 0 1,0 0 0,5 0 0,1 0 175,1 0 0,-1 0 0,-5 0 0,-2 0 0,-8 0 0,-2 0 0,-3 0 0,-3 0 0,-11 0 0,-3 0 0,42 0 0,-24 0 0,-22 0 0,2 0 0,-12 0 0,7 0 0,-7 0 0,-10 0 350,-19 0 1,-63 0-351,-40 0 0,34 0 0,-3 0 0,-7-1 0,-2 2 0,-1 6 0,-1 1 0,-12 1 0,-2 2 0,-1 5 0,0 1-140,-2-1 0,1 0 1,2-1-1,2-1 140,8-1 0,2 0 0,2-2 0,0 0 0,6-1 0,2-1 0,4 0 0,2 0 0,5-3 0,2 1 0,-41 8 0,7-9 0,7 1 0,6-7 0,0 0 0,13 0 0,-4 0 0,11 0 0,4 0 0,2 0 0,3 0 559,-3 0-559,5 0 0,-16 0 0,16 0 0,-7 0 0,8 0 0,10-9 0,2-10 0,34 6 0,25-5 0,51 18 0,-25 0 0,4 0 0,15 0 0,5 0 0,14 1 0,6-2 0,-17-1 0,4-1 0,3-1-123,-13 1 0,2 0 0,1 0 0,0-1 0,3 2 0,1-1 0,0 0 0,1 0 0,4 0 0,0 0 0,1 0 0,-3-1 0,-5 1 0,-2 1 0,-2-2 0,-1 0-15,12-2 0,-3 0 1,-3-1-1,-9 1 0,-2 0 1,-6 0 137,8 0 0,-6-1 0,-13 2 0,-5 2 0,14 3 0,-21 0 0,-25 0 0,-19 8 0,-30-6 0,-22 5 0,-36 4 0,32-5 0,-5 1 0,-13 1 0,-5-1 0,-17 0 0,-4-1 0,33 0 0,-1 1 0,-1 0 163,-11-1 1,-1 1 0,0-1 0,6 1 0,2-1 0,-1 1-54,-1 2 1,1 0 0,1-1-1,-28 0 1,4-3-111,7-1 0,3-1 0,9-2 0,2 0 0,9-1 0,3 0 0,4 0 0,2 0 0,-40 0 0,11 0 0,9 0 0,8 0 0,11 0 0,14 0 0,-1 0 0,18-9 983,-9-10-708,26-12-275,2 1 0,9 1 0,9 18 0,2 3 0,21 8 0,12 0 0,41 0 0,13 0 0,-35 0 0,4 0 0,8 0 0,3 0 0,12 0 0,3 0 0,1 0 0,1 0-169,3 0 0,0 0 1,-5 0-1,-3 0 169,-10 0 0,-3 0 0,-3 0 0,0 0 0,-2 0 0,0 0 0,3 0 0,0 0-7,-3 0 0,0 0 0,-2 0 0,-1 0 7,-8-1 0,-4 2 0,32 7 0,-17 6 0,-26-6 0,-36 1 0,-68-9 0,-40 0 0,28 0 0,-4 0 0,-6 0 0,-3 0 0,-13 0 0,-4 0-164,23 0 0,-2 0 0,-1 0 0,-3 0 0,-1 0 0,-1 0 140,-4 0 1,-1 0-1,1 0 1,2 0 0,1 0-1,0 0 24,2 0 0,1 0 0,2 0 0,6 0 0,3-1 0,1 0-94,-26-2 1,4-1-1,10 0 1,3-3 93,4-2 0,2-1 0,11 0 0,4 0 0,5 1 0,3-1 0,-23-10 0,22 0 0,17 1 0,16-10 983,19 16-204,10-4-339,10 17-440,0 0 0,21 0 0,5 0 0,28 0 0,11 0 0,-32-1 0,5 0 0,15-2 0,4-1 0,7 2 0,2 0 0,11-5 0,2 1 0,-29 4 0,1 1 0,1-1-164,4 0 0,1 0 0,-1 0 0,-3 1 0,-1 0 0,1 1 122,-1 0 1,0 0 0,-1 0-1,-3 0 1,0 0 0,-1 0 41,0 0 0,1 0 0,-1 0 0,0 0 0,0 0 0,0 0 0,0-1 0,1 1 0,-1 1 0,28 5 0,0 3-175,0 0 1,-1 2 0,-5 3-1,-1 2 175,-6-3 0,-1 0 0,-11 0 0,-3-2 0,-9-4 0,-5-1 0,23 3 0,-10-9 0,-45 9 983,-12-7-881,-46 7 1,-24-9 144,-30 0 0,34 0 1,-2 2-248,-5 1 0,-2 0 0,-16-1 0,-4 1 0,20 0 0,-2 2 0,-1 0 0,-3-1 0,-2 0 0,-2 1-164,-5 1 0,-3 1 0,1-1 0,-1 1 0,-1-1 0,1 1 78,5-1 0,1 0 1,0 2-1,2 0 1,0 1-1,2 0 86,-26 4 0,4 0 0,7-3 0,4-3-28,5-3 0,3-1 1,4-2-1,2 0 28,11-1 0,2 0 0,5 0 0,2 0 0,-34 0 0,13 0 0,7 0 0,13 0 0,4 0 983,8 0-476,19 9-448,3 10 1,18 14-60,0 13 0,9 4 0,4 9 0,2-7 0,-2 0 0,3-2 0,-10 2 0,1-2 0,-7-4 0,2-7 0,4 14 0,-3 1 0,3 31 0,-4 13 0,-2-34 0,0 3 0,0-2 0,0 0 0,0 8 0,0-2 0,0-12 0,0-2 0,0 34 0,0-13 0,0-62 0,0-1 0,0-61 0,0 11 0,0-39 0,-6 22 0,-1-13 0,1 19 0,6 7 0,0 4 0,0-22 0,0 7 0,0-9 0,0 18 0,0-5 0,0 5 0,0-18 0,0 9 0,0 2 0,0 9 0,0 0 0,0 8 0,0-6 0,0 7 0,0-9 0,0 8 0,0 3 0,0-1 0,0 8 0,0-8 0,0 10 0,0-10 0,0 16 0,0-21 0,0 20 0,0-23 0,0 16 0,0-8 0,0 10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25:07.847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1 14890 19315,'18'87'0,"0"-1"0,0 1 0,0-1 0,0 1 0,0-1 0,4 14 0,-1-2 0,0-7 0,-3-12 0,0 12 0,1-29 0,0-49 0,-4-50 0,-4-26 0,4-28 0,-3-14 0,-7 31 0,0-6 0,-1-4 0,-1-3 0,-1 0 0,0-4 0,-1-3 0,0-2 0,-1 0 0,0 10 0,0-2 0,-1-1 0,0-1 0,-1 0 0,0-2-71,-1 6 1,0-1 0,-1-1 0,1-1-1,-2-1 1,1 0 0,0-1 0,-1-6 0,1 0-1,0-2 1,-1 0 0,0-1 0,-1 0-1,0-1 9,-1 10 1,0-2-1,-2 1 1,1-1-1,-1-1 1,0 0-1,1 1 1,0-1 0,0-2-1,1 0 1,-1 0-1,1-1 1,0 0-1,0 0 1,0 0-1,1 0 4,0 8 0,1 0 0,-1 0 0,1-1 0,0 0 1,0 1-1,0-1 0,1 1 0,-1 0 0,1-9 0,0 0 1,-1 0-1,2 0 0,-1 1 0,1 0 0,0 0 0,1 0-4,0 4 1,1 0-1,-1 0 1,2 1-1,-1 0 1,1 0-1,-1 1 1,1-1 0,0 3-1,1 0 1,-1 0-1,1 0 1,-1 1-1,2 0 1,-1 1-1,1 1-14,0-6 0,1 1 1,0 0-1,1 2 0,0 0 1,1 1-1,0 1 1,2-9-1,0 1 0,1 2 1,0 0-1,3 2 0,0 1-23,5-9 1,1 2 0,1 1-1,2 3 1,1 1 0,-1 10-1,1 1 1,1 3 0,0 1-1,2 3-42,2-4 1,2 2-1,0 4 1,1 4-1,1-3 1,1 5-1,1 12-38,4 9 1,0 18 0,19 29 178,-29 39 0,-7 22 0,1 18 0,-3 15 0,-1 8 0,-4-16 0,0 6 0,0 5 0,-1 2 0,1 1 0,-3-8 0,1 1 0,-1 2 0,1 2 0,-1 1 0,0 1 28,0-7 0,-1 3 0,1 0 0,-1 1 0,0 1 0,1-2 0,-1 0 0,0-4 0,0-1 0,1 1 0,-1-2 0,0 1 0,0-1 1,0-1-29,-1-2 0,0-1 0,-1 1 0,1-2 0,-1 0 0,0-2 0,0-2 0,1 20 0,0-1 0,-1-3 0,-1-3 0,1-3 0,-1 5 0,1-3 0,-1-4 0,-2-5 245,-1 5 1,-1-6 0,3-14 0,13 17 245,-4-87 1,5-30-165,1-49 1,-11 29 0,0-4-83,1-12 1,1-6 0,1-23 0,0-8-106,-1 22 0,1-4 1,1-4-1,-3 14 1,1-2-1,-1-3 1,0-1-264,0-11 0,-1-3 0,0-1 0,-1 0 0,1-2 0,0 0 0,-1-1 0,1 0 111,-2 17 1,1-1 0,-1 0 0,1 0 0,0 2 0,1-13 0,0 1 0,1 2 0,0 1 11,2 7 0,0 2 0,1 1 0,0 4 0,2-8 0,1 4 0,2 5 245,11-18 1,3 9 0,-9 22 0,4 9 737,32-6-492,-21 26 1,7 31-1,-18 22 1,5 21-1,-12 31 1,14 15-485,-20-38 1,0 0-1,1 2 1,0 0 237,2 8 1,1 0 0,-1 0 0,1 0-1,2 4 1,1-2 0,-4-11 0,0-4 737,17 19-701,-18-30 1,18-27-283,-13-34 0,-2-28 0,1-18 0,-4 4 0,1-6 0,-2-6 0,-2 4 0,-1-5 0,0-2 0,1-4-99,0 5 1,2-3 0,-1-3-1,1 0 1,-2 0 0,0-2-1,-1-1 1,0 0 0,0 0-1,1-1 0,0-3 1,1-1 0,0 0-1,1 0 1,-1 2 0,1 4-1,-1 0 1,1 2 0,1 0-1,-1 2-24,3-13 0,1 1 0,0 3 0,1 2 0,-1 10 0,0 1 0,1 3 0,0 2-41,4-13 0,1 2 0,1 5 0,-3 12 0,1 4 0,1 5-163,9-4 0,0 8 1,21-25 326,5 63 0,-7 40 0,1 58 0,-27-13 0,-2 14 0,0 8 0,-8-15 0,0 4 0,-1 5 0,0 3 0,1 2 0,1 1 0,1 3 0,1 3 0,0 2 0,0 3 0,0 0-58,-3-12 0,0 1 0,0 1 0,1 2 0,-1 1 1,0 1-1,1 1 0,0-1 0,-1-4 0,0 0 0,0 1 1,1 1-1,-1 0 0,1 1 0,0 1 0,-1 0 0,1 0 8,-1-3 1,-1 0 0,1 2 0,0-1 0,0 1 0,0 1-1,-1 0 1,1-1 0,-1 1 0,1-1 0,-1 2 0,0 0 0,0-1-1,0 1 1,0 1 0,0-1 0,-1 0 0,0 0 0,0 0-1,-1 0 0,0 0 1,0 0 0,0 0 0,-1 0 0,0 0 0,-1 0-1,0 0 1,1-1 0,-2 1 0,1-1 0,-1-1 0,1-1 0,-2 1-1,1-1 1,0 0 0,-1 0 0,0 0 0,-1-1 0,0 1-1,0-2-8,-1 7 0,0 0 0,-1 0 0,0-1 0,-1 0 1,1-1-1,-1 0 0,0-1 0,0 0 0,0 6 0,0-1 1,1 0-1,-1-1 0,-1-1 0,1 0 0,-2 0 0,1-1-18,-1 8 0,0-1 1,-1 1-1,-1-2 0,1-1 1,-1-1-1,0-1 1,0 4-1,0-1 0,0-1 1,-1-2-1,-1-3 0,-1-2-47,-1 2 0,-2-1 0,0-4 0,-1-2 0,-1-6 0,-3 27 0,-2-8 0,-8-14-369,-13-10 0,-5-14 0,-21 5 0,2-128 384,24-13 0,1-22 0,9 29 0,-2-8 0,-1-6 1,-1-5-1,-1-3 108,3 5 0,-2-5 0,0-4 0,0-2 0,-1-2 0,0-1 0,1 1 0,3 13 0,1 0 0,-1-1 0,0-1 0,0-1 0,1-1 0,-1 0 0,0-2 0,0 0 0,1 0 0,0 0 0,0-2 0,-1 0 0,1-1 0,0-1 0,0 0 0,0 0 0,1-1 0,1 1 0,-1-2 0,1-1 0,1 0 0,-1 0 0,1-1 0,1 0 0,-1 0 0,1 0 0,1 0 0,0-1 0,1 9 0,1-1 0,0 0 0,0-1 0,1 1 0,0-1 0,0 0 0,1 1 0,0-1 0,1 0 0,0 0 0,1 1 0,0-1 0,0 1 0,1-1 0,0 0 0,1 0 0,0 0 0,0 1 0,1-1 0,1 1 0,0-1 0,0-7 0,1 0 0,1 0 0,1 0 0,0 0 0,0 0 0,1 0 0,0 1 0,0 0 0,0 1 0,0 2 0,0 1 0,1 1 0,-1-1 0,1 1 0,0 0 0,1 0 0,0 1 0,0-1 0,0 1-46,2 1 1,-1-1 0,0 1 0,1 0 0,0-1 0,1 2 0,0 0 0,1 1 0,0 0 0,1 2 0,1-13 0,1 1 0,1 1-1,1 1 1,0 1 0,1 1 0,0 2 0,1 0 45,2-3 0,-1 1 0,2 0 0,0 3 0,1 1 0,0 4 0,1 3 0,3-9 0,-1 3 0,1 4 0,3 6 0,2 9-18,8-5 0,4 10 1,0 12-1,0 4 1,-1 26 17,26 96 0,-38-4 0,-7 19 0,-1 8 0,-3-17 0,0 5 0,-2 4 0,1 4 0,0 1 0,-1 1 0,1 3 0,0 3 0,-1 2 0,1 1 0,0 2 0,-1-18 0,0 2 0,-1 1 0,1 1 0,1 1 0,-1 0 0,1 1 0,-1-1 0,2 5 0,-1 1 0,1-1 0,0 2 0,0 0 0,1 0 0,-1 1 0,1 1 0,-1-6 0,0 0 0,1 1 0,-1 1 0,1 0 0,0 1 0,0-1 0,1 1 0,0 0 0,-1-6 0,1 0 0,0 0 0,0 0 0,1 1 0,-1 0 0,1 0 0,0 0 0,0 1 0,0-1 0,1 3 0,0 0 0,0 1 0,1-1 0,-1 1 0,1 0 0,0 0 0,-1-1 0,1 0 0,-1 0 0,-1-2 0,1 0 0,-1-1 0,1 1 0,-1-1 0,0 0 0,0 0 0,0-1 0,0 0 0,1-1 0,0 5 0,0 0 0,0-1 0,0 0 0,0-1 0,0-1 0,-1 0 0,1-1 0,-1-1 0,0 3 0,0-1 0,0 0 0,0-2 0,-1 0 0,0-1 0,0-1 0,0-1 0,0 5 0,-1-1 0,1-1 0,-1-1 0,0-1 0,-1-2 0,1-1 0,1 1 0,-1-1 0,1-1 0,-1-2 0,0-2 0,0-1 196,0 5 1,0-2-1,-1-1 1,0-4 0,0-2 48,3 28 1,-1-5 0,2-23 0,12-16-147,-13-144 1,-9 21 0,-1-16 0,-2-8 0,0-4-100,0 8 0,1-4 0,-2-5 0,0-3 0,-1-1 0,-1-1 0,-1 4 0,-2-1 0,-2-2 0,1-1 0,-2-2 0,1-1 0,0-2-52,0 13 0,1-2 0,-1-1 1,0-1-1,-1-1 0,1-1 0,-1 0 1,0-1-1,0 1 0,1 4 0,-2 0 1,1 0-1,0-1 0,-1 0 0,0-1 1,1 0-1,-1-1 0,0 1 0,0-1 7,1 5 0,0-1 0,-1 0 1,1 0-1,-1 0 0,1-1 1,-1 0-1,1 0 0,0 0 1,0 0-1,0 0 0,0-2 1,0 0-1,0 1 0,1-1 1,-1-1-1,1 1 0,0 0 1,-1 0-1,2-1 0,-1 1 0,0 0 8,1 0 1,0 0-1,0-1 1,1 1-1,-1-1 1,1 1-1,0 0 1,0 0 0,0 1-1,0 0 1,1 1-1,-1-4 1,0 1-1,1 1 1,0 0 0,0 0-1,0 1 1,1 0-1,0 1 1,0 0-1,1 1 37,0-5 0,0 1 0,1 1 0,0 0 0,1 1 0,0 0 0,-1 2 0,1 0 0,0 2 0,0-3 0,-1 1 0,1 0 0,0 2 0,0 1 0,0 1 0,1 2 0,-1 2 89,0-11 0,1 1 1,-1 3-1,1 2 0,0 2 1,3 1-1,0-3 0,1 2 1,2 1-1,0 5 1,2 6 132,4-15 1,2 9 0,3 7 6,6-2 1,2 13-230,13 1 0,-2 80 491,-4 14 1,-14 10-1,-12 10 1,4 1-1,2-8 1,4-7 491,3-6-492,-9-1 1,8 23-165,1 4 1,1 3 0,4 11-188,-1-13 0,2 5 1,2 6-1,1 5 1,2 6-1,2 5 1,1 3-165,-7-15 0,2 3 0,1 3 0,0 1 0,0 1 0,0 1 1,-2-5-1,0 1 0,0 0 0,1 2 0,-1 0 0,1 2 1,-1 0 23,2 8 0,1 1 0,-1 2 0,0 0 0,0 1 0,-1-1 0,0-1 0,-1-3 0,-1-1 0,1 0 0,-1 1 0,-1-2 0,0 1 0,-1 0 0,0 0 0,0-1 0,-1 1 0,-1-1 0,0 0 0,-1-1 0,0-2 0,0 5 0,0-1 0,-1-1 0,-1-2 0,-2 0 0,-2-2 0,0 7 0,-4-2 0,-1-1 0,0-2 0,-2-1 0,3 11 0,-2-2 0,-1-2 0,-3-3-149,-3 12 0,-5-4 0,1-4 0,1-14 0,0-3 0,0-3 149,0 20 0,0-5 0,1-21 0,-2-6 0,-7 17 0,-14-71 0,-17-73 0,17-2 0,3-18 0,-1-7 0,3 17 0,0-6 0,-1-4 0,1-2 0,1-3 0,1 2 0,0-3 0,0-3 0,1-1 0,0-2 0,0-2-62,1 15 1,1-2-1,-1-1 1,0-2-1,1 0 1,-1-1-1,2 0 1,0 0 0,0-5-1,0 0 1,1 0-1,0-1 1,1-1-1,0 0 1,1-1-1,-1 0 7,2 6 0,1-1 1,-1-1-1,1 1 0,0-2 1,1 1-1,0 0 1,0 0-1,0 0 0,1 1 1,-1 0-1,2 0 1,-1 1-1,0-1 0,1 0 1,0 1-1,1-1 0,0 1-3,0 1 0,1-1 0,0 0 0,0 1 0,0-1 1,1 2-1,0-1 0,0 2 0,-1 0 0,1-4 0,-1 1 1,1 0-1,0 0 0,-1 2 0,1 0 0,0 2 0,0 0-24,0-3 0,0 1 0,0 1 0,0 0 0,0 3 0,0 1 0,0 1 0,0-18 0,0 3 0,0 2 0,0 2 0,0 2-164,0-6 0,0 1 0,0 5 0,0 4 49,0-5 0,0 5 1,0 16-1,2-10 0,7 168 184,-3-17 0,0 13 1,1 7-1,0-14 1,-1 4-1,1 5 0,0 2 1,1 2 12,1 0 0,0 4 0,1 1 0,0 3 0,1 0 0,-1 1 0,-1-8 0,0 1 0,0 0 0,1 2 0,-1 0 0,2 2 0,0-1-62,0-5 1,0 1-1,1 1 1,1 0-1,-1 0 1,1 1-1,0 0 1,0 0 0,-1 3-1,1-1 1,0 1-1,0-1 1,0 2-1,0-1 1,0 1-1,1 0 4,-1-7 0,1 1 0,-1 0 0,1 0 0,0 0 1,1 1-1,-1-1 0,0-1 0,-1 1 0,2 7 0,0 1 1,-1-1-1,1 0 0,0-1 0,-1 1 0,1-1 0,0-1 46,-1-2 0,1 0 0,0 0 0,0-1 1,0 0-1,0-1 0,-1 0 0,0-1 1,2 7-1,-1 0 0,0-1 0,0 0 1,-1-2-1,0 0 0,0-3 12,0 5 0,-1-1 0,1-1 0,-1-2 0,-1-2 0,0-3 0,1 3 0,-1-1 0,0-4 0,-2-1 0,0-3 245,-2 2 1,-1-1 0,-1-4 0,-1-6-119,2 29 1,-1-18 0,3-24 0,-9-140-128,1 23 0,0-10 0,-3-9 0,-5 6 0,-3-8 0,-2-4 0,-1-5 0,0-1 0,2 9 0,0-4 0,-1-2 0,0-2 0,-1-2 0,0 1 0,0-1 0,-1-4 0,0-1 0,-1 0 0,0-1 0,0-1 0,-1 0 0,1-1-66,0 9 1,1-1 0,-1-1 0,0 0 0,0 0 0,0 0 0,1 1 0,-1 1 0,0-7 0,-1 0 0,1 1 0,0 0-1,0 1 1,1 1 0,0-1 65,0 2 0,2 0 0,-1 0 0,1 1 0,0 1 0,1 1 0,0 2 0,-1-3 0,2 1 0,-1 1 0,1 3 0,1 0 0,0 3 0,0-5 0,1 1 0,1 2 0,-1 4 0,1 2 0,-1-1 0,0 2 0,0 5 0,-1 5 491,-7-25 1,-1 12-165,4 20 1,-2 26 0,-13 69-135,9 20 1,5 18-1,2 11 1,4 14 0,0 7-194,1-19 0,2 7 0,-1 3 0,2 3 0,0 1 0,0-10 0,2 2 0,0 2 0,0 1 0,0 1 0,0 2-26,1-5 1,0 3 0,0 1-1,0 1 1,0 1 0,1 0-1,-1-1 1,0 1 0,1 1-1,0 0 1,-1 1 0,1-1-1,0 0 1,0 0 25,0-1 0,0 1 0,0-1 0,0 1 0,0-1 0,0-1 0,0 0 0,0-2 0,0-1 0,0 0 0,0-1 0,0 0 0,0-1 0,0-1 0,0 7 0,0 0 0,0-2 0,0-1 0,0 0 0,0-3 0,0 10 0,0-2 0,0-1 0,0-2 0,0-2 11,0-9 1,0 0 0,0-3-1,0-1 1,0-2 0,-2 6 0,0-3-1,0-2 1,-1-3-12,-1 8 0,0-4 0,-1-5 0,-2 14 0,-1-10 983,-5 11 0,4-52-787,4-102 1,1-50-1,-3 23 1,-2-8 0,-1-10-118,4 30 1,0-7 0,0-3 0,-1-3 0,0 0 0,0 1 0,-1-3 0,-1 0 0,0-1 0,-1-1 0,1 0 0,-1-1-151,2 9 1,0-1 0,-1-1 0,1-1-1,-1 1 1,1 0 0,0 0 0,0 2 0,0 0-1,1 0 1,0 0 0,0 0 0,-1 0-1,0 0-5,0 0 0,-1-1 1,0 1-1,1-1 0,-1 2 1,1-1-1,1 2 1,0-9-1,0 1 0,1 1 1,1 0-1,0 1 0,0 0-14,0 3 1,0-1-1,0 1 1,1 1 0,0 1-1,1 1 1,-1-8 0,1 0-1,0 2 1,1 1-1,1 2 230,0-10 0,1 1 1,0 3-1,1 4 1,-1-9-1,0 5 1,0 6 350,-1-6 1,2 12-1,7-12 1,12 79-264,13 87 0,-15-10 0,1 13 0,0 8-228,-1 3 0,0 9 0,0 3 0,0 2 0,-1-12 0,-1 2 0,1 1 0,1 2 0,-1 2-82,-1-6 0,0 1 0,1 3 0,-1-1 0,1 1 0,-1-1 0,0-2 0,0 1 0,0-1 0,0 0 0,0-1 0,0 1-8,-1-2 1,1 0-1,-1-1 1,1 0 0,-1 0-1,-1-1 1,2 11 0,0 0-1,-1-1 1,0-1-1,-1-1-20,-1-8 1,0-1 0,-1 0 0,-1-3-1,-1-2 1,0 5 0,-1-2 0,-2-3-1,0-4 437,-1 6 1,-2-6 0,-1-5-132,0 17 1,-2-39-1,-1-66 1,1-42 0,0-22-85,1 1 0,1-10 1,-1-8-1,0 15 1,0-6-1,0-5 1,0-3-1,1-1-112,-1 14 0,1-2 0,0-1 0,0-3 0,0-1 0,0 0 0,0-1 0,-1 5 0,1-1 0,-1-1 0,0 0 0,1-1 0,-1-1 0,1 0 0,-1 0-62,1-4 1,-1-2-1,1 1 1,-1-1-1,1 0 1,-1 0-1,1 0 1,-1 2 0,0 3-1,-1 0 1,1 1-1,0 0 1,-1 0-1,1 0 1,-1 1-1,1 0-14,0-9 0,0-1 1,0 0-1,0 1 0,0 1 1,-1 2-1,1 3 1,-1-4-1,0 2 0,-1 2 1,1 2-1,-1 2 0,1 3-121,0-2 0,0 3 1,0 2-1,1 4 0,0 2-6,0-26 0,1 5 0,3 14 203,1 2 0,5 37 0,10 81 0,4 35 0,0 9 0,1 16 0,-1 9 0,-10-28 0,0 4 0,0 6 0,0 3 0,0 3 0,2 2-58,-2-8 0,2 4 0,0 3 0,0 1 0,1 2 1,0 1-1,-1 0 0,-1 0 0,-1-6 0,0 0 0,-1 2 1,0 0-1,-1 1 0,1 0 0,0 1 0,1 0 0,-1 1 52,1-5 0,-1 1 0,1 1 1,0 0-1,1 0 0,-1 1 0,0 0 1,-1-1-1,0 1 0,0 0 0,0-1 1,-2 1-1,1 0 0,0 0 0,-1 0 1,0 0-1,0 0 0,-1 0 0,1 0 1,0 0-47,0 0 0,0-1 0,-1 1 1,1-1-1,0 1 0,-1-1 0,1 0 1,-1 0-1,0-1 0,-1 0 0,1 6 1,0-1-1,0 1 0,0-2 0,-1 1 1,0-1-1,0 0 0,0-1 0,0 0-6,-1-3 0,-1 0 0,1 0 0,-1-1 0,0 0 1,0-1-1,1 0 0,-1-1 0,0-1 0,2 4 0,-1 0 1,1-1-1,-1 0 0,0-2 0,1 0 0,-1-1 0,0-1 14,1 5 0,0 0 0,-1-1 0,1-2 0,-1-1 0,0-2 0,-1-4 0,2 13 0,-1-3 0,-1-3 0,0-5 0,-2-5 371,0 16 1,-2-9 0,-4-8-1,-3 8 1,-9-35 0,-18-74-165,0-31 1,0-24 0,3-2 0,1-15 0,-1-9 0,-2-5-163,7 26 1,-1-6 0,-1-3 0,0-3 0,1-2 0,-1-1 0,0-1 0,4 11 0,0 0 0,0-2-1,1-1 1,-1-1 0,0-1 0,0-2 0,0 0 0,1-1-47,0 8 0,1-2 0,-1 0 1,1-1-1,-1-2 0,0 1 1,1-2-1,0 1 0,0 0 1,0-1-1,1 1 0,0-1 1,0 0-1,1-1 0,0 0 1,0 1-1,0-1 0,1-1 1,-1 1-1,2 0 0,-1 0 0,1 0-2,0 0 0,1 0 0,0 0 0,0-1 0,1 1 1,0-1-1,0 1 0,0 0 0,1 1 0,-1 0 1,1 1-1,-1-5 0,0 1 0,0-1 0,0 2 1,0-1-1,1 1 0,0 1 0,0 0 0,1 1 0,0 0 12,1-3 0,-1 0 1,2 0-1,-1 1 1,1 1-1,0 0 1,1 2-1,-1 2 1,1 1-1,-1-11 0,1 2 1,0 1-1,0 3 1,1 1-1,0 2 1,1 2 34,0-19 0,1 1 0,1 4 0,0 8 0,0 11 327,-1-44 1,2 60 0,1 162-230,-1-16 0,2 21 0,-1 11 1,0 1-1,0-23 0,0 2 1,0 3-1,0 3 0,0 2 1,0 1-38,0-11 0,0 2 1,0 1-1,0 3 1,0 0-1,0 0 1,0 0-1,0 0 0,0 0 1,0 1-1,0-1 1,0 2-1,0-1 1,0 0-1,0 0 1,0 1-124,-1 0 1,1 0-1,0 1 1,0 0-1,0-1 1,0 1-1,0-1 1,1-1 0,-1-1-1,1-2 1,0 1-1,1-1 1,-1 0-1,1 0 1,0 0-1,-1 0-4,1-2 0,0 1 1,1-1-1,-1 0 1,0 0-1,1 0 1,0-1-1,0-1 1,1 9-1,-1-1 1,1 0-1,1 0 1,-1-2-1,1 0 0,0 0-10,1-6 0,0 1 1,0-1-1,1-1 0,0-1 1,0-1-1,0-1 1,1 5-1,1-2 0,-1 0 1,1-3-1,0-1 0,0-3 321,4 21 1,0-4 0,0-3 0,1-7 81,1-1 1,0-5 0,-2-13-1,7 23 1,-7-125 0,0-30-206,-3-2 1,-1-11 0,-2-8 0,-1 7 0,-1-6 0,0-6 0,-1-4 0,0-2-62,-1 7 0,0-4 1,-1-3-1,0-3 1,-1-1-1,0-1 1,0-1-1,0 16 0,-1-1 1,0-1-1,0 0 1,-1-2-1,0 0 1,0-1-1,0 0 1,0-1-112,-1 2 1,0-2 0,0 0 0,-1-1 0,0 0 0,0-1-1,0 0 1,0 0 0,0 1 0,1 0 0,-1 1 0,0-1 0,1 1-1,-1 0 1,0-1 0,1 1 0,-1 0 0,0 0 0,0 0-1,-1 1-8,1-10 0,-1 1 0,-1-1 0,1 0 0,0 1 1,-1 1-1,1 0 0,-1 1 0,0 2 0,0-3 0,0 0 1,-1 2-1,0 0 0,1 2 0,-1 0 0,1 2 0,0 1-55,0-2 0,0 0 1,0 1-1,1 2 0,0 1 1,-1 3-1,0 3 235,-1-16 1,-1 2 0,1 4 0,-1 6 0,0 8 0,1-3 0,1 10 0,-5 16 204,-17 4 1,1 107 0,-2 45-230,9-27 0,1 9 0,0 7 1,1 4-1,4-10 0,0 4 1,2 4-1,-1 4 0,2 1 1,-1 2-70,3-9 0,-1 1 1,1 3-1,1 1 1,0 2-1,0 1 0,0 0 1,2 0-1,0-4 1,0 0-1,1 1 0,0 1 1,0 1-1,1 0 1,0 1-1,1 0 0,-1 0-79,1-3 1,0 1 0,0 0 0,1 1 0,-1 0 0,1 1-1,0-1 1,1 1 0,-1-1 0,0 0 0,0-1 0,0 0 0,1 1-1,-1-1 1,1 0 0,0 0 0,-1 0 0,1 1 0,0-1-1,0 1 0,-1 0 1,1 0 0,0 1 0,-1 0 0,1-1 0,0 1-1,0-1 1,0 1 0,1-1 0,0-1 0,-1-1 0,2 0 0,-1-1-1,0 1 1,1-1 0,-1 0 0,1 0 0,1-1 0,-1 0-1,1-1-8,0 7 0,1 0 0,0-1 0,0-1 0,1 1 1,-1-2-1,1 1 0,0-2 0,0 0 0,1 6 0,-1-1 1,0 0-1,1-1 0,0-1 0,1 0 0,0-2 0,1-1-24,2 5 0,0 0 0,2-1 0,-1-2 0,1-2 0,0-2 0,0-3 0,1 12 0,0-2 0,0-4 0,0-4 0,0-6 126,2 18 1,0-7-1,1-11 1,0 3-1,3-33-44,-6-54 0,-2-52 0,-5-35 0,-2 8 0,-2-13 0,-1-9 0,1-4 0,0 27 0,0-5 0,0-2 0,0-3 0,0-2 0,-1-1 0,1-1 0,-1 0 0,0-1 0,-1-2 0,1-1 0,-1-2 0,0-1 0,0-1 0,-1 0-50,0 10 1,0-1 0,-1-1 0,0-2 0,0 0 0,0 0-1,0-1 1,-1 0 0,1 0 0,-1 1 0,1-3 0,0 0 0,-1-1-1,0 0 1,1 0 0,-1 0 0,0 0 0,0 0 0,0 0-1,-1 0 0,0-1 1,0-1 0,-1 1 0,1-1 0,-1 0 0,0 1-1,0-1 1,0 1 0,1 0 0,-1 1 0,1 2 0,0 0 0,0 1-1,1 0 1,-1 0 0,0 0 0,1 0 0,0 1 0,0 0-1,0-1 41,1 2 0,1-1 0,-1 0 0,1 1 0,0-1 0,0 1 0,0 1 0,0 1 0,0 2 0,-1 1 0,1-7 0,-1 1 0,0 1 0,-1 1 0,1 3 0,0 0 0,1 3 0,-1 1 9,1-11 0,0 2 0,0 1 0,0 4 0,0 4 0,0 6 0,-2-32 0,1 9 0,0 26 983,2 24-843,0 102 0,0 48 1,0-27-1,1 13 1,-1 7-1,1 6 1,-1 2-80,1-8 0,-1 3 1,1 5-1,-1 2 1,1 2-1,1 2 1,0 1-1,0-13 0,1 1 1,1 2-1,0 1 1,0 2-1,0 0 1,1 1-1,-1 2 1,1 0-107,-1-10 0,0 2 0,0 1 1,1 1-1,-1 1 0,1 0 1,0 0-1,0 1 0,0 0 1,0-1-1,1 0 0,0 1 1,0 0-1,0 0 0,0 0 1,0 0-1,1 0 0,-1 0 1,1 0-1,0 1 0,-1-1 0,1 1 2,-2-7 0,1 0 0,0 0 1,0 0-1,0 0 0,0 0 0,-1 1 1,1-1-1,0 0 0,1 0 0,-1 0 1,0-1-1,2 8 0,-1-1 0,0 1 1,1-1-1,0 0 0,-1 1 0,1-2 1,0 1-1,0 0 0,0-1 0,0 0-4,0-2 0,1 0 0,-1 0 1,0-1-1,1 1 0,-1-1 1,0 0-1,1-1 0,-1 0 1,1 0-1,-1-2 0,0 5 1,1-1-1,-1 0 0,1-1 0,-1 0 1,1-1-1,-1 0 0,1-2 1,-1 0-1,1-1 47,0 2 0,-1-1 0,1 0 0,0-1 0,0-1 0,0-1 0,0-1 0,-1-2 0,0-1 0,1 12 0,0-2 0,0-2 0,-1-1 0,1-1 0,-2-3 0,1-1 121,1 18 1,-1-2 0,0-3 0,-1-4 0,0-5-122,-1-2 0,0-3 0,-1-6 0,0-11 0,0 19 0,-1-41 0,-4-72-193,2-29 1,-4-18-1,-13-14 1,-8-12 0,-2-7 192,5 24 0,0-4 0,-3-3 0,0-2 0,-3 1 0,3 11 0,-2-1 0,-1-1 0,-2 1 0,-1-2 0,-1 1 0,-4-7 0,-2-1 0,-2 0 0,0 0 0,0 1 0,0 1 0,3 7 0,1 0 0,-1 0 0,1 2 0,-1 0 0,-1 2 0,-5-11 0,-1 0 0,0 3 0,0 2 0,0 4 0,-2-1 0,0 3 0,0 5 0,0 7 0,-6 3 0,-1 6 0,1 8 0,-7-4 0,1 19 327,-22 45 1,37 19 0,3 12-165,-9 26 1,3 17 0,18-16 0,4 10 0,1 6 0,1 3-91,4-14 1,0 3 0,1 4 0,1 1 0,1 3 0,2 0 0,1 0 0,0 1 0,2 2 0,1 2 0,1 1 0,1 1 0,1 1-74,1-3 0,1 2 0,2 1 0,0 2 0,2 0 0,0 0 0,1-1 0,1 0 0,1-2 0,1 0 0,0-1 0,2 1 0,0-1 0,1 0 0,0 0 0,1 0 0,0-2 0,2 1 0,-1 0 0,2 0 0,0-1 0,0-1 0,0-1 0,0-1 0,1 4 0,1-1 0,0-1 0,0-2 0,0 0 0,0-2 0,1-3 0,4 19 0,0-2 0,1-3 0,-2-3 0,-1-3 245,-3 4 1,-2-2 0,0-4 0,0-9 81,3-3 1,1-8 0,-6-19-65,-9-24 1,-1-87 0,-2-48-264,-3 41 0,-1-7 0,-3-3 0,-1-1 0,-5-13 0,-3-2 0,-2-3 0,-3-1-66,0 8 1,-2-2-1,-2 0 1,0-1 0,0 2-1,0 5 1,1 1 0,-1 0-1,-1 1 1,0 2 65,0 3 0,0 1 0,-1 1 0,0 3 0,1 3 0,-10-23 0,1 5 0,0 6 0,-8-11 0,3 12 27,19 24 0,-2 22 1,-19 60-28,17 48 0,7-13 0,1 8 0,-6 21 0,2 7 0,10-21 0,1 2 0,1 3 163,-2 9 1,1 2 0,2 0 0,2-6 0,2-2 0,1 0 32,1-4 1,1-1-1,1-3 1,0 16 0,2-6 130,0-12 1,4-7 0,15 22 163,13-34 1,-3-27-73,3-20 72,-9-4 1,11-19-165,-9-22 1,5-3 0,5-8-132,9-26 1,2-11-1,-6 7 1,2-6 0,1-5-307,-4 7 1,2-3 0,0-3 0,-3-2-1,-8 16 1,-1-2 0,-1 0 0,-1-2-1,-2 0 0,-1-3 1,-1-1 0,-2-1 0,-1 1-1,-2 2 1,2-11 0,-2 1 0,-3 2-1,-4 1-21,-5 11 0,-4 1 0,-1 3 0,-1 3 0,0-3 0,0 4 0,-3 5 458,-3-5 1,-3 9 0,-10-15-230,-21 56 1,-2 23-99,-25 36 0,24 17 0,2 16 0,2 1 0,0 9 0,3 5 0,7-8 0,1 4 0,3 3 0,0 4-99,4-6 1,0 4 0,2 2-1,1 1 1,1 0 0,0 3-1,2 1 1,1 0 0,1 1-1,1 1 0,3 0 1,0 2 0,2-1-1,1 0 1,0 0 0,0-5-1,0-1 1,1 0 0,1 0-1,0-2-11,2-3 1,0-1 0,2 0 0,-1-2-1,1-2 1,1 8 0,0-3 0,0-2-1,1-3-158,0 8 1,1-5-1,2-5 268,5 8 0,4-13 983,16-10-492,-1-100 1,-2-50-307,-16 9 1,-4-11-1,-3 15 1,-1-5-1,0-2-185,0 7 0,-1-2 0,0-3 0,0-1 0,-1-11 0,-1-2 0,0-2 0,-1-2-99,2 12 1,-1-1 0,1-1-1,-1-1 1,0-1 0,0-5-1,-1-1 1,1-1 0,-1-1-1,0-1 9,0 10 1,0-1-1,0-1 1,0-1 0,0 2-1,0 1 1,0-9 0,0 1-1,0 0 1,0 2-1,0-1-107,0 2 0,0 0 1,0 1-1,0 2 0,0 4 442,1-3 1,-1 2 0,0 6 0,-1 8 81,-3-32 1,-1 47 0,3 95-202,0 16 0,0 19 0,0 6 0,1 4 0,0 8 0,1 4 0,0 4-126,-1-19 0,1 3 0,-1 2 0,1 2 0,1 1 0,0-1 0,1 6 0,0 2 0,1 0 0,1 1 0,0 0 0,0 0-76,0-10 0,0 1 1,0 0-1,1 0 0,0 1 1,0-2-1,1 1 1,1 10-1,0 0 0,1 0 1,1 0-1,-1-1 0,1-1-6,-1-2 0,1 0 0,-1-1 0,1-1 0,0 0 0,0-1 0,0-6 0,-1 0 0,1-1 0,0-1 0,-1-2 0,-1-1-28,-1 5 1,0-2 0,-2-2 0,1-2-1,0-2 1,2 7 0,-1-1 0,1-5-1,-1-5-382,5 31 0,-2-12 448,-4-24 0,1-9 1027,11-3-492,-6-47 1,11-20-1,4-9 1,24 1-218,22-1 1,9 1 216,17-1 1,-3 3-247,-40 10 1,1 1 0,8-4 0,1 0-1,6 1 1,2-2 0,3-2 0,2-2-1,4-4 1,0-1 0,-9-2 0,-1 0-1,-1 3 1,-4-1 0,-15 2 0,-4 1 60,17-2-306,-21 8 0,-62 35 0,-38 32 0,11-15 0,-4 3 0,-12 13 0,-4 2 0,-9 0 0,-2-1 0,1-1 0,-1-3-215,-1-3 1,-3-4 0,1-2 0,-3-5 214,-5-4 0,-2-6 0,1-8 0,0-5 0,0-9 0,-1-3 0,-4-2 0,-1-2 0,2-1 0,1 0 0,6 0 0,2 0 0,13 0 0,3 0 0,14 1 0,4-2 0,-19-8 0,57-1 0,37-12 0,40-4 0,19 0 0,-28 6 0,3 0 0,7 2 0,4-1 0,15-7 0,4 0 0,-25 10 0,2 1 0,1 0-108,9-2 1,2-2-1,0 3 1,-1 3-1,0 1 1,-1 0 107,3-1 0,-1-1 0,-2 2 0,19-2 0,-5 2 0,-14-2 0,-4 2-43,-12 4 0,-6 3 43,14-4 0,-38 9 0,-38 0 0,-39 0 0,-25 0 0,21 0 0,-5 0 0,-13 0 0,-5 0 0,-16 0 0,-5 0 0,23 0 0,-3 0 0,-1 0-164,-12 0 0,-4 0 0,1 0 0,-2 0 0,-1 0 0,-1 0 21,-4 0 0,-2 0 0,4 0 0,11 0 1,3 0-1,3 0 143,-19 0 0,7 0 491,15 1 1,10-2-126,5-8-282,44 7-84,73-7 0,5 9 0,31 0 0,-37-1 0,3 0 0,9-2 0,3 0 0,18 1 0,5 1 0,-25-1 0,1 0 0,3 0 0,9 1 0,3 0 0,1 1-19,10-1 1,1 2 0,1-1 0,-1 0 0,-1 0 0,1 0 18,1 0 0,-1 0 0,-1 0 0,-9 0 0,-2 0 0,-2 0 0,-8 0 0,-1 0 0,-4 0 0,18 0 0,-4 0 0,-16 0 0,-4 0 0,-8 0 0,-5 0 0,20 0 0,-14-9 0,-60-2 0,-7 0 0,-48 5 0,-8 3 0,-25 3 0,18 0 0,-9 0 0,13 0 0,-4 0 0,-4 0 0,-15 0 0,-6 0 0,-3 0-10,13 0 1,-4 0 0,0 0-1,2 0 1,11 0 0,2 0 0,0 0-1,3 0 10,-16 0 0,3 0 0,6 0 0,-15 0 0,15 0 0,13 0 0,71 0 0,48 0 0,22 0 0,6 0 0,0 0 0,20 0 0,-40 0 0,2 0 0,7 0 0,3 0 0,8 0 0,1 0 0,4 0 0,2 0-175,6 0 1,1 0 0,0 0-1,1 0 175,2 0 0,-1 0 0,-6 0 0,-2 0 0,-7 0 0,-1 0 0,1 0 0,-1 0 0,-2 0 0,-2 0 0,-3 0 0,-2 0 491,-6 0 1,-2 0 491,28 9-852,-32 2-131,-53 0 0,-8-2 0,-51-9 0,-17 0 0,-21 0 0,29-1 0,-3 2 0,-4 4 0,-2 3 0,-10-3 0,-4 3 0,-3 6 0,-3 2-12,24-7 1,-1 0 0,0-1 0,-21 6 0,2 1 11,-1 1 0,3 0 0,11-1 0,4 1 0,11 1 0,5-2 0,-31 5 0,39 6 0,28-4 0,11 8 0,18-10 0,11-5 0,12-8 0,7 2 418,7-3 1,0-2-419,13 10 0,23 1 0,-28-3 0,4 2 0,7 0 0,2 0 0,8 3 0,1-1 0,-1-1 0,0 0 0,-3-1 0,0-2 0,-4-4 0,-1 0 0,-8 2 0,-1-1 0,-2-5 0,-1-1 0,1 0 0,-1 0 0,41 0 0,-11-3 0,-17 0 0,-47 0 0,-82 0 0,-4 0 0,3 0 0,-7 0 0,2 0 0,-1 0 0,-2 0 0,-3 0 0,-10 0 0,-2 0-246,-9 0 0,-1 0 0,0 0 0,0 0 244,26 0 0,-2 0 0,2 0 1,-27 0-1,3 0 2,3 0 0,3 0 0,16 0 0,5 0 0,11 0 0,5 0 0,-15 0 0,46 0 0,21 0 0,33 0 0,4 0 0,-2 0 0,-5 0 0,3 0 491,11 0 1,2 0-487,17 0 0,1 0-5,19 0 0,10 0 0,3 0 0,-2 0 0,-4 0 0,-18 0 0,-2 0 0,-12 0 0,-7 0 0,-14 0 0,-2 0 0,-15 0 0,-3-18 0,-10 5 0,-9-15 0,0 8 0,0-8 0,0-5 0,0-6 0,0-7 0,0-17 0,0-22 0,2 35 0,0-2 0,4-12 0,1-3 0,7-8 0,3-4 0,9-13 0,0-6 0,-10 21 0,-1-4 0,-2-3-164,-1-9 0,-2-4 0,0 0 0,1-1 0,-1 0 0,-2 0 0,-3 3 0,-2 0 0,2 4 0,0 12 0,1 3 0,0 5 120,3-12 0,2 9 44,8-22 0,1 57 0,0 52 0,1 65 0,-7-13 0,-1 7 0,-2 11 0,1 4 0,-1-21 0,0 2 0,0 1 0,1 5 0,0 2 0,1 0-164,4 6 0,1 1 0,-1 1 0,0 2 0,-1 1 0,2 1 41,1 3 0,1 1 0,-1-1 1,0-5-1,0-2 0,-2-1 123,-3-3 0,-1-2 0,-1-1 0,6 24 0,-3-6-203,-8-20 0,-1-6 203,2 27 0,-8-81 491,0-35 1,0-10-74,0-23 0,0 10-418,0-3 0,0-24 0,0-14 0,0 28 0,0-4 0,2-9 0,-4-6 0,-9-18 0,-6-7 0,4 20 0,-2-3 0,-3-3 0,1 15 0,-3-1 0,-1-1 0,-1-2-123,-3-10 0,-1-2 0,-1-1 0,0 1 0,1 2 0,0 0 0,0 0 0,0 1 109,-1-1 1,0 1 0,1 0 0,1 3 0,-1-12 0,2 3-1,0 3 14,3 12 0,2 3 0,0 4 212,0-12 1,1 14-213,-1 16 0,10 61 0,7 33 0,4 18 0,-5 22 0,6 9 0,10-16 0,6 4 0,3 3 0,0-9 0,2 4 0,1 1 0,2-1 0,3 3 0,1 0 0,2 0 0,2 1-123,6 4 0,3-1 0,0 1 0,-3-1 0,-6-5 0,-3-1 0,-1-1 0,-3-1-74,3 17 0,-2-3 1,-4-5-1,4 15 0,-6-12 42,-3 8 1138,-9-57-656,-11-60 1,-17-36 0,-10-19-231,1 4 1,-5-7-1,-3-4 1,0 8 0,-3-3-1,-3-3 1,-2-2-188,-1-1 1,-3-2-1,-1-3 1,-1-2 0,4-1-1,7 12 1,1-2 0,0-1-1,2-1 1,0-1-1,2 0 8,-1-5 0,1 0 0,1-1 0,1-1 0,1 0 0,1-1 0,0-2 0,0 0 0,2-1 0,0-1 0,1 1 0,1-1 0,0-1 0,2 0 0,0-1 0,0 1 0,2 0 0,-1 2 0,2 6 0,1 0 0,0 1 0,1 0 0,0 2 0,2 0-28,-1-12 1,1 1 0,1 1 0,0 2-1,1 3 1,-2-7 0,0 3 0,1 4-1,1 3-64,1-5 0,2 4 0,0 7 174,-4-13 0,-1 14 491,-4 3 1,6 106-270,0 69 1,10-34 0,2 9-1,0 5-222,0 0 0,-1 5 0,0 3 0,1 0 0,0 9 0,0 1 0,1 3 0,-1 1-99,1-10 1,-1 2 0,1 2-1,0 0 1,1 0 0,3 4-1,0 0 1,2 1 0,0 1-1,1-1 17,-2-13 0,1 0 0,0 0 0,1 0 0,0 0 0,1 0 0,0 1 0,2 0 0,-1 0 0,2 0 0,-1 0 0,1-1-8,-1-2 1,1 0-1,0-1 1,0 0 0,0-1-1,0-2 1,1 10 0,1-2-1,-1-1 1,0-2-1,0-1 12,0 11 0,0-2 0,-1-2 1,0-4-1,1 8 0,1-5 1,-4-5 568,-1 9 1,-2-12-1,2 12 1,-1-129-165,-1-57 1,-2 20 0,-1-8-179,-3 13 1,0-3-1,0-2 1,0-9 0,0-3-1,0-2-290,0-7 1,0-3-1,0-2 1,-1 20-1,0-1 1,0-1-1,0-1 19,-2-3 1,0 0-1,-1-1 1,0-2 0,0-3-1,-1-2 1,-1-1-1,0 0 122,-3-3 0,-1-1 0,-1 0 0,1 2 0,3 7 0,-1 1 0,1 1 0,1 1 0,1 3 0,-1 0 0,2 2 0,0 4 0,-1-11 0,1 5 0,2 13-43,2-16 0,6 130 0,3 39 43,1 4 0,0 13 0,3 4 0,-2-17 0,0 3 0,2 2 0,2 1 0,-1-16 0,1 2 0,2 0 0,-1 0 0,0 0 0,0 1 0,-1-1 0,0 1 0,0-1 0,0 1 109,0-1 0,0 1 0,-1-1 0,0-1 1,0-1-1,3 12 0,-1-1 0,0-2 1,-2-2-15,-1-7 1,-2-2-1,0-2 1,0-1-1,4 9 1,0-2 0,-1-3-96,-1 25 0,0-8 0,-1-21 0,2-11 0,5-12 491,-8-35 1,-2-49-1,-9-6 1,0-10-264,0 5 0,0-21-228,0-6 0,0-17 245,0 34 1,0-1 0,0 1 0,0-1-1,0-6 1,0 0 0,0 4 0,0 0 139,0 5 0,0 2-385,0-36 0,7 48 0,-1 39 0,9 39 0,-2 52 0,-4-39 0,0 1 0,1 2 0,-1 1 0,-2 4 0,0 2 0,-1 0 0,1 0 0,-1 4 0,1 1 0,2-2 0,1 0 0,0-1 0,0-1 0,0 0 0,-1-2 0,4 33 0,1-16 0,-10-30 0,-4-20 0,-11-19 0,-9-9 0,3 13 0,4 13 0,4 13 0,9 20 0,18 37 0,-1-39 0,5 3 0,8 12 0,7 2 0,14 8 0,3 0 0,-4-6 0,-2-2 0,-7-7 0,-4-3 0,-7-16 0,-3-5 0,1 5 0,-17-48 0,-28-48 0,-7 0 0,-22-17 0,-6-11 0,22 32 0,1-4 0,2-13 0,2-4 0,-5-11 0,1-5 0,9 19 0,0-3 0,1-2-164,-1-7 0,0-2 0,1-2 0,-2-11 0,0-2 0,2-2 41,6 18 0,2-2 0,0 0 0,1-1 0,-2 2 0,1-1 0,0 0 0,1 0 97,1-1 0,0-1 1,1 0-1,1 2 0,0-18 1,0 3-1,2 2 26,2 11 0,1 2 0,0 4 0,1-10 0,0 10 0,1-12 0,0 52 0,0 53 0,0 45 0,0-15 0,0 5 0,0 3 0,0 3 0,0 10 0,0 2 0,1 5 0,0 1-197,2 4 0,1 4 1,-1-20-1,1 3 0,2 2 165,1 7 0,2 1 1,1 2-1,0 7 1,1 2-1,1 2 33,-1-16 1,1 2-1,0 0 1,-2-1-1,2 22 1,-3-1 0,1-2-2,-1-3 0,0-2 0,-1-3 0,-1-13 0,0-2 0,-1-4 0,-2 13 0,-2-9 0,-4 13 0,-5-59 0,-12-61 0,-5-10 0,-15-29 0,11 20 0,-1-5 0,-3-9 0,-1-5 0,5 8 0,0-5 0,-1-2-141,-3-9 1,0-3-1,-2-5 1,1 6-1,0-3 1,-3-3-1,1-3 51,2 9 1,-1-3-1,0-1 1,-1-2 0,1 0-1,3 8 1,0-1 0,0-2-1,0 0 1,-1 0-1,0-1 0,-1-5 1,-2-2-1,0-1 1,1 0 0,1 2-1,1 2 1,-1-6 0,1 2-1,1 1 1,1 2-1,1 2-51,-1-8 1,2 3-1,1 2 1,1 3-1,-3-10 1,2 4-1,3 6-267,-1-10 0,4 9 899,8 18 1,-2 20-261,-3 38 1,16 64-232,-1 1 0,-1 9 0,3 26 0,0 10 0,1-17 0,0 6 0,0 3 0,2-11 0,-1 2 0,2 3 0,0 1-110,2 8 1,0 2 0,2 1 0,2 2-1,0-17 1,2 2 0,0 1 0,2-1-1,2 1 0,2 1 1,3 1 0,0 0 0,1 0-1,-1-3 1,3 13 0,-1-1 0,1-2-1,-2-2-30,-2-10 1,-1-1 0,0-4 0,-1-4 335,1 3 1,0-5-1,-4-8 1,-4-1 0,0-24 294,-4-38 1,-4-42-384,-2-36 1,-6 20 0,-3-6-109,1-15 0,-3-5 0,-4 12 0,-3-3 0,1-3 77,-3-14 0,1-4 0,-1-3 1,2 16-1,0-2 0,-1-1 0,0-2-77,2 12 0,0-2 0,0-1 0,0 0 0,0-1 0,-1-3 0,1-1 0,0-1 0,-1 0 0,1 0 0,-2-5 0,1-1 0,-1 0 0,1 0 0,0 3 0,2 6 0,0 2 0,0 0 0,1 2 0,0 1 0,-2-9 0,0 0 0,1 4 0,1 3 0,-1-6 0,2 5 0,0 12 0,-14-21 0,19 120 0,7 45 0,4 24 0,-2-9 0,0 9 0,0 3 0,0-15 0,1 2 0,-1 2 0,1 4-28,0-8 1,-1 3 0,1 2 0,0 0 0,3-1 0,1-2 0,1-1 0,1 1 0,1-1 0,0-1 27,2 0 0,0-1 0,0 0 0,1-2 0,1 0 0,2 12 0,1-2 0,0-1 0,0-1 0,-2-8 0,0 0 0,0-2 0,0-3 0,2 10 0,0-4 0,-2-5 0,1 9 0,-1-10 0,4 11 0,-17-78 491,0-39 1,-11 4-1,-9-4 1,-8 4 72,-11 3-564,0 8 0,-7 2 983,0 9 0,9 0 0,0 0-492,33-9 1,74 7-463,-9-1 1,8 0 0,22 1 0,5 1-30,-25 1 0,2 0 0,-1 0 0,1 0 0,-1 0 0,1 0-104,2 0 0,-1 0 0,-1 0 0,21 0 0,-5 0 104,-18 0 0,-5 0 0,28 9 0,-46 2 0,-48 0 0,-40-2 0,-36-9 0,23 0 0,-5 0 0,-11 0 0,-6 0 0,-17 0 0,-5 0 0,26-2 0,-1-2 0,-3 1-164,-8 0 0,-3-1 0,0-2 0,3-5 0,-1-3 0,1 0 75,-1-1 1,1 0 0,2-1 0,6-1 0,2 0 0,3 1 88,-21-5 0,6 3 240,16 8 1,9-2-241,-7-23 0,38 13 0,45-6 0,16 8 0,23 9 0,-3 11 0,20-6 0,0-1 0,26 1 0,-38 5 0,4 2 0,9-1 0,4 0 0,12 0 0,5 0 0,-22 0 0,2 0 0,2 0 9,8 0 1,2 0 0,-1 0-1,-3 0 1,0 0 0,0 0-10,-2 0 0,-1 0 0,-3 0 0,21 0 0,-7 0 0,-14 0 0,-8 0 0,19 0 0,-50 0 0,-48 0 0,-30 0 0,-18 0 0,-26-2 0,29-1 0,-5-1 0,-18-5 0,-6-4 0,15 2 0,-5-1 0,-2-4 0,-16-6 0,-4-4 0,-2-2-123,14 4 0,-2-2 0,0 0 0,-1-3 0,0-1 0,-1-2 0,0 0 0,0-2 0,0-1 0,-1-1 0,2 0 0,3-1 0,11 4 0,2-1 0,3 0 0,3 0-68,-9-7 0,5-1 0,6 1 0,-10-9 0,10 0 518,21 8 1,8-1 0,-4-27-47,26 18-281,8 22 0,5-5 0,0 13 0,0-11 0,0-12 0,0-15 0,0-13 0,1-3 0,-1-9 0,-1-9 0,0 20 0,-2-7 0,-1-4 0,1-5 0,-1-2 0,0-2-55,0 5 0,0-3 1,0-2-1,-1-3 0,1-2 1,0 0-1,0-2 1,0 1-1,2 13 0,-1-2 1,1 1-1,0-2 1,0 0-1,1-1 0,-1-1 1,0 0-1,0-1 0,1-1 10,-1 2 0,-1-1 0,1-1 1,-1-1-1,1 0 0,0-1 1,0 0-1,0 0 0,1-1 1,0 1-1,1 1 0,0-2 1,1 1-1,1-1 0,0 0 1,0 1-1,0-1 0,1 0 1,0 0-1,1 0 0,-1 0 0,1 0 0,0 0 0,0-1 0,1 1 1,-1-1-1,1 1 0,0-1 1,1 1-1,0-1 0,0 1 1,1 0-1,0 0 0,0 0 1,1 1-1,0-1 0,1 1 1,0-1-1,0 1 0,1 0 1,0 0-1,0 1 0,1-1 0,0 1-2,1 2 0,0 0 0,0 0 0,1 0 0,0 0 1,0 0-1,1 1 0,-1 1 0,1 0 0,0 0 1,0 2-1,0-4 0,1 2 0,-1-1 0,1 2 1,0 0-1,0 0 0,0 1 0,1 0 0,-1 1 0,1 0-15,1-5 1,1 0-1,0 1 1,0 0-1,1 0 1,-1 2-1,1 1 1,-1 0 0,1 3-1,2-14 1,-1 2-1,1 1 1,0 2-1,1 1 1,0 3-1,1 2-37,2-2 1,1 3 0,0 2-1,1 1 1,0 4 0,-1 2-1,6-19 1,-1 4 0,1 5-1,-1 9-229,0 7 0,-1 8 0,0 7 0,6-1 0,-2 13 0,5 13 0,-13 66 0,-9 27 0,-3 17 205,-3-1 0,-1 9 0,2 9 0,-1-8 0,1 8 0,1 6 0,0 4 0,1 2 65,-4-24 0,1 2 0,0 2 0,0 3 0,1 0 1,-1 2-1,2 1 0,-1 1 0,1-2 0,0 1 0,0 1 1,0 1-1,1 1 0,0 1 0,0 1 0,1 0 0,0 1 55,0-3 0,1 2 0,0 0 0,0 1 0,1 1 0,0 0 1,0 0-1,-1 0 0,1 0 0,0-1 0,-1 0 0,1 0 0,-1 1 1,1-1-1,-1 0 0,1 0 0,-1 0 0,0 0 0,0 0 0,0-1 3,-1-1 0,0-1 0,0 1 0,0 0 0,-1-1 0,0 0 0,1 0 0,-1-1 0,-1-1 0,1-1 0,0 3 0,-1 0 0,1-1 0,0-1 0,-1-1 0,0 0 0,-1 0 0,-1-1 0,0-1 0,-1 6 0,0 0 0,-2-1 0,0-1 0,0 0 0,-1-1 0,0-1 0,0 0 0,1 5 0,-1-1 0,1 0 0,-1-1 0,-1-2 0,-1 0 0,0-1 89,-1 6 0,-1-1 1,-1-2-1,-1 0 0,1-3 1,-1-1-1,1 4 0,0-2 1,0-2-1,0-2 1,-1-4-61,0 4 0,-1-4 0,0-3 0,-1-5-29,-1 2 0,0-6 0,-3-9 0,-1-6 0,-7-16 0,-20-29 0,0-76 0,14 1 0,-1-13 0,2 9 0,-2-9 0,-1-4 0,-1-4 0,0-1 0,-1-4 0,-1-3 0,0-2 0,0-2 0,2 8 0,-1-3 0,0-1 0,0-1 0,0-1 0,0 0 68,1 6 0,0-1 0,0-2 0,1 1 0,-1-1 1,1 1-1,0 1 0,-1-10 0,1 1 0,0 0 0,0 1 1,2 1-1,-1 1-68,3 6 0,-1 0 0,2 1 0,0 2 0,0 2 0,1 4 140,-2-16 0,0 3 1,2 6-1,1 11 1,-2-23-1,4 46 1,5 93 22,6 13 1,0 16 0,0-2 0,-1 11 0,0 7 0,1 3-83,-1 3 1,0 4 0,1 4 0,-1 4 0,2 1 0,0-18 0,1 3 0,0 1 0,1 1 0,0 3 0,0 1 0,1 2-137,0-10 0,0 3 1,1 1-1,0 1 0,1 1 1,-1 1-1,1 0 1,1-1-1,-1 0 0,1 0 1,0-1-1,0 1 1,0 0-1,1 0 0,0 0 1,1-1-1,0 1 0,1-1 45,1-1 1,1 1-1,1-1 1,0 0 0,0 0-1,1 0 1,-1-1-1,0-1 1,-1-1 0,0 3-1,-1 0 1,1-1 0,-1-1-1,-1 0 1,1-1-1,0-1 1,-1 1 9,2 8 0,0 0 0,0 0 0,-1-1 0,1-1 0,-2-2 0,0-2 0,0 1 0,-1-1 0,0-2 0,-1-2 0,-1-1 0,0-2-110,-1 5 1,-1-2 0,0-2 0,-1-2-1,0-2 1,1 4 0,-1-2 0,0-4-1,-2-4 98,0 3 1,-1-5-1,-1-8 1,1 1 0,0-19 994,0-34-492,-17-22 1,-11-17 491,-18 13-824,0 4 824,7 9 0,0 9 0,17 11 0,22-7-656,57 4 1,-7-15 0,8-4-132,23 2 1,8 0-1,-16 1 1,2-1 0,4 1-34,11 1 1,3 0 0,-2 1 0,-6-1 0,-2 1 0,-3 1 163,-7 0 1,-3 0 0,-4 1-171,16 0 0,-11-2-157,-10-3 0,-55 0 0,-64 0 0,-27 0 0,35 0 0,-3 0 0,-7 1 0,-4-2 0,-13-2 0,-5-2 0,14-2 0,-4-1 0,-3-3 0,5-2 0,-3-2 0,-2-2 0,-1-2-123,-13-5 0,-3-4 0,-1-2 0,1 1 0,0 1 0,0-1 0,0 0 0,0 0 0,-2-2 0,-1-1 0,1 1 0,4 1 0,14 6 0,2 1 0,2 0 0,3 1-205,-7-3 0,3 0 0,6 4 201,-8 1 0,13 3 127,14-10 0,61 25 0,39-4 0,27 3 0,-29 2 0,4 2 0,21 8 0,5 4 0,16 5 0,4 3 0,-25-1 0,2 2 0,2 2-164,7 4 0,1 3 0,1 1 0,4 4 0,0 1 0,0 1 31,-20-8 1,0 0 0,1 0 0,-2-2 0,19 5 0,-1-3 0,-2-2 132,-13-4 0,-2-1 0,-3-4 0,20 1 0,-8-5 327,-26-7 1,-5-10 0,30-55-83,-47 13 1,-7-10 0,-3-29 0,-7-12-136,-6 14 1,-4-6 0,-2-6 0,-3 15-1,-2-4 1,-1-5 0,-2-2 0,-1-2-182,-2-2 1,-2-3 0,-2-3 0,0-2-1,-2-1 1,-1-2 0,1 18 0,0-1 0,0-1-1,-2-1 1,0-1 0,-2-1 0,0-1-1,-2-1 21,0 9 1,-1-1 0,-2-2 0,-1 1 0,0-2 0,-1 0-1,0-1 1,1 0 0,0-1 0,1 0 0,1-3 0,-1-1 0,1-1-1,1 0 1,-1 0 0,1-1 0,-1-1 0,1 1 0,0-1-1,0-1 5,0 6 0,0-1 0,0 0 1,0-1-1,0 1 0,1-2 1,-1 1-1,1-1 0,1 1 1,1 0-1,1-1 0,0 1 1,1 0-1,1-1 0,1 1 1,-1-1-1,2 1 0,0-1 1,0 1-1,1-1 0,1 1 0,-1-1-5,1 2 1,1-1 0,0 0 0,1-1 0,-1 1 0,2 0-1,0 0 1,0 1 0,0 1 0,1 0 0,0 2 0,0-12 0,0 1-1,0 0 1,1 1 0,0 1 0,1 1 0,1 1 0,0 0-1,2 1-21,1-4 1,0 1 0,2 0 0,0 1-1,1 1 1,1 3 0,0 1 0,1 2 0,0-11-1,1 2 1,1 2 0,1 4 0,2 2-1,2 6-175,5-14 0,2 5 0,2 6 0,0 7 0,-2-4 0,0 7 0,8 26 0,39 31 49,-38 56 0,-4 24 1,1 17-1,-3 17 0,1 8 107,-6-17 1,-1 6-1,1 4 1,0 3 0,0 1-1,1-5 1,0 3 0,0 1-1,1 3 1,0 1-1,1 1 28,-4-14 1,1 2-1,1 1 1,-1 1-1,2 1 1,-1 0-1,1 0 1,0 1 0,2 2-1,0 0 1,0 1-1,1 0 1,0 0-1,0 1 1,2 0-1,0 1 7,-1-5 0,0-1 1,1 2-1,1-1 0,0 1 1,0 1-1,1-1 1,-1 0-1,1 0 0,0 1 1,0 1-1,0-1 1,0 1-1,1 0 0,0-1 1,0 1-1,1 0 0,0-1 33,-1-8 0,0 1 1,1-1-1,1 0 0,-1 1 1,0-1-1,0 0 1,0-1-1,-2 0 0,0 0 1,0 5-1,-1 0 0,0-1 1,0 0-1,-2 0 1,0-1-1,0-1 0,-1 0 1,-1-1 21,1 3 0,0 0 0,-2-1 0,1 0 0,-2-2 0,0 0 0,-2-3 0,0-1 0,1 11 0,-1-2 0,-1-2 0,-2-2 0,0-3 0,-1-3 196,0 15 0,-1-4 1,-1-5-1,-2-7-196,-1-4 0,-2-6 0,0-16 0,3-5 0,-9-144 0,0 5 0,0-15 0,-1 31 0,-1-4 0,0-5 0,0-2 0,-1 1 0,0-3 0,0-3 0,-2-1 0,-1 0 0,-1-3 0,-1-1 0,-2-1 0,-1 0 0,0 0-82,-1 13 0,0-1 0,-1 0 0,-1 0 0,0 0 0,0 0 0,0-1 0,-2 0 0,1 0 0,-1 0 0,1 0 0,0-1 11,0-3 0,1 0 0,-1 0 1,1-1-1,-2 1 0,-2 0 0,-2-1 1,-1 1-1,-2 0 0,0 1 1,-1-1-1,0 1 71,0 0 0,0-1 0,-1 1 0,-1 1 0,1 1 0,-1 2 0,-3-8 0,-1 1 0,0 1 0,0 4 0,1 2 245,-3-4 1,0 4 0,1 2 0,2 5-117,0-7 0,2 5 1,2 17-1,-12 9 198,31 104 1,4 22 0,1 18-206,1-8 1,0 8 0,0 6 0,1-21 0,0 4 0,0 3 0,1 2 0,0 2-48,0-3 1,0 2-1,1 3 1,0 0 0,1 2-1,2 0 1,0-8-1,0 2 1,2 0 0,1 1-1,0 0 1,1 1 0,0-1-152,2 2 0,2 1 1,0 0-1,0 1 0,1-2 1,0 1-1,-1-2 1,2 11-1,0-1 0,0 0 1,0-1-1,-1-1 0,0 0 67,-1-5 1,0 0-1,0 0 1,-1-2 0,-1-1-1,-1-2 1,1 3 0,-1-1-1,-1-2 1,-1-2-1,-3-2 9,-1 4 0,-4-3 0,0-2 0,-1-5 0,0 5 0,-1-5 0,-3-9 491,-3-6 1,-5-10-1,-21 12 1,-26-103-165,14-38 1,17 10 0,3-10-321,13 13 0,2-5 1,0-4-1,-7-16 0,-1-5 1,-2-3-28,3 12 1,-1-4 0,0-2 0,-1 1 0,1-4 0,-1-1 0,1-1 0,-1-1 19,5 17 0,-1-1 0,1-1 0,-1 0 0,2 1 0,-1 0 0,0 0 0,1 0 0,0 0 0,1 0 0,1 1 0,0-1 0,1 0 0,0 1 0,0 2 0,-1-9 0,1 1 0,1 1 0,0 3 0,-1-16 0,2 2 0,0 6 81,0 16 0,1 4 1,0 12-1,-6-11 1,2 88-82,2 67 0,-2-10 0,-2 9 0,4-18 0,0 3 0,1 5 0,-1 19 0,1 5 0,1 5 109,2-15 0,-1 3 0,2 2 0,0 1 1,1-13-1,0 1 0,1 1 0,0 1 1,1 2-97,0 7 1,1 3-1,0 0 1,0 1 0,1-3-1,-1-4 1,0-1 0,0-2-1,0 1 1,0-2-14,0-3 0,0 0 0,0-1 0,0-2 0,0-3 0,0 7 0,0-2 0,0-4 0,0-4 0,0 6 0,0-5 0,0-14 0,0 6 0,0-114 0,0-41 0,0 0 0,0-12 0,0-8 0,0 25 0,0-4 0,0-3 0,0-2 0,0 0 0,0-5 0,0-1 0,0-1 0,0 0 0,0-2-82,0 11 0,0-1 0,1-1 0,-1-1 0,0 1 0,-1 1 0,-1 2 0,-1-1 0,1 2 0,-2-1 0,1 0 0,-1 0 62,0-1 1,0 0 0,0-1 0,-1 1 0,1 1 0,-1 4 0,0-5 0,0 2-1,0 1 1,0 4 0,-1 2 19,0-5 0,-1 4 0,1 3 0,-1 6 0,-2-43 0,-4 38 0,2 69 0,2 100 0,5-20 0,0 13 0,2-3 0,2 11 0,0 8 0,0 4 0,-1-17 0,-1 3 0,0 4 0,1 2 0,0 1 0,1 1 0,1-9 0,0 1 0,2 1 0,-1 1 0,1 1 0,-1 1 0,1 1-66,0-2 0,0 2 1,0 1-1,0 1 1,0 0-1,1 0 1,-1-1-1,1-2 1,1 6-1,1-1 1,-1 0-1,1-1 1,0-1-1,0 0 0,0-1 7,-1-7 1,1 1-1,0-1 1,0-1 0,-1-1-1,1-1 1,-1-1-1,0 5 1,0-1 0,0-1-1,0-2 1,-1 0 0,0-3 58,-1 7 0,0-1 0,-1-2 0,1-3 0,-1-3 0,1 3 0,0-3 0,0-4 0,1-3 0,2 6 0,0-5 0,2-8 0,0 5 0,3-22 0,0-39 327,-4-57 1,-2-5 0,1-11-132,0-24 1,1-11-1,-1 14 1,-1-7 0,1-2-75,-1 10 1,1-2 0,-1-3 0,-1 0 0,-1-7 0,0-1 0,0-2 0,-1 0-222,-1 16 1,1-1 0,-1 0-1,0-1 1,0-1 0,0-4-1,0-1 1,-1 0 0,0-1-1,0 0 9,1-5 1,-1 1-1,0-2 1,0 0 0,-1 0-1,1 13 1,0-1 0,0 0-1,-1 0 1,1 0-1,-1 0 51,0-1 1,1 1 0,-2-1 0,1 1 0,0 1 0,0 1 0,-1-10-1,1 1 1,-1 2 0,0 1 0,0 1 38,-1-11 0,0 2 0,-1 2 0,1 3 327,-1-12 1,1 4 0,1 14 163,2 10 1,0 34-165,0 50 1,0 65 0,0 33-206,0-24 1,-1 6 0,2 7 0,1-18 0,1 5 0,1 4 0,0 3 0,1 1-199,0-3 0,1 3 1,0 2-1,1 1 0,0 0 1,1 1-1,-2-11 1,1 1-1,0 1 0,0-1 1,1 1-1,0 1 0,1-1 0,2 3 0,0 2 1,2 0-1,0 0 0,0-1 1,-1-2-1,0-1 1,0 3-1,0-1 0,-1-1 1,0-2-1,0-2 0,0 0-121,0 4 0,0 0 1,0-3-1,-1-2 0,-1-3 105,-1 3 0,0-1 0,-1-6 0,0-10 0,4 8 0,0-17 92,2-18 491,0-56 1,-13-79-296,0 34 1,0-7-1,2-1 1,1-7 0,1-4-75,-1 7 1,1-2 0,-1-2 0,0-2 0,0-5 0,-1-2 0,0-2 0,0 0-246,0-6 0,-1-2 0,1 0 0,-1 0 0,0 0 0,0 0 0,-1-1 0,0 1 0,1-3 0,-1 0 0,-1 0 0,1 1 0,0 4 0,0 1 0,0 1 0,0 1 69,0 4 0,0 1 0,0 3 0,0 3 0,0-7 0,0 4 1,0 5 544,-1-14 1,2 17-1,8 28 1,-7 106-296,2 11 1,-1 13-1,-2-10 1,0 6 0,-1 3-57,0 13 0,1 4 1,-2 4-1,0-18 1,-1 3-1,0 2 1,0 1-240,1-10 1,0 2 0,0 1-1,-1 1 1,1-1 0,0-1-1,-1 1 1,1-1 0,-1 1-1,1 0-11,1 5 1,0 0 0,0 1 0,0-1-1,0-3 1,0 12 0,0-3 0,0-1-1,0-2 27,0-9 1,0-2 0,0-2 0,0-5 82,0 2 0,0-5 0,0-10 0,0 23 0,0-96 0,0-46 0,0 1 0,0-8 0,0-16 0,0-6 0,0 17 0,0-3 0,0-3 0,1-14 0,-1-3 0,-1-2 0,1 20 0,-1-1 0,0-1 0,-1 0 91,-1-4 0,0 1 1,-1-1-1,1 0 1,0 2-1,1 1 1,-1-1-1,0 1-91,-1-1 0,-2 0 0,1 2 0,1 2 0,-1-7 0,1 4 0,2 4 0,1-12 0,2 11 0,-1-13 0,0 102 0,0 48 0,-1 6 0,-1 11 0,0 14 0,-2 6 0,1-14 0,0 5 0,0 4-48,0-12 0,0 2 0,-1 3 0,1 3 1,1-5-1,0 2 0,0 2 0,1 1 0,-1 2 48,2-8 0,0 1 0,0 1 0,0 1 0,0 0 0,0 0 0,1-1 0,-1 0 0,0 0 0,0 1 0,1-1 0,0 0 0,-1 1 0,1 0 0,0 0 0,0 0 0,1-2 0,-1-2 0,1 5 0,0-1 0,0-1 0,0-3 0,1-2 0,1 6 0,1-2 0,0-4 0,1-3 0,-1 6 0,1-5 0,0-8 0,0-9 0,1-11 0,2-13 0,-9-127 0,0 13 0,0-9 0,-1 14 0,0-3 0,-2-2 0,0-5 0,-1-1 0,-2 0 0,-2-4 0,-2 0 0,-2-1 153,-3-6 1,-3-1 0,-1 3 0,-1 15-1,-2 2 1,-2 3-154,-10-24 0,-4 9 0,9 25 0,-5 11 0,-31 5 0,6 27 0,-13 32 0,28 9 0,-1 8 0,-7 12 0,0 7 0,-13 17 0,-1 8 0,18-15 0,0 4 0,0 4 0,-6 12 0,0 5 0,1 4 122,10-14 1,0 3 0,1 1 0,0 0 0,2-1 0,0 0 0,0 0 0,1 1-100,-1 0 0,0 2 0,1-2 0,1-1 0,6-7 0,1-1 0,0 0 0,1-2-23,-8 18 0,1-1 0,1-5 0,-9 12 0,3-10 0,12-25 0,1-7 0,-16 12 983,25-24-916,18-26 0,34-5-67,40-12 0,-13-1 0,6-2 0,17-6 0,6-2 0,-12 1 0,3 0 0,4-2-141,10-4 1,3-2-1,2-2 1,-16 3-1,1-1 1,1-1-1,0-1 18,4-2 0,1-2 0,0 0 0,-2 0 0,-5 1 0,0 1 0,-2-2 0,-2-1 55,-5 0 0,-1-3 0,-2 1 0,-4 1 1,8-3-1,-4 2 0,-5 1 559,8-9 1,-8 3 491,15-14-358,-97 24-625,-33 17 0,-3 13 0,-8 7 0,-15 5 0,-4 4 0,-4 8 0,-2 3 0,20-6 0,-3 2 0,1-1 0,0-3 0,0 0 0,-1 0-164,-3 1 0,-2 1 0,-2-3 0,-4-2 0,-1-2 0,-2 0 77,-3 4 1,-2 1 0,1-3 0,4-4 0,0-1 0,1-1 86,2 1 0,1 1 0,3-2 0,-24 4 0,6-1 491,16-2 1,6 0-1,17 2 1,7-4 162,0-9-654,40 7 0,62-9 0,18 0 0,-13 0 0,6 0 0,10 0 0,5 0 0,16 0 0,4 0 0,-30 2 0,2 1 0,1 1 82,7-1 1,2 1 0,-2 2-1,-4 1 1,-2 1 0,0 1-83,0-1 0,-1 1 0,-4 0 0,15 3 0,-7 0 0,-15-5 0,-6-1 0,13 3 0,-49-9 0,-68 0 0,-15 0 0,-35 0 0,39-7 0,-4-4 0,-20-4 0,-10-9 0,13-7 0,-9-8 0,-5-7 0,-3-1-71,26 12 1,-3-3 0,-3-1 0,-1-2-1,-1 0 1,0 0 0,2 1 0,-2 0 0,1 0-1,-1 0 1,1-1 0,-2 1 0,1-1-1,-2 0-11,-4-2 0,-2-2 0,-2 1 0,1-1 0,1 2 0,3 1 0,3 4 0,-9-5 0,2 1 0,2 3 0,5 4 0,6 6-246,-9 4 0,7 6 0,9 5 0,1-3 0,28 14 0,56 27 141,23-2 0,12 2 0,10 10 0,4 6 187,-12-6 0,3 2 0,2 5 0,14 12 0,2 5 0,3 3-110,-10-8 1,2 2 0,1 1 0,1 2-1,-9-7 1,-1 0 0,2 2 0,0 0-1,1 0 11,5 3 1,0 1 0,1-1-1,1 1 1,-2-2 0,-2-2-1,0 0 1,-1-1 0,0 0-1,1 0 17,-2-2 1,0 1 0,0-1 0,-1-1 0,-2-1 0,7 3 0,-2-2 0,-2-1 0,-2-2 54,7 5 1,-4-3 0,-2-4-1,11 6 1,-7-10 26,10-14 983,-18-13-492,-31-22 1,-4-21-1,-12-23 1,-6-14-165,-8-18 1,0 27 0,0-4-159,3-9 0,-6-8 1,-11-7-1,-9-10 1,-3-5-260,7 26 1,-1-2-1,-3-3 1,0-2 0,-3-3-1,-1 1 1,-2-3 0,-1-2-1,-2-2 1,-1-1-1,-1-3 32,4 14 0,0-3 0,-2 0 0,-1-2 0,1-1 1,-1-1-1,0 0 0,1 0 0,3 6 0,-1-1 0,1 0 1,-1-1-1,1 0 0,-1 0 0,1-2 0,0 1 0,1-1 3,-2-5 0,0 0 1,1-1-1,-1 0 0,1-1 1,0 1-1,1-1 1,-1 0-1,1 0 0,1 0 1,-1 1-1,1-1 1,0 1-1,0-1 0,1 0 1,1-1-1,0 0 0,0 0 3,3 6 0,0-1 0,1 1 1,0-2-1,0 1 0,1-1 0,1 1 1,0 0-1,0 0 0,0 1 0,0-6 1,1 1-1,-1 0 0,1 0 0,1 0 1,0 1-1,1 0 0,1 0 0,0 0-10,-1-8 1,1 0-1,1 1 1,1 0-1,0 0 1,1 0-1,1 2 1,0 0 0,2 4-1,0 1 1,1 1-1,1-1 1,0 2-1,1 0 1,1 1-1,0 0-14,0-5 0,1 1 1,1 0-1,1 1 0,0 1 1,0 2-1,0 1 1,1-3-1,-1 2 0,1 0 1,1 3-1,0 1 0,0 3-121,0-4 0,1 1 1,0 3-1,1 4 0,0 3 111,3-18 0,1 5 0,3 13 0,1 1 1,6 32 85,10 62 0,-9 29 0,-3 26 0,-1 8 0,-3-13 0,-1 6 0,1 5 0,0 4 0,3 1 0,2 4 0,3 4 0,0 3 0,2 3 0,1 1 0,0 3-58,-2-12 0,1 2 0,1 3 0,1 1 0,0 1 1,0 0-1,0 1 0,0-2 0,-2-8 0,1 0 0,-1 0 1,1 1-1,0 0 0,0-1 0,0 1 0,0 0 0,0 0 0,1 0 0,-1 1 0,1 0 0,0 1 0,0-1 1,0 0-1,0-1 0,0-1 0,-1 0 0,2 5 0,0-2 1,0 1-1,0-2 0,-1 0 0,1 0 0,-1-1 0,0 0 29,-1-3 0,0 0 0,0-1 0,0 0 0,0-1 0,-1-1 0,-1-1 0,0-3 0,3 13 0,0-2 0,-1-1 0,-1-3 0,0-2 0,-3-3 29,4 18 0,-3-3 0,-1-5 0,-1-6 163,0-1 1,-2-6 0,-2-20 0,-4-16 0,-7-84 0,-2-34-42,2 0 1,-1-12 0,-1-8 0,0 8 0,-2-6 0,0-6 0,0-4 0,-2-4-66,1 23 1,-1-4 0,0-2 0,0-2 0,-1-2-1,0-1 1,-1 0 0,-1 0 0,1 4 0,-1 0 0,0-2-1,0 0 1,-1 0 0,-1-2 0,0 0 0,-1-1 0,0 0-105,-2 2 0,0 0 0,-1-2 0,0 0 0,-1 0 1,0-2-1,-1 1 0,1 0 0,0-1 0,1 0 1,1 7-1,0 0 0,-1-1 0,1 0 0,0 0 1,0-1-1,1 1 0,-1-1 0,0 0 0,1 0 0,-1 0 2,1-1 0,0-2 0,-1 1 1,1 0-1,0-1 0,0 0 1,1 0-1,-1 1 0,0-1 1,1 1-1,0 0 0,0 1 1,0 0-1,0 0 0,0 1 1,0-1-1,1 1 0,0 0 1,-1 0-1,1 0 0,0 0 0,0 1 14,0-7 1,-1 0 0,1 0-1,-1 1 1,1 0 0,0 0 0,1 0-1,-1 2 1,2-1 0,-1 2-1,1-4 1,0 0 0,1 1 0,0 0-1,0 1 1,0 1 0,1 0-1,1 1 1,-1-1 30,1-6 0,0 1 0,0-1 0,1 2 0,1 0 0,-1 1 0,1 1 0,0 2 0,0-3 0,0 1 0,0 1 0,1 1 0,0 2 0,1 2 0,-1 1 163,2-2 1,-1 2 0,2 1 0,-1 3 0,0 2 0,0 2-153,0-18 1,0 2 0,0 7 0,0 10-35,3-26 1,-6 49-1,-18 108 23,6 11 0,2 18 0,1 10 0,4-9 0,1 9 0,0 5 0,1 5 0,0 2 0,0-20 0,1 2 0,0 3 0,0 2 0,0 2 0,0 0 0,0 1 0,1-1 0,0 6 0,1 0 0,0 1 0,0 1 0,0 0 0,1 1 0,0 1 0,1 0 0,-1-5 0,2 0 0,-1 1 0,1 1 0,0 0 0,0 0 0,1 1 0,-1-1 0,2 0 0,-1 1 0,1 1 0,0-1 0,0 1 0,0-1 0,1 1 0,0 0 0,0-1 0,0 1 0,1-1 0,-1 0 0,1 1 0,0 0 0,0-1 0,1 0 0,0 0 0,0-1 0,1-1 0,-1-3 0,1-1 0,0 0 0,1-1 0,0 0 0,0-1 0,0 0 0,1 0 0,0-2 70,0 6 0,2 1 0,0-2 0,0 1 1,0-3-1,0 0 0,0-3 0,0-2 0,1 9 1,0-1-1,0-3 0,-1-3 0,1-2 1,-2-2 27,2 18 0,-1-3 0,-1-6 0,0-8 393,2 31 1,0-36-465,-2-65 0,-4-76 0,-4-46-27,1 39 0,0-7 0,-1-5 0,1-4 0,-1-6 0,0-4 0,0-6 0,0-2 0,-1-4-66,0 13 0,0-2 1,0-4-1,0-1 1,-1-2-1,-1 0 1,-1 0-1,-1 9 1,-1-1-1,0-1 1,-1 0-1,0-1 1,-1 0-1,-1 0 0,1-1 11,-1 8 0,1-1 1,-2-1-1,1 0 0,-1 0 1,0 0-1,-1-1 1,1 1-1,-1 1 0,1-1 1,-1 1-1,0 1 1,0-1-1,-1 0 0,1 0 1,-1 0-1,0 0 0,0 0-3,-1-2 0,0 0 0,0 0 0,-1 0 0,1 0 1,-1 0-1,0 1 0,1 0 0,0 1 0,-1-6 0,0 0 1,0 0-1,1 1 0,-1 0 0,0 1 0,0 1 0,0 1 19,-1-7 0,-1 0 0,0 1 1,0 1-1,0 1 0,0 3 1,0 2-1,0-1 0,0 1 0,0 2 1,0 3-1,-1 3 0,0 3 284,-4-14 1,-2 4 0,1 6 0,-1 6-48,4 0 1,0 7 0,-9 26-1,-51 43-198,36 56 0,5 29 0,8-11 0,0 11 0,0 8 0,1 5 0,4-12 0,0 6 0,1 3 0,0 3 0,1 3 0,1 1 0,4-14 0,1 2 0,0 1 0,1 2 0,1 1 0,0 2 0,1 1 0,0 2-47,3-9 0,0 1 0,0 2 0,1 2 0,1 0 1,-1 1-1,2 0 0,-1 1 0,1 0 0,0 0 1,1-5-1,0 1 0,1 0 0,-1 0 0,2 1 1,-1 0-1,1 0 0,-1 1 0,1-1 0,1 1 0,-1 1 2,1 2 0,-1 2 0,1-1 1,1 1-1,-1 1 0,1-1 1,0 0-1,0 1 0,0-1 1,1 1-1,-1-1 0,0-1 1,1 1-1,-1-1 0,1 1 1,-1-1-1,1 1 0,0-1 1,0 0-1,0 0 0,0 0 0,1-1-5,-1-2 1,1 0 0,0 0 0,0 0 0,0-1 0,0 0-1,0 0 1,0-1 0,1 0 0,-1-2 0,0 0 0,0 10 0,0 0-1,0-2 1,0 0 0,0-1 0,0 0 0,0-2 0,0-1-1,0 0 49,0 4 1,0-1-1,0-1 1,0 0-1,0-2 1,0-2 0,0-2-1,0-1 1,0 9-1,0-3 1,0-1-1,0-3 1,0-2 0,0-3 245,0 20 1,1-3 0,-1-5 0,-1-7-1,0 1 1,-1-8 0,-4-14 0,-18 11 172,-9-75 0,-10-91-418,18 9 0,-2-17 0,6 25 0,-2-8 0,-1-6 0,-3-4 0,0-1 0,2 10 0,-2-3 0,-1-3 0,-1-1 0,0-2 0,0 0 0,0 1 0,-2-5 0,1-1 0,-1-1 0,0 0 0,-1-1 0,1 0 0,-1-1 7,2 7 1,0-1 0,0 0 0,0-1 0,-1 0 0,1 0 0,-1 1 0,1 0 0,1 4 0,0 0 0,0 0 0,0 1 0,0 0 0,0 0 0,1 0 0,-1 1-8,-2-9 0,0 0 0,-1 1 0,1 0 0,0 0 0,1 2 0,1 1 0,-2-6 0,0 2 0,1 0 0,0 2 0,1 0 0,1 2 0,-2-9 0,0 0 0,2 3 0,0 2 0,1 3 0,-1-2 0,1 3 0,1 4 0,0 3 196,-5-6 1,0 5-1,1 7 1,1-4 0,0 16 786,-11 23-492,14 22 1,-17 78-296,22-14 1,3 10-1,2 16 1,2 13 0,2 6-88,2-3 0,2 7 0,0 3 0,1 2 1,2-11-1,1 2 0,0 1 0,1 3 1,0 1-200,1-4 1,0 3-1,1 2 1,1 0 0,-1-1-1,0-4 1,1 7 0,-1-2-1,1-2 1,-1-1-1,1-3-51,0 12 1,0-2-1,0-3 1,0-5-1,0 5 1,0-6-1,0-9-234,1-1 0,-2-15 866,-8-10 1,-1-75-165,-10-48 1,5 7 0,-1-8-132,-2-18 1,-3-9-1,2 8 1,-3-6 0,0-5-286,3 12 1,-1-4-1,0-1 1,1-3-1,3 12 1,1-1-1,0-2 1,1 0-1,0-1 89,0-5 0,0-1 0,1 0 0,1-1 0,-1 0 0,1-2 0,0 1 0,0-1 0,1-1 0,0 0-99,0-3 1,0-1 0,0-1-1,1 1 1,0 0 0,1 1-1,-1 1 1,1-1 0,0 1-1,1 1 0,0 2 1,1 0 0,1 2-1,0 0 1,0 1 0,0 8-1,1 0 1,-1 2 0,1 1-1,1 2-35,0-10 0,0 2 0,2 2 0,-1 4 0,-1-6 1,1 4-1,1 6 625,2-7 1,0 13 491,0 11-829,0 151 1,0-20 0,0 14 0,0 6-155,0-2 0,0 6 0,0 5 0,0 0 0,0-12 0,0 2 0,0 2 0,0 0 0,0 2-82,0-11 0,0 2 0,0 0 0,0 1 0,0 0 0,0 0 0,0-2 0,0 1 0,0 0 0,0 0 0,0-1 0,0 1-8,0-1 1,0 1-1,0 0 1,0-1 0,0 0-1,0-2 1,0 10 0,0-1-1,0-1 1,0 0-1,0-1-20,0-2 1,0 0 0,0-1 0,0-1-1,0-3 1,0 8 0,0-2 0,0-4-1,0-3 437,0 7 1,0-5 0,0-5 163,2 12 1,-4-12 491,-15-4-656,-5-111 1,0-26 0,0-17-188,5 2 0,-1-8 1,1-4-1,2 10 1,-1-2-1,1-2 1,-2-3-240,1 8 1,-2-2 0,1-2-1,-1 0 1,2 1 0,1-1-1,1 1 1,0-1 0,1 1-1,-1-1-11,1 0 1,-1-1 0,0 0 0,1 1-1,2 2 1,-1-13 0,1 1 0,1 1-1,2 1 82,1 7 1,2 0 0,1 3-1,0 2 1,-1-8 0,2 3 0,0 5 518,2-15 1,2 8-247,-2 25 1,2 11 0,6 20 0,1 63-1,3 61 1,-4-26 0,0 13 0,1 5-197,0-3 0,0 4 1,0 3-1,1 2 0,-2-14 1,1 1-1,0 2 0,0 0 1,0 1-149,1 4 1,0 1 0,1 1-1,-1-1 1,0-1 0,-2-2-1,0-1 1,0 0 0,1-1-1,0 1-11,0 0 1,2 1 0,-1 0 0,1-2-1,-2 0 1,1 13 0,0-2 0,-1 0-1,1-3-126,0-9 0,1-2 1,0-1-1,0-4 236,3 10 0,1-3 0,-1-11 0,-4-11 0,3-13 0,17-6 0,-10-62 0,-10-39 0,-7-21 0,1 8 0,-1-7 0,0-5 0,-2 1 0,0-4 0,-1-4 0,-1-3-90,1 3 1,-1-2-1,-1-4 1,0 0 0,-1-2-1,0 9 1,0-2 0,-1 0-1,0-2 1,-1 0-1,0-2 49,0 7 0,-1-1 0,-1-1 0,0-1 0,1-1 1,-1 1-1,0-1 0,-1-2 0,1-1 0,-1 0 1,1 0-1,-1 0 0,1-1 0,0 0 41,1 10 0,0-1 0,1 0 0,-1 0 0,1 0 0,-1 0 0,1 1 0,0 2 0,-2-5 0,1 0 0,0 1 0,-1 1 0,1 1 0,1 0 0,1 2 0,0-7 0,1 0 0,1 1 0,1 2 0,-1 2 0,0 2 0,0-2 0,-1 3 0,1 1 0,0 4 0,1 3 79,1-27 0,1 5 1,1 18-1,-1-14 1,-1 134-1,0 36-79,-1 9 0,-1 15 0,1 9 0,0-22 0,1 7 0,-1 3 0,0 4 0,0 3 0,1-15 0,-1 4 0,0 2 0,0 2 0,0 1 0,0 0 0,0-2 0,1 2 0,-1 0 0,1 0 0,0 0 0,-1 0 0,1 1 0,1 0-62,-1-9 1,1-1-1,0 1 1,0 0-1,0 0 1,0 0-1,0 0 1,1 0 0,-1 0-1,0 0 1,1 1-1,-1-1 1,0 0-1,1 0 1,0 0-1,0 0-9,0 11 1,1-1 0,-1 1 0,1-1-1,0 0 1,0-1 0,1-1 0,0-5 0,0-1-1,1 0 1,0-1 0,0 0 0,1-2-1,0-1 52,2 6 1,0-1-1,1-2 1,0 0-1,0-3 1,0-3 0,1 2-1,0-3 1,0-1-1,1-4 1,-1-3-10,3 27 1,1-7 0,1-7 27,4 9 0,3-22 0,10-37 0,-5-91 0,-18-8 0,-5-17 0,-1-8 0,1-5 0,-1-8 0,-1-6 0,-1-3 0,0 21 0,-2-3 0,0-2 0,0-3 0,-1-2 0,-1-1-50,1 13 1,0-3 0,-1-1-1,0-1 1,-1-1 0,1-1 0,-1 0-1,1-1 1,-1-5 0,0 0 0,1-2-1,-1 0 1,0 0 0,-1-1 0,1-1-1,-2 0 50,1 7 0,-1-1 0,0 0 0,-1-1 0,0 0 0,0-1 0,1 1 0,0-1 0,0 1 0,1-1 0,0 1 0,0-1 0,1 0 0,-1 0 0,1 0 0,0-1 0,1 0 0,-1 0-52,1 6 0,0 0 0,1-1 1,-1 0-1,1-1 0,0 1 0,0 0 1,0 0-1,0 0 0,0 1 0,1-8 1,-1 1-1,0-1 0,1 1 0,0 0 1,-1 0-1,2 1 0,-1-1 0,1 1-6,0 2 0,1 0 0,-1 1 0,1-1 0,1 1 1,-1 0-1,0 0 0,1 1 0,-1 1 0,0-8 0,0 1 1,0 1-1,0 0 0,1 1 0,-1 0 0,0 1 0,1 0 29,-1 6 0,1 0 0,-1 1 0,0 0 0,1 1 0,0 1 0,0 1-1,2 1 1,0-17 0,1 1 0,0 2 0,1 1 0,1 2 0,0 2 29,2-9 0,0 1 0,2 3 0,0 3 0,0 4-40,0-3 0,0 3 0,1 6 0,3 10 0,9-19 0,7 31 40,9 52 0,-20 69 0,-11 50 0,-3 11 0,0-40 0,-2 5 0,-1 6 0,-1 3 0,0 3 0,0 3 0,1-15 0,-1 3 0,0 3 0,0 2 0,0 1 0,0 3 0,0 0 0,0 2 0,-1 1 0,1-6 0,-1 3 0,0 1 0,0 2 0,0 1 0,0 1 0,0 0 0,-1 1 0,1-1 0,0 1 0,0-1 0,0-6 0,0 1 0,0 0 0,0 0 0,0 1 0,0 0 0,0-1 0,0 1 0,0 0 0,0 0 0,0 0 0,0 0 0,0 2 0,0-1 0,0 0 0,0 1 0,0 0 0,-1 0 0,1 0 0,0-1 0,0 1 0,0-1 0,1-1 0,-1 1 0,1 5 0,0 0 0,-1-1 0,1 0 0,1 0 0,-1 0 0,0 0 0,0-1 0,1 1 0,0-1 0,-1 1 0,1-2 0,0 0 0,0 0 0,-1 0 0,1 0 0,1 0 0,-1-1 0,1 0 0,-1 0 0,2-1 0,-1 0 0,2 5 0,-1 0 0,1-1 0,0 0 0,1 0 0,-1-1 0,2 0 0,-1-1 0,1 0 0,0-1 0,1 5 0,0-1 0,1 0 0,0-1 0,1 0 0,0-1 0,0-1 0,0-1 0,1 0 0,1 4 0,-1 0 0,2 0 0,-1-1 0,1-2 0,0-1 0,1-2 0,0-2 56,1 0 0,0-2 0,1-2 0,0-1 0,0-2 1,1-1-1,-1-3 0,5 18 0,-1-3 0,1-3 1,0-3-1,1-5-56,2 0 0,0-5 0,1-4 0,0-7 0,10 28 0,4-22 163,20-30 1,-11-118-164,-19-3 0,-6-20 0,-13 23 0,-4-10 0,-2-8 0,-2-4 0,2-3 0,0 6 0,0-3 0,0-5 0,-1-2 0,0-2 0,-1-2 0,-2-1 0,-1 20 0,-1 0 0,-1-2 0,-1-1 0,0-1 0,0-1 0,-1-1 0,0-1 0,0-1 0,1-1 0,-1 6 0,0-2 0,0-1 0,0-1 0,0-1 0,0 0 0,-1-1 0,0 0 0,0-1 0,0 1 0,0 0 0,0 0 0,0-1 0,-1 0 0,1 0 0,-1 0 0,0-1 0,0 1 0,0-1 0,0 0 0,0 0 0,0 0 0,-1-1 0,2 1 0,-1 4 0,0-1 0,1 1 0,-1-1 0,0 1 0,1-1 0,-1-1 0,0 1 0,1 0 0,-1-1 0,1 1 0,0-1 0,0 1 0,-1-2 0,1 1 0,0-1 0,0 0 0,0 0 0,0 0 0,1 0 0,-1-1 0,0 1 0,1 0 0,0-1 0,-1 1 0,2-1 0,-1-1 0,0 0 0,0 0 0,1-1 0,0 1 0,0-1 0,0 0 0,0 1 0,0-1 0,0 0 0,1 1 0,0-1 0,-1 0 0,1 1 0,0-1 0,0 1 0,1-1 0,-1 0 0,1 0 0,-1 0 0,1 1 0,0-1 0,0 1 0,0 0 0,1 0 0,-1 0 0,0 2 0,1 0 0,-1 0 0,1 0 0,0 0 0,0 0 0,0 0 0,0 1 0,1 0 0,-1 1 0,0 1 0,0 0 0,1 0 0,-1-8 0,0 0 0,1 1 0,-1 0 0,1 1 0,0 1 0,-1 0 0,1 1 0,0 0 0,0 1 0,-1 1-54,1-3 0,0 0 0,0 1 0,-1 0 1,1 0-1,0 2 0,0 1 0,0 2 0,1 1 1,-1 3-1,1-19 0,0 2 0,1 2 1,-1 3-1,1 2 0,0 3 0,0 4 54,1-10 0,1 4 0,0 3 0,0 5 0,1 6 0,0-21 0,0 9 0,4 17 0,18-7 0,-14 92 0,-5 78 0,-6-6 0,-4 18 0,1-20 0,0 10 0,-2 7 0,1 6 0,-2 2 0,1-21 0,0 4 0,-1 2 0,-1 3 0,1 1 0,-1 1 0,1 1 0,0 0 0,0-4 0,2 1 0,-1 1 0,0 1 0,0 0 0,1 1 0,-2 1 0,1 1 0,-1 1 0,-1-2 0,-1 1 0,0 2 0,0 0 0,-1 1 0,0 0 0,1 0 0,0 0 0,1-2 0,0 0 0,0 4 0,1 0 0,1-1 0,-1 0 0,1 0 0,1-1 0,-1-1 0,1-1 0,-1 0 0,1 4 0,0-1 0,0-1 0,1 0 0,-1-1 0,1-1 0,-1-1 0,1-1 0,0 6 0,0-1 0,1-1 0,-1-1 0,1-1 0,-1-1 0,1-3 0,0 4 0,-1-2 0,1-1 0,0-2 0,0-3 0,1-1 0,0 2 0,1-2 0,-1-2 0,1-2 0,1-4 245,-1 1 1,1-2 0,1-4 0,0-6 245,1 38 1,7-33-247,8-62 1,-11-50 0,-8-39 0,0-6-222,1 2 1,1-7 0,-2-6 0,-1-5 0,-1 15 0,-1-4-1,-1-3 1,-1-2 0,1-3 0,-1-1-67,0 13 1,1-3 0,-1-1 0,0-1 0,-1-1 0,1-1 0,-1 0 0,1 0 0,0-2 0,-1-1 0,1-1 0,-1 0 0,1 0 0,-1 0 0,0-1 0,0 1 41,0-3 0,-1 1 0,0-2 0,0 1 0,0 0 0,0 0 0,0 0 0,1 1 0,1 4 0,0-1 0,-1 1 0,2 1 0,-1-1 0,0 1 0,1 0 0,0 0-66,0 2 0,0-1 1,0 0-1,1 0 1,0 1-1,-1 1 1,1 1-1,0 1 1,0-4-1,0 1 1,1 1-1,-1 1 1,0 1-1,1 2 0,0 1-44,1-19 1,0 2 0,0 2 0,0 3-1,0 4 1,0-1 0,0 4 0,0 5-1,0 8 437,1-19 1,-2 15 0,-5-8-1,-1 83 1,0 51 0,3 36-217,0-9 0,0 9 1,-1 8-1,1-15 0,0 6 1,-1 4-1,0 4 0,-1 1-187,0 4 0,-2 4 1,0 3-1,0 2 0,0 0 1,1-1-1,1-12 1,1-1-1,1 2 0,-1-1 1,1 1-1,0 0 0,-1 1 5,0 3 1,0 1 0,0 1 0,0 0-1,0-1 1,1 1 0,0-1 0,1-3 0,1 1-1,-1-1 1,1 0 0,0 0 0,1-1-1,-1-1-14,1 11 1,-1 0 0,1-1 0,0-1 0,0-1 0,1-3 0,-1 9 0,0-3 0,1-1 0,0-2 0,-1-2 84,1-9 0,0 0 0,0-2 0,0-3 0,0-5 163,0 26 1,0-7 0,0-20 0,0-7 0,0-107 0,0-33-42,0-6 1,0-14 0,0-8 0,0 14 0,0-5 0,0-5 0,0-3 0,0-3-53,0 14 0,0-4 0,0-2 0,0-2 1,0-1-1,0 0 0,0 1 0,0-3 0,0 0 1,0-1-1,0-1 0,0 1 0,0-1 1,0-1-87,0 11 0,0-2 0,0 1 1,0-1-1,0 0 0,0 0 0,0 0 1,0 2-1,1-11 0,-1 1 0,0 0 1,0 0-1,1 1 0,-1-1 0,1 1 16,-1-1 0,1 0 0,0 0 0,0 1 0,0 0 0,0 1 0,0 1 0,0 8 0,1 0 0,-1 1 0,0 1 0,1 1 0,0 1 0,0 2 0,1-7 0,0 1 0,1 1 0,-1 3 0,1 1 0,-1 4 0,0-19 0,0 4 0,-1 4 0,0 7 0,1 6 0,-1 5 0,0 9 0,-1-5 0,0 31 0,-1 90 0,0 24 0,0 18 0,0-17 0,-1 8 0,1 5 0,-1 5 0,0-16 0,0 5 0,0 3 0,0 1 0,0 1 0,-1 0 0,1 3 0,0 1 0,-1 1 0,1 0 0,-1 1 0,1 1 35,-1-11 0,0 0 0,0 2 0,0-1 0,0 1 0,0-1 0,1-1 0,-1 11 0,0 0 0,1-1 0,-1 0 0,1-1 0,0 0-35,1-2 0,-1-1 0,1 1 0,1-2 0,-1-1 0,0-1 0,0 9 0,0-1 0,0-2 0,0 0 0,0-2 0,0-5 0,0 0 0,0-1 0,0-2 0,0-3 0,0 3 0,0-3 0,0-3 0,0-3-234,0 3 0,0-3 1,0-6 233,0 8 0,0-15 0,0-25 0,0-89 0,0-10 0,0-13 0,0-12 0,0-11 0,0-7 0,0 25 0,0-5 0,0-3 0,0-1 0,0 0 0,0-5 0,0 0 0,0-2 0,0 0 0,0-1 81,0 11 1,0 0 0,0-2 0,0 1 0,0-1 0,0 0 0,0 0 0,0 0 0,0 0 0,0-1 0,0 1 0,0 0-66,0 1 1,0-1 0,-1 0 0,1 1 0,0 0 0,1 2-1,0-12 1,1 1 0,-1 1 0,1 2 0,1 1-17,-1 7 0,0 0 0,1 2 0,0 2 0,0 3 0,2-26 0,0 4 0,0 6-233,-1 17 1,1 5 0,-1 5 232,1-12 0,-1 34 0,-4 71 0,-1 30 0,0 17 0,-1-2 0,0 9 0,-1 4 0,0-2 0,-2 5 0,1 3 0,-1 2 0,0-9 0,0 3 0,-1 1 0,1 1 0,0-1 0,-1 2 0,0 0 0,0 0 0,1 1 0,-1-1 98,1 3 0,-1 0 0,1 0 1,0-1-1,0 0 0,1-6 1,0-1-1,0 0 0,0-1 1,0 1-93,0 0 1,0 1 0,0 0 0,0-2 0,1-2 0,-1 9 0,1-1-1,1-3 1,0-3-7,2 16 0,1-5 0,-2-6 271,-2 12 0,-3-19 0,-7-29-271,-13-78 0,2-65 0,7 17 0,1-9 0,7 15 0,2-4 0,0-4 0,-3-16 0,1-5 0,1-1 0,4 21 0,0-2 0,1 1 0,-1-2 122,1-1 1,-1-1 0,1 0 0,0 1 0,1 2 0,2 0 0,-1 0 0,0 2 40,-1-21 1,-1 2 0,1 3 0,1 10 0,0 2 0,1 3-138,0-24 1,0 8 456,0 26 0,0 10-483,0 1 0,0 109 0,0 42 0,0-16 0,0 8 0,0 5 0,0-7 0,0 4 0,0 3 0,0 1 12,0-11 1,0 3 0,0 0 0,0 1 0,0-1 0,0-2 0,0 0 0,0 0 0,0 0 0,0-1-13,0 1 0,0 0 0,0-1 0,0 0 0,0-2 0,0 12 0,0-3 0,0 0 0,0-2 0,0-5 0,0 0 0,0-3 0,0-4 0,0 4 0,0-5 0,0-7 0,1 1 0,-2-18 0,-1-32 491,-5-56 1,-10-46-276,4 29 0,0-5 1,-2-27-1,1-7-216,5 17 0,0-3 0,1-2 0,3-9 0,1-3 0,0-1-123,1 16 0,-1-1 0,1-1 0,0-2 0,1-5 0,1-2 0,0 0 0,1-2 0,0-4 0,0-1 0,0-1 0,0 1 0,0 3 0,0 0 0,0 1 0,0 2-47,0 4 1,0 1 0,0 3 0,0 3 496,-1-5 1,1 4 0,1 6-1,3-14 1,1 28 0,-3 53-1,4 87 1,-4 11 0,-2 16-316,1-35 1,-1 4 0,-1 4 0,1 1 0,0 10 0,0 4 0,0 1 0,0 2-112,0-12 1,0 2 0,0 1-1,0 0 1,0 0 0,0 2-1,0 0 1,0 1 0,0-1-1,0 1 0,0-1 1,0 0 0,0 0-1,0 0 1,0-1 0,0-4-1,0-1 1,0-1 0,0 0-1,0 1-11,0 0 1,0 1 0,0-1 0,0-1-1,0-3 1,2 8 0,0-3 0,0-3-1,1-2-63,1 11 0,1-5 1,-1-5 172,-1 14 0,3-16 491,11-19 1,-14-55-1,3-43 1,-6-50-372,-2 21 1,-2-8-1,-3 9 1,-2-4-1,1-4-120,0 2 0,-1-3 0,1-3 0,0 0 0,-1-9 0,1-1 0,-1-1 0,2-3-99,2 13 1,1-2 0,0 0-1,1-2 1,0 1 0,0-4-1,0 0 1,1-1 0,0 0-1,1 0 0,-1-1 1,1 0 0,-1-1-1,1 1 1,0 2 0,0 3-1,1 2 1,0 0 0,-1 0-1,1 2-42,0-14 1,0 1-1,0 2 1,0 3-1,0-10 1,0 3-1,0 5 468,0 18 1,0 4 0,0 6-83,-1-4 1,2 12 0,6 15 0,-1 67-210,-2 33 0,-2-10 1,-1 5-37,-1 14 0,0 4 0,0 10 0,0 4 0,0-22 0,0 2 0,0 0 0,0 4 0,0 1 0,0 0-164,0 3 0,0 1 0,0-1 0,-2-4 0,0 1 0,-1-1 160,1 5 0,0 0 0,0-2 0,-5 21 1,1-5 3,2-13 0,1-5 491,0-15 1,-1-5 491,-4 5 0,-3-38 0,-9-22-244,9-18-739,-6 1 983,-3-1-812,-10-17 1,-1-4-172,5-18 0,7-2 0,6-4 0,-3-23 0,12 37 0,2-2 0,-2 0 0,1-1 0,3-2 0,0 1 0,0-36 0,0 6 0,0 22 0,0 137 0,3-17 0,1 11 0,0 7 0,1 11 0,0 9 0,0 4 0,0 0 0,-1-18 0,-1 1 0,1 1 0,0 0 0,0 2-99,1 4 1,0 2 0,0 0-1,1-1 1,-1-1 0,1-4-1,0-2 1,0 0 0,0-1-1,1-1-42,1 13 1,1-1-1,-1-2 1,0-3-1,-1 15 1,0-4-1,0-5-187,0-17 0,-1-5 0,1-5 176,-1 5 0,3-16 0,9-25 152,-5-84 0,-8-4 0,-4-10 0,-2-24 0,-4-7 0,0 21 0,-1-3 0,-1-3 0,-1-10 0,-1-3 0,0-2 0,4 21 0,-1 0 0,2-2 0,0 0-123,0-3 0,0-1 0,1-1 0,1 0 0,-1-1 0,0 0 0,0-1 0,1 0 0,-2 1 0,1 0 0,0 0 0,0 1 0,0 4 0,0 1 0,1 0 0,1 3 64,0-16 0,2 2 0,-1 4 0,0-15 0,0 8-45,0 24 1,0 8 103,0-18 0,0 71 491,0 21 1,0 26-165,0 26 1,0 2 0,0 10-170,0-9 0,0 4 0,0 4 0,0 11 1,0 3-1,0 5-281,0-12 0,0 4 0,0 1 0,0 0 0,0 1 0,0 1 0,0 0 0,0 0 0,0 3 0,0 0 0,0 1 0,0-1 0,0-1 0,1-1 0,-1 1 0,1-1 22,0-3 0,1 0 0,-1-1 1,2-4-1,-1 9 0,2-5 1,0-3 427,2-12 1,2-3 0,-2-7 163,-1 2 1,1-13-220,3-14 1,-9-48-273,0-21 0,-3-40 0,1 22 0,-2-5 0,-1-19 0,-1-6 0,0 13 0,-1-3 0,0-2 0,1-6 0,-1-1 0,1-2-164,-1-3 0,0-1 0,1 0 0,2-4 0,0-1 0,1 1 64,1-2 1,0 1-1,0 3 1,1 11-1,0 2 1,1 2 99,0-27 0,0 8 327,-1 29 1,2 13 0,1 25-1,4 70 1,0 26 0,-1 17-204,1-12 1,1 7 0,0 3 0,-1-5 0,1 4 0,0 2 0,-1 3-224,-1-8 1,0 3 0,0 2-1,0-1 1,1 0 0,0-4-1,1-1 1,0 1 0,0-1-1,-1-1-24,1 20 0,-1 0 0,0-2 0,1-1 0,0-8 0,0-1 0,0-2 0,0-3-205,2 14 0,-1-4 0,1-5 233,0-13 1,0-3 0,4-10 94,4-7 0,5-14 0,17-23 0,0-78 0,-20-15 0,-5-17 0,-2 2 0,-1-8 0,-1-5 0,-4 17 0,0-3 0,-1-2 0,0-1-100,-1 10 1,0-2 0,0 0 0,0 0 0,-1 1 0,1-15 0,-1 1 0,-1 1 0,0 2 99,-1 8 0,-1 2 0,-1 2 0,1 3 0,0-7 0,0 5 0,0 6 0,0-3 0,0 10 0,0-20 0,0 67 491,0 22 1,2 57-247,5 39 1,-2-19 0,2 14 0,0 7-148,-1-22 0,0 3 0,1 4 1,0 2-1,0 1 0,1 8 1,1 2-1,0 1 0,0 2 1,0 1-189,-2-10 1,1 2-1,0 1 1,0 0 0,-1-1-1,0-2 1,0 8 0,0-2-1,-1-1 1,-1-2-1,1-2-51,-1 10 1,1-3-1,-1-3 1,-2-5-1,0 6 1,-1-6-1,0-10-351,1-3 0,0-14 819,0-4 1,-4-115 0,-1-44-221,1 17 1,-1-7 0,-1-5 0,-2 12 0,-1-3 0,-1-2 0,-1 0-108,-1-5 0,-1-1 0,0 0 0,0 1 0,-1 4 0,-1 0 0,1 1 0,-1 2-141,0 6 1,0 1-1,1 1 1,0 0-1,-1-22 1,1 1-1,-1 2 24,-1 6 1,-1 2-1,2 2 1,3 9-1,2 3 1,-1 2 116,-2-20 0,1 6 0,-1 17 0,0 7 0,-3-17 0,4 25 983,-8 43-492,15 20 1,-9 56-247,7-17 1,1 6 0,-1 17 0,-1 7-125,1-12 0,-1 4 0,1 0 1,1-3-1,0 0 0,1 0-185,1 5 0,1 0 0,1-3 0,-1 19 0,0-4 64,0-10 0,0-6 983,0 22 0,-9-17-930,-2-54 0,-9-29-53,1-17 0,6-13 0,0-13 0,8-20 0,-1-26 0,4 34 0,2-3 0,0-7 0,0-2 0,-1-7 0,-1-2 0,-1 0 0,0 0 0,2 7 0,0 2 0,-3 3 0,1 2 0,2 10 0,0 2 513,1-39-513,0 35 0,0 96 0,0 28 0,0 17 0,0 3 0,0 8 0,0 2 0,0 3 0,0 1 0,0 2-141,0-21 1,0 2-1,0-1 1,0-1-1,0 15 1,0-2-1,0-4-58,0-14 0,0-3 0,0-4 199,0 16 0,0-10 0,0 9 0,0-62 0,0-43 0,-2-9 0,-5-4 0,-4-2 0,-8-5 0,1-17 0,5-22 0,4 32 0,1-3 0,1-11 0,1-3 0,0-6 0,1-1 0,-2-5 0,1 1 0,3 5 0,2 2 0,-3 7 0,1 3 491,2 3 1,0 4 106,1-15-598,0 33 0,0 37 0,0 35 0,0-1 0,0 14 0,0-4 0,0 3 0,0 1 0,0-7 0,0-6 0,0-9 0,0 13 0,-9-24 0,-10 4 0,-12-17 0,-4-24 0,9-8 0,0-1 0,15-13 0,0 22 0,2 5 0,9 51 0,0 40 0,0-19 0,0 3 0,0 12 0,0 1 0,1 4 0,1 0 0,1-4 0,0-1 0,-2-1 0,0-3 0,2-7 0,1-3 0,0 35 0,3-17 0,-5-26 0,7-26 0,-14-53 0,-8-26 0,0-10 0,-13 3 0,11-21 0,8 36 0,1-2 0,0-8 0,1 0 0,-1-4 0,-1-1 0,-1 0 0,1-1 0,3 1 0,1 1 0,-4 8 0,1 1 0,-1-35 0,1 4 0,6 34 0,0-3 0,9 43 0,1 17 0,10 35 0,-3 22 0,-3 24 0,-6-35 0,1 3 0,-2 11 0,-1 2 0,2-5 0,-1 0 0,0 5 0,-1-1 0,-1-13 0,-1-2 0,-4 35 0,0-22 0,0-41 0,6-67 0,5-34 0,8-11 0,4-12 0,-7 25 0,1-8 0,2-4 0,1 1 0,-2 11 0,2-1 0,1-1 0,0-1 0,1-1-99,2-7 1,1-3 0,0 0-1,0 0 1,0 2 0,-1 4-1,-1 1 1,1 0 0,-1 1-1,1 0-11,-1 1 1,1 0 0,0 0 0,-1 1-1,0 3 1,3-6 0,-1 1 0,1 3-1,0 3-87,6-13 0,1 5 1,0 5-1,6-11 0,0 15-292,20 4 1,-9 35 488,-11 30 0,0 72 0,-17-8 0,-4 11 0,-5 6 0,-3 10 0,-1 6 0,0-4 0,-1 4 0,0 4 0,0 2 0,-2-14 0,0 3 0,0 0 0,0 2 0,0 0-99,1 7 1,-1 1 0,1 1-1,-1 0 1,1 0 0,0 3-1,0 0 1,1 0 0,-2 0-1,1 0 0,-1-1 1,-1 0 0,-1 0-1,1 0 1,1 0 0,0-3-1,1 0 1,0 0 0,-1-1-1,1-1-11,-2-4 1,0 1 0,0-2 0,0-2-1,1-1 1,2 8 0,0-2 0,0-3-1,0-1-136,-1-9 0,-1-1 0,1-2 0,0-4 234,1 7 0,1-4 0,0-9 12,-1-3 0,3-23 0,2-39 0,-4-49 0,-7-29 0,2 3 0,-1-9 0,-1-7 0,0 2 0,1-6 0,-1-4 0,0-4 0,-1 21 0,0-4 0,0-1 0,0-2 0,0-1 0,0 2 0,1-1 0,-1-1 0,1 0 0,0 0 0,0 0 0,0-1-68,1-4 0,0-1 1,0-1-1,0 1 1,1 0-1,0 1 0,0 4 1,0 1-1,1 1 1,0 0-1,0 0 1,0 1 67,0 2 0,0-1 0,0 1 0,0 1 0,1 1 0,1 3 0,0-4 0,2 1 0,-1 3 0,2 2 0,-1 3 0,6-29 0,0 6 0,1 9 0,1-6 0,3 20 0,13 23 0,-14 106 0,-9 31 0,-4 21 0,-5-36 0,-1 5 0,-1 4 0,1 2 0,0 14 0,0 3 0,0 4 0,0 1 6,0-13 1,0 2-1,0 1 1,0 0 0,0 1-1,0 3 1,0 0-1,0 0 1,0 1 0,0-1-7,0 0 0,0-1 0,0 1 0,0-1 0,0 0 0,0 0 0,0-1 0,0 1 0,0-2 0,0 1 0,0-4 0,0 0 0,0-1 0,0 0 0,0-3 0,0 10 0,0-1 0,0-2 0,0-3-10,0-8 0,0-2 1,0-2-1,0-4 10,0 6 0,0-5 0,0-12 983,0 9-787,0-149 1,0 15-1,0-17 1,0-8 0,0-3-108,-1-1 0,1-6 1,0-4-1,0-2 0,1-1 1,-1 8-1,0-1 0,1-1 1,0-2-1,0-1 1,0-2-161,0 8 1,0-2 0,0-2 0,1 0-1,0 0 1,0 0 0,2 1 0,0 4 0,1-1-1,0 1 1,1 1 0,0-1 0,2 0-1,-1 1-5,2-1 0,0 0 1,1-1-1,0 1 0,1 1 1,1 0-1,-1 2 1,2-7-1,0 1 0,1 0 1,0 2-1,1 2 0,1 1-34,2-8 1,1 1 0,1 3 0,0 3-1,1 4 1,2-1 0,0 3 0,1 6-1,4 10 437,18-21 1,6 27 0,29 39-260,-41 81 1,-8 34-1,-13-20 1,-4 10 0,-1 7-1,-1 4-68,-3-9 0,-1 5 0,-1 4 0,0 2 0,0 2 0,1-1 0,-1-6 0,0 1 0,0 1 0,1 1 0,-1 1 0,0 1 0,-1 0-62,0-5 1,0 1-1,-1 1 1,1 1-1,-1 0 1,0 0-1,1-1 1,0 0 0,0 0-1,-1-1 1,1-1-1,1 1 1,-1 0-1,0 0 1,0 0-1,0 0-4,1 0 0,-1 1 1,0 0-1,0 0 1,1 0-1,-1-1 1,1-1-1,-1-1 1,1 6-1,0 0 1,0-2-1,0 0 1,1 0-1,-1-2 0,0 0-24,1 8 1,0 1-1,0-2 1,-1-1 0,1-3-1,-1-2 1,0-1 0,0-2-1,-1-2 1,1-4-1,-2-5-238,1 18 0,0-7 0,-1-10 277,-1 10 0,0-39 51,4-84 0,-1-21 0,0-21 0,0-6 0,0-2 0,1-6 0,-1-5 0,0-3 0,-3 22 0,-1-2 0,1-2 0,-1-1 0,-1-3 0,0 0 9,-1 2 1,-1-2 0,0-2 0,0 0 0,-1-1 0,1-1-1,-1 1 1,1-1 0,-1-1 0,1 1 0,-1-2 0,0 1 0,0 0-1,0-1-9,1-2 0,-1 0 0,1-1 0,-1 1 0,0-1 0,0 1 0,-2 0 0,0 4 0,0-1 0,-2 1 0,1 0 0,-1 0 0,0 0 0,0 0 0,-1 0 0,1-1 0,-1 0 0,0 1 0,0 0 0,1 2 0,-1 2 0,0-4 0,-1 2 0,1 1 0,0 1 0,0 2 0,0 2-197,1-5 0,0 1 1,0 3-1,0 2 0,1 5 93,-2-28 1,1 6 0,2 24-1,2 19 1,0 95 0,0 33 103,0 0 0,0 10 0,0 8 0,1-17 0,0 6 0,0 4 0,1 2 0,-1 2 0,0-2 0,0 3 0,-1 2 0,1 1 0,0 0 0,2-1 0,1 1 0,0-1 0,2 0 0,-1 1 0,1-1 0,-1 1 0,1-1 0,-1 1 0,1 0 0,-1 0 0,1-1 0,-1-1 0,2 12 0,-1 0 0,1-2 0,0-1 0,-1-1 0,-1-6 0,1-1 0,-1-1 0,0-3 0,0-4 0,-1 4 0,-1-2 0,0-6 0,0-10 491,2 9 1,-1-26-165,-4-40 1,0-74 0,0-48-188,0 26 0,0-7 1,0-5-1,0 6 1,0-4-1,0-4 1,0-4-223,0 21 0,0-4 0,0-2 0,0-1 0,0 0 0,0 0 0,0 1 0,0-2 0,0 1 0,0 0 0,0-1 0,0 1-8,0-2 1,0 0-1,0 0 1,0 0 0,0 1-1,0 1 1,0-10 0,0 0-1,0 2 1,0 1-1,0 2 83,0 8 1,0 1 0,0 2 0,0 2-1,0 4 203,-1-25 1,1 6-1,1 9 1,1 0 0,4 22 130,7 38 1,2 80 0,1 43-206,-1-8 1,0 12 0,1 6 0,-5-27 0,1 4 0,0 3 0,1 2 0,0 2-131,0-1 1,1 2 0,0 3 0,1 0 0,-1 0 0,1 0 0,-2-3 0,1 1 0,0 0 0,0 0 0,0-1 0,-1-1 7,1-2 0,-1 0 0,0 0 0,1-1 0,-2-1 0,1 0 0,1 12 0,-1-1 0,0 0 0,-1-2 0,-1-1 0,-3-8 0,-1-1 0,0-1 0,-2-2 0,1-1 0,-1 12 0,1-2 0,-2-2 0,0-2-78,-1-9 1,-2-2-1,1-1 1,-1-4-1,0 8 1,-1-4-1,1-4 78,-1 9 0,0-10 983,0-3-820,0-101 1,0-32 0,1 3 0,1-11 0,1-8 0,0-4-89,-1 10 1,0-6-1,0-3 1,0-3 0,0-1-1,1 0 1,-1 2-1,0-1 1,0-1 0,0-2-1,1-1 1,-1-1 0,0-1-142,0 2 0,-1-2 1,1-1-1,-1-1 1,1 0-1,-1 0 1,1 1-1,0 1 1,0-6-1,1 0 1,-1 0-1,1 2 1,-1 0-1,1 0 0,-1 2-16,0 4 0,0 0 0,0 0 0,0 2 0,0 1 0,0 2 0,-1 2 0,2-16 0,-1 1 0,0 4 0,0 4 0,0 4-164,1 1 0,1 2 0,-1 8 0,0 12 737,-1-4 1,1 34-329,1 83 1,0 45 0,-3-9 0,-1 15 0,-2 8 0,1 2-120,1-24 1,-1 3-1,0 3 1,0 1 0,0 1-1,-1 0 1,0-9 0,-1 1-1,1 1 1,-1 0 0,0 0-1,0 1 1,-1 0-116,0 3 1,0 0 0,-1 1 0,0 0-1,0 0 1,0 0 0,0-1 0,1-3 0,0 0-1,-1 0 1,1 0 0,0 0 0,-1-1-1,1 0-11,-1 14 0,-1-1 0,1 1 0,-1-1 0,1 0 0,-1-1 0,1-3 0,1 0 0,-1-1 0,0 0 0,1 0 0,-1-2-8,0-5 1,1-1-1,-1 0 1,1-2 0,0 0-1,0-2 1,0 9 0,0-1-1,0-2 1,1-2-1,0-3 3,2 6 0,0-1 1,2-7-1,0-12 87,1 7 0,5-35 0,11-72 0,3-34 0,-3-5 0,-2-18 0,0-8 0,0-2 0,-5 21 0,0-3 0,0-2 0,0-2 0,-1-2 0,1-2 7,0-1 0,-1-3 0,1-3 0,0-1 1,-1 0-1,0 0 0,-1 0 0,-1 1 0,0 1 1,0-1-1,-1 0 0,0-1 0,-1 1 0,0-1-7,0-2 0,-1-1 0,-1 0 0,1 0 0,-1 1 0,0 1 0,1 1 0,-1-6 0,1 1 0,0 1 0,0 2 0,-1 1 0,-1 1 0,-1 7 0,-1 2 0,0 0 0,0 2 0,-1 2 0,1 4 0,1-22 0,0 0 0,0 11 0,-1 20 0,-1-4 0,0 129 0,0 47 0,0-26 0,0 9 0,0 7 0,0 4 0,0-16 0,0 5 0,0 3 0,1 1 0,-2 1 0,1 0 0,-1 5 0,-1 0 0,1 1 0,-1 1 0,-1 0 0,1 0 6,0-11 1,-1 1 0,0 0-1,0 0 1,0 0 0,0 0 0,0 0-1,0 0 1,1 1 0,-1-1 0,0 0-1,0 1 1,-1-2 0,1 1-7,-2 11 0,0 0 0,-1 0 0,0-1 0,1-1 0,-1-2 0,1-7 0,0 0 0,-1-2 0,1 0 0,-1-2 0,0 0 0,-1 8 0,0-1 0,-1-1 0,0-3 0,-1-5 0,-5 26 0,-1-8 0,-2-8 0,-6 0 0,1-13 0,-7 14 0,10-151 0,14-2 0,3-15 0,-2 4 0,0-10 0,-1-7 0,1-3 0,0 11 0,-1-4 0,1-4 0,-1-1 0,1-2 0,0-1 0,0 7 0,0-2 0,0-1 0,1-1 0,-1-2 0,1 1 0,1-2 10,-1 5 0,1-1 0,1-1 0,-1-1 0,1 0 0,-1 0 0,1 1 0,0 1 0,-1-7 0,1 0 0,-1 1 0,1 0 0,0 1 0,0 1 0,0 0-10,0 5 0,1 0 0,0 1 0,0 0 0,1 1 0,-1 3 0,0 1 0,0-15 0,0 1 0,0 3 0,0 4 0,0 3 0,0-1 0,0 4 0,0 5 0,0 6 0,0-31 0,0 27 0,0 50 0,0 91 0,-3 1 0,-2 16 0,0 5 0,-1-4 0,-1 4 0,0 3 0,1 3 0,0-7 0,0 3 0,0 2 0,0 2 0,-1 1 55,0-5 0,0 2 0,-1 1 1,0 1-1,0 0 0,0-2 0,1-5 1,0 0-1,0 0 0,1-1 0,-1-1 1,0 1-56,-1 13 0,0 0 0,1-1 0,-1-1 0,0-2 0,0-9 0,1-1 0,0-2 0,-1-1 0,1-1 0,-2 8 0,1 0 0,0-4 0,0-5 0,1 3 0,0-5 0,2-9 0,-1 2 0,3-31 0,3-52 0,0-61 0,1 10 0,0-14 0,1-5 0,1 0 0,0-5 0,0-5 0,1-2 0,1 7 0,0-3 0,1-2 0,0-2 0,1-2 64,-1 7 0,2-1 0,-1-3 0,1 0 0,0 1 0,0 0 0,0 2 0,0-1 0,-1 1 0,1 0 0,0 1 0,-1 0-64,0 4 0,-1-1 0,0 0 0,1 2 0,-1 2 0,1 2 0,3-21 0,1 2 0,1 5 0,-1 2 0,-2 13 0,1 2 0,0 4 0,0 6 0,5-40 0,5 37 0,-1 67 0,-9 50 0,-9 30 0,3 2 0,-2 11 0,-1 5 0,-1-7 0,0 4 0,-1 4 0,0 2 14,-1-5 0,0 2 0,-1 3 0,0 0 1,0 0-1,-2 1 0,0 1 0,0-1 0,-2 1 1,0-1-15,-1 0 0,0 0 0,-1 0 0,-1-2 0,0-2 0,0-10 0,-1-2 0,1-1 0,-1-1 0,0-2 0,0 10 0,-1-1 0,1-2 0,0-6 0,-2 6 0,1-5 0,0-14 0,-8 8 0,13-117 0,5-16 0,2-15 0,3 6 0,1-9 0,1-7 0,1-3 0,0-2 0,2-5 0,0-4 0,1-3 0,-1 0 0,-2 18 0,0 0 0,0-2 0,0-2 0,1 0 0,0-2 0,1-1-58,0 2 1,1-2 0,1-2 0,0-1 0,1 0 0,-1 0-1,0 1 1,0 2 0,0-7 0,0 1 0,0 1 0,-1 1 0,1 0-1,0 0 1,1 2 57,-1 3 0,1 0 0,1 0 0,-1 1 0,1 2 0,-1 1 0,0 3 0,2-15 0,-1 2 0,1 3 0,0 3 0,1 5 0,3 2 0,1 4 0,0 5 0,1 5 0,12-40 0,1 47 0,10 124 0,-27-4 0,-6 15 0,-1 8 0,0 7 0,-2 9 0,-1 5 0,0 4 0,-1-21 0,0 3 0,-1 3 0,0 1 0,0 1 0,0 0 0,-1-9 0,0 0 0,0 1 0,-1 0 0,0 1 0,1 0 0,-1 1-71,0 3 1,0 1 0,0 1 0,0 0-1,0 0 1,0 0 0,-1-2 0,1-2 0,-1-1-1,1 0 1,-1 0 0,0 0 0,0 0-1,1 0 66,-1 1 1,0 0 0,0 1 0,0-1 0,0 0 0,0-1-1,0-2 1,-1 6 0,1-2 0,0-1 0,0-1 0,-1-1 0,0-1 4,1 7 0,-2 1 0,1-3 0,0-3 0,-1-4 0,0 1 0,-1-2 0,0-6 0,0-10 0,-1 15 0,-3-38 0,-2-66 0,7-38 0,4-23 0,-2 11 0,0-9 0,0-7 0,0-2 0,0 12 0,0-3 0,0-3 0,0-2 0,0-1 0,0-1 0,0-7 0,0-1 0,0-2 0,0-2 0,0 0 0,0-1 10,0 8 0,0-1 1,0-2-1,0 0 1,0 0-1,0 0 1,0 1-1,1 2 1,-1 0-1,0 1 1,0-1-1,1 1 1,-1 1-1,1 0-10,-1-10 0,1 1 0,0 0 0,0 1 0,1 1 0,-1 2 0,1 8 0,-1 1 0,1 0 0,-1 3 0,1 1 0,1 2 0,1-22 0,2 2 0,-1 4 0,0 6 0,-3-4 0,0 6 0,4 16 0,21-5 0,-20 126 0,-3 41 0,0-22 0,2 9 0,-1 6 0,-1 0 0,-1-5 0,0 3 0,-1 1 0,0 3 0,-1 1 70,0-2 0,-1 2 0,0 1 0,-1 2 0,1 0 0,0-1 1,0 0-1,0 0 0,0 1 0,0 0 0,0-1 0,0 0-70,0 0 0,0-1 0,0 0 0,0 0 0,0 0 0,0-1 0,0 16 0,0-1 0,1-1 0,-1 0 0,1-1 0,0-4 0,0 0 0,1 0 0,-1-2 0,1-2 0,0 12 0,0-2 0,0-2 0,0-2-116,1-6 1,0-1 0,0-3 0,1-5 115,1 5 0,1-5 0,1-10 327,0-3 1,6-30 0,19-81-165,-7-31 1,-4-22 0,-7 20 0,-2-8 0,0-7 0,0-4-89,-2 13 1,0-5-1,0-3 1,0-2 0,0 0-1,-1-1 1,-1 10-1,0-1 1,-1-1 0,0-1-1,1 0 1,-1-1 0,0-1-147,1-7 1,-1-2 0,0-1 0,0 0-1,1 0 1,-1 0 0,1 3 0,0 6 0,0 1-1,0 0 1,1 1 0,-1 1 0,1 0-1,0 0-19,1-11 1,1 0-1,0 0 1,0 2 0,0 2-1,0 4 1,2-1 0,0 2-1,0 4 1,0 2-1,1 3-178,5-26 0,1 6 1,0 9 594,-3-7 1,7 31 0,11 59-83,-22 105 1,-9-31 0,-1 10 0,-1 6-137,-2 0 0,0 6 0,0 4 0,0 1 1,0-10-1,0 2 0,0 1 0,0 2 1,0 1-200,0 7 1,0 2-1,0 0 1,0 2 0,0-1-1,0-14 1,0-1 0,0 1-1,0 0 1,0 1-1,0-1 8,0 3 0,-1 0 0,1 1 0,0-1 0,0 1 0,1-1 0,-1 0 0,0 1 0,0-1 0,1 1 0,-1-1 0,1 0 26,-1-1 1,1 0-1,0 0 1,0-1-1,1-1 1,-1-1-1,1 10 1,0-2-1,1-1 1,0-2-1,0-2-91,3 9 0,1-1 0,0-4 1,-1-5 146,1 6 0,-1-6 0,3-8 327,6 16 1,7-37 0,13-78-132,-6-37 1,-6-23-1,-7-5 1,-5-12 0,-1-6-108,0 21 0,0-5 1,-1-3-1,0-3 0,-1 0 1,-2 9-1,-1-3 0,-1 0 1,0-2-1,0 0 1,-1-2-172,1-6 0,0-1 0,-1-2 0,0 0 0,0 0 0,0 1 0,-1 2 0,1-1 0,-1 1 0,-1 1 0,1 0 0,-1 1-17,-1 3 1,0 1 0,0 0-1,0 1 1,0 2 0,0 4-1,0-21 1,0 3 0,0 4-1,0 4-155,0-11 0,0 5 1,0 18 1236,0-10-820,0 137 1,0 39 0,0-12 0,0 13 0,0 6 0,0 3-83,0-16 1,0 3 0,-1 3 0,1 2 0,0 1 0,1 0 0,-1 6 0,1 2 0,1 0 0,-1 2 0,0 1 0,0 1-153,0-6 1,0 1 0,0 2 0,0 0-1,0 0 1,0 0 0,0-1 0,0-2 0,0-1-1,0-1 1,0 1 0,0-1 0,0 1-1,-1 0-5,1 1 0,-1 2 1,-1-1-1,1 1 0,0-2 1,0 0-1,0-3 1,1 5-1,0-1 0,0-1 1,0-2-1,1-1 0,-1-2-121,0 8 0,0-1 1,0-2-1,0-4 0,1-5 92,3 22 1,0-7 0,1-16 0,-3-14-1,5-32 105,11-69 0,-9-21 0,-5-21 0,0-6 0,0-4 0,1-7 0,-2-6 0,0-3 0,-1 17 0,-1-3 0,0-3 0,-1-2 0,1-2 0,-1-1-62,0 10 1,0-2-1,0-1 1,0-3-1,-1 1 1,1-2-1,0 1 1,0 1 0,0 0-1,0-1 1,0 1-1,0-1 1,0 0-1,0 0 1,0 0-1,0 0 60,0-2 1,0 0 0,0 0 0,-1 0-1,1 0 1,0 0 0,0 2 0,0 0-1,1-7 1,0 1 0,0 0 0,0 1-1,1 1 1,-1 1 0,0 2 1,0-6 0,0 0 0,1 1 0,-1 3 0,0 2 0,0 3 0,1 1 0,0 1 0,0 3 0,0 5 0,1 5 0,-1-11 0,1 8 0,2 7 0,1-10 0,3 34 0,7 95 0,-3 16 0,-1 18 0,-4-11 0,0 9 0,1 6 0,-1 3 0,-1 0 0,0 5 0,-1 3 0,1 2 0,0 2 0,-1-10 0,1 2 0,0 1 0,0 1 0,0 1 0,1 2-18,-1-7 1,0 1-1,0 1 1,1 1-1,0 0 1,-1 0-1,1 0 1,-1 2-1,0-1 1,1 1 0,-1 0-1,1 1 1,-1-1-1,0 0 18,1 1 0,-1 1 0,0-1 0,1 0 0,-1 1 0,0-2 0,1 0 0,0-5 0,-1 0 0,1 0 0,-1-1 0,1-1 0,0 1 0,0-2 0,0-2 0,0 0 0,0-1 0,1 0 0,-1-2 0,1-1 0,-1-2 0,3 18 0,0-3 0,0-1 0,0-3 0,1-2-103,3 12 1,1-3 0,0-3 0,-1-5 102,-2 5 0,-1-7 0,3-11 327,7-5 1,0-31 0,-10-47-83,0-87 1,-10 23 0,-2-12 0,-1-5-137,1 4 0,0-4 0,-1-4 0,-2-3 1,0 7-1,-1-3 0,-2-3 0,1-1 1,-1-2-192,0 2 0,0-1 0,0-3 0,-1-1 0,0 1 0,0 1 0,0 4 0,-1 0 0,0 0 0,0 0 0,0 1 0,0 0 3,-1 0 0,1-1 0,-1 0 0,1 1 0,-1 2 0,0 2 0,0-5 0,-1 1 0,0 2 0,1 2 0,1 3 79,1-5 0,1 1 0,1 5 0,-1 6 491,-4-40 1,3 38-1,6 70 1,0 97-329,-1-3 1,2 17 0,1-18 0,2 10 0,0 6 0,1 4-94,-1-15 0,1 5 0,0 2 0,1 4 1,0 1-1,1 1 0,-1-17 0,0 1 0,1 1 1,0 2-1,1 0 0,0 2 0,0 0 1,1 1-126,0-1 0,0 2 1,1 1-1,1 1 0,-1 1 1,1-1-1,0 1 1,-1-2-1,0-1 0,-1-4 1,0 0-1,0 0 1,0-1-1,0 0 0,0 0 1,0-1-1,0 0 0,0-2-16,1 7 1,0 0 0,0 0 0,0-2-1,0 0 1,0-1 0,-1-2 0,0-1 0,0 13-1,0 0 1,-2-3 0,1-1 0,-1-4-1,1-2-126,0-3 0,1-3 1,-1-2-1,0-4 0,-2-4 95,1 19 0,-2-7 0,1-13 0,2 23 0,-8-124 102,0-68 0,0 32 0,-1-13 0,-1-8 0,1-3 0,0 12 0,-1-4 0,1-4 0,-1-2 0,-1-2 0,-1-1 0,-1 1 0,-1-1 0,0-3 0,-1-1 0,-1-1 0,0-2 0,0-1-55,0 12 0,0-1 1,0-2-1,-1-1 0,0-1 1,0 0-1,0 0 1,-1 0-1,2 1 0,-1 0 1,0-1-1,0 1 1,0-1-1,0 0 0,0 1 1,0-1-1,0 1 0,0 0 44,-1-11 0,0 0 0,-1 0 0,1 0 0,0 1 0,0 1 0,1 0 0,1 2 0,-1-5 1,1 1-1,0 1 0,1 1 0,1 2 0,-1 0 0,1 2 11,1-4 0,0 0 0,1 1 0,0 3 0,0 2 0,0 3 0,1-2 0,0 1 0,0 3 0,1 8 0,0 10 0,2-16 0,0 24 0,0 37 0,0 65 0,-1 50 0,0 6 0,0-17 0,-1 5 0,0 3 0,1 5 0,0-1 0,0 5 0,1 2 0,0 4 0,-1 3 6,1-16 1,-1 4 0,0 2-1,0 2 1,0 1 0,0-1 0,0-1-1,0 1 1,1 1 0,-1-1 0,1 0-1,0 1 1,0 0 0,0 1-7,0-11 0,0 1 0,0 0 0,0 0 0,0 0 0,0 0 0,0 0 0,0-1 0,0 11 0,0-1 0,0-1 0,0 1 0,0-1 0,0-1 0,0 1 0,0-4 0,0 1 0,0-1 0,0 0 0,0-1 0,0-1 0,0-1 0,0 6 0,0-2 0,0 0 0,1-2 0,-1-1 0,1-2-150,0 4 0,0-1 1,0-2-1,1-3 1,-1-4 149,1 3 0,-1-3 0,1-6 0,4-11 491,7 11 1,3-36-247,5-77 1,-8-32 0,-4-29 0,-2-7-157,-2 27 0,-1-4 1,0-5-1,-1-2 0,0-3 1,0-2-1,-1-3 0,0-4 1,-1-2-1,1-2 1,-1-1-148,0 14 0,0-3 0,0-1 0,0-1 0,0-1 1,0-1-1,-1 0 0,1 1 0,-1 8 0,0-1 0,0 0 1,1 0-1,-1 0 0,-1-1 0,1 0 0,0 0 0,0 0 0,-1-1 0,1-1 0,-1 0 0,0 0 0,1 0 1,-1 0-1,0 1 0,0 0 0,0 1 0,0-5 0,0 0 1,0 0-1,0 1 0,0 1 0,0 0 0,0 1 0,-1 0 126,1-8 1,-1-1 0,0 0-1,0 2 1,0 1 0,0 3-1,0 3 1,0-13 0,0 2-1,0 4 1,1 5 0,0 5-69,0-16 0,1 9 0,1 10 302,-1-12 0,0 43 1,0 88-303,0 65 0,0-24 0,0 14 0,0 5 0,0-5 0,0 5 0,0 4 0,0 4 0,0-21 0,0 2 0,0 3 0,0 2 0,0 1 0,0 1-71,0 0 1,0 2 0,0 1 0,0 2-1,0 0 1,0 0 0,0-1 0,0 1 0,0 1-1,0-1 1,0 1 0,0-1 0,0 1-1,0 0 0,0 2 1,0 0 0,0 0 0,0 1-1,0-1 1,0 0 0,0 0 0,0-3 0,0 0-1,0 0 1,0 0 0,0-1 0,0 0-1,0 0-5,0-2 0,-1 0 1,1 0-1,0-1 0,0 0 1,0-2-1,1-2 1,0 5-1,0-1 0,0-2 1,1-1-1,-1-3 0,1-1 321,1 23 1,0-4 0,0-3 0,1-8 81,1 1 1,0-7 0,3-11-1,5-3 1,2-31 0,0-60-83,5-65 1,-9 21 0,1-13 0,0-6-137,-2 2 0,0-5 0,0-5 0,-1-4 1,0 2-1,-1-3 0,0-4 0,0-2 1,-2-3-181,-1 18 1,-2-3 0,0-1 0,-1-2-1,1 0 1,-1-1 0,0 2 0,0-2 0,0 1-1,-1-1 1,1 0 0,-1 0 0,1 0-1,-1-1-5,0-2 0,0-1 1,0 0-1,0 0 0,0 0 1,0 2-1,-1 2 1,1-8-1,-1 2 0,1 1 1,-1 1-1,0 2 0,0 0-88,1 9 0,-1 0 0,0 1 0,0 2 0,-1 3 0,1 3 409,0-14 1,0 2 0,0 8 0,0 13 81,0-1 1,0 33 0,0 127-206,0-18 1,0 16 0,0 7 0,0-16 0,0 5 0,0 5 0,0 3 0,0 3-102,0-10 1,0 2-1,0 4 1,0 1-1,0 1 1,0 0-1,0 0 1,0 3 0,0 0-1,0 1 1,0 0-1,0 1 1,0 1-1,0 0-83,0-8 1,0 0-1,0 1 1,0 1-1,0 0 1,0 0-1,0-1 1,0 1 0,0 0-1,0 0 1,0 0-1,0 0 1,0 0-1,0 0 1,0-1-1,0 0-4,0-2 0,0 0 1,0 0-1,0-1 1,0 0-1,0 0 1,0-1-1,0 0 1,1 8-1,0 1 1,1-1-1,-1 0 1,1-2-1,0-1 0,0-1-24,1 4 1,0-1-1,-1-2 1,2-1 0,0-2-1,0-1 1,1 6 0,1-2-1,1-2 1,0-2-1,1-4-156,1 4 0,0-3 0,1-4 0,1-6 173,0 1 1,0-6 0,2-12 0,11 13 563,-5-92 1,3-75-329,-17 4 1,-3-14 0,1 30 0,0-6 0,1-4 0,-1-3-75,-1 0 0,-1-5 1,0-2-1,0-2 0,0-1 1,0 11-1,1-2 0,-1-1 1,0-1-1,0-1 1,0-1-161,-1 7 1,1-2 0,-1-1 0,0-1-1,0 1 1,0-1 0,-1 1 0,-1 2 0,0 0-1,0 1 1,-1-1 0,0 1 0,0-1-1,0 0-5,0-1 0,-1-1 1,1 0-1,-1 0 0,0 1 1,0 2-1,0 1 1,0-3-1,0 0 0,0 3 1,0 0-1,0 2 0,0 2-51,0-5 0,0 0 0,0 2 1,0 4-1,1 5 454,-2-26 1,1 6 0,2 32-1,2 39 1,-1 77 0,-1 46-219,1-25 0,0 10 0,-1 6 0,0 2 1,0-5-1,0 3 0,0 3 0,0 2 1,-1 4-181,1-16 1,-1 3 0,0 2 0,0 1-1,0 1 1,0-1 0,0 0 0,1-1 0,1 0-1,-1 0 1,0 0 0,1 0 0,0 1-1,0 0 0,-1 3 1,1 0 0,0 1 0,0 0-1,0 0 1,1-1 0,-1 0 0,0-4 0,1 0-1,0 0 1,-1-1 0,1 0 0,0 0-1,0 0 56,0 13 0,0 0 1,0 1-1,0-2 0,0-1 1,0-2-1,0-9 1,0 0-1,0-3 0,0 0 1,0-1-1,0-3-88,0 8 1,-1-2 0,1-1-1,0-3 1,1-4 0,1 24-1,0-5 1,0-9 102,1 4 0,1-14 0,9 5 983,-6-96-656,8-53 1,-13-10 0,-2-13-188,2 12 0,0-6 1,0-5-1,0-1 1,-2-6-1,0-3 1,1-4-223,-1 22 0,0-3 0,0-3 0,0 0 0,0-1 0,0 0 0,-1-4 0,0-1 0,1 0 0,-2-1 0,1-1 0,-1 0 0,0-3 0,-1-1 0,-1-1 0,1 0 0,-1 1 0,1 1 0,-1 6 0,1 0 0,0 0 0,-1 1 0,0 0 0,0 1 15,-2 2 1,0-1 0,-1 1-1,0 0 1,0 2 0,1 3 0,-1-4-1,1 1 1,0 3 0,1 2-1,0 4 230,0-27 1,1 6 0,0 16 0,-1 12 0,1 33 0,4 102-1,0 9 1,0 17 0,0-14 0,0 8 0,0 7 0,0 1-75,0-5 0,0 4 1,0 2-1,0 1 0,0 1 1,0-10-1,0 0 0,0 2 1,0 0-1,0 1 1,0 0-172,0 3 0,0 2 0,0 0 0,0 0 0,0 0 0,0 0 0,1-1 0,-1-1 0,1 1 0,0-1 0,0 0 0,0 0 40,0-4 1,1 0-1,0 0 1,0 0-1,1-2 1,0-1-1,1 9 1,1 0-1,0-1 1,2-3 0,0-2 41,3 7 0,1-3 0,2-3 0,-1-4 0,2 8 0,1-5 0,-1-6 0,3 11 0,-1-12 0,12 12 0,-17-74 491,-4-53 1,-5-34-296,-2 12 1,0-8-1,0 1 1,0-6 0,0-5-57,1-17 0,-1-7 1,-1-3-1,-2 11 1,-3-2-1,0-3 1,-1-2-240,1 10 1,-1-3 0,-1 0-1,-1-1 1,0 0 0,-1-3-1,0 0 1,-2-1 0,0 1-1,-1 0 0,-1-2 1,-2 1 0,0-1-1,0 1 1,0 1 0,1 5-1,1 0 1,-1 1 0,1 1-1,0 2 76,-1-14 1,0 1 0,1 3 0,-1 4-1,-1-8 1,0 6 0,3 8 513,2-1 1,2 13 491,-2-7-738,6 118 1,1 29 0,4 13 0,0 12-124,0-19 1,0 7 0,0 5 0,0 0 0,0 9 0,0 2 0,0 3 0,0 2-222,0-8 1,0 2 0,0 2-1,0 0 1,0-1 0,0-1-1,0-1 1,0 1 0,0-2-1,0-2-98,0-7 0,0-1 1,0-1-1,0-2 0,0-2 33,0 8 0,0 1 0,-1-7 0,2-13 0,1 0 0,3-25 87,2-36 1,-1-88 76,-5 5 0,-2-11 0,1 9 0,0-6 0,0-5 0,0 3 0,1-4 0,-1-4 0,-1-1 0,0 11 0,-1-1 0,0-1 0,-1-2 0,0-1 11,0-8 0,-1-2 0,0-2 0,0 1 0,0 1 0,0 2 0,1 1 0,-1-1 0,1 2 0,-1 1-11,0 4 0,0 0 0,0 2 0,0 1 0,1 4 0,-1-5 0,1 3 0,0 4 0,2 4 0,0-3 0,1 6 0,1 12 0,-1-5 0,0 108 0,0 36 0,0 4 0,1 14 0,0 5 0,0-6 0,0 6 0,1 3 0,0-1 0,1-20 0,1 1 0,0 0 0,0 0 0,1 2 82,1 3 1,0 2 0,1 0 0,0-1 0,0-2 0,-1 11 0,0-2 0,-1-2 0,2-1-83,-1-7 0,0-1 0,1-2 0,0-4 0,0 9 0,0-4 0,3-6 0,6 12 0,0-10 0,-6-25 0,0-9 0,7-9 0,-14-72 327,3-44 1,-1 25 0,1-5-132,0-16 1,1-7-1,-1 12 1,0-4 0,-1-4-34,2-13 1,-1-4 0,1 0 0,0-2 0,0 0 0,1-1-197,0-1 1,1-1 0,0 5 0,-2 22 0,0 3 0,1 4 32,5-13 0,0 8 491,0-5 1,11 109-247,-5 65 1,-7-21 0,0 14 0,-1 6-139,-1-8 0,0 5 1,0 3-1,0 2 1,-2-11-1,1 1 0,1 2 1,-1 2-1,0-1-206,1 7 1,1 1 0,-1 1-1,1-2 1,0-1 0,-2-11-1,1 0 1,0-2 0,-1-2-1,0-1-42,1 10 1,0-2-1,-1-3 1,2-3-1,1 8 1,1-5-1,1-5-105,5 15 0,1-11 0,-5-24 0,3-10-17,14-7 1,-16-27 262,-3-38 0,-7-37 0,-2 9 0,-1-8 0,-2-32 0,0-9 0,2 16 0,0-4 0,-3-4 0,-2 10 0,-3-4 0,0-2 0,-2-1-99,0 8 1,0-1 0,-1-1-1,0-1 1,-1 0 0,-1 1-1,0-1 1,0 1 0,-1-1-1,-1 0-11,0-1 1,-1-2 0,-1 1 0,1 1-1,0 2 1,-1-10 0,-1 2 0,2 2-1,1 4 47,-1-12 0,3 4 1,0 6 62,0-14 0,0 19 0,2 38 0,8 61 0,0 32 0,0 39 0,0-32 0,0 6 0,0 30 0,0 9 0,0-17 0,0 6 0,0 1 0,0-19 0,0 1 0,0 0 0,0 2 122,0 5 1,0 1 0,0 0 0,0-2 0,0-5 0,0-1 0,0-1 0,0 0-82,0 21 1,0-1-1,0-5 1,0 10-1,0-9-41,0-23 0,0-12 0,0-10 0,0-105 0,0 7 0,0-7 0,0-19 0,0-5 0,0-4 0,0-2 0,0 20 0,0-1 0,0-2 163,0-10 1,0-2 0,0 1 0,0 3 0,0 0 0,0 1 23,0 1 0,0 1 1,0 3-1,0-19 1,0 5-188,0 19 0,0 8 0,-9-13 0,7 71 0,-5 49 0,5 30 0,2-22 0,0 4 0,-3 2 0,0 1 0,0 7 0,-1 2 0,-3 14 0,1 6 73,3-19 0,1 4 1,0 1-1,0 5 0,0 2 1,0 1-74,1 7 0,2 2 0,-1-2 0,0-10 0,0-2 0,0-2 0,0 24 0,0-6 0,0-21 0,0-13 0,0-17 0,0-71 0,0-21 0,0-36 0,0-12 0,0 38 0,0-2 0,0-6 0,0-3 0,0-6 0,0 0 0,0 7 0,0 1 491,0 3 1,0 4-185,0-34-307,0 79 0,0 53 0,0 33 0,0-8 0,-1 8 0,2 4 0,1 18 0,1 5 0,1 3 0,-2-17 0,1 2 0,0 2 0,2 0 0,0 4 0,2 1 0,1 2 0,0 2-99,-1-11 1,1 4 0,1 0-1,-1 0 1,-1-2 0,0-6-1,-1-1 1,-1 0 0,1-1-1,1-1 11,1 13 1,0 1 0,1-4 0,-2-4 0,1 5 0,-1-5 0,0-7 87,0 1 0,-1-15 0,3-16 0,-9-56 0,0-58 0,0-25 0,0 34 0,0-4 0,-2-14 0,-1-4 0,-2-15 0,-3-2 0,2 5 0,-3 1 0,-6 0 0,-3 4 0,7 16 0,-1 5 0,-15-27 0,6 31 0,10 68 0,4 26 0,5 17 0,2 11 491,0 4 1,0-10-1,0 3 1,0-10-1,0 4 1,0-10-304,0 10 0,0-2-188,0 22 0,0 24 0,0-42 0,0 3 0,0 9 0,0 3 0,0 5 0,0 2 0,0 8 0,0 4-164,0-20 0,0 3 0,0-1 0,0 2 0,0-1 0,0 2 120,0 3 0,0 0 1,0 1-1,0-4 1,0-1-1,0 0 44,0-2 0,1 0 0,-2-1 0,-1-2 0,0 0 0,0 0 0,-1 0 0,1 1 0,0-1 0,-2 32 0,-1-2 0,2-2 0,0 0 0,2-1 0,0 1 0,-3 0 0,1 0 0,1 1 0,0 1 0,0-26 0,-1 2 0,1-1 0,1 0 0,0-1 0,-1 2 0,-2 0 0,-1 1 0,1 1 0,1 3 0,2 2 0,-2-1 0,-1-2 0,-1-1 0,1 0 0,2-1 0,0 0 0,0-1 0,-2-3 0,-1-2 0,1 0 0,-2 26 0,-2-3-18,-1-8 0,-1-4 0,1-10 0,0-3 18,3-6 0,-1-5 0,-10 18 0,-11-37 0,-5-71 0,-13-32 0,22 10 0,0-7 0,-4-12 0,-2-7 0,3 6 0,-1-5 0,-2-4-123,0 10 0,-1-3 0,-1-2 0,0-1 0,2-2 0,0 0 0,1-2 0,-1-1 0,-3-6 0,-1-2 0,1 0 0,2 2 0,3 7 0,2 1 0,1 1 0,0 1-17,1 4 1,0 0 0,1 1 0,2 3 0,-1-8 0,1 2 0,1 7 630,-3-7 1,0 10-425,-9-19-35,21 80 1,-5 31-33,10 17 0,-3 33 0,6-22 0,0 4 0,-2 12 0,-1 3 0,-4 15 0,0 2 0,4 4 0,1 1-167,1 0 0,2 1 0,1-26 0,0 1 0,1 0 167,-1 1 0,1-1 0,1 1 0,-1 30 0,0 0 0,0-5 0,0-3 0,0-14 0,0-4 983,0 26 0,0-74-738,-3-66 1,-3-30 0,-5-6 0,-2-9-239,-1 8 0,-1-5 1,-2-1-1,-1-2 0,-1-1 1,-3-1-149,-3-6 1,-2 0-1,1-2 1,6 21-1,1-1 1,0 0-1,1 0 0,-1-1 1,1 0-1,0 1 1,1 3-1,-3-11 1,1 3-1,1 5-40,-2-17 1,1 18 180,-3 28 0,14 85 0,4 33 0,8 23 0,3-16 0,6 9 0,1 7 0,2 2 0,-4-16 0,1 4 0,1 3 0,1 1 0,0 0 0,1 0 0,0 4 0,1 0 0,0 1 0,1 0 0,1 1 0,0-1-90,2 3 1,1 1-1,1 1 1,-1-2 0,0-1-1,-1-2 1,0 5 0,-1-1-1,-1-2 1,0-3-1,-2-3-156,-1 1 0,-1-3 0,-1-5 0,0-4 152,1-1 0,-1-5 0,-2-11 0,-1 14 1,-5-120-91,-4-1 1,-1-8-1,-1-33 1,0-9 183,0 16 0,0-4 0,0-4 0,-1 8 0,0-2 0,0-3 0,-1-2 0,0-9 0,-2-2 0,1-2 0,-1 0 0,1 15 0,1 0 0,-1-1 0,0 0 0,-1-1-71,-2 1 1,0-1 0,-1 0 0,-1 0 0,2 2 0,1 3 0,0 0 0,1 1 0,-1 1-1,0 0 71,-1-15 0,-1-1 0,0 3 0,1 2 0,1-11 0,1 4 0,0 5 0,1 22 0,1 4 0,0 6 0,1-4 0,0 14 0,1 26 0,0 104 0,0-10 0,0 8 0,1-4 0,-1 5 0,2 3 0,-2 9 0,2 3 0,2 1 0,5 5 0,3 0 0,2 2 140,-2-19 0,1 0 1,1 0-1,-1-4 1,3 11-1,1-3 1,-2-7 186,1 6 1,1-11 0,9 9 472,-20-88-800,1-66 0,-8 5 0,-4-15 0,-2-6 0,0 2 0,-2-4 0,-2-6 0,-1-5 0,-1 14 0,0-4 0,-2-3 0,-2-3 0,0-3 0,-2-1-52,3 19 0,-1-1 0,-1-2 1,0-2-1,-2-1 0,1-1 0,0 0 1,0-2-1,2 1 0,0 1 0,1 0 1,-1-1-1,1-1 0,0 0 0,1-1 1,-1-1-1,0 0 0,1-1 0,0-1 9,0 3 0,0-1 0,1-1 1,-1 0-1,1-1 0,-1 0 0,1-1 1,0 0-1,0 0 0,0-1 0,1 0 1,0 3-1,0 1 0,1-2 0,-1 1 1,1-1-1,0 0 0,0-1 0,0 0 1,1 0-1,-1 0 0,1-1 0,0 0 5,1 6 0,0-1 0,0-1 0,1 1 0,-1-1 1,1 0-1,0 0 0,0-1 0,1 1 0,-1 0 1,1-1-1,0 0 0,0 1 0,0-2 0,0 1 1,0-1-1,1 0 0,0 0 0,0 0 0,0 0 1,1 0-1,-1 0 0,1-1 0,-1 1 0,1-1 0,0 0 0,0-1 0,1-1 0,-1 0 0,1-1 0,-1 1 1,1 0-1,0-1 0,0 1 0,1-1 0,-1 1 1,1 1-1,-1-1 0,1 1 0,0 3 0,0 0 1,0-1-1,1 2 0,-1-1 0,1 0 0,0 1 1,0 0-1,-1 0 0,1 0 0,0 0 0,0 1 0,0 0-7,0-5 0,0 1 0,0-1 1,0 0-1,1 1 0,-1 0 1,0 1-1,0-1 0,1 2 1,-1 0-1,1 1 0,0 1 1,-1-10-1,1 0 0,-1 1 1,1 1-1,0 1 0,0 0 1,0 1-1,1 2 0,-1 0 0,1 2-26,0-10 1,1 0 0,0 1 0,0 2-1,0 2 1,1 1 0,-1 3 0,0 2 0,0-8-1,1 2 1,-1 2 0,0 4 0,1 2-1,-1 4-175,1-17 0,1 4 0,0 6 0,0 7-82,0 3 0,0 8 0,5 16 658,12 3 1,-8 83-331,-4 53 0,-5-2 0,-2 13 0,0-7 0,0 6 0,0 7 0,1-20 0,0 3 0,1 4 0,-1 3 0,1 2 81,-2 2 1,1 5 0,0 2 0,0 1 0,0 0 0,1-1 0,1-5 0,1 0 0,0 0 0,0-1 0,1 1 0,-1-1-75,0 2 0,0 0 0,1 0 0,-1-1 0,0-2 0,1-2 1,0 5-1,1-1 0,-1-3 0,1-1 0,0-3-7,2 8 0,0-2 0,1-4 0,-1-6 245,-2 0 1,1-6 0,4-17 0,22-4 81,-14-99 1,-6-2 0,-2-9-165,2-28 1,0-15 0,-1 14 0,0-9 0,0-8 0,2-4-99,-3 28 1,1-3-1,1-2 1,-1-3-1,1-2 1,0-1-1,-2-1 1,1 1-1,-1-2 1,0-2-1,-1-1 1,1-1-1,-1-2 1,0-1 0,0 0-118,-1 8 0,-1-1 0,0-1 1,0-2-1,-1 0 0,1 0 0,-1-1 1,1 1-1,0 1 0,0 2 0,0-5 1,1 0-1,-1 1 0,1 0 0,0 1 1,0 0-1,-1 1 0,1 0 0,0 2-19,1-6 1,-1 1 0,1 0 0,0 1-1,0 1 1,0 1 0,0 2 0,0 1 0,1-14-1,0 2 1,0 1 0,0 2 0,1 4-1,-1 2-126,1 1 0,-1 2 1,1 3-1,0 4 0,0 4 71,4-21 0,1 7 0,0 11 0,-1 8 1,3 22 125,7 39 491,-9 52 1,-17 57-296,0-29 1,0 10-1,0 8 1,0 10 0,0 6-99,0-10 0,0 3 0,0 5 1,0 2-1,1-21 0,1 2 1,0 2-1,0 2 0,0 0 1,0 1-181,1 9 0,0 2 0,0 0 0,0 2 0,1-1 0,0-2 0,0-2 0,0 0 0,1-1 0,-1-1 0,2 0 0,-1-1-17,1-5 1,0 0 0,1 0-1,0-2 1,-1-2 0,1-2-1,2 21 1,0-2 0,1-5-1,-1-5-199,2 2 0,0-6 1,0-9 624,1 6 1,4-20 0,10-35 163,1-47 1,3-40-296,-13 8 1,-1-9-1,0-8 1,2-9 0,0-5-88,1 3 0,0-5 0,2-3 0,-2-2 1,-2 9-1,0-1 0,0-2 0,-1-2 1,0-2-200,-1 4 1,-1-3-1,0-1 1,0 0 0,0 0-1,0 1 1,3-13 0,0 0-1,0 1 1,-1 1-1,0 0-20,-2 2 1,0 1 0,-1 0 0,-1 2-1,0 3 1,1-7 0,-1 2 0,0 4-1,-1 4 25,1-9 0,-1 5 1,-1 14 84,-4 11 0,3 30 0,6 56 0,-9 50 0,-5 28 0,1-21 0,0 8 0,0 7 0,0 3 0,0-16 0,-1 2 0,-1 4 0,1 1 0,0 3 0,1 1 0,0 0 0,0 1 0,0 3 0,1 1 0,0 1 0,-1 1 0,1 2-62,0-4 1,1 2-1,-1 1 1,0 1-1,1 1 1,-1-1-1,1-1 1,-1-2 0,-1-6-1,1-1 1,-1 1-1,0-2 1,1-1-1,-1 0 1,-1-2-1,1-1 56,0 15 0,-1-1 0,0-1 0,0-3 0,0-2 0,-1-3 1,1-1-1,0-3 0,-1-2 0,0-4 0,1-3 6,-1 19 0,0-6 0,0-9 0,0 8 0,0-19 0,0-30 0,0-82 0,0-47 0,0 20 0,1-11 0,0-6 0,0 7 0,1-5 0,0-3 0,-1-3 0,0 2 0,0-3 0,-1-3 0,0-3 0,1-1-62,-1 16 0,1-2 0,0-3 1,0 0-1,0-1 0,0 1 1,0 1-1,0-13 0,-1 0 1,1 1-1,-1-1 0,0 0 1,0 1 61,0 11 0,0 1 0,0-2 0,0 2 0,0-1 0,0 3 0,0 1 0,0-4 0,0 1 0,0 1 0,0 2 0,0 1 0,0 1 0,0-5 0,0 1 0,0 2 0,0 2 0,0 5 0,0-25 0,0 7 0,0 12 0,-1 7 0,2 35 0,6 60 0,-1 78 0,-2-25 0,-1 8 0,-3-18 0,0 4 0,0 6 0,0 11 0,0 9 0,0 5 0,0 3 28,0-18 1,0 3-1,0 2 1,0 2 0,0 1-1,0 1 1,0-8 0,0 1-1,0 0 1,0 2 0,0 0-1,0 1 1,0 1-29,0 6 0,0 3 0,0 0 0,0 1 0,0-1 0,0-1 0,0-3 0,0 6 0,0-1 0,0-2 0,0-1 0,0-1 0,0-2 0,0 6 0,0-1 0,0-2 0,0-3 0,0-2 0,0 4 0,0-2 0,0-4 0,0-5-286,0 2 1,0-5 0,0-6 285,0 6 0,0-16 0,0-24 0,-2-74 327,-5-43 1,2-11 0,-1-15-188,0 18 0,0-6 1,-1-4-1,0 4 1,0-4-1,0-5 1,-1-1-52,2 5 0,0-4 1,-1-1-1,1-2 0,-1 1 1,1 14-1,-1 0 0,1-1 1,-1 0-1,0 0 1,0-1-180,0-1 1,-1-2-1,0 1 1,0 0 0,1 1-1,0 2 1,0-9 0,0 1-1,1 2 1,0 1-1,-1 2-51,-1-9 1,-1 1-1,1 4 1,0 4-1,2-4 1,1 5-1,1 7-55,0-8 0,2 12 1179,-1-3-492,3 110 1,0 61-329,0-20 1,0 12 0,0-3 0,0 10 0,0 7 0,0 4-89,0-18 1,0 4-1,0 3 1,0 2 0,0 2-1,0 1 1,1 0-1,0 2 1,0 1 0,1 3-1,-1 1 1,1 1 0,-1 1-134,0-13 0,1 2 0,-1 2 0,1 1 0,-1 0 1,1 0-1,-1-1 0,1-1 0,-1-2 0,1 2 0,-1-1 1,0 0-1,1-1 0,-1-1 0,0-1 0,1-1 0,-1-1-24,1 3 0,0-1 0,0 0 0,0-2 0,0-2 0,0 0 0,-1-2 0,0 19 0,0-2 0,0-2 0,0-3 0,0-4-164,0 0 0,1-3 0,0-4 0,-1-3 288,0 9 0,0-4 0,-1-11-42,0 2 0,0-34 0,0-51 0,1-38 0,-1-29 0,1-8 0,1 0 0,0-7 0,0-6 0,-1-3 0,0 16 0,-1-3 0,0-2 0,0-4 0,1-1 0,-1-2-62,1 12 1,0-2-1,-1-2 1,1-2-1,0 0 1,0-1-1,0-1 1,0 1 0,-1-4-1,1-1 1,-1 0-1,0-1 1,0-1-1,1 1 1,-1-1-1,0 0 4,0 9 0,0 0 0,0 0 0,0-1 0,0 0 1,0 0-1,0 1 0,0 0 0,0 1 0,0-9 0,0 0 1,0 1-1,1 0 0,-1 1 0,0-1 0,1 2 0,-1 0-18,1-8 0,-1 0 1,1 1-1,0 1 0,0 1 1,0 1-1,1 1 1,-1-4-1,0 0 0,1 2 1,0 2-1,0 1 0,0 2-121,2-6 0,-1 2 1,1 1-1,0 4 0,1 4 360,1-1 1,0 2 0,2 7 0,0 12 0,3-13 0,7 35 81,14 67 1,-19 29 0,-9 25 0,-1 7-200,0 4 0,-1 9 0,-1 4 1,-1 4-1,1-20 0,0 2 0,-1 3 1,0 2-1,0 1 0,1 1-117,-1-4 1,0 2 0,0 1 0,0 2-1,0 0 1,0 0 0,0 0 0,0 2 0,0 0-1,0 2 1,0-1 0,0 0 0,0 0-1,0 0 0,0-2 1,0-1 0,0 0 0,0 1-1,0-1 1,0 0 0,0 0 0,0 1 0,0 0-1,0-1 1,0 1 0,0-1 0,0 1-1,0 0 0,0 2 1,0 1 0,-1-1 0,1 1-1,0-1 1,0 0 0,1 0 0,-1-3 0,0 0-1,1 0 1,-1-1 0,1 0 0,0 0-1,0 0 146,0-2 1,1 0-1,-1 0 1,1-1 0,0 0-1,0-2 1,1-1-1,0 5 1,1-2 0,0 0-1,1-2 1,0-2 0,0-2-67,2 5 1,0-2 0,1-2 0,1-3 0,-1-3 0,6 23 0,0-5 0,0-9 481,-1 2 1,0-13-1,4 10 1,1-113-315,-5-70 0,-7 21 1,-1-15-1,-1-7-177,-1 22 0,0-3 0,0-4 0,-1-3 0,0-3 0,0-2 0,0-4 0,-1-3 0,1-2 0,-1-2 0,0-1-58,-1 16 0,1-2 0,-1-1 0,0-2 0,0 0 1,0-1-1,-1 0 0,1-1 0,-1 7 0,1 0 0,0-1 1,-1-1-1,0 0 0,1 0 0,-1 0 0,0 0 0,-1-1 0,1 0 0,-1-1 0,0 0 0,-1 0 0,1 0 1,0 0-1,-1 1 0,1 0 0,0 1 0,0-5 0,0 0 1,0 1-1,0 0 0,0 1 0,0 0 0,0 0 0,-2 1 23,0 2 1,0 0-1,-1 0 1,-1 0-1,1 2 1,0 0-1,0 2 1,0 3-1,1-13 1,-1 2-1,1 2 1,1 2 0,-1 2-1,0 3 35,0-1 0,0 2 0,1 2 0,-1 4 0,0 3 327,-4-25 1,1 6 0,2 18 655,3-4-865,-7 95 0,7 44 0,4 23-118,-2-12 0,0 6 0,0 7 0,0-11 0,0 6 0,0 3 0,0 4 0,0 2-76,0 2 0,0 5 1,0 2-1,0 2 0,0 1 1,0 0-1,0-10 1,0 1-1,0 1 0,0 1 1,0 0-1,0 1 0,0 0 5,0 5 1,0 1 0,0 0 0,0 1-1,0 0 1,0-1 0,0-2 0,1-3 0,-1-1-1,1 0 1,0-1 0,1-1 0,-1 0-1,0 0-11,-1-3 0,1-1 0,-1 0 0,1 0 0,0-2 0,0 0 0,1-3 0,2 20 0,0-1 0,0-3 0,1-1 0,0-3 62,-1-9 0,-1-2 0,1-2 0,0-1 0,0-4 0,2 5 0,-1-2 0,1-4 0,-1-5 511,1 34 1,1-12-247,2-17 1,0-28 0,-7-45 0,4-84-50,-4 11 1,-1-11-1,-1-5 1,0-9 0,0-6-176,0 7 0,0-4 0,0-3 0,0-1 0,-1 16 0,1-2 0,0 0 0,-1-2 0,0-1-33,1 7 0,-1-2 1,0 0-1,0-1 1,0 0-1,-1 0 1,0 2-1,-1-1 0,0 1 1,-1 0-1,0-1 1,0 1 11,0-2 0,-2 0 0,0 0 0,0 1 0,1 0 0,0 2 0,0-9 0,0 1 0,1 1 0,0 2 0,0 2 0,-1-11 0,-1 2 0,1 3 0,1 5 0,2-6 0,0 6 0,0 7 0,-2-2 0,1 11 0,1-1 491,2 85 1,0 48-165,0 26 1,0-27 0,0 4-132,0 6 1,0 8-1,0 0 1,0 9 0,0 4-267,0-8 1,0 3-1,0 2 1,0 3-1,0-11 1,0 2-1,0 1 1,0 2 0,0 0 69,0 6 0,0 3 0,0 0 0,0 0 0,0 0 0,1-1 0,0-1 0,1 1 0,-1-1 0,1-1 0,-1-3 0,0 1 0,0-1 0,0-2 0,1-3 0,1 8 0,1-2 0,0-4 0,0-4 0,1 2 0,-1-5 0,0-4 491,-1 13 1,3-16-1,12-27 1,-16-60-165,4-60 1,-1 12 0,-1-8-132,-1-19 1,1-10-1,0 17 1,2-6 0,-1-4-320,-2 11 0,1-2 0,-1-3 0,0-1 0,-1-4 0,1-2 0,-1-1 0,0-2 24,-1 14 1,1-1 0,-1-1-1,0-1 1,0 2 0,0 2-1,-1 0 1,1 0 0,-1 1-1,0 0 2,0 2 1,0 0-1,0 0 1,0 1-1,0 3 1,0-7 0,0 3-1,0 1 1,0 5 96,0-8 0,0 5 0,0 7 0,-1-6 0,2 16 0,8 30 0,2 82 0,0 39 0,-3-4 0,-1 13 0,-5-10 0,-1 8 0,3 7 0,1-19 0,1 3 0,2 5 0,0 3 0,-1 2-71,0-12 1,-1 4 0,1 1 0,0 3-1,0 0 1,-1-1 0,0 0 0,0 0 0,-1 1-1,0-1 1,0 1 0,-1-1 0,1 1-1,0-1-4,0-1 1,0 1-1,0-1 1,0 1 0,0-2-1,-1 0 1,0-2 0,-1 5-1,0 0 1,0-1 0,-1-2-1,0 0 1,0-2 74,-1 11 0,-1-2 0,-1-1 0,1-2 0,0-3 0,0 6 0,0-2 0,0-4 0,0-2-69,0-10 1,0-2-1,0-3 1,0-3 68,0 6 0,0-3 0,0-16 983,0-4-738,0-88 1,0-28 0,0-22 0,0-6-194,0 8 1,0-4 0,0-5 0,0-2-1,0 4 1,0-3 0,0-3 0,0-1-1,0-3-128,0 6 0,0-2 1,0-2-1,0-1 0,0-1 1,0 0-1,0 10 1,0-1-1,0-1 0,0 0 1,0-1-1,0 1 0,0-1 5,0-1 1,0 0 0,0-1 0,0 0-1,0 1 1,0-1 0,0 2 0,0 1 0,0 1-1,0 0 1,0 0 0,0 1 0,0 0-1,0 1-19,0-12 1,0 1-1,0 1 1,0 0 0,0 3-1,0 3 1,0-2 0,0 3-1,0 1 1,0 4-1,0 3 335,0-3 1,0 4 0,0 3 0,0 6-215,0-4 1,0 6 0,0 16 0,0 12 0,0 69 64,0 41 0,0-14 0,0 5-96,0 11 0,0 6 0,0 2 0,0 9 0,0 4 0,0-6 0,0 5 0,0 3 0,0 2 0,0-10 0,0 1 0,1 1 0,-1 3 0,1 0-82,0-5 0,0 1 0,0 1 0,0 1 0,0 0 0,1 0 0,-1 3 0,1-1 0,0 1 0,0 1 0,1-1 0,0 1-8,0 1 1,2 2-1,-1-1 1,1 0 0,0-1-1,-1-1 1,0 8 0,0-1-1,0-1 1,-1-2-1,1-1-20,0-7 1,0-1 0,1-2 0,-2-2-1,1-3 1,-1 5 0,0-4 0,0-2-1,-1-4 437,-2 5 1,0-5 0,0-5-83,0 13 1,0-20 0,0-38 0,0-57 81,0-36 1,-2 0 0,-1-8-132,-3-17 1,-1-8-1,3 16 1,-1-6 0,-1-3-118,-1 11 0,-1-5 1,-1-1-1,0 1 1,2-2-1,-1 0 1,1 0-1,-1-2-202,0-6 0,-1-1 0,1 0 0,0 0 0,1 3 0,0 0 0,1 0 0,0 1 0,2 0 0,1-1 0,0 2 0,0 4 0,1 12 0,-1 3 0,1 1 0,0 4 27,2-7 0,0 3 1,0 6 340,0-4 1,0 11 0,0 3 0,0 81 245,0 37 1,0 17-165,0 16 1,0-18 0,0 8-191,0-11 0,0 5 0,0 6 0,0 5 0,0 7 0,0 4 0,0 4-219,0-18 0,0 4 0,0 2 0,0 1 0,0 1 0,0-1 0,0 2 0,0 0 0,0 0 0,0 1 0,0 0 0,0 1 0,0 3 0,0 2 0,0 1 0,0-1 0,0-2 0,0-1 0,1-9 0,0 0 0,0-2 0,1-1 0,-1-1 0,0-1-28,0 8 1,0-2 0,0-1 0,0-2-1,2-2 1,0 6 0,1-2 0,0-3-1,0-4 67,0 4 0,1-4 1,-1-5 42,-2 13 0,5-11 491,19 9 1,-15-95-165,8-71 1,1-1 0,-1-14-265,-6 13 1,-3-7 0,0-4 0,-2 7 0,0-3-1,-1-3 1,-2-2-163,-2 9 1,-1-1 0,-1-2-1,0-1 1,-1 0 0,0-1-1,0-2 1,-1 1 0,-1-1-1,0 0-11,0-4 1,-2 0 0,0 0 0,-1 1-1,1 2 1,-1-10 0,0 3 0,0 1-1,-2 1-136,-2 4 0,-1 0 0,-1 4 0,2 4 573,1 0 1,0 5 0,2 8-1,0-8 1,3 36 0,3 46-1,0 70 1,0-7 0,0 9-188,0-11 0,0 5 1,0 4-1,0 1 1,0 5-1,0 4 1,0 3-240,0-2 1,0 3 0,0 2-1,0 2 1,0 1 0,0 5-1,0 2 1,0 0 0,0 3-1,0 0 17,0-9 0,0 1 0,0 1 0,0 1 0,0-1 0,0 0 0,2-3 0,-1 0 0,1 0 0,0 0 0,0-1 0,0 0-8,1-2 1,0 0-1,0-1 1,0 1 0,1-2-1,0 0 1,1 12 0,-1 0-1,1-1 1,1-2-1,0-2 11,2 9 1,0-3 0,1-2 0,-1-3 0,-2-10 0,0-2 0,-1-2-1,-1-4 40,2 9 1,-2-4-1,0-5 1,-2 15-1,0-10 39,0-25 0,2-7 491,7 7 1,-8-128-296,0 9 1,0-11-1,-2 2 1,-2-6 0,-1-3-57,-1-7 0,-2-3 1,0-4-1,-1 11 1,-1-3-1,0-2 1,-2-2-240,1 10 1,-1-1 0,-1-2-1,1-1 1,0-1 0,0-4-1,-1-2 1,2 0 0,-1 0-1,1-1 0,1-2 1,0-1 0,1 0-1,0 0 1,0 2 0,0 3-1,0 1 1,1 0 0,0 1-1,0 0-11,2 3 1,0-1 0,1 1 0,0 2-1,-1 3 1,1-7 0,-1 3 0,1 2-1,1 5 437,0-3 1,1 4 0,1 7-83,-1-14 1,0 26 0,0 50 0,0 60-37,0 28 1,0-14-1,0 8-209,0 16 0,0 9 0,0-29 0,0 4 0,0 4 0,0 3 0,0 0 0,0 3 0,-1 4 0,2 1 0,-1 0 0,0 7 0,0 1 0,1 1 0,-1 2 0,1 1-82,-1-9 0,1 1 0,0 1 0,0 1 0,0-1 0,1 0 0,1-3 0,1 0 0,0 0 0,0 0 0,1-1 0,-1 0-8,1-1 1,0 1-1,0-2 1,1 1 0,0-2-1,0 0 1,1 9 0,2-1-1,-1-1 1,0-1-1,-1-1-20,-1-6 1,-1-1 0,0-1 0,0-2-1,0-1 1,2 10 0,0-1 0,-1-3-1,0-2 273,1 14 1,-1-2 0,1-6 0,1-15 0,1-4 0,0-4 64,3 9 0,2-10 246,21 11 1,-9-48-475,0-43 0,-8-32 0,-18-40 0,-2 19 0,-1-8 0,-2-20 0,-3-8 0,-1 19 0,-3-5 0,-1-2-123,1 13 0,-1-3 0,-1-1 0,0-1 0,-2-5 0,-1 0 0,0-2 0,2-1 0,1-6 0,1-3 0,0 1 0,1-1 0,-1 3 0,-1 0 0,2 0 0,1-1 116,1-3 1,1-1 0,2 1 0,0 2 0,1 10 0,1 1 0,0 1 0,1 3 6,1-16 0,1 2 0,1 6 327,0 18 1,0 4 0,1 10 163,0-19 1,0 93-165,0 70 1,0-20 0,0 7-132,0 19 1,0 8-1,0-13 1,0 6 0,0 4-307,0-11 1,0 2 0,0 2 0,0 3-1,0-10 1,0 3 0,0 0 0,0 2-1,0 1 20,0 6 1,0 2-1,0 1 1,0 1 0,0 0-1,0-13 1,0 0 0,0 1-1,0 0 1,0 0-1,0 0 0,0 3 1,0 1-1,-1 0 1,1 0 0,0-1-1,1-1 1,-1 9 0,0-1-1,1-1 1,-1-1-1,1 1-20,0-2 1,0-1 0,1 1 0,-1-3-1,0-1 1,0 10 0,0-2 0,0-2-1,1-3-136,1-10 0,0-1 0,1-4 0,-1-3 573,-2 5 1,-1-5 0,3-9 330,15 31-658,-16-88 0,3-55 0,-2-34 0,-2-7 0,-2-9 0,2 4 0,0-7 0,-3-1 0,0 20 0,-3-2 0,0 0 0,0-1 53,-1-6 0,0-1 0,-1-1 0,0-1 0,0-4 0,-1-1 1,1-1-1,-2 1-53,2 18 0,-1 0 0,-1 1 0,1-1 0,1 0 0,0-18 0,1 1 0,0-1 0,-1 2 0,-1 1 0,-1 1 0,1 1 0,0 2 0,3 10 0,1 2 0,1 2 0,0 3 327,0-8 1,1 3 0,1 5 163,-1-19 1,1 16 491,1 24-653,0 67 0,0 62-330,0-24 0,0 7 0,0 3 0,0 7 0,0 4 0,0 18 0,0 4 0,0 7 0,1-24 0,-1 5 0,0 2 0,1 2 0,0 2-82,-1-3 0,1 1 0,0 3 0,0 0 0,0 2 0,1-1 0,1 6 0,-1 1 0,1 1 0,1 0 0,0 1 0,0-1 6,0-11 0,0 0 1,0 0-1,1 1 0,0-1 1,0-1-1,0 0 1,2 7-1,0 0 0,0-1 1,1 0-1,-1-1 0,1-1-14,-1-3 1,1 0-1,-1-1 1,1-1 0,0-1-1,0-3 1,1 5 0,0-3-1,1-1 1,0-1-1,0-2 14,1 11 1,0-1 0,1-3 0,-1-2 0,3 12 0,0-4 0,2-4 75,1-17 0,1-4 0,-1-6 0,1 5 0,1-12 0,20-3 0,-15-36 0,-4-36 0,-9-39 0,-10 0 0,-2-10 0,1-22 0,0-8 0,-3 12 0,-1-5 0,0-5-110,0 9 1,-1-2 0,0-4 0,-1 0-1,0 11 1,0-2 0,-1 0 0,-1-3-1,0 0 28,1 6 0,0-2 0,0-2 0,-1 0 0,0 0 0,0 0 0,-1-1 0,-1-1 0,0 0 0,0 0 0,1-2 0,0 0 39,1-7 0,0-3 1,0 1-1,1-2 1,0 2-1,-1 0 1,1 6-1,0-1 0,0 2 1,0 0-1,1 0 1,1 0 42,2 3 0,0-1 0,1 0 0,1 2 0,-1 1 0,0 2 0,-1-5 0,0 2 0,0 2 0,-1 2 0,2 3 0,0-2 0,0 2 0,1 4 0,-1 4 196,0-5 1,-1 4-1,2 13 1,1-9 0,0 83-184,0 48 1,0-13 0,0 4-14,0 11 0,0 5 0,0 26 0,0 10 0,0-15 0,0 6 0,0 2 0,0-16 0,1 2 0,-1 2 0,1 2-99,0-9 1,-1 2 0,1 1-1,1 2 1,1 0 0,1 4-1,1 2 1,1 0 0,1 1-1,1 1 0,1 5 1,1 0 0,1 1-1,0 1 1,0-2 0,0 1-1,0-1 1,0 1 0,1-1-1,0 0 44,1-1 0,0 0 1,1 0-1,-1-2 1,-1-1-1,-1-8 1,-1-2-1,0 0 0,-1-2 1,-1-1 54,1 12 0,0-1 0,-1-2 0,-1-4 0,1 9 0,-1-3 0,-3-7 491,-3 10 1,-2-10-165,1-22 1,0-15 0,0-29 163,0-56 1,0-37-247,1 23 1,-2-5 0,-9-26 0,-4-9-106,4 15 0,-1-6 1,0-2-1,0 13 1,-1-1-1,0-3 1,1-2-251,1-11 1,1-2 0,-1-3 0,0 0-1,-1 15 1,0 0 0,-1-1 0,0-1-1,1 0 31,1-2 1,1-1-1,1-1 1,-1 1-1,0 0 1,-1 3 0,-1 0-1,1 1 1,0 0-1,0 0 79,0-16 0,0 1 0,0 2 0,1 2 0,2 13 0,-1 2 0,1 3 0,1 4 327,-1-5 1,0 5 0,1 6 163,2-11 1,-3 19-1,-1 36 1,6 60-165,-5 38 1,5-22 0,2 3-318,0 11 1,0 4 0,0 19-1,0 6-10,0-20 0,0 4 0,0 3 0,0-11 0,0 3 0,0 1 0,0 3-110,-1 9 1,1 3 0,-1 2 0,3 2-1,1-12 1,1 2 0,1 1 0,0 1-1,2 1 11,0 7 1,1 1 0,1 1-1,1 0 1,2-1 0,0-3-1,2 0 1,0-1 0,2 0-1,2 0 0,1 1 1,2 1 0,0-1-1,1-1 1,-1-2 0,-2-10-1,-1-1 1,0-2 0,0-1-1,-2-2 30,2 9 0,-1 0 0,-2-4 1,1-3-1,1 6 0,0-4 1,-3-8 559,-3-3 1,-3-9-165,3 22 1,-2-77 0,-9-27 120,0-27 0,0-42-448,1 32 0,-2-8 0,-7-3 0,-4-8 0,-1-3 0,3 9 0,-1-3 0,-1-3 0,-1-2 0,-3-14 0,-2-3 0,-1-4 0,1 0-90,1 11 1,0-1-1,0-2 1,-1-1 0,2-1-1,1 10 1,1-2 0,0 0-1,0-1 1,0-1-1,0-1 8,-2-6 0,1-2 0,-1-1 0,1 1 0,0-1 0,0 1 0,2 3 0,-1 0 0,1 1 0,0 0 0,1 0 0,1 1-8,1 3 1,1 0-1,0 0 1,1 2 0,0 1-1,0 3 1,0-3 0,0 2-1,0 3 1,1 1-1,1 4-238,-2-29 0,2 6 0,0 9 573,0-4 1,1 20 0,5 33 0,0 97 81,0 32 1,-3-17 0,0 8-132,-1 12 1,1 7-1,1-11 1,-1 6 0,2 4-307,0-9 1,1 5 0,0 2 0,1 1-1,-1-10 1,0 1 0,0 1 0,0 2-1,0 1 28,0-7 0,-1 1 0,1 1 0,0 1 0,0 0 0,1 0 0,0 3 0,1 0 0,0 1 0,0-1 0,1 2 0,0 0 0,0 4 0,1 1 0,0 0 0,1 1 0,0-1 0,0-1 0,0-2 0,1 0 0,0 0 0,0-1 0,1 0 0,0-1-8,1-5 1,0 1-1,1-2 1,0 0 0,0-1-1,0-1 1,2 10 0,0 0-1,0-2 1,0-1-1,0-3-51,0 9 1,0-2-1,0-3 1,1-3-1,5 11 1,1-4-1,0-5 337,-3-13 1,0-4-1,0-4 1,7 13 0,0-9 198,-6-21 0,1-8-395,11 10 0,-17-44 0,-5-44 0,-8-32 0,-3 12 0,-3-6 0,-3-25 0,-4-10 0,-1 13 0,-2-4 0,0-4 0,4 11 0,1-3 0,-1-3 0,0-2-27,0 5 1,0-2 0,-1-3 0,1-1 0,-1 0-1,1-8 1,-1-1 0,1-1 0,0-2 0,-1 0 26,2 10 0,0 0 0,0-2 0,-1 0 0,1 0 0,1 0 0,0-2 0,0 1 0,1-1 0,0 0 0,0-1 0,1 1 0,-1-1 0,1 0 0,0-1 0,0 0 0,1 2 0,0 2 0,-1-7 0,0 1 0,1 2 0,0 1 0,1 2 0,2 6 0,1 2 0,0 0 0,0 4 0,0 2 0,-4-27 0,1 6 0,1 7 491,3-5 1,1 11-247,0 13 1,0 33 0,3 57 0,0 51-1,0-19 1,0 6 0,0 30 0,0 9-224,0-18 1,0 4 0,0 5-1,0 1 1,1 6 0,-1 4 0,1 3-99,0-19 0,-1 4 1,0 1-1,1 3 0,1 1 1,1 1-1,0-4 1,1 2-1,1 1 0,1 1 1,0 2-1,0 0 0,1 0 10,-1-4 0,1 1 1,0 1-1,1 0 1,-1 1-1,1 0 1,0-1-1,-1 0 1,2 10-1,0 1 1,-1-1-1,1 0 1,0 0-1,0-2 0,-1 0-10,1-7 0,-1-1 1,1-1-1,-1 0 0,1-1 1,-1-1-1,0-1 1,1 9-1,-1-1 0,0-1 1,0-2-1,0-1 0,-1-2-34,0 5 1,0-2 0,0-3 0,-1-1-1,0-1 1,0 7 0,0-1 0,-1-3-1,0-4-87,-1 9 0,0-5 1,1-4-1,0 18 0,3-8 688,1-26 1,1-8 364,10 22-602,-1-63 1,-8-38-255,-4-34 0,-16-24 0,0 20 0,-1-6 0,2-26 0,0-9 0,0 16 0,0-4 0,-2-4 0,2 12 0,0-2 0,-1-3 0,-1-2 98,1 8 0,-1-2 0,-1-2 1,0-1-1,0-2 0,-1-11 1,-1-2-1,0-1 0,1-2 1,-1-1-71,2 10 1,0-1 0,0-2-1,0 0 1,0-1 0,1 0-1,0 9 1,0-1 0,1-1-1,0 1 1,-1-2 0,1 0-1,0 0-99,0-4 1,0-1 0,1-1 0,-1-1-1,1 1 1,0 1 0,0 1 0,2 4 0,-1 2-1,1-1 1,0 1 0,1 1 0,-1-1-1,1 1-19,-1-14 1,0-1-1,0 1 1,1 0 0,0 2-1,0 3 1,1-7 0,1 2-1,0 2 1,0 2-1,1 1 43,0 10 1,1 1 0,0 1 0,0 3 0,0 2 0,0-4 0,0 3 0,1 3 0,-1 4-229,1-33 1,0 12 274,0 27 0,0 13 0,0 23 0,0 82 0,0-5 0,0 8 0,0 18 0,0 7 0,0-14 0,0 4 0,0 6 0,3 7 0,0 6 0,2 6 0,0 2 0,-1-17 0,1 2 0,0 3 0,0 2 0,1 1 0,1 0 0,1-3 0,0 2 0,0 0 0,2 2 0,-1 1 0,1 1 0,1 1-66,-1-3 0,1 3 1,1 1-1,0 1 1,-1 0-1,1-1 1,0-1-1,-1-3 1,0 4-1,0-2 1,0-1-1,0-1 1,0 0-1,-1-1 0,-1-1-24,1 9 1,-1 0-1,0-1 1,0-1 0,-1-2-1,-1-3 1,1 4 0,-1-2-1,0-2 1,0-3-1,-1-1-51,1 8 1,0-3-1,-1-2 1,0-4-1,0 11 1,-1-5-1,0-8 632,1 4 1,1-10-1,6 16 1,4-71-1,-4-48 1,-4-39-296,-8 13 1,-2-7-1,0-5 1,1-6 0,-1-6-88,0 4 0,0-5 0,-1-4 0,-1-2 1,-1 4-1,-2-3 0,0-3 0,-1-1 1,0-2-186,-1 2 0,1-3 1,-1-1-1,-1-2 0,-1 0 1,-1-2-1,1 8 1,-2-1-1,-1-1 0,0-1 1,0-1-1,-1 0 0,0 0 5,-1-7 1,-1 0 0,0-1 0,0-1-1,0 0 1,0 1 0,0 0 0,1 2 0,0 0-1,1 0 1,-1 0 0,1 0 0,0 1-1,1-1 33,0 1 0,0 0 0,1-1 0,0 1 0,0 1 0,1 1 0,-1 1 0,-1-6 0,1 1 0,-1 1 0,1 2 0,1 1 0,0 3 38,1-5 0,0 2 0,1 2 0,1 3 0,-1 4 245,0-2 1,0 3 0,1 5 0,2 9 81,2-18 1,-1 39 0,-10 79-132,-2 31 1,1 20-1,2 1 1,0 10 0,-2 5-99,1-6 0,-3 4 0,1 5 1,2 2-1,5-23 0,2 1 1,0 3-1,0 1 0,1 1 1,0 1-170,1-4 1,0 1 0,0 1 0,0 2-1,1 0 1,0 0 0,0 1 0,1 4 0,0 2-1,0-1 1,1 2 0,0 0 0,1 0-1,0 1 5,1-8 0,1 0 1,0 2-1,0-1 1,0 1-1,1 0 1,-1-1-1,0-1 1,0 9-1,0 0 1,0-1-1,0 0 1,0-1-1,0 0 0,0 0-10,0-4 0,0 0 1,0 0-1,-1-1 0,1-1 1,1-1-1,-1-1 1,1 4-1,1-2 0,-1-1 1,1-1-1,1-1 0,-1 0-34,1 10 1,1 0 0,0-1 0,1-3-1,-1-1 1,0 10 0,1-3 0,0-3-1,0-1-31,1-11 1,1-1-1,-1-3 1,2-3-1,0 9 1,2-3-1,0-7 468,2 2 1,2-11 0,10 8 655,-11-54-739,-4-83 1,-8-22 0,-2-17-245,1 30 0,0-5 0,1-4 0,-2-3 0,-1 1 0,-1-2 0,0-4 0,0-2 0,-2-3-71,1 1 1,0-2 0,-1-2 0,-1-3-1,0-1 1,-1-1 0,0 16 0,0-2 0,-1 0-1,-1-2 1,0 0 0,0-2 0,-1 0-1,-1-1 19,0 4 0,0-1 0,-1-1 1,-1 0-1,0-1 0,0-1 0,0-1 1,0 0-1,1-1 0,0 2 0,1-1 1,0-1-1,-1-1 0,1 0 0,0 0 1,-1-2-1,1 0 0,0 0 0,0-1 9,0 4 0,0-2 0,0 0 1,0 0-1,0-1 0,0 0 0,0-1 1,1 0-1,-1 0 0,1 0 0,0-1 1,1 7-1,0-1 0,1 0 0,-1 0 1,1-1-1,-1 1 0,1-1 0,0-1 1,1 1-1,-1-1 0,1 0 0,-1-1 5,1 4 0,1 0 0,-1-1 0,1 0 0,0 0 1,-1-1-1,1 0 0,1 0 0,-1 0 0,0 0 1,1 0-1,-1 0 0,1 0 0,-1 0 0,1 0 1,0 0-1,0 0 0,0-1 0,1 1 0,-1 0 1,0-1-1,1 1 0,-1 0 0,1-1 0,0 1 0,0-1-2,0 0 1,0-1 0,0 0-1,0 0 1,0 0 0,0 0-1,1 0 1,-1 1 0,1-1-1,0 1 1,0 0 0,0 0-1,0 1 1,0-5 0,1 1-1,-1 0 1,1 0 0,0 0-1,0 1 1,0 0 0,1 1-1,-1-1 1,0 1 0,1 1-1,-1 0-5,1-4 1,-1-1 0,1 1 0,-1 0 0,1 1 0,0 0 0,0 1 0,0 1 0,0 1 0,0 1 0,0 2 0,0-8 0,1 2 0,-1 1 0,0 0 0,1 3 0,0 0 0,-1 2 0,1 2 0,0 1-2,0-10 0,-1 2 0,1 2 0,1 1 0,-1 4 0,0 2 1,0 4 45,0-8 0,0 1 0,0 5 0,0 10 0,0 13 0,0-9 0,0 37 0,0 90 0,0 3 0,1 14 0,-2 4 0,-5 17 0,-3 7 0,0 4 0,1-11 0,-1 4 0,1 3 0,0 6 0,3-18 0,0 4 0,1 2 0,1 3 0,-1 2 0,1 1 0,1-14 0,0 2 0,0 1 0,0 2 0,1 0 0,-1 1 0,1 0 0,0-1 0,0 1 0,0 0 0,1 1 0,-1 0 0,1 0 0,-1 0 0,1 1 0,0 0 0,-1 4 0,1 1 0,0 0 0,0 1 0,0 0 0,0-1 0,1 0 0,-1-1 0,0-4 0,0-1 0,0 1 0,0-1 0,1-1 0,-1 0 0,0-1 0,1-1 0,0 7 0,-1-1 0,1-1 0,0 0 0,0-2 0,0 0 0,0-1 0,1 7 0,-1-1 0,1-1 0,0-2 0,0-1 0,0-3 109,2 4 0,-1-2 0,1-3 0,1-2 1,-1-5-1,0 0 0,1-4 0,0-4 1,1-5 381,3 33 1,1-15-1,10 7 1,-1-79-165,1-60 1,-5-16 0,-2-13-188,-1 0 0,-1-7 1,-1-6-1,-2-2 1,-1-5-1,-1-6 1,-1-3-217,-1 20 0,0-4 1,-1-2-1,0-2 0,0-2 1,0 1-1,-1 6 1,0-1-1,0-2 0,-1 0 1,0 0-1,1-2 0,-1-1 14,-1 5 1,0-2-1,0 0 1,0-1-1,0-1 1,0 0-1,0 0 1,0 0 0,0-2-1,0 0 1,0-1-1,0 0 1,0-1-1,0 1 1,0-1-1,0 0 58,0-3 1,0 1-1,0-2 1,0 1-1,0-1 1,0 1-1,0 0 1,0 1-1,0 3 1,0-1-1,0 1 1,0 1-1,0-1 1,0 2-1,0-1 1,0 1 3,0-10 0,0 1 0,0-1 0,0 2 0,0 0 0,0 2 0,0 2 0,0-4 0,0 1 0,0 2 0,0 1 0,0 2 0,0 1 0,0-9 0,0 0 0,0 3 0,0 3 0,0 5 0,0 0 0,0 3 0,0 5 0,0 7 451,0-28 0,0 19-451,0 13 0,0 111 0,0 31 0,0 16 0,0 11 0,0-12 0,0 6 0,0 1 0,0 2 0,0 2 0,0 1 0,-1-19 0,1 0 0,-1 1 0,0 2-111,0 5 0,0 2 0,-1-1 0,0-2 1,-1 17-1,1-3 0,-2-6 111,0-19 0,-1-4 0,1-5 0,-1 7 0,1-15 983,4-31-492,0-66 1,-6-36-247,2 23 1,1-5 0,0-19 0,0-5-83,2-14 1,2-4 0,-2 28-1,1-3 1,-1 0 32,-1-6 1,0 0-1,-1 1 1,-1-22 0,-1 6 294,0 18 1,-3 6-1,-4 17 1,7 8-1,29-10 1,30 7-247,-2 20 1,7 1 0,6-5 0,3-2-67,11-5 1,-1-3 0,-12 2 0,-4-3-180,-3 1 0,-7-3 0,-12 2 0,-6-2 491,12-31 1,-22 4-182,-17 15 1,-5 9-311,-2 4 0,-28-2 0,-18 3 0,-11-3 327,-15 2 0,-13-4-327,34 21 0,-2-1 0,-3-3 0,-1-1 0,-11-2 0,-2 0 0,-1-2 0,-3 0-242,-10-2 0,-2 1 0,0 3 0,-3 3 242,25 10 0,-1 1 0,-1 1 0,-1 1 0,1 0 0,-2 1 0,-3 1 0,-1 0 0,0 2 0,2 2 0,1 2 0,1 1 0,0 3 0,0 2 0,1 1 0,-25-2 0,1 3 0,2 3 0,2 2 0,14-1 0,2 0 0,5 0 0,1 0 0,12 0 0,2 0 0,-34 0 0,28 0 0,12 0 0,34 0 0,37-9 0,39-4 0,-12 0 0,5-2 0,9-5 0,4 0 0,21-2 0,7-1 0,-18 1 0,5 0 0,2 0 0,-14 7 0,3 1 0,1 0 0,2-1-123,10-4 0,2-2 0,0 1 0,0 1 0,-4 2 0,0 2 0,-1-1 0,-2 1 6,-2 0 1,-1 0 0,-3 0 0,-2 1 0,4-1 0,-3 2 0,-7 0 116,6-1 0,-10 2 0,20-1 0,-93 13 0,-31 21 0,-48 19 0,26-16 0,-4 2 0,-16 6 0,-6 1 0,19-10 0,-3-1 0,-2 1-141,-11 1 1,-4 0-1,-1-1 1,14-4-1,-2 0 1,-2-1-1,-1-2 18,-6 0 0,-3-1 0,0-1 0,-1 0 0,-4 0 0,-2-1 0,0 0 0,-1-3 88,-4-2 0,-2-2 1,1 0-1,2 0 1,7 2-1,2-1 1,1 1-1,1 0 35,6-2 0,2 1 0,1-1 0,2 1 0,-10 0 0,2 0 0,6 3 0,-11 9 0,8 1 0,16-7 0,10 2 0,10 18 0,25-18 0,59 3 327,27-18 1,-12 0 0,7 0-132,14 0 1,7 0-1,-13 0 1,5 0 0,3 0-133,14 0 0,5 0 0,4 0 1,-12-2-1,2 0 0,3 0 0,2-1-163,-8 1 1,3-1 0,1 1-1,0-1 1,1 0 0,1 0-1,0-1 1,1 1 0,0-1-1,0 0-11,2 1 1,2-1 0,-1 0 0,-2 0-1,-4 0 1,5 0 0,-3-1 0,-4 1-1,-6-1-218,2 1 0,-6 1 0,-7-3 819,2-3 1,-13 1-330,-16 6 0,-69-5-162,-34 14 0,10 2 0,-5 4 0,-16 5 0,-5 3 0,-18 4 0,-6 2 0,20-7 0,-3-1 0,-2 1 0,-2 0 0,-1 1 0,-2-3-141,-8-3 1,-3-2-1,0-2 1,24-3-1,0-1 1,-1-1-1,0-1 10,-3-2 0,1-2 1,-1 0-1,1 0 0,-21 3 1,0 0-1,3 2 131,7-1 0,1 2 0,4 0 0,10-1 0,4 0 0,3 2 491,-15 5 1,7 0-1,13-7 1,11 1 491,9 10-586,44-14 1,57 5-398,26-8 0,-29 0 0,3 0 0,8 0 0,4 0 0,18 0 0,7 0 0,-23 1 0,4-1 0,1-1 0,11-1 0,2-1 0,2 0-34,-17 0 0,3 0 0,0 0 1,0-2-1,1 0 0,0-1 1,0-1-1,0-1 34,4 1 0,1-2 0,-1 1 0,-4 0 0,12-2 0,-4 1 0,-4-1 0,-11 2 0,-3-1 0,-4 0 0,14-2 0,-12 0 0,-7 1 0,-46 1 0,-47 9 0,-23 0 0,-17 0 0,24 1 0,-4 2 0,-8 3 0,-4 1 0,-25-1 0,-7-1 0,19 1 0,-4 2 0,-3-2 0,11-2 0,-3-1 0,-2-1 0,-2 0-123,-8-1 0,-2-2 0,-1 1 0,1 0 0,1 0 0,1 0 0,0 0 0,0 0-18,-1-1 1,-1 1-1,2 0 1,2 1-1,-11 1 1,4 1-1,5 0-19,16 1 1,5 0 0,3 1 486,-13 2 1,13 4 0,11 13 655,40-5-817,39-3 1,48-16-167,-24 0 0,5 0 0,20 0 0,7 0 0,-14 0 0,4 0 0,3 0 0,19 0 0,4 0 0,4 0-110,-11 0 1,3 0 0,3 0 0,0 0-1,-13 0 1,2 0 0,0 0 0,1 0-1,1 0 11,6 0 1,1 0 0,0 0-1,-1 0 1,-1 0 0,-9 0-1,-1 0 1,0 0 0,-2 0-1,-1 0-42,15 0 1,-1 0-1,-3 0 1,-5 0-1,4 0 1,-6 0-1,-7 0 632,1 0 1,-13 0-80,-4 0 0,-74 2-412,-39 4 0,-20-1 0,-6 8 0,26-10 0,-3 0 0,-5 4 0,-4-1 0,-21-3 0,-7-1 0,19 0 0,-3 0 0,-3 0 0,-15-1 0,-4 0 0,-2-1-123,16 1 0,-2-1 0,-2 0 0,0-1 0,-5 1 0,0 0 0,-1 0 0,-1 0 13,15 1 1,-1-1 0,-1 0 0,1 0-1,0-1 1,-17 0 0,1-1 0,0-1-1,2 1 20,5-1 0,1 0-1,1-1 1,2 1 0,6-1 0,1 0 0,2 0 0,4 0 286,-10 0 1,5-1-1,3 1 1,-15-1 0,8 2 294,25 2 1,10 2 491,16-1-932,108 0 1,-18 0 0,8 0-52,27 0 0,8 0 0,-26 0 0,2 0 0,3 0 0,12 0 0,3 0 0,2 0 0,-17 0 0,2 0 0,1 0 0,2 0-110,6-1 1,2 1 0,2-1 0,1 3-1,-13 0 1,1 1 0,2 2 0,0-1-1,1 1 11,5 1 1,1 0 0,1 1-1,0 0 1,-2 0 0,-4-1-1,-1 0 1,0-1 0,-1 2-1,-1-1-24,-4 2 0,0 0 0,-2 1 0,-1-1 0,-4-1 0,27 0 0,-4-1 0,-8 0 614,10 5 1,-11-2-323,-18-8 0,-26 4 1,-45 4-1,-26-7-73,-20 5 1,-28 1-97,-11 6 0,31-3 0,-3 1 0,-9-1 0,-5-2 0,-20 1 0,-6-2 0,20-4 0,-4 1 0,-2-1 0,-7-1 0,-1 1 0,-3-1-141,19 1 1,-2-1-1,-1 1 1,1-1-1,-22 0 1,0 0-1,-1-1 18,22-1 1,-1-1-1,0-1 1,1 1 0,-18 0-1,2 0 1,1 0 122,6 0 0,2 0 0,2 0 0,10 1 0,3-1 0,2 1 491,-14 2 1,7 1-165,19 1 1,8 1 0,9 5 163,65-5 1,30-4-345,42-2 0,-42 0 1,2 0-148,5 0 0,4 0 0,23 3 0,5 1 0,-19-2 0,3 0 0,2 0 0,6 1 0,3 0 0,1 0-141,5 0 1,3-1-1,-1 0 1,-22-2-1,0 1 1,-1-1-1,1 1 8,0 0 1,0 1 0,-1 0 0,-1-1 0,13 1 0,-1-2 0,-5 1 132,21-1 0,-8 0 491,-16 0 1,-12 0-1,-14 0 1,-47 0-99,-57 0 0,-5 0-393,-2 0 0,-11 0 0,-8 0 0,21 0 0,-6 0 0,-12 0 0,-7 0 0,8 0 0,-5 0 0,-5 0-123,9 0 0,-2 1 0,-3-1 0,-1-1 0,-11-3 0,-2-1 0,-2-1 0,-1-1 24,9 0 1,-3 1 0,0-2-1,0 0 1,1-2 0,4-1-1,1-1 1,0-1 0,0-1-1,1-2-11,1 0 1,-1-2 0,1 0 0,1-2-1,3 1 1,-10-4 0,2 0 0,2 0-1,4-2 68,-12-5 1,4-2 0,3 3 0,12 6 0,3 1 0,2 1 286,-15-6 1,5 2 0,19 10 0,3 2 189,5 0 1,6 0-436,-13-9 0,30 2 0,45-6 0,29 0 0,7 7 0,10 1 0,24 2 0,11-1 0,-14 0 0,5-4 0,4 1-110,-9 2 1,2-1 0,3 1 0,2 1-1,-9 2 1,1 0 0,2 1 0,1 1-1,1 0 11,9 1 1,1 1 0,1 0-1,1 2 1,0 0 0,0 0-1,0 1 1,0 1 0,0 0-1,0 1-11,1 1 1,1 1 0,0 0 0,-3 1-1,-3-1 1,4-1 0,-2 0 0,-4 0-1,-6 1 8,3-1 1,-5 2-1,-9-2 347,5-4 1,-16 0 0,-22-2 0,-66 5 81,-31 4 1,2 1 0,-7 2-142,-15-1 1,-7 0 0,13 0 0,-3 0 0,-2 0-187,-9 0 0,-3 0 0,0 0 0,-7 0 0,-1 0 0,-2 0-123,18 0 0,0 0 0,-1 0 0,0 0 0,1 0 0,1 0 0,-1 0 0,0 0 0,-5 0 0,-1 0 0,0 0 0,2 0 0,3-2 0,1 0 0,0 0 0,1-1 91,-22-1 1,0 0-1,3-1 1,9-3-1,2 0 1,2-2-82,12-1 1,1 0-1,2 0 1,-24-3-1,1 2 113,5 2 0,3 0 0,14 1 0,5 1 491,6 4 1,5 1 491,-24-3-656,47 6 1,67-4 0,28-1-258,18-1 0,11-1 0,-10-3 1,5-2-1,3-1-70,-17 2 0,0 0 0,3-1 0,1 0 0,14-1 0,2-1 0,3-1 0,2 1-99,-10 1 1,2 0 0,1-1-1,2 1 1,-1 0 0,1 1-1,1 0 1,1 0 0,0 0-1,1-1 12,-11 3 0,1-1 0,0 0 1,0 0-1,-1 0 0,-2 0 0,6 0 1,-2 0-1,-1 1 0,-2-1 0,-3 0 87,8-2 0,-2 0 0,-4 0 0,-3-1-163,5 0 0,-4 1 0,-12-3 163,-11-4 0,-13 1 0,-12-1 0,-50 14 0,-20 3 0,-22 3 0,-15 0 0,23 4 0,-4 1 0,-10 1 0,-5 1 0,-12 5 0,-5 0 0,14-3 0,-4 0 0,-1-1 0,-4 1 0,-1-1 0,-2-1-141,-11-2 1,-2-1-1,-2 0 1,23 0-1,0 0 1,-1 0-1,0-1 37,-4 0 1,-1-2-1,1 0 1,1 1 0,-20 2-1,2 2 1,1-1 103,5 0 0,1-1 0,3 0 0,7 1 0,3 0 0,1 1 245,-24 0 1,4 1 0,8 1 0,4-1-1,17-4 1,3 0 0,10 1 0,4-1 737,-29-3 0,10 0-153,53 0-830,62 0 0,50 0 0,-15 0 0,8 0 0,-20 0 0,3 0 0,2 0 0,14 1 0,3-1 0,5-1 0,-11-3 0,4-1 0,3-2 0,1 1-99,-10 1 1,3 0 0,0 0-1,2-1 1,0 1 0,7-1-1,1 0 1,2 0 0,0 0-1,1 2 9,-12 1 1,2 0-1,1 1 1,-1 0 0,-1 0-1,-2 1 1,6-1 0,-2 0-1,-2 0 1,-1 0-1,-2 1 66,12 0 0,-2 1 0,-2 1 1,-6-1-1,6 0 0,-5 0 0,-9 0 76,-3 0 1,-9 0-53,25 0 0,-99 0 0,-34 0 0,-48 9 0,29-3 0,-5 1 0,-9 1 0,-6-1 0,15-2 0,-3-1 0,-2 0 0,-7 0 0,-2-1 0,-2-1-164,-9-2 0,-2 0 0,0 0 0,-5 0 0,0 0 0,-1 0 58,20 0 0,-1 0 1,0 0-1,1 0 0,-22 0 1,0 0-1,2 0 106,3-1 0,1 1 0,2 1 0,8 1 0,2 1 0,2 0 196,8 1 1,2 0-1,3 2 1,-21 5 0,4 4 48,7 1 1,4 0 0,11-4 0,4-2 737,-34 10-194,23-5-789,47-4 0,41-2 0,38-9 0,35 0 0,-29 0 0,6 0 0,17 0 0,5 0 0,-19 0 0,4 0 0,2 0-65,13 0 1,3 0-1,2 0 1,-18 0-1,2 0 1,0 0 0,2 0 64,7 0 0,1 0 0,0 0 0,1 0 0,-1 0 0,0 0 0,0 0 0,-1 0 0,-2 0 0,1 0 0,-2 0 0,-1 0 0,-6-2 0,-1 0 0,-1 0 0,-2-1 0,15-1 0,-2-1 0,-4 1 0,-12 0 0,-2 1 0,-3-1 124,20-3 1,-4 1-1,-15 3 1,-4 1-125,34-4 0,-26 4 0,-19 2 0,-19 0 0,-23 0 0,-43 0 0,-27 0 0,-15 6 0,-5 1 0,23 3 0,-5 2 0,-20-2 0,-8-1 0,14-1 0,-3 1 0,-4-2-2,10-1 1,-3-1-1,-2-1 1,0 1-1,-3-1 1,-1-1-1,-2 0 1,1 0 1,-6 0 0,-2 0 0,1 1 0,3-1 0,8 0 0,2-1 0,1 1 0,1 0 0,-18 0 0,2 1 0,4 2 0,14 1 0,3 0 0,3 1 0,-9-3 0,7 3 0,-24 13 0,73-18 0,45 5 0,39-8 0,13 0 0,20 0 0,-31 0 0,4 0 0,8 0 0,5 0 0,-16 2 0,2 2 0,3-1-164,10 1 0,2 1 0,2-1 0,7 0 0,2-1 0,1 1 41,-19-1 0,1 1 0,0-1 0,-1 0 0,-1-1 0,-1-1 0,0-1 0,0 1 117,21 2 1,0-1 0,-4 0 0,-10-1 0,-2 0 0,-3-1 496,24 0 1,-8 0-1,-19 0 1,-15 0-266,-27 0 1,-75 0-227,-56 0 0,45-3 0,2 0 0,-28-4 0,20 0 0,-6-1 0,-16 2 0,-8-1 0,11-4 0,-5-4 0,-4-1-110,8 2 1,-4-2 0,-2-1 0,-1-1-1,9 1 1,-1-2 0,-1 0 0,-2-2-1,0-1 11,-9-3 1,-2-2 0,-1-1-1,1-1 1,1 1 0,7 0-1,0 1 1,1-1 0,0 0-1,1-1-11,3 2 1,-1-1 0,0 0 0,3 0-1,1 2 1,-4-1 0,1 0 0,3 2-1,2 2 437,-8 1 1,3 3 0,5 1-194,-13-5 0,9 5-134,-18 7 0,65 2 0,25 9 0,51 0 0,14 0 0,-9 0 0,5 0 0,11 0 0,5 0 0,19 0 0,7 0 0,-19 0 0,2 0 0,4 0 0,-11 0 0,2 0 0,1 0 0,3 0 24,8 0 0,2 0 0,2 0 1,1 0-1,-11 1 0,1-1 1,2 1-1,0 0 0,1 1-24,4 0 0,2 0 0,1 1 0,-2 0 0,-1 0 0,11-1 0,0 1 0,-3 0 0,-2 2 0,-10 0 0,-2 2 0,-2 0 0,-4 0 21,10-1 1,-3 1-1,-11 2-21,-7 3 0,-12 4 0,7 12 0,-61 5 0,-17-5 0,-40-15 0,-8 0 0,11-5 0,-6 0 0,-9 4 0,-5 2 0,10-5 0,-3 1 0,-3-1 0,-10 2 0,-3 0 0,-2 0 0,-7-1 0,-3 1 0,-1-2 122,17-2 1,-1-1 0,0 1 0,-1-1 0,-1 1 0,1 0 0,-1 0 0,0 1-109,-1-1 1,-1 1-1,0 1 1,2-1-1,3 1 1,1 1 0,1-1-1,2 0-14,-19 2 0,3 0 0,1 0 0,10-1 0,2 0 0,1 0-94,8 1 0,2 1 0,1-2 1,-24 1-1,3 0 94,14-1 0,3-1 0,6-2 0,3-3 0,-37-4 0,18 0 0,21 0 0,29 0 0,34 0 491,35 0 1,31 0-247,-20 0 1,4 0 0,18 0 0,4-2-129,16 0 1,6-2 0,-21-1 0,3-1 0,2-1-259,10 0 1,2-2-1,1-1 1,-18 1-1,0-2 1,2 0-1,0 1 18,5 0 0,1 0 0,1 1 0,-2-2 0,-3 1 0,-2-1 0,0 0 0,0 0 103,2 1 0,0 0 1,-1 0-1,-2 1 1,19-2-1,-3 1 1,-1 0-94,-9 1 0,0 0 0,-4 1 0,-10 1 0,-2 1 0,-4 0 113,12-1 0,-8 0 0,28-1 0,-22 8 0,-61 0 0,-11 0 0,-34 0 0,-16 0 0,-31 0 0,20 0 0,-6 0 0,-20-1 0,-6 2 0,19 0 0,-2 2 0,-2-1 56,-11 0 1,-3 0-1,-1 1 1,-6 1 0,-1 1-1,-1-1-56,19-2 0,0 0 0,-1-1 0,2 0 0,-20 2 0,1-1 0,1 0 0,0-2 0,1 0 0,1 0 0,9 0 0,1 0 0,4 0 43,9 0 1,2 0 0,3 0 0,-26 0 0,5 0-44,17 0 0,5 0 0,8 0 0,2 0 0,-42 0 0,18 0 0,8 0 0,13 0 0,20 0 0,17 0 491,5 0 1,60 0-165,23 0 1,-7 0 0,8 0-275,11 0 0,7 0 0,-11 0 1,5-1-1,3 0-53,-10 0 0,2 0 0,2-1 0,3-1 0,14-1 0,2-2 0,4-1 0,2 0-99,-10 1 1,3 0 0,1-1-1,0 0 1,0 1 0,-1-1-1,0-1 1,-1 1 0,1 0-1,-1 1-11,0 0 1,0 1 0,-1 0 0,-1 0-1,-3 0 1,10-1 0,-3 1 0,-3 0-1,-4-1-218,6-3 0,-4 0 0,-6 1 21,15 1 1,-13 1 306,-8-3 0,-71 9 0,-97 0 0,25 0 0,-7 0 0,9 0 0,-4 0 0,-3 0 0,-12 0 0,-3 0 0,-3 0 0,15 0 0,-1 0 0,-2 0 0,-1 0-123,-8 0 0,-1 0 0,-2 1 0,0-2 0,-4-1 0,-1 0 0,-2 0 0,1-1 0,-4 1 0,-1-1 0,0-1 0,3 0 0,6-1 0,2-1 0,1 0 0,1-1 36,4 1 1,1-1 0,2 0-1,1 1 1,-14-1 0,3 1-1,2 2 283,11 1 1,2 1-1,2 0 1,-23 1 0,5 0 48,19 1 1,5 0 0,11 0 0,3 0 737,-26 0-974,25 0-9,43 0 0,55 0 0,16 0 0,-11 0 0,5 0 0,9 0 0,5 0 0,10 0 0,5 0 0,-15 0 0,3 0 0,3 0 163,5 0 1,3 0 0,2 0 0,9 0 0,2-1 0,1 0-162,-19 0 1,0-1 0,1 0 0,0 0 0,0 0-1,1 0 1,0-1 0,1-1-3,2 0 0,0-1 0,1 0 0,-1 0 0,-2 0 0,0 0 0,0 0 0,-2 0 0,-1 0 0,-1 0 0,-1 0 0,0 1 0,23-1 0,-1 1 0,-1 0 0,-2-1 0,-1 0 0,-2 1 0,-2 2 0,-2 1 0,0 0 0,-3-1 0,0-1 0,0 2 0,-2-1 0,0 2 0,-1-1-92,-5 1 0,-1 0 0,0 0 1,-2 0-1,1 0 0,-2 0 92,-5 0 0,-1 0 0,0 0 0,0 0 0,-1 0 0,2 0 0,5 0 0,2 0 0,-1 0 0,-5 0 0,0 0 0,0 0 0,3 0 0,1 0 0,-3 0 0,17 1 0,-8 1 0,-24 1 0,-6 0 0,25-1 0,-17 16 0,-35 1 983,-5 3-492,-26-2 1,-4-12-1,-13-8 1,7 7-338,-14-1 1,9 1-155,-22-7 0,-23 0 0,19 0 0,-5 0 0,-10 3 0,-5 0 0,-14 1 0,-2-1 0,10 1 0,2 1 0,1-2 0,2 0 0,12-2 0,3 0 0,3 3 0,1-1 0,-37-1 0,17-2 0,7 0 0,13 0 0,-3 0 0,9 0 0,1 7 0,5-1 0,8 7 0,-1-6 0,0 8 0,-6-13 0,0 5 0,9 4 0,1-9 0,1 7 0,-3-9 0,36 0 0,19 0 0,35 0 0,-1 0 0,6 0 0,1 0 0,24 0 0,-31 0 0,2 0 0,1-1 0,2-1 0,7-1 0,4 0 0,15 1 0,5-1-164,-24 0 0,3-2 0,-1 0 0,-1 1 0,0 0 0,-2-1 151,28-4 1,-4-1 0,-14 0 0,-6 0 12,-15 0 0,-5 1 0,28-2 0,-51 2 0,-21 9 0,-46 0 0,11 0 0,-20 0 983,18 0-958,15 9 0,-5 17-25,18 13 0,0 24 0,0 9 0,0-16 0,0 6 0,0 14 0,0 4 0,0 13 0,0 4-164,0-21 0,0 3 0,0 1 0,0 2 0,0 0 0,0 2 23,0 7 0,0 2 0,0-2 0,0-7 0,0-2 0,0 0 141,0-3 0,0 0 0,0-2 0,0-9 0,0-1 0,0-2-122,0 31 0,0-2 1,3-11-1,1-1 122,-1 1 0,0-2 0,5-10 0,0-3 0,-1-8 0,-1-2 0,2 35 0,-1-14 0,2-29 0,-3-4 0,1-18 983,-7-17-717,0-66 1,-2-9-1,-1-13-266,0 2 0,-1-6 0,-2-5 0,1 6 0,0-5 0,-1-2 0,-2-3-99,0 7 1,-1-3 0,-1-2-1,1 1 1,0 0 0,1 3-1,0 0 1,1 0 0,0 1-1,0 0-24,-2-17 0,1 1 0,0 1 0,0 3 0,1 9 0,-1 2 0,2 2 0,1 3-41,2-9 0,1 3 0,0 3 0,0 8 0,-1 2 0,2 3 161,0-22 0,2 5 0,-1 13 1,0 5 2,0-30 0,-7 21 0,1 38 0,-1 17 0,-10-4 0,4 24 491,-7 2 1,9 26-165,5 26 1,-7 4 0,-5 8-188,2-4 0,-1 6 1,-2 4-1,0 4 1,-2 5-1,0 4 1,-1 4-231,2-2 1,-2 5-1,1 3 1,0 1 0,1 1-1,2-10 1,1 0 0,0 2-1,0 1 1,1 1-1,0 2 14,2-6 0,0 2 1,1 2-1,-1 0 0,2 0 1,0-1-1,0-1 1,0 5-1,1 0 0,0-1 1,1-1-1,1 0 0,1-1-14,1-3 1,1 1-1,1-1 1,0-1 0,0-2-1,0 0 1,0 6 0,0-1-1,1-2 1,-1-1-1,0-2-33,0 8 0,0-2 0,1-2 0,-1-1 0,0-8 0,1-2 0,0-1 0,-1-4-74,1 7 0,-1-4 1,1-4-1,-1 18 0,2-6-295,2-11 0,2-5-133,-1 32 625,0-65 0,0-33 0,0-39 0,-7-16 491,1-3 1,-1-14-165,7-20 1,0 32 0,0-4-132,0-14 1,0-7-1,0 9 1,0-5 0,0-4-118,0 11 1,0-2 0,0-2 0,0-1 0,0-7-1,0-3 1,0 0 0,0-2-80,0-7 0,0-2 0,0 0 0,0 0 0,0 19 0,0 1 0,0 0 0,0 0 0,0 0 0,0-20 0,0 0 0,0 0 0,0 1 0,0 5 0,0 0 0,0 1 0,0 2 0,0 9 0,0 1 0,0 1 0,0 3 0,0-15 0,0 4 0,0 2 29,0 14 0,0 2 0,0 3 0,0-19 0,0 7-29,0 24 0,0 5 0,0-22 0,0 27 0,0 16 0,0 27 0,0 24 0,0 34 491,0 10 1,7 25-247,-4-38 1,0 5 0,4 30 0,1 9-106,-3-16 0,-2 5 1,2 2-1,1-11 1,1 1-1,1 3 1,0 1-264,1 9 0,0 3 0,1 0 0,1-1 0,0-2 0,1-1 0,0-1 0,1 1-18,1-1 1,1 1-1,1-2 1,-2-2-1,0 13 1,0-3-1,-1-6-17,4 12 1,-1-8 0,-4-18 0,0-8 157,7 10 0,-8-43 0,-4-48 0,-14-40 0,-10-7 0,-9-19 0,6 15 0,0-7 0,4-20 0,0-7 0,0 15 0,-1-5 0,2-3-123,4 11 0,1-2 0,1-3 0,0-1 0,-2-6 0,0-2 0,1 0 0,0-3 13,3 15 1,0-2 0,1 0 0,0-1-1,0 2 1,-3-15 0,1 0 0,-1 1-1,2 1-31,1 4 1,1 1-1,1 1 1,-1 3-1,-1-16 1,1 3-1,1 5 337,3 17 1,2 4-1,-1 4 1,0-14 0,0 9 786,0-23-660,0 39-323,0 57 0,0 39 0,0 48 0,1-28 0,0 6 0,2 18 0,1 7 0,-1-12 0,1 5 0,0 4-123,0-4 0,2 4 0,-1 2 0,-1 0 0,0 3 0,-1 1 0,-1 0 0,0 3 13,0-13 1,-1 2 0,1 0 0,-1 0-1,0-2 1,0 13 0,-1-2 0,1-2-1,-1-2-61,0-10 0,0-1 1,0-2-1,0-5 498,0 8 1,0-5 0,0-10 163,0 26 1,-2-95-165,-5-79 1,2 12 0,-1-7-327,-3-15 1,-1-6-1,1 21 1,0-4-1,1-2-124,1 11 0,0-1 0,1-2 0,-1 0 0,0-1 0,-1 0 0,0-1 0,1 0-18,1-3 1,2-2-1,-1 2 1,0 1-1,-3-19 1,0 2-1,0 2 127,4 12 1,0 1 0,-1 5 0,-3-17 0,-1 9 13,-1 25 0,0 7 0,-1-19 983,-6 45-492,-3 27 1,5 24-64,-5 30 1,14 24-429,-1 22 0,2-39 0,0 2 0,-1 9 0,-2 4 0,-4 19 0,-2 6 39,4-22 0,-1 4 1,0 2-1,0 8 1,0 2-1,0 2-39,1-16 0,0 2 0,0 0 0,1-2 0,-1 18 0,2-2 0,-2-2 0,-3-7 0,-1-3 0,1-3 0,0 23 0,0-15 0,-9-12 0,12-71 0,1-55 0,-4-46 0,9 36 0,1-4 0,-4-11 0,-1-5 0,1-15 0,1-6 0,2 27 0,1-2 0,-1-2-164,0-12 0,-1-3 0,1 1 0,0 1 0,0 1 0,-1-1 51,-1-1 0,-1 0 0,0 2 0,1 9 0,-1 2 0,1 1 113,-1 6 0,1 2 0,-1 3 0,-2-11 0,1 6 0,1 17 0,1 5 0,-3-15 0,9 82 491,0 36 1,0 34-247,0-33 1,0 3 0,0 9 0,0 3-217,0 4 1,0 4-1,0-12 1,0 4 0,0 2-194,0 9 0,0 3 0,0 2 0,0 9 0,0 2 0,0 2 23,0-20 1,0 1-1,0 0 1,0-2-1,0 15 1,0-2-1,0-4 140,0-10 1,0-4 0,0-4 245,0 3 1,0-10 0,-2 9 0,-3-85 101,-1-31 0,-1-21-347,7-18 0,0 27 0,0-4 0,0-11 0,0-4 0,0-17 0,0-4-164,0 24 0,0-3 0,0-1 0,0-1 0,0-1 0,0 0 91,0-3 0,0 0 1,0 1-1,0 0 0,0 1 1,0 2 72,0 5 0,0 2 0,0 2 0,0-20 0,0 6-22,0 26 0,0 5 22,0-19 0,0 90 0,0 49 245,0-17 1,0 5 0,0 7 0,0 2-1,1 3 1,-2 3 0,-1 12 0,-2 4-241,-5 7 1,-2 3 0,3-23-1,-1 2 1,-2 2-170,-7 9 0,-3 2 0,1-1 0,4-8 0,2-2 0,-2 0 45,-1-2 1,-1 0-1,1-3 119,-2 20 0,3-10 983,-3 1-494,10-57-489,9-111 0,6 22 0,3-7 0,0 6 0,2-5 0,2 0 0,1-1 0,2-1 0,2-2-164,5-8 0,2-3 0,-1 1 0,-4 4 0,0 0 0,-2 0 99,-1 0 1,-2 0 0,-1 2-1,-1 8 1,0 1 0,-2 2 64,2-28 0,0 5 0,1 26 0,-2 4 0,-8 2 0,3 12 0,19 25 491,1 40 1,-6 32-401,-10-3 0,-2 7 0,-1 6 0,1 4-91,8 7 0,-1 4 0,-6 16 0,-3 4-164,0-23 0,0 3 0,-1 0 0,-3 3 0,-1-1 0,0 2 75,0 6 0,0 2 1,0-4-1,-1-10 0,0-3 1,-1-3 88,0 13 0,0-7 245,0-15 1,0-11 0,0-21 0,0-39-35,0-28 0,9-35-211,2 21 0,4-5 0,9-23 0,7-6 0,-2 16 0,4-4 0,3-1 0,4-10 0,3-2 0,2-2-123,-8 15 0,2-3 0,0 1 0,3 0 0,1 3 0,3 1 0,1 1 0,0 0-18,1-3 1,2 0-1,0 1 1,-2 4-1,8-11 1,-2 4-1,-3 4-183,4-13 1,-6 8 323,-11 25 0,-6 13 0,-10 25 0,-9 47 0,0 29 327,7 18 1,-10-28 0,-1 2-221,1 5 0,0 2 0,0 6 0,-1 3-107,1 9 0,0 1 0,0-5 0,0 0 0,0-1 0,-1-3 0,-3-13 0,-1-5 0,2 33 0,-5-22 0,-2-54 491,0-22 1,-9-22-1,-4-24 1,-11-4-54,-2-9 1,-13-13-439,22 31 0,1-3 0,-8-3 0,0-2 0,5-9 0,-1-1 0,-6 5 0,-2 1 0,-1-4 0,-1 3 0,1 13 0,-3 5 0,-3 4 0,-2 5 0,-26-12 0,-3 32 0,5 20 0,3 33 0,26 7 0,3 9 0,-5 23 0,2 7 0,-2 12 0,-1 5 0,9-28 0,-1 2 0,1 1 0,0 3 0,0 2 0,0 0-164,-1 6 0,1 1 0,0 1 0,0 3 0,0 0 0,0 2 0,0 5 0,-1 1 0,2-3 0,2-9 0,0-3 0,1-1 151,2-7 0,0-1 0,1-5 0,-2 10 0,1-6 13,6-17 0,2-8 0,-1-4 0,4-36 0,9-45 0,0-16 0,0-16 0,-6-22 0,2 43 0,1-2 0,-1-12 0,1-3 0,4-7 0,-2 0 0,-3 1 0,-2 0 0,-3-6 0,-2 3 0,1 10 0,-2 3 0,-3 4 0,-2 2 0,-12-35 0,-10 34 0,4 13 491,-30 35 1,13 35-165,-14 35 1,31-13 0,1 6-315,-2 17 0,0 6 1,6-17-1,-1 3 1,0 1-178,-1 6 0,-1 3 0,0-1 0,-1-1 0,0 0 0,0 0 118,1-3 1,1 0-1,-1-2 1,-14 16 0,-2-6 45,3-12 0,1-6 0,9-13 0,2-8 0,-18-2 0,26-22 0,8-31 0,18-13 0,0-21 0,15-5 0,18-13 0,22 3 0,-13 35 0,7 2 0,7 0 0,3-1 0,8-6 0,4 0 0,12-3 0,3-1-20,-25 9 1,0-2 0,0 1-1,3 1 1,-1 1 0,2 0 19,2-2 0,1 0 0,0 0 0,-3 3 0,0 1 0,0 1 0,-1 3 0,0 1 0,-2 0 0,24-11 0,-2 3-165,-6 9 0,1 4 0,4 1 0,1 3 165,5 2 0,-1 4 0,-11 3 0,-8 3 0,2-4 0,-66 9 0,-86 0 0,27 0 0,-3 0 0,-1 0 0,-1 0 0,-12 0 0,-2 0 0,-10 1 0,-4 0-136,16 1 0,-4 1 1,-1-1-1,-10-1 1,-3-1-1,-2 1 136,16 0 0,-1 1 0,-2 0 0,0-1 0,-4 0 0,-1 0 0,-1-1 0,0 0-123,-4 1 0,0-1 0,-1 0 0,1-1 0,3 1 0,0 0 0,1 0 0,1 0 10,3 0 1,1 0 0,1 0-1,1 0 1,-17 0 0,2 0-1,2 0 113,5 0 0,2 0 0,2 0 0,8 3 0,1 0 0,2 0-50,-24 3 1,5 1 0,8 1-1,5 0 50,12-2 0,4 1 0,-25 1 0,20-8 0,60 0 0,68 0 0,-5 0 0,8 0 0,23 0 0,5-2 0,-26 0 0,1 0 0,3 0 0,14-2 0,4 1 0,2-1-76,-14-1 1,2 1 0,1-1 0,0-1 0,5 0 0,1-1 0,1 1 0,0-1 75,2 1 0,0-1 0,0 1 0,-1-1 0,-2-1 0,-1-1 0,-1 0 0,-1 0 0,-5 1 0,-1 0 0,-2-1 0,-2 1 0,11-1 0,-3-1 0,-3 1 245,22-4 1,-6 0 0,-16-1 0,-5 0 245,-17 0 1,-3 1-140,26-4-352,-32-9 0,-46 4 0,-45-6 0,-49 8 0,25 13 0,-7 3 0,-21 4 0,-6 0 0,24 0 0,-3-1 0,-3 0 7,11 0 1,-3 0 0,-1-1 0,-1 0-1,-4-1 1,0-1 0,-1 0 0,-1-1-8,-6-1 0,-1-2 0,0-1 0,0 0 0,1 0 0,0-1 0,1 0 0,-1-1 0,-3 0 0,0-2 0,0-1 0,2 0 0,7 0 0,1-2 0,1 0 0,0 1 0,5 2 0,0 0 0,1 0 0,2 0 0,-18-6 0,1-1 0,3 2-142,7 5 1,2 0 0,1 0 0,4-1 0,1-1 0,1 1 141,-28-3 0,2 1 0,4-3 0,1-1-102,6-3 1,2 0-1,2 5 1,1 1 101,5-2 0,2-1 0,3 3 0,2 1 0,3 0 0,2 0 0,4 1 0,2 1 0,2 4 0,1 1 0,-43-9 0,20 5 0,14-2 491,6 8 1,10 1 491,-5 6 0,10 0-189,-5 0-293,9 0-501,0 0 0,-1 0 0,1 0 0,9 0 0,-7 0 0,15 0 0,-15 0 0,15-9 0,-6-2 0,17-8 0,11 8 0,11 2 0,8 9 0,10 0 0,3 0 0,1 0 0,6 0 0,0 0 0,20 0 0,7 0 0,19 0 0,13 0 0,-44 0 0,3 0 0,8 0 0,2 0 0,4 0 0,2 0 0,7 0 0,1 0-176,4 0 1,0 0 0,5 0 0,1 0 175,1 0 0,-1 0 0,-5 0 0,-2 0 0,-8 0 0,-2 0 0,-3 0 0,-3 0 0,-11 0 0,-3 0 0,42 0 0,-24 0 0,-22 0 0,2 0 0,-12 0 0,7 0 0,-7 0 0,-10 0 350,-19 0 1,-63 0-351,-40 0 0,34 0 0,-3 0 0,-7-1 0,-2 2 0,-1 6 0,-1 1 0,-12 1 0,-2 2 0,-1 5 0,0 1-140,-2-1 0,1 0 1,2-1-1,2-1 140,8-1 0,2 0 0,2-2 0,0 0 0,6-1 0,2-1 0,4 0 0,2 0 0,5-3 0,2 1 0,-41 8 0,7-9 0,7 1 0,6-7 0,0 0 0,13 0 0,-4 0 0,11 0 0,4 0 0,2 0 0,3 0 559,-3 0-559,5 0 0,-16 0 0,16 0 0,-7 0 0,8 0 0,10-9 0,2-10 0,34 6 0,25-5 0,51 18 0,-25 0 0,4 0 0,15 0 0,5 0 0,14 1 0,6-2 0,-17-1 0,4-1 0,3-1-123,-13 1 0,2 0 0,1 0 0,0-1 0,3 2 0,1-1 0,0 0 0,1 0 0,4 0 0,0 0 0,1 0 0,-3-1 0,-5 1 0,-2 1 0,-2-2 0,-1 0-15,12-2 0,-3 0 1,-3-1-1,-9 1 0,-2 0 1,-6 0 137,8 0 0,-6-1 0,-13 2 0,-5 2 0,14 3 0,-21 0 0,-25 0 0,-19 8 0,-30-6 0,-22 5 0,-36 4 0,32-5 0,-5 1 0,-13 1 0,-5-1 0,-17 0 0,-4-1 0,33 0 0,-1 1 0,-1 0 163,-11-1 1,-1 1 0,0-1 0,6 1 0,2-1 0,-1 1-54,-1 2 1,1 0 0,1-1-1,-28 0 1,4-3-111,7-1 0,3-1 0,9-2 0,2 0 0,9-1 0,3 0 0,4 0 0,2 0 0,-40 0 0,11 0 0,9 0 0,8 0 0,11 0 0,14 0 0,-1 0 0,18-9 983,-9-10-708,26-12-275,2 1 0,9 1 0,9 18 0,2 3 0,21 8 0,12 0 0,41 0 0,13 0 0,-35 0 0,4 0 0,8 0 0,3 0 0,12 0 0,3 0 0,1 0 0,1 0-169,3 0 0,0 0 1,-5 0-1,-3 0 169,-10 0 0,-3 0 0,-3 0 0,0 0 0,-2 0 0,0 0 0,3 0 0,0 0-7,-3 0 0,0 0 0,-2 0 0,-1 0 7,-8-1 0,-4 2 0,32 7 0,-17 6 0,-26-6 0,-36 1 0,-68-9 0,-40 0 0,28 0 0,-4 0 0,-6 0 0,-3 0 0,-13 0 0,-4 0-164,23 0 0,-2 0 0,-1 0 0,-3 0 0,-1 0 0,-1 0 140,-4 0 1,-1 0-1,1 0 1,2 0 0,1 0-1,0 0 24,2 0 0,1 0 0,2 0 0,6 0 0,3-1 0,1 0-94,-26-2 1,4-1-1,10 0 1,3-3 93,4-2 0,2-1 0,11 0 0,4 0 0,5 1 0,3-1 0,-23-10 0,22 0 0,17 1 0,16-10 983,19 16-204,10-4-339,10 17-440,0 0 0,21 0 0,5 0 0,28 0 0,11 0 0,-32-1 0,5 0 0,15-2 0,4-1 0,7 2 0,2 0 0,11-5 0,2 1 0,-29 4 0,1 1 0,1-1-164,4 0 0,1 0 0,-1 0 0,-3 1 0,-1 0 0,1 1 122,-1 0 1,0 0 0,-1 0-1,-3 0 1,0 0 0,-1 0 41,0 0 0,1 0 0,-1 0 0,0 0 0,0 0 0,0 0 0,0-1 0,1 1 0,-1 1 0,28 5 0,0 3-175,0 0 1,-1 2 0,-5 3-1,-1 2 175,-6-3 0,-1 0 0,-11 0 0,-3-2 0,-9-4 0,-5-1 0,23 3 0,-10-9 0,-45 9 983,-12-7-881,-46 7 1,-24-9 144,-30 0 0,34 0 1,-2 2-248,-5 1 0,-2 0 0,-16-1 0,-4 1 0,20 0 0,-2 2 0,-1 0 0,-3-1 0,-2 0 0,-2 1-164,-5 1 0,-3 1 0,1-1 0,-1 1 0,-1-1 0,1 1 78,5-1 0,1 0 1,0 2-1,2 0 1,0 1-1,2 0 86,-26 4 0,4 0 0,7-3 0,4-3-28,5-3 0,3-1 1,4-2-1,2 0 28,11-1 0,2 0 0,5 0 0,2 0 0,-34 0 0,13 0 0,7 0 0,13 0 0,4 0 983,8 0-476,19 9-448,3 10 1,18 14-60,0 13 0,9 4 0,4 9 0,2-7 0,-2 0 0,3-2 0,-10 2 0,1-2 0,-7-4 0,2-7 0,4 14 0,-3 1 0,3 31 0,-4 13 0,-2-34 0,0 3 0,0-2 0,0 0 0,0 8 0,0-2 0,0-12 0,0-2 0,0 34 0,0-13 0,0-62 0,0-1 0,0-61 0,0 11 0,0-39 0,-6 22 0,-1-13 0,1 19 0,6 7 0,0 4 0,0-22 0,0 7 0,0-9 0,0 18 0,0-5 0,0 5 0,0-18 0,0 9 0,0 2 0,0 9 0,0 0 0,0 8 0,0-6 0,0 7 0,0-9 0,0 8 0,0 3 0,0-1 0,0 8 0,0-8 0,0 10 0,0-10 0,0 16 0,0-21 0,0 20 0,0-23 0,0 16 0,0-8 0,0 10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1:03:27.957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1 1 24575,'0'0'0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11:25.547"/>
    </inkml:context>
    <inkml:brush xml:id="br0">
      <inkml:brushProperty name="width" value="0.35" units="cm"/>
      <inkml:brushProperty name="height" value="0.35" units="cm"/>
      <inkml:brushProperty name="color" value="#37B9D8"/>
    </inkml:brush>
  </inkml:definitions>
  <inkml:trace contextRef="#ctx0" brushRef="#br0">0 0 24575,'0'84'0,"0"0"0,0-9 0,0-9 0,0-7 0,0 9 0,0 23 0,0-42 0,0 2 0,0 7 0,0 2 0,0 1 0,0 0 0,0-2 0,0-1 0,0 0 0,0 0 0,0-5 0,0-2 0,0 47 0,0 0 0,0-6 0,0-7 0,0-5 0,0 5 0,0-2 0,0 2 0,0 4 0,0 9 0,0-6 0,0-1 0,0-8 0,0 2 0,0-5 0,0-1 0,0-59 0</inkml:trace>
  <inkml:trace contextRef="#ctx0" brushRef="#br0">0 3586 24575,'0'-8'0,"0"-57"0,0-2 0,0-1-164,0-11 0,0-2 0,0-1 0,0-2 0,0-1 0,0-1 37,0-5 0,0 0 1,0-1-1,0-2 0,0 1 1,0-1 126,0 0 0,0 0 0,0 1 0,0 4 0,0 1 0,0 1 0,0 4 0,0 0 0,0 1 0,0 3 0,0 1 0,0 0 0,0 3 0,0 1 0,0 1 0,0-26 0,0 4 0,0 11 0,0 5 0,0 19 0,0 4 0,0-29 0,0 55 0,0 12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7:42.517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403 2441 11387,'-15'-89'0,"0"0"0,0 0 0,0-1 0,0 1 0,0 0 0,0 0 0,0 0 0,0 0 0,-2-13 0,0 1 0,0 0 0,1 1 0,-1 3 0,2 3 0,-1 4 0,-1-10 0,0 4 0,1 3 0,1 4 0,1 4 0,1 2 0,1 3 0,1 5 0,1 6 0,-7-34 0,6 22 0</inkml:trace>
  <inkml:trace contextRef="#ctx0" brushRef="#br0">81 1484 14223,'3'22'23,"8"64"67,0 2-231,1-6 1,0 3-1,1 1 1,1 0-1,-1 0 1,1-1-1,0-1 73,2 10 1,0 1 0,1-1 0,-1-2 0,0-4 0,-1-4 0,1 8 0,-2-5 0,1-4 0,-1-3 0,3 6 0,-1 0 0,1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23:11.45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12401 24575,'0'98'0,"0"-24"0,0 7 0,0 15 0,0 6 0,0-18 0,0 3 0,0 4-123,0-13 0,0 3 0,0 1 0,0 1 0,0 5 0,0 2 0,0 1 0,0 2 24,0-12 1,0 1 0,0 1-1,0 0 1,0 0 0,0-2-1,0 1 1,0-1 0,0 0-1,0 0-11,0 1 1,0-1 0,0 1 0,0-2-1,0 0 1,0 11 0,0-1 0,0-2-1,0 0-31,0-3 1,0-1-1,0-2 1,0-2-1,0 12 1,0-3-1,0-3 27,0-12 1,0-2 0,0-5 113,0 13 0,0-10 0,0-4 0,0-119 0,0-41 0,0 17 0,0-7 0,0-5 0,0 7 0,0-3 0,0-3 0,0 0-110,0-4 1,0-1 0,0-1 0,0-2-1,0 12 1,0-2 0,0 0 0,0-2-1,0-2 20,0-7 1,0-2-1,0-1 1,0-2 0,0 1-1,0 13 1,0-1 0,0 0-1,0-1 1,0 0-1,0-1 8,0-4 0,0 0 0,0-2 0,0 1 0,0 0 0,0 2 0,0 5 0,0 0 0,0 1 0,0 1 0,0 0 0,0 0-17,0-14 1,0-1 0,0 1-1,0 2 1,0 2 0,0 11-1,0 0 1,0 2 0,0 2-1,0 1-42,0-7 1,0 2-1,0 3 1,0 2-1,0-8 1,0 5-1,0 5 528,0-7 0,0 10-387,0-22 0,0 93 0,0 89 0,0-6 0,0 13 0,0-9 0,0 7 0,0 4 0,0-10 0,0 3 0,0 2 0,0 1 0,0 4 0,0 1 0,0 0 0,0 2-99,0-16 1,0 0 0,0 1-1,0 1 1,0-1 0,0 3-1,0-1 1,0 1 0,0 0-1,0 0-11,0 2 1,0-1 0,0 1 0,0-1-1,0 0 1,0 15 0,0-1 0,0 0-1,0-1 76,0 1 1,0-1 0,0 0-1,0-3 1,0-10 0,0-1-1,0-2 1,0-2 196,0 14 1,0-3 0,0-4 0,0-17 0,0-2 0,0-6 327,0 8 1,0-7 491,0 15 0,0-26-492,0-50 1,0-58-247,0 5 1,0-9 0,0-25 0,0-8-187,0 17 1,0-3 0,0-2 0,0-6 0,0-2 0,0-2 42,0 16 0,0-2 1,0-1-1,0 0 0,0-4 1,0 0-1,0-1 0,0-1-102,0-8 0,0-1 0,0-2 0,0 0 0,0 16 0,0-2 0,0 0 0,0 0 0,0-1-99,0-4 1,0 0 0,0-1-1,0-1 1,0 1 0,0 0-1,0 0 1,0-1 0,0 1-1,0 0-11,0 1 1,0 1 0,0-1 0,0 1-1,0 1 1,0-15 0,0 1 0,0 0-1,0 1 25,0 1 1,0 0-1,0 0 1,0 2-1,0 5 1,0 1-1,0 1 1,0 0-57,0 4 1,0-1-1,0 2 1,0 1-1,0-19 1,0 2-1,0 2 48,0 3 0,0 2 1,0 3-1,0 14 0,0 4 1,0 1 92,0-29 0,0 5 0,0 20 0,0 6 0,0 12 0,0 7 491,0-1 1,0 115-247,0-1 1,0 10 0,0 18 0,0 7-218,0-19 0,0 4 0,0-1 1,0-2-1,0 0 0,0 2 135,0 10 1,0 2 0,0 0 0,0 0 0,0 0 0,0 1-122,0-19 0,0 1 0,0 1 0,0-1 1,0 2-1,0 0 0,0 1 0,0 0-42,0 4 0,0 1 0,0 0 0,0-1 0,0-3 0,0 1 0,0-1 0,0 0 0,0 2 0,0 0 0,0-1 0,0 0 0,0-5 0,0-2 0,0 0 0,0-1 0,0 18 0,0 0 0,0-3 0,0-8 0,0-1 0,0-2 196,0-7 1,0-2-1,0-2 1,0 23 0,0-3-107,0-6 1,0-4-1,0-10 1,0-3-91,0-10 0,0-2 0,0-3 0,0-2 0,0 30 0,0-13 0,0-37 983,0-29-492,0-29 1,0-37-1,0-15 1,0-7-487,0-8 1,0 46 0,0-3-6,0-5 0,0-1 0,0 4 0,0 0 0,0-7 0,0-1 0,0-1 0,0-2 0,0-10 0,0-3 0,0-2 0,0-2-197,0-1 1,0-1 0,0-2-1,0-2 197,0-3 0,0 0 0,0 4 0,0 0 0,0-1 0,0 1 0,0 4 0,0 2 0,0 4 0,0 1 0,0 0 0,0 0 0,0 0 0,0 0 0,0 1 0,0 0-27,0 2 0,0 1 0,0 1 0,0 2 27,0 3 0,0 1 0,0-1 0,0 0 0,0-3 0,0 0 0,0-2 0,0 0 0,0-6 0,0 1 0,0 4 0,0-1 0,0 0 0,0 1 0,0 4 0,0 1 0,0-2 0,0 0 0,0 7 0,0 1 0,0 3 0,0 1 0,0 5 0,0 1 0,0-1 0,0 3 0,0-36 0,0-2 0,0 4 0,0-4 0,0 7 390,0 1 1,0 6-391,0-7 0,0 3 56,0-3 1,0 0-57,0 0 0,0 8 0,0-15 0,0 12 0,0-5 0,0-7 0,0-8 0,0 3 0,0 12 0,0-10 0,0 11 0,0-18 0,0 9 0,0-1 0,0 9 0,0-2 0,0 9 0,0 1 0,0 6 0,0 1 0,0 0 0,0-5 0,0 5 0,0-5 0,0 12 0,0 0 0,0-7 0,0 7 0,0-7 0,0-7 0,0 7 0,0-10 0,0-5 0,0 7 0,0-14 0,0 10 0,0-10 0,0 4 0,0-11 0,0 4 0,0 3 0,0 7 0,0 0 0,0 3 0,0-3 0,0-5 0,0 5 0,0 5 0,0 3 0,0 4 0,0 3 0,0 7 0,0 1 0,0 6 0,0-7 0,0 8 0,0-8 0,0 3 0,0-3 0,0 3 0,0 4 0,0 3 0,0-10 0,0 10 0,0-2 0,0 2 0,0-2 0,0 4 0,0-4 0,0-3 0,0 2 0,0-7 0,0 8 0,0-3 0,0 3 0,0-6 0,0-9 0,0 5 0,0-5 0,0 12 0,0-12 0,0 7 0,0 0 0,0-5 0,0 6 0,0-4 0,0 4 0,0-6 0,0 5 0,0 0 0,0-7 0,0 12 0,0-12 0,0 19 0,0-4 0,0 7 0,0-15 0,0 10 0,0-2 0,0 2 0,0-3 0,0 6 0,0-6 0,0-4 0,0-10 0,0 0 0,0-1 0,0 11 0,0 12 0,0 7 0,0 1 0,0-1 0,0-22 0,0 0 0,0 5 0,0 10 0,0 10 0,0-18 0,0 8 0,0-14 0,0 4 0,0-12 0,0 14 0,0-7 0,0 8 0,0-1 0,0 16 0,0-26 0,0 45 0,0 0 0,0 39 0,0 27 0,0 17 0,0 15 0,0 0 0,0 15 0,0-45 0,0 0 0,0 3 0,0 0 0,0 1 0,0 0 0,0 1 0,0-1 0,0 0 0,0 0 0,0 0 0,0 0 0,0 0 0,0 0 0,0 1 0,0-1 0,0 0 0,0 0 0,0 0 0,0 0 0,0 0 0,0 0 0,0 4 0,0 0 0,0 0 0,0 0 0,0 1 0,0 0 0,0-2 0,0 1 0,0 2 0,0 1 0,0 4 0,0 0 0,0 0 0,0 0 0,0 0 0,0 1 0,0-1 0,0 0 0,0 0 0,0 0 0,0 4 0,0 0 0,0 0 0,0-1 0,0 3 0,0-1 0,0-1 0,0-1 0,0-5 0,0 0 0,0 2 0,0 0 0,0 0 0,0 0 0,0 0 0,0 0 0,0 0 0,0-2 0,0-4 0,0-2 0,0-2 0,0 1 0,0 1 0,0 1 0,0-2 0,0-1 0,0-1 0,0 0 0,0 1 0,0 1 0,0 2 0,0-1 0,0-1 0,0-1 0,0 3 0,0 0 0,0 1 0,0 0 0,0-1 0,0-1 0,0 1 0,0 0 0,0-4 0,0 0 0,0 0 0,0 0 0,0 1 0,0-1 0,0 0 0,0 0 0,0 0 0,0 0 0,0 5 0,0 0 0,0 2 0,0 1 0,0 2 0,0 0 0,0 1 0,0 0 0,0 7 0,0 1 0,0 0 0,0-1 0,0 3 0,0 0 0,0-2 0,0-1 0,0-2 0,0 0 0,0 10 0,0 0 0,0-4 0,0 0 0,0 8 0,0-1 0,0-7 0,0-2 0,0 2 0,0 1 0,0-5 0,0 0 0,0 1 0,0-1 0,0 3 0,0 0 0,0-2 0,0-1 0,0-5 0,0-1 0,0-1 0,0 0 0,0 2 0,0-1 0,0 3 0,0 0 0,0 1 0,0 0 0,0-1 0,0 0 0,0-4 0,0 0 0,0 0 0,0 0 0,0 4 0,0 0 0,0-4 0,0 0 0,0 2 0,0-1 0,0-5 0,0 1 0,0 2 0,0 0 0,0-3 0,0 0 0,0 2 0,0 0 0,0-1 0,0-1 0,0-2 0,0 0 0,0-5 0,0 0 0,0 4 0,0 0 0,0 0 0,0-1 0,0-1 0,0-1 0,0-1 0,0 0 0,0-1 0,0 0 0,0 8 0,0 1 0,0-2 0,0 0 0,0 2 0,0-1 0,0 2 0,0 0 0,0-5 0,0-1 0,0 6 0,0 0 0,0-2 0,0 1 0,0-3 0,0 0 0,0-1 0,0-1 0,0 2 0,0 0 0,0-1 0,0 0 0,0 0 0,0 0 0,0-4 0,0 0 0,0 0 0,0 0 0,0 0 0,0 0 0,0-1 0,0 0 0,0-2 0,0-1 0,0 3 0,0 0 0,0-2 0,0-1 0,0 47 0,0-3 0,0 3 0,0-2 0,0-1 0,0-6 0,0 1 0,0 6 0,0-47 0,0 2 0,0 4 0,0 0 0,0-3 0,0-1 0,0 1 0,0-1 0,0 42 0,0 3 0,0 2 0,0-3 0,0-6 0,0-9 0,0 6 0,0 2 0,0 3 0,0-18 0,0 1 0,0-8 0,0 8 0,0-1 0,0 1 0,0-8 0,0 0 0,0 0 0,0 8 0,0-1 0,0 3 0,0-3 0,0-4 0,0 5 0,0-3 0,0 2 0,0-4 0,0 4 0,0 3 0,0-2 0,0 6 0,0-6 0,0 17 0,0-3 0,0-2 0,0-6 0,0 4 0,0 11 0,0-4 0,0 4 0,0-4 0,0-3 0,0-4 0,0 4 0,0-5 0,0 13 0,0-11 0,0 4 0,0-11 0,0 17 0,0-11 0,0 4 0,0-2 0,0-13 0,0 15 0,0-7 0,0 3 0,0-11 0,0-4 0,0 4 0,0-4 0,0-3 0,0 0 0,0 0 0,0-7 0,0 0 0,0-8 0,0 8 0,0-8 0,0 8 0,0-7 0,0 6 0,0-9 0,0 3 0,0-6 0,0-1 0,0-1 0,0 0 0,0 0 0,0 10 0,0 5 0,0-13 0,0-2 0,0-14 0,0 19 0,0-5 0,0-15 0,0 20 0,0-22 0,0 17 0,0-2 0,0-8 0,0 0 0,0-2 0,0-10 0,0 0 0,0 0 0,0 0 0,0 0 0,0 1 0,0-1 0,0 0 0,0 0 0,0 0 0,0 0 0,0 0 0,0-10 0,0-2 0,0-59 0,0-25 0,0 8 0,0-7 0,0-13 0,0-5 0,0 20 0,0-3 0,0-1-164,0-7 0,0-1 0,0-2 0,0-5 0,0-2 0,0 0 6,0-1 1,0 0-1,0-1 1,0-5-1,0-1 1,0 0 157,0 2 0,0 1 0,0-2 0,0 0 0,0 0 0,0-1-123,0 23 0,0 0 0,0 0 0,0-1 0,0-3 0,0 0 0,0 0 0,0-2 0,0-4 0,0-1 0,0 0 0,0-2 0,0-4 0,0-1 0,0-1 0,0-1 24,0 15 1,0-1 0,0-1-1,0-1 1,0 0 0,0-3-1,0-1 1,0 0 0,0-2-1,0 0 9,0-7 1,0-1-1,0-2 1,0 0 0,0 0-1,0 14 1,0-1 0,0 0-1,0 0 1,0-1-1,0 0-74,0-3 0,0-1 0,0 0 0,0 0 0,0-1 0,0 0 114,0-3 1,0 0 0,0-1 0,0 0 0,0 0 0,0-2-1,0 12 1,0 0 0,0-1 0,0 0 0,0-1 0,0 0 0,0 0-1,0-4 1,0-1 0,0 0 0,0 0 0,0-1 0,0 0-1,0 0-16,0-2 0,0-2 1,0 1-1,0-1 1,0 0-1,0 0 1,0-1-1,0 11 1,0-1-1,0 0 1,0-1-1,0 1 1,0-1-1,0-1 0,0 1 4,0-5 1,0 1-1,0-1 1,0-1-1,0 0 1,0 0-1,0 0 1,0 1 0,0-2-1,0 0 1,0 0-1,0-1 1,0 1-1,0 0 1,0-1-1,0 1 4,0 10 0,0 0 0,0-1 0,0 1 0,0 0 1,0-1-1,0 2 0,0-1 0,0 1 0,0-9 0,0 1 1,0 1-1,0-1 0,0 1 0,0 0 0,0 0 0,0-1-4,0 1 1,0 0-1,0 0 1,0 0-1,0 0 1,0 1-1,0 0 1,0 0 0,0 4-1,0 0 1,0 0-1,0 1 1,0 0-1,0 0 1,0 1-1,0 0-9,0-8 1,0 1 0,0 0 0,0 0-1,0 1 1,0 1 0,0 0 0,0 4 0,0 0-1,0 0 1,0 2 0,0 0 0,0 0-1,0 3-19,0-7 1,0 1-1,0 1 1,0 2 0,0 0-1,0 1 1,0-9 0,0 0-1,0 2 1,0 1-1,0 2-25,0-11 1,0 2-1,0 3 1,0 2-1,0 14 1,0 3-1,0 2 1,0 4 441,0-6 1,0 6 0,0 5 256,0-54-584,0 120 0,0 199 0,0-121 0,0 6 0,0 6 0,0 3 0,0-13 0,0 3 0,0 3 0,0 2 0,0 3 0,0 1 0,0 1 0,0 2 0,0 3 0,0 2 0,0 0 0,0 2 0,0 0 0,0-15 0,0-1 0,0 2 0,0 0 0,0 1 0,0 1 0,0 0 0,0 2 0,0 0 0,0-2 0,0 1 0,0 0 0,0 2 0,0 0 0,0 1 0,0 0 0,0 1 0,0 1 0,0 0 0,0-2 0,0 1 0,0 1 0,0 0 0,0 1 0,0 0 0,0 1 0,0 0 0,0 1 0,0 0 0,0 0 0,0-3 0,0 1 0,0 1 0,0 0 0,0 0 0,0 1 0,0 0 0,0 1 0,0-1 0,0 1 0,0 0 0,0-1 0,0-4 0,0 0 0,0 0 0,0 0 0,0 0 0,0 1 0,0-1 0,0 1 0,0 0 0,0 0 0,0 0 0,0 0 0,0 0 0,0 2 0,0 0 0,0 0 0,0 1 0,0-1 0,0 1 0,0-1 0,0 1 0,0-1 0,0 1 0,0-1 0,0 1 0,0-1 0,0 0 0,0 0 0,0 0 0,0 0 0,0 0 0,0 0 0,0-1 0,0 1 0,0 0 0,0 0 0,0 0 0,0 1 0,0-1-37,0-5 1,0 0-1,0-1 1,0 2-1,0-1 1,0 0 0,0 0-1,0 0 1,0 1-1,0-1 1,0 0 0,0-1-1,0 1 1,0-1-1,0 6 1,0-1 0,0 0-1,0 0 1,0 0-1,0 0 1,0 0 0,0-1-1,0 1 1,0-1-1,0 0 1,0 0-1,0 0 25,0-2 1,0-1-1,0 1 1,0-1 0,0 1-1,0-1 1,0 0 0,0 0-1,0-1 1,0 0-1,0 0 1,0-1 0,0 0-1,0 3 1,0 0 0,0-1-1,0 0 1,0 0-1,0-1 1,0 0 0,0-1-1,0 0 1,0 0 0,0-2-1,0 1 12,0 9 0,0 0 0,0 0 0,0-2 0,0 1 0,0-2 0,0-1 0,0 0 0,0-2 0,0-2 0,0 11 0,0-2 0,0 0 0,0-3 0,0 0 0,0-3 0,0-1 0,0-1 0,0 11 0,0 0 0,0-3 0,0-3 0,0-3 0,0-4 0,0 0 0,0-1 0,0-4 0,0-9 0,0-14 0,0 7 0,0-35 0,0-74 0,0-37 0,0 4 0,0-12 0,0-9 0,0-2 0,0 5 0,0 1 0,0 0 0,0 0 0,0 0 0,0-1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7:43.951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776 5548 18791,'-21'-98'0,"0"1"0,-1-1 0,1 1 0,3 14 0,0 2 0,1 4 0,1 5 0,-2-32 0,0 26 0,1 47 327,17 83 1,0 4 0,0 8-132,0 11 1,0 7-1,0-9 1,0 4 0,0 4-99,0 11 0,0 5 0,0 1 0,0-17 0,0 2 0,0 1 0,0 1-221,0 9 0,0 2 0,0 0 0,0-3 0,0-9 0,0-1 0,0-2 0,0-2-180,0 18 0,0-2 1,0-6 302,0 15 0,0-19 0,-5-30 0,-10-112 0,-1-3 0,-1-13 0,9 24 0</inkml:trace>
  <inkml:trace contextRef="#ctx0" brushRef="#br0">225 3190 17792,'-1'-19'-12,"-1"-80"-53,-1 1-1,1 1 0,1 1-10,0 6 0,1 1 1,0 0-1,0 1 0,0 1 1,1 1-1,-1 1 1,0-7-1,0 1 0,0 0 1,0 2-1,0 2 0,0 1-34,0-4 1,0 1 0,0 3 0,0 1-1,0 4 1,0-4 0,0 3 0,1 3-1,0 5-115,1-1 0,0 5 1,1 6 224,1-14 0,3 34 0,3 77 0,-3 41 0,-5 26 0,-1-24 0,-1 8 0,0 5 0,-1 2 0,1-8 0,-1 3 0,0 2 0,0 2 0,0 2-82,-1-3 0,0 3 0,0 2 0,0 0 0,-1 0 0,1-1 0,0-4 0,0 0 0,-1-1 0,1 0 0,-1 0 0,-1-1 42,-1 14 1,-1 0 0,-1-1 0,0-1-1,0-4 1,1-11 0,0-2 0,-1-2-1,0-1 1,0-3 39,-2 8 0,0-1 0,-1-4 0,-1-5 245,-1 3 1,-1-5 0,-1-10 0,-21 30 245,17-83-150</inkml:trace>
  <inkml:trace contextRef="#ctx0" brushRef="#br0">0 3097 18221,'0'-8'12,"0"-85"111,0-2 0,0-1-233,0 12 1,0-1 0,0-1 0,0 1-1,0 0 1,0-15 0,0 1 0,0 1-1,0 1 82,0 5 0,0 0 0,0 3 1,0 3-1,0-9 0,0 5 0,0 7 28,0-7 0,0 10 245,0 25 1,0 10 0,0 12 0,3 42 245,3 22 1,5 19-165,9 22 1,-10-18 0,-1 7-83,2 18 1,-2 5 0,-2 6 0,-1 3-327,-2-21 1,0 1-1,1-2 1,1 18-1,3-4 81,3-14 0,2-5 0,8 28 0,6-55 0,-10-48 491,-5-30 1,6-52-247,-8 31 1,-2-4 0,1-23 0,0-7-83,-2 20 1,1-3 0,0-1 0,0-2 0,0-1 0,-1-2-328,-1-5 0,-2-2 0,2 0 0,4 0 0,0 0 0,0 0 65,-2 0 0,0 0 0,-1 2 0,1 10 0,-1 1 0,1 4 99,4-23 0,1 9 248,0 25 0,2 6-248,15-18 0,-1 61 0,-4 26 0,-13 35 0,-6 50 0,-6-26 0,0 6 0,-1-11 0,0 4 0,0 0 0,0 5 0,0 0 0,0 1-164,0 6 0,0 0 0,0-1 0,0-8 0,0-1 0,0-2 133,0 30 1,0-6 0,0-18 0,0-6 30,0-11 0,0-9 491,0-5 1,0-87-231,0-44 1,3 29-1,3-2-261,0 4 0,1-3 0,0-13 0,1-5 0,-2-13 0,1-1 0,2 0 0,2 0 0,-2-10 0,1 2 0,2 15 0,0 5 0,1 5 0,0 6 0,10-17 0,-17 39 0</inkml:trace>
  <inkml:trace contextRef="#ctx0" brushRef="#br0">424 6160 19551,'-9'-79'0,"0"-10"0,-1-3 0,1-2 0,0-1 0,-1-2-66,2 3 0,-1-2 1,0-2-1,1-1 1,0 0-1,1 25 18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8:09.966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5381 1677 24575,'-23'-87'0,"0"1"0,0 0 0,0 0 0,0 0 0,-4-13 0,0 2 0,1 2 0,0 2 0,2 10 0,0 2 0,0 2 0,1 2 0,-4-9 0,0 3 0,0 4 0,5 18 0</inkml:trace>
  <inkml:trace contextRef="#ctx0" brushRef="#br0">4828 0 24575,'-7'9'0,"7"47"0,0 23 0,0 3 0,0 14 0,-1-6 0,1-83 0</inkml:trace>
  <inkml:trace contextRef="#ctx0" brushRef="#br0">4919 1720 24118,'6'55'-35,"3"39"-26,1 0-1,0 1 1,0 0-1,0 0 1,0 0-1,1 1 1,0 0-1,0 0-4,1 2 0,1 2 1,1 0-1,-1 0 1,1 0-1,-1-1 1,0-2-1,-1-1 1,1 4-1,-2-1 1,1-2-1,-1 0 1,0-2-1,-2 0 0,1-1-16,-2-5 0,-1-1 0,0-1 0,-1 0 0,0-2 0,0-1 0,-1-2 0,2 16 0,0-2 0,-1-2 0,-1-3 0,-1-2-59,-3 4 1,-1-3-1,-1-3 1,1-5-1,0 6 1,0-6-1,0-8-351,0 4 0,0-18 0,0-32 0,0-107 351,0 16 1,0-13-1,0-7 1,0-1-1,0-6 1,0-5-1,0-4 86,0 19 1,0-4-1,1-2 1,-1-2-1,0-1 1,-1 0-1,-1-7 1,-1-1 0,0-1-1,-1-1 1,0-1-1,0 0-16,0 11 1,0 0 0,-1-1 0,0 0-1,0 0 1,0 0 0,0 1 0,1 0 0,0 1-1,0-1 1,0 1 0,-1-1 0,1 1-1,-1 0-5,0 2 0,-1-1 1,0 0-1,0 0 0,0 1 1,1 2-1,0 0 1,0-3-1,1 0 0,0 2 1,0 1-1,0 0 0,1 2-34,-1-10 1,-1 2 0,1 0 0,1 3-1,-1 2 1,1-8 0,0 2 0,0 3-1,1 5 437,2-7 1,0 5 0,0 5 163,0-21 1,0 12 491,0 0-492,0 89 1,0 74-348,0-12 0,0 7 0,0 19 1,0 7-145,0-21 0,0 4 0,0 5 0,2-3 0,1 4 0,1 3 0,0 2-99,1-8 1,0 3 0,1 2-1,-1 0 1,1 1 0,-1 5-1,-1 0 1,1 2 0,0-1-1,2 0-11,1 1 1,1 0 0,1 0 0,0-2-1,-2-2 1,0 9 0,-2-2 0,0-2-1,1-3-131,-1-10 0,1-1 0,0-4 0,-1-3 486,-1 4 1,0-4 0,-2-13 0,-3 15 245,0-82 1,0-51-165,0-41 1,0 13 0,0-10-188,0 16 0,0-4 1,0-4-1,0 11 1,0-3-1,0-2 1,0-3-240,0 7 1,0-4 0,1 0-1,-1-2 1,-1 0 0,-2-3-1,0-1 1,0-1 0,-1 0-1,-1-1 0,1-2 1,-2-1 0,1 0-1,0 0 1,-1 2 0,1 5-1,0 0 1,0 1 0,-1 1-1,1 2 49,-2-12 1,1 1 0,-1 3 0,1 4 0,0-5 0,2 4 0,-1 7 49,-2-11 0,1 10 0,-7-11 491,-7 125 1,-4 58-329,7-14 1,1 14 0,6-16 0,0 8 0,1 6 0,-1 4-94,1-16 0,0 3 0,0 3 0,0 2 1,0 3-1,2 2 0,1-8 0,1 3 0,1 1 1,0 2-1,1 2 0,0 1 0,0 2 1,0 1-121,1-6 1,0 2 0,0 1 0,1 3 0,0 0 0,0 1-1,0 0 1,0 0 0,0 0 0,0-1 0,0 0 0,1 0 0,-1 0-1,1 0 1,-1 0 0,1 1 0,0-1 0,-1 1 0,1 0-1,0-1-2,0 3 0,0 0 0,0 1 1,0 0-1,0 0 0,0-1 0,0 0 1,0 0-1,0-1 0,0-1 0,0 5 1,0 0-1,0-1 0,0 0 0,0-1 1,0 0-1,0-2 0,0 1 0,0-2-14,0 6 0,0-2 1,0 1-1,0-2 1,0 0-1,0-2 1,0 0-1,0-1 1,0 4-1,-1-1 1,1 0-1,-1-2 1,1-1-1,-1-1 0,0-2-24,-1 5 1,1-2-1,-1-1 1,0-2 0,-1-2-1,0-2 1,-2 0 0,1-2-1,-1-2 1,-1-2-1,-1-3-156,-1 8 0,-1-2 0,-1-4 0,-2-4-82,-4 4 0,-2-4 0,0-10 9,4-4 0,-5-19 0,-31-30 319,4-86 0,14-1 0,-3-19 0,-2-6 0,8 22 0,-2-6 0,-1-3 0,0-2 0,-1 1 0,3 8 0,0 0 0,-1-2 0,0 0 0,-1-1 0,-1-1 81,-4-6 1,-1-3 0,0 0 0,-1 0 0,0 0 0,1 2 0,2 3 0,0 0 0,0 1 0,1 1 0,-1 0 0,2 2-43,-5-12 0,0 1 0,1 2 0,1 1 0,0 2 0,-3-9 1,0 2-1,1 4 0,-1 4-39,-6-7 0,-1 5 0,3 8 327,0-8 1,-1 19 0,-27 19-1,39 83 1,5 29 0,2 21-206,4 3 1,3 11 0,1 8 0,5-22 0,1 5 0,1 4 0,0 4 0,1 2-189,3-12 0,-1 2 1,1 3-1,1 1 1,0 2-1,0 1 1,1-1-1,0-5 1,1 1-1,-1 0 1,2 2-1,-1-1 1,1 2-1,1-1 0,-1 1 4,2 4 1,0 0-1,1 1 1,0 1-1,1-1 1,-1 1-1,1-1 1,-1 0 0,1-1-1,-1-1 1,0 1-1,1-1 1,-1 1-1,1-1 1,0 0-1,0 0-4,0-2 0,1 1 1,-1 0-1,1 0 1,0 0-1,0-2 1,-1 0-1,1-2 1,-1 5-1,1 0 1,-1-2-1,0 0 1,1-1-1,0-1 0,0-1-24,1 7 1,0 0-1,0-1 1,1-1 0,-1-2-1,0-3 1,0 6 0,0-3-1,-1-1 1,0-4-1,-1-2 34,0 3 0,-1-3 1,-1-4-1,1-3 1,0 6-1,0-4 0,0-9 56,2-2 0,-4-11 0,-15 14 0,-9-61 0,4-9 0,-4-4 0,-7-19 491,-13-14 1,-12-13-1,-8-12 1,-12 10-247,30 26 1,-2 5 0,1 4 0,0 4 245,-49 2 1,0 14-247,49 3 1,0 6 0,-1 7 0,2 6-1,-2 14 1,2 6 0,2-2 0,0 1-1,1 2 1,-1-2 0,5-6 0,-1-3 81,0-2 1,-1-2 0,-31 24 163,2-14 1,7-1-1,-7-18 1,7-2-1,-7-11 1,0 5-273,-6-5 0,8 4-219,5 3 0,-3-3 0,3-4 0,0-2 0,6-4 0,4-3 0,-3 9 0,18-7 0,-5 8 0,8-10 0,-3 13 0,1-14 0,9 14 0,1-15 0,10 7 0,-9 8 0,14-12 0,-20 21 0,21-15 0,-16 8 0,18 1 0,3-1 0,8 10 0,0-8 0,8-1 0,12-11 0,28 0 0,8-7 0,10 4 0,6 3 0,-14-3 0,14 8 0,0-8 0,11 7 0,2-6 0,9-1 0,-3-6 0,5 0 0,2 0 0,-9 2 0,-4 5 0,-7-5 0,-6 5 0,2-5 0,-8-2 0,-1 0 0,-6 0 0,8 0 0,5 0 0,-2 0 0,2 0 0,-5 0 0,-2 0 0,7 0 0,-13 0 0,4 0 0,-4 0 0,0 0 0,0 0 0,-3 0 0,-3 0 0,10 0 0,-4 0 0,1 0 0,6 0 0,-10 0 0,16 0 0,-6 0 0,-1 0 0,-2-7 0,9 1 0,-2-1 0,2 7 0,2 0 0,-9 0 0,7-2 0,-7-5 0,-4 5 0,-2-4 0,-11 1 0,11-1 0,-12 4 0,6-5 0,-3-2 0,2 3 0,3-7 0,-10 6 0,-8 1 0,0 6 0,-6 0 0,-1 0 0,-10 0 0,-64 0 0,-8 0 0,3 0 0,-6 0 0,-8 0 0,-3 0 0,-13 0 0,-5 0 0,16 0 0,-3 0 0,-2 0-164,-9 0 0,-4 0 0,0 0 0,-3 0 0,-1 0 0,1 0 26,1 0 1,1 0 0,1 0 0,3 0-1,1 0 1,3 0 137,9 0 0,3 0 0,1 0 0,-23 0 0,4 0 0,11-1 0,4 2 0,9 2 0,2 3 0,-39 7 0,9 2 0,11-2 0,2-4 0,4-9 0,-9 0 0,9 0 0,0 0 0,14 0 0,-6 0 491,6 0 1,-10 2-80,16 4 1,-9-4-413,9 5 0,4-5 0,-9 7 0,24 11 0,5 10 0,28-8 0,13-5 0,13-17 0,7 0 0,13 0 0,8 2 0,18 5 0,-24-5 0,4 0 0,12 4 0,3 1 0,13-1 0,3-1 0,10 1 0,4 1 0,-26-1 0,3 0 0,1 0-164,4-1 0,3-1 0,-2 0 0,-2-1 0,0 0 0,-1-1 89,0 1 1,0-1 0,-2 0 0,-4-1 0,-2 0 0,0-1 74,30 0 0,-2 0 0,-4 0 0,-1 0-63,-6 0 0,-2 0 0,-7 0 0,-2 0 63,-8 0 0,-3 0 0,-4 0 0,-2 0 0,40 0 0,-3 0 0,-3 0 0,-16 0 0,-17 0 0,-9 0 983,-11 0-770,-34 0 1,-47 0-124,-43 0 0,27 0 1,-4 0-91,-1 0 0,-4 0 0,-26 0 0,-8 0 0,16 0 0,-4 0 0,-5 0 0,11 0 0,-3-1 0,-3 1 0,-1-1-110,9 0 1,-1 0 0,-1 0 0,-1-1-1,2 0 1,-17 0 0,0 0 0,1-1-1,2 0-31,6-2 1,0 0-1,2 0 1,3 0-1,-9 1 1,4 0-1,4 1-56,16 1 0,3-1 1,2 2-1,-22-1 0,4 1 156,16 0 0,3 2 0,3 6 1,3 2 40,-34 10 0,14 12 0,12-5 0,8-2 0,5-11 0,-1-4 0,8-9 0,0 0 0,7 0 0,7 0 983,-1 0 0,9 0 0,4 0-900,81 0 0,13 0-83,-5 0 0,6 0 0,7 0 0,4 0 0,-21 0 0,3 0 0,1 0 0,11 0 0,3 0 0,3 0-123,-14 0 0,3 0 0,1 0 0,1 0 0,2 0 0,2 0 0,-1 0 0,2 0 0,5 0 0,2 0 0,-1 0 0,1 0 0,0 0 0,0 0 0,0 0 0,-1 0 31,-1 0 1,0 0 0,0 0 0,-2 0-1,-2 0 1,-1 0 0,0 0 0,-2 0 91,20 0 0,-2 0 0,-2 0 0,-7-3 0,-1 0 0,-2 0-104,-5-1 1,-3-1 0,-1 1 0,-9 1 0,0 0 0,-4 0 103,17-1 0,-5 2 0,-12 0 0,-6 1 0,14 1 0,-22 0 0,-39 0 0,-48 0 0,-35 3 0,13 0 0,-6 0 0,-18 1 0,-7 1 0,14-1 0,-5 1 0,-3-1 0,10-1 0,-1-1 0,-3 0 0,-2 0-110,-13-2 1,-3 0 0,-2 0 0,-1 0-1,17 0 1,-2 0 0,0 0 0,-1 0-1,0 0 105,-4 0 1,0-1-1,-1 1 1,1 0-1,2 1 1,-11-1-1,2 0 1,1 1 0,3 0 4,6 0 0,1 0 0,3 1 0,1 0 0,-11 2 0,3 0 0,3 1-20,9 3 0,3 1 1,3 0-1,-26 2 1,4 0 19,13 3 0,3-2 0,11-4 0,2-3 0,7-1 0,3-1 0,-44-1 0,13-2 0,11 0 0,21 0 0,14 0 491,20 0 1,21 0-1,17 0 1,18 0-1,16 0 1,25 0-165,20 0 1,-33-1 0,5 0-227,13-1 0,4-3 1,-20 0-1,2-1 1,2-2-266,4-2 0,1-1 0,1-1 0,5 0 0,0-1 0,0-1 59,1-1 0,0-1 0,0 1 0,-4 3 0,1 1 0,-2-1 105,-3 0 0,-1-2 0,-1 1 0,0 2 0,1 0 0,-3 1-189,25-6 1,-3-1-1,3-2 1,-2 1 188,-5 1 0,-2 1 0,-3 5 0,-2 0 0,-3 1 0,-1 1 0,-6 1 0,-3 1 0,-9-3 0,-2 0 0,-5 4 0,-2 1 0,28-1 0,-25 3 0,-8 3 0,-18 0 983,9-8-417,-24-3 253,5-9-819,-18 1 0,-18-1 0,-8 0 0,-2 5 0,-5-4 0,11 1 0,3-15 0,-7-10 0,-3-7 0,2-8 0,0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11:29.045"/>
    </inkml:context>
    <inkml:brush xml:id="br0">
      <inkml:brushProperty name="width" value="0.35" units="cm"/>
      <inkml:brushProperty name="height" value="0.35" units="cm"/>
      <inkml:brushProperty name="color" value="#37B9D8"/>
    </inkml:brush>
  </inkml:definitions>
  <inkml:trace contextRef="#ctx0" brushRef="#br0">0 0 24575,'77'38'0,"1"0"0,-2-2 0,-4-11 0,19-25 0,-4 3 0,-2 3 0,2 5 0,-2 9 0,-17-7 0,-16 0 0,-8-9 0,-5 3 0,-24-2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11:26.972"/>
    </inkml:context>
    <inkml:brush xml:id="br0">
      <inkml:brushProperty name="width" value="0.35" units="cm"/>
      <inkml:brushProperty name="height" value="0.35" units="cm"/>
      <inkml:brushProperty name="color" value="#37B9D8"/>
    </inkml:brush>
  </inkml:definitions>
  <inkml:trace contextRef="#ctx0" brushRef="#br0">0 0 24575,'9'80'0,"0"-1"0,6-12 0,5 2 0,3 0 0,7 4 0,3 0 0,2 3 0,-3-9 0,0 2 0,2 2 0,1 1-123,5 9 0,1 2 0,1 2 0,-2-1 0,0-1 0,0 0 0,-1 0 0,1 1 0,2 3 0,1 0 0,0 0 0,-1-2 0,-1-5 0,-1-2 0,0 0 0,0-2-18,-1-4 1,1 0-1,-1-3 1,0-1-1,9 10 1,0-3-1,0-4-56,-5-13 0,1-3 1,0-5-1,10 7 0,-2-9-40,26 10 1176</inkml:trace>
  <inkml:trace contextRef="#ctx0" brushRef="#br0">1468 1900 20256,'-21'-55'-58,"-12"-28"-30,0 0 0,-4-4 1,-1-1-1,0 0 88,7 19 0,0 1 0,0-1 0,-1 0 0,-9-21 0,-1 1 0,1 0 0,1 3 0,1 0 0,1 4 0,6 11 0,2 3 0,0 2 0,-11-19 0,4 7 491,13 19 1,0 11-247,-13 9 1,43 58 0,7 34 0</inkml:trace>
  <inkml:trace contextRef="#ctx0" brushRef="#br0">1634 2355 21075,'-7'-22'-45,"-19"-59"-119,-3 0 0,14 41 82</inkml:trace>
  <inkml:trace contextRef="#ctx0" brushRef="#br0">1653 3052 21358,'20'4'0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7:41.976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4135 4264 24575,'-35'89'0,"-1"0"0,0-1 0,0 1 0,6 0 0,2-1 0,3 2 0,3 3 0,7-13 0,2 1 0,3 2 0,0 1 0,0-10 0</inkml:trace>
  <inkml:trace contextRef="#ctx0" brushRef="#br0">5365 3792 12333,'7'30'-20,"13"55"-38,1 6 0,1-1 1,-22-89 56</inkml:trace>
  <inkml:trace contextRef="#ctx0" brushRef="#br0">5781 5599 11109,'4'20'-13,"14"68"-50,0-2 185,0 2 1,0-1 0,-1-3 0,0-3 0,-2-3 0,4 26 0,-1-5 0,-3-10 368,-1-4 1,-2-13-165,10 6 1,-20-56 0,5-50 163,-5-23 1,7-47-296,-3 27 1,1-8-1,-2 7 1,1-5 0,0-5-108,-1 8 1,0-5 0,-1-1 0,2 0 0,0-3 0,0 0 0,1-1 0,0 1-231,-1-3 1,1 0-1,-1 1 1,1 2-1,1-14 1,1 3-1,-2 2 81,-2 6 0,-2 2 0,2 6 60,2-16 0,3 18 983,10 23-492,2 51 1,4 72-1,-13 8 1,13 3-165,0 10 1,-7-31 0,1 4-188,7 16 0,-1-3 1,-11-25-1,1-3 1,4 8-1,1-1 1</inkml:trace>
  <inkml:trace contextRef="#ctx0" brushRef="#br0">3805 5583 24575,'-10'91'0,"0"6"0,1 1 0,3-8 0,1 0 0,1 2 0,0 1 0,1 1 0,-1 0-71,1-7 1,-1 0 0,1 1 0,0 1-1,1 0 1,-1 1 0,1 1 0,1 5 0,-1 0-1,1 1 1,0 1 0,1 0 0,-1 1-1,1 1 9,-1-9 1,1 1-1,-1 1 1,0 0-1,1 1 1,0 0-1,1-1 1,1 1 0,0 2-1,1 0 1,1 1-1,0-1 1,0 1-1,1 0 1,0 0-1,1 1 0,-1 1 1,2 0-1,-1 2 1,1-1-1,1 0 1,0 0-1,0-1 1,1 0 0,1-4-1,-1 1 1,1 0-1,1-1 1,0 0-1,1-1 1,1-1-1,1 0-9,0-3 1,1-1 0,1 0 0,1-1-1,0 0 1,1-2 0,-1-1 0,-1-1 0,4 17-1,-1-2 1,1-2 0,0-1 0,0-3-1,1-2-126,3 5 0,1-3 1,1-2-1,-1-4 0,-1-3-49,0 1 0,0-2 0,-1-6 0,0-10-82,8 17 0,-3-40 0,-4-111 205,-20 0 0,-7-17 0,-5-7 0,-2 15 0,-4-5 0,-3-4 0,-1-3 0,-1-2 52,2 10 1,-1-4 0,-2-1 0,0-2-1,0-1 1,-1-1 0,-1 1 0,0-6 0,-1 0-1,-1-1 1,0-1 0,-1 0 0,0-1-1,-1 0 9,1 8 1,-1 0-1,0-1 1,0 0-1,-1-1 1,0 1-1,0 0 1,2 0 0,-1 2-1,1 0 1,1 1-1,-1-1 1,0 0-1,1 1 1,-1 0-1,0-1-4,1 1 0,-1 0 1,1-1-1,0 1 1,-1 0-1,1 1 1,-1 0-1,0 2 1,-2-7-1,0 1 1,0 0-1,0 2 1,0 0-1,0 2 0,0 0-33,-2-5 1,0-1 0,1 2-1,-1 2 1,1 2 0,1 4-1,-7-20 1,0 4 0,2 5-1,-1 9 252,2 10 1,0 8-1,2 10-153,-19-18 0,27 123 0,7 37 0,6-5 0,5 10 0,1 12 0,0-22 0,0 8 0,1 5 0,-1 4 0,1 3 0,0 2 0,0-19 0,0 3 0,-1 2 0,0 2 0,1 2 0,0 1 0,1 1 0,0 0 0,2 0 0,0-1 0,1 1 0,1 0 0,0 2 0,1 0 0,0 1 0,0 1 0,1 0 0,0 2 0,-1 0 0,1-10 0,-1 2 0,1 1 0,-1 1 0,1 1 0,1-1 0,-1 1 0,1 0 0,0 0 0,0 0 0,1-2 0,1 0 0,0 6 0,1 0 0,1 0 0,-1-1 0,2 0 0,-1 0 0,1 0 0,0-1 0,1 0 0,0 0 0,0-1-47,0-3 0,1 0 0,0 0 0,1 0 0,0-1 1,0 0-1,1-1 0,-1 0 0,1 0 0,-1-1 1,0-1-1,2 4 0,-1-1 0,0 0 0,1-1 1,-1 0-1,1-1 0,0-1 0,-1-1 0,1 0 0,0-2-24,2 13 1,1-1 0,0-1 0,0-1-1,0-2 1,0-1 0,-1-2 0,0-2 0,2 11-1,0-1 1,0-2 0,0-3 0,-2-4-1,0-4 211,2 15 0,-1-6 1,-1-5-1,-1-7 1,0-4-1,-2-6 1,0-19 842,4-16-979,-12-78 1,-5-35 0,-5 4 0,-3-12 0,-2-9 0,-1-4-5,1 8 0,-1-5 0,0-5 0,-1-3 0,-1-2 0,0-1 0,0 13 0,1-1 0,-1-1 0,-1-3 0,0 0 0,-1-2 0,0-2 0,0 0-50,-1 9 1,1-1 0,-2-2 0,0-1 0,0-1 0,-1 0-1,1-1 1,0 0 0,0 1 0,0-1 0,1 0 0,0-1 0,-1 0-1,1-1 1,0 1 0,0-1 0,0 1 0,1-1 0,0 0-1,0 1 0,0-1 1,1 1 0,0-1 0,0 0 0,1 0 0,-1 0-1,1 1 1,0 0 0,1 0 0,-1 2 0,2 3 0,-1 1 0,0 1-1,1 0 1,0 0 0,0 1 0,1 0 0,0 0 0,0 0-1,0 0 19,0-7 1,0 0 0,1 0 0,0 0 0,0 0 0,0 2 0,1 0 0,0 3 0,1 1 0,-1-10 0,0 2 0,2 1 0,-1 3 0,1 1 0,-1 2 0,2 2 30,-2-16 0,1 2 0,1 4 0,-1 4 0,1 7 0,0-18 0,1 8 0,0 23 983,1 17-843,0 104 0,0 45 1,1-22-1,-1 11 1,1 10-1,0 4 1,0 2-80,1-7 0,-1 4 1,0 3-1,1 4 1,0 1-1,0 2 1,2 1-1,-1-13 0,0 2 1,1 1-1,1 1 1,-1 2-1,1 1 1,1 0-1,-1 2 1,1 0-107,-1-8 0,1 2 0,0 1 1,0 1-1,1 0 0,-1 1 1,1 1-1,0-1 0,0-1 1,0 0-1,1-1 0,-1-3 1,0-1-1,1 1 0,-1-2 1,1 1-1,0 0 0,0-1 1,0 0-1,1 0 0,-1 0 0,1 1-7,1 7 0,0 0 0,0 0 1,1 0-1,0 0 0,0 0 0,-1-1 1,1 0-1,-1-1 0,0-1 0,1 5 1,-1 0-1,0-1 0,0 0 0,-1-1 1,1-1-1,0 0 0,0-1 0,0 0 44,0 5 1,2-1 0,-1 0 0,0-1-1,0 0 1,-1-3 0,0 0 0,0-3-1,-2 0 1,1 0 0,-1-1 0,-1-3-1,0-2 1,0-2 0,-1-4 7,0 9 0,0-4 0,-1-3 0,0-4 0,-1-5 163,2 20 1,0-7 0,-5-17 0,-12-1 0,-3-106 0,-4-33-55,-4-7 0,-2-13 0,0-10 0,7 26 1,0-6-1,0-3 0,-1-5 0,0-2 1,-2-3-63,1 5 0,-2-3 0,0-4 0,-1-1 0,0-2 0,0-1 0,0 0 1,1 1-1,2 8 0,1-1 0,-1 0 0,1-1 0,0 0 0,-1-1 0,1 1 1,0-1-1,0-1-102,-1-2 0,-1-2 1,1 0-1,0-1 0,-1 1 1,1-1-1,1 1 1,-1 0-1,2 0 0,0 4 1,1 1-1,0-1 1,1 1-1,0 0 0,0 0 1,1 1-1,0 0 0,1 0-11,-1-6 0,1 0 1,0 0-1,0 1 1,1 1-1,1 0 1,0 1-1,0 2 1,0-3-1,0-1 1,1 2-1,0 2 1,1 0-1,0 3 0,1 1-98,1 0 0,1 0 0,1 3 0,0 2 0,0 2 0,1 2 304,-3-20 0,0 1 1,2 9-1,4 18 1,12-19-1,0 134 1,2 40-52,-3-12 0,0 13 1,1 8-1,2 5 0,-3-18 1,1 5-1,1 4 0,1 4 1,-1 2-1,1 3 1,0 0-105,-2-13 0,1 2 1,-1 3-1,0 1 1,1 1-1,0 1 1,0 1-1,0 0 1,1-1-1,-1 0 1,1 1-1,0 1 1,1 0-1,-1 0 0,1 0 1,0 1-1,0-1 1,0 0-1,0 1 1,0-1 14,0 0 0,1 1 0,0 0 0,0 0 0,-1 0 0,1 0 0,0-1 0,-1-1 0,0 0 0,-1-2 0,0 3 0,0-1 0,0-1 0,-1 0 0,0-2 0,0 0 0,-1 0 0,1-2 0,-1 0-71,0 3 1,1 0 0,-1 0 0,0-2-1,0 0 1,-1-3 0,0 0 0,-1-3 0,0 10-1,0 0 1,-1-3 0,0-3 0,-1-2-1,0-4-150,1 13 0,0-5 0,-2-4 0,-2-7 466,-2 0 1,-2-7 0,-7-17 0,-14-17 81,-19-57 1,8-52 0,1-28-219,10 34 0,0-6 0,0-4 0,-1-4 1,0-5-1,0-4 0,0-5 0,-1-2 1,-1-2-181,4 17 1,0-3 0,-1-2 0,0-1-1,0 0 1,0-1 0,1 0 0,1-2 0,-1-1-1,1 0 1,0 0 0,0-1 0,1-1-1,0 1 0,0-2 1,0-1 0,1-1 0,1 1-1,-1-1 1,1 1 0,0 0 0,0 1 0,0 0-1,1 1 1,0-1 0,0 1 0,0 0-1,0 0 15,1 3 1,1-1-1,-1 0 1,1 1-1,0 0 1,1 2-1,0 1 1,0-5-1,1 1 1,0 1-1,1 2 1,0 1-1,1 2 252,-1-4 1,0 1-1,0 2 1,1 3 0,2 4 130,0-29 1,1 5 0,-1 16 163,-3 8 1,3 38-247,7 65 1,0 43 0,1 34 0,0 5-157,0-29 0,0 5 1,0 2-1,0 3 0,2 1 1,-1-2-1,2 2 0,-1 2 1,2 1-1,-1 1 1,2 1-161,-1-5 1,1 1 0,1 1 0,0 0-1,0 1 1,0-1 0,-1 0 0,0-3 0,0 0-1,0 0 1,0 0 0,0-1 0,1 0-1,0-1-19,2 10 1,1 0-1,0 0 1,0-2 0,0 0-1,0-2 1,-1 11 0,0-2-1,-1 0 1,1-3-1,-1-2-84,0-11 0,0-3 1,0-1-1,0-2 0,-1-2 501,5 30 1,-2-4 0,-1-12 163,-3-7 1,-1-18-165,4-21 1,-8-81 0,-2-29-188,1 5 0,0-7 1,0-5-1,-1 2 1,1-4-1,-1-4 1,0-3-43,1-4 0,-1-4 0,0-3 1,-1-2-1,0 1 0,-2-1 1,-1-1-1,0 0 0,-1-2 1,0 0-189,0 10 1,0-2-1,0 0 1,-1 0 0,0 0-1,-1 2 1,-1-11 0,-1 1-1,-1 1 1,0 1-1,0 1-20,1 3 1,-1 1 0,1 1 0,-1 2-1,1 4 1,-1 0 0,0 3 0,0 3-1,0 6-30,0-2 0,0 6 1,1 7-1,-2-1 0,4 15 1123,8 28-656,0 60 1,0 9 0,0 11-165,0 27 1,0 14 0,3-20 0,1 9 0,1 7 0,1 3-89,-1-16 1,0 3-1,1 3 1,0 3 0,2 1-1,1 1 1,1-3-1,1 2 1,1 2 0,0 1-1,2 1 1,1 1 0,0 1-131,-1-13 0,0 0 1,2 2-1,0 0 0,0 1 1,1 0-1,0 0 1,0 0-1,0 0 0,0-1 1,0 1-1,0 0 1,1 0-1,-1 0 0,1-1 1,0 1-1,0 0 0,1-1-3,-1 0 0,1 0 0,0 1 0,1-1 0,-1 0 1,0 0-1,0-2 0,0 0 0,-1-1 0,0 2 0,0 0 1,0-1-1,0-1 0,-1-1 0,0-1 0,0-2 0,-1-2-41,3 11 1,-1-1 0,0-2-1,-1-3 1,0-2 0,-1-4-1,3 19 1,-1-4 0,-1-6-1,-4-10-393,-2 10 0,-2-15-482,1 7 974,-27-101 0,-4-42 0,-1-24 0,-2 6 0,-3-8 0,-1-5 0,1 4 0,-1-5 0,-1-4 0,0-4-82,6 18 0,-1-3 0,0-3 0,0-2 0,-1 0 0,1 1 0,-1-3 0,0-1 0,-1-1 0,1 0 0,-1-1 0,1 0 79,2 10 1,1-2 0,-1 0 0,1 0 0,0-1 0,-1 2 0,1-1 0,0 4 0,0-1 0,0 1 0,0 0 0,1 1 0,-1-1 0,1 1 2,-4-13 0,0-1 0,1 0 0,0 2 0,0 1 0,2 4 0,-1-2 0,1 1 0,1 3 0,1 3 0,1 2-246,1-5 0,1 3 0,1 4 0,2 6 190,0-1 0,2 6 0,3 16 1,0 7-1,12 92 56,-1 8 0,2 13 0,2-1 0,2 10 0,1 6 0,1 3 0,0 2 0,1 4 0,1 4 0,0 2 0,2 0 0,-2-9 0,0 1 0,1 1 0,1 1 0,0 1 0,1 1 75,0-6 1,0 2-1,1 0 1,1 1 0,-1 0-1,0-1 1,0-1-1,1 9 1,0-1 0,0-1-1,0 0 1,0-1 0,1 1-76,0-2 0,1 0 1,1 0-1,-1-1 1,-1-2-1,-1-4 0,-2 1 1,-1-3-1,-1-2 1,0-4-1,-1-2 0,5 22 0,-1-6 0,-3-8 0,-4 8 0,1-39 0,-1-60 0,-9-69 0,-6-3 0,-3-12 0,-1 13 0,-1-6 0,-1-3 0,3 8 0,1-3 0,-1-2 0,-2-3 91,0 10 0,-2-2 0,-1-2 0,0-1 0,1 0 0,-1-7 0,1-1 1,0-1-1,0-1 0,-2 0-91,-1-3 0,-1-1 0,0-1 0,-1 1 0,1 0 0,1 2 0,1-1 0,-1 1 0,1 1 0,-1 0 0,0 2 0,0-1 0,0 1 0,0 3 0,2 3 0,-2-4 0,1 4 0,2 2 0,0 3 163,1-10 0,1 3 0,1 9-163,-2-2 0,5 16 0,9 25 0,4 65 327,8 30 1,3 32 0,3 20-206,-4-17 1,1 7 0,2 6 0,-4-25 0,0 4 0,2 2 0,-1 2 0,1 1-51,-1-5 0,0 2 1,0 1-1,0 1 0,1 0 1,0 0-1,1 0 1,1 0-1,0-1 0,0 1 1,0 0-1,1 0-162,-1 1 1,0-1-1,1 1 1,0-1 0,-1-1-1,1 0 1,3 10 0,0 0-1,0-1 1,0-1-1,1-1-20,-1-4 1,1 0 0,0-1 0,-1-2-1,0-4 1,1 5 0,0-3 0,-2-4-1,0-5-163,-1 1 1,-2-6-1,-1-7 764,5 5 1,-8-30-165,-15-38 1,0-50 0,0-31-188,0 14 0,0-6 1,0-3-1,-1 7 1,-1-4-1,1-1 1,-2-3-264,-1-11 0,-1-3 0,0-1 0,-1-1 0,1-2 0,1 0 0,-2-1 0,0 0 108,-3 0 1,-2-1-1,1 1 1,0 1 0,2 5-1,1 0 1,0 2-1,1 1 15,2 4 0,1 1 0,0 3 0,0 4 274,-1-4 1,0 5 0,3 6-275,5-13 0,10 34 0,36 114 0,-22-10 0,0 13 0,1 5 0,-2-5 0,0 5 0,0 3 0,1 3 0,-3 0 0,-1 3 0,0 4 0,1 0 0,1-1 0,1 2 0,1 0 0,0 1 0,0 0 0,0 0 29,0 1 0,-1 0 0,1 0 0,-1 0 0,0-1 0,0 0 0,0-1 0,-1 0 0,1 0 0,-1-3-29,-1-4 0,1-1 0,-1-1 0,0-2 0,-2-3 0,9 27 0,-2-4 0,0-7 0,-5-19 0,-1-4 0,-1-6 0,0 5 0,-1-17 0,-2-30 0,-14-44 0,-3-42 0,-11-14 0,-4-17 0,2 10 0,0-9 0,-3-2 0,2 15 0,-2-1 0,-1-3 0,0-2-30,2 11 1,-1-2-1,0-1 1,-1 0-1,1 0 1,-1 0-1,-1 1 1,1 0 0,-1-1-1,1 1 30,0 0 0,1 0 0,0 0 0,0 2 0,1 1 0,-3-8 0,1 2 0,0 2 0,0 3 0,-2-12 0,0 4 0,2 7 0,2-8 0,0 16 0,-3 21 0,26 120 0,0 3 0,4 12 0,0-4 0,3 7 0,1 4 0,1-5 0,1 5 0,1 3 0,0-2 0,0 3 0,1-1 0,0 2 0,1 0 51,-3-14 1,1 0 0,1 1 0,0-1 0,-1-1 0,3 15 0,0-2 0,0 0 0,0-2-52,0-3 0,-1-1 0,1-2 0,-1-5 0,2 5 0,0-5 0,-2-5 0,3 17 0,-2-14 0,6-20 0,-25-116-197,-3-12 0,-3-13 1,-4 3-1,-3-8 0,0-5 148,2 5 0,-1-5 1,-1-3-1,-1 0 0,0 16 1,-2 0-1,0-2 1,-1 0-1,0-1 49,0-3 0,-1-2 0,0 0 0,0 0 0,0 1 0,0 2 0,-1 1 0,0 1 0,1 0 0,-1-1 0,1 1 0,0-1 0,0 1 0,0 1 0,1 3 0,-1-6 0,1 3 0,-1 2 0,2 5 0,-2-7 0,1 4 0,1 9 491,-2-6 1,4 35-247,8 87 1,0 10 0,0 17 0,0 4-139,0-2 1,-1 5 0,1 4 0,1 0 0,2 11 0,0 2 0,1 3 0,1 0-207,1-11 1,1 2 0,0 0-1,0 0 1,-1 0 0,-1-4-1,0 0 1,-1-1 0,0 0-1,2 0-11,1 1 1,1-1 0,1 0 0,-1-1-1,-1-2 1,0 7 0,0-1 0,-2-3-1,0-3-218,0 11 0,-1-5 0,0-7 819,4 6 1,-7-14-1,-27-12 1,-5-74-165,-21-22 1,21-10 0,1-12-132,-3-16 1,1-8-1,5 14 1,-2-4 0,0-2-182,-5-12 0,-1-3 0,-1 0 0,2 4 0,0 0 0,0 0-140,3 5 0,0 0 0,2 3 0,4 8 1,1 2-1,1 2 125,-8-16 0,3 6 0,9 20 0,1 10 0,-10 12 0,21 60 327,5 38 1,2-19 0,2 4-83,0 11 1,3 3 0,3 8 0,3 2-1,4 5 1,3-1 0,4-2 0,2-1-53,1 2 0,2-3 1,-3-14-1,0-4-193,0-5 0,-3-3 0,3 23 0,11-44 0,-30-23 925,8-27-925,-9-8 0,-4-3 0,-9-6 0,-2 7 0,-8-1 0,-18 3 0,13 17 0,-31 2 0,23 9 0,-16 0 0,9 0 0,17 9 0,13 2 0,46 8 0,35 1 0,-14-13 0,8-3 0,26 0 0,6-2 0,-28 0 0,2-2 0,1 1-164,11-1 0,2 0 0,-1 0 0,-5 0 0,-1 0 0,-1 0 89,-4 0 1,-1 0 0,-4 0 0,16 0 0,-9 0 74,22 0 0,-43-9 0,-73 7 0,-34-5 0,-33 5 0,-13 2 0,44 0 0,-1 0 0,-3 0 0,-2 0 0,-2 0 0,-2 0 0,-13 0 0,-3 0 0,4 0 0,0 0 0,-6-1 0,1 2 0,6 2 0,2 3 0,3 5 0,2 4 0,8-3 0,3 4 0,6 11 0,4 5 0,3-2 0,3 1 0,-24 34 0,8-4 983,18-15-611,17-9-372,13-26 0,38-2 0,23-12 0,26-3 0,-29-4 0,2-4 0,10-6 0,2-6 0,7-7 0,2-6 0,12-9 0,2-8 0,-25 10 0,0-4 0,0-2-164,6-7 0,-1-4 0,-3-5 0,-3-9 0,-5-5 0,-5-5 41,-14 15 0,-4-3 0,-2-2 0,-4 1 0,-2 3 0,-3 0 0,-2-1 0,-4 0 56,-5-4 0,-3 0 0,-2-1 0,-1 0 0,0 2 1,-1 0-1,0 0 0,-2 1 67,-1-23 0,-2 1 0,-3 1 0,-1 3 0,-3 1 0,-2 1-144,0 3 0,-3 1 1,0 4-1,-1 12 0,-1 3 1,1 3 143,-2-18 0,2 5 0,0 5 0,6 32 0,9 56 0,0 77 0,0 1 0,0 14 0,-1-15 0,1 7 0,1 1 0,-1-20 0,2 1 0,0 1 0,0 1-123,2 4 0,0 0 0,1 2 0,2-2 0,0 0 0,0-1 0,2 1 0,3-1 0,2 1 0,3-1 0,0 0 0,0-1 0,-3-6 0,-1-1 0,0 0 0,1-2 49,6 19 0,0-1 1,-1-6-1,-4-17 0,-1-3 1,1-6 36,4 6 0,1-10 37,10 7 0,-19-49 491,-4-48 1,-5-23-165,-2-23 1,-1 12 0,0-7-314,-1-21 0,-3-6 1,-2 21-1,-2-3 0,-1-3-137,1 12 0,0-3 0,-1-1 0,-1 0 0,-1 0 0,-1 0 0,-1-1 0,1 1 83,0-2 1,-1-1 0,1 1-1,0 1 1,1 2 0,0 0 0,-1 1-1,0 1 40,-4-23 0,-2 1 0,3 4 0,4 18 0,2 3 0,-1 6 491,-2-8 1,0 11-1,0 8 1,26 71-354,0 25 0,0 16 1,14 27-1,5 12-138,-3-11 0,2 6 0,1 1 0,-7-21 0,1 0 0,0 1 0,1 2-123,2 5 0,1 1 0,0 1 0,-1-1 0,-2-6 0,-1-1 0,0 0 0,-1-1-64,7 17 0,-1-1 0,-2-4 1,6 14-1,-3-9 187,-11-21 0,-3-12 0,4-10 0,-15-70 0,-14-74 0,-7 35 0,-6-9 0,-2-4 0,1 1 0,-2-4 0,-1-3 0,0-2 0,1 5 0,0-3 0,-1-1 0,-1-2 0,0-2-82,2 4 0,-1-1 0,1-2 0,-2-2 0,1 1 0,0-1 0,-2-4 0,1-1 0,-1 0 0,0-1 0,0-1 0,0 0 11,3 8 1,0-1 0,-1 0 0,1-1-1,0-1 1,-1 1 0,1-1 0,-1-1 0,0 1-1,-1-2 1,1 1 0,0-1 0,0 0-1,1 0 0,0-3 1,0-1 0,0 0 0,1 0-1,0-1 1,0 0 0,0 1 0,1 0 0,0 0-1,0 0 1,1 0 0,0 0 0,1 0-1,0-1 5,0 0 0,2-1 1,0 0-1,0 0 1,1 0-1,0 0 1,0-1-1,2 12 1,1-1-1,0 1 1,0-1-1,1 0 1,-1 0-1,1 0 0,0-1 4,0-2 1,0 1-1,0-1 1,1 0-1,-1-1 1,1 0-1,0 0 1,0-1 0,0-3-1,1-1 1,-1-1-1,1 0 1,0 0-1,0-1 1,0 0-1,0 0 7,0 8 0,0 0 1,1-1-1,-1 1 0,1-2 1,-1 1-1,1-1 1,0 0-1,0 0 0,0-4 1,0 0-1,1 0 1,0-1-1,-1 0 0,1-1 1,1 1-1,-1-1 0,0 0 3,0 6 0,1 0 0,-1 0 1,1-1-1,-1 0 0,1 0 0,0 0 1,0 0-1,0 1 0,1 0 0,-1-7 1,1 0-1,-1 0 0,1 0 0,1 1 1,-1-1-1,0 1 0,0 0 0,0-1-3,0 1 0,0 0 1,0-1-1,0 1 0,0 0 1,0 0-1,0 1 1,1 0-1,0 1 0,1 4 1,-1 1-1,1 0 1,1 0-1,-1 1 0,1 0 1,-1 1-1,1 1 0,0 0-11,0-5 0,1 1 1,-1 0-1,0 1 1,1 1-1,0 1 1,0 0-1,0 1 1,0-5-1,0 1 1,0 0-1,0 1 1,1 2-1,0 0 0,0 2-24,0-6 1,1 1-1,-1 2 1,1 1 0,1 2-1,0 2 1,0-3 0,1 2-1,1 2 1,0 3-1,1 2 141,1-3 1,2 2 0,0 4 0,0 5-1,2-35 1,6 18-52,24 4 491,-13 43 1,7 53-247,-13 35 1,-12 15 0,-4 19 0,-1 8-148,-2 1 0,-1 7 0,-1 5 1,1 5-1,0-19 0,0 3 1,0 3-1,0 3 0,0 1 1,0 2-69,0-14 1,0 2-1,0 2 1,0 1 0,0 0-1,0 1 1,0-1 0,0 0-1,0-2 1,0 0 0,0 1-1,0-1 1,0 0-1,0 0 1,0-1 0,0 0-31,0 8 0,0-1 0,-1 0 0,1 0 0,0-1 0,0-1 0,1-1 0,0 10 0,0-1 0,0-1 0,1-1 0,0-1 0,0-2 0,-1-7 0,1-1 0,0-2 0,1 0 0,-1-2 0,1-1 0,0 7 0,0-1 0,1-1 0,-1-2 0,1-3 245,1 9 1,-1-3 0,1-3 0,1-3 81,0 12 1,1-5 0,-1-12 163,-1-15 1,1-13-308,3-15 0,-8-72 0,-2-30-184,1 7 0,1-7 0,-2-6 0,-1-2 0,-2-6 0,0-5 0,-1-3 0,-1-1 0,0-5 0,0-3 0,-2 0 0,1 0 0,-1 1 0,0-1 0,0 1 0,-1-2 0,-2-1-82,1 11 0,-2-1 0,0-1 0,0 0 0,-1 0 0,1 0 0,0 2 0,0 0 0,0 0 0,0 0 0,0 0 0,0 0 0,-1-2 0,0-1 0,0-1 0,0 1 0,-1 1 0,1 1 0,1 5 0,-1 1 0,1 0 0,0 1 0,-1 1 0,1 1-28,-1-12 1,-1 1 0,1 0 0,0 3-1,1 2 1,-1-7 0,0 3 0,1 2-1,2 4 437,0-13 1,2 5 0,0 6-83,-3-16 1,0 18 0,0 21 0,5 108-212,4 18 1,2 18 0,-1-1 0,1 13 0,0 8-1,1 3-34,-2-16 0,1 4 0,0 4 0,0 1 0,0 3 0,1 1 0,-1-15 0,1 1 0,-1 2 0,1 1 0,1 2 0,-1 0 0,0 1 0,1 2-55,0-2 0,0 3 1,1 1-1,0 0 0,-1 2 1,1-1-1,1 1 1,-1-1-1,1-2 0,0-2 1,0 0-1,1-1 1,-1 1-1,1-2 0,0 1 1,1 0-1,0 0 0,1 0-3,1 1 0,0 0 0,1 1 0,1-1 0,0 1 1,0-2-1,0 0 0,0 0 0,0-2 0,0 3 0,0 0 1,0-1-1,0-1 0,0 0 0,1-2 0,-1-1 0,0-1-106,2 16 0,0 0 0,0-2 0,0-3 0,0-2 0,-1-3 3,1 0 1,1-1 0,-1-4 0,-2-6 0,-2-10 160,-2 31 0,-1-27 0,3-43 0,-12-102 0,-9-56 0,5 50 0,-2-7 0,0-5 0,-1-4 0,2 14 0,-1-4 0,0-2 0,-1-3 0,0-2 0,-1-1-56,-2-1 1,0-4 0,-1-1 0,-1-2 0,0-2 0,1 1 0,0-1 0,2 7 0,0 0 0,1-2 0,0 1 0,-1-2 0,1 1 0,0-1 0,-1 0 55,0-2 0,0-1 0,-1 0 0,1 0 0,-1 0 0,1 0 0,1 0 0,-1 0 0,2 2 0,0 0 0,1 0 0,-1-1 0,1 2 0,0-1 0,0 0 0,1 1-66,-1 2 0,1 0 1,-1-1-1,1 1 1,0 1-1,0 0 1,1 2-1,0 0 1,0-2-1,0 1 1,1 0-1,-1 2 1,2 1-1,-1 1 0,1 1-2,0-5 1,0 1 0,0 1 0,1 2 0,0 2-1,0 4 313,-1-21 1,0 2 0,2 7 0,1 11 245,2-33 1,2 53-296,-1 83 1,-5 33-1,-3 31 1,-1 16 0,0 0-173,2-13 0,1 6 0,-1 3 0,1 4 0,-1 2 1,1 2-1,0-15 0,0 2 0,0 2 0,0 2 0,0 1 1,0 1-1,1 2 0,0 1-74,1-9 1,0 1 0,0 3 0,1 0 0,0 1 0,0 1-1,0 0 1,0 0 0,0 0 0,0-1 0,1 1 0,-1 0 0,1 0-1,0-1 1,0 1 0,0 0 0,0 1 0,1-1 0,-1 1-1,1 0 5,0-7 0,0 0 0,0 1 1,0 0-1,0 0 0,1 0 1,-1 1-1,1-1 0,-1 0 1,1 1-1,0-1 0,0 2 1,1-1-1,-1 0 0,0 1 1,1-1-1,0 1 0,-1 0 1,2-1-1,-1 1 0,0 0 0,1 0-2,0 2 0,1 0 0,-1 0 0,1 0 0,0 0 1,1 1-1,-1-1 0,0 0 0,1-1 0,-1-1 1,0 0-1,-1 4 0,1 0 0,-1-1 0,1 0 1,-1-1-1,0 0 0,1-1 0,0 0 0,1-2 0,0 0 24,1 4 1,1-1 0,1 0-1,0-1 1,1-1 0,-1-1 0,0-2-1,-1-2 1,0-3 0,0 18-1,-1-2 1,0-3 0,-1-3 0,0-4-1,0-4 268,0 14 1,1-5 0,-2-6 0,-2-9 245,0 32 1,-6-34-306,-6-62 0,-5-55 0,-1-29-186,2 3 0,0-9 0,0-8 0,0 7 0,0-6 0,-1-5 0,0-4 0,-1-2 0,2 7 0,0-3 0,-1-3 0,0-2 0,0-1 0,0-1 0,-1 0 0,1 6 0,0-1 0,0 0 0,-1-1 0,0-1 0,1-1 0,-2 1 0,1-2 0,-1-4 0,-1-1 0,0-1 0,0 0 0,0-1 0,0 0 0,0 1 0,1-1 0,0 2 0,1-1 0,0 0 0,0 0 0,0 1 0,0-1 0,1-1 0,0 1 0,1 8 0,1 0 0,0 0 0,0-1 0,0 1 0,0-1 0,0 1 0,1 0 0,1 1 0,-1-7 0,0 1 0,0 0 0,1 0 0,0 1 0,0-1 0,1 1 0,1 1 70,0 1 0,1 0 0,0-1 0,1 2 1,0-1-1,1 2 0,0 2 0,0 0 0,-1-15 1,0 1-1,1 2 0,0 2 0,2 2 1,1 3-21,1 1 1,1 2 0,1 3 0,1 4 0,-1 4-51,0-24 0,0 6 0,1 27 0,0 29 0,0 100 0,0 49 0,0-35 0,0 7 0,0 5 0,0 6 0,0-9 0,0 5 0,0 3 0,0 4 0,0 2 0,0 2 0,0-10 0,0 2 0,-1 3 0,1 1 0,0 2 0,0 1 0,0-1 0,1 1 0,-1-6 0,1 0 0,0 1 0,0 0 0,0 1 0,0 0 0,0 1 0,0 0 0,1 0-55,-1 4 0,0 1 1,0 1-1,0 0 0,0 0 1,0 0-1,1 0 1,0-1-1,1 0 0,-1-2 1,2-1-1,-1 1 1,1-1-1,0 0 0,0-1 1,0 1-1,1-1 0,-1-1-7,1-1 1,0-1-1,0 0 1,0 0-1,1 0 1,-1-2-1,0 0 1,0-1 0,0-2-1,1 14 1,-1-2-1,0-1 1,1-2-1,-1 0 1,0-2-1,0-1-37,1 7 1,0 0 0,0-2-1,-1-2 1,0-3 0,0-5-1,0 16 1,-1-4 0,-1-7-1,0-7 426,0-9 1,-1-7 0,0-8 163,2 4 1,-6-27-165,-16-50 1,1-53 0,2-29-328,-3 7 0,-2-10 1,-1-9-1,7 29 1,-1-4-1,-1-5 0,1-3 1,-1-2-1,0-3-58,3 7 0,-1-4 0,0-2 0,0-2 0,0-1 1,0-1-1,0 0 0,0 0 0,1 9 0,0-1 0,0 0 1,0 0-1,0-1 0,0 0 0,1-1 0,-1 0 0,1 0 43,0-4 1,-1 0 0,1-1 0,1 0 0,-1-1 0,0 1 0,1-1 0,0 1 0,0-1 0,1 2 0,0-1 0,-1 0 0,1 0 0,1 1 0,-1-1 0,1 0 0,0 1 0,0 0-44,1 1 0,0 0 0,0 0 0,0-1 0,1 2 1,0-1-1,0 2 0,1 0 0,0 1 0,0-3 0,1 0 1,0 0-1,1 2 0,0 0 0,0 2 0,1 1 0,-1 1-32,0-14 1,0 1-1,1 2 1,0 1 0,0 3-1,1 3 1,0-4 0,0 3-1,1 2 1,0 2-1,0 4 335,1-3 1,0 2 0,0 5 0,0 5-218,0-48 0,0 55 1,0 118-1,0 23 0,0 26 1,0 10-100,0-31 1,0 6 0,0 5 0,0 3-1,0 3 1,0 0 0,0-10 0,0 3 0,0 1-1,0 2 1,0 1 0,0 2 0,0 1-1,0 1 21,0-8 1,0 1 0,0 2 0,0 2 0,0 0 0,0 1-1,0 0 1,0-1 0,0 1 0,0-2 0,0-1 0,0 1 0,0-1-1,0 0 1,0 0 0,0 1 0,0-1 0,0-1 0,0 1-1,0-1 5,0 8 1,0 0 0,0 0 0,0-1-1,0 1 1,0-1 0,0-1 0,0 1 0,0 0-1,0-3 1,0 1 0,0-1 0,0 0 0,0 0-1,0 0 1,0-1 0,0-1 0,0 0 44,0 7 0,0 0 0,0 0 0,0-1 0,0-1 0,0-1 0,0 0 0,0-2 0,0 5 0,0 0 0,0-1 0,0-1 0,0-2 0,0-3 0,0-2 109,0 16 0,0-4 0,0-2 0,0-4 1,0-3-1,0 3 0,-1-3 0,0-6 1,-1-6 81,-1-7 0,-1-6 1,-2-7 130,-1 4 0,-8-15 0,-37-24-322,-1-65 0,24-18 0,1-22 0,3-7 0,5 14 0,1-6 0,1-4 0,1-4 0,-1-1 0,1 0 0,0-3 0,0-3 0,0-1 0,0-3 0,0-2 0,2 13 0,0-3 0,0-2 0,0-2 0,0 0 0,1 0 0,-1-1 0,1 1 0,0-1 0,0 0 0,1-1 0,-1 0 0,1 0 0,0 0 0,0 0 0,0 1 0,1 1 0,0 1 0,1 0 0,-1 0 0,1 0 0,0 1 0,0 1 0,0 0 0,-1-7 0,1 1 0,0 1 0,0 0 0,0 0 0,1 1 0,0 0 0,0 1 0,1 0 0,1 0 0,-1 0 0,1 2 0,0 1 0,1 2 0,-1-2 0,1 2 0,0 0 0,1 3 0,0 1 0,1 1 109,0-4 0,1 0 0,0 3 0,0 3 1,1 2-1,0-2 0,0 2 0,0 4 1,1 5 381,0-29 1,4 15 491,16 1-738,3 140 1,-8 13 0,-1 21 0,-2 7-204,-1-19 1,-1 6-1,0 4 1,-1 3-1,1 1 1,-2-3-1,1 3 1,-1 3-1,0 1 1,1 2 0,0 1-105,-1-15 1,1 2-1,1 2 1,-1 1-1,1 0 1,0 1-1,-1-1 1,1 0 0,-2 1-1,1 0 1,0 0-1,-1 0 1,1 0-1,0 0 1,0 0-1,0-1-4,1-1 0,-1-1 1,1 0-1,1 0 1,-1-1-1,0 0 1,1 0-1,-1-2 1,1 8-1,1-1 1,-1-1-1,1 0 1,-1-1-1,0-1 0,1-1-24,0 7 1,0 0-1,0-1 1,-1-2 0,1-1-1,-1-3 1,1 4 0,0-2-1,-1-2 1,0-3-1,-1-2 335,0 4 1,-1-3 0,-1-3 0,-1-6-180,0-1 0,0-5 0,-2-12 0,2 8 0,-18-115-66,1-11 0,-2-15 0,-5-8 0,-2-12 0,0-7 0,5 21 0,0-5 0,0-4 0,1-1 0,-1 0 0,2 10 0,1 0 0,-1 0 0,1-2 0,0-1 0,0-1-82,-1-9 0,1-1 0,-1-2 0,1 0 0,1 0 0,-1 1 0,1 4 0,0-1 0,0 1 0,1 0 0,-1 0 0,1 0 0,1-3 0,-1-1 0,1 0 0,1 1 0,-1 1 0,2 1 0,0 8 0,1 0 0,0 2 0,0 1 0,1 0 0,-1 2 60,0-10 1,0 2-1,0 0 1,1 3-1,1 3 1,0-5 0,1 2-1,0 3 1,1 7-138,1 3 1,0 5 0,0 6 158,-2-16 0,6 32 0,4 53 0,0 36 0,-3 20 0,1-2 0,0 7 0,-1 6 0,-1 8 0,-1 8 0,-1 4 0,1 4 0,0-20 0,0 4 0,0 2 0,0 2 0,0 0 0,1 1 0,-1 4 0,1 2 0,0 0 0,0 1 0,0 0 0,0 0 63,0 3 0,0-1 0,0 1 0,0 0 0,0 1 0,1-1 1,-1 1-1,1 0 0,0 1 0,0-1 0,0 1 0,0-1-63,0-1 0,0 1 0,0-1 0,1 0 0,-1 0 0,1-2 0,0-3 0,0 0 0,0-1 0,1 0 0,-1-2 0,1 1 0,-1-5 0,0 0 0,1 0 0,-1-1 0,1-2 0,-1 0 0,1 8 0,0-1 0,0-1 0,0-3 0,-1-2 119,0 5 1,-1-3 0,0-3-1,0-3 1,0 7 0,1-3-1,-2-9-119,0 0 0,-4-10 0,-18 7 491,-13-71 1,1-65-296,8 6 1,2-13-1,7-2 1,2-10 0,0-6-88,-2 4 0,0-5 0,0-3 0,1-1 1,3 13-1,1-1 0,0-2 0,1 0 1,-1-2-209,-1-7 1,0-1 0,0-2-1,1 1 1,1 1 0,0 3-1,0 1 1,1 0 0,1 1-1,0 1 63,2 5 1,1 0 0,0 1-1,1 1 1,0 3 0,-1-6-1,2 3 1,-1 1 0,1 3 35,-1-15 0,1 3 0,0 5 0,1-17 0,0 10 491,1 27 1,0 6-165,0-22 1,9 62 0,4 43-1,4 39 1,1 8 0,1 13-188,-4-6 0,0 7 1,1 6-1,-1-4 1,1 4-1,0 5 1,0 3-223,-4-18 0,0 4 0,0 2 0,0 1 0,0 0 0,0-1 0,0-1 0,1 1 0,0-1 0,-1 0 0,1 0 0,0-1-28,3 14 1,0 0 0,0-2 0,0-1-1,-1-4 1,0 7 0,0-3 0,-1-4-1,0-6-44,2-3 1,-1-6 0,0-9 0,1 4 0,-1-19 153,-2-34 0,-5-47 0,-8-59 0,0 25 0,0-7 0,0-2 0,0-8 0,0-4 0,1 7 0,-1-3 0,0-3 0,-1-1 0,-1-7 0,-2-2 0,0-1 0,-1-2 22,1 13 0,0-2 0,0 0 0,0 0 0,1 0 0,-1 1 0,1 0 0,0 0 0,0 0 0,0 1-22,1 0 0,1 0 0,0 1 0,0 0 0,0 2 0,0-12 0,0 2 0,1 1 0,0 3 0,0-15 0,0 4 0,0 5 0,0 16 0,0 4 0,0 5 79,-1-3 0,2 8 0,10-9-79,8 70 0,7 37 0,7 35 0,-14-18 0,-1 7 0,-1 17 0,-1 8 0,-2-9 0,2 6 0,-1 5 122,-2-7 1,0 4 0,0 2 0,1 0 0,-1-2 0,1 0 0,0 0 0,-1-1-2,0 1 0,1 1 0,-1-3 1,-1-3-122,2 6 0,-2-5 0,2-11 0,0-15 0,0-12 0,-3-10 0,-3-77 0,-8-8 0,-7-1 0,-3-7 0,-2-18 0,-2-8 0,-1 9 0,-3-6 0,1-5 45,2 4 1,1-4 0,-1-2 0,0-1-1,-2-2 1,-1-1 0,1-1 0,-1 0-46,1-3 0,0-1 0,1 0 0,1 3 0,2 11 0,1 0 0,1 3 0,1 3 0,0-6 0,2 5 0,0 4 0,-2-18 0,7 20 0,12 41 0,2 57 0,7 46 0,3 24 0,-4-12 0,0 7 0,1 8 0,-5-22 0,1 5 0,-1 3 0,1 3 0,0 3-76,-1 3 0,1 4 1,1 3-1,-1 1 0,0 1 1,1-1-1,-3-12 1,1-1-1,-1 2 0,1-1 1,0 1-1,0 0 0,0 0 0,0 2 0,1 1 1,0 1-1,1 0 0,-1-2 1,0 0-1,0-2 1,1 5-1,0-1 0,-1-1 1,1-2-1,0 0 0,0-3-1,2 10 0,1-1 0,-1-3 1,0-2-1,-1-4 0,0 1 0,-1-3 1,0-5-1,0-4 77,1 2 0,0-5 0,-2-8 0,-1 1 0,-2-30 0,-5-71 0,-4-13 0,-2-13 0,1-12 0,-1-12 0,-1-5 0,2 2 0,-1-6 0,1-4 0,-3-1 0,0 10 0,-1-2 0,-2-2 0,1-1 0,-1-3-82,0 8 0,0-3 0,-1-1 0,0-1 0,1 1 0,-1-1 0,1 0 0,0 0 0,0-1 0,0 0 0,0 0 0,0 0 29,-2-4 1,1-1 0,-1 0 0,0 0 0,0 1 0,1 2 0,2 8 0,-1 1 0,2 0 0,-1 2 0,0 1 0,1 1 52,-2-9 0,1 2 0,0 1 0,0 3 0,1 4-4,-1-4 0,0 2 0,2 7 1,1 10 3,2-6 0,7 19 0,16 25 0,8 82 0,-12-1 0,-3 11 0,-4-1 0,-2 7 0,-2 6 0,-1 1 0,-1 6 0,-1 4 0,1 5 36,0-13 0,1 5 1,0 3-1,1 1 1,-2 1-1,0-1 0,-1 2 1,-1 1-1,0 0 1,0 1-1,-1 0 0,2 2-36,0 3 0,0 2 0,1 1 0,0 0 0,-1-1 0,1-1 0,-1-4 0,-1 0 0,0 0 0,1-2 0,-1 1 0,0-1 0,1-4 0,-1 1 0,1-1 0,-1-1 0,1-1 0,-1-3 0,1 5 0,-1-2 0,1-2 0,-1-1 0,-1-2-246,0 8 0,0-1 0,-2-4 0,1-4 56,1 4 1,-1-4 0,-1-14 0,-4 12 516,-5-95 1,-2-50 0,-1-26-206,-4 10 1,-2-9 0,0-7 0,4 16 0,-1-4 0,1-5 0,-2-3 0,0-2-58,0 13 1,-1-3-1,0-2 1,-1-1-1,1-2 1,-1 0-1,2-1 1,2 8-1,0-1 1,0 0-1,1-1 1,0-1-1,0-1 1,0 0 0,0-1-121,0 4 0,1-1 1,-1-1-1,1-1 0,-1 0 1,1 0-1,0-1 1,1 0-1,-1-1 0,1-2 1,0-1-1,0 0 1,0-1-1,1 0 0,-1-1 1,1 1-1,1-1 0,-1-1 5,1 8 1,1-2 0,-1 1 0,1-1 0,0-1 0,0 1-1,1 0 1,-1 0 0,1 0 0,0 1 0,0 1 0,1 0 0,0 1-1,-1-1 1,1 1 0,1 0 0,-1 0 0,1 1 0,1 0-1,-1 0-8,1-5 0,1 0 0,0 0 0,0 1 0,0 0 1,1 0-1,0 1 0,0 0 0,0 1 0,-1-7 0,1 0 1,0 1-1,0 0 0,0 1 0,0 0 0,0 1 0,1 1-18,-1-7 0,0 0 1,0 1-1,0 1 0,1 0 1,1 2-1,1 2 1,2-8-1,0 2 0,1 0 1,1 3-1,2 2 0,1 2 34,1-1 0,3 1 1,0 4-1,2 2 1,0 4-1,1-1 1,1 2-1,2 6 0,4 9 42,22-15 0,6 16 0,-7 20 0,3 13 60,50 21 1,-47 40 0,-4 16-61,5 13 0,-6 18 0,-19-12 0,-4 10 0,0 8 0,-2 4 0,1 2 0,0 3 0,-1 4 0,0 4 0,-1 3 0,0 1 0,0 0 0,-2-7 0,0 2 0,0 0 0,0 2 0,0 1 0,-1 1 0,0 1 0,-3-15 0,1 1 0,-1 1 0,0 1 0,0 1 0,-1-1 0,1 1 0,-1-1 0,0 0 0,2 9 0,-1 0 0,-1 0 0,1 0 0,-1 0 0,1 0 0,-1-1 0,0 0 0,0-3 0,0-1 0,-1 1 0,1-1 0,-1 0 0,0 0 0,0-1 0,-1 0 0,0-1 0,0-1 0,-1 1 0,0-1 0,0-1 0,0 1 0,-1-2 0,1 0 0,0 6 0,0 1 0,-1-2 0,1 0 0,-1-1 0,0-2 0,-1 0 0,0 4 0,0-1 0,-1-1 0,0-1 0,0-2 0,0-2 109,0 7 0,0-1 0,0-2 0,-1-3 1,-1-3-1,0 3 0,-1-3 0,-1-4 1,0-6 381,1 26 1,-1-13-1,-2-22 1,0-29-1,-1-57 1,-2-58-460,0 16 0,-3-7 0,-2 0 0,-2-7 0,-1-3-32,1 4 0,0-3 0,-1-3 0,-1 1 0,-1-2 0,0-1 0,0 0 0,0-2-123,1-9 0,2-2 0,-1 0 0,1 3 0,0 12 0,0 1 0,1 3 0,1 4 58,2-11 0,1 5 0,0 13 1048,-4-10-787,16 143 1,-3 6-1,-2 24 1,2 13 0,0 0-127,0-21 0,1 4 0,0 3 0,1 3 1,1 2-1,-1 2 0,-1-11 0,1 2 0,0 1 1,0 3-1,0 1 0,0 1 0,1 2 1,0 0-121,-1-9 1,0 2 0,1 2 0,0 0 0,0 2 0,0 0-1,0 0 1,0 0 0,0-1 0,0 0 0,-1-3 0,1 1 0,-1 0-1,0-1 1,0 1 0,0-1 0,0 0 0,-1 1 0,1-1-1,0-1 12,-1 0 0,0-1 0,0 0 0,-1 0 0,1 0 1,-1-1-1,1 1 0,0-1 0,0 1 0,0-1 1,1-1-1,0 0 0,-1 0 0,1 0 0,0 0 0,0 0 1,1 0-1,-1-1 0,1 1 0,0-1-17,2 10 0,-1 0 1,1 0-1,1 0 0,-1 0 1,1 0-1,-1-1 1,1-1-1,-1 0 0,-1-5 1,1 0-1,-1 0 1,1-1-1,-1 0 0,1-1 1,-1-1-1,0 0 0,1-1-16,0 5 1,0 1 0,0-2 0,0 0-1,0-1 1,-1-2 0,1-1 0,-1-3 0,2 12-1,-1-1 1,0-3 0,0-1 0,-1-3-1,0-2-126,0 2 0,-1-1 1,0-4-1,-1-2 0,0-6 0,2 22 0,-1-8 1,-3-17-1,-3-2 0,-24-129 33,1-11 0,-4-19 0,6 11 0,-1-10 0,-2-8 0,1-2 162,3 14 1,-1-4 0,0-2 0,0-3 0,1 0 0,0-1 0,2 10 0,0-1 0,1-1 0,0-1 0,0 0 0,0-1 0,0-1 1,-1-5 0,0-2 0,0 0 0,0 0 0,0-2 0,1 1 0,-1 0 0,0-1 0,0 0 0,1 0 0,-1 0 0,1-1 0,-1 0 0,1 0-66,2 11 0,-1-1 1,1 1-1,0-1 1,0 0-1,0 0 1,0 1-1,0 0 1,-1-11-1,-1 1 1,0 0-1,0 0 1,1 1-1,-1 0 0,1 1-16,1 4 0,-1-1 0,1 0 0,-1 1 0,2 2 0,-1 2 0,1 2 0,-3-16 0,1 3 0,1 2 0,0 4 0,0 3 14,1-1 1,0 3-1,0 4 0,2 6 264,2-3 1,0 5-1,0 20 1,0 24 0,8 78-1,0-2 1,0 10-1,-2 4 1,0 8 0,-1 4-125,1 0 1,1 3-1,-1 4 1,1 2-1,-1 13 1,0 2-1,0 3 1,1 4 16,1-20 0,-1 4 1,2 1-1,-1 2 0,0-2 1,0-1-1,0 10 0,1 0 1,-1-1-1,1-1 1,-1 1-61,1 1 1,0 1-1,-1 0 1,2-2 0,1-1-1,1-9 1,0-1-1,1-1 1,1-1 0,1-1-30,1 13 0,2-1 0,0-3 0,1-5 327,2 6 1,2-4 0,1-11-1,2-5 1,3-20 0,1-33 163,-9-51 1,-9-53-296,-2 21 1,-4-9-1,-6 0 1,-5-7 0,-1-5-88,2 4 0,0-5 0,-1-3 0,-2-1 1,1 10-1,-1-2 0,0-1 0,-1-1 1,0-1-209,-1-5 1,1-1 0,-1-1-1,-1 0 1,1 0 0,-1 1-1,0 0 1,-1 1 0,0-1-1,1 1 74,1 0 0,0-1 0,0 1 0,0 2 0,1 3 0,-3-5 1,0 3-1,0 2 0,1 3 25,-2-14 0,0 3 0,2 7 327,-3-12 1,0 22 0,2 41-1,12 61 1,5 25 0,2 14-165,0 26 1,0 14 0,1-26 0,0 6 0,1 6 0,1 4-113,-1-13 1,1 5 0,0 2 0,0 2 0,1 0 0,0-1 0,1-1 0,0 0 0,0 0 0,1 1 0,0 0 0,2 0-134,1 7 0,1 0 0,1 2 0,1-1 0,-1-2 0,1-1 0,-1-10 0,0-1 0,1-1 0,-1 0 0,2-2 0,-1-1-28,3 12 1,2-1 0,-1-1 0,0-2-1,-2-4 1,-1 2 0,-1-3 0,-2-4-1,1-5-382,7 31 0,-3-14 195,-11-29 1,3-24 296,1-40 0,-8-76 0,1 17 0,-2-9 0,1-2 0,-2-8 0,0-5 0,0 4 0,-1-5 0,0-2 0,-2-4 0,-1 7 0,-1-3 0,-1-2 0,-1-3 0,0-2-76,-1 4 0,-1-3 1,0-1-1,0-2 0,-1-2 1,1 1-1,2 7 1,-1-1-1,1-1 0,0-1 1,-1-1-1,1 0 0,0-1 22,1 7 1,-1-2-1,1 0 1,0 0-1,0-1 1,-1 0-1,2-1 1,-1 0 0,0-1-1,0-1 1,1-1-1,-1 1 1,1-1-1,0 0 1,0-1-1,0 0-1,1 7 0,-1 0 1,1 0-1,0-1 0,0 0 1,1 0-1,-1-1 1,1 1-1,0 0 0,0 1 1,0-1-1,1 0 1,-1 1-1,1-1 0,0 0 1,0 0-1,1 1 0,0-1 0,0-1 0,0 1 1,1 0-1,-1-1 0,1 1 1,0-1-1,1 1 1,-1-1-1,0 1 0,0-2 1,1 1-1,-1 0 1,1-1-1,0 1 0,0 0 1,0-1-1,0 1 0,0 1-3,1 1 0,-1 0 0,1 0 0,0 1 0,0-1 1,0 1-1,0 0 0,1 1 0,-1-1 0,1-7 0,0 0 1,1 0-1,-1 1 0,1-1 0,0 1 0,0 0 0,0 0-4,1 0 1,-1 0-1,0 0 1,1 0-1,0 0 1,1 0-1,0 1 1,1 0 0,1 3-1,0 0 1,1 1-1,0-1 1,1 2-1,0-1 1,2 2-1,-1 0 11,3-9 0,1 2 1,0 0-1,2 1 0,-1 1 1,2-1-1,-1 2 0,1 1 1,0 1-1,0 0 1,1 1-1,0 1 0,2 1 1,0 1-40,4-6 1,1 2-1,1 1 1,1 1 0,0 2-1,0 2 1,3-8 0,0 2-1,1 2 1,0 3-1,3 2 62,5-6 1,3 3-1,1 4 1,0 6 0,5-2-1,1 6 1,3 11 272,12 1 1,5 22 0,0 29 0,-1 24-83,-1 43 1,-8 28 0,-22-19 0,-3 11 0,-1 7 0,-3 5-159,-4-6 0,-2 7 0,-2 4 1,0 4-1,0 1 0,-1 0 0,-1-8 1,-1 2-1,1 1 0,-2 1 0,1 1 1,-1 2-1,-1 0-5,-2-13 0,-1 1 0,-1 1 0,1 1 0,-1 0 0,0 1 0,0 0 0,0-1 0,-1 0 0,1 0 0,-1 0 0,0 1 0,0-1 0,0 0 0,0 0 0,-1 0 0,1 0 0,-1 0 0,1 10 0,0 1 0,0-1 0,-1 0 0,1 1 0,-1-2 0,1 0 0,-1-1 0,0-5 0,0 0 0,0-1 0,1-1 0,-1 0 0,0 0 0,0 0 0,0 0 42,0 0 1,-1 0 0,1 0 0,0 0 0,-1 0-1,1-2 1,0 0 0,0-1 0,1 3 0,0-1-1,-1 0 1,1-2 0,0 0 0,0-2 0,0-1-43,1 7 0,1-1 0,-1-1 0,0-2 0,0-3 0,-1-2 0,3 19 0,-2-4 0,1-4 0,-2-7 327,1-3 1,-2-6 0,1-9-273,0 6 0,2-23 0,-2-41 0,-3-84-55,-3 3 0,-1-17 0,-2 13 0,-2-9 0,0-8 0,0-3 0,1 12 0,0-5 0,0-4 0,1-2 0,-1-2 0,0 0 0,0 5 0,-1-1 0,1-2 0,-1-1 0,1-2 0,0 0 0,-1-1-58,1 5 0,0-2 0,-1-1 0,1 0 0,0-1 1,0-1-1,0 0 0,0 0 0,0 8 0,0 0 0,0-1 1,0 0-1,1-1 0,-1 1 0,1-1 0,0 0 0,0 0 0,0-1 0,0-1 0,1 0 0,-1 0 0,1-1 1,0 1-1,1 1 0,-1 0 0,1 1 0,0-7 0,1 1 1,0 1-1,0 0 0,1 0 0,0 1 0,0 0 0,1 0 68,-1 3 0,2 0 1,0 0-1,0 0 1,0 1-1,1 1 1,0 2-1,0 2 1,1-15-1,1 2 0,0 3 1,1 1-1,0 2 1,2 3-11,1-2 0,2 2 0,0 3 0,1 3 0,-1 5 0,6-25 0,0 7 0,3 13 327,7 13 1,0 14 0,12-10 163,-5 68 1,-6 61-360,-14-16 1,0 8 0,-3 11 0,1 11 0,-1 4-133,-1-4 0,-1 5 0,1 4 0,2 4 0,-2-13 0,1 3 0,1 3 0,0 3 0,1 2 0,0 2-62,-2-8 1,0 3-1,1 2 1,-1 1-1,1 2 1,1 0-1,0 0 1,0 0 0,1 2-1,0 2 1,1-1-1,0 1 1,1 0-1,0 1 1,-1 0-1,1 0 4,-1-8 0,0 2 0,0 0 0,1 0 0,-1 0 1,-18-75 48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6:19.858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277 1531 24575,'-38'82'0,"0"0"0,0 0 0,-1 1 0,4 12 0,3-1 0,8-3 0,9-13 0,6-2 0,3-1 0,3-3 0,3-2 0,3 4 0,0 12 0,2 2 0,2 3-123,-1-16 0,1 1 0,2 2 0,1 0 0,4 10 0,2 2 0,2 0 0,2 2 13,-1-14 1,2 0 0,0 2 0,1-2-1,-1 0 1,3 12 0,0-2 0,-1 0-1,0-2-31,-1-3 1,0-1-1,0-2 1,-3-4-1,1 4 1,-3-4-1,-2-6-351,0 5 0,-4-13 148,2-12 344,-13-108 0,0-20 0,-2-14 0,1 10 0,-1-6 0,-1-4 0,-1 12 0,-1-2 0,0-3 0,-1-3-99,0 7 1,0-4 0,-1 0-1,0-2 1,4 43 48</inkml:trace>
  <inkml:trace contextRef="#ctx0" brushRef="#br0">418 3534 19473,'-4'-59'-63,"-1"-33"-36,-1-1 17,2 11 0,-1-1 0,1-1 0,0 0 0,-1-1 0,1 0 0,-1-2 0,1 0 0,-1-1 0,0 0 0,0-1 0,1 1 15,-1-1 1,1-1 0,-1 0 0,1 1 0,-1 0-1,2 1 1,-2-13 0,2 0 0,-1 1 0,1 2-1,0 1 67,1 7 0,1 0 0,0 1 0,0 3 0,0 3 0,0-2 0,0 3 0,1 3 0,0 3-7,-1-9 1,1 3-1,1 7 1,-1-4-1,0 10 7,0-9 491,0 91 1,0 67-296,-1 3 1,2 11-1,1-16 1,1 4 0,0 4-119,0-11 0,0 2 0,0 3 0,1 2 0,2 10 0,0 3 0,1 2 0,0 2-168,-1-11 1,0 3-1,1 1 1,-1 1 0,2 0-1,0-11 1,0 0 0,1 2-1,0-1 1,0 2-1,0 0 0,1 6 1,0 2-1,0 1 1,-1 0 0,1-2-1,0-1 1,1 10 0,0-2-1,0-1 1,0-1-1,0 0-20,-2-2 1,1 0 0,-1-2 0,0-1-1,-1-3 1,1 7 0,-1-3 0,0-3-1,0-3 293,1 10 0,0-5 1,-1-7-184,-1 10 0,-1-15 6,3-15 1,8-154 0,-6 19-1,0 0 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11:30.069"/>
    </inkml:context>
    <inkml:brush xml:id="br0">
      <inkml:brushProperty name="width" value="0.35" units="cm"/>
      <inkml:brushProperty name="height" value="0.35" units="cm"/>
      <inkml:brushProperty name="color" value="#37B9D8"/>
    </inkml:brush>
  </inkml:definitions>
  <inkml:trace contextRef="#ctx0" brushRef="#br0">0 0 24575,'57'11'0,"21"-2"0,-27-9 0,-40 0 0</inkml:trace>
  <inkml:trace contextRef="#ctx0" brushRef="#br0">288 20 24575,'11'0'0,"49"0"0,2 0 0,0 0 0,1 0 0,-2 0 0,-2 0 0,0 0 0,1 0 0,0 0 0,-4 0 0,-1 0 0,0 0 0,-1 0 0,31 0 0,-9 0 0,-11 0 0,5 0 0,-11 0 0,0 0 0,-22 0 0,-11 0 0,17 8 0,-19-4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6:33.745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2529 806 24575,'-36'67'0,"0"0"0,-1-1 0,4 0 0,1-1 0,10 0 0,18 20 0,8 0 0,-4-18 0,0 2 0,0 2-164,1 8 0,-1 2 0,-1 1 0,0 6 0,-2 2 0,1 2 23,0 4 1,0 2-1,-1 2 1,-1-20-1,-2 0 1,0 2-1,3-32 65</inkml:trace>
  <inkml:trace contextRef="#ctx0" brushRef="#br0">1932 2808 13367,'-1'-68'-46,"1"-27"-20,-1 1 1,0 1-1,0 0 1,0-5-1,0 0 1,0 2-1,-1 0 1,1 1-1,0 1 0,0 1-24,-1-8 1,1 0-1,0 2 1,0 1 0,0 2-1,0 3 1,1-7 0,-1 3-1,1 1 1,0 3-1,-1 4 335,-1-5 1,1 4 0,-1 3 0,0 5-125,1-7 0,1 6 1,-1 20-122,1 19 0,0 110 0,0 56 0,0-53 0,0 8 0,0 6 0,0 4 0,0 2 0,0-8 0,0 2 0,0 4 0,0 3 0,0 1 0,0 2 0,0 2-52,0-6 0,0 1 0,0 3 1,0 1-1,0 2 0,0 0 0,0 1 1,0 0-1,0 1 0,0-6 0,0 1 1,1 1-1,-1 0 0,0 1 0,0 0 1,0 0-1,1 2 0,-1 0 0,0 0 9,1-3 0,-1 1 0,0 1 1,1 0-1,-1 1 0,1 0 0,-1 0 1,1 1-1,0 0 0,0 0 0,0 1 1,0-5-1,0 0 0,1 0 0,-1 1 1,1 0-1,0 1 0,0 0 0,0-1 1</inkml:trace>
  <inkml:trace contextRef="#ctx0" brushRef="#br0">1953 4101 14197,'-1'-92'-56,"-1"-8"-5,0 2-1,0-1 1,0 0-1,0 1 1,0 0-1,0-1 1,1 35 20</inkml:trace>
  <inkml:trace contextRef="#ctx0" brushRef="#br0">1676 2821 11313,'-2'-61'-21,"-1"-27"-10,0-11-1,1 1 1,-1 1-1,1 2 1,0 2-1,1 0 1,-1 2-48,1-6 1,-1 1 0,1 1 0,0 3 0,0 2-1,1 5 79,-1-18 0,0 3 0,1 8 0,-1 14 0,1-8 0,0 42 0,0 79 0,0 32-110,0 16 1,0 16 0,0 11 0,0-28-1,0 6 1,0 5 0,0 4 0,0 2-1,0 1 63,0-11 0,0 3 0,0 2 0,-1 1 1,1 1-1,0 1 0,1 1 0,-1-1 1,2-6-1,-1-5 3</inkml:trace>
  <inkml:trace contextRef="#ctx0" brushRef="#br0">2202 4382 20500,'-2'44'-40,"-4"54"-50,0 0 1,1 1 0,1-1-1,1-14 1,0 0 0,1 0-1,0 1 1,0-1-1,1 1 8,-1 0 0,1 1 0,0 0 0,0 0 0,0 0 0,0 1 0,1 0 0,-1 1 0,1 0 0,-1 1 0,1-2 0,0 1-8,0-2 1,0-1-1,0 1 1,0-1 0,0-1-1,0-1 1,0 9 0,-1-1-1,1-1 1,0-1-1,-1-2-51,0 14 1,-1 0-1,0-4 1,0-4-1,0 7 1,-2-5-1,-1-9-351,-3 1 0,-3-11 466,-9 18 1,9-149 0,7-15-1,2-16 26,1 0 0,1-8 0,-1-7 0,-1 21 0,0-4 0,-1-4 0,0-2 0,0-2 0,-1 1 0,-1-3 0,1-2 0,-1-1 0,1-2 0,-1 1 0,2 11 0,0 0 0,0-1 0,0-1 0,0 0 0,0-1 0,0 0-66,-2-6 0,1-1 1,-1 0-1,0-2 1,0 1-1,0-2 1,1 1-1,1 8 1,-1-1-1,1 0 1,1-1-1,-1 0 1,1-1-1,-1 0 0,1 0 4,0-4 1,1 49 30</inkml:trace>
  <inkml:trace contextRef="#ctx0" brushRef="#br0">2044 2816 10220,'0'-12'0,"0"-82"0,-1 2 0,0 2 0,1 3-55,-1-13 1,0 2 0,1 3-1,0 7 1,-1 8 54,3-14 0,-1 10 0,-4 46 0,-8 73 0,4 28 0,1 25 0,0 9 0,2-14 0,0 7 0,1 5 0,0 5 0,-1 3 0,2-22 0,-1 4 0,1 3 0,-1 2 0,0 1 0,1 1 0,0 1 0,0-1 0,0 5 0,0 1 0,1 1 0,-1 0 0,1 1 0,0 1 0,0 1 0,0 1 0,0-15 0,1 1 0,0 1 0,0 0 0,0 1 0,0 0 0,0 1 0,0 0 0,1 1 0,-1-1 0,0 5 0,1 0 0,-1 0 0,1 1 0,-1 0 0,1 0 0,-1 1 0,1 0 0,0 1 0,1-1 0,-1-6 0,0 1 0,0 0 0,0 0 0,0 1 0,0-1 0,1 1 0,0 0 0,0 0 0,1 0 0,1 0 0,0 2 0,1-1 0,1 1 0,-1 1 0,1-1 0,1 0 0,0 1 0,0-1 0,1 1 0,0-1 0,1 0 0,0 1 0,1-1 0,0 1 0,1 0 0,0 0 0,1 0 0,0 0 0,0-1 0,0 0 0,1 0 0,-1-2 0,0-2 0,1-1 0,0 0 0,0 0 0,0-1 0,1 0 0,-1 0 0,1-1 0,0 0 0,1 0 0,-1 0 0,2 6 0,0 1 0,1-1 0,0 0 0,0 0 0,1-1 0,-1 0 0,0-2 0,1-1 0,-1-1 0,1 1 0,-1-1 0,1-1 0,0-1 0,0-1 0,-1 0 0,1-2 0,0-1 0,-1-1 81,3 13 1,0-1 0,0-2 0,0 0 0,0-3 0,-1-2 0,-1-3 0,4 14 0,0-2 0,-2-3 0,0-5 0,-1-5 1,2 19 1,-1-7 0,-3-10 0,0 6 0,-1-36 150,-9-57-234,1-55 0,-6-38 0,-1 13 0,-3-12 0,-2-9 0,1-3 0,0 13 0,-1-4 0,1-4 0,-2-3 0,0-1 0,-1-2 0,0 18 0,-1-2 0,0-1 0,-1-2 0,0 0 0,-1-2 0,-1 0 0,-1-1 0,0 0 0,-2 0 0,0-2 0,-1-1 0,-1-1 0,1 0 0,-1-1 0,0 0 0,1 1 0,1 5 0,1 1 0,-1-2 0,0 1 0,1-1 0,-1 0 0,0-1 0,0 1 0,0 0 0,0-1 0,-1 0 0,0 0 0,-1-1 0,1 1 0,-1-1 0,0 0 0,0 0 0,1 1 0,0-1 0,0 0 0,0-1 0,1 0 0,0 0 0,-1 0 0,1-1 0,0 1 0,1 0 0,-1 0 0,0 0 0,0 1 0,1 0 0,-1 0 0,0 1 0,0-1 0,0 0 0,1 1 0,0 0 0,-1 1 0,2 0 0,-1 0 0,0-5 0,1 1 0,-1 0 0,1 0 0,0 1 0,1 0 0,-1 1 0,1 0 0,0 0 0,1 4 0,-1 0 0,1 0 0,0 0 0,1 1 0,-1 1 0,1 0 0,0 2 0,0 1 0,-1-14 0,-1 1 0,2 2 0,-1 1 0,1 1 0,0 3 0,1 1 51,0 0 0,1 1 0,1 2 0,0 3 0,0 2 0,0 3 1,0-17-1,-1 3 0,2 6 0,0 9-51,0-19 0,1 17 36,1 1 1,-2 127 0,-1 38-37,1-8 0,-1 10 0,1 10 0,2-22 0,0 5 0,1 5 0,0 4 0,0 2 0,0 2 0,-1-8 0,1 3 0,0 3 0,1 1 0,-1 2 0,0 0 0,0 1 0,1 0 0,0-4 0,-1 0 0,1 1 0,0 0 0,0 1 0,0 1 0,0 1 0,1 0 0,-1 1 0,0-1 0,0 0 0,0 2 0,0 0 0,0 1 0,0 0 0,1 0 0,0 1 0,1 0 0,1-1 0,0 3 0,1-1 0,0 1 0,1 0 0,1 1 0,0-1 0,0 1 0,0-1 0,1 1 0,0 0 0,-1-8 0,1 1 0,0 0 0,0-1 0,0 1 0,1 0 0,-1 0 0,2 0 0,-1 0 0,1-1 0,1 0 0,1 8 0,0 0 0,2-1 0,-1 1 0,1-1 0,0 0 0,1 0 0,0 0 0,0-1 0,-1 0 0,1-3 0,0 1 0,0-1 0,0 0 0,1 0 0,-1-1 0,1 0 0,0-1 0,-1-1 0,1 0 0,0 2 0,1-1 0,-1-1 0,0 0 0,1-1 0,-1 0 0,0-2 0,0 0 0,0-1 0,1 2 0,-1 0 0,0 0 0,0-2 0,0 0 0,-1-2 0,0-2 0,0-1 0,1 11 0,0-1 0,0-1 0,0-4 0,-2-3 0,1-4-42,1 10 1,0-5-1,0-5 1,-1-6 41,0 11 0,0-7 0,-1-41 0,-2-49 0,-5-57 0,-5-32 0,0 28 0,0-6 0,-1-7 0,0-4 0,-1 8 0,0-4 0,-1-4 0,0-3 0,0-3 0,-1-1 0,0 8 0,0-2 0,-1-3 0,1-2 0,-2 0 0,1-2 0,-1 0 0,-1 1 0,1 5 0,-1 0 0,0-1 0,-1 0 0,1-1 0,-2 0 0,0-1 0,0 0 0,-1 0-50,0 4 1,-1-1 0,-1 0 0,0 0 0,-1-1 0,1 0-1,-1 0 1,0 0 0,0 0 0,1 0 0,0 0 0,-1 0 0,1 0-1,0-1 1,-1 1 0,1 0 0,0 0 0,-1 0 0,1 0-1,0 0-2,0 1 0,-1-1 0,1 1 1,0 0-1,0 0 0,0 0 0,0 0 1,0 0-1,0 1 0,0 1 0,-1-7 1,0 0-1,1 0 0,-1 1 0,0 0 1,1 1-1,0 0 0,0 0 0,0 0 37,1 3 1,0 0-1,0 1 1,1-1-1,-1 1 1,1 1 0,0 0-1,0 2 1,0 2-1,-1-14 1,1 1-1,-1 2 1,1 1 0,0 2-1,1 1 1,0 3 14,1-2 0,1 2 0,1 2 0,0 1 0,0 3 0,1 2 245,-2-24 1,1-1 0,1 11 0,-1 20 737,-4-7-808,-2 169 1,6-13 0,1 19 0,0 11 0,0 1-176,1-20 0,1 2 0,0 4 0,0 1 0,0 2 0,0 0 0,0-6 0,1 1 0,-1 1 0,1 1 0,0 2 0,0 0 0,0 1-62,1-5 1,-1 1-1,1 1 1,0 0-1,0 2 1,0-1-1,0 1 1,1-1 0,0 3-1,1 1 1,-1-1-1,1 1 1,0 1-1,0-1 1,1 0-1,-1 0 0,1 0 1,1 1-1,-1-1 1,1 1 0,0 0-1,1-1 1,0 0-1,0 0 1,1-2 0,0 1-1,1-1 1,0 0 0,0 0-1,1-1 1,1 0-1,0-1 126,2 9 0,1 0 0,2-1 0,-1 0 0,1-2 0,0-1 0,-1-2 0,1 5 0,0-1 0,1-1 0,-1-3 0,0-1 0,0-3-64,2 6 0,1-3 0,-1-1 0,0-4 0,-2-4 163,-3 0 1,-1-2 0,0-6 0,2-9 0,8 18 0,2-26 819,-3-40-761,5-66 0,-12-15 0,-4-19 0,0-5-222,1 9 0,0-3 0,-1-5 0,-1-4 0,-2 11 0,-1-3 0,-1-4 0,0-2 0,-1-1 0,1-2-71,-1 2 1,0-3 0,0-1 0,0-2-1,0 0 1,-1 0 0,1 0 0,-1-2 0,0 0-1,0 0 1,-1 0 0,0-1 0,1 0-1,-1-1 5,1 9 0,-1-1 1,1-1-1,-1 1 1,0-1-1,0 0 1,-1 2-1,0 0 1,-1-7-1,0 2 1,-1-1-1,-1 1 1,1 1-1,-1 0 0,0 0-16,1 2 0,-1 0 0,0-1 0,1 2 0,-1 0 0,0 2 0,0 2 0,0-19 0,-1 2 0,0 3 0,1 2 0,0 3 327,2-5 1,0 3 0,1 4 0,0 7-108,0-3 0,0 6 0,1 19 0,0 6 107,0 135 1,0-11 0,0 15 0,0 4-137,0-1 0,0 6 0,0 3 0,0 2 1,0-8-1,0 2 0,0 2 0,0 1 1,0 2-107,0-9 1,0 3 0,0 0-1,0 2 1,0-1 0,0 0-1,0 1 1,0 1 0,0-1-1,1 1 1,-1 0 0,1-1-94,0 0 1,0 1-1,0-1 1,0 0 0,0-1-1,0-3 1,1 8 0,0-2-1,0-1 1,0-2-1,1 0-107,1-7 0,-1 0 1,1-1-1,1-2 0,-1-3 173,1 5 0,0-2 1,0-5-1,0-7 515,0 12 1,0-17-1,4-12 1,-7-141-296,1 20 1,1-10-1,-1 6 1,-1-5 0,2-5-75,-1 4 1,0-5 0,1-2 0,-1-1 0,-1-8 0,1-2 0,-1-2 0,-1-2-190,0 8 0,-1-2 0,0-2 0,0 0 0,-1 0 1,1 1-1,0 0 0,0 0 0,0-1 0,0 2 67,1-1 0,-1 1 0,1-1 0,-2 3 0,0 1 0,-1 8 0,0 2 0,-2 1 0,1 2 0,-1 2 0,0-4 0,-1 1 0,0 4 0,0 4 245,-3-4 1,0 4 0,0 14 0,-10-9-237,5 127 1,-3 24 0,-1 19-10,5-10 0,2 6 0,0 6 0,2-11 0,1 4 0,1 2 0,1 2-51,0-12 0,0 1 0,1 2 0,1 1 1,0 0-1,1-10 0,1 0 0,0 1 1,0 0-1,0 1 0,0-1 51,0 2 0,0 0 0,0 1 0,0-1 0,0 0 0,0-1 0,0 15 0,1 0 0,0-1 0,0 0 0,1 0 0,0 0 0,0 1 0,0-1 0,1-2 0,-1-2 0,2 7 0,-1-4 0,1-1 0,0-4-246,1-12 0,1-2 0,0-3 0,1-5 39,3 39 0,2-22 0,-1-36 534,-3-78 1,-1-22 0,-1-13-132,2-28 1,-1-11-1,-2 7 1,-2-6 0,1-6-92,-1 12 0,-1-5 1,1-1-1,-1-2 1,0 14-1,0-2 1,-1 0-1,0-1 1,0 0-205,1-2 1,-1 0 0,0-1-1,0-1 1,-1 1 0,0 0-1,-1-1 1,-1 1 0,0 0-1,-1 0-11,0 4 1,-1 0 0,-1 1 0,0 1-1,1 3 1,0-9 0,0 4 0,0 1-1,-2 3-175,-3-15 1,-2 3 0,2 6 611,4 19 1,2 3 0,-2 10 655,-11-30-492,6 87 1,-8 52-247,8 0 1,2 11 0,-1 29 0,0 11-83,3-17 1,1 4 0,0 2 0,0 6 0,0 3 0,0 2-287,3-17 0,-1 3 0,1 1 0,0-1 0,1-1 0,-1 0 0,1-1 0,1 0 2,0-3 1,1-1 0,0-1-1,1-3 1,-1 9 0,0-3 0,0-6 120,0 11 0,0-13 983,0 2 0,0-71-738,0-43 1,0-30 0,0-18 0,0-9-152,0 12 0,0-5 1,0-5-1,-1 6 1,1-3-1,-1-3 1,0-3-185,1 9 1,-1-3-1,0-2 1,-1-1 0,0-1-1,-1 11 1,0-2 0,0-1-1,-1 0 1,0-1-1,-1-1 8,0-6 0,-1-2 0,-1 0 0,0-1 0,0 1 0,0 1 0,0 1 0,-1 2 0,1-1 0,-1 1 0,0 0 0,0 0-8,0 1 1,-1 1-1,0 0 1,0 0 0,0 2-1,1 2 1,-1-7 0,1 2-1,0 1 1,1 2-1,0 3-51,-1-10 1,1 2-1,1 3 1,1 4-1,-1-7 1,2 5-1,0 5-57,1-21 1,0 23 197,1 50 0,-1 73 0,-1 38 0,2-16 0,1 11 0,-1 5 0,1 4 0,-1 0 0,1 5 0,-1 3 0,1 3 0,0 4-66,1-15 0,-1 4 1,1 2-1,0 2 1,1 1-1,-1 0 1,0 0-1,0-8 1,1 0-1,-1 1 1,1 1-1,-1 0 1,1 0-1,0 1 0,0 0 4,0 4 1,0 2-1,0 0 1,0 1-1,0-1 1,1 0-1,1 0 1,0-1 0,0-4-1,1-1 1,0 0-1,0 0 1,1-1-1,0 0 1,1 0-1,0-1-14,1 8 0,1 0 1,0 0-1,1-1 0,0-2 1,0 0-1,-1-2 1,2 4-1,0 0 0,0-2 1,0-2-1,0-2 0,-1-4-170,3 19 0,0-4 0,-1-5 0,0-5 87,-1 7 0,0-6 0,-2-21 0,3-14 0,-2-123 159,0-1 0,1-16 0,-3 12 0,-1-8 0,0-6 0,-1-3 0,0 12 0,0-4 0,-1-3 0,1-2 0,-1-2 0,0 0 0,-1 4 0,0-2 0,0 0 0,-1-2 0,1-2 0,-2 0 0,1-2-58,-1 2 0,-1-1 0,0-2 0,0-2 0,0 1 1,-1-2-1,1 1 0,0-1 0,0 9 0,0-1 0,0 0 1,0-1-1,0 1 0,0-2 0,0 1 0,0-1 0,0 0 57,0-3 0,0 0 0,0-1 0,0 0 0,0-1 0,0 0 0,0 1 0,0 0 0,0 0 0,0 0 0,0 1 0,0 0 0,0 0 0,0 0 0,0 0 0,0 0 0,0 1 0,0 0-61,0 1 1,0 0-1,0 0 1,0 0-1,0 1 1,0 0-1,0 1 1,0 1 0,0 1-1,0-14 1,0 0-1,0 2 1,0 1-1,0 1 1,0 1-1,0 3-28,0-5 1,0 1-1,0 1 1,0 3 0,0 2-1,0 3 1,0 2 0,0 1-1,0 4 1,0 3-1,0 6 417,0-14 1,0 7 0,0 12 655,0-24-925,0 142 1,0 42 0,0-17 0,0 11 0,0 7 0,0 4-59,0-16 0,0 4 0,0 3 0,0 3 0,0 0 0,0 2 0,0-5 0,0 1 0,1 2 0,-1 1 0,0 1 0,1 0 0,-1 1-62,1-6 1,-1 1-1,1 0 1,0 2-1,0-1 1,0 1-1,0-1 1,0 1 0,0-1-1,0 0 1,0 0-1,0 0 1,1 0-1,-1 0 1,1 0-1,0 0 19,0 2 0,0 0 0,0 0 1,1 0-1,-1-1 0,1 1 0,0-1 1,-1-1-1,1 9 0,0-1 0,-1 0 1,1-1-1,0 0 0,0 0 1,0-1 42,-1-3 0,1 0 0,0 0 0,0-1 0,-1 0 0,1-3 0,0-1 0,1 2 0,-1-1 0,0-1 0,1-2 0,0-3 0,0-1 140,2 24 0,1-4 1,0-3-1,-1-7 1,1-1-1,-1-6 1,1-9 186,2 5 1,1-18 0,4-30-135,-8-92 0,2-30 0,1-20-193,-2 32 0,0-6 0,0-5 0,-1-4 0,-2 0 0,0-5 0,0-4 0,-1-2 0,-1-3-27,0 17 1,-1-3 0,0-2 0,0-1 0,0-1 0,-1-1 0,1 1 0,-1 7 0,0 0 0,0 0 0,0-1 0,-1 0 0,1 0 0,-1-1 0,0 0 26,0-3 0,0-1 0,0 0 0,-1 0 0,1 0 0,-1 0 0,0 0 0,-1 1 0,1 3 0,0-1 0,-1 1 0,0 1 0,1-1 0,-2 1 0,1 0 0,-2 0-66,1 2 0,-2-1 1,1 1-1,-1 0 1,-1 0-1,1 1 1,0 1-1,1 1 1,-1-5-1,0 1 1,1 1-1,-1 1 1,1 1-1,-1 1 0,0 2-44,-1-19 1,-2 1 0,1 3 0,0 2-1,1 3 1,1-4 0,0 3 0,1 4-1,0 8 437,3 5 1,-1 7 0,2 8 163,3-4 1,-6 27-165,-14 50 1,8 69 0,5 38-324,-2-39 0,-2 6 0,0 4 0,1 4 0,4-2 0,0 3 0,2 4 0,0 2 0,-1 3-70,1-16 0,0 3 1,0 2-1,0 1 1,0 2-1,0 0 1,1 0-1,0-8 1,0 2-1,1 0 1,-1 0-1,1 1 1,-1 1-1,1-1 0,0 1 4,-1 4 1,1 0-1,-1 0 1,1 1-1,0 0 1,0 0-1,1 0 1,0 0 0,0-1-1,1 0 1,1 0-1,-1 1 1,1-1-1,0 0 1,1-1-1,0 1 58,0-3 0,0 1 1,1 0-1,-1 0 1,2-1-1,-1-1 1,0-2-1,1-1 1,-1 2-1,1-2 1,0 0-1,0-2 1,1-1-1,-1-1 1,1-2 3,1 7 0,1-1 0,0-1 0,0-2 0,0-3 0,0-3 0,1 19 0,1-1 0,-1-9 0,-2-14 0,-3 2 0,1-36 245,0-60 1,-6-29 0,-7-23 0,-1-7-163,0-2 0,-1-8 1,-2-4-1,0-4 1,1 18-1,-1-4 1,-1-1-1,0-4 1,-1-1-1,-1-2-83,-1-1 0,-1-4 0,-1-2 0,-1-1 0,0-1 0,1-1 0,0 1 0,3 11 0,0 0 0,0-1 0,0 0 0,1 0 0,-1-1 0,0 1 0,0-1-62,0-3 1,-1 1-1,0-2 1,0 1-1,0 0 1,1-1-1,-1 2 1,1-1 0,0 4-1,0-1 1,1 1-1,-1 0 1,1 1-1,0 0 1,0 0-1,0 1-14,-1-8 0,0 0 1,0 1-1,0 0 0,0 1 1,0 1-1,0 2 1,-1-6-1,-1 0 0,1 2 1,0 1-1,0 2 0,2 3-121,0-2 0,1 1 1,0 4-1,1 2 0,0 4 524,-4-26 1,0 7 0,-1 12-1,-1 7 1,-3 27 0,0 47-83,-12 78 1,18-8 0,3 16 0,-1 6-230,-3 2 0,0 6 0,-1 6 0,3 4 0,4-16 0,2 3 0,0 4 0,1 3 0,1 1 0,0 3-72,1-14 1,0 2 0,0 3-1,1 1 1,-1 0 0,2 1 0,-1 1-1,1-2 1,-1 4 0,1-1 0,1 1-1,-1 1 1,1-1 0,0 1-1,0 0 1,1-1 55,0-8 0,-1-1 0,1 1 0,1 0 0,-1 0 0,1-1 0,0 0 0,1 0 0,0-1 0,1 6 0,1 0 0,0-1 0,1 0 0,-1 0 0,2-1 0,-1 0 0,1 0-66,1-2 0,-1 0 1,1 0-1,0 0 1,1-1-1,0 0 1,0-2-1,0 0 1,1 3-1,0 0 1,1-1-1,0-1 1,0-2-1,0-1 0,0-1-84,3 17 0,0-1 1,1-3-1,-1-3 0,-1-3 395,-1 4 1,-1-1 0,-1-7 0,0-10 245,6 15 1,-4-27-247,-9-48 1,2-59 0,-1-52 0,-1-7-219,-1 27 1,0-5 0,-1-5-1,-1-2 1,0-3 0,0-2-1,-2-3 1,1-3 0,-2-2-1,1-3 1,-1-1-90,0 13 1,0-2-1,-1-2 1,0-1-1,0-2 1,0 0-1,-1 1 1,1-1 0,-1-1-1,0-1 1,0 0-1,0 0 1,0-1-1,-1 1 1,-1-1-1,0 0 7,0 9 0,-1-1 1,0 1-1,-1-1 0,0 0 1,0 0-1,0 1 1,1 0-1,-1 0 0,2 1 1,-1 1-1,0-1 1,1 1-1,-1 0 0,1 0 1,-1 1-1,1 0 0,0 0-11,0-6 0,-1 0 1,1 0-1,0 0 1,0 1-1,0 1 1,0 0-1,0 1 1,-2-9-1,1 1 1,-1 1-1,0 1 1,0 0-1,2 1 0,0 1 56,1 6 1,1 0-1,0 2 1,1-1-1,0 2 1,0 1 0,-1 1-1,0-5 1,-1 1-1,0 1 1,0 2-1,2 2 1,0 1 254,2-21 1,2 3 0,0 3 0,0 5 72,-2-5 0,1 4 1,0 13-319,2 5 0,0 35 0,0 85 0,0 56 0,0 8 0,0-31 0,0 4 0,0 5 0,0 4 0,0 6 0,0-11 0,-1 5 0,1 4 0,-1 3 0,1 1 0,0 2 0,1 0 0,0-1 0,1-6 0,1 0 0,1 0 0,-1 1 0,2 1 0,-1 0 0,1 1 0,-1 0 0,1 0 0,0-4 0,-1 0 0,1 1 0,-1 0 0,1 0 0,0 1 0,1 0 0,0 0 0,0-1 0,0 0 0,1 0 0,1-1 0,0 1 0,0 0 0,1-1 0,0 1 0,0-1 0,0 0 0,0 0 0,0 0 0,0 0 0,1-1 0,-1 0 0,1 1 0,0-1 0,-1 0 0,1-1 0,1 0 0,-1-1 0,0-1 0,1 3 0,1 0 0,-1-1 0,1-1 0,-1 0 0,1-1 0,0-1 0,0 0 0,0 0 59,1 5 0,0 0 1,0 0-1,0-1 1,0-1-1,0-2 1,0-1-1,0-2 1,2 13-1,0-2 0,0-3 1,-1-1-1,1-2 1,1-3-60,0 2 0,2-1 0,-1-3 0,0-4 0,0-4 191,1 16 0,-1-7 1,2-14-192,5-6 0,-2-34 0,-9-126 0,-8 34 0,-1-8 0,0-10 0,-2 0 0,-1-9 0,-1-6 0,-1-5 0,1-1 0,0 9 0,0-3 0,-1-3 0,1-3 0,-1-1 0,-1-1 0,-1 0-110,1 14 1,-1-1 0,-1-1 0,0-1-1,-1 0 1,1-1 0,-1-1 0,0-1-1,0 0 60,1 2 1,-1 0 0,0-2 0,1 0 0,-2 0 0,1-1-1,0-1 1,-1 1 0,0-1 0,0 1 0,-1-3 0,0-1 0,0 1-1,-1-1 1,0-1 0,0 1 0,0 0 0,0 0 0,1 0-1,-1 0 0,1 0 1,-1 1 0,0 0 0,4 36 18</inkml:trace>
  <inkml:trace contextRef="#ctx0" brushRef="#br0">1928 5039 11098,'2'87'-38,"1"9"6,-1-3 0,0-1 1,1 1-1,-1 0 0,1 1 1,0 0-1,-1-1 1,1 1-1,1 0 0,-1 0 1,1 0-1,0 0 0,0-1 1,0 1-1,1 0 1,0 0-1,1 0 0,-1 0 1,1 0-1,0 0 0,0 0 1,0-1-1,1 1 1,-1 0-1,1-1 0,0 1 32,0-1 0,0 0 0,1 0 0,-1 0 0,1 0 0,0 0 0,0 0 0,0 0 0,0-1 0,1 0 0,0 0 0,0-1 0,0 0 0,0 3 0,1-1 0,0 1 0,1-1 0,-1-1 0,1 0 0,0 0 0,0 0 0,0-1 0,0 0 0,1 0 0,-1 0-13,1 5 0,1 0 0,0 1 0,0-1 0,1-1 0,-1 1 0,0-2 0,1 0 0,-1-1 0,0-2 0,0 0 0,1 8 0,0-1 0,0 0 0,-1-2 0,1-1 0,-1-1 0,1-1 0,-1-1 0,0-1 13,1 13 0,1-1 0,-1-2 0,0-1 0,0-2 0,0-3 0,-1-4 0,2 12 0,-1-3 0,1-4 0,-2-5 0,-1-6 81,2 16 0,-3-8 0,4-19-81,15 2 0,-21-137 0,-7-52 0,0 36 0,-1-10 0,-2-8 0,1-4 0,-2-3 0,0 12 0,0-4 0,-2-3 0,1-2 0,-2-2 0,0-1 0,0-1 0,0 16 0,-1-2 0,0-1 0,-1-1 0,0 0 0,0-2 0,-1 0 0,0-1 0,-1-1 0,-1 2 0,0-2 0,0 0 0,-2-1 0,1-1 0,-1-1 0,0 0 0,0 0 0,1 0 0,0-1 0,0 6 0,1 0 0,0-1 0,-1 0 0,1 0 0,0 0 0,0-1 0,-1 0 0,1 0 0,0-1 0,-1 1 0,1-4 0,-1 1 0,0-1 0,0 0 0,0 0 0,1 0 0,-1-1 0,0 1 0,1-1 0,-1 0 0,1 1 0,0 6 0,1 1 0,0-1 0,0 1 0,0-1 0,0 0 0,0 0 0,0 0 0,0 1 0,1-1 0,-1 0 0,1 0 0,0 0 0,0-1 0,0 1 0,-1-1 0,2 0 0,-1 1 0,0-1 0,0 1 0,1 0 0,0 0 0,0 1 0,1 1 0,-1 0 0</inkml:trace>
  <inkml:trace contextRef="#ctx0" brushRef="#br0">1735 5020 8822,'2'38'0,"4"57"0,1 0 0,0 0 0,0 1 0,0-1 0,1 0 0,0 0 0,1 0 0,-1-1 0,1-1 0,0-1 0,0 4 0,1-1 0,0 0 0,0-2 0,1 0 0,-1 0 0,1-2 0,0 0 81,2 5 1,-1 1 0,1-2 0,1 0 0,-1-3 0,0-1 0,1-4 0,3 14 0,0-2 0,0-3 0,0-5 0,-2-6-45,1 18 0,-2-9 0,1-10 454,9 16 1,-6-45 491,-16-72-780,2-40 0,1-24-366,-4 2 0,-1-15 1,-1-7-1,1-4 163,0 20 0,0-4 0,0-4 0,0-2 0,0-2 0,0-3 0,-1 8 0,1-3 0,-1-2 0,0-2 0,0-1 0,0-2 0,-1 0 0,0 1 0,-1 4 0,0-1 0,-1-1 0,0-1 0,-1 0 0,1 0 0,-1-1 0,0 1 0,1 0-99,0 8 1,0-1 0,0 1-1,0 0 1,0-1 0,0 0-1,-1 1 1,1-1 0,-1 0-1,-1 0 84,0-1 0,0 0 0,-1 0 0,0 0 0,0 0 0,0 0 0,-1 0 0,1 0 0,1 1 0,0-1 1,0 3-1,1 0 0,0 0 0,0-1 0,0 1 0,1 1 0,-1-1 0,1 1 0,-1 1 0,1 0 0,-1-7 1,1 1-1,-1 0 0,0 1 0,1 0 0,0 0 0,0 2 0,0 0 0,0 1-56,0-4 1,0-1 0,0 1 0,0 2-1,1 0 1,-1 2 0,1 3 0,0 3 0,1-8-1,-1 2 1,1 3 0,0 3 0,0 3-1,0 5 10,0-10 1,1 4 0,-1 6 0,1 10 256,-1-21 1,2 41-1,-1 87 1,1 52 0,1 7-121,-1-23 1,0 7 0,0 5 0,0 3 0,0 2-1,0-11 1,0 3 0,0 3 0,0 1 0,0 2-1,0 0 1,0 2-77,0-5 0,0 2 0,0 1 0,0 1 0,0 0 0,0 1 0,0 0 0,0-1 0,0 1 0,0 1 0,0-1 0,0 0 0,0 1 0,0 0 0,0 0 0,0 0 0,-1 3 0,1 0 0,0 0 0,0 1 0,-1-1 0,2 1 0,-1-1 0,1 0 0,0-2 0,0 0 0,0 0 0,1 0 0,0 0 0,0-1 0,1 0 0,0 1 0,0-2 0,0 0 0,1 0 0,0 0 0,0 0 0,1-1 0,-1-1 0,2-1 0,-1 5 0,1-1 0,0 0 0,1-1 0,0-2 0,1 0 0,0-2 0,3 5 0,1 0 0,0-2 0,1-1 0,-1-4 0,0-3 0,3 15 0,-1-3 0,-1-6 0,0-5 327,-2 0 1,-1-6 0,1-8 163,5 8 1,-3-36-165,-11-60 1,2-36 0,1-18-276,-4-5 1,-1-10 0,-1-7 0,-1 16-1,-1-4 1,-1-5 0,0-3 0,-1-3-124,1 10 1,-1-4 0,-1-2 0,0-2-1,0-1 1,0-1 0,0 0 0,-1-4 0,1-2-1,-1-1 1,0 0 0,-1-1 0,0 0-1,-1 0-15,-1 9 0,0-1 1,0-1-1,-2 1 1,1-1-1,0 0 1,0 1-1,1 0 39,0 1 0,1 0 0,0 0 0,0 1 0,0-1 1,0 2-1,1-1 0,-1 2 0,0-7 0,-1 0 1,1 0-1,0 1 0,0 2 0,0 0 0,1 2 1,-1-7-1,1 2 0,0 1 0,0 1 0,0 2 0,1 1 19,-1-6 1,0 1 0,0 3 0,0 3 0,1 4 0,0 1-1,1 4 1,0 5 0,-1 9 518,-7-9 1,1 13-1,0-10 1,-11 91-165,5 40 1,1 15 0,1 16-246,3-8 0,1 7 0,1 7 0,3-19 0,2 5 0,0 3 0,0 3 0,0 3-153,1-11 1,0 3 0,0 2 0,0 2-1,0 2 1,1-1 0,1 1 0,-1 4 0,1 2-1,1 0 1,0 1 0,0 0 0,1 1-1,0-1 5,0-8 0,1 0 1,0 0-1,0 1 1,0 0-1,1-1 1,0 0-1,-1 0 1,1 10-1,0 0 1,-1-1-1,1 0 1,0 0-1,1-1 0,-1-2-16,1-5 0,-1 0 0,0-1 0,1-1 0,0 0 0,1-3 0,0 0 0,1 19 0,2-1 0,0-2 0,1-3 0,1-3 327,2 5 1,1-4 0,0-3 0,0-5 81,-2 4 1,0-5 0,2-13-1,5-9 1,-4-30 0,-9-47-132,2-30 1,-1-19-1,-1-8 1,-2-12 0,0-5-99,0 1 0,1-6 0,-2-3 1,1-4-1,0 20 0,0-2 1,-1-2-1,1-2 0,0-2 1,-1-1-170,0-3 1,1-2 0,-1-3 0,1 0-1,-1-2 1,-1 1 0,0 1 0,0 1 0,0 0-1,-1 0 1,0 0 0,0 0 0,-1 0-1,0-1 5,0 9 0,-1-1 1,0 0-1,0 0 1,-1 0-1,1 1 1,0 0-1,1 1 1,-1-7-1,0 1 1,1 0-1,0 1 1,0 0-1,0 1 0,-1 1-98,0-11 0,-1 1 0,1 1 0,-1 1 0,1 2 0,-1 2 28,1-2 0,0 1 1,0 2-1,0 4 1,1 2 135,1-2 0,1 2 0,-1 5 0,1 7 245,-3-23 1,1 20 0,4 25 0,0 87-1,0 58 1,0-11 0,1 16 0,0 8-157,0-27 0,0 4 1,0 4-1,0 3 0,2 2 1,-1 0-1,1 4 0,1 2 1,0 2-1,0 3 1,0 0-152,0-14 1,1 1-1,-1 2 1,1 1-1,0 1 1,0 0-1,1 0 1,0-2 0,0 0-1,0 0 1,1-1-1,0 1 1,0 0-1,1-1 1,-1 1-1,1 0-4,0 2 0,1 0 1,0 1-1,0 0 1,0-1-1,0 0 1,0-1-1,1-1 1,0 7-1,1-1 1,0 0-1,0-2 1,0 0-1,0 0 0,0-1 0,0-4 0,1 1 0,-1 0 0,1-2 0,-1-1 0,0-1 0,0-3 0,1 17 0,0-2 0,0-3 0,-1-3 0,0-4 66,1 0 0,0-4 0,0-5 0,-2-4 0,-1-3 0,-1-4 0,-1-12 0,2 16 0,-9-113 0,1-7 0,-2-13 0,-8-24 0,-4-17 0,-2-6 0,4 25 0,0-4 0,-1-3 0,0-3 0,-1-2 0,0 2 0,0-3 0,-1-2 0,0-1 0,0-2 0,-1-1 1,1 6 0,-1-2 0,0-1 0,0-1 1,0 0-1,-1-1 0,2 2 0,-1-2 1,1 0-1,0 0 0,0-1 0,-1 1 1,1 0-1,0 1-1,-1 2 0,0 0 0,0-1 0,0 2 0,-1 0 0,2 1 0,-1 1-164,-1-9 0,1 2 0,-1 0 0,1 2 0,0 1 0,1 1 65,0 10 1,1 0 0,0 1-1,0 2 1,0 2 0,0 4-1,-3-16 1,0 4 0,0 4-1,1 5-98,0-2 0,0 5 1,-1 8-1,-2-3 0,-1 20 1180,0 32-738,-1 92 1,10-11 0,-1 14 0,2 7-157,-2 6 0,1 7 1,0 7-1,1 5 0,5-29 1,0 3-1,1 3 0,0 2 1,1 3-1,-1 1 1,1 3-145,-1-6 0,0 3 1,0 2-1,1 2 0,-1 2 1,1 0-1,0 0 1,1 0-1,0-1 0,1 2 1,0 1-1,1-1 1,0 1-1,0 0 0,1 0 1,0 0-1,1 1 0,0 0 5,0-6 1,1-1 0,-1 1 0,1 1 0,1-1 0,-1 1-1,1 0 1,1 0 0,0 0 0,0 0 0,0 0 0,1 1 0,0 1-1,1-1 1,0 0 0,0 0 0,1 1 0,0-1 0,1 0-1,1 0 0,0 1 1,1 0 0,1-1 0,1 1 0,0 0 0,0-1-1,0 1 1,1-1 0,0 0 0,0-1 0,-1-2 0,1-1 0,0 1-1,0-1 1,0 0 0,0 0 0,1-1 0,-1 0 0,1-1-1,0 0 29,2 6 1,0-1 0,0 0 0,0 0 0,1-1 0,-1 0 0,1-1 0,-1-1 0,-1-1 0,2 4 0,-1-1 0,0-1 0,1-1 0,-2 0 0,1-1 0,0-2 0,-1 0 20,2 5 0,-1 0 0,1-2 0,-1-1 0,-1-1 0,0-2 0,-1-2 0,3 15 0,-2-2 0,-1-2 0,0-4 0,-1-6 245,-1-4 1,0-4 0,-1-4 0,-2-7 245,3 36 1,-2-45-247,-3-69 1,-5-44 0,-7-34 0,0-9-239,2 22 0,1-5 0,-1-5 0,0-4 0,-3-1 0,0 9 0,-1-2 1,-1-2-1,-1-2 0,-1-3 0,0-1 0,1-2-62,0 8 0,-1-2 1,1-2-1,-1-2 0,0-1 1,0 0-1,-1-1 1,1 0-1,-1 1 0,0-3 1,-1 0-1,0 0 1,1-1-1,-2 0 0,1-1 1,0 0-1,0 0 0,0-1 8,0 6 0,0-1 0,1 0 0,-1 0 0,0-1 1,0 0-1,0 0 0,0-1 0,0 0 0,1 0 1,0 7-1,0-2 0,0 1 0,0-1 0,0 0 1,0 0-1,0 0 0,0 0 0,0-1 0,0 0 0,1 0 2,-1-3 0,-1 0 0,1 0 1,0-1-1,0 0 0,0 1 1,0-1-1,0 0 0,1 0 1,-1 0-1,1 0 0,-1 0 1,1 0-1,0 1 0,0-1 1,0 0-1,1 0 0,-1 0 1,1 0-1,-1 1 0,1 0 0,0 0 40,0 3 1,0-1 0,0 0 0,0 1 0,1 0 0,-1 0 0,1 0 0,-1 1 0,1 1 0,0 0 0,0 1 0,-1-11 0,0 0 0,0 1-1,1 0 1,-1 2 0,1 0 0,0 1 0,0 1 0,1 1 69,0-5 0,0 2 0,1 0 0,0 0 1,0 3-1,1 0 0,-1 3 0,1 2 1,-1-12-1,0 1 0,0 3 0,1 3 0,0 3 1,1 3-66,0-16 0,0 5 0,1 5 0,-1 6 0,1-12 0,1 8 0,-1 51 0,1 49 0,0 40 0,-1 32 0,0 8 0,0-15 0,0 7 0,-1 5 0,1 4 0,0 4 0,0-14 0,1 2 0,-1 4 0,1 2 0,0 3 0,0 2 0,0 1 0,-1 1 0,1-2 0,-1 2 0,0 2 0,1 2 0,-1 1 0,0 1 0,0 0 0,1 1 0,-1 0 0,1-2 0,0-6 0,-1 0 0,1 0 0,0 0 0,0 0 0,0 1 0,0-1 0,0 1 0,0 1 0,1-1 0,-1 1 0,0 4 0,0 0 0,0 0 0,-1 1 0,1 0 0,0 0 0,1 0 0,-1 0 0,2 1 0,0-1 0,0 0 0,1-8 0,1 0 0,0 0 0,1 0 0,-1 0 0,2 0 0,-1 1 0,1-1 0,0 0 0,0 0 0,0 1 0,0-1 0,1 2 0,-1 0 0,1 0 0,1 0 0,-1 0 0,0 0 0,1 1 0,0-2 0,0 1 0,1-1 0,-1 0 0,1-1 0,0 4 0,1 0 0,0 0 0,0-1 0,1 0 0,-1 0 0,1-1 0,0 0 0,0-1 0,0-1 0,0 1 0,1 2 0,0 1 0,1-1 0,0 0 0,-1-1 0,1 0 0,0-1 0,-1-1 0,0-2 0,0 0 0,1 10 0,0 0 0,0-2 0,-1-1 0,0-1 0,1-1 0,-1-2 0,0-1 63,2 0 0,-1 0 1,1-2-1,0-2 1,-1-1-1,-1-3 0,0-3 1,0 11-1,0-3 1,-1-3-1,-1-5 1,-1-5-64,1 13 0,-1-8 0,-1-9 0,-1 8 0,-1-36 0,-6-89 0,0-15 0,0-18 0,-3 3 0,-2-13 0,0-7 0,-2-4 0,1 15 0,0-5 0,-2-3 0,1-3 0,-2-1 0,-1-3 0,1 12 0,0-3 0,-2-1 0,0-2 0,0-1 0,-1-1 0,-1-2 0,0-1 0,0 10 0,0-3 0,-1 0 0,0-1 0,-1-2 0,0 0 0,0 0 0,0-1 0,0 1 0,0 0 0,1-3 0,-1-1 0,0 1 0,1-1 0,-1 0 0,1 0 0,-1-1 0,0 0 0,1 0 0,-1-1 0,2 7 0,-1-2 0,0 1 0,0-1 0,0 0 0,0-1 0,1 1 0,-1-1 0,1 1 0,-1-1 0,1 1 0,0 0 0,0-1 0,1 1 0,-1-1 0,1 1 0,-1-1 0,1 1 0,0-1 0,-1 1 0,1 0 0,0-1 0,0 2 0,0 0 0,-1-1 0,1 0 0,0 1 0,0-1 0,0 1 0,1 1 0,-1 0 0,0 0 0,1 1 0,0-3 0,-1 0 0,1 0 0,0 1 0,0 0 0,0 1 0,0 0 0,1 1 0,-1 1 0,1 1 0,0-2 0,0 1 0,0 0 0,0 1 0,0 1 0,1 1 0,0 2 0,0 0 0,1 2 0,0-9 0,1 0 0,0 2 0,0 2 0,1 2 0,0 2 0,0 3-86,-2-12 1,1 2 0,0 4 0,1 4-1,1 4 86,0-23 0,3 7 0,-2 18 0,-5-4 0,9 167 0,0-23 0,0 12 0,0 9 0,0 0 0,0 9 0,0 6 0,0 5 0,0 3 0,0-23 0,0 3 0,0 4 0,-1 1 0,1 2 0,0 1 0,1 0 0,-1 0 0,1-5 0,1 1 0,-1 1 0,1 0 0,0 1 0,0 1 0,0 0 0,1 1 0,0 0-50,0-2 1,0 1 0,0 1 0,1 0 0,0 1 0,0 0-1,0 0 1,0 0 0,1-1 0,0 0 0,0-2 0,0 0 0,0-1-1,0 1 1,1-1 0,0 0 0,0 0 0,1 1 0,1-1-1,0 1-2,1 1 0,1 1 0,0 0 1,1 0-1,1 0 0,0 0 0,0 0 1,0-1-1,-1-1 0,1 0 0,0 4 1,0 0-1,0-1 0,-1 0 0,1-1 1,1 0-1,-1-1 0,1-1 0,1 0 58,1 5 1,1 0 0,1 0 0,0-2 0,0 0 0,-1-1 0,1-2-1,-1-1 1,0 2 0,-1-1 0,1-1 0,-1-2 0,0-1 0,0-3-1,-1-3-6,3 12 0,-1-3 0,0-3 0,-1-3 0,0-5 327,3 26 1,-2-7 0,2-14 163,2-9 1,-3-37-340,-6-100 0,-7 2 1,-2-18-1,-1-10 1,1-1-153,-1-2 0,0-5 0,0-4 0,-2-3 0,-1-2 0,-2 17 0,-1-2 0,-2-2 0,0-2 0,0-1 0,-1-2 0,0-1-55,1 11 0,0-2 1,-1-1-1,0-1 0,0-1 1,0-1-1,0 1 1,-1-1-1,0 1 0,0-1 1,-1-1-1,1 1 1,-1-1-1,-1 0 0,1 0 1,-1 0-1,1-1 0,-1 1 32,-1-2 0,0-1 0,0 0 1,-1 0-1,0 0 0,0 0 1,1 0-1,0 0 0,0 0 0,0 3 1,1-1-1,-1 0 0,1 0 1,0 0-1,0 1 0,0 0 1,0 0-1,0 1 23,0 2 0,0 1 0,0 0 0,0 0 0,0 0 0,0 1 0,0 0 0,1 0 0,-1 1 0,1-8 0,-1-1 0,1 1 0,-1 0 0,1 1 0,1 2 0,-1 2 0,1 2 0,-2-9 0,1 3 0,0 2 0,0 2 0,1 1 0,0 2 0,0-5 0,0 1 0,1 2 0,0 3 0,1 5 163,-1-1 1,1 2 0,0 6 0,0 7 0,-3-22 0,3 21 819,7 35-895,0 97 0,-1-4 0,1 16 0,-1 7-88,0-10 0,-1 5 0,1 5 0,-1 4 0,1 4 0,1-5 0,-1 5 0,1 3 0,0 3 0,0 2 0,-1 3 0,1 2-47,-1-15 0,1 2 0,-1 3 0,0 2 0,0 1 1,0 1-1,0 1 0,0 0 0,1 0 0,0-1 1,1-5-1,0 0 0,0 1 0,0 0 0,0 0 1,1 1-1,0 0 0,-1 0 0,2 0 0,-1 1 0,1-1 2,0 3 0,0 0 0,0 1 1,1 0-1,0 1 0,0-1 1,0 0-1,1 0 0,0-1 1,0 0-1,1-1 0,-1-3 1,1-1-1,0-1 0,1 0 1,-1 0-1,1 0 0,1 0 1,-1-1-1,1 0 0,1 0 0,0 0-7,1 7 0,2 1 0,0 0 1,0-1-1,1 0 0,0 0 0,0-1 1,0-1-1,0 0 0,0-2 0,0 3 1,1-1-1,-1 0 0,0-1 0,1-2 1,-1 1-1,1-2 0,-1 0 0,0-2 46,0 4 0,1 0 0,-1-1 0,0-1 0,0-2 1,0-1-1,0-1 0,-1-3 0,3 13 0,-1-3 1,1-2-1,-2-2 0,1-3 0,-2-4 251,2 16 1,0-4 0,-2-6 0,0-10 81,5 30 1,-3-50 0,-5-143-230,-7 23 0,-1-13 0,-2-9 1,-1-3-1,-2 8 0,-1-5 1,-2-3-1,0-3 0,0-3 1,0-3-157,0 8 0,0-5 0,1-1 0,-2-3 0,1-1 1,-1-1-1,0 0 0,0 0 0,0 6 0,-1-1 0,0-1 1,0 0-1,0-1 0,0 0 0,-1 0 0,0-1 0,0 1 8,0 5 1,0 1 0,0-1 0,0 0 0,-1-1 0,0 0-1,0 1 1,1-2 0,-1 1 0,1 0 0,-1-3 0,0-1 0,1 1-1,0-1 1,-1 0 0,1 0 0,-1 0 0,1-1 0,-1 1-1,1 0-49,0-1 1,-1 1 0,0-2 0,1 1 0,-1 0 0,1 0 0,-1 0 0,1 1 0,0 0 0,-1 0 98,2 2 0,-1 1 0,0 0 0,0 1 0,0-1 0,0 1 0,0 0 0,1 0 0,0 0 0,1 1 14,-1-7 1,0 0-1,1-1 1,0 2-1,1-1 1,-1 2-1,1 0 1,0 2-1,0 1 1,0-1-1,0 1 1,1 2-1,-1 0 1,1 2-1,0 0 1,0 2-1,1 1-14,-1-15 0,0 1 0,0 2 0,1 2 0,0 2 0,0 3 0,0 0 0,1 1 0,0 3 0,-1 5 0,1 6 0,0-11 0,0 8 0,-1 10 0,-3-26 0,5 131 0,1 48 0,0 10 0,1-20 0,-1 7 0,1 6 0,0 4 0,0 3 0,0-7 0,-1 3 0,1 4 0,0 2 0,0 3 0,1 1 0,-1 2 0,1-19 0,-1 2 0,1 1 0,0 2 0,0 1 0,-1 1 0,2 0 0,-1 0 0,0 1 0,1-2 0,0 4 0,0 0 0,0 0 0,1 1 0,-1 0 0,1 0 0,0 0 0,0 0 0,1 1 0,-1 0 0,1 1 0,0 1 0,1 1 0,-1-1 0,1 1 0,0 0 0,0-1 0,0 1 0,1-1 0,1 0 0,-1-3 0,1 1 0,0 0 0,1 0 0,-1-1 0,2 0 0,-1 0 0,1-1 0,1 0 0,1 0 0,-1-3 0,2-1 0,0 1 0,1-1 0,0 0 0,0-1 0,1 0 0,-1-1 0,1-1 0,-1-1 0,2 14 0,1-1 0,-1-1 0,0-1 0,1 0 0,0-2 0,0 0 0,1-2 0,1 7 0,1-1 0,1-1 0,-1-1 0,0-2 0,0-2 0,-2-2 0,-1-2 0,-1-2 0,0-2 0,0-2 0,-1-3 0,0-5 245,2 10 1,0-5 0,0-5 0,-2-6 245,7 35 1,-3-31-248,-6-57 0,-4-57 0,-5-31-244,-1 7 0,-1-8 0,-1-7 0,-1 7 0,0-6 0,-1-4 0,-1-3 0,0-3 0,-1-3 0,1-5 0,-2-2 0,1-2 0,-1-2 0,-1 1 0,1 8 0,0-1 0,-1 0 0,0-2 0,-1 0 0,0-1 0,0-2 0,0 6 0,-2-2 0,1-1 0,-1-1 0,0 0 0,0-1 0,-1 1 0,1-1 0,0 10 0,0 0 0,0 0 0,0-1 0,-1 0 0,1 0 0,0 0 0,-1 0 0,1-1 0,0-1 0,0-1 0,0 0 0,0-1 0,0 1 0,0-1 0,0 1 0,-1-1 0,1 1 0,-1 1 0,0 0 0,0 0 0,0 0 0,0 0 0,0 1 0,0-1 0,0 1 0,1 0 0,-1-9 0,0 0 0,0-1 0,0 2 0,1-1 0,-1 2 0,1 0 0,0 2 0,-1-6 0,0 2 0,0 1 0,0 0 0,1 1 0,0 0 0,0 1 0,1 2 0,0 0 0,1 1 0,-1 0 0,1 1 0,0 3 0,0 4 0,-2-13 0,0 2 0,0 4 0,1 3 0,0 4 245,1 1 1,0 2 0,0 5 0,-1 7 81,-4-32 1,-2 29 0,4 54-1,5 65 1,0 28 0,1 19-230,1-24 0,1 5 0,0 6 1,0 4-1,1-6 0,0 4 1,1 3-1,-1 4 0,1 2 1,0 3-161,0-7 1,0 3-1,0 3 1,0 2-1,0 1 1,1 1-1,-1 0 1,0-1 0,1 2-1,0 1 1,0 0-1,0 0 1,0 1-1,0 0 1,0 1-1,0 0 7,1-7 0,-1 0 1,0 1-1,0 0 0,0 1 1,1 0-1,0-1 1,1 1-1,0-1 0,1-1 1,1 1-1,0 0 1,1-1-1,0 1 0,1 0 1,0-1-1,0 1 0,1-1-3,-1 1 0,2 0 0,-1 0 0,1 0 0,0 0 1,0-1-1,1 0 0,0 0 0,0-2 0,1 8 0,0-1 1,1-1-1,0 0 0,0-1 0,1 0 0,0-2 0,0-1-18,1 5 0,1-1 1,1-2-1,-1 0 0,1-2 1,-1-1-1,-1-3 1,0 2-1,-1-3 0,0-1 1,0-2-1,-1-2 0,1-2-170,3 22 0,1-3 0,-1-4 0,-2-7 118,-3-3 1,-1-5 0,0-16 175,8 8-48,-17-94 0,0-76 0,1 27 0,-1-12 0,-1-6 0,-1 4 0,-2-4 0,-1-5 0,-1-5 0,0 13 0,-1-4 0,0-3 0,-2-3 0,0 0 0,-1-2 0,-1 5 0,-1-1 0,0-2 0,-2 0 0,1-2 0,-1 0 0,1-1 0,0 8 0,1-1 0,0-1 0,-1 0 0,1 0 0,-1-2 0,-1 0 0,0 0-55,1 4 0,-2 0 1,0-1-1,0-1 0,-1 0 1,1 0-1,0-1 1,0 0-1,1 0 0,1-2 1,0-1-1,0 1 1,1-1-1,-1-1 0,1 1 1,0-1-1,0-1 0,-1 1 21,1 7 0,0-1 1,0-1-1,0 1 1,0-1-1,0 0 1,4 27 8</inkml:trace>
  <inkml:trace contextRef="#ctx0" brushRef="#br0">261 4834 10368,'-5'-39'-14,"-5"-55"-19,-1 0-1,1 0 1,0 1-1,1 0-89,-1-5 0,1 0 0,1 0 0,0 1 0,0 0 0,1 2 0,-1 0 0,0 2-18,1-3 1,-1 0-1,0 1 1,1 1-1,-1 2 1,1 1-1,0 2 203,0-2 1,1 0 0,-1 2-1,1 3 1,-1 3 0,1 5-63,-2-10 0,1 4 0,0 6 0,1 10 0,0-21 0,1 41 0,-2 106 86,5 26 1,2 24 0,0-30 0,0 10 0,0 7 0,0 4 0,0 3-87,0-11 0,0 5 0,0 3 0,-1 2 0,1 2 0,1 1 0,-1 1 0,1-15 0,0 2 0,0 0 0,0 2 0,1 0 0,0 1 0,-1 2 0,1 0 0,0 1 0,0-9 0,0 1 0,-1 1 0,1 1 0,0 1 0,0 0 0,1 0 0,-1 0 0,1 1 0,1-2 0,-1 1 0,1-2 0,1 1 0,-1-1 0,1 0 0,1 0 0,-1 0 0,1 1 0,0-1 0,1 1 0,-1 0 0,1 0 0,1 2 0,0 1 0,0 0 0,0 1 0,1-1 0,0 1 0,1-1 0,-1 1 0,1-1 0,0-1 0,-1 0 0,2 6 0,-1 0 0,1-1 0,0 0 0,0 0 0,1 0 0,-1-1 0,1 0 0,0-1 0,1 0 0,-1-2 0,1-1 0,0 1 0,0-1 0,0 0 0,1-1 0,-1-1 0,0 0 0,0-2 0,0-1 0,1 11 0,0 0 0,0-2 0,0-1 0,-1-1 0,1-1 0,-1-2 0,0-1 0,1 2 0,-1 0 0,1-2 0,0-1 0,-1-3 0,-1-2 0,0-4 0,0 9 0,-1-3 0,0-4 0,-1-4 0,0-5 196,2 16 1,-1-7-1,-1-10 1,-1-1 0,-3-33-80,-6-60 1,0-48-1,0-23 1,0 15 0,0 0-1,0 0 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11:29.546"/>
    </inkml:context>
    <inkml:brush xml:id="br0">
      <inkml:brushProperty name="width" value="0.35" units="cm"/>
      <inkml:brushProperty name="height" value="0.35" units="cm"/>
      <inkml:brushProperty name="color" value="#37B9D8"/>
    </inkml:brush>
  </inkml:definitions>
  <inkml:trace contextRef="#ctx0" brushRef="#br0">0 0 24575,'77'44'0,"-38"-31"0</inkml:trace>
  <inkml:trace contextRef="#ctx0" brushRef="#br0">207 73 24575,'26'3'0,"35"0"0,7-3 0,1 0 0,0 0 0,0 0 0,0 0 0,-1 0 0,-3 0 0,-2 0 0,0 0 0,-2 0 0,-5 0 0,-3 0 0,45 0 0,-21 0 0,-12 0 0,-22 0 0,10 0 0,-14 0 0,12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11:31.308"/>
    </inkml:context>
    <inkml:brush xml:id="br0">
      <inkml:brushProperty name="width" value="0.35" units="cm"/>
      <inkml:brushProperty name="height" value="0.35" units="cm"/>
      <inkml:brushProperty name="color" value="#37B9D8"/>
    </inkml:brush>
  </inkml:definitions>
  <inkml:trace contextRef="#ctx0" brushRef="#br0">0 0 24575,'53'49'0,"0"0"0,-4-15 0,0-9 0,34-5 0,8-20 0,-10 0 0,-3 0 0,-46 0 0</inkml:trace>
  <inkml:trace contextRef="#ctx0" brushRef="#br0">2470 392 24575,'18'0'0,"8"0"0</inkml:trace>
  <inkml:trace contextRef="#ctx0" brushRef="#br0">2244 373 24575,'20'0'0,"37"8"0,-22-5 0,4 3 0,-13-4 0,-10-2 0</inkml:trace>
  <inkml:trace contextRef="#ctx0" brushRef="#br0">660 177 24575,'19'0'0,"40"6"0,-7 1 0,-17-1 0,19-6 0,-21 0 0,6 0 0,-2 9 0,-6-7 0,-10 7 0,14 0 0,-13-7 0,9 7 0,-12-1 0,7-6 0,-4 7 0,17 0 0,0-7 0,-8 15 0,-3-14 0,1 5 0,1-8 0,1 0 0,6 0 0,-7 9 0,1-7 0,6 7 0,-7 0 0,1-7 0,6 7 0,-7-9 0,9 0 0,0 8 0,1-6 0,8 7 0,-7-9 0,16 9 0,-23-7 0,6 5 0,-14-5 0,11-2 0,2 0 0,-30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23:12.86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1205 24575,'0'98'0,"0"0"0,0 0 0,0 0 0,0-5 0,0-1 0,0-1 0,0 1 0,0 1 0,0 0 0,0 0 0,0 3 0,0-15 0,0 2 0,0 0 0,0 2 0,0 2 0,0 8 0,0 2 0,0 1 0,0 2 0,0 2-76,0-8 0,0 1 1,0 1-1,0 2 0,0 0 1,0 2-1,0-10 1,0 2-1,0 0 0,0 1 1,0 1-1,0 1 0,0 0 14,0-6 1,0 1-1,0 1 1,0 0-1,0 1 1,0 0-1,0-1 1,0 1 0,0-1-1,0 1 1,0 0-1,0-1 1,0 1-1,0 0 1,0 0-1,0 1-4,0 1 0,0 1 1,0 0-1,0 1 1,0-1-1,0 0 1,0-1-1,0-1 1,0 8-1,0 0 1,0-1-1,0-1 1,0 0-1,0-1 0,0 0-16,0-6 0,0 1 0,0-2 0,0 1 0,0-3 0,0-1 0,0-1 0,0 18 0,0-2 0,0-3 0,0-2 0,0-5-164,0 3 0,0-3 0,0-4 0,0-6 82,0 3 0,0-6 0,0-19 0,0-14 0,0-92 0,0-37 41,0-1 0,0-11 0,0-9 0,0 17 0,0-7 0,0-5 0,0-2 0,0-3 57,0 16 0,0-2 1,0-2-1,0-2 1,0-1-1,0-2 1,0-1-1,0 2 1,0-1-1,0-2 1,0-1-1,0-1 1,0-1-1,0-1 0,0 0 16,0 13 1,0 0 0,0-1 0,0-1 0,0 0 0,0 0-1,0-1 1,0-1 0,0 0 0,0 0 0,0-4 0,0-2 0,0 1-1,0-1 1,0-1 0,0 0 0,0 0 0,0 0 0,0-1-1,0 1 3,0 6 0,0-1 0,0 0 0,0-1 0,0 1 1,0-1-1,0 1 0,0 0 0,0 0 0,0 1 1,0 0-1,0-5 0,0 0 0,0 1 0,0 0 1,0 0-1,0 0 0,0 1 0,0 0 0,0 0 0,0 0-8,0 3 0,0-1 1,0 0-1,0 0 0,0 1 1,0 0-1,0 1 1,0 1-1,0 1 0,0 1 1,0-10-1,0 1 1,0 1-1,0 1 0,0 1 1,0 2-1,0 2 0,0 1-44,0-14 1,0 2 0,0 1-1,0 4 1,0 2 0,0 5-1,0-18 1,0 5 0,0 6-1,0 10-229,0 4 0,0 8 0,0 30 308,0 36 0,0 58 0,0 60 0,0 10 20,0-42 0,0 5 0,0 4 0,0 4 0,0 2 0,0 2 0,0-10 0,0 2 0,0 2 0,0 2 0,0 1 0,0 2 0,0 1 0,0 1-52,0 1 0,0 2 0,0 1 1,0 2-1,0 0 0,0 2 0,0-1 1,0 1-1,0-1 0,0-6 0,0-1 1,0 1-1,0 1 0,0-1 0,0 1 1,0 0-1,0 1 0,0 0 0,0 0 29,0-5 0,0 1 1,0 0-1,0 0 0,0 0 1,0 1-1,0 0 0,0 0 1,0 1-1,0-1 0,0 0 1,0 3-1,0-1 0,0 0 1,0 1-1,0 0 0,0 0 1,0 0-1,0 1 0,0-1 1,0 1-1,0 0 23,0-5 0,0-1 0,0 1 0,0 0 0,0 0 0,0 1 0,0-1 0,0 0 0,0 1 0,0-1 0,0 0 0,0 1 0,0-2 0,0 1 0,0 0 0,0 0 0,0 0 0,0 0 0,0-1 0,0 1 0,0 0 0,0-1 0,0 1 0,0-1 0,0 7 0,0 1 0,0 0 0,0 0 0,0 0 0,0 0 0,0-1 0,0-1 0,0 0 0,0-1 0,0-1 0,0 3 0,0-2 0,0 0 0,0-1 0,0-1 0,0 0 0,0 0 0,0-1 0,0-1 0,0-1 45,0 5 1,0 0 0,0 0-1,0-1 1,0-1 0,0-2-1,0 0 1,0-3 0,0-2-1,0 7 1,0-2 0,0-2-1,0-1 1,0-3 0,0-3-1,0-2-45,0 9 0,0-3 0,0-4 0,0-3 0,0-6 0,0 29 0,0-8 0,0-54 0,0-69 0,0-35 0,0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11:09.663"/>
    </inkml:context>
    <inkml:brush xml:id="br0">
      <inkml:brushProperty name="width" value="0.35" units="cm"/>
      <inkml:brushProperty name="height" value="0.35" units="cm"/>
      <inkml:brushProperty name="color" value="#37B9D8"/>
    </inkml:brush>
  </inkml:definitions>
  <inkml:trace contextRef="#ctx0" brushRef="#br0">0 0 24575,'0'43'0,"0"55"0,0-44 0,0 1 0,0 10 0,0 1 0,0-5 0,0 0 0,0 1 0,0 0 0,0-6 0,0-1 0,0-2 0,0-2 0,0 36 0,0-15 0,0-4 0,0-16 0,0-4 0,0 9 0,0-16 0,0 5 0,0-14 0,0 5 0,0-6 0,0 17 0,0-7 0,0 7 0,0 0 0,0-7 0,0 5 0,0-5 0,0 5 0,0 0 0,0-5 0,0-1 0,0-6 0,0 12 0,0-5 0,0-1 0,0 5 0,0 1 0,0 0 0,0-7 0,0 9 0,0 6 0,0 5 0,0 2 0,0-15 0,0 6 0,0-6 0,0 6 0,0-6 0,0 6 0,0-6 0,0 6 0,0-6 0,0 8 0,0-1 0,0 3 0,0 7 0,0-4 0,0-4 0,0-16 0,0 2 0,0 5 0,0-9 0,0 9 0,0-14 0,0 14 0,0-9 0,0 24 0,0-9 0,0 1 0,0-14 0,0 6 0,0 1 0,0 9 0,0-3 0,0 5 0,0 1 0,0 1 0,0 0 0,0 0 0,0 0 0,0 6 0,0 0 0,0 1 0,0-8 0,0-56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8:05.593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7303 2702 24575,'-45'45'0,"1"1"0,-2-6 0,-1-4 0,-3-6 0,-2-4 0,-3-5 0,-3-5 0,-8-3 0,-3-4 0,-10-3 0,-3-3 0,-11-2 0,-3 0 0,23-1 0,-1 0 0,-1 0-164,-3 0 0,-1 1 0,0-2 0,-2-4 0,0-2 0,-1-1 0,0-1 0,-1-2 0,0-2 0,3-1 0,0-2 0,1-1 0,-4-4 0,0-1 0,0-1 0,5 0 0,0 0 0,1-3 146,4-1 0,1-2 1,2 0-1,-23-9 1,5-2 496,16 1 1,7 0-480,19 8 0,7 1 500,-7-18-500,38 17 0,8-6 0,15 22 0,17-5 0,51 5 0,-18 5 0,7 1 0,18-2 0,5 2 0,-19 2 0,4 1 0,0-1 0,3 1 0,1 0 0,1 1 19,6 0 1,2 1-1,-2 0 1,-9 0 0,0 1-1,-2 1-19,-4 2 0,-1 0 0,-4 0 0,14 0 0,-7 0 0,-16 0 0,-6 0 0,13 0 0,-56 0 0,-52 0 0,-46 0 0,23 0 0,-6 0 0,-13 4 0,-4 1 0,-11 1 0,-4 1 0,31-4 0,-1 0 0,-2 0-164,-7-1 0,-2 0 0,-1 0 0,-6-1 0,-1 0 0,-2-1 63,17 1 1,-1-1-1,0 0 1,-1-1 0,-1 0-1,0-1 1,-1-1 0,0 1 100,0-1 0,-1 0 0,0-1 0,2 1 0,-19-3 0,2 0 0,1 0 0,4 0 0,2-1 0,2 1 0,8 1 0,2 2 0,2 0 0,-21-1 0,5 1 0,14 2 0,4 2 0,17 1 0,4 3 0,-24 14 983,17 12-812,35-9 1,40-5-172,34-17 0,-5 0 0,6 0 0,10 0 0,5 0 0,15 0 0,6 0 0,-21 0 0,2 0 0,1 0 0,6 0 0,2 0 0,0 0 47,3 0 0,1 1 0,0-2 1,2-1-1,1-1 0,-2-1-47,-2 0 0,-1 0 0,-2-1 0,-6 0 0,-2-1 0,-2 0 0,28-4 0,-4 0 0,-11 1 0,-3 1 0,-9 1 0,-3 1 0,-3-3 0,-2 0 0,-5 3 0,-2-1 0,34-10 0,-22-3 0,-62 9 0,-38 3 0,-14 4 0,-11 1 0,-10 0 0,-7-1 0,10-1 0,-5-3 0,-2 0 0,-14-2 0,-4-1 0,-2-1 0,14 3 0,-3-1 0,-1-1 0,-1 0-123,-9-4 0,-1-2 0,-1 0 0,0 0 0,1 2 0,0 0 0,0 1 0,0 0 51,0 0 1,1 0-1,0 2 1,3-1 0,9 3-1,1-1 1,2 2-1,2 0 72,-15 0 0,3 0 0,2 1 0,8 1 0,2 0 0,3 1-34,-18-1 1,4 1 0,7 1-1,5 2 34,14 2 0,3 2 0,-41-1 0,19 0 0,9 0 0,38 0 0,45 0 0,52 0 0,-2 0 0,9 0 0,22-2 0,8 4 0,-13 4 0,6 3 0,4 2 14,-10-3 1,2 2 0,3 0 0,-2 1 0,-1 1 0,-1 1 0,0 0 0,1 1-15,2 1 0,2 0 0,-1 0 0,-4-1 0,-12-2 0,-2 0 0,-2-1 0,-4 0 0,6 0 0,-4 0 0,-4-1-102,12 6 1,-10-3 101,6-11 0,-89 7 0,-50-9 0,-2-1 0,-9-1 0,-10-1 0,-2 0 0,-5 1 0,-1 0 0,-2-5 0,-1 0 0,-2 5 0,0 0-173,-1-1 0,0 0 0,2 1 0,0 1 173,4 1 0,1 0 0,6 0 0,3 0 0,5 0 0,3 0 0,11 0 0,2 0 327,1 0 1,3 0 0,-35 0 163,20 0 1,7 0 491,19 0-655,0 0-328,7 0 0,17 9 0,5 6 415,17 18 1,2 13-416,5 26 0,6-14 0,4 8 0,8 18 0,3 8 0,-5-15 0,2 3 0,1 5-110,-4-9 1,1 3 0,0 3 0,0 1-1,-2-8 1,0 2 0,1 2 0,-1 1-1,1 1 11,1 10 1,1 3 0,0 2-1,0-1 1,-2-1 0,-1-4-1,-1-1 1,-1 0 0,0 0-1,0-1-11,0-3 1,1 1 0,-2-1 0,0-2-1,-1-4 1,-2 1 0,0-3 0,-2-3-1,-2-5-333,5 30 1,-6-15 442,-5-1 0,-25-88 0,-10-58 0,-10-22 0,15 15 0,0-10 0,6 14 0,-1-3 0,1-5 0,-4-16 0,2-6 0,-1-3-110,4 11 1,0-2 0,0-3 0,0-2-1,3 11 1,0-2 0,0-1 0,0-1-1,1-3 20,2 8 1,1-3-1,-1-1 1,2 0 0,0 0-1,0 1 1,-1-13 0,1 0-1,1 1 1,1 0-1,0 0-107,2 1 0,0-1 1,1 1-1,0 3 0,1 3 68,-1-4 0,1 2 0,1 7 0,2 10 129,3-11 0,5 23 0,4 34 0,1 67 0,2 28 0,-1 11 0,0 12 0,-4-18 0,0 7 0,0 6 0,-1 2 0,-1 0 0,0 3 0,-1 3 0,0 2 0,0 1 0,0-8 0,-1 2 0,0 1 0,0 1 0,0 2 0,0 1-71,0-4 1,0 2 0,0 2 0,-1 0-1,1 1 1,-1 0 0,1-1 0,-2-1 0,1 1-1,-1 0 1,0-1 0,0 1 0,-1 1-1,1 0-1,0 4 0,1 2 0,-1 0 0,0 0 0,-1 0 1,1-2-1,-1-2 0,0 7 0,0-2 0,-1-1 1,0-1-1,0-1 0,-2-2 72,1-8 0,-1 0 0,-1-1 0,0-3 0,-1-1 0,-2-3 0,-2 18 0,-1-4 0,-2-4 0,-4-4-1,-5 3 0,-3-5 0,-2-9 0,-5 2 1,-5-19 0,-25-25 0,9-23 0,24-46 0,4-21 0,-6-24 0,4-15 0,9 19 0,3-9 0,1-6 0,1-3-67,1 15 1,1-4 0,0-3 0,1-1 0,0-1 0,0 1 0,1-4-1,0-1 1,0 0 0,1-2 0,0 1 0,0-1 66,1 10 0,0-1 0,0 0 0,0-1 0,1 1 0,-1 0 0,1 1 0,0-11 0,1 1 0,0 0 0,0 1 0,0 0 0,0-1 0,1 1 0,-1 0 0,1-1 0,0 1 0,0 1 0,1 2 0,-1-11 0,0 1 0,1 1 0,0 2 0,-1 0-110,1 5 1,0 0 0,0 2 0,0 2-1,0 4 1,0-1 0,0 3 0,0 4-1,0 5 76,0-31 0,0 14 361,2 25 1,5 27 0,4 46-83,9 65 1,-15-15 0,-2 12 0,0 5-137,-1-2 0,0 5 0,-1 4 0,0 3 1,0-3-1,-1 4 0,1 2 0,-1 2 1,0 2-186,0-4 0,1 3 1,-1 1-1,0 2 0,0 1 1,-1 0-1,1-7 1,-1 1-1,0 0 0,0 2 1,0 0-1,0 1 0,0 0 5,0 4 1,0 2 0,0 0 0,0 1-1,0-1 1,0 1 0,0-1 0,0 0 0,0 0-1,0-1 1,0 1 0,0 0 0,0 0-1,1 2 12,-1-9 1,1 1 0,0 1-1,0 0 1,0 0 0,1-1 0,-1-2-1,0-1 1,0 2 0,0-2 0,0-1-1,0 0 1,0-2 0,0 0 0,0-2 58,0 8 0,0-1 0,0 0 0,1-3 0,-2-3 0,1-3 0,-2 12 0,0-3 0,0-6 0,-1-7 491,-2 25 1,-3-15-1,-10 11 1,-1-106-165,-1-45 1,11-23 0,3-17-262,-1 8 1,1-7 0,-1-6 0,3 5 0,1-5-1,-1-3 1,0-3-157,-1 10 1,0-3-1,-1-2 1,1-1 0,0 0-1,1 12 1,1-1 0,-1-1-1,1 0 1,0-1-1,0 1 8,1-1 0,-1 0 0,1 0 0,0 0 0,0-1 0,0-1 0,1-4 0,-1-1 0,0 0 0,1-1 0,0 0 0,0 0 70,0 13 0,1 0 0,0 0 0,0 0 0,0 0 0,1 0 0,-1 1 0,0-11 0,0 1 0,0 0 1,0 1-1,0 0 0,0 2 12,0 5 0,0 0 0,0 0 0,-1 3 0,2 0 0,-1 3 0,0-24 0,0 3 0,1 4 0,0 5-10,0-5 1,1 6 0,1 7 9,0-11 0,5 18 0,18 28 491,1 57 1,-1 56-296,-15-7 1,-3 12-1,-1 11 1,-1 10 0,-1 6-88,-1-6 0,-1 5 0,0 4 0,0 0 1,0-10-1,0 1 0,0 2 0,0 1 1,0 1-192,-1-7 0,-1 2 0,0 1 0,0 0 0,0 0 0,0-1 0,0-1 0,0-1 0,0 1 0,0-1 0,0-1 0,0 1-19,-1 13 1,1 2-1,-2-2 1,1-2-1,0-4 1,0 6-1,0-2 1,0-5 0,0-5 100,1 2 0,-1-5 0,-1-9 327,1 9 1,-9-28 0,-8-52 163,-9-56 1,6-46-296,12 24 1,3-9-1,3 7 1,1-5 0,0-6-91,-1 3 1,0-5 0,1-3 0,-1-2 0,1 9 0,1-1 0,0-2 0,-1-1 0,1-3-189,0 4 0,0-2 0,0-2 0,0 0 0,0-2 0,0 1 0,0-3 0,0-1 0,0-1 0,0 0 0,0-1 0,0-1 6,0 8 0,0-2 1,-1-1-1,1 0 0,0 1 1,0 1-1,1 3 1,0-3-1,1 1 0,0 3 1,0 0-1,1 1 0,0 1-121,1-12 0,1 0 1,0 2-1,1 3 0,0 6 33,0 4 0,-1 4 0,3 6 0,4 9 0,11-10 0,6 24-109,10 38 1,3 61 272,-27 2 0,-4 11 0,-2 7 0,-1 9 0,-1 4 0,-3-4 0,0 4 0,-2 3 0,1 1 0,0 7 0,-1 2 0,0 1 0,-1 3 24,0-10 0,-1 2 0,0 1 0,0 0 0,-1 0 0,1-2 0,0 0 0,0 0 0,0 0 1,0 1-25,0 5 0,0 0 0,0 1 0,0 0 0,0-1 0,0-1 0,0 0 0,0 0 0,0-1 0,0 0 0,0-1 0,1 0 0,-1-1 0,0-2 0,-1-2 0,1 8 0,0-2 0,-1-4 0,0-4 0,0 1 0,0-4 0,-3-9 0,-2 4 0,-8-17 0,-21-23 491,-4-69 1,2-40-247,22 17 1,4-8 0,-1-29 0,0-12-106,1 18 0,0-6 1,0-4-1,4 11 1,1-4-1,0-2 1,-1-3-240,1 6 1,-1-3 0,0-2-1,1 0 1,0 0 0,0 1-1,1-1 1,1 0 0,-1 1-1,1-1 20,-2-2 1,1 0 0,-1 0 0,1 1 0,0 2 0,1-10-1,1 2 1,0 2 0,0 2 78,1 6 0,1 1 0,0 3 0,-1 5 0,-1-6 0,0 6 0,0 5 491,0-12 1,0 12 491,-4-4-492,7 91 1,0 52-368,0-11 1,0 7-1,0 32 1,0 10-125,0-18 0,0 5 0,0 2 0,-1 3 0,0 2 0,-1 0-164,-2 0 0,-1-1 0,1-2 0,0-10 0,0-2 0,-1-3 117,-8 25 1,-1-8 537,5-21 1,-3-11-1,-17 6 1,3-72-165,0-49 1,12 6 0,2-8-83,4-20 1,3-7 0,0-9 0,1-5-239,2 19 1,-1-2 0,2 0 0,0 0-1,0 1 1,0 0-158,1-1 0,0 0 1,0 1-1,0 8 0,0 1 1,0 1 149,0-29 0,0 5 0,0 19 0,0 7 983,0-32-670,9 34-313,2 45 0,15 23 0,0 22 0,-14 23 0,-6 13 0,-2 32 0,-2 8 0,0-24 0,-2 2 0,0 4-123,1-7 0,-1 3 0,0 2 0,-1-1 0,1 1 0,0 0 0,0 0 0,0-1-18,0-2 1,0 1-1,0-2 1,0-2-1,0 15 1,0-3-1,0-3-35,0-12 1,0-3 0,0-4 454,1 9 1,-2-11 0,-5-5-280,-1-65 0,-6-44 0,9-4 0,2-10 0,-1 2 0,1-5 0,0-4 0,2-21 0,0-5 0,0-2 0,0 23 0,0-1 0,0 0 0,0-2-123,0-5 0,0-2 0,0 0 0,0 2 0,2 7 0,0 2 0,0 0 0,1 2-163,0-22 1,1 2 0,2 6 285,5-11 0,4 13 0,16-6 0,8 65 0,-11 28 0,-8 31 0,-1 52 0,-11-12 0,-3 10 0,1-10 0,0 5 0,0 4 0,-1-3 0,0 4 0,0 2 0,-1 2 0,1 7 0,0 3 0,-1 2 0,0 0-99,-1-14 1,0 1 0,-1 1-1,1 0 1,-1 0 0,0 0-1,0 0 1,0 0 0,0 1-1,-1-2 83,-1-1 0,0 1 0,0-2 1,0-1-1,0-3 0,0 5 0,0-3 1,0-3-1,0-3 16,0 8 0,0-4 0,0-8 0,0-2 0,0-18 0,0-37 327,0-72 1,-1 10 0,-1-6-183,-1-21 1,0-9-1,1 11 1,1-4 0,0-4-146,-2 7 0,-1-4 0,0-1 0,2-1 0,0-7 0,1-1 0,0-2 0,0 0-123,0-7 0,-1-1 0,0 0 0,1 2 0,0 5 0,0 1 0,1 1 0,-1 2-18,1 5 1,0 1-1,0 2 1,0 3-1,0-8 1,0 4-1,0 4-15,0-14 0,0 8 647,-1 22 1,2 9-1,17 2 1,-9 55-165,17 38 1,-13 6 0,-2 9-250,5 24 0,0 9 1,-1-11-1,0 6 1,-1 3-79,-4-9 0,0 4 0,-1 1 0,1-2 0,2-6 0,0 0 0,0-1 0,0-1-114,-2 2 1,-1 0 0,1-2 0,0-4 0,4 4 0,1-4 0,0-6 113,1 3 0,0-9 983,13 13-492,-1-57 1,-17-47-133,-5-9 1,-1-20-360,1 0 0,-3 1 0,-1-10 0,4-22 0,1-10 0,-5 8 0,-1-7 0,0-6-99,0 28 1,0-5 0,1-1-1,-1-2 1,1 1 0,0-5-1,0-1 1,0 0 0,0-2-1,1 0 9,-1 9 1,0-1-1,0-1 1,0 0 0,0 1-1,1 2 1,-1-10 0,0 2-1,1 0 1,0 2-1,0 1-156,1-13 0,1 2 0,0 2 0,0 5 93,-1-7 0,-1 5 0,6 12 153,8 6 0,3 15 0,1 5 0,16 55 0,-6 18 0,8 8 0,7 13 0,13-6 0,6 21 0,-21-31 0,3 0 0,5 6 0,3 1 0,9-4 0,3 0 0,7 2 0,4 0 196,14 3 1,6-3-1,-26-10 1,3-1 0,2-2-34,6 1 1,2 0 0,2-2 0,7 0 0,2-2 0,1-1-304,-21-3 0,2-2 0,-1 0 1,-1 0-1,18 1 0,-1-1 1,-1-1 139,-3-4 0,-1-2 0,-4 1 0,-12 0 0,-4 0 0,-3 0 0,10-1 0,-6 2 0,22 7 0,-45 3 0,-35 26 0,-66 11 0,10-15 0,-8-1 0,-24 2 0,-9-4 0,19-11 0,-3-2 0,-2-1 0,-11 0 0,-3-1 0,-2-3-131,-8-1 0,-2-3 0,-2 0 0,20-3 0,-1 0 0,0-1 0,-1-1 131,-3-2 0,-1-1 0,1-1 0,1 1 0,4 0 0,0 0 0,2 0 0,0 0 0,-21 0 0,0 1 0,3-2 0,8-1 0,2-1 0,3-1 196,13 0 1,3-1-1,2 1 1,-22 0 0,6-1 55,23 2 1,5 0-253,-28 1 0,51 2 0,45 0 0,44 0 0,-12-1 0,6 0 0,16-2 0,6-1 0,-12 0 0,4-1 0,3-1 0,14-4 0,3-2 0,3 1 0,-12 3 0,2 1 0,1 0 0,3-1-123,10-2 0,2 0 0,2 0 0,-1 0 0,0 2 0,1 1 0,-1 0 0,1 1 0,1 2 0,0 0 0,0 2 0,-4-1 0,-12 0 0,-2 1 0,-1 0 0,-4 0-61,10 2 1,-3 0 0,-4 0 0,17 0-1,-7 0 675,-21 0 1,-5 0-1,-9 0 1,-3 0-316,18 0 1,-45 9-177,-43 4 0,-47 5 0,13-9 0,-5 1 0,-7 3 0,-3 0 0,-6 1 0,-2-2 0,-3-1 0,-1-2-195,-4-2 0,-2-1 1,-4-3-1,-3 1 195,25 0 0,-2 0 0,-1 1 0,-1-2 0,0 1 0,-1 0 0,-6 0 0,0 0 0,1 1 0,4 0 0,1 0 0,0 0 0,1-3 0,-1-1 0,3 2 0,-23 7 0,3 2 0,3-3 0,4 2 0,16 3 0,6 0 983,-31 6 0,31 4 0,42-5-866,36-6 1,31 5-118,43-18 0,-27 3 0,5 2 0,19 1 0,7 2 0,-20-1 0,3 2 0,2 1-141,11 0 1,4 0-1,0 2 1,-21-1-1,1 0 1,1 1-1,-1 0 0,3 0 1,-1 1-1,0 0 1,-1 1-1,17 6 1,-2 0-1,-3 1 101,-11-2 1,-2 1 0,-5 0 0,13 10 0,-9-1 867,17 10-828,-34-13 0,-64-8 0,-17-16 0,-41 7 0,-13-9 0,27 0 0,-3 0 0,-16 0 0,-4 0 0,-11 0 0,-4 0 0,20 1 0,-3 0 0,-3-3 0,-15-8 0,-5-4 0,-5-4-110,10 1 1,-4-3 0,-3-3 0,-1-2-1,11 1 1,-2-2 0,-1-3 0,-2 0-1,0-2 20,6 1 1,-2-2-1,-1-1 1,1 0 0,1 1-1,2 2 1,-4 0 0,1 1-1,2 2 1,2 2-1,4 4 23,0 3 0,3 5 0,3 2 0,5 0 67,-35-5 0,16 6 0,3 10 0,100 0 0,57 0 0,-2 0 0,10 0 0,-8-1 0,4 1 0,5 1 0,-4 4 0,4 1 0,3 2 0,3-1-90,-4 0 1,3 0-1,2 0 1,2 2 0,1 1-1,-7 0 1,3 2 0,0 2-1,2-1 1,0 2-1,2-1 14,-8-1 0,1 1 1,2-1-1,0 2 0,0-1 1,-1 0-1,-1 1 1,10 1-1,0 1 0,-1 0 1,0 0-1,-2 1 0,-1-1-23,-5 0 1,-2 1 0,0 0-1,-1-1 1,-2 1 0,-3-1-1,23 4 1,-4 0 0,-3-1-1,-3 1-65,10 3 0,-4 0 0,-4-1 0,-14-2 0,-2-1 0,-4 0-35,16 7 0,-6-1 0,-15-6 1,-6-3 689,31 2 1,-99-8-165,-71-11 1,7 0 0,-10 0-165,7 1 1,-6-1 0,-2-1 0,-7-2 0,-2-2 0,-3-2-287,16 1 0,-3-1 0,1-2 0,-1-2 0,-1-2 0,0-3 0,1-2 0,-1-2 29,0-4 0,-1-2 1,2-1-1,1-1 0,5 2 1,2-2-1,1 1 1,2-1 93,-17-7 0,1 0 0,4 1 0,12 5 0,2 1 0,4 2 491,-11-2 1,6 4-165,15 4 1,8 9 0,7 27-1,26 42 1,9 7 0,3 12-206,1-2 1,0 7 0,0 9 0,0-11 0,1 7 0,-1 4 0,1 3 0,-1 3-194,1-15 1,-1 4 0,0 1 0,1 2-1,0 1 1,0 0 0,2 0 0,1 1 0,0 1-1,1 0 1,1 0 0,0 1 0,1 0-1,0 1-5,1 3 0,1 2 1,0 1-1,1-1 0,0 0 1,0-2-1,-1-2 1,2 3-1,-1-1 0,0-1 1,0-3-1,1-2 0,1-2-47,0-2 0,1-1 0,0-3 0,0-4 0,1-3 0,5 24 0,0-7 0,-1-12-205,0-9 0,4-13 0,28 6 310,-11-51 0,11-17 18,9-16 0,-6-35 0,3-21 0,-5 6 0,2-8 0,0-5 0,-9 6 0,1-5 0,-1-3 0,-1-4-90,-4 4 1,-1-3-1,0-4 1,-1 0 0,0 0-1,-5 12 1,-1 0 0,1-1-1,-2 0 1,1-2-1,-2 0 45,2-4 0,-1-3 1,-1 0-1,0 0 1,0 0-1,0 2 1,-2 4-1,1 1 0,-1 1 1,0 0-1,0 0 1,0 1 44,4-12 0,0 0 0,0 1 0,-1 2 0,-3 3 0,2-7 0,-3 3 0,-1 3 0,-2 6-297,0-1 1,-1 5 0,-2 7 296,-1-8 0,1 23 0,0 45 0,-14 92 0,-4-9 0,-1 13 0,-1-17 0,1 6 0,-1 6 0,1 1 0,0-1 0,0 4 0,0 2 0,0 2 0,1 1 0,0-8 0,0 1 0,1 1 0,-1 2 0,1 0 0,1 2 19,0 8 0,2 3 1,-1 0-1,1 1 1,0 0-1,-1 1 1,-1-14-1,-1 0 0,1 1 1,-1-1-1,0 1 1,0-1-1,1 1-19,0-2 0,1 1 0,0 0 0,0 0 0,0-1 0,0-1 0,-1-2 0,0 4 0,0-1 0,0-1 0,-1-2 0,0-2 0,1-3 0,-1 18 0,1-4 0,-1-3 0,0-6 0,0 6 0,0-6 0,-1-18 0,-2-8 0,0-123 0,0 7 0,0-14 0,0-6 0,0-1 0,0-5 0,0-5 0,0-1 0,0 8 0,0-3 0,0-1 0,0-2 0,0-2-10,0 7 0,0-2 0,0-1 0,0-1 0,0-1 0,0 1 1,0-3-1,0 0 0,0 0 0,0 0 0,0-1 0,0 1 10,0-1 0,0 0 0,0 0 0,0 0 0,0 1 0,0 1 0,2-11 0,-1 1 0,1 0 0,0 2 0,0 1 0,0 6 0,0 0 0,0 1 0,1 3 0,1 2 0,1-7 0,1 4 0,1 2 0,1 5 300,2-2 1,2 4-1,-1 6-300,1-9 0,4 12 491,21 4 1,-11 90-165,1 48 1,-14-8 0,-2 9-188,-8-4 0,-2 6 1,1 4-1,3-5 1,1 3-1,1 4 1,-1 2-240,-1-3 1,0 2 0,0 3-1,1 0 1,-1 1 0,2 6-1,-1 1 1,1 0 0,1 1-1,-1 0 21,1 3 0,0 0 0,0 1 0,0-1 0,-1-2 0,0-6 0,-1-1 0,0 0 0,0-2 0,0-2 78,1 13 0,0-1 0,-1-3 0,0-6 196,-1 3 1,-1-4-1,0-12 1,1 2 0,1-34 294,0-55 1,7-66-296,-1 9 1,2-10-1,0 11 1,1-4 0,0-5-75,-2 4 1,0-3 0,1-4 0,-2 0 0,2-11 0,0-2 0,-1-2 0,-1-4-222,-3 10 1,-1-3 0,0-2-1,-1-1 1,0 0 0,0-2-1,-1 0 1,0 0 0,0-2-1,-1 0 17,0 11 0,0-2 0,-1 0 0,0 0 0,0 0 0,0 2 0,0 2 0,0 1 0,0 0 0,-1 1 0,1 1 0,-1 0-28,1-13 1,0 1 0,0 1 0,0 2-1,0 3 1,-1-4 0,0 3 0,0 4-1,1 7-50,0 6 1,0 6-1,1 7 1,-2-5-1,6 24 160</inkml:trace>
  <inkml:trace contextRef="#ctx0" brushRef="#br0">5903 6181 12654,'4'-40'56,"6"-51"67,0 1 0,2 3 0,1 3 0,1 5 0,5-21 0,1 6 0,4 9 368,8-3 1,1 13-1,11-5 1,1 71-1,-12 35 1,-3 50-419,-13-13 1,-1 11 0,-2 1-6</inkml:trace>
  <inkml:trace contextRef="#ctx0" brushRef="#br0">6581 6876 16668,'11'41'-26,"12"54"-36,1 0 1,0 0-1,-1-1 1,-1-1 0,-1-4-1,-1 0 1,-1 0-1,1-1 1,-17-72 49</inkml:trace>
  <inkml:trace contextRef="#ctx0" brushRef="#br0">6909 8314 15658,'15'74'-57,"5"23"-19,-1-1 1,0-2-1,-1-1 1,0 1-1,0-1 0,-1-1 1,-1-3-1,0-1 0,-1-2-34,0 2 1,-2-2 0,0-2 0,-1-3-1,0-2 1,1 3 0,0-3 0,-2-4-1,-2-4 601,-2 33 1,-1-12-165,4-31 1,-2-13 0,-6-22-1,4-65 1,-1-21 0,-1-15-299,-1 4 1,-1-6-1,0-4 1,0-13 0,0-4-1,0-4-29,-1 14 0,-1-4 0,-1-1 0,1 0 0,0 2 0,-1 0 0,1 0 0,-1 1-123,0 1 0,-1 0 0,0 1 0,0 1 0,0 4 0,0 0 0,-1 2 0,0 1 25,-4-18 0,0 2 1,1 3-1,2 12 0,0 3 1,1 4 97,-1-22 0,1 9 327,2 27 1,0 11 0,1 8 163,0 60 1,0 27-1,0 26 1,0 15-165,0 11 1,1-39 0,0 4-83,2 10 1,1 4 0,2 8 0,1 4-314,1-18 1,2 3-1,-2-3 1,1 19-1,0 0 1,3 7-1,0-1 1</inkml:trace>
  <inkml:trace contextRef="#ctx0" brushRef="#br0">6409 1780 16510,'4'53'0,"4"26"0,1 1 0,2 4 0,2 5 0,-1 2-54,1 0 0,0 3 0,0 2 0,0 2 0,1 0 1,-3-12-1,1 0 0,0 2 0,0-1 0,-1 1 0,0 0 54,1 2 0,-1 1 0,0 0 0,0 0 0,-1-1 0,1-1 0,-1-3 0,-1-1 0,1 0 0,-1 0 0,-1-2 0,0-2 0,0 9 0,-1-1 0,-1-2 0,0-2 0,0-4 0,1 25 0,0-5 0,-2-10 0,-1 1 0,-1-14 0,-1 0 0,-2-82 491,0-35 1,0-42-296,1 20 1,-2-9-1,-3 3 1,-1-6 0,-1-4-75,1 3 1,0-5 0,0-1 0,0-1 0,0-4 0,0-1 0,1-1 0,-1-1-246,0-6 0,-1-1 0,2-1 0,-1 2 0,2 3 0,0 1 0,0 0 0,-1 2 56,0 2 0,-1 2 0,0 0 0,-1 4 0,0-10 0,0 4 0,1 5 67,1-5 0,1 9 327,-3-21 1,6 81 0,0 58 163,0 29 1,0 26-247,0-37 1,0 6 0,-3 25 0,-1 9-106,3-17 0,-1 3 1,-1 3-1,-2-15 1,-1 3-1,-1 0 1,1 2-264,0 5 0,0 3 0,-1-1 0,0 0 0,-1-1 0,-1-1 0,-1-1 0,0 0 2,-1-2 0,0 1 1,-1-3-1,0-3 1,-1 9-1,-1-5 0,-3-5 121,-7 10 0,-4-11 0,-18 14 0,-6-67 0,13-29 0,-7-24 0,5-38 0,12 10 0,-1-9 0,5 0 0,0-8 0,-1-5 0,1 5 0,-1-5 0,-1-3 0,0 0 0,5 11 0,-1-1 0,1-2 0,-1 0 0,0-1 44,-2-4 1,0-2 0,0 0-1,0 1 1,1 3 0,-1-7 0,0 2-1,1 2 1,2 5-45,-2-7 0,2 5 0,3 6 0,0-8 0,3 16 0,-1 23 0,17 70 0,-3 46 0,0-14 0,0 8 0,0 8 0,0 8 0,0 4 0,0-6 0,0 3 0,-1 4 0,1 3 0,1-3 0,0 3 0,0 2 0,1 3 0,-1 0-82,2-7 0,0 1 0,0 1 0,0 1 0,0 1 0,0 1 0,1 4 0,-1 2 0,1 1 0,0 0 0,0 1 0,0 0 6,0-10 0,0 1 1,1 0-1,0 0 0,0 0 1,0-1-1,1 0 1,0 9-1,1 0 0,0-1 1,1 0-1,-1-3 0,2 0-84,0-9 0,0 0 1,1-1-1,0-2 1,0-3-1,-1-3 160,1 16 0,1-3 0,-2-7 0,-1-11 0,1 5 0,-3-28 0,-3-43 0,0-57 0,0-1 0,0-9 0,-1-9 0,0-10 0,-1-4 0,-1 2 0,0-4 0,-1-4 0,1-2 0,-1 6 0,1-3 0,0-1 0,-1-2 0,0-1-82,0 9 0,1-2 0,-2-1 0,1-1 0,-1-1 0,0 1 0,-1-3 0,-1-1 0,0 0 0,-1-1 0,1 1 0,1 0 7,0 1 1,1-1-1,0 1 1,0 1-1,-1 0 1,0 2-1,-2-11 1,0 2-1,-1 0 1,0 2-1,-1 1 75,1 7 0,0 0 0,0 2 0,-1 1 0,2 4 0,-1-5 0,1 2 0,1 4 0,-2 4 0,-2-1 0,0 5 0,0 6 0,0-9 0,-2 15 491,-6 21 1,-7 35 491,0 22-492,-1 12 1,6 64-296,8-34 1,0 7-1,1-5 1,0 6 0,1 3-130,-3 15 1,1 4-1,0 2 1,4-18-1,0 2 1,0 1-1,2-1 55,1 4 1,1 0 0,0 0 0,1-1 0,-1-4 0,1 0 0,0-1 0,0-1 40,-1 22 1,1 0 0,0-4 0,-2-10 0,1-2 0,0-5 45,2 15 1,0-6 0,-1-11-1,1-6-209,3 23 0,0-38 0,-8-36 0,5-28 0,-5-26 0,8 4 0,0-12 983,0 12-492,0-13 1,0 1-386,0-14 1,0-22-107,0 3 0,0 16 0,0-5 0,0-9 0,0-4 0,0-16 0,0-4-164,0 26 0,0 0 0,0-1 0,0 4 0,0 1 0,0 0 122,0 2 0,-1 0 0,2 2 0,-1-26 1,2 3 41,1 6 0,0 3 0,0 13 0,1 3 0,5 6 0,1 5 0,6-15 0,21 31 0,-18 77 0,1 38 0,-9-16 0,-2 7 0,-2 15 0,-1 8 0,-1-13 0,1 4 0,0 3-123,-1-13 0,0 3 0,0 0 0,0 0 0,0-1 0,-1 0 0,1 1 0,0-2-205,2 23 0,-1 0 0,1-3 306,-1-7 0,1-2 0,-1-13 1,5 15 1004,-4-61-967,-5-70 1,-2-34-1,0 12 1,0-6 0,0-6-17,0 1 0,0-7 0,0-2 0,0 0 0,0-5 0,0-1 0,0-1 0,0-1-123,0-3 0,0-2 0,0 1 0,0 0 0,0 2 0,0 0 0,0 1 0,0 1 0,0 3 0,0 1 0,0 0 0,0 2 0,0 4 0,0 1 0,0 1 0,0 2-16,0-19 1,0 3 0,0 3 0,0 12 0,0 2 0,0 4 138,0-17 0,0 8 0,0 17 0,0 14 983,0 23-550,0 23 0,0 42-433,0 4 0,0 11 0,0-4 0,0 0 983,0-7 0,9-9 0,-7 7-893,15-41 1,-8 0-91,4-36 0,-4 1 0,-9 0 0,0 0 0,0-9 0,0 6 0,0 3 0,0 20 0,0-1 0,0 0 0,-9-8 0,-2-20 0,-8 7 0,-1-7 0,0 61 0,10 28 0,5 9 0,3 11 0,1 2 0,0 6 0,1 4 0,-1-2 0,1 5 0,0 3 0,1 2 0,1-2 0,2 4 0,0 1 0,1 3 0,-1 1-99,1-5 1,0 4 0,0 2-1,1-1 1,0-2 0,0-3-1,3 21 1,0-1 0,2-6-1,-1-5-229,3 0 0,0-5 0,0-11-136,3-7 0,-5-14 464,-11-14 0,-3-63 0,-3-4 0,-5 2 0,-9-8 0,3 6 0,4-7 0,-4 0 491,-3-15 1,-2 0 491,-4-4-53,13 13-930,-4-7 0,6 14 0,0-8 0,2 3 0,0 7 0,7-9 0,-7-9 0,3 0 0,-1-4 0,-1-14 0,1 1 0,5-11 0,-5-9 0,-6-13 0,4 43 0,-1-1 0,0 1 0,0 1 0,-3-2 0,0 1 0,-4-39 0,-3 3 0,5 17 0,-14 15 0,10 46 0,-1 54 0,1 57 0,5-31 0,-1 6 0,-1 9 0,0 5 0,2-19 0,-1 2 0,0 1-164,0 7 0,0 0 0,-1 2 0,0 2 0,-2 1 0,2 0 71,2-2 1,2 1-1,-1-3 1,1-9 0,0-1-1,1-4 93,1 14 0,1-7 0,0-17 0,-2-8 0,-9 1 0,-6-44 0,0-30 0,0-46 0,15 17 0,2-7 0,0-1 0,0-7 0,-1-2 0,-1-14 0,0-3 0,1-4 0,1 12 0,2-2 0,-1-2 0,1-1-123,-1-9 0,-1-1 0,1-1 0,0-1 0,2 0 0,0 1 0,0-2 0,0-1 13,1 15 1,-1-2 0,1 0 0,0 0-1,0 2 1,1-15 0,1 0 0,0 2-1,0 2-136,1 5 0,0 0 0,1 3 0,0 5 539,0-6 1,0 4-1,0 11-293,1-1 0,0 34 0,0 43 0,0 47 0,0 29 0,1-10 0,-1 7 0,-1 4 0,0-7 0,-1 3 0,-1 3 0,1 4-99,-1-1 1,1 4 0,-1 2-1,0 2 1,1 0 0,-1 6-1,0 2 1,-1 1 0,1 1-1,0 2 17,1-8 0,0 2 0,-1 1 0,1 1 0,0 0 0,0 0 0,1 1 0,-1 1 0,0 0 0,1 0 0,0 1 0,0-1 6,0-10 0,1 1 1,0 0-1,1 0 0,-1-1 1,0-1-1,0-3 1,-1 3-1,1-1 0,-1-2 1,1-1-1,-1-2 0,-1 0-47,1 7 0,-1-1 0,0-1 0,-1-5 0,-2-4 0,-1 18 0,-3-8 0,-4-11 112,-8-8 0,-4-13 1,-14 7 10,6-63 0,3-63 0,12 12 0,3-9 0,4-8 0,2-9 0,1-5 0,2 3 0,1-5 0,0-4 0,1-1 0,1 10 0,1-3 0,0-1 0,0-2 0,0-2-82,1 5 0,0-3 0,0-2 0,0-1 0,0 1 0,0 0 0,0 2 0,1-1 0,-1 1 0,1-1 0,0-1 0,0 0 73,0-5 1,0-2 0,0 0 0,0-1-1,0 1 1,0 1 0,0 5 0,0-1 0,0 2-1,0-1 1,0 1 0,0-1 8,0 1 0,-1-2 0,1 0 0,0 2 0,0 1 0,1 2 0,0-5 0,0 3 0,1 1 0,0 2 0,0 3-48,1-5 1,0 2 0,0 4 0,1 6 47,2-33 0,6 23 0,14 33 0,0 121 0,-17-5 0,-4 14 0,-1 8 0,-1 0 0,-2 8 0,0 4 0,0 1 0,0-13 0,-1 1 0,1 1 0,-1 2 0,0 0 13,0 4 1,0 2 0,0 0-1,0 0 1,0 2 0,0-15-1,0 2 1,0-1 0,0 1-1,0 0 1,0-1-14,0-2 0,0 1 0,1-1 0,-1 0 0,0-1 0,-1 0 0,1 13 0,-1-1 0,1-1 0,-1 0 0,-1-3 0,0-5 0,-1-1 0,1-2 0,-1-2 0,0-4 0,-1 24 0,1-5 0,-3-8 0,-6 10 0,-2-13 0,-8 11 0,2-122 0,9-31 0,3-19 0,0 3 0,2-8 0,0-7 0,2 1 0,1-7 0,1-3 0,0-4-39,1 22 1,-1-3 0,1-1 0,0-3 0,0 0 0,1-1-1,-1-7 1,1-3 0,-1 0 0,1-2 0,0 0 0,0 0 38,-1 9 0,1 0 0,0-1 0,0-1 0,0 1 0,0 1 0,1 0 0,-1-11 0,0 1 0,0 0 0,0 1 0,0 0 0,0 1 0,0 3 0,0 0 0,0 0 0,0 2 0,0 3 0,0 3-53,0-18 1,0 3 0,0 7 0,0 7 52,0 7 0,0 7 0,0 18 0,0 14 0,0 114 0,0-8 0,0 12 0,0 6 0,0-1 0,0 4 0,0 4 0,0 3 0,0-7 0,0 3 0,0 2 0,0 2 0,0 1-47,0-6 0,0 0 0,0 2 0,0 2 0,0 0 0,0 0 0,-1 6 0,1 1 0,-1 1 0,0 1 0,0-1 0,0 0 47,0 1 0,-1 0 0,0 0 0,0-1 0,-1 0 0,0-2 0,0-6 0,0 0 0,0-1 0,0-2 0,-2-1 0,0-3 0,-1 3 0,-2-2 0,0-2 0,0-3 0,-1-3 0,-3 25 0,-1-5 0,-1-11 0,-4 2 0,-3-24 0,-8-40 0,10-82 0,8-24 0,4-19 0,4 31 0,2-6 0,0-3 0,0-3 0,-1 2 0,1-3 0,-1-3 0,1-1 0,0-2 33,1 6 0,0-2 0,0-1 1,0-1-1,0-1 0,0 1 1,0-3-1,0-2 0,0 1 0,0-1 1,0 1-1,0 0-33,0 3 0,0-1 0,0 1 0,0 1 0,0 1 0,0 2 0,1-7 0,1 2 0,0 2 0,0 1 0,0 3 0,1-8 0,0 2 0,1 4 0,-1 4 77,-1-4 1,0 6-1,3 10 1,5 10-1,4 16-77,5 23 0,-3 98 0,-12-3 0,-2 14 0,-1-21 0,0 6 0,-1 5 0,0 2 0,1-1 0,-1 3 0,-1 3 0,1 2 0,0 0 0,0 8 0,0 2 0,0 2 0,0 1 0,0 0 54,0-9 1,0 0-1,0 2 1,0 0 0,0-2-1,0 0 1,0-7-1,0 0 1,0-1 0,0-1-1,0 0 1,0 0-55,1 14 0,-1 1 0,0-1 0,0-2 0,-1-5 0,0 1 0,-1-3 0,0-5 0,-1-6 0,-1-3 0,0-6 0,-1-7 0,-3 13 0,-2-33 0,-9-84 0,8-4 0,2-11 0,2-8 0,1-11 0,2-4 0,-1 3 0,2-4 0,0-3 0,0-3 0,1 5 0,0-3 0,0-1 0,1-3 0,0-2 3,0 4 0,1-2 1,0-3-1,0 0 0,1 0 1,-1 1-1,0 2 1,0-1-1,0 1 0,0-1 1,0 0-1,0 0-3,0-3 0,-1 0 0,1-1 0,-1 0 0,2 2 0,0 2 0,1-7 0,0 1 0,2 1 0,-1 3 0,1 2 0,0-8 0,1 2 0,0 3 0,1 5 0,0-5 0,2 5 0,2 15 0,13-15 0,-3 83 0,-5 70 0,-8 42 0,-4-36 0,-1 6 0,-2 6 0,1 3 0,1 5 0,-1 4 0,1 5 0,-1 2 0,0 3-71,-1-16 1,1 3 0,-2 3 0,1 1-1,0 0 1,0 1 0,0-2 0,0 2 0,0-1-1,0 1 1,0 1 0,0-1 0,0 0-1,0 1 31,0 2 1,0 1 0,0 0 0,0 0 0,0-1 0,0-1-1,0-1 1,-1 4 0,1 0 0,-1-1 0,0-3 0,-1 0 0,0-3 39,-1 6 0,0 0 0,-1-4 0,0-3 0,-1-5 0,0 23 0,-1-8 0,-7-19 0,-7-25 0,-6-22 0,-7-37 0,14-70 0,14 0 0,3-17 0,1 11 0,1-9 0,-1-8 0,1-3 0,0 10 0,0-4 0,0-4 0,0-3 0,0 0 0,0-1 0,0 7 0,0-1 0,0 0 0,0-2 0,0-1 0,0-1 0,0-2-62,0 3 1,-1-1-1,1-2 1,-1-1-1,1-1 1,0 1-1,1 0 1,0 1 0,1 3-1,1-1 1,1 0-1,0 1 1,0 0-1,1 0 1,-1 1-1,1 0 46,-1 4 1,0 0 0,1 0-1,-1 0 1,1 1 0,0 2-1,1 1 1,0 3 0,2-13-1,0 1 1,1 2 0,0 2 0,0 5-1,0 4 16,1-7 0,-1 4 0,1 6 0,0 6 0,7-30 0,1 19 0,6 18 0,-4 105 0,-10 29 0,-5 17 0,-3-3 0,-3 9 0,0 4 0,1-10 0,0 3 0,0 3 0,0 2 98,0-10 0,0 2 0,0 2 1,0 0-1,0 2 0,0 7 1,0 2-1,0 1 0,0 0 1,0 1-78,0-14 1,0 1 0,0 0-1,0 0 1,0 1 0,0 0-1,0 2 1,0 1 0,0 1-1,0-1 1,0 0 0,0 0-22,0 0 0,0 0 0,1 0 0,-1-1 0,0-2 0,-1-3 0,0 2 0,-1-2 0,1-3 0,-1-2 0,-1-2 0,1 4 0,-1-2 0,-1-5 0,0-5 0,-2 25 0,-5-18 0,-15-23 0,-1-73 0,8-55 0,11 10 0,3-10 0,2-2 0,2-8 0,0-4 0,0 9 0,-1-4 0,0-1 0,1-3 0,0 10 0,1-2 0,-1-2 0,1 0 0,0-2 98,0-8 0,0-2 0,0-1 1,0 1-1,0 0 0,0 6 1,0 1-1,0 0 0,0 0 1,0 0 10,0 1 0,0-1 0,0 0 0,0 1 1,0 3-1,0-12 0,0 2 0,0 3 1,0 2 3,0-11 1,0 4 0,0 5-114,0-19 0,0 22 0,0 45 0,0 90 0,0 41 0,0-5 0,0 11 0,0 6 0,0-19 0,0 5 0,0 4 0,0 0 0,0-2 0,0-4 0,0 0 0,0 0 0,0 1 0,0-1 109,0 2 0,0 2 0,0-1 0,0-2 1,0-3-1,-2 4 0,0-2 0,0-3 1,-1-5 217,-1 4 1,0-5 0,-1-7-309,-1 5 0,-5-18-19,-9-30 0,0-67 0,1-25 0,8 4 0,2-9 0,-1-20 0,1-9 0,0 9 0,0-6 0,0-6-89,2 10 0,0-5 0,1-3 1,0-3-1,2 12 0,0-3 1,0-1-1,1-2 0,1 0 89,0 8 0,1-1 0,0-2 0,0 0 0,0 1 0,0 3 0,1-11 0,-1 1 0,1 2 0,-1 1 0,1 1 0,0 8 0,0 0 0,0 1 0,0 3 0,0 3 0,0-2 0,0 2 0,0 5 0,0 8 0,0-19 0,0 22 0,0 36 0,0 73 0,0 37 0,0-10 0,0 8 0,0 7 0,0-1 0,0 5 0,0 5 0,0 3-82,0-19 0,0 3 0,0 3 0,0 0 0,0 2 0,0-1 0,0 7 0,0 0 0,0 2 0,0 0 0,0 1 0,0 0 11,0-11 1,0 2 0,0 0 0,0 0-1,0 0 1,0 0 0,0-1 0,0-1 0,0-1-1,0 1 1,0-1 0,0 0 0,0-1-1,0-1 14,0 11 1,0-1 0,1 0 0,-1-1 0,0-2-1,-1-2 1,1 5 0,-1-2 0,0-1 0,-1-4-1,0-3 0,-2 2 0,-1-4 1,0-3-1,-1-6 1,0 1-1,0-5 1,-6-9 56,-9-6 0,-4-10 491,-16 6 1,-5-113-296,22 6 1,2-10-1,4-2 1,0-7 0,2-6-88,3-1 0,2-6 0,0-4 0,0-1 1,2 14-1,1-2 0,-1-1 0,1-1 1,1-1-209,1-8 1,0-2 0,1-2-1,1 1 1,-1 0 0,0 3-1,-1 0 1,1 0 0,1 1-1,0 2-11,2 4 1,0 0 0,1 2 0,1 1-1,-1 4 1,-1-7 0,0 3 0,0 3-1,1 4-64,1-5 1,0 5 0,0 4 418,0-14 1,0 22 0,0 45 0,0 80-50,0 0 1,0 13-1,-2 7 1,0 11 0,-1 5-88,2-8 0,-1 6 0,1 2 0,-1 0 1,0-14-1,-1-1 0,0 2 0,0 1 1,1 0-168,0 4 1,1 2 0,0 1 0,0-2 0,-1-2 0,0 10-1,0-2 1,0-2 0,0-1 57,0-5 0,1-2 0,-1-1 0,0-4 0,0 11 0,0-4 0,-5-11 0,-6-10 0,-2-12 0,-7-1 0,-6-86 0,8-40 0,10 7 0,1-9 0,-2-21 0,2-6 0,2 21 0,1-3 0,-1-3 122,3 12 1,-1-3 0,1-1 0,-2 0 0,-1 1 0,-2-1 0,1 0 0,-1 0-84,1-1 1,1 0 0,-1 1 0,-2 0 0,-4-18 0,-2 2 0,1 1-40,3 4 0,1 0 0,1 6 0,-3-11 0,2 9 0,5 18 0,3 30 0,3 46 327,0 56 1,0-3 0,0 9-132,0 11 1,0 6-1,0-21 1,0 2 0,0 1-80,0 4 1,0 1 0,0-1 0,0-3 0,0 0 0,0-2-118,0 21 0,0-4 0,0-13 0,0-6 0,0 24 983,0-65-492,-8-85 1,3-23-349,-1 24 1,-1-2 0,2 2 0,-1 1-144,0-5 0,-1-1 0,-1 2 0,-1 0 0,2 5 0,1 1 0,-3-40 0,3 16 0,3 27 0,3 41 0,0 50 0,0 7 0,9 11 0,2-29 0,0-26 0,-2-2 0,-9-26 0,0-7 0,0-32 0,0-13 0,0 24 0,0-3 0,0-6 0,0-1 0,-1-7 0,2-1 0,2 1 0,2 2 0,1 6 0,1 2 0,0 5 0,4 5 0,17-7 0,5 25 0,-5 33 0,-2 33 0,3 23 0,-3 29 0,-6-33 0,1 3 0,-2 6 0,1 8 0,7 16 0,3 12 0,0 7 0,-9-26 0,0 4 0,0 3 0,0 2 0,0-1 0,0 4 0,0 1 0,0 0 0,0 2 0,-1-1-110,1 4 1,0 2 0,-1-1 0,-1-2-1,-2-4 1,1 3 0,-2-3 0,-1-5-1,-3-6-218,0-6 0,-3-6 0,-4-8 192,-9 34 0,-18-107 136,-17-79 0,14 13 0,0-12 0,5 13 0,0-5 0,1-4 0,4 14 0,1-3 0,0-1 0,1-2-123,-2-8 0,0-3 0,0-1 0,1 0 0,-1-2 0,1-1 0,0 0 0,0 0 0,2-1 0,1-1 0,0 1 0,0 2 0,0 13 0,-1 1 0,1 2 0,1 2-175,-1-16 0,0 3 1,0 6 297,-4-11 0,2 12 0,2-7 0,0 110 0,5 70 0,-3-26 0,-2 7 0,-4 15 0,-3 7 0,6-19 0,-1 3 0,-1 3-55,-1 12 1,-1 2-1,1 2 1,6-22-1,0 0 1,1 2 0,0 1 54,-2 7 0,0 3 0,0 0 0,0 0 0,2 1 0,0 1 0,1 0 0,0 0 0,0 3 0,0 0 0,1-1 0,0-1 0,0-6 0,1-1 0,0-1 0,1-4 0,1 11 0,1-4 0,1-3 0,1-13 0,0-3 0,-2-7 0,-6-1 0,-2-11 0,-1-8 491,-8-74 1,8-23-247,7 7 1,1-7 0,-1-19 0,-1-6-82,2-15 1,0-4 0,0 20 0,1-3 0,0-3-329,2-10 0,1-3 0,-2 0 0,0 3 0,-2-1 0,1 1 15,0-3 1,0 0-1,-1 3 1,1 7 0,-1 3-1,2 2 149,0 9 0,2 3 0,-1 3 0,-1-16 0,0 9 983,-6-22 0,5 52-762,-7 74 1,9 46-222,0-17 0,0 4 0,0 6 0,0 3 0,0 12 0,0 6 0,0-13 0,0 5 0,0 2-123,0-8 0,0 3 0,0 1 0,0 0 0,2 6 0,0 1 0,0 0 0,1 1 0,0 4 0,0 1 0,1 0 0,-1-3 0,0-10 0,-1-1 0,1-1 0,0-3-48,1 16 1,0-4-1,1-4 498,1 21 1,1-19 0,4-30 113,-5-67 1,-3-64-442,-3 16 0,0-7 0,0-18 0,0-9 0,0 17 0,0-5 0,0-1 0,-2-5 0,-1-1 0,1-2-123,1 16 0,-1-2 0,1 0 0,-1 0 0,-1 1 0,-1-1 0,0 1 0,1 0-18,1 2 1,1 0-1,-1 2 1,1-1-1,-1-21 1,-1 1-1,1 3 120,2 8 1,0 3 0,0 4 0,0-11 0,0 9 20,0 18 0,0 11 0,0 13 0,0 104 0,0-9 0,0 8 0,0 29 0,0 6 0,0-29 0,0 0 0,0 6 0,0 0 0,0 5 0,0 2 0,0 3-79,0-10 1,0 2-1,0 2 1,0 0-1,0 1 1,0 0-1,0 1 1,0 0-1,0 1 1,0-1 78,0 0 0,1 1 0,-1-1 0,0-1 0,-1-1 0,1 10 0,-1-1 0,0-2 0,-1-2 0,0-7 0,0-1 0,-2-3 0,-1-4 0,-2 3 0,-3-5 0,-4-8 0,-8 2 0,-6-15 0,-19-18 491,7-44 1,1-22-165,6-37 1,13 9-1,1-9-327,4 11 0,0-5 0,0-3 0,-4-14 0,0-4 0,0-4-123,3 11 0,-1-4 0,1 0 0,0-1 0,0-2 0,0 0 0,1-1 0,1-1 0,-2-4 0,1-1 0,1 0 0,0 3 0,2 7 0,0 2 0,1 1 0,-2 1-86,-6-19 1,-2 2-1,2 6 536,7 17 1,1 4 0,-3 9 163,-9 0 1,0 24-1,10 37 1,-6 54-443,12 44 0,2-22 0,-1 7-49,0-15 0,-1 4 0,1 4 0,1 17 0,2 5 0,0 5-110,1-9 1,0 4 0,0 2 0,1 0-1,0-18 1,1 2 0,0 0 0,-1 0-1,1 0 0,0 2 1,0 2 0,0-1 0,0-1-1,0-2 1,0 10 0,0-2 0,0-2-1,0-2-54,0 14 0,0-3 0,0-6 0,0-19 0,-1-4 0,0-5 655,-2 4 1,-1-8 491,-7 14-763,-8-58 0,-7-52-220,0-17 0,11 5 0,3-6 0,2-10 0,1-5 0,-2-16 0,0-6 0,3 20 0,-1-2 0,0-2 0,0-6 0,-1-2 0,1-2-164,-2-5 0,1-1 0,-2 1 0,-1 6 0,-2 1 0,2 1 116,1 7 1,2 2 0,-1 3 0,-5-16-1,1 6 48,8 21 0,1 5 491,-2-27 1,8 75-1,0 18 1,0 27-1,0 12 1,2-2-249,4 2 0,5-6-243,9 6 0,-1-8 0,1 1 983,-9-3-475,24-20-508,-11-5 0,26-50 0,-4-25 0,-24 4 0,-1-8 0,5-19 0,0-8 0,-6 19 0,1-4 0,-1-2-164,3-6 0,1-2 0,1 2 0,2 4 0,0 1 0,2 3 91,-1 8 1,0 3 0,1 3-1,8-11 1,2 9 72,26-10 0,-6 33 0,-6 46 0,-16 23 0,0 14 0,2 14 0,0 14 0,-9-7 0,1 9 0,0 7 0,1 2 0,-1 1 0,0 4 0,0 3 0,1 3 0,0 0 0,-3-9 0,0 1 0,1 2 0,0 0 0,0 1 0,0 2-76,-1-7 0,0 1 1,1 2-1,-1 0 0,1 0 1,-2-1-1,0-1 1,2 8-1,-1 0 0,0-1 1,-1-1-1,-1-1 0,0-3-34,1 7 1,0-1 0,-2-3 0,-1-1-1,-2-4 1,1 4 0,-3-3 0,-1-3-1,-4-5-136,-2 1 0,-3-5 0,-3-12 0,-4 19-82,-24-114 0,4-48 0,2-25 218,3 34 1,-1-6 0,1-3 0,-1-2-1,2 7 1,1-3 0,-1-2 0,1-1-1,-1-3 79,1 5 0,0-4 1,0-1-1,1 0 1,-1 0-1,1 1 1,-1-12-1,1 1 1,0 1-1,1-1 1,0 1-69,1-2 1,0-1 0,1 1-1,0 1 1,1 2 0,0 7-1,1 2 1,1 1 0,0 2-1,0 1 9,0-10 1,0 1-1,0 3 1,1 5 89,0-5 0,-1 5 0,3 10 0,0 3 0,7 23 0,7 39 0,5 51 0,-4 2 0,0 9 0,-2 21 0,-2 9 0,0-16 0,1 3 0,-1 4 0,3 17 0,0 4 0,1 4 0,-2-16 0,0 3 0,1 2 0,1 0 122,1 6 1,1 1 0,1 1 0,-1-1 0,-1-4 0,0 0 0,-1-1 0,1-2 24,0-5 0,0-1 1,-1-2-1,0-4-147,-1 9 0,-1-5 0,0-7 211,5 2 1,-1-19-1,-7-33-211,-4-78 0,-6 2 0,0-7 0,-2-15 0,2-6 0,1 13 0,2-4 0,1-2 0,0-16 0,2-3 0,0-1 0,2 3 0,0 0 0,2 1 196,1 0 1,1 1-1,1 4 1,4-21 0,3 10 294,-2 27 1,1 8-393,11-23 0,12 68-99,-4 26 0,-2 46 0,-2 24 0,-6-7 0,-1 8 0,0 4 0,-2-10 0,0 3 0,0 3 0,1 2-53,-3-6 1,1 3-1,0 2 1,0 0 0,0 0-1,-2-2 1,1 1-1,-1-1 1,-1 0 0,1 0 52,0-2 0,0-1 0,0 0 0,-1 0 0,-2-3 0,2 11 0,-1-1 0,-3-2 0,0-5 0,-1 5 0,-3-4 0,0-5 0,4 12 0,-3-17 0,-4-34 0,-5-83 0,-3-13 0,-1-13 0,-1 4 0,1-8 0,1-2 0,3-10 0,1-4 0,2-2-123,0 14 0,1-2 0,0-1 0,0 1 0,0 1 0,0-1 0,0 1 0,2 1 39,0 2 0,1 0 0,0 1 1,1 3-1,4-15 0,1 2 0,1 4 84,-2 7 0,1 4 0,2 4 0,10-11 0,2 12 0,14 2 0,6 52 0,-1 74 0,-25-10 0,-2 9 0,3 26 0,1 8 0,-4-20 0,3 2 0,-3 3 0,-1 10 0,-3 3 0,2 1 114,-4-18 1,1 0 0,0 0 0,-1 1 0,-1 0 0,-1 1-1,0 0 1,-1 0-115,-1 2 0,0 0 0,-1 0 0,0-2 0,5 15 0,-1-2 0,-2-2 0,-6-9 0,-2-1 0,0-7 0,1 11 0,-1-18 0,-1-33 0,-14-97 0,-5-5 0,-4-12 0,2 10 0,-2-4 0,0-2 0,-1-7 0,-2-2 0,1-1 36,-2-6 1,0-1 0,1-1 0,1 1 0,1-1 0,0 1-37,-1-1 0,0 1 0,1 1 0,5 8 0,1 1 0,0 2 0,-1 3 0,1 2 0,1 4 0,1-10 0,3 7 0,2 15 0,1 8 0,1 3 491,2 71 1,2 62-247,0-22 1,3 6 0,4 13 0,4 3-195,4 9 1,5 3-1,-3-21 1,2 2 0,2 2-216,2 6 0,2 1 0,-1 0 0,1 3 0,1 0 0,-2 1 49,-1 5 1,-2 1-1,1-3 1,-3-15 0,1-2-1,-2-3 115,4 17 0,-2-11 491,6 0 1,-19-113-247,-8-13 1,-2-11 0,-6-25 0,-2-9-225,3 17 1,0-4-1,-1 1 1,-2 1-1,-1 0 1,0 0-186,3-3 0,1 0 0,0 1 0,0 6 0,0 1 0,3 2 134,2-28 0,2 6 0,-1 11 0,0 6 30,0 17 0,0 5 0,0-18 0,34 80 0,-6 34 0,1 18 0,4 0 0,3 7 0,0 2 0,-1 4 0,1 3 0,-1 3 0,5 10 0,0 4 0,-2-1 0,-6-6 0,-2-1 0,-3 0 0,-3-3 0,-2 0 0,-3-5 0,1 16 0,-5-10 0,-4-25 0,-9-7 983,-23 7-589,-12-47 0,-37-57-394,31 12 0,0-6 0,-3-19 0,1-7 0,-8-11 0,0-5 0,15 24 0,1-1 0,-2-1-164,-4-4 0,-1-2 0,1 0 0,2-2 0,1 0 0,0-2 80,0-3 0,1-2 0,2 1 0,3 6 0,1 2 0,3-1 84,2 0 0,3 1 0,1 2 491,-7-14 1,6 6-354,10-24-138,11 41 0,15 38 0,18 12 0,8 5 0,18 2 0,13 0 0,0 0 0,8 4 491,-8 9 1,-5 5-193,-1 21 1,-18-2-300,-16 15 0,-5 3 0,-21 10 0,-2 7 0,-10 13 0,-10-35 0,-5 2 0,-7 3 0,-3 1 0,-4 4 0,-4-2 0,-3-5 0,-1-2 0,0 2 0,-1-1 0,-1-3 0,-1 0 0,-1 0 0,2 2 0,5 1 0,2 0 0,0-2 0,4 1 0,6 1 0,4 0 0,-13 40 0,17-7 0,9-31 0,15-39 0,9-74 0,1-2 0,3-13 0,-1 0 0,2-9 0,0-1 0,2-10 0,0-3 0,1-2-123,-3 19 0,0-1 0,0-1 0,0-2 0,0-4 0,0-2 0,-1-1 0,2-1 24,-3 14 1,1-2 0,0 0-1,0 0 1,1-1 0,0 0-1,1-1 1,1 0 0,-1 0-1,1 0-11,-1-1 1,0 0 0,1 0 0,0 1-1,0 1 1,4-13 0,1 0 0,1 2-1,-1 2-11,-2 10 0,1 2 1,-1 2-1,-2 3 121,0-3 0,-1 3 0,0 7 0,7-12 0,1 23 0,-7 44 0,6 83 0,-15-6 0,-3 11 0,-2-5 0,-1 6 0,1 1 0,2 9 0,0 1 0,1 2-141,1 4 1,0 0-1,0 2 1,-2-19-1,0-1 1,1 2-1,-1 1 18,1 6 0,0 1 0,0 0 0,-1-1 0,-2-2 0,-1-2 0,0 1 0,-1-1 83,1 1 1,-1 0 0,0-1 0,-1-3 0,-1 9 0,-2-3-1,1-5 40,2 10 0,-1-11 0,-1 13 0,-2-107 327,0-44 1,0 8 0,0-7-83,0-18 1,0-5 0,0-9 0,0-3-83,0 23 1,0-3 0,0 1 0,0 0 0,1 0 0,0 0-312,1 0 1,0 0 0,1 0 0,0 2 0,0-1 0,2 1 147,0 1 0,2 1 0,0 3 0,2-15 0,0 7 0,-3 18 0,1 6 983,10-17-492,-6 64 1,6 44-296,-4 43 1,-4-35-1,0 2-196,-2 7 0,-1-1 0,5 38 0,2-17 0,0-18 327,7-31 1,-10-21 0,-3-24-291,-5-20 0,-2-15-37,0-16 0,-6 3 0,-14-9 0,-24 5 0,8 27 0,-6 1 0,-5 6 0,-4 1 0,-6-4 0,-4 0 0,-2 4 0,-4 1 0,-7 1 0,-2 1 0,1 4 0,-1 2-175,-5 3 0,-1 1 0,-5-3 0,0 1 175,-1 4 0,-1 1 0,-6-8 0,-1 0 0,-2 5 0,0-1 0,5-5 0,1 0 0,-1 2 0,3 0 0,6-3 0,2 0 0,9 3 0,3 0 0,5 0 0,3 0 0,8 3 0,4 1 0,-31-11 0,16 4 0,30 4 0,9-7 0,32 16 0,16-13 0,30 13 0,33-6 0,-31 6 0,3-1 0,9 2 0,3-2 0,8-5 0,3-1 0,8 5 0,3 0-103,-25 0 0,2-1 1,0 1-1,3 2 1,0 2-1,1 0 103,4-2 0,0 0 0,0 0 0,-4 0 0,0-1 0,-2 2 0,29-5 0,-2 1 0,-8 1 0,-2-1 0,-7 1 0,-3-2 0,-9 2 0,-5-3 0,26-21 0,-41 0 0,-66 10 0,-34 10 0,-26 6 0,-14 6 0,-6-1 245,46 1 1,0 0 0,-1-1 0,-1 1-163,-2 4 0,1 0 0,1-4 1,1 1-84,-45-1 0,46 3 0,0 2 0,0 2 0,-1 0 0,-2-4 0,-1-1 0,4-2 0,0 1 0,-4 0 0,1 1 0,2-1 0,1-1 0,-1 1 0,1-1 0,-46-13 0,0 1 0,0-1 0,7-6 0,0 0 0,10 6 0,3 7 0,-1 0 0,7-7 0,11 7 0,3 0 0,10 9 0,-5-3 0,10 3 0,-3-3 0,3 5 0,-3-4 0,-4-5 0,-9-2 0,0 2 0,0-2 0,1 6 0,-1-6 0,0 9 0,0-3 0,0 5 0,1 2 0,5 0 0,1 0 0,2 0 0,-2 0 0,-3 0 0,10 0 0,-10 0 0,3 0 0,-5 0 0,-2 0 0,-2 0 0,-4 0 0,4 0 0,-4 0 0,2 0 0,-3 0 0,5 0 0,-4 0 0,4 0 0,2 0 0,0 0 0,1 0 0,5 2 0,1 5 0,0-3 0,-7 9 0,0-6 0,0 6 0,9-2 0,5 2 0,10-4 0,2-9 0,0 8 0,3 3 0,2 9 0,8-9 0,1 6 0,-1-15 0,0 16 0,-8-16 0,6 15 0,3-15 0,75 18 0,36 0 0,-21-5 0,6 2 0,6 8 0,4 3 0,-19-9 0,4 1 0,1 2-164,10 3 0,2 2 0,2-1 0,2 0 0,1-1 0,1 0 0,4 0 0,2-1 0,-2-1 0,-5-3 0,-2-1 0,0-1 152,-4-4 1,-1 0 0,-2-3 0,-8-2 0,-2-2 0,-1-1-37,30-2 1,-4-2 0,-18 0 0,-4-2 47,-10 0 0,-4 0 0,34 0 0,-35-8 0,-64 5 0,-30-5 0,-56 8 0,28 3 0,-5 2 0,-5 1 0,-4 2 0,-13 6 0,-3 4 0,-4 1 0,-2 1 0,26-3 0,-3 0 0,1-1 121,-1 0 1,-1-1-1,1 0 1,0 1-1,1-1 1,0 0-122,1-1 0,2-1 0,2-1 0,-16 3 0,4-2 0,14-2 0,6-2 197,-25 2-197,30-11 0,44 0 0,94-17 0,-27 9 0,7 0 0,2-2 0,6-2 0,2 2 0,4 0 0,2 2 0,1-1-164,8-1 0,2-1 0,0 0 0,1 1 0,0 0 0,1-1 22,2 1 1,0-1 0,-2 0 0,-13 1 0,-2 0 0,-3 1 141,23 0 0,-7-1 491,-16-4 1,-9-1-301,7-6-191,-51-8 0,-43 18 0,-34 5 0,-19 4 0,-14 2 0,39 8 0,-1 3 0,-2 3 0,-1 5 0,-8 15 0,0 8 0,-8 10 0,0 7 0,17-8 0,0 4 0,0 3-141,-8 7 1,-1 4-1,1 6 1,11-8-1,0 5 1,0 2-1,1 2 121,8-8 0,1 1 1,0 2-1,0 1 1,2 1-1,0 4 0,0 1 1,2 1-1,1 1 1,1 2-80,-1 7 1,1 2 0,2 2-1,1 0 1,3-1 0,2-4-1,2 1 1,2-1 0,1 2-1,2 1 9,3-10 1,2 2-1,1 0 1,0 1 0,1-1-1,0 0 1,-1 12 0,0 0-1,0-1 1,2 1-1,2 0-9,1 3 1,2 0 0,0 0-1,2 0 1,-1 0 0,-1-1-1,1 0 1,-1-1 0,2 0-1,0 0 0,1-5 1,0 0 0,2-1-1,-1 0 1,1-2 0,0-3-1,1 0 1,0-1 0,0-1-1,0-2-42,0 14 1,0-3-1,1-1 1,0-3-1,0 13 1,0-3-1,0-5-56,1-15 0,0-4 1,0-4-1,0 15 0,0-9-263,0 22 460,0-95 0,1-44 0,1-34 0,0-5 0,0-12 0,0-4 0,0 13 0,0-3 0,1-3 0,-1-3 0,0 1 0,0-3 0,1-3 0,-1-1 0,2 1 0,0 13 0,0 1 0,1-2 0,0 1 0,0-2 0,0 0-82,0-5 0,1-1 0,-1-1 0,0 0 0,1 0 0,0 0 0,0 0 0,0 0 0,0 0 0,1 0 0,0-1 0,0 0 41,1-2 0,1 0 1,-1-2-1,2 2 0,-1 1 1,-1 2-1,2-8 0,0 3 1,-1 1-1,1 1 1,-1 2 40,0 7 0,-1 1 0,1 1 0,0 3 0,2 4 0,2-3 0,2 4 0,0 3 0,-1 5 245,4-28 1,3 11 0,2 24 0,2 11 737,7 5-492,-3 22 1,-3 96-329,-18-10 1,-3 14 0,-2-4 0,0 11 0,-2 6 0,1 4-83,-2-15 1,1 3 0,-2 3 0,1 2 0,0 1 0,0 0 0,-1 7 0,1 1 0,0 2 0,0 0 0,-1 1 0,0 0-153,1-9 1,-1 1 0,1 1 0,-1 0-1,0 0 1,0 0 0,-1 0 0,-1 1 0,0 0-1,0 1 1,-1-1 0,0 1 0,-1-1-1,1 1-5,-1-1 0,0 1 1,-1 0-1,0 0 0,0 0 1,0-1-1,1-1 1,-2 9-1,1 0 0,0-1 1,0 0-1,0-2 0,0 0-14,0-6 1,0 1-1,1-2 1,0-1 0,-1-1-1,1-2 1,-1 4 0,1-2-1,-1-1 1,0-2-1,1-2 230,-2 9 0,1-1 1,0-3-1,-2-6 1,0 1-1,-2-4 1,0-10 350,1-9 1,-1-9-329,-10 7 1,0-60-164,14-17 0,-2-27 0,1-15 0,-6-31 0,-1-12 0,6 32 0,0-4 0,-1-4 0,0-3-99,-2-2 1,-1-5 0,-1-2-1,1-1 1,1 2 0,1 2-1,0 1 1,1-1 0,0 1-1,-1 0 0,-1 0 1,-1 0 0,0 0-1,0 0 1,0 2 0,1 3-1,1 1 1,0 0 0,-1 2-1,1 0 4,-3-14 1,0 1 0,0 2 0,0 3 0,-5-14 0,0 4-1,-1 6 422,4 18 1,0 3 0,-1 7 163,0-8 1,-5 18 491,-16 34-656,24 44 1,-3 22 0,0 13-132,5 8 1,2 9-1,-1 0 1,-1 8 0,2 5-143,1-6 0,1 4 1,1 4-1,0 0 0,2-11 1,0 2-1,1 1 0,0 1 1,0 1-154,1 9 1,0 2 0,1 2-1,0 0 1,0 0 0,1 1-1,-1 0 1,1 1 0,0-1-1,-1 0 0,1-2 1,0-1 0,0 1-1,0-3 1,0-1 0,0-9-1,0-2 1,0 0 0,0-3-1,0-3-147,0 3 0,0-1 0,0-4 0,0-5 491,0 4 1,1-5 0,-2-8 0,-1 29 245,-4-96 1,-7-47-382,0 6 1,-1-9 0,2-32-1,0-11-110,2 17 0,-1-4 0,0-4 0,1 12 0,0-3 0,1-2 0,-1-2-99,1 6 1,-1-1 0,1-2-1,0-1 1,0 0 0,0-2-1,0 0 1,0 0 0,0-2-1,1 1 0,1-4 1,1-1 0,-1 0-1,1 0 1,0 1 0,-1 6-1,0 0 1,-1 1 0,1 2-1,1 0-42,-1-10 1,0 0-1,1 3 1,0 3-1,-3-12 1,1 4-1,1 5-163,2 17 1,1 4-1,0 6 304,-1-4 0,1 12 0,4 15 491,0 65 1,0 59-296,0-15 1,0 10-1,0-8 1,0 6 0,0 3-75,0-8 1,0 3 0,0 2 0,0 2 0,0 11 0,0 3 0,0 1 0,0 2-222,0-15 1,0 1 0,0 1-1,0 0 1,0 1 0,0 2-1,0 1 1,0 0 0,0 0-1,0 1-11,0 1 1,0 1 0,0 0 0,0-1-1,0-2 1,0 14 0,0-1 0,0-2-1,0-2 27,0-8 1,0 0 0,0-3 0,0-4 0,0 10 0,0-3-1,0-9 574,0 4 1,0-11-1,0 23 1,-9-63-1,-4-53 1,4-21-1,3-31 1,4-20-477,2 36 0,0-5 0,0-16 0,0-5-15,0-14 0,0-4 0,-2 27 0,-1-1 0,-1-1-164,0-9 0,-1-2 0,1 1 0,1 2 0,0 0 0,0 1 126,1 2 0,0 1 0,0 3 0,-1 6 0,0 2 0,0 3 38,0-19 0,-1 5 0,1 16 0,0 6 327,3-28 1,0 48 0,0 48 163,0 30 1,0 33-165,0 5 1,0-25 0,0 5-160,0 4 0,0 5 1,0 24-1,0 7-168,0-20 0,0 2 0,0 1 0,0 1 0,1 1 0,0-1-109,1 3 0,1 0 0,-1-3 0,-2-13 0,1-3 0,0-4 109,2 11 0,0-10 491,0-6 1,-3-58-338,0-65 0,-1 11 1,-1-7-155,0-21 0,-2-6 0,0 18 0,0-3 0,-1-2 0,-3-12 0,-1-3 0,0-1 0,0-4 0,0-1 0,0 0-164,1-1 0,0 1 0,-2 1 0,0 8 0,-2 0 0,2 2-75,3 3 0,1 0 1,-1 4 238,-5-21 0,0 13 0,1 12 0,3 53 0,8 108 0,0-26 0,0 8 0,0 1 0,0 6 0,0 5 0,0-6 0,0 5 0,0 2 0,0 1 0,0 8 0,0 3 0,0 1 0,0 2-99,0-14 1,0 2 0,0 1-1,0-1 1,0 0 0,0-1-1,0-1 1,0 1 0,0-1-1,0-1-24,-1 19 0,1 0 0,0-1 0,1-3 0,0-10 0,1-2 0,0-2 0,1-1-108,1 18 1,1-4 0,-1-4 230,-1-18 0,0-4 0,0-10 0,6 21 0,-9-75 327,0-64 1,0 0 0,0-8-235,0-22 0,0-7 1,0 12-1,0-5 1,0-5-94,0 8 0,0-5 0,0-2 0,0 0 0,0 13 0,0 0 0,0-2 0,0 0 0,0 0-99,0-3 1,0-1 0,0 0-1,0-1 1,0 2 0,0 0-1,0 1 1,0 0 0,0 1-1,0 0-24,0-19 0,0 0 0,0 1 0,0 3 0,0 10 0,0 2 0,0 1 0,0 3-41,0-17 1,0 4 0,0 5 0,0 17 0,0 4 0,0 5 654,0-5 1,0 12 491,0 19-738,0 87 1,0 13 0,0 18 0,0 6-243,0-5 1,-1 6 0,1 3 0,1 1 0,0-10 0,0 1 0,0 3-1,1 0 1,-1 1-103,1 9 1,-1 3 0,0 0-1,0 0 1,1-2 0,0-3-1,1-2 1,0 0 0,0 0-1,-1 0-11,-1-1 1,1 0 0,-1 0 0,0-1-1,0-2 1,2 13 0,1-1 0,-1-3-1,0-1-31,-1-9 1,0-2-1,-1-2 1,1-5-1,0 4 1,1-6-1,-1-7-129,-2-5 1,0-11 269,0-5 0,0-46 0,0-47 0,-5-32 0,-1-18 0,0 9 0,0-7 0,-2-3 0,0 13 0,0-3 0,-1-2 0,-1-3-26,2 6 0,-2-2 1,1-2-1,0 0 1,-1 1-1,1 1 1,0 1-1,0-1 0,-1 0 1,2 1 25,0-1 0,0 0 0,0 0 0,0 1 0,1 2 0,-3-15 0,0 1 0,0 2 0,0 1 0,0 4 0,0 2 0,0 1 0,1 3 0,1-9 0,1 3 0,0 6 0,0-10 0,1 7 0,3 15 0,2 16 983,1 33-787,0 68 1,0 38-1,0-3 1,0 12 0,0 7-99,0-18 0,-1 6 0,1 3 1,0 2-1,1 0 0,1 7 1,1 0-1,1 2 0,0 0 1,0 1-181,0-14 0,0 1 0,1 1 0,-1-1 0,1 1 0,0-1 0,-1 0 0,1-1 0,-1 1 0,1-1 0,0 0 0,0-1-28,1 14 1,1 0 0,0-1 0,-1-2-1,0-3 1,1 4 0,-2-3 0,1-3-1,0-3-218,3 13 0,0-5 0,0-8 655,2 6 1,-1-16 0,1-18-1,-4-87 1,-5-35 0,-2-20-258,0 2 1,0-10-1,0-4 1,0 6-1,0-5 1,0-4-1,0-4-152,0 17 0,0-4 0,0-3 0,0-2 0,0 0 0,0 1 0,0-4 0,0 0 0,0 0 0,0-1 0,0-2 0,0 0 11,0 6 1,0-2 0,0 0 0,0-1-1,0-1 1,0 1 0,0 1 0,0 0 0,0 1-1,0-1 1,0 1 0,0-1 0,0 1-1,0-2-5,0-2 0,0 0 1,0-2-1,0 1 0,0 1 1,0 0-1,0 3 1,0-7-1,0 1 0,0 1 1,0 2-1,0 1 0,0 1-34,0-8 1,0 1 0,0 2 0,0 2-1,0 4 1,0-4 0,0 4 0,0 2-1,0 4-117,0-11 1,0 5-1,0 6 227,-1-13 0,2 17 983,8 23-861,-7 93 1,-2 47 0,-1 19 0,2-6 0,1-4 0,0 2 0,1 4 0,-1 8-53,-2-16 0,1 5 0,-2 6 0,1 2 1,0 1-1,0-2 0,0-3 0,0-6 0,0-1 1,0-1-1,0 0 0,0-1 0,0 1 1,0-1-153,0 14 0,0-1 0,0 1 0,0-1 0,0-1 0,0 1 0,0-3 0,0-1 0,0 0 0,0 0 0,0 0 0,0-1-8,0-1 1,0 0-1,0-1 1,0 0 0,0-2-1,0-1 1,0 7 0,0-2-1,0-1 1,0-2-1,0-1-156,0 13 0,0-1 0,0-4 0,0-3 573,0 10 1,0-5 0,0-6-98,0-18 1,0-3 0,0-9-159,0-1 0,0-19-72,0-33 0,0-72 0,0-25 0,0-18 0,0 33 0,0-4 0,0-5 0,0-3-99,0 2 1,0-4 0,0-2-1,0-2 1,0 0 0,0-8-1,0-1 1,0-2 0,0 0-1,0-2 17,0 13 0,0-2 0,0-1 0,0 0 0,0 0 0,0 0 0,0 0 0,0 0 0,0-1 0,0 1 0,0 0 0,0-1 0,-1 0 0,1-2 0,0 1 0,0 0 0,0 0 0,1 3 0,-1 5 0,2 2 0,-1 0 0,1 1 0,-1 0 0,1 2 79,0-12 1,1 2-1,-1 0 1,1 2 0,0 2-1,1-9 1,0 2 0,1 3-1,0 2 143,-1 9 0,1 2 1,0 2-1,0 3 1,3-7-1,1 4 1,0 3 104,4-15 1,1 6 0,1 11 0,0 3 245,-5 11 1,0 3 491,14-31 0,-5 54-972,3 40 1,-2 30 479,-14 27 1,-4-1 491,-2-6 0,0-9-492,0-20 1,0-82-165,0-39 1,3 34 0,1 0 67,2-41 1,3 3-396,-2 3 0,-3 1 0,9 12 0,-2 3 0,2 11 0,2-3 0,-8-4 0,8-15 0,-2-4 0,-2 38 0,2-1 0,0-7 0,0-2 0,4-1 0,1-1 0,-1-3 0,-1-1 0,-1 2 0,0-1 0,1 2 0,1 2 0,-2 4 0,0 2 0,1 5 0,1 1 0,13-39 0,-3 6 0,-8 15 0,1 12 0,-1 16 0,1 23 0,10 10 0,10 9 0,5 30 0,1 23 0,-16-5 0,-1 8 0,4 19 0,-1 14 0,-7-8 0,0 11 0,1 8 0,1 3-71,-5-16 1,1 4 0,1 3 0,1 3-1,-1 2 1,1 2 0,-3-14 0,0 2 0,1 2-1,-1 1 1,2 2 0,-1 0 0,0 2-1,1 1 19,-2-10 0,-1 2 0,1 1 1,0 2-1,1 0 0,-1 0 0,1 1 1,-1-1-1,1-1 0,-1-1 0,3 7 1,-1 0-1,0-1 0,1 0 0,-1 0 1,1-1-1,-1 0 0,1-1 0,-1 0-10,0-3 1,0-1-1,1 0 1,-1 0-1,0-1 1,0-1-1,0 0 1,0-2 0,-1-1-1,4 14 1,-1-1-1,0-2 1,0-1-1,0-1 1,-1-3-1,0-2-102,0 0 0,-1-1 0,0-2 0,0-3 0,-1-2 0,0-5-82,6 15 0,-1-3 0,0-7 0,-4-12-82,1 10 0,0-36 0,17-86 164,-23-20 0,-6-18 0,-3 8 0,-2-11 0,-1-6 0,1-3 82,-1 15 0,1-3 0,0-3 0,0-2 0,0-1 0,-1 0 0,0-7 0,-1-2 0,0-1 0,0 0 0,0-3 0,0 0 11,-1 8 1,1-2 0,0-1 0,-1-1-1,1 0 1,0-1 0,-1 1 0,0-2 0,0-1-1,0 0 1,0 0 0,1 0 0,-1-1-1,1-1 9,0 11 1,0-1-1,0-1 1,1 0-1,-1 0 1,1 1-1,0-1 1,0 1 0,1 1-1,-1 0 1,0-1-1,1 2 1,0-1-1,0 1 1,1 0-1,-1 0-14,3-8 0,-1-1 1,1 1-1,0 0 0,1 2 1,0 0-1,0 1 1,2-7-1,0 1 0,0 0 1,1 2-1,1 2 0,0 1-23,0 10 1,0 0 0,1 2-1,1 1 1,0 3 0,2 3-1,6-18 1,1 3 0,3 5-1,2 7 59,7 1 1,2 8-1,3 9 1,12-5 0,4 18 284,-8 25 1,0 20 0,-2 39 0,-6 22-124,-11-4 1,-3 9 0,-2 9 0,-6-4 0,-1 8 0,-2 5 0,0 4 0,0 2-58,-2-9 1,-1 3-1,0 3 1,-1 2-1,1 2 1,0 0-1,-1 1 1,1-3-1,-1 0 1,1 2-1,0 1 1,-1 0-1,1 2 1,-1 0 0,1 1-121,-2-2 0,1 0 1,-1 2-1,1 0 0,-1 1 1,1 0-1,-1 0 1,1 1-1,-1-1 0,1 2 1,0 0-1,-1 0 1,1 0-1,0 0 0,-1 1 1,1 0-1,0 0 0,0 1 5,-1-7 1,0 1 0,1 0 0,-1 1 0,0 0 0,1 0-1,-1-1 1,1 1 0,-1 0 0,1 0 0,-1-1 0,1 1 0,0 0-1,0-1 1,-1 1 0,1 0 0,0-1 0,1 1 0,-1 0-1,1 0-2,0 0 0,1 1 0,0 1 1,0-1-1,0 0 0,1 0 0,-1 0 1,0 0-1,0-1 0,0-1 0,1 6 1,-1 0-1,1 0 0,-1-1 0,1 0 1,-1-1-1,0 0 0,1-1 0,-1-1 0,1 7 0,0-1 0,1 0 1,-1 0-1,0-2 0,0-1 0,-1-1 1,0-2-1,1 1 0,-1-1 0,0-1 1,0-2-1,-1-1 0,1-1 1,-1-3 108,1 3 0,0-2 1,0-2-1,-1-2 0,0-2 1,-1-3-58,2 17 0,-2-1 0,0-8 0,1-13 132,8 8 0,-2-38-132,0-103 0,-13-16 0,-3-24 0,-2-6 0,-1 26 0,-1-5 0,-2-2 0,1-3 0,0-1 0,0 6 0,-1-2 0,0-1 0,1-1 0,-1-2 0,0-1 13,0 5 1,0-1-1,0-1 1,0-1-1,0-1 1,0 0-1,0 0 1,0-1 0,0-1-1,0 1 1,0-1-1,0-1 1,0 0-1,0-1-13,0 9 0,0 0 0,0-2 0,0 80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8:11.951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4035 79 24575,'18'0'0,"-3"0"0</inkml:trace>
  <inkml:trace contextRef="#ctx0" brushRef="#br0">3104 166 24575,'-5'1'0,"-52"4"0,6-2 0,2-1 0,-34-2 0,33 0 0,-2 0 0,0-1 0,-1 2 0,-3 2 0,-1 0 0,1 1 0,1-1 0,-3 1 0,0-2 0,0-1 0,-1-2 0,2 1 0,1 0 0,-3 0 0,0 0 0,3 0 0,-1 0 0,-5 0 0,0 0 0,5 0 0,0 0 0,2 0 0,-1 0 0,1 0 0,-1 0 0,-2 0 0,-1 0 0,1 0 0,0 0 0,2 0 0,1 0 0,1 0 0,1 0 0,-44 0 0,7 0 0,5 0 0,5 0 0,1 0 0,3 0 0,4 0 0,11 0 0,9 0 0,8 0 0,-1 0 0,3 0 0,-6 0 0,7 0 0,19 0 0,16 0 0,43 0 0,4 0 0,18 0 0,19-6 0,14-1 0,-30 0 0,4-1 0,14 1 0,4 1 0,7 0 0,3 1-164,-24 1 0,2-1 0,1 1 0,2 0 0,1 0 0,0-1 109,-2-1 1,0-1 0,0 0 0,-1 1 0,0-1 0,-1 1 54,27-4 0,-2 0 0,-11 3 0,-3 1-29,-3 0 0,-3-1 0,-8 2 0,-3-1 29,-3 0 0,-2-1 0,-4 2 0,0 1 0,-1 4 0,-1 0 0,-5 0 0,0 0 0,48 0 0,-11 0 0,-41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8:16.375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7028 128 24575,'-33'0'0</inkml:trace>
  <inkml:trace contextRef="#ctx0" brushRef="#br0">5074 70 21981,'-47'-1'162,"-17"2"67,9-1 0,1 0-229,-37 0 0,6 0 237,20 0 1,-1 0-238,7 0 0,3 0 0,4 0 0,-3 0 0,9 0 0,-6 0 491,6 0 1,-6 0-234,6 0 0,-8 0-258,2 0 0,-7 6 0,-6 1 0,-5 8 0,-8-2 0,-7 4 0,0 3 0,-2-5 0,2 5 0,11-5 0,-5 11 0,3-6 0,4-7 0,-2-2 0,15-5 0,0-1 0,-6 8 0,-2-9 0,1 3 0,5-5 0,3-2 0,10 0 0,-11 0 0,7 0 0,-1 0 0,-8 0 0,9 0 0,-13 0 0,12 0 0,-8 0 0,9 0 0,-4 0 0,-3 0 0,7 0 0,-1 0 0,8 0 0,-8 0 0,14 0 0,-7 0 0,16 0 0,-9 0 0,-5 0 0,-4-2 0,-4-5 0,17 5 0,9-5 0,9 5 0,-20-4 0,4-1 0,5 1 0,-1 6 0,1-9 0,-3-2 0,1 0 0,-7-6 0,6 6 0,1 0 0,-7-7 0,6 16 0,-8-6 0,0-1 0,9 7 0,10-16 0,-6 16 0,13-7 0,-16 9 0,10 0 0,-1 0 0,1 0 0,-1 0 0,1 0 0,-1 0 0,0 0 0,-8 0 0,6 0 0,-6 0 0,17 0 0,-15 0 0,13 0 0,-15 0 0,8 0 0,9 9 0,2 2 0,9 9 0,0 17 0,0-5 0,0 25 0,0-16 0,0 5 0,0-13 0,0 4 0,0-5 0,0-3 0,0 8 0,0-7 0,0 9 0,0 9 0,0-6 0,0 3 0,0-12 0,2 17 0,5-4 0,-5 2 0,0 6 0,5 9 0,-1 5 0,-1-3 0,-2 6 0,0 4 0,2 17 0,-1 5 0,0 2 0,0-21 0,0 1 0,0 1 0,0 0-123,-2 5 0,-1 0 0,0 1 0,1-2 0,1-3 0,1-1 0,-1-1 0,0-1-41,0 18 0,-1-3 0,0-1 0,0-8 0,1-1 0,-2-2 81,0-3 0,-1-2 1,-1-1-1,1 25 1,0-4-148,0-8 1,0 0-1,0 8 1,0 2 229,0-27 0,0 0 0,0 3 0,0 7 0,0 2 0,0 1 0,0 6 0,0 2 0,0 0 0,1 5 0,-1 1 0,1 1-141,1-22 1,-1 0-1,1 0 1,0-1-1,1 19 1,0-1-1,2 0-1,1 4 0,1 0 0,0 0 0,-1 0 1,1-1-1,-1 0 142,1 2 0,0-1 0,-1-1 0,-2-5 0,0-1 0,-1-2 0,-1-2 0,0-2 0,0-2 0,-1-5 0,0-2 0,-1-1-46,0-4 0,0-1 0,0-2 0,0 17 0,0-5 46,0-15 0,0-5 0,0 16 491,0-48 1,0-39-1,0-21 1,0-14-24,0-6 1,0-18-469,0-15 0,0 29 0,-2-3 0,-1-12 0,0-2 0,-2-9 0,-1-2 0,-3-6 0,-2-3 0,3 23 0,0-2 0,0-1 24,1-8 1,1-2 0,0-1-1,-3-5 1,1 0 0,1-1-25,2-7 0,1-1 0,0-1 0,-1 19 0,0-1 0,0-2 0,0 0-110,-1-6 1,-1-2 0,0-1 0,1-2-1,2 10 1,0-2 0,1-1 0,0-1-1,-1 0 11,-1-4 1,0 0 0,-1-1-1,1 0 1,0-1 0,2-3-1,1-2 1,1 0 0,-1 0-1,-1 1 0,0 0 1,-1-1 0,-1 1-1,1 0 1,1 1 0,1 5-1,0 0 1,1 2 0,0-1-1,0 1-11,0 0 1,-1 0 0,1 1 0,0 1-1,0 1 1,0-14 0,0 3 0,1 0-1,0 3-31,-1 6 1,1 1-1,0 2 1,1 2-1,-1-16 1,0 3-1,0 5-56,-1 16 0,1 5 1,1 2-1,2-18 0,2 6 19,1 16 1,1 6-1,9-19 1161,-3 32-670,-5 18 670,1-9 0,2 6 0,0-8 0,-2 26-656,-9 76 1,-1-3 0,-1 11-188,1 1 0,-1 7 1,-1 5-1,-1-5 1,-1 4-1,-1 4 1,-1 2-240,0-5 1,-1 4 0,0 2-1,0 1 1,0 0 0,0 2-1,1 1 1,0 0 0,-1 2-1,1-1 9,0-11 1,0 2-1,1-1 1,-1 1 0,1-1-1,0-1 1,-1 12 0,1-1-1,0 0 1,1-1-1,0 1-2,2-1 0,0 1 1,1 0-1,0-2 1,-1 0-1,0-6 0,0 0 1,0-2-1,0 0 1,0 0 91,1-2 0,1-1 0,0 0 0,0 0 0,-1 1 0,1 1 0,0 1 0,-1 0 0,1-1 0,0 0-110,0 16 1,2 0 0,-1-1 0,0 1-1,0-20 1,0 2 0,0-1 0,0 0-1,0 0-13,0 19 0,0 0 0,0 0 0,0-2 0,0-6 0,0-2 0,0 0 0,0 0 0,0 0 0,-1 0 0,1 0 0,1-1 0,0-5 0,1 0 0,1-2 0,0-1-41,0 20 0,2-2 0,0-5 0,0-15 0,1-4 0,0-5-9,4 8 0,0-12 1,1-1 172,-5-71 0,-4-31 0,-2-35 0,-2 16 0,-2-6 0,-5-20 0,-2-6 0,4 24 0,-1-3 0,-1-2 163,-5-13 1,-2-4 0,1-1 0,0-6 0,1-2 0,1-2-85,3 20 0,0-2 0,0 1 1,1-2-1,-1 0 0,1 0 1,0-1-1,0 0 1,0-2 0,1 0 1,0-1-1,0 1 0,2 1 1,0 0-1,1 0 0,0-1-80,1-1 0,1-1 0,0 0 0,0-1 0,2-1 0,0-1 0,0-1 0,0 1 0,-1-2 0,1 0 0,-1 0 0,1 0 0,0 1 0,0 0 0,1 0 0,-1-1-47,1-1 0,0 0 0,0-1 0,0 0 0,0 1 0,0 0 0,0-1 0,0 1 47,0-4 0,0 1 0,0-1 0,0 0 0,2-3 0,-1 0 0,1-1 0,0 2 0,-1 1 0,0 1 0,1 1 0,0 0 0,3 2 0,0 1 0,1 0 0,0 1 0,-1 4 0,-1 1 0,1 1 0,1-1 0,0 3 0,2 0 0,-1 0 0,0 2-132,-1 3 0,-2 1 0,1 1 0,0 2 1,1-13-1,0 2 0,-1 4 132,-1-21 0,-1 6 0,-2 18 0,0 6 327,2 10 1,0 4 0,0-21 200,-3 19 455,0 22-492,0 43 1,0 21-1,0 38 1,0 5-1,0 8 1,0 18-247,0-40 1,0 5 0,0 31 0,0 10-232,0-19 1,0 5 0,0 3 0,0-11 0,0 4 0,0 2 0,0 1-125,0 10 1,0 3 0,0 1 0,0 0-1,0-20 1,0 0 0,0 1 0,0 0-1,0 1 11,0 5 1,0 1 0,0 1-1,0-1 1,0-1 0,0-4-1,0-1 1,0-1 0,0 0-1,0-1 52,0 15 0,0 0 0,0-2 0,0-1 0,-2-8 0,1-1 0,-1-2 0,0 0-94,0-6 1,1 0-1,-1-1 1,0-2-1,0 20 1,0-2-1,0 0 47,1 1 1,2 0-1,-1-2 1,0-6 0,0-1-1,0-2 94,0-6 0,0-1 0,0 0 0,0 2 0,0 1 0,0 0-103,0 0 0,0 0 0,0-2 0,0-7 0,0-1 0,0-2 103,0 22 0,0-4 0,0-10 0,0-2 0,0-8 0,0-2 0,3-3 0,0-1 0,1 2 0,-1 0 0,1 1 0,-1 0 245,-3 5 1,0 0 0,0-5 0,0-2 81,0-4 1,0-3 0,0 29 655,0-14-492,0-6 1,0-12-1,0 5 1,0-12 491,0-8-970,0-9-13,0-13 0,0-38 0,0-25 0,0-2 0,0 1 0,0-38 0,0 31 0,0-4 0,-3-22 0,-1-7 0,2 21 0,0-2 0,-1-2 0,-2-3 0,-3-2 0,2-1-164,1-4 0,1-1 0,0-1 0,-3-5 0,0 0 0,1-2 0,3-3 0,1 0 0,1 0 0,-2 5 0,1 1 0,0 1 150,2 1 0,0 1 0,0 0 0,0-1 0,0 0 0,0 0 14,0-4 0,0 1 0,0-1 0,0 1 0,0 1 0,0 0 0,0 1 0,0-1 0,0 1 0,0 1 0,0 0 0,0 0 0,0-4 0,0 0 0,0 1 0,0 2 0,0 1 0,0 1 0,0 4 0,0 0 0,0 0 0,0-1 0,0-1 0,0 1 0,0 4 0,0 2 0,0 0 0,1 6 0,-1 1 0,1 0-92,1 5 1,0 0 0,1 2 0,1-25 0,1 3 91,1 12 0,1 2 0,-2 5 0,-2 1 0,-2 4 0,-2 4 0,1-32 0,0 20 0,0 35 0,0 20 0,9 61 0,-7-1 491,5 35 1,-5-6-1,-2-6 1,0 8-481,0 17 1,0-18 0,0 9-12,0-11 0,0 5 0,0 5 0,0-1 0,0 4 0,0 3 0,0 4-90,0-1 1,0 4-1,0 3 1,0 1 0,0 0-1,0-13 1,0 0 0,0 1-1,0 1 1,0 0-1,0 1 8,0 8 0,0 0 0,0 1 0,0 1 0,0 0 0,0-1 0,0-2 0,0 1 0,0-1 0,0 0 0,0-1 0,0 1 0,0 0 0,0 0 0,0 0 0,0 0 0,0-1 0,0 1 0,0-2 0,0 1 0,0-1 0,0 0 0,0 0 0,0 0 0,0 1 0,0 0 0,-1 0 0,1 0 0,0-1 0,1 0 0,0-2 0,0 0 0,1-1 0,-1 0 0,1 1 0,0 1 0,-1 4 0,1 0 0,0 1 0,0 1 0,0-1 0,2 0 0,0 0 0,0-1 0,1 1 0,0-1 0,1 1 0,0 2 11,0-11 1,0 1 0,0 1 0,0 0-1,1 0 1,0 0 0,1 0 0,0-1 0,0 0-1,0 0 1,0-1 0,1 1 0,1 0-1,0 1 0,1 0 1,0 0 0,1 1 0,1 0-1,-1-1 1,1 1 0,0-1 0,-1 0 0,1-1-1,0 0 1,0 0 0,0 0 0,0 0-1,1-1 0,1-1 1,-1 0 0,1 0 0,1 0-1,-1 0 1,0-1 0,0 1 0,-1-1 0,0 0-1,1 0 1,-1 0 0,0-1 0,0 0-1,1-1-11,2 10 0,0-1 0,1-1 0,0 0 0,-1 0 0,1 1 0,-1 0 0,0 1 0,-1 0 0,1 0 0,0-2 0,1 0 0,-1-4 0,0-2 0,0 0 0,1-1 0,0 0 0,-1 2 0,1 0 0,0 1 0,1 1 0,-1-1 0,1-1 0,0 0 0,1-2 0,1-1 0,0 0 0,0 0 0,0-1 0,0 1 0,-1-2 0,0 0 0,0 1 0,0-1 0,0-1 0,2-2 16,3 11 0,1-1 1,0-2-1,1 0 1,-1-2-1,-2-5 1,1-1-1,-1-1 1,0-1-1,1-1 1,7 11-1,-1 0 1,1 0-1,-1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37:29.191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6969 19817 24575,'-89'0'0,"1"0"0,0 0 0,8 0 0,3 0 0,2 0 0,-19 0 0,5 0 0,16 0 0,2 0 0,8 0 0,2 0 0,6 0 0,4 0 0,-28 0 0,12 0 0,14 0 0,10 0 0,-3 0 0,-4 0 0,0 0 0,0 0 0,2 0 0,9 0 0,8 0 0,-6 0 0,16 0 0,-17 0 0,17 0 0,-16 0 0,15 0 0,-6 0 0,8 0 0,0 0 0,1 0 0,-9 0 0,-3 0 0,1 0 0,-7-9 0,23-2 0,-12-8 0,22-10 0,-9-3 0,9 1 0,-3-1 0,5-1 0,2-13 0,0 1 0,0 3 0,0 3 0,0-13 0,0-20 0,0-24 0,-1 41 0,2-1 0,3 1 0,3-1 0,1-6 0,3 0 0,3-1 0,3-1 0,4-7 0,4-1 0,2 1 0,2 0 0,3-5 0,1 2 0,4 7 0,1 1 0,-4-1 0,3 3 0,3 11 0,3 4 0,-2 4 0,3 5 0,2 10 0,2 6 0,43-9 0,-39 24 0,1 3 0,2 0 0,1 5 0,2 13 0,-1 7 0,3 6 0,-2 9 0,-2 14 0,-3 10 0,1 17 0,-4 7 0,-16-23 0,-1 1 0,-2 2-164,0 4 0,0 2 0,-1 0 0,0-1 0,0 0 0,-1 0 140,-4-3 1,-1-1 0,-1-1-1,6 17 1,-4-3 23,-10-12 0,-4-4 0,2 16 0,-15-50 0,-17-39 0,-5-24 0,-16-22 0,16 10 0,-2-6 0,-11-17 0,-4-6 0,8 7 0,-2-4 0,-2-4-123,3 7 0,-2-3 0,-1-1 0,1-1 0,1-2 0,0 0 0,0-1 0,0 0 0,-2-5 0,-1 0 0,0 0 0,1 0 0,3 5 0,1 0 0,1 1 0,0 0 3,2 4 0,-1 0 1,2 2-1,2 2 0,0-7 1,2 3-1,3 4-184,-3-12 0,4 9 304,1-17 453,20 45 1,27 50-454,12 22 0,13 27 0,0 32 0,-13-16 0,1 10 0,-9-12 0,2 5 0,1 4 0,-1-4 0,1 3 0,2 2 0,0 4-99,-2-4 1,0 4 0,0 1-1,0 1 1,0-1 0,-1-1-1,-1-1 1,0 1 0,-1-1-1,0 1-11,-1-1 1,0 1 0,-1-1 0,-1 0-1,-1-2 1,0 8 0,-1-1 0,-2-2-1,-1-4-218,1 6 0,-2-4 0,-3-6 819,1 12 1,-5-10-1,-6 8 1,-11-105-463,-5-65 1,-7 26-1,-6-9 1,-3-5-30,3 2 0,-3-3 0,0-3 0,-2-2 0,-3-8 0,-2-2 0,0-2 0,-2-1-99,5 11 1,-2-1 0,0-1-1,0 0 1,-1 0 0,0 0-1,0 0 1,-1 0 0,-1 0-1,1-1-11,-1 0 1,-1 0 0,0-1 0,0 2-1,0 1 1,-4-10 0,-1 1 0,0 2-1,1 2-61,4 10 0,-1 2 1,1 2-1,3 4 171,-2-8 0,2 4 0,0 12 0,-27-20 0,38 83 0,12 83 0,6 1 0,0 13 0,1-29 0,-1 4 0,1 4 0,1 1 0,2 12 0,1 3 0,1 4 0,1 2-47,-1-20 0,0 3 1,2 2-1,-1 1 1,2-1-1,0-1 1,2 14-1,0 0 1,2-1-1,0 0 1,3-1 46,1 0 0,3 0 0,0-1 0,0-2 0,-1-3 0,0 7 0,0-4 0,-2-2 0,0-4 0,0 12 0,0-5 0,-3-6 0,1 12 0,-4-19 0,-3-29 0,-14-67 0,-6-42 0,-5-17 0,-3-15 0,2 12 0,0-7 0,-2-3 0,3 6 0,-1-4 0,0-3 0,-1-2-36,1 4 0,-1-3 0,0-3 0,0 0 0,1 0 0,0-4 0,1 0 0,0-1 0,1 0 0,0-1 36,-1 0 0,0 0 0,1 0 0,0 0 0,2 1 0,1 4 0,1 0 0,0 2 0,1 0 0,1 1 0,-1 6 0,1 0 0,0 1 0,1 2 0,1 2 0,1-7 0,1 2 0,1 3 0,1 3-328,0-10 0,1 5 0,0 6 247,1-10 0,2 17 0,3 24 408,5 79 1,0 28 0,3 17-188,1 0 0,2 8 1,2 5-1,2-6 1,3 5-1,1 3 1,2 3-48,-1-5 0,2 4 0,2 2 0,0 0 1,0-1-1,0-1 0,0-1 0,1 0 0,1 0 1,0 0-193,1-1 1,1 1 0,1 0-1,0-2 1,-2-1 0,-2-8-1,-2-1 1,1-2 0,-1 0-1,1-2-42,4 10 1,0-1-1,-1-3 1,-1-4-1,1 4 1,-2-5-1,-2-9-107,-1-5 0,-3-12 739,3-10 1,-15-51-1,-9-45 1,-4-38-296,-2 23 1,-1-8-1,0 10 1,-2-4 0,-1-3-143,-6-16 0,-3-4 0,1 1 0,3 1 0,1 1 0,-2 1 20,-4 1 1,-1 0 0,3 2 0,4 9 0,2 1 0,1 1-75,-1 2 0,1 0 0,1 3 149,0-22 1,5 12-150,5 15 0,9 50 491,4 73 1,11 6-1,-5-6 1,5 1-1,-4 0 1,-1 6-311,1 1 0,6 3 310,0 3 1,11 9-373,-17-33 0,-1 2 0,-3 1 1,-1 0-120,2-2 0,-1 0 0,8 45 0,-5-16 0,1-26 0,-27-23 0,-15-40 0,-14-25 0,-8-13 0,-15-20 0,-6-12 0,18 16 0,-3-7 0,-2-4 0,-2-3 0,10 14 0,-3-3 0,0-2 0,-2-2 0,2 0 0,0 1 0,1-3 0,0 0 0,1-1 0,-1 0 0,2 0 0,-1-1-90,1 0 1,-1 0-1,1-1 1,1 1 0,0 0-1,1 0 1,-7-12 0,1 0-1,1 1 1,0 0-1,3-1-9,1 2 1,1 0 0,1-1-1,2 1 1,1 0 0,3 3-1,1 0 1,1 0 0,2 0-1,1 1-11,2 3 1,2-1 0,2 1 0,0 1-1,2 2 1,-3-7 0,2 2 0,2 2-1,3 4-218,0-3 0,3 3 0,2 6 0,-5-14 0,7 22 0,11 46 0,0 74 0,0 6 0,0 11 287,0-8 1,0 4 0,0 4 0,3 17 0,2 5 0,1 3 40,-1-15 0,2 2 0,0 2 0,0-1 0,-2-1 0,1-1 0,0 1 0,1-1-123,2-1 0,1-1 0,0-1 0,0 1 0,-2-2 0,0 1 0,-1-2 0,0 0 14,0-5 0,-1 0 0,1-3 0,-1-2 0,3 10 0,0-3 0,-3-7 109,-2 9 0,-1-11 491,3 2 1,-6-64-1,0-47 1,-2-39-296,0 23 1,-2-8-1,-5-17 1,-3-13 0,-2-6-138,3 21 1,-2-4 0,-1-4 0,1-3 0,-1-1 0,0 3 0,1-3 0,-1-2 0,-1-2 0,1-1 0,-1-2-122,2 14 1,-1-1-1,0-2 1,0 0-1,0-2 1,0 0-1,-1-1 1,2 0 0,-2-4-1,1 0 1,-1-2-1,1 0 1,0 0-1,0-1 1,0-1-1,0-1 7,2 6 0,0-1 1,0-1-1,1 0 0,-1-1 1,1 0-1,-1-1 1,1 1-1,0 0 0,-1-1 1,1 0-1,-1 0 1,1-1-1,0 1 0,0-1 1,0 1-1,0 0 0,1-1 0,-1 1 0,1 1 1,1-1-1,-1 0 0,0 0 1,1 0-1,0 0 1,0 1-1,1-1 0,-1 1 1,1 0-1,0 0 1,0 0-1,1 0 0,0 0 1,0 1-1,0 0 0,0 1-3,1 2 0,0 1 0,1 0 0,-1 0 0,1 1 1,0 0-1,1 0 0,0 1 0,-1 0 0,1-7 0,1 1 1,0 0-1,0 1 0,0 0 0,0 0 0,1 1 0,0 1-18,-1-7 0,1 0 1,0 1-1,0 1 0,0 1 1,1 0-1,-1 1 1,1-8-1,0 1 0,1 0 1,-1 2-1,0 1 0,1 0-14,0 8 1,-1 0-1,1 0 1,0 2 0,0 2-1,1 1 1,1-5 0,0 2-1,0 1 1,1 3-1,1 2-156,2-5 0,0 3 0,1 3 0,0 7-82,0-34 0,8 20 0,35 16 0,-17 91 0,-15 59 0,-10 32 248,-3-35 1,-2 6 0,-1 6 0,1 3 0,0-1 0,-1 4 0,1 4 0,-1 2 0,1 2 128,0-17 1,-1 2 0,1 2 0,0 1 0,0 1-1,0-1 1,0-1 0,0 12 0,1 1 0,1-1-1,-1 0 1,0-1 0,0 0-50,-1-4 0,0 1 0,0 0 0,0-2 0,1-2 0,-1-3 0,2 1 0,-1-2 0,1-2 0,0-2 0,-2-3 0,-1 4 0,0-1 0,-1-5 0,1-7 0,1 25 0,0-22 491,-3-36 1,0-128-329,0 5 1,0-15 0,2 23 0,0-7 0,0-4 0,1-3-83,-1 8 1,1-3 0,0-2 0,0-3 0,-1-3 0,0 12 0,-1-2 0,0-3 0,0-1 0,0-1 0,1-2 0,-1-1-105,0 1 0,0-1 0,-1-3 0,1 0 0,0-1 0,0-1 0,-1 0 0,1 1 0,0-3 0,-1-1 0,1 0 1,-1 0-1,1-1 0,-1 0 0,1-1 0,-1 0 23,1 6 0,0-1 0,0 0 0,-1-1 0,1 0 0,0 0 0,0 0 0,-1 0 0,1 0 0,0 1 0,-1 0 0,0-1 0,1 1 0,-1 0 0,0 0 0,1 0 0,-1 0 0,1 1-55,0 0 0,1 0 1,-1 0-1,0 1 0,1-1 1,-1 1-1,1 0 1,0 0-1,-1 0 0,1 3 1,0 0-1,0 0 1,0 0-1,0 1 0,1 0 1,-1 0-1,0 1 0,1 0-11,0-7 0,0 1 1,0 0-1,0 0 1,1 1-1,-1 1 1,1 1-1,-1 1 1,1-6-1,0 1 1,0 1-1,0 2 1,0-1-1,0 2 0,0 1 51,1-8 1,-1 0 0,0 2 0,0 1 0,0 2 0,2 4 0,0-1 0,0 3 0,1 2 0,0 4-1,1 5 15,4-18 0,2 7 0,0 9 0,1-7 0,4 24 0,5 43 0,-4 77 0,-11 30 0,-5 23 0,-3-32 0,-2 8 0,-1 5 0,-2 2 0,-2-2 0,-1 3 0,-1 3 0,-1 2 0,-1 3 22,2-17 0,0 3 0,-2 2 0,1 1 0,-1 0 1,0 0-1,0 0 0,0-1 0,0-1 0,-1 1 1,1 0-1,-1 0 0,0 0 0,0 0-22,-1-1 0,0 0 0,-1 0 0,1 1 0,-1-1 0,1 1 0,1 0 0,0 4 0,1 0 0,-1 0 0,2 1 0,-1 0 0,1 0 0,-1 0 0,1 0 0,0 0 0,1-1 0,-1 1 0,1 0 0,0 1 0,1 0 0,0-10 0,0 0 0,1 1 0,0-1 0,0 1 0,0 0 0,1 0 0,0 0 0,0 0 0,0 1 0,1 1 0,0-1 0,0-1 0,0 1 0,1-2 0,-1-1 0,0 3 0,1 0 0,0-1 0,0-1 0,0 0 0,0-1 0,0-1 0,1 11 0,-1 0 0,1 0 0,0-2 0,0-3 0,0-2 0,0 1 0,0-2 0,-1-3 0,0-2 0,0-4 245,-1 2 1,-1-3 0,0-5 0,0-5 81,-2 30 1,-6-21 0,-18-32 163,5-64 1,-6-51-329,20 5 1,4-14 0,-1 11 0,0-9 0,-2-5 0,1-4-75,-1-4 0,-1-5 1,0-3-1,0-2 0,0-1 1,2 12-1,-1 0 0,0-2 1,1-1-1,-1-1 1,1-1-161,0 5 1,1-2 0,-1 0 0,1-2-1,0 1 1,0-1 0,0 1 0,0 1 0,0 1-1,0-1 1,0 0 0,0 1 0,2-1-1,0-1-5,1 0 0,1-1 1,0 0-1,1 0 0,0 0 1,0 1-1,-1 2 1,-1-10-1,-1 2 0,0 1 1,1 0-1,0 1 0,1 0-14,2 3 1,0-1-1,1 1 1,1 1 0,-1 2-1,0 3 1,-1 1 0,0 3-1,0 1 1,1 3-1,0 2 335,1-6 1,1 2 0,1 4 0,-1 5-1,0-33 1,0 18 0,0 17 0,0 88-148,0 45 0,3-4 0,2 16 0,1 11 0,0 1-98,-1 3 0,1 6 0,0 4 0,1 3 0,1 4 0,-1-24 0,0 2 0,1 2 0,0 2 0,1 2 0,0 2 0,0 1 0,0 1-50,-1-6 1,1 3 0,-1 1 0,2 2 0,-1 1 0,0 1-1,1 0 1,-1-1 0,1 1 0,-1-2 0,0 0 0,1 1 0,0-1-1,-1 0 1,1 0 0,0 1 0,-1-1 0,2 1 0,-1-1-1,0 1 0,1 0 1,-1 1 0,1 0 0,0 0 0,0 0 0,0-1-1,1 1 1,-1 0 0,1-1 0,-1 1 0,0-2 0,1 0 0,-1 0-1,1 0 1,0 0 0,0 0 0,-1-1 0,1 1 0,0-1-1,1 0-5,-1-2 0,0 1 1,1 0-1,-1-1 0,1 0 1,0 0-1,-1 0 1,1-2-1,-1 0 0,0-1 1,1 13-1,1-1 1,-1 0-1,0-1 0,0-1 1,0-1-1,0-2 0,-1-1-27,1 4 0,0-1 0,0-1 0,-1-2 0,0-2 0,-1-2 0,0-4 0,1 12 0,-1-4 0,0-2 0,-1-5 0,-2-3-39,0-3 1,-1-4-1,-1-4 1,0-8 120,2 33 0,-3-45 0,-7-94 0,-1-23 0,-1-17 0,-2 13 0,-1-8 0,-2-5 0,0-3 0,0-3 0,-2-5 0,0-3 0,1-2 0,-1-1 0,3 10 0,-1-2 0,1 0 0,0-2 0,0 0 0,-1-2-71,1 6 1,-1-2 0,1-1 0,-1 0-1,0-1 1,1 0 0,0 2 0,1 1 0,0 0-1,1 0 1,0 1 0,-1-1 0,1 1-1,0-1 25,-1-2 1,0 0 0,0 0 0,0 0 0,1 0 0,0 1 0,0 0-1,0-7 1,0 0 0,1 0 0,0 2 0,1-1 0,-1 2 45,1 3 0,1 0 0,0 0 0,-1 2 0,1 1 0,1 3 0,-1-5 0,0 3 0,1 1 0,0 3 0,1 1 245,0-5 1,1 2 0,1 3 0,-1 6 81,-1-2 1,1 5 0,1 7-1,1-1 1,5 19 0,6 34 163,13 52 1,6 42-296,-9-15 1,0 11-1,0 6 1,0 9 0,1 6-108,-7-24 0,-6-28-37</inkml:trace>
  <inkml:trace contextRef="#ctx0" brushRef="#br0">5543 4745 15616,'4'-38'0,"7"-49"0,-1 1 0,3-11 0,0 0 0,0 1 0,0 2 0,1 1 0,-1 9 0,0 1 0,0 2 0,1 1 0,0 3-5,3-5 1,1 2 0,0 3 0,1 3-1,4-9 1,1 4 0,1 8 4,3 0 0,3 11 491,23-14 1,-8 74-165,0 39 1,-26 9 0,-6 11-165,4 32 1,-3 14 0,-4-26 0,1 7 0,0 5 0,1 4-246,-1-16 0,0 3 0,1 4 0,1 1 0,0 0 0,-1 1 0,2 5 0,1 2 0,-1 0 0,1 1 0,0 0 0,-5-28 29</inkml:trace>
  <inkml:trace contextRef="#ctx0" brushRef="#br0">5392 6292 15616,'4'-48'0,"5"-50"0,0 0 0,-1 0 0,1 0 0,0 0 0,0 0 0,-9 93 0</inkml:trace>
  <inkml:trace contextRef="#ctx0" brushRef="#br0">5382 6402 15616,'5'-48'0</inkml:trace>
  <inkml:trace contextRef="#ctx0" brushRef="#br0">6512 5738 16600,'7'41'-33,"7"49"-77,1 9 1,1-1 0,-2-2 0,0-3-1,-1-2 1,1 6 0,-2-3 0,-4-36 38</inkml:trace>
  <inkml:trace contextRef="#ctx0" brushRef="#br0">6458 4232 16113,'-1'-13'-13,"-5"-73"-86,1 2 1,-1 1 0,1 2-1,1 3-41,0-6 0,1 1 0,0 4 0,0 5 0,-2-2 0,-1 4 0,1 6 631,2-4 1,0 10-1,-4 3 1,7 79-1,0 43 1,0 18-165,0 15 1,1-36 0,1 2-83,0 7 1,2 2 0,1 7 0,1 3-315,3 8 1,2 1 0,-4-25 0,2 0 0,-2 2 68,0 2 0,-1 1 0,1 0 0,2 1 0,0 0 0,-1-1 0,-1-1 0,-1 0 0,1-4 0,1 18 0,1-6 0,1-15 0,0-4 491,1 33 1,-11-75-1,0-31 1,0-18-1,0-34 1,0-31-296,0 28 1,0-8-1,0 12 1,0-5 0,0-2-157,0-17 1,0-4 0,0-3-1,0 15 1,0-3 0,0 0-1,0-2-163,0-4 0,0-1 0,0 0 0,0 0 0,0 3 0,0 1 0,0 0 0,0 1-18,0 3 1,0 0-1,0 2 1,0 4-1,0-6 1,0 4-1,0 7-77,0-2 1,0 9 526,0-21 0,0 87 0,0 28-309,0 23 0,0 12 0,0 0 0,0-12 0,0 5 0,0 20 0,0 8 0,0-7 0,1 6 0,0 6-123,0-8 0,1 5 0,-1 3 0,1-1 0,1 6 0,-1 1 0,1 0 0,0 1 0,2 2 0,-1 2 0,2-2 0,-1-4 0,0-13 0,-1-2 0,1-3 0,1-4-164,0 3 1,1-4 0,-1-7 286,-2 5 0,3-14 0,10-20 491,-14-56 1,5-25-165,-8-21 1,0 5 0,0-9-294,0-21 0,0-9 0,0 15 0,0-5 0,0-4-157,0 7 0,0-3 0,0-3 0,0 0 0,0-2 0,0-1 0,0 0 0,0 0 0,0-3 0,0-1 0,0 1 0,0 1 0,0 8 0,0 0 0,0 3 0,0 2-34,0-13 1,0 3 0,0 4 0,0 11 0,0 3-1,0 4 402,0-16 1,0 6 0,0 19 0,-2 4 245,-4-26 1,3 55-134,-3 50 1,4 27-359,2 38 0,-1-35 0,0 3 0,-2 8 0,-1 2 0,0 4 0,-1 1 0,-1 7 0,-1 0 0,1-1 0,1 0 0,2-1 0,0-2 0,-1-11 0,-1-2 0,-1-5 0,-1-2 0,-10 23 491,6-52 1,-9-37-1,1-44 1,-1-17-165,0-22 1,7 39 0,0-2-203,0-6 0,0-3 0,-1-18 0,0-5-289,5 23 0,0-3 0,1 0 0,-2-1 0,1-1 0,-1 0 100,-1 0 0,0 1 0,1 1 0,-2-24 0,4 4 64,4 9 0,2 5 0,0 22 0,1 3 0,1-37 0,0 47 0,0 18 0,0 83 0,0 8 0,0 9 0,0-35 0,0 0 0,0 1 983,0-10-662,0 7-321,0-33 0,0-32 0,0-31 0,-2-4 0,-4 24 0,-5 0 0,-9 0 0,1 12 0,-1 1 0,9 0 0,-9-7 0,1 1 0,-1 8 0,-10-4 0,4 8 0,4 0 0,-15-8 0,-2 6 0,4-6 0,-4 8 0,12 9 0,-10-6 0,7 6 0,-9-8 0,8 8 0,3-7 0,0-1 0,-3-3 0,9-6 0,14 17 0,19 2 0,17 9 0,5 0 0,10 0 0,3 0 0,17 0 0,2 0 0,9 0 0,5 0 0,6 0 0,0 0 0,-9 0 0,-11 0 0,-13-7 0,-6 1 0,-4-9 0,-12 4 0,-10-18 0,-20 16 0,-20-4 0,-13 17 0,-12 0 0,-27-7 0,-26 1 0,24-1 0,-7-1 0,16 3 0,-3 1 0,-1 0 0,-9-2 0,-2 0 0,-2 0-164,-8-1 0,-3 1 0,2 0 0,3 1 0,1 2 0,0 0 40,2 0 0,-1 1 0,3 0 0,7 1 0,3 0 0,2 1 124,-20 0 0,5 0 0,8 0 0,4 0 0,17 0 0,3 0 0,-38 0 0,14 0 0,21 0 0,5 0 0,17 0 0,-2 0 0,24 0 0,61-2 327,43-5 1,-28 3 0,3-3-142,1-2 0,3-1 0,14-1 1,4 0-187,8-2 0,4 0 0,-24 2 0,1-1 0,1 0-164,2 0 0,1-1 0,0-1 0,3-3 0,2 0 0,-1 1 47,-2 2 0,0 2 1,-1-1-1,-6-1 0,0 0 1,-2 0 116,-1 3 0,-17 3 0</inkml:trace>
  <inkml:trace contextRef="#ctx0" brushRef="#br0">6645 6503 17674,'-6'-58'0</inkml:trace>
  <inkml:trace contextRef="#ctx0" brushRef="#br0">5342 6845 15616,'2'-26'0,"7"-68"0,-1-1 0,-4 56 0</inkml:trace>
  <inkml:trace contextRef="#ctx0" brushRef="#br0">4067 6974 16270,'4'15'17,"17"67"72,1 0 1,-1 2-172,3 7 0,1 1 0,0 2 0,1 0 0,-1-1 0,1-2 0,-2-6 0,0-2 0,0 0 0,0-1 0,0-1 0,2-1 27,3 10 1,2-1 0,-1-1-1,1-4 1,-2-3 0,0-2-1,-1-2 1,0-5 0,0-6 54,19 22 0,-2-13 327,-16-20 1,-2-21 0,2-45 163,-23-21 1,5-53-296,-4 21 1,-1-10-1,-1-3 1,1-9 0,-2-5-88,0 2 0,-1-5 0,1-4 0,-2 0 1,1 12-1,-1-2 0,-1 0 0,1-3 1,-1 0-192,0 5 0,0-2 0,-1-1 0,0 0 0,0-1 0,-2 2 0,-1 3 0,0 0 0,-1 0 0,-1 0 0,-1 1 0,1 1-28,-2-12 1,0 1 0,-1 0 0,0 2-1,-1 3 1,-3-10 0,0 2 0,-2 3-1,-1 5-57,-4-3 1,-2 5 0,3 5-154,0-16 1,3 9 319,0 23 0,4 16 0,11 33 0,0 60 0,0 44 0,0-4 0,0 13 0,-1-11 0,1 7 0,1 5 0,2-8 0,0 4 0,2 4 0,1 3 9,-1-17 1,1 3-1,0 2 1,1 2-1,0-1 1,1-2-1,1-3 1,-1 1-1,1-2 1,1 1-1,1-1 1,1-1-10,4 13 0,2 1 0,1-1 0,1-4 0,-1-4 0,-1-2 0,1-2 0,0-6 0,1-9 0,9 11 0,1-14 0,11 9 0,-13-107 0,-8-25 0,-7-3 0,0-9 0,7-20 0,-1-10 0,-6 10 0,-1-8 0,0-5-29,-1 24 0,1-2 0,1-4 1,-1-1-1,-1-2 0,-2 8 0,-1-2 1,0-1-1,0-1 0,-7 74 25</inkml:trace>
  <inkml:trace contextRef="#ctx0" brushRef="#br0">5997 514 24575,'-52'7'0,"-25"0"0,-2 0 0,0 1-164,-3 1 0,-1 0 0,0-1 0,0-3 0,0-1 0,0 0 71,4-1 1,1-1-1,0-1 1,3 1-1,1-2 1,1 1 92,3-1 0,0 0 0,1 0 0,-27 0 0,3 0-10,13 0 0,3 0 0,5 0 0,2 0 10,13 0 0,3 0 0,-42 0 0,18 0 0,10 0 0,16 0 0,13 0 0,19 0 983,20 0-707,37 0 0,11 0-254,31 0 0,8 0-22,-33 0 0,3 0 0,4 0 0,2 0 0,11 0 0,2 0 0,4 0 0,1 0-223,10 0 0,1 0 0,2 0 0,0 0 223,4 0 0,0 0 0,-7 0 0,-2 0 0,0 0 0,-1 0 0,-10 0 0,-2 0 0,0 0 0,-1 0 0,-7 0 0,-1 0 0,-7 0 0,-3 0 0,39 0 0,-31 0 0,-21 0 0,2 0 0,-42 0 0,-32 0 446,-31 0 0,-17 0-446,10 0 0,-12 0 0,-20 0 0,44 0 0,-1 0 0,-3 0 0,-1 0 0,-5 0 0,-1 0 0,-6 0 0,-2 0 0,1 0 0,-2 0 0,-1 0 0,0 0 0,-1 0 0,0 0 0,3 0 0,2 0 0,3 0 0,1 0 0,4 0 0,2 0 0,5 0 0,1 0 0,2 0 0,1 0 0,-37 0 0,11 0 0,1 0 0,12 0 0,6 0 0,7 0 0,8 0 0,-1 0 0,-5 0 0,2 0 0,-5 0 0,3 0 0,5 0 0,8 0 0,-9 0 0,15 0 0,-8 0 0,4 0 0,-10 0 0,-1 0 0,7 0 0,6 0 0,0 0 0,-12 0 0,-1 0 0,0 0 0,7 0 0,-2 0 0,-5 0 0,2 0 0,-8 0 0,2 0 0,-2 0 0,-3 0 0,10 0 0,-8 0 0,8 0 0,-8 0 0,8 0 0,-1 0 0,7 0 0,6 0 0,0 0 0,1 0 0,-8 0 0,-8 0 0,14 0 0,-6 0 0,14 0 0,-4 0 0,4 0 0,4 0 0,-15 0 0,6 0 0,-8 0 0,9 0 0,-7 0 0,6 0 0,9 0 0,-12 0 0,12 0 0,-9 0 0,-6 0 0,7 0 0,-1 0 0,-6 0 0,7 0 0,-1 0 0,3 0 0,0 0 0,6 0 0,-6 0 0,8 0 0,-8 0 0,6 0 0,2 0 0,-6 0 0,13 0 0,-15 0 0,0 0 0,-3 0 0,1 0 0,1 0 0,10 0 0,-1 0 0,-8 0 0,6 0 0,-6 0 0,-1 0 0,8 0 0,-16 0 0,6 0 0,1 0 0,-7 0 0,6 0 0,-8 0 0,0 0 0,0 0 0,17 0 0,-13 0 0,13 0 0,-8 0 0,1 0 0,10 0 0,-10 0 0,8 0 0,-8 0 0,10 0 0,-1 0 0,1 0 0,-1 0 0,0 0 0,1 0 0,-1 0 0,1 0 0,-1 0 0,0 0 0,1 0 0,8 8 0,2 3 0,9 17 0,0-14 0,0 20 0,18-12 0,-5 17 0,13 1 0,-4-10 0,-3 7 0,1-4 0,-9-5 0,0 9 0,-5-4 0,-4-5 0,16 9 0,-16-6 0,4 8 0,-3-17 0,-3 12 0,0-8 0,0 1 0,0 10 0,0-7 0,0 9 0,0 1 0,0-1 0,0 0 0,0 0 0,0-17 0,0 13 0,8-13 0,-6 8 0,7-2 0,-9-8 0,9 8 0,-7-6 0,15-2 0,-14-3 0,5 3 0,-8 1 0,0 8 0,0-18 0,9 6 0,-7 3 0,16 10 0,-16-8 0,15 13 0,-15-14 0,16 19 0,-16-1 0,9 0 0,-5 0 0,-3 0 0,5 18 0,-8 8 0,0 18 0,0 9 0,1-42 0,0 2 0,3 0 0,-1 1 0,-2 0 0,0 0 0,2-1 0,1 1 0,-3 0 0,0 0 0,-1 3 0,0 0 0,0-3 0,0 0 0,0 45 0,0-6 0,0-1 0,0-8 0,0 2 0,0-9 0,0-11 0,0-1 0,0-19 0,0 8 0,0-8 0,0 10 0,0-1 0,0 5 0,0 4 0,0-11 0,0 3 0,0-3 0,0 5 0,0-5 0,6 0 0,1 7 0,0-11 0,-7 11 0,0-5 0,0 5 0,6-7 0,1 0 0,1-1 0,-1 1 0,-3 11 0,9-4 0,-8 13 0,1-1 0,-2 8 0,3 6 0,2 4 0,4 9 0,2 0 0,-8 0 0,8 0 0,-2 0 0,-8-48 0,-1 0 0,-1 2 0,0 1 0,2 1 0,1 1 0,0 3 0,1 1 0,1 4 0,2 1 0,0 1 0,-1 0 0,-2-2 0,-1-2 0,0-2 0,1 0 0,2 2 0,2 0 0,1-5 0,2-1 0,-1 2 0,0-1 0,-3-3 0,0-1 0,0-3 0,1 0 0,3 0 0,-1 0 0,6 44 0,1-14 0,-1-5 0,1-33 0,2-21 0,-3-22 0,-10-38 0,-9-12 0,0 3 0,0-9 0,1-24 0,-2-12 0,-3 25 0,-2-5 0,-1-4 0,0-4-99,1 0 1,0-4 0,0-3-1,-1-2 1,-1 2 0,0-4-1,-2 0 1,-1-1 0,1 0-1,-1-1 0,1-2 1,0-1 0,-1 0-1,1-1 1,-1 1 0,0 2-1,0 1 1,0-1 0,0 0-1,1 0 0,-1-1 1,0-1 0,1-1-1,0 1 1,-1 0 0,1 2-1,0 0 1,0 0 0,0 0-1,0-1 0,1-1 1,-1 0 0,1-1-1,0 1 1,1 1 0,-1 4-1,2 0 1,-1 1 0,0 0-1,0 0 47,0 2 0,0-1 0,0 0 0,0 2 1,1 0-1,1 4 0,0 1 0,0 0 1,0 2-1,2 1-71,0-13 0,1 2 0,0 1 0,0 2 0,-1 8 0,0 2 0,0 1 0,1 2-15,0-13 0,1 2 0,0 2 1,-2 4-1,-1 1 0,1 1 43,2 4 0,0 1 1,-1 1-1,-1 4 1,0 0-1,-1 3 95,2-21 0,0 4 0,-1 2 0,1 3 0,3 15 0,0 2 0,-3 2 0,0 2 0,0 4 0,-1 2 0,-2-45 983,6 11 0,0 18 0,0 27 0,0 29-492,8 40 1,-5-1-1,3 18 1,5 0-25,2 6 1,-2 0-468,2 7 0,-2 4 0,2 28 0,-7-30 0,-1 8 0,-1 6 0,-1 1 0,-2 5 0,0 5 0,1 4 0,1-13 0,1 3 0,0 3 0,1 2 0,0 2 0,0 2-71,-1 1 1,1 4 0,-1 2 0,1 1-1,0 0 1,0 0 0,0-1 0,0-3 0,-1 1-1,2 0 1,-1-1 0,0 0 0,1-1-1,0 0-5,0-5 0,0 0 1,1-1-1,0-1 0,0 1 1,-1-1-1,0 0 1,1 11-1,-1 1 0,-1-1 1,1-1-1,-1 0 0,1-2-14,0-6 1,-1-1-1,1-1 1,-1-1 0,1 0-1,-1 0 1,1 14 0,-1 0-1,1 0 1,0-1-1,-1 0-9,0-2 1,1 0 0,-1-1-1,0 0 1,0-2 0,1-5-1,-1 0 1,1-2 0,-1 0-1,-1 0-11,0-3 1,-2 0 0,0 0 0,1-2-1,-1-1 1,2 11 0,1-1 0,-1-2-1,1-2-31,0-7 1,-1-1-1,1-2 1,0-5-1,1 4 1,0-4-1,0-7-351,0 2 0,1-12-492,2-10 656,-9-117 0,-1-9 0,0-17 315,0 31 1,0-6 0,-1-3-1,-1 0 1,-2-6 0,-2-2 0,-1-1-1,0-2 111,0 8 0,-1-3 0,-1 0 1,1-1-1,-1 0 0,0 1 1,-1-1-1,1 1 0,-1-2 1,1 1-49,-1-3 0,1-1 1,-1 0-1,1 0 1,-1 0-1,0-4 0,0 1 1,-1-1-1,1 0 1,0 0-51,0 0 0,0 0 0,1 0 0,0 1 0,0-1 0,-1 0 0,1 0 0,1 0 0,-1 0 0,-1 1 0,1 2 0,-1 0 0,0 1 0,1 0 0,0 3 0,1-13 0,1 2 0,0 2 0,1 3 0,0 10 0,0 2 0,1 3 0,-1 2 0,0-9 0,0 3 0,2 4 491,1-15 1,1 8-1,-1 24 1,2 9-1,10-6 1,16 127-411,-2 5 1,2 20 0,-9-19 0,1 12-1,-1 9 1,1 4 0,1 3-82,-4-21 0,0 3 0,1 3 0,0 3 0,0 1 0,0 2 0,0 1 0,1 1 0,-2-8 0,0 1 0,0 2 0,0 0 0,0 2 0,1 1 0,-1 0 0,0 2 0,1 0 0,-1 1-41,0-7 0,-1 0 0,0 3 0,0 0 0,0 0 0,0 2 0,1-1 0,-1 1 0,1-1 0,0 1 0,0-2 0,1 0 0,-1-1 0,1-1 0,1 1 0,-1-1 0,1 0 0,-1 0 0,1 0 0,1 0 0,-1 0 0,1-1 0,-1 1 0,1-1-6,2 8 0,-1 0 0,2 0 0,-1 0 0,0 0 1,1 0-1,0-1 0,0 0 0,-1-1 0,1-1 1,0-1-1,0 3 0,0-1 0,0-1 0,0 0 1,0-1-1,0 0 0,1-2 0,-1 1 0,1-2 0,1-1-19,0 4 0,2 0 1,0 0-1,0-1 1,0-1-1,0-2 1,0-2-1,-1-2 1,-1-2-1,4 18 1,0-3-1,-1-2 1,-1-3-1,0-5 0,-1-6-180,2 7 0,0-6 0,-1-6 0,-3-7-246,4 36 0,0-46 246,2-88 0,-18-43 0,-11-34 0,0-9 239,4 25 1,1-6 0,-1-5 0,1-4 0,-1-1 0,-1 16 0,1-1 0,-1-3 0,1-2 0,-1-1 0,0-1 0,0-2-52,0 3 0,0-3 0,0-1 0,0-1 0,0-1 1,0-1-1,0 0 0,0 1 0,0 8 0,0 0 0,0-1 1,0 1-1,0-1 0,0-1 0,0 1 0,0-1 0,0 1 3,0-3 0,0 1 1,0-1-1,0-1 0,0 1 1,0 0-1,0 0 1,0 1-1,0-1 0,0 3 1,0 1-1,0-1 1,0 1-1,0-1 0,0 1 1,0 1-1,0-1 0,0 1-11,0-10 1,0-1 0,0 1-1,0 0 1,0 0 0,0 2-1,0 2 1,0 2 0,0-1-1,0 3 1,1 1 0,-1 1-1,0 1 1,1 1 0,-1 2 65,1-8 0,-1 1 0,0 2 0,1 1 0,1 4 0,1 3 0,1-12 0,2 3 0,1 6 0,2 8 327,8-21 1,5 18 0,22-1-132,-5 148 1,-24-7-1,-4 16 1,-1 11 0,0 3-176,-2-7 0,0 5 0,0 5 0,-1 4 0,0 2 0,0 2 0,0-9 0,0 3 1,0 3-1,-1 1 0,1 2 0,-1 2 0,1 1 0,-1 2-66,-2-18 0,1 2 0,-1 1 1,0 2-1,0 1 0,0 0 1,0 0-1,0 1 0,0 0 1,0-1-1,0-1 0,1 0 1,-1 0-1,1 0 0,0 0 1,0 1-1,0-1 0,0 0 1,-1-1-1,1 1 0,0-1 0,0 1-7,-1 6 0,1 0 0,-1 0 1,1 0-1,-1 0 0,1-1 0,-1 0 1,1-1-1,-1 0 0,1-2 0,1 3 1,-1 0-1,1-2 0,0 1 0,-1-2 1,1 0-1,0-1 0,-1 0 0,0 0 16,1 6 1,-2 0 0,1-1 0,-1 0-1,1-1 1,0-1 0,0-2 0,1-3-1,1 13 1,1-1 0,0-3 0,1-2-1,-1-3 1,-1-1 35,1 2 0,-2-1 0,1-3 0,-1-4 0,0-3 163,0 0 1,1-1 0,-1-8 0,-1-15 0,4 21 0,-9-142-24,0-22 0,0-23 1,-1 27-1,-1-11 1,0-7-1,-1-4 1,0-3-88,0 23 0,-1-4 0,0-3 0,0-2 1,-1-1-1,1-1 0,-1-1 0,1 1 1,0 5-1,1-2 0,0 0 0,-1 0 1,1-2-1,-1 1 0,0-2 0,-1 0 0,0-1-103,0 3 1,-1-2 0,-1 0 0,1-1 0,-2 0 0,1-1-1,0 0 1,0 1 0,1-1 0,0 1 0,0 1 0,1 0 0,0 0-1,0-1 1,0 1 0,0 0 0,0 0 0,1 0 0,0 0-1,0 0-2,1 0 0,-1 0 0,1 0 1,1 0-1,-1 0 0,1 0 0,0 0 1,-1 1-1,1 1 0,0 0 0,0-4 1,-1 1-1,1-1 0,0 1 0,0 1 1,0 1-1,0 0 0,1 2 0,0 1 60,0-13 0,0 0 0,2 2 0,-1 1 0,0 2 0,0 2 0,1 4 0,-1-15 0,0 2 0,0 4 0,0 4 0,0 7-8,-1-18 0,0 9 0,3 12 327,0-2 1,4 39 0,10 98-206,0 31 1,0 28 0,-7-37 0,-1 9 0,1 8 0,-1 6 0,1 3 0,0 0-82,0-14 0,-1 2 1,1 2-1,0 3 1,0 2-1,0 1 0,0 1 1,-1 1-1,1 1 1,-2-10-1,1 2 1,-1 0-1,0 2 0,0 0 1,0 1-1,0 1 1,0 0-1,0 2 1,0-1-1,0 2-82,0 0 0,0 2 0,1 0 0,-1 2 0,0 0 0,0 1 0,0 0 0,0 0 0,0 0 0,0 0 0,0-2 0,0 0 0,0-2 0,0-1 0,-1 0 0,1-1 0,-1 1 0,1-1 0,-1 0 0,1 0 0,-1 0 0,1-1 0,-1 0 0,1 0-4,-1 4 0,1 0 0,-1-1 1,1 1-1,0-1 0,-1 0 1,0-1-1,1 0 0,-1 0 1,1 0-1,-1-1 0,1-2 1,-1-1-1,1-1 0,-1 1 1,0-1-1,1 0 0,-1 0 1,0-1-1,1 1 0,-1-1 0,0 0-7,1 7 0,0 1 0,-1-1 1,1 1-1,0-1 0,-1 0 0,1-2 1,-1 0-1,0-1 0,0-2 0,1 1 1,-2-1-1,1-1 0,0-1 0,-1 0 1,1-2-1,0-1 0,0-1 0,0-1-57,1 12 1,1-1 0,-1 0 0,1-3 0,0-2 0,-1-2-1,0-4 109,0 10 0,1-2 0,-1-4 0,-1-6 0,1-10 0,3 43 0,-1-53 0,-2-114-110,-4-9 1,-2-18 0,-3-12 0,-3 12-1,-4-9 1,-2-7 0,-1-4 0,0-5-1,0-1 100,3 14 1,-1-5-1,0-2 1,0-3-1,0-2 1,-1-1-1,1 0 1,-1 0 0,1 1-1,0 8 1,-1-1-1,1 0 1,0 1-1,-1-2 1,1 1 0,-1-2-1,0 1 1,1-1-1,-1 0-35,1 4 0,0-1 0,-1 0 1,0 0-1,0-1 0,1 0 1,-1 0-1,1 0 0,1 0 1,0 0-1,0 1 0,1 2 1,1 0-1,0 0 0,1 0 1,0 0-1,0 0 0,1 1 1,0-1-1,0 1 0,0 0 0,0 0-7,0-8 0,0 0 0,1 0 1,-1 0-1,1 1 0,1 0 0,-1 0 1,1 0-1,0 2 0,0 0 0,0-5 1,0 1-1,1 0 0,0 1 0,0 1 1,0 0-1,0 1 0,1 1 0,0 1 93,0-4 0,1 0 1,0 1-1,0 0 1,0 3-1,0 1 0,1 2 1,-1 2-1,1-9 1,0 3-1,1 1 0,-1 4 1,1 2-1,0 4-41,0-16 0,0 4 0,2 6 0,1 8 0,1 4 0,1 8 0,6 18 491,20 14 1,4 67-296,2 57 1,-27-16-1,-4 18 1,-2 11 0,1 3-168,-2-24 1,0 3 0,0 4 0,-1 3 0,1 2 0,-1 2 0,0 2 0,0-5 0,0 2 0,0 2 0,0 2 0,0 2 0,-1 1 0,1 2 0,0 0 0,0 2-41,0-6 0,0 1 1,0 3-1,0 0 1,-1 2-1,1 1 0,1-1 1,-1 1-1,0 0 1,1-1-1,0-1 1,0-2-1,0 1 0,0-1 1,1 1-1,-1 0 1,1-1-1,0 0 0,0 0 1,0 0-1,0-1 1,1 1 10,0-3 0,0-1 0,0 1 0,0 0 0,1-1 0,0 0 0,0 0 0,0-1 0,0 0 0,0 0 0,1-1 0,0 4 0,0 1 0,1-2 0,-1 0 0,1 0 0,0 0 0,0-1 0,1 0 0,0-1 0,0 0 0,2 7 0,0-1 0,0 0 0,1 0 0,0-1 0,0-1 0,1 0 0,-1 0 0,0-1 0,0-4 0,0-1 0,-1 1 0,1-2 0,0 0 0,0 0 0,0-1 0,1 0 0,0-2 0,0 6 0,2-1 0,-1 0 0,1-1 0,-1-1 0,1-1 0,-1-2 0,0-2 0,3 13 0,-1-2 0,1-2 0,-1-2 0,0-4 0,-1-3 140,3 13 0,0-5 1,0-5-1,-2-8 1,2-3-1,-1-7 1,-3-19 842,-3-18-974,-4-109 0,-9 10 0,-3-18 0,-2-11 0,0-2-9,0 11 0,-1-4 0,0-5 0,-1-3 0,-1-1 0,0-1 0,1 14 0,0-1 0,-1-1 0,0-1 0,-1-2 0,0 0 0,-1-2 0,-1-1-55,-1 0 0,-1-2 1,-2-1-1,1-2 0,-2 0 1,1-1-1,-1 1 1,1 0-1,0 0 0,1 1 1,-1-1-1,1 1 1,-1-1-1,1 0 0,-1 1 1,0-1-1,0 1 0,-1 0 0,0 0 0,0-1 1,-1 2-1,0-1 0,-1 0 1,1 0-1,0 0 1,1 0-1,0 0 0,1 0 1,0 0-1,0 0 1,0 0-1,1 1 0,0-1 1,-1 0-1,1-1 0,0 1 3,2 8 0,-1 0 0,0-1 1,0 1-1,1-1 0,-1 1 0,1-1 1,0 1-1,0 0 0,0 1 0,0-6 1,0-1-1,0 1 0,0 1 0,0-1 1,1 1-1,0 1 0,1-1 0,0 1 47,1 3 0,0 1 0,0-1 0,1 1 1,0 1-1,0-1 0,1 1 0,0 1 0,0 0 1,0-6-1,0 0 0,0 1 0,1 0 0,0 1 1,1 1-1,1 0 0,0 1 5,1-5 0,1-1 0,1 1 0,1 1 0,-1 2 0,2 3 0,-1 3 0,0-10 0,0 3 0,1 3 0,1 5 0,1 7 245,1-16 1,3 8 0,8 21 0,35 12-106,-6 113 0,-3 54 1,-19-36-1,-4 12 1,-2 9-1,-1 6 1,-1 4-110,-3-29 1,-2 5-1,0 2 1,0 3-1,-1 3 1,0 2-1,0 1 1,0 1 0,1 0-1,-2-12 1,1 1-1,-1 2 1,1 0-1,0 2 1,-1 1 0,1 0-1,0 2 1,-1 0-1,1 2 1,0-1-1,-1 2-65,1-3 0,-1 1 0,0 1 0,0 1 0,1 1 0,-1 1 0,0 0 0,1 1 0,-1 0 1,1 1-1,-1-1 0,1 0 0,0 0 0,0 0 0,-1-6 0,1 0 0,0 0 0,-1 1 0,1-1 1,0 1-1,0 0 0,0-1 0,0 1 0,0 0 0,1 0 0,-1 0 0,1 0 0,0 0 0,0-1 0,0 2 0,0-1 0,1 1 0,-1 0 0,1 0 0,0-1 0,0 1 0,0 0 0,1 0 1,-1-1-1,0 0 0,1 1 0,-1-2 0,1 1 0,-1-1 0,1 4 0,0 0 0,-1-1 0,1 0 1,0 1-1,0-1 0,0-1 0,1 1 0,-1-1 0,0 0 0,1 0 0,-1-1 0,1 0 0,0-1-5,0 4 0,1-1 0,0 0 0,0 0 1,0 0-1,0-1 0,0 0 0,0 0 1,1-1-1,-1-1 0,0-1 0,0 0 0,1-1 1,0 9-1,1-2 0,-1-1 0,1 0 1,-1 0-1,1-2 0,0 0 0,-1-1 0,0 0 1,1-1-1,-1-1 39,0 2 0,0 0 0,0-1 0,0 0 0,0-1 0,-1-1 0,1-2 0,-1-1 0,1-1 0,-1-3 0,3 17 0,0-2 0,0-1 0,0-3 0,-1-3 0,-1-3 0,-1-4 196,1 6 1,-2-2-1,-1-5 1,0-6 0,0-7 130,6 15 1,0-9 0,-14-42-212,-28-82 1,-11-48 0,17 30-1,-1-11 1,0-9 0,-1-6 0,-1-4-1,-2 0-116,2 13 0,-1-3 0,-1-3 0,-1-2 0,0-3 0,-1-1 0,0-1 0,0-1 0,1 0 0,2 8 0,1-2 0,-1 0 0,1-2 0,-1 0 0,0-2 0,1 0 0,-1-1 0,0 0 0,0-2 0,-1 1-38,3 6 0,-1 0 0,-1-2 0,0 0 0,0 0 1,1-1-1,-1-1 0,0 0 0,1 0 0,0-1 1,0 1-1,1 0 0,1-1 0,0-1 0,1 0 1,0-1-1,0 1 0,1-1 0,0 0 0,0 0 1,1-1-1,0 0 0,0 0 0,0 0 0,0 0 0,0-1 2,1 5 1,0-1 0,0 0 0,0 0 0,1-1 0,-1 0 0,1 0 0,0 0 0,0 0-1,1 0 1,0 0 0,0-1 0,0 1 0,1 0 0,0-1 0,0 0 0,1 0 0,0 0-1,0 0 1,1-1 0,0 1 0,0 0 0,0-1 0,0 0 0,1 1 0,0-1 0,0 0-1,0 0 11,0-2 1,1 0-1,-1 0 1,1 0-1,0-1 1,1 1 0,-1-1-1,1 1 1,0-1-1,0 1 1,0 0-1,1 1 1,-1 0 0,2 1-1,-1-4 1,0 1-1,0 0 1,1 1 0,0-1-1,0 1 1,1 1-1,0-1 1,0 1-1,0 1 1,0 0 0,1 0-1,0 1 25,0-2 0,0 1 0,1-1 0,-1 1 0,2 0 0,-1 1 0,0 0 0,1 2 0,0 0 0,0 1 0,0 1 0,0 1 0,0-6 0,0 1 0,1 1 0,-1 1 0,1 1 0,0 1 0,0 1 0,0 1 0,1 2 0,0 1 75,0-8 1,1 0-1,0 2 1,0 2 0,0 1-1,1 3 1,1 1-1,1 4 1,2-24 0,1 4-1,1 3 1,2 7 0,3 8 7,5-7 0,3 10 1,5 11-1,11-5 0,4 32-329,31 96 0,-46 14 0,-9 23 0,-3 10 244,-2-17 0,-3 8 0,0 5 0,-1 5 0,0 4 1,-2-17-1,-1 3 0,1 3 0,-1 4 0,-1 1 1,1 3-1,-1 1 0,0 2 2,-1-14 0,0 2 0,-1 1 0,0 2 0,0 2 0,0 0 0,0 2 0,0 0 0,0 0 0,1 1 0,0-1 0,0-9 0,0 1 0,0 0 0,1 0 0,0 1 0,-1 1 0,1-1 0,0 2 0,0-1 0,0 1 0,0 0 0,0 1 0,0 0 0,0-2 0,0 1 0,-1 0 0,1 1 0,0 1 0,0 0 0,0 0 0,0 0 0,0 0 0,1 0 0,-1 0 0,1-1 0,0-1 0,0 1 0,0 2 0,1 1 0,0-1 0,0 1 0,0-2 0,0 1 0,1 0 0,0-1 0,0 0 0,0 0 0,0 0 0,0 0 0,1 0 0,-1-1 0,1 0 0,0 0 0,0 0 0,0 0 0,1-1 0,-1 1 0,1-1 0,0 0 0,0-1 0,0 0 0,0-1 0,1 0 0,0 1 0,0 0 0,0 0 0,1-1 0,0 0 0,-1-1 0,2 0 0,-1 0 0,0-1 0,0-1 0,1 0 0,-1-1 0,2 11 0,1-1 0,-1 0 0,1-1 0,0-1 0,0 0 0,0-1 0,0-1 0,0-2 0,0 0 0,0-1 0,0 0 0,0-1 0,0-2 0,1 0 0,-1-1 0,1-2 0,-1-2 0,0 0 17,2 8 0,0-1 1,1-2-1,-1-2 0,0-1 1,-1-4-1,0-2 1,2 9-1,-1-3 0,0-3 1,-1-5-1,-1-4-17,3 12 0,-2-7 0,-1-9 327,0 6 1,-4-35 0,-1-119-322,-6 19 0,-3-11 1,-3-10-1,-4 6 1,-4-8-1,-2-7 1,-2-5-1,0-3 1,0-3-7,2 13 0,1-3 0,-2-4 0,1-3 0,-1-1 0,0-2 0,-1-1 0,0 0 0,1 0 0,0 11 0,0-1 0,0-1 0,0-1 0,0-1 0,-1 0 0,1-1 0,-1 0 0,0-1 0,0-1 0,0 0 0,1 8 0,-1-1 0,0-1 0,1-1 0,-1 0 0,0-1 0,-1 0 0,1 0 0,1 0 0,-1 0 0,1 1 0,0-1 0,0 1 0,0-5 0,0-1 0,0 0 0,1 1 0,0 0 0,0-1 0,0 1 0,0 0 0,1 0 0,0 0 0,0 0 0,0 0 0,1 2 0,0 0 0,1 0 0,-1 0 0,1 0 0,0 0 0,1 0 0,-1 0 0,1 1 0,0 0 0,0-1 0,1 1 0,-1-6 0,1 0 0,0 0 0,0 1 0,0-1 0,1 1 0,0-1 0,0 1 0,0 0 0,1-1 0,0 1 0,1 0 0,0 0 0,0 0 0,1-1 0,-1 1 0,2 0 0,-1 0 0,0 1 0,1 0 0,-1 0 0,1 2 0,-1-5 0,0 0 0,1 1 0,0 1 0,-1 0 0,1 0 0,1 1 0,-1 1 0,0 0 0,1 1 0,0-4 0,0 1 0,1 0 0,-1 0 0,1 2 0,0 0 0,-1 3 0,1 1 0,0 2 0,0-7 0,-1 0 0,1 2 0,-1 3 0,1 2 0,0 4 0,0 4 245,1-27 1,-1 7 0,1 6 0,1 8-215,0 4 0,1 8 1,4 19-1,11 17-31,10 99 0,-16 2 0,-3 15 0,-1 6 0,-1 3 0,-1 6 0,0 6 0,-2 6 0,0-23 0,-1 4 0,-1 3 0,1 3 0,-1 3 0,0 1 0,0 2-52,0-6 0,0 3 0,0 1 1,0 3-1,0 1 0,-1 1 0,1 1 1,-1 0-1,1 0 0,-1-3 0,1 0 1,-1 1-1,0 1 0,0 1 0,0 0 1,1 1-1,-1 0 0,0 0 0,0 2 7,0-5 0,0 2 0,0 0 1,0 1-1,-1 0 0,1 1 1,0-1-1,0 1 0,0-1 1,0 0-1,1 0 0,0-1 1,-1-1-1,1 0 0,0 1 1,0-1-1,0 0 0,1 0 1,-1 0-1,1 0 0,-1-1 0,1 0-4,0-2 0,0-1 1,0 1-1,0-1 1,0 1-1,0-2 1,0 1-1,1-1 1,0-2-1,0 1 1,0-2-1,1 10 1,0 0-1,1-1 1,0-1-1,0-1 1,0-1-1,1 0 1,0-1-1,0-1 49,1 5 0,0-1 0,1-1 0,0 0 0,1-1 0,-1-2 0,1-2 0,0-1 0,1 1 0,-1-2 0,1-2 0,1-1 0,-1-2 0,0-1 0,0-2 196,2 16 1,0-2-1,0-3 1,-1-3 0,1-3 48,0 1 1,0-2 0,-1-6 0,-1-10 14,0 16 1,0-26-261,-1-42 0,-8-58 0,-4-31 0,2 0 0,-1-10 0,-2-9 0,-2 17 0,-2-7 0,-2-5 0,-1-4 0,0-4 0,0-1 0,2 13 0,0-3 0,-1-2 0,0-3 0,0-1 0,-1-1 0,1-1 0,-1 0 0,0 0 0,0 4 0,0 0 0,0-1 0,0-1 0,0 0 0,-1 0 0,1-1 0,-1-1 0,0 0 0,1 0 0,-2-5 0,1-1 0,-1 0 0,0-2 0,0 1 0,1-1 0,-1 1 0,1 0 0,0 0 0,1 2 0,0 4 0,0 0 0,1 0 0,0 1 0,0 0 0,1 0 0,0 1 0,0 0 0,0 1 0,1 0 10,-1-4 0,1 0 0,0 0 0,1 1 0,0 1 0,0 0 0,0 1 0,1 1 0,-1 0 1,1-2-1,0 0 0,1 1 0,-1 1 0,1 1 0,0 0 0,1 1 0,0 1-10,0-8 0,1 1 0,0 0 0,0 1 0,1 2 0,0 3 0,-1 3 0,1-11 0,-1 3 0,1 3 0,0 5 0,1 4 251,-1-17 0,2 7 1,2 12-252,-1 3 0,6 33 0,13 58 0,1 35 0,-1 18 0,0-10 0,1 5 0,-3 12 0,-7-7 0,-3 8 0,-2 7 0,0 5 0,-1 4 0,0 1-50,1-11 1,-2 4 0,1 2 0,0 3 0,-1 2 0,0 1-1,0 2 1,0 1 0,0 0 0,-1-7 0,0 1 0,0 1 0,-1 1-1,1 2 1,-1 0 0,1 1 0,-1 2 0,0 0 0,1 1-1,-1 1 12,0-11 0,0 2 0,-1 1 0,1 1 0,-1 1 1,1 0-1,-1 2 0,1-1 0,0 0 0,0 0 1,0 0-1,0-2 0,0 0 0,1-1 0,0 8 1,1 0-1,0 0 0,0-1 0,0 0 0,0 0 1,1-1-1,0-1 0,-1 0 0,1-1 0,0 0 0,0-2-11,1 2 1,-1 0 0,0-1 0,1 0 0,0-1 0,0 0 0,0-2 0,0-1-1,0 0 1,1-3 0,0 0 0,1 16 0,0-1 0,1 0 0,0-3 0,0-2-1,0-3 1,1-3 0,-1-3 48,4 16 0,1-4 0,0-4 0,-1-5 0,-1-4 245,-3 0 1,-1-4 0,0-5 0,2-12 245,10 14 1,-5-38-247,-15-45 1,0-49 0,0-48 0,0-8-242,0 24 1,1-6-1,-1-6 1,0-4 0,-1-5-1,-2 16 1,0-4-1,0-3 1,-2-3 0,1-3-1,-1-2 1,0-2-1,0-2-45,1 21 0,-1-4 0,1-1 0,-1-2 0,1-1 0,-1-1 0,0-1 0,-1-1 0,1 1 0,0 0 0,-1 1 0,1 1 0,0 0 0,-1 1 0,0 0 0,1 0 0,-1 0 0,0 0 0,0-1 0,0 1 0,0 0 0,-1 0 0,1 0 0,-1 0-2,0 1 0,0-2 0,-1 1 1,0 0-1,0 0 0,0-1 0,0 1 1,0 1-1,0-1 0,1 2 0,0-1 1,0 2-1,0-3 0,0 0 0,1 1 1,-1 0-1,1 0 0,0 1 0,0 1 1,0 0-1,1 0 0,0 1 0,0 1-14,1-11 1,-1 0 0,1 0-1,0 2 1,1 0 0,0 1-1,0 1 1,0 1 0,0 1 0,0-1-1,0 1 1,0 1 0,0 1-1,1 0 1,-1 2 0,2 1 0,-1 1 56,1-3 0,1 0 0,0 2 0,0 0 0,1 3 0,-1 3 0,0 4 163,-1-26 1,0 5 0,1 7 0,2 8 0,2-35 0,10 49 163,12 90 1,-10 59 0,-6 35-282,-3-30 1,0 7-1,-1 8 1,0 6 0,-2-19-1,-1 4 1,1 5-1,-1 4 1,-1 2 0,1 2-1,0 3-91,-1-16 0,0 2 0,0 3 1,-1 1-1,1 2 0,0 1 1,-1 1-1,1 1 0,1 0 1,-1 0-1,1-10 0,0 1 1,0 1-1,0 0 0,0 0 1,0 2-1,1 0 0,-1 0 1,1 1-1,-1 0 0,1 0 0,0 1 7,-1-1 0,1 1 0,-1 0 0,0 1 0,1 0 1,0 1-1,-1 0 0,1 0 0,0 0 0,1 0 1,-1-1-1,1 0 0,1-1 0,-1-2 0,1 0 1,1-1-1,-1 0 0,1 0 0,0 0 0,0 0 1,0 0-1,1-1 0,-1 0 0,1 0 0,0-1 0,0 1-7,1 4 0,0-1 0,0 1 1,1 0-1,-1-1 0,1 0 1,0 0-1,0-1 0,0-1 1,1 0-1,-1-1 0,1-1 1,1 10-1,0-2 0,1 0 1,-1 0-1,1-2 0,0 0 1,0-1-1,1-1 0,-1 0 0,0-1 42,1 3 1,1-1 0,0-1 0,0-1 0,-1 0 0,1-1-1,0-2 1,-1 0 0,0-2 0,0 2 0,-1-1 0,1-1 0,-1-1-1,0-2 1,0-1 0,-1-2 0,1-1 80,0 9 0,1-1 0,-1-2 0,0-2 0,0-4 0,-1-3-78,2 16 0,0-2 0,-1-10 0,-2-14 0,0-3 0,-2-34 0,-6-67 0,-2-32 0,0-9 0,-2-15 0,-3-10 0,-4 18 0,-2-7 0,-2-6 0,-2-4 0,0-4 0,0-2 0,3 15 0,-1-3 0,0-3 0,0-3 0,0-1 0,-1-1 0,0-1 0,0 1 0,0 1 0,0 8 0,1-1 0,-1 0 0,0 0 0,0 0 0,-1-1 0,1 1 0,0-1 0,-1-1 0,1 1-50,0-4 1,-1 0 0,0-1 0,0-1 0,0 1 0,0 0-1,0-1 1,1 2 0,-1 0 0,1 0 0,0 5 0,1 0 0,0 0-1,0 0 1,0 1 0,0 0 0,0 1 0,0 0 0,1 0-1,-1 1-7,0-5 1,0 0 0,-1 0-1,1 0 1,0 2 0,1-1-1,-1 2 1,2 0 0,0 0-1,0-3 1,0 0 0,2 0 0,-1 2-1,1 0 1,1 1 0,-1 1-1,0 1 57,0-5 0,0 0 0,0 2 0,0 1 0,0 1 0,2 2 0,0 4 0,0-16 0,1 4 0,1 2 0,1 4 0,-1 4 163,0 2 1,1 3 0,-1 5 0,2 8 0,-2-29 0,6 34 819,4 58-925,5 86 1,-5-8 0,1 19 0,-1 11 0,1 1-59,-1-18 0,1 3 0,-1 2 0,1 5 0,0 2 0,0 4 0,-2-15 0,1 4 0,0 2 0,-1 2 0,1 2 0,0 2 0,1 1 0,-1 2 0,1 1 0,-1-13 0,1 2 0,-1 1 0,1 2 0,0 0 0,0 2 0,0 1 0,0-1 0,1 1 0,0 0 0,-1 0 0,1-1 0,0-4 0,-1 0 0,1 0 0,0 0 0,0 1 0,0 0 0,0-1 0,1 1 0,-1 0 0,1 1 0,-1-1 0,1 0 0,0 0 0,0 1 0,0 0 0,0 1 0,1 0 0,-1 0 0,1 1 0,-1-1 0,1-1 0,0 0 0,-1 0 0,1-1 0,0-1 0,0-2 0,1 9 0,-1-2 0,1 0 0,0-1 0,0 0 0,0-2 0,0 0 0,0 0 0,0-2 0,0 0 0,0-2-16,1 11 1,1-1-1,-1-1 1,1-1 0,-1-1-1,1-2 1,-1 0 0,0-2-1,0-2 1,1 12 0,0-1-1,-1-2 1,1-2 0,-2-2-1,1-3 1,-1-3 15,0 11 0,0-3 0,-1-3 0,0-5 0,0-4 140,0-2 0,1-2 1,-1-8-1,-2-13 1,3 24-1,-11-123 1,-2-33-43,-3-10 0,-3-14 0,-3-12 1,1 33-1,-1-5 0,-2-4 1,-1-5-1,-1-3 0,0-3 1,-1-1-146,2 10 0,-1-3 0,-1-3 0,0-2 0,-1-2 1,0-1-1,0-1 0,-1 1 0,1-1 0,1 1 1,0 6-1,1 0 0,0-1 0,0 0 0,-1 0 1,1 0-1,0-1 0,-1-1 0,1 1 0,-1-2 0,0 1 4,1 3 0,-1-1 0,0-1 1,0 0-1,-1 0 0,1-1 1,0 1-1,0-1 0,0 0 1,1 1-1,-1 0 0,2 0 1,-2-7-1,1 1 0,-1-1 1,2 1-1,-1 0 0,0 0 1,1 0-1,0 0 0,0 0 1,1 0-1,0 0 43,0 1 0,0-1 0,0 1 0,1 0 0,0 0 0,0 0 0,1 0 0,-1 0 0,1 1 0,0 0 0,0 0 0,0 3 0,1-1 0,0 1 0,0 1 0,0-1 0,0 1 0,0-1 0,1 2 0,0-1 0,0 1 0,0 0 0,0-5 0,1 0 0,-1 0 0,1 0 0,0 1 0,1 1 0,-1 0 0,1 1 0,0 2 0,0 1 0,-1-9 0,1 2 0,0 0 0,1 2 0,-1 1 0,1 1 0,0 2 0,1 2 0,-2-16 0,1 1 0,1 2 0,-1 3 0,1 4 0,1 5 0,-1-9 0,1 4 0,1 7 0,0 13 491,-1-7 1,1 27-165,1 44 1,1 76 0,2 51-267,-1-45 1,0 6 0,0 6 0,0 6 0,-1-5 0,0 6-1,-1 5 1,1 3 0,-1 4 0,0 2-114,1-17 0,-1 3 0,1 3 1,-1 3-1,1 0 0,-1 2 0,1 1 1,-1-1-1,1 0 0,0-4 0,0-1 1,0 2-1,0 0 0,0 0 0,1 1 1,-1 0-1,0 1 0,0 1 0,0-1 5,1-2 0,-1 0 0,0 1 0,1 1 0,-1 1 1,0-1-1,1 0 0,-1 0 0,1 0 0,-1-2 1,1 0-1,0 3 0,-1 0 0,1 0 0,0-1 1,-1 0-1,1-1 0,0 0 0,0 0 0,0-1 0,0 1-8,0-4 0,-1 1 1,1 0-1,0-1 0,-1 1 1,1-2-1,0 0 1,0 0-1,1-1 0,0-2 1,0 14-1,1 0 1,0-2-1,0 0 0,0-1 1,1-2-1,-1 0 0,1-1 48,0 4 1,1 0 0,0-2-1,-1 0 1,1-2 0,0-2 0,0-1-1,0 5 1,1-2 0,-1-2 0,0-1-1,1-3 1,-1-3 251,3 19 1,0-4 0,0-5 0,-1-4-210,-1 7 1,-1-6 0,0-11-1,2 0 1,-4-38 0,-6-56-234,-9-84 0,3 30 1,-3-12-1,-1-8 0,-1-4 182,1 10 0,0-4 1,-2-3-1,0-4 0,0-2 1,0-1-1,2 11 0,0-2 1,-1-2-1,1-1 0,-1-2 1,0-1-1,0-1 0,0-1 15,0-1 0,-1-2 0,1-2 0,-1-1 0,1 0 0,-1-1 0,1 0 0,0 0 0,0 2 0,1 1 0,0 0 0,0 0 0,-1 0 0,2 0 0,-1 1 0,0-1 0,1 1 0,0 0 0,1 3 0,-1 0 0,1 0 0,0 0 0,0 0 0,1 1 0,0 0 0,0 0 0,1 1 0,-1-6 0,1 1 0,1 0 0,-1 0 0,1 1 0,1 1 0,-1-1 0,1 1 48,0 2 1,0-1 0,0 1-1,0 0 1,1 1 0,0 1 0,0 1-1,1 1 1,0-3 0,0 2-1,1 0 1,0 1 0,1 2 0,-1 1-1,1 3-48,-1-17 0,1 1 0,0 4 0,1 2 0,-1 6 140,1 1 0,0 2 1,0 7-1,2 13 1,1-29-1,0 126 1,2 30-60,0 5 1,0 12-1,0 10 1,0-18 0,0 6-1,0 5 1,0 5-1,1 3 1,-1 1-82,1-5 0,0 4 0,0 3 0,0 2 0,0 2 0,1 1 0,0-1 0,0 0 0,-1-6 0,1 0 0,1 1 0,-1 0 0,1 1 0,0 0 0,-1 1 0,2 1 0,-1 0-50,0-5 1,1 2 0,-1 0 0,1 1 0,0 0 0,0 1-1,0-1 1,1 0 0,-1-1 0,0 0 0,-1-4 0,1 0 0,0 0-1,0-1 1,-1 1 0,1-1 0,0-1 0,0 0 0,0 0-1,0-1 3,1 5 0,0-1 0,0 1 1,0-2-1,1 1 0,-1-2 1,1 0-1,-1-2 0,1 0 1,1 14-1,0-1 0,1-1 1,0-1-1,-1-2 0,1-2 1,0-1 46,1 1 0,0-2 0,0-1 0,0-3 0,0-1 0,0-3 0,0 2 0,0-1 0,0-3 0,0-3 0,-1-2 245,1 2 1,-1-3 0,0-3 0,-2-5-1,4 41 1,-2-24 0,-1-42 0,-18-97-214,-2-11 0,-4-17 0,2 5 0,-3-9 0,0-8 0,-2-4-32,1 13 0,-1-4 0,-1-4 0,0-2 0,-1-2 0,2 1 0,1 7 0,0 0 0,1-2 0,0-1 0,-1 0 0,1-1 0,-1-1-54,2 5 1,-1-1 0,0-1 0,0-1 0,0 1 0,1-1-1,0 0 1,0 2 0,0-11 0,0 1 0,1-1 0,0 1 0,0 1-1,1-1 1,0 1 53,1 4 0,0 0 0,1 0 0,0 1 0,0 0 0,0 0 0,1 1 0,0 2 0,-1 0 0,1 1 0,0 0 0,1 0 0,0 2 0,0 0 0,1-5 0,0 1 0,0 1 0,1 1 0,0 2 0,0 1 0,-1-6 0,1 1 0,-1 2 0,2 3 0,0 4-246,0-2 0,1 4 0,0 3 0,1 4 200,-1-6 0,1 4 0,2 20 0,4 20 0,5 133 46,-3-37 0,0 7 0,1 10 0,0 4 0,1 9 0,0 8 0,1 4 0,-1 1 0,0-12 0,0 3 0,0 3 0,0 3 0,1 0 0,0 2 0,1 0 0,-1-16 0,1 1 0,0 0 0,0 2 0,1 0 0,-1 1 0,2 0 0,-1 1 0,0 1 0,1-4 0,0 2 0,0 1 0,0 1 0,0 0 0,1 0 0,0-1 0,0 0 0,0-2 0,0 0 0,1 1 0,0 1 0,0-2 0,0 0 0,0-1 0,1 0 0,-1-2 0,1 0 0,0-1 0,3 15 0,0-1 0,0-2 0,0 0 0,0-2 0,0-2 0,-1-2 0,0 3 0,0-2 0,0-1 0,-1-3 0,0-2 0,0-5 0,3 15 0,1-5 0,-2-4 0,-1-5 192,-3 3 0,0-6 0,-2-13 0,8 7 0,-27-142-192,-2-12 0,-4-18 0,0 13 0,-3-10 0,-2-7 0,-1-4 0,5 28 0,-2-4 0,-1-2 0,0-2 0,-1-2 0,1 0 0,-1-1 0,2 6 0,0-1 0,-1-1 0,1-1 0,-1 0 0,1-1 0,-1-1 0,0-1-10,1 4 1,0-1 0,-1 0 0,1-2 0,-1 0 0,1 0 0,0 0 0,0 1 0,1-1 0,-2-8 0,0-1-1,1 1 1,0 0 0,0-1 0,1 1 0,0 0 0,1-1 9,1 1 0,0 0 0,1-1 0,0 1 0,0 0 0,1 0 0,0 2 0,0 1 0,0-5 0,0 2 0,0 0 0,1 2 0,0 0 0,1 1 0,0 0 0,1-9 0,0-1 0,1 2 0,1 1 0,0 4 0,1 3 196,0 5 1,-1 2-1,2 3 1,0 5 0,3 6-74,1-20 1,2 8 0,2 47-124,0 89 0,1 15 0,2 25 0,1 13 0,-1 1 0,-2-28 0,0 3 0,-1 4 0,1 2 0,-1 3 0,1 0 0,1 0 0,0 0 0,0 0 0,1 2 0,-1 2 0,2 0 0,-1 2 0,0 0 0,1 1 0,0-1 0,0 2 0,1 1 0,-1 0 0,1 2 0,0-1 0,0 0 0,-1-1 0,1-2 0,-1-6 0,0 1 0,-1-1 0,1-1 0,-1 0 0,1-1 0,0-1 0,0 0 0,0-1 0,2 15 0,0 0 0,1-2 0,0-1 0,-1-1 0,1-1 0,-1-3 0,0 3 0,0-2 0,-1-2 0,0-2 0,1-1 0,0-1 0,1 8 0,0-3 0,1-1 0,-1-2 0,-1-2 0,1 8 0,-1-3 0,0-3 0,0-3-328,1 11 0,0-5 0,-1-6 290,-1 22 1,-1-22 0,3-37 1020,-9-97-922,-1-21 0,-1-23 1,-4-8-1,-4 14 1,-3-8-1,-3-4 1,-1-4-1,1-3 0,3 9 1,-1-1-1,0 1 1,1-1-1,-1 0 1,0 1-1,1-1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17:00.440"/>
    </inkml:context>
    <inkml:brush xml:id="br0">
      <inkml:brushProperty name="width" value="0.1" units="cm"/>
      <inkml:brushProperty name="height" value="0.1" units="cm"/>
      <inkml:brushProperty name="color" value="#82DDE2"/>
    </inkml:brush>
  </inkml:definitions>
  <inkml:trace contextRef="#ctx0" brushRef="#br0">506 2546 24575,'-55'-15'0,"12"58"0,37 40 0,12 17 0,-6-5 0,0 0 0,0 4 0,0-2 0,0-17 0,0-4 0,0-11 0,0-5 0,0 33 0,0-78 0,0-62 0,0-9 0,0-10 0,0 1 0,0-5 0,0-2 0,0-10 0,0-4 0,0-1 0,-1 14 0,-1-2 0,0-1 0,0-1-436,1-3 1,-1-2 0,0 0-1,1 0 1,-1-3 0,0 0 0,0 0-1,1 0 436,1 1 0,0 1 0,0 0 0,0 0 0,0 2 0,0-1 0,0 2 0,0 1 0,0-21 0,0 2 0,0 2 0,0 4 0,0 2 0,0 2 55,0 7 1,0 2 0,0 3-1,0-17 1,0 6-56,0 12 0,0 6 0,0-27 0,0 37 0,0 62 0,0 60 0,0 1 0,0 9 0,0 19 0,0 7 0,1-15 0,-1 3 0,-1 4 0,-1-14 0,-2 2 0,-1 2 0,1 2-371,-1 7 0,0 3 0,0 1 1,0 1-1,1-12 0,-1 1 0,1 1 1,-1 1-1,2 1 371,-1 5 0,2 1 0,-1 1 0,1-1 0,0-1 0,-1-5 0,1-1 0,1-1 0,-1 1 0,1-1 0,0-1 0,1 1 0,0-1 0,1 0 0,-1-3 0,0 10 0,0-1 0,0-2 0,0-2 212,0 15 1,0-3-1,0-3 1,0-15 0,0-2-1,0-5-212,0 9 0,0-8 0,0-11 0,0-21 235,0-38 0,0-89-235,0-3 0,0-13 0,0 19 0,0-5 0,0-3 0,0 10 0,0-4 0,0 0 0,0-1 0,0-3 0,0 0 0,0 0 0,0-1-310,0-4 0,0 0 0,0 0 0,0-1 0,0 1 1,0 0-1,0-1 0,0 0 310,0-4 0,0 0 0,0 0 0,0 0 0,0 2 0,0 0 0,0 1 0,0 1 0,0 4 0,0 1 0,0 1 0,0 2 0,0 6 0,0 0 0,0 2 0,0 2 542,0-12 0,-1 3 0,2 4 0,2-15 0,0 9-542,0 18 0,1 7 853,2-12-853,3 46 0,-7 65 0,3 11 0,-1 10 0,-3 27 0,-2 7 0,1-20 0,0 4 0,0 2 0,0 15 0,0 4 0,0 1 0,0-22 0,0 1 0,0 0 0,0 2 3,0 6 0,0 1 0,0 1 0,0 1 0,2 5 0,0 1 0,0 1 0,1 0-3,0 4 0,0 1 0,0 0 0,1 0 0,0-3 0,1 1 0,1-2 0,1 0 0,0-4 0,1-1 0,1-2 0,-1-2 0,0-8 0,-1-1 0,0-3 0,2-2 46,3 12 1,1-4-1,1-5 1,4 16-1,1-10-46,-6-29 0,0-8 0,13 10 0,-15-64 0,-4-52 0,-6 8 0,0-7 0,-1-24 0,0-9 0,0 16 0,0-5 0,0 0 0,-1-3 0,1-2 0,-1 0-312,-1-10 0,0-1 0,-1-1 1,1 21-1,-1-1 0,-1 0 1,0-1 311,-2-4 0,-1-1 0,0 0 0,1-1 0,1-2 0,2-1 0,0 0 0,-1 0 0,-1-1 0,-1-1 0,1 1 0,1 2 0,2 8 0,0 2 0,1 2 0,0 1 0,-2-18 0,1 3 0,0 5 0,1-14 0,0 10 1380,1 28 1,0 11-1381,0 13 0,0 72 0,0 44 0,0-18 0,0 6 0,0 15 0,0 6 0,0-13 0,0 4 0,0 2-304,0 12 1,-1 3-1,2 3 1,0-19-1,1 3 1,1 1-1,0 0 304,-1 3 0,1 1 0,0 1 0,2-1 0,1 0 0,2-1 0,1 0 0,0 0 0,0 0 0,1 1 0,0-1 0,1-3 0,4 15 0,2-3 0,-2-1 0,-2-8 0,-1-1 0,3-5 0,8 15 0,2-9 0,-9-21 0,0-8 0,10 10 0,-13-48 1138,-8-23 0,3-42-1138,-8-40 0,0 16 0,0-8 0,1 10 0,-1-3 0,-1-2 0,1-5 0,-1-1 0,0-2-340,0-8 0,-1-1 1,-1-2-1,-1-5 1,-1-2-1,-1 0 340,-2 21 0,0-2 0,-1 1 0,1-2 0,1-2 0,1-1 0,0 0 0,-1 0 0,-2 1 0,-1 0 0,-1 0 0,2 2 0,0 4 0,1 0 0,0 2 0,0 1 0,-3-15 0,-1 3 0,2 4 0,-1-15 0,3 11 2414,1-13-2414,5 52 0,2 68 0,0 30 0,0 4 0,0 8 0,0 20 0,0 8 0,0-13 0,0 4 0,0 4-340,0-11 0,0 4 0,0 2 1,0 0-1,0 5 0,0 1 1,0 2-1,0 0 340,0 4 0,0 1 0,0 0 0,0 0 0,0-4 0,1 0 0,-1 0 0,1-1 0,0 1 0,0 1 0,1-2 0,1-3 0,2 11 0,1-4 0,2-1 0,2-7 0,1-2 0,1-6 0,2 10 0,0-10 0,-1-26 0,0-6 0,9 8 0,-11-58 0,-5-29 0,-3-30 0,-3 4 0,0-8 0,0-22 0,0-5 0,0 21 0,0-2 0,0-2 25,0-6 0,0-2 0,0-1 1,0-9-1,0-1 0,0-1-25,0 22 0,1 0 0,-1 0 0,-1 0 0,-2-1 0,-1-1 0,0 1 0,-1 0 0,1-1 0,0 0 0,-1 0 0,-1 1 0,-4-22 0,-1 1 0,-1 2 0,1 9 0,0 3 0,0 4 0,-2-18 0,-2 11 0,3 33 0,-2 8 0,-8-10 1372,11 90 1,-15 52-1373,13-7 0,0 10 0,1-15 0,-2 3 0,1 4 0,3-7 0,0 3 0,0 3 0,1-1 0,-2 4 0,0 2 0,1 0 0,0 0-330,3 2 1,0 0 0,1 1 0,0-1 0,0-2 0,-1 0 0,1 0 0,1 0 329,1-1 0,1 1 0,0-1 0,0-2 0,0 16 0,0-3 0,0-1 0,3-3 0,0-2 0,0-4 0,0 17 0,0-10 930,0-27 0,0-8-930,0 5 0,0-91 0,0-57 0,0 8 0,0-9 0,0 11 0,0-5 0,0-1 0,0-4 0,0-2 0,0-2-315,0-7 1,0-3 0,0 0 0,0 22 0,0-1 0,0-1-1,0 0 315,0-4 0,0-1 0,0 1 0,0-1 0,2 2 0,0 0 0,1-1 0,-1 2 0,1 0 0,0 0 0,1 1 0,-1 1 0,2-14 0,0 1 0,1 3 0,-2 6 0,0 1 0,1 5 0,2-11 0,1 9 0,-2-19 0,3 43 0,-2 49 1288,-5 30 0,13 24-1288,-8 43 0,-4-17 0,0 9 0,-2-14 0,-2 3 0,1 2 0,0 7 0,0 1 0,0 1-293,0 8 1,0 0-1,0 2 1,0 2-1,0 0 1,0 0 292,0-1 0,-1 0 0,2-1 0,1-2 0,1-2 0,1-1 0,0-9 0,0-2 0,1-4 0,2 16 0,1-9 1159,-2-23 0,1-9-1159,2-9 0,-9-76 0,0-61 0,0 27 0,0-6 0,0 12 0,0-3 0,0-2 0,-1-3 0,0-3 0,-1-1-280,-2-9 0,0-1 1,-2-1-1,1 0 1,-1 0-1,-2 0 280,-2-1 0,-2-1 0,1 1 0,3 5 0,1 0 0,0 2 0,2 4 0,1 1 0,0 3 0,2-17 0,0 6 0,-1 13 0,-1 13 0,2 24 0,2 75 0,0 24 0,0 15 0,0-12 0,0 5 0,0 3 0,0 17 0,0 4 0,0 3 0,0-19 0,0 2 0,0 0 0,0 1-82,0 1 0,0 1 0,0 1 0,0-1 1,2-1-1,0 0 0,0 0 0,1-1 82,0-2 0,-1 0 0,2-1 0,0-2 0,3 18 0,1-2 0,1-1 0,-1-6 0,1-1 0,0-4 0,4 20 0,-2-8 0,-5-22 0,1-7 0,11 18 0,-5-51 1612,-5-25-1612,1-27 0,-9-32 0,0-26 0,-7 24 0,-3-3 0,-2-17 0,-2-3 0,-7-4 0,-2-3 0,-3-10 0,0-2 0,-2 3 0,-1-1 465,0 2 0,-1 1 0,-2 4 1,-1 0-466,0 1 0,1 2 0,1 15 0,3 5 0,-11-27 0,4 32 0,22 40 0,4 16 0,5 23 0,17 13 0,13 12 0,26 8 0,-15-21 0,5 1 0,8 3 0,4 0 0,3 3 0,1 0 0,4 4 0,1-1 0,2-1 0,2-1 0,1 3 0,2-1 0,3-5 0,0 0 0,-7-1 0,-2 0 0,-3-6 0,-2-2 0,-9 0 0,-2-3 867,41 5-867,-37-21 0,-34-14 0,-44-8 0,-37-8 0,-29-19 0,41 18 0,-2-1 0,-5 0 0,-2 0 0,-3-5 0,0-1 0,-2 0 0,-1-1 0,-2 1 0,-1 0 0,-3-4 0,0 0 0,7 3 0,2 2 0,0 1 0,2 1 0,8 6 0,3 1 0,-22-7 0,18 4 0,60 11 0,34 3 0,38 8 0,-27 4 0,3 2 0,7 4 0,2 0 0,1 0 0,2 2 0,9 4 0,1 1 0,2-3 0,0 0-111,4 0 0,0-2 0,0-2 0,-1-3 111,-3-6 0,1-2 0,2 1 0,1 0 0,0 0 0,-1 0 0,1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17:05.844"/>
    </inkml:context>
    <inkml:brush xml:id="br0">
      <inkml:brushProperty name="width" value="0.1" units="cm"/>
      <inkml:brushProperty name="height" value="0.1" units="cm"/>
      <inkml:brushProperty name="color" value="#82DDE2"/>
    </inkml:brush>
  </inkml:definitions>
  <inkml:trace contextRef="#ctx0" brushRef="#br0">1196 1288 24575,'-65'50'0,"12"35"0,48-3 0,10 12 0,-5-21 0,0 2 0,0 4 0,0 12 0,0 3 0,0 2 0,1 2 0,-1 2 0,2 0-510,-1-22 1,0 2 0,1-1-1,0-2 1,1 14 0,1-2-1,2-2 510,2-4 0,1-1 0,0-5 0,2 13 0,0-8 0,2-18 0,0-10 557,0-15 0,-4-107-557,-8-1 0,-2-12 0,1 16 0,0-3 0,0-3 0,0-16 0,1-4 0,-2 1 0,-1 0 0,-1 1 0,-1-2-244,0-6 0,0-2 0,-1 1 0,0 0 0,-1 0 0,0 0 244,-1-1 0,0 1 0,1 1 0,2 3 0,0 2 0,1 1 0,1 6 0,-1 1 0,2 5 0,-1-17 0,2 9-93,-1 22 1,2 6 92,-1-17 0,0 80 0,-3 40 0,-3 40 0,4-5 0,0 10 0,-3-18 0,1 3 0,-1 3 0,3 11 0,1 2 0,0 2-106,0-18 1,-1 0-1,0 2 1,1 1 0,0 5-1,0 2 1,1 0 0,-1 1 105,1 3 0,0 0 0,0 1 0,0-1 0,0-3 0,0 0 0,0 0 0,0 0 0,0-1 0,0 1 0,0-2 0,0-2 0,0 11 0,0-4 0,0-3 0,0-10 0,0-3 0,0-3 0,0 24 0,0-23 960,0-50 1,-2-50-961,0-35 0,-2-14 0,-3-10 0,-2-5 0,3 16 0,0-4 0,-1 0 0,-3 1 0,-1 0 0,1-1-199,3-2 0,1-1 0,0-1 0,-2 2 0,0 0 0,0 0 199,1 3 0,0 0 0,1 1 0,2 5 0,0 1 0,1 1 0,1 4 0,0 1 0,0 2 0,0-15 0,2 4 867,-1 12 1,2 5 0,-1-29-868,0 37 0,0 48 0,0 27 0,0 60 0,0-33 0,0 5 0,0 18 0,2 6 0,-1-12 0,1 3 0,1 2 0,3 8 0,0 2 0,2 2-328,2 12 0,1 3 0,1 0 0,-2-22 0,1 0 0,0 1 0,0 0 328,0 1 0,1 2 0,-1-1 0,1 0 0,3 19 0,1-1 0,-1-1 0,-2-8 0,0-1 0,0-4 0,2 18 0,-2-8 491,-3-25 1,0-7-492,1 16 0,-11-50 0,0-34 0,0-27 0,0-21 0,0-31 0,-8 25 0,-2-4 0,-2-19 0,-2-4 0,3 21 0,-1-1 0,0-3-320,-1-12 1,0-3-1,0-3 1,0-5-1,1-2 1,0-2 319,3 18 0,1-1 0,1 0 0,-2-1 0,0 0 0,0 0 0,-1 0 0,1 0 0,1 0 0,-1-1 0,1 2 0,1 2 0,-1-11 0,2 2 0,0 4 0,1 13 0,1 2 0,0 4 0,1-15 0,2 8 1083,1-21 1,0 31-1084,0 28 440,0 27-440,0 52 0,0 21 0,0-14 0,0 5 0,0 18 0,2 5 0,0 11 0,2 5 0,2-21 0,0 3 0,2 2-340,2 6 0,1 3 0,1 0 0,0 7 0,0 1 0,1 1 340,-3-22 0,0 0 0,0 0 0,-1 0 0,-1-1 0,0 0 0,-1-1 0,0 0 0,2 20 0,0-1 0,-1-2 0,0-9 0,-1-2 0,0-3 378,0-8 1,-1-2 0,1-4-1,2 15 1,-1-7-379,-1-17 0,-1-6 0,3 16 0,-9-45 0,0-40 0,-2-17 0,-5-21 0,-1-19 0,1 27 0,1-4 0,-3-14 0,0-6 0,2-15 0,1-5 0,2 27 0,1-2 0,-1-1 79,0-9 0,-1-2 0,1-1 1,2-4-1,0-2 0,0 1-79,-3-5 0,0 1 0,1-1 0,2 2 0,1 1 0,0 0 0,-1 3 0,0 1 0,0 2 0,0 8 0,2 3 0,-1 1-19,1-26 1,0 4 0,0 16-1,0 4 19,0 12 0,0 4 0,0-25 0,0 29 0,0 19 0,0 7 0,0 41 0,0 18 0,3 18 0,3 9 0,3 19 0,4 14 0,-3-34 0,-1 4 0,1 11 0,0 4 0,3 17 0,2 6 15,-2-24 0,0 3 0,1 1 1,-1 3-1,0 2 0,0 0-15,0-1 0,1 2 0,-2-2 0,-1 0 0,-1-1 0,-1-1 0,1-5 0,-2-1 0,1-1 0,-2-6 0,-1-1 0,0-2 42,1 24 1,-1-4 0,-1-15 0,-1-5-43,-4 32 0,0-28 0,0-31 0,-9-17 0,-2-22 0,0-7 0,5-12 0,-3-16 860,3-24 1,-10-26-861,9 29 0,1-5 0,1-15 0,0-5 0,0 16 0,1-3 0,-1-2 0,0-5 0,-2-1 0,0-1-244,-1-3 0,-1-1 1,0 0-1,0 2 0,0-1 1,1 2 243,1 1 0,0 0 0,1 2 0,0 4 0,0 1 0,1 2 0,-2-22 0,1 4 0,0 11 0,3 6 0,2 15 0,2 3 0,-1-29 0,0 21 0,0 11 0,0 15 0,0-4 0,0 5 0,0 3 0,0 3 0,0 4 0,0 3 731,0 25 0,6 7-731,1 27 0,8-1 0,-2 0 0,-2 13 0,2 14 0,0 23 0,-3-26 0,0 5 0,1 14 0,0 5 0,-3-15 0,1 3 0,0 1 0,-2 0 0,0 1 0,0 0-202,2 2 1,0 0 0,0-1 0,-2-5-1,-1-1 1,0 0 201,-1-1 0,-1-2 0,0 0 0,1 29 0,-1-2 0,-4-7 0,0-1 0,0-7 0,0-3 0,0-15 0,0-2 0,0-8 0,0-4 0,0 23 0,-9-18 0,-4-28 0,4-17 0,1-20 0,1-8 0,1-1 0,-3-13 604,2 1 0,3-29-604,-9-5 0,9-23 0,1 32 0,-1-3 0,-2-5 0,-1-3 0,-3-13 0,1-2 0,0 1 0,0-1-106,-1-2 0,0 0 0,0 3 0,1 1 106,2 5 0,1 1 0,1 2 0,1 1 0,0 2 0,2 2 0,0 4 0,1 0 0,1 1 0,0 2 0,0 6 0,0 1 0,0-44 0,0 15 0,0 11 0,0 3 0,0-3 0,0 4 0,0 9 0,0 7 0,0 0 0,0 17 212,0 2 0,0 9-212,0 5 0,0-1 0,0 27 0,0 17 0,0 35 0,0 3 0,0 11 0,1-11 0,-1 6 0,-1 4 0,1-1 0,-1 5 0,0 3 0,-1 2-439,0-3 1,-1 3-1,1 2 1,-1 2 0,0 0-1,0 6 1,1 2-1,-1 1 1,0 1 0,-1 0 438,-1-12 0,0 2 0,-1 0 0,1 0 0,-1 1 0,0-1 0,1 3 0,-1 0 0,1 0 0,0 1 0,-1-1 0,0 1 0,0 0 0,0 1 0,0 0 0,-1 0 0,0-1 0,0-2 0,-2 13 0,0-2 0,-1 0 0,0-2 0,0 0 0,0-4 0,0 0 0,0-1 0,-1-2 0,0-2 0,-2 9 0,-1-3 0,-1-2 0,0-3-141,1-10 0,-1-2 0,0-1 1,1-4-1,-3 12 0,0-4 1,-2-5 140,-7 11 0,0-7 0,9-20 0,-1-9 0,-14-4 0,8-21 0,4-24 0,0-17 0,10-44 0,6 7 0,1-10 0,0-6 0,0-9 0,0-5 0,1 5 0,1-5 0,-1-3 0,1-2 0,-1 8 0,0-2 0,0-1 0,1-2 0,-1-1-75,0-8 1,1-2-1,0-1 1,0-2 0,0 0-1,0 13 1,1-2 0,-1 0-1,1 0 1,0-1-1,-1-1 75,0-5 0,0-1 0,0 0 0,0-1 0,0 1 0,0 0 0,0 2 0,1 0 0,-1 0 0,1 1 0,0-1 0,0 1 0,0 0 0,-1 1 0,2-1 0,-1 1 0,0 2 0,0 1 0,0-9 0,0 1 0,0 1 0,0 3 0,0 0-103,0 9 0,-1 1 0,1 2 0,0 1 0,1 2 0,0-8 0,0 2 1,1 2-1,0 2 103,0-12 0,0 4 0,1 4 0,0-20 0,0 11 0,-3 33 0,0 11 0,0 9 0,0 100 0,-6 28 0,-3 20 0,-1-15 0,-1 6 0,-1 6 0,3-13 0,0 3 0,-1 3 0,-1 2-298,0-11 0,-1 3 0,-1 1 0,1 1 0,1 0 0,3 4 0,0 1 0,2 1 0,0 0 0,2 0 298,0-1 0,1 0 0,0 0 0,1 0 0,1 0 0,-1 0 0,1 0 0,0 0 0,1 0 0,-1 0 0,1-2 0,-1 1 0,1-1 0,0-1 0,1-2 0,1-9 0,0-2 0,1-1 0,1 0 0,0-2 339,3 15 1,1-1 0,1-2 0,0-3 0,1 10 0,1-4 0,3-5-340,4-15 0,4-4 0,-3-5 0,-3 6 0,0-11 887,17-8 1,-13-26-888,6-26 0,-11-48 0,-2-43 0,-10 28 0,-2-8 0,0-7 0,0 1 0,1-6 0,0-3 0,-1-1 0,0-9 0,0-2 0,-1-2 0,0-2-316,0 10 0,1-3 0,-1-1 0,0-1 0,-1 0 0,1 13 0,-1-2 0,0 1 0,0-1 0,0 0 0,-1-1 316,-1-2 0,0 1 0,0-2 0,-1 1 0,1-1 0,-1 0 0,1 0 0,0-2 0,-1 1 0,1 0 0,-1 0 0,-1 0 0,0 0 0,-2 0 0,0-1 0,0 2 0,0 0 0,1 2 0,1-11 0,0 3 0,0 0 0,1 1 0,1 1 0,1 6 0,1 0 0,-1 2 0,2 0 0,-1 3 0,0-9 0,0 2 0,1 2 0,0 3 432,0-12 0,0 3 0,0 4 0,0 15 1,0 4-1,0 4-432,0-6 0,0 9 645,0-21 0,0 100-645,0 70 0,-3-20 0,-2 11 0,0 5 0,-1-2 0,-1 5 0,0 3 0,0 3 0,2-7 0,-1 3 0,0 2 0,0 2 0,-1 1-310,0-7 1,-1 2-1,0 1 1,0 1-1,0 1 1,1-1 0,1 3-1,0 0 1,1 1-1,0 0 1,1-1-1,0 1 310,0 0 0,0 0 0,1-1 0,0 1 0,0-1 0,0 0 0,1-5 0,0 1 0,0-2 0,0 1 0,0-1 0,1 0 0,1 15 0,-1 1 0,2-1 0,-1-1 0,0-3 0,0-9 0,0-2 0,0-1 0,0-2 0,0-2 389,0 8 1,0-3-1,0-3 1,0-4 0,0 7-1,0-5 1,0-7-390,0 5 0,0-12 594,0-10-594,0-114 0,0-45 0,0 27 0,0-5 0,0-8 0,0 12 0,0-7 0,0-4 0,0 0 0,0 0 0,0 0 0,0 0 0,0-1 0,0 0 0,0-1-308,0-3 0,0 0 0,0-1 0,0-1 0,0 0 0,0 12 0,1-1 0,-1 0 0,0-1 1,1 0-1,-1 0 308,1-1 0,0-2 0,0 1 0,0-1 0,1 1 0,-1 1 0,1-15 0,0 1 0,0 1 0,0-1 0,1 1 0,0 1 0,1-1 0,1 1 0,-1 2 0,-1 4 0,1-5 0,-1 2 0,0 5 0,1 4 782,0-5 1,1 5 0,-1 8-783,-3-6 0,2 18 0,6 29 0,-9 74 49,0 43 1,-3-2-1,-3 12-49,-1-10 0,-2 6 0,-1 3 0,0-13 0,-2 2 0,0 2 0,-2 4 0,0-4 0,-2 2 0,-1 3 0,1 1 0,0-1 0,2 1 0,0 0 0,1 1 0,1 0 0,0 0-248,2 3 1,0 0-1,1 1 1,1-1-1,-1 0 1,1-4-1,1-1 1,-1 0 0,1-1-1,0 1 248,2-3 0,-1 0 0,1 0 0,1-2 0,-2-1 0,0 7 0,-1-2 0,0-2 0,1-3 0,1 6 0,1-4 0,0-6 0,0 10 0,-3-15 3394,-6-18-3394,9-34 725,-14-47 0,16-51-725,-1 15 0,0-7 0,1 6 0,2-4 0,-1-4 0,1-19 0,0-7 0,0-1 0,1 23 0,0-1 0,0-1 0,1 0-219,0-6 1,1 0 0,1-1 0,0-1-1,0-1 1,0-1 0,2 0 0,-1 0 218,3 0 0,0-1 0,1 1 0,-1 2 0,0 5 0,-1 2 0,0 1 0,-1 1 0,1-20 0,-1 2 0,1 6 0,2-13 0,2 12 1580,-2 34 0,1 11-1580,1 8 0,-2 87 0,-8 4 0,-2 9 0,1 26 0,0 9 0,-1-15 0,1 4 0,-1 4 0,0-9 0,-1 4 0,1 1 0,-2-1 0,0-1 0,-1-1 0,0 0 0,0 0-230,-1 2 0,1 0 0,-1-1 0,-1-1 0,1-5 0,-1-1 0,0 0 0,2-2 230,0 20 0,3-2 0,-1-4 0,0-14 0,-1-3 0,1-4 0,3 9 0,-2-9 2714,-7 12-2714,6-71 0,-7-69 0,8 6 0,2-7 0,-1-21 0,0-8 0,0 12 0,0-5 0,0-2 0,0-3 0,1-3 0,0-1-270,0 16 0,1-2 0,0 0 0,0 0 0,0 2 0,0-1 0,1 1 0,0 0 270,2 1 0,0 0 0,1 1 0,-2 2 0,0-15 0,0 2 0,-1 3 0,0 10 0,-1 3 0,-1 4 0,1-12 0,-1 10 0,-1-11 0,0 62 0,0 58 0,0 14 0,0 10 0,-1 22 0,-1 9 0,1-17 0,-1 4 0,-1 3-21,-1-12 0,-1 1 0,-1 2 0,1 0 1,1 1-1,1 1 0,-1-1 0,0 1 21,-1-3 0,0 0 0,0-1 0,1-2 0,-1 10 0,1-3 0,-1-3 0,-1 15 0,-1-8 0,1-13 0,4-31 0,4-44 0,4-62 0,15-9 0,8-13 0,-3 10 0,3-6 0,1-2 0,-2 13 0,2-1 0,1-2 0,0-2-106,5-11 1,2-2-1,0-2 1,0 0-1,-7 19 1,0 0 0,0-1-1,0 1 1,0-1 105,1 0 0,-1 0 0,1 0 0,-1 1 0,0 1 0,3-12 0,-1 2 0,-1 2 0,2 3 0,7-11 0,1 3 0,-1 6 0,6-13 0,2 12 0,-7 30 0,1 11 0,20-2 0,-18 55 0,-26 27 0,-7 16 0,0 27 0,-5 10 0,-3-12 0,-2 4 0,-3 4 0,-2-9 0,-1 3 0,-1 2 0,-3 0 0,-1 5 0,-3 1 0,-1 0 0,-3 1-108,-2 3 1,-2 0-1,-3 0 1,-1-1-1,-3 1 1,-2-1 0,-1 0-1,-1 0 108,-1 0 0,-1-1 0,0 0 0,0-1 0,1-5 0,-1-2 0,0 0 0,0-2 0,2-5 0,-1 0 0,1-1 0,1-3 0,-4 12 0,1-3 0,0-4-278,3-14 0,1-4 0,3-4 278,2 6 0,2-13 0,-4-19 913,26-57 1,4-26-1,3-14-913,8-28 0,3-8 0,-5 26 0,1-3 0,2-1 0,8-12 0,3-3 0,1 1 0,-2 3 0,-1 1 0,0 1-184,-3 3 1,0 1 0,-1 1-1,1 4 1,-1 1 0,-1 3 183,-1 8 0,-2 3 0,0 2 0,3-15 0,-1 8 0,7-22 989,-4 31 0,-11 72 1,-5 24-990,-4 30 0,-1-6 0,-2 7 0,1 13 0,0 5 0,0 5 0,0 3 0,0-25 0,0 1 0,0-1 0,1 23 0,1-3 280,0-7 1,2-4-1,0-14 1,1-6-281,8 22 0,-4-60 0,-9-62 0,0-52 0,0 27 0,0-5 0,0-16 0,0-3 0,0 1 0,0-1 0,0-6 0,0 2 0,0 14 0,0 5 0,0 6 0,0 6 0,-7-21 0,1 28 0,-10 25 0,3 21 1400,5 21-1400,-1 23 0,9 49 0,0-21 0,0 6 0,0 25 0,0 8 0,0-15 0,0 6 0,0 0 0,-2 4 0,-1 0 0,-1 2-266,1-20 1,0 0 0,-1 1 0,1-2-1,-1 20 1,0-2 0,-1-1 265,-1-4 0,0-1 0,-2-4 0,-1 15 0,-3-11 0,-3-30 0,-3-8 0,-13 9 0,5-44 0,5-20 0,-6-12 0,6-33 0,1-33 0,9 6 0,2-10 0,2 12 0,1-4 0,0-3 0,1-8 0,2-3 0,0-3-352,1 17 0,0-2 0,1-1 0,-1-1 0,1-4 1,1-2-1,0 1 0,-1-2 352,1-2 0,0 0 0,0-1 0,0-1 0,0 16 0,0 0 0,0-1 0,0-1 0,0 0 0,1-2 0,0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17:06.489"/>
    </inkml:context>
    <inkml:brush xml:id="br0">
      <inkml:brushProperty name="width" value="0.1" units="cm"/>
      <inkml:brushProperty name="height" value="0.1" units="cm"/>
      <inkml:brushProperty name="color" value="#82DDE2"/>
    </inkml:brush>
  </inkml:definitions>
  <inkml:trace contextRef="#ctx0" brushRef="#br0">393 1 24575,'-35'68'0,"-1"1"0,1 0 0,-1-1 0,0 7 0,-1 0 0,5 1 0,7-1 0,10 8 0,9-1 0,1 1 0,-4 9 0,1 2 0,1 1-505,1-20 0,1 0 1,0 1-1,1-2 1,0 20-1,0-2 0,1-1 505,3-6 0,0-2 0,0-3 0,0 19 0,0-8 0,0-18 0,0-9 552,0-1 0,0-78-552,0-33 0,0-15 0,0-14 0,0-7 0,0 13 0,0-4 0,0-1 0,0-5 0,0-1 0,0 1-143,0 0 0,1 1 1,-2-1-1,0-3 0,-2 1 1,1-1 142,0 5 0,0 0 0,-1 2 0,-1 5 0,-1 2 0,1 1 0,1-25 0,0 5 0,-1 22 0,1 6 0,3-24 0,0 74 569,0 63 0,0 13 0,0 12-569,0 14 0,0 7 0,0-21 0,0 3 0,0 3 0,0 10 0,0 4 0,0 0 0,0-1 0,0 1 0,0 0-277,0 1 1,0 0 0,0 0-1,0-5 1,0-1 0,0-1 276,0-6 0,-1-1 0,2-5 0,2 20 0,3-8 0,-1-25 0,3-8 0,9 10 0,12-34 0,1-23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18:44.160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6969 19817 24575,'-89'0'0,"1"0"0,0 0 0,8 0 0,3 0 0,2 0 0,-19 0 0,5 0 0,16 0 0,2 0 0,8 0 0,2 0 0,6 0 0,4 0 0,-28 0 0,12 0 0,14 0 0,10 0 0,-3 0 0,-4 0 0,0 0 0,0 0 0,2 0 0,9 0 0,8 0 0,-6 0 0,16 0 0,-17 0 0,17 0 0,-16 0 0,15 0 0,-6 0 0,8 0 0,0 0 0,1 0 0,-9 0 0,-3 0 0,1 0 0,-7-9 0,23-2 0,-12-8 0,22-10 0,-9-3 0,9 1 0,-3-1 0,5-1 0,2-13 0,0 1 0,0 3 0,0 3 0,0-13 0,0-20 0,0-24 0,-1 41 0,2-1 0,3 1 0,3-1 0,1-6 0,3 0 0,3-1 0,3-1 0,4-7 0,4-1 0,2 1 0,2 0 0,3-5 0,1 2 0,4 7 0,1 1 0,-4-1 0,3 3 0,3 11 0,3 4 0,-2 4 0,3 5 0,2 10 0,2 6 0,43-9 0,-39 24 0,1 3 0,2 0 0,1 5 0,2 13 0,-1 7 0,3 6 0,-2 9 0,-2 14 0,-3 10 0,1 17 0,-4 7 0,-16-23 0,-1 1 0,-2 2-164,0 4 0,0 2 0,-1 0 0,0-1 0,0 0 0,-1 0 140,-4-3 1,-1-1 0,-1-1-1,6 17 1,-4-3 23,-10-12 0,-4-4 0,2 16 0,-15-50 0,-17-39 0,-5-24 0,-16-22 0,16 10 0,-2-6 0,-11-17 0,-4-6 0,8 7 0,-2-4 0,-2-4-123,3 7 0,-2-3 0,-1-1 0,1-1 0,1-2 0,0 0 0,0-1 0,0 0 0,-2-5 0,-1 0 0,0 0 0,1 0 0,3 5 0,1 0 0,1 1 0,0 0 3,2 4 0,-1 0 1,2 2-1,2 2 0,0-7 1,2 3-1,3 4-184,-3-12 0,4 9 304,1-17 453,20 45 1,27 50-454,12 22 0,13 27 0,0 32 0,-13-16 0,1 10 0,-9-12 0,2 5 0,1 4 0,-1-4 0,1 3 0,2 2 0,0 4-99,-2-4 1,0 4 0,0 1-1,0 1 1,0-1 0,-1-1-1,-1-1 1,0 1 0,-1-1-1,0 1-11,-1-1 1,0 1 0,-1-1 0,-1 0-1,-1-2 1,0 8 0,-1-1 0,-2-2-1,-1-4-218,1 6 0,-2-4 0,-3-6 819,1 12 1,-5-10-1,-6 8 1,-11-105-463,-5-65 1,-7 26-1,-6-9 1,-3-5-30,3 2 0,-3-3 0,0-3 0,-2-2 0,-3-8 0,-2-2 0,0-2 0,-2-1-99,5 11 1,-2-1 0,0-1-1,0 0 1,-1 0 0,0 0-1,0 0 1,-1 0 0,-1 0-1,1-1-11,-1 0 1,-1 0 0,0-1 0,0 2-1,0 1 1,-4-10 0,-1 1 0,0 2-1,1 2-61,4 10 0,-1 2 1,1 2-1,3 4 171,-2-8 0,2 4 0,0 12 0,-27-20 0,38 83 0,12 83 0,6 1 0,0 13 0,1-29 0,-1 4 0,1 4 0,1 1 0,2 12 0,1 3 0,1 4 0,1 2-47,-1-20 0,0 3 1,2 2-1,-1 1 1,2-1-1,0-1 1,2 14-1,0 0 1,2-1-1,0 0 1,3-1 46,1 0 0,3 0 0,0-1 0,0-2 0,-1-3 0,0 7 0,0-4 0,-2-2 0,0-4 0,0 12 0,0-5 0,-3-6 0,1 12 0,-4-19 0,-3-29 0,-14-67 0,-6-42 0,-5-17 0,-3-15 0,2 12 0,0-7 0,-2-3 0,3 6 0,-1-4 0,0-3 0,-1-2-36,1 4 0,-1-3 0,0-3 0,0 0 0,1 0 0,0-4 0,1 0 0,0-1 0,1 0 0,0-1 36,-1 0 0,0 0 0,1 0 0,0 0 0,2 1 0,1 4 0,1 0 0,0 2 0,1 0 0,1 1 0,-1 6 0,1 0 0,0 1 0,1 2 0,1 2 0,1-7 0,1 2 0,1 3 0,1 3-328,0-10 0,1 5 0,0 6 247,1-10 0,2 17 0,3 24 408,5 79 1,0 28 0,3 17-188,1 0 0,2 8 1,2 5-1,2-6 1,3 5-1,1 3 1,2 3-48,-1-5 0,2 4 0,2 2 0,0 0 1,0-1-1,0-1 0,0-1 0,1 0 0,1 0 1,0 0-193,1-1 1,1 1 0,1 0-1,0-2 1,-2-1 0,-2-8-1,-2-1 1,1-2 0,-1 0-1,1-2-42,4 10 1,0-1-1,-1-3 1,-1-4-1,1 4 1,-2-5-1,-2-9-107,-1-5 0,-3-12 739,3-10 1,-15-51-1,-9-45 1,-4-38-296,-2 23 1,-1-8-1,0 10 1,-2-4 0,-1-3-143,-6-16 0,-3-4 0,1 1 0,3 1 0,1 1 0,-2 1 20,-4 1 1,-1 0 0,3 2 0,4 9 0,2 1 0,1 1-75,-1 2 0,1 0 0,1 3 149,0-22 1,5 12-150,5 15 0,9 50 491,4 73 1,11 6-1,-5-6 1,5 1-1,-4 0 1,-1 6-311,1 1 0,6 3 310,0 3 1,11 9-373,-17-33 0,-1 2 0,-3 1 1,-1 0-120,2-2 0,-1 0 0,8 45 0,-5-16 0,1-26 0,-27-23 0,-15-40 0,-14-25 0,-8-13 0,-15-20 0,-6-12 0,18 16 0,-3-7 0,-2-4 0,-2-3 0,10 14 0,-3-3 0,0-2 0,-2-2 0,2 0 0,0 1 0,1-3 0,0 0 0,1-1 0,-1 0 0,2 0 0,-1-1-90,1 0 1,-1 0-1,1-1 1,1 1 0,0 0-1,1 0 1,-7-12 0,1 0-1,1 1 1,0 0-1,3-1-9,1 2 1,1 0 0,1-1-1,2 1 1,1 0 0,3 3-1,1 0 1,1 0 0,2 0-1,1 1-11,2 3 1,2-1 0,2 1 0,0 1-1,2 2 1,-3-7 0,2 2 0,2 2-1,3 4-218,0-3 0,3 3 0,2 6 0,-5-14 0,7 22 0,11 46 0,0 74 0,0 6 0,0 11 287,0-8 1,0 4 0,0 4 0,3 17 0,2 5 0,1 3 40,-1-15 0,2 2 0,0 2 0,0-1 0,-2-1 0,1-1 0,0 1 0,1-1-123,2-1 0,1-1 0,0-1 0,0 1 0,-2-2 0,0 1 0,-1-2 0,0 0 14,0-5 0,-1 0 0,1-3 0,-1-2 0,3 10 0,0-3 0,-3-7 109,-2 9 0,-1-11 491,3 2 1,-6-64-1,0-47 1,-2-39-296,0 23 1,-2-8-1,-5-17 1,-3-13 0,-2-6-138,3 21 1,-2-4 0,-1-4 0,1-3 0,-1-1 0,0 3 0,1-3 0,-1-2 0,-1-2 0,1-1 0,-1-2-122,2 14 1,-1-1-1,0-2 1,0 0-1,0-2 1,0 0-1,-1-1 1,2 0 0,-2-4-1,1 0 1,-1-2-1,1 0 1,0 0-1,0-1 1,0-1-1,0-1 7,2 6 0,0-1 1,0-1-1,1 0 0,-1-1 1,1 0-1,-1-1 1,1 1-1,0 0 0,-1-1 1,1 0-1,-1 0 1,1-1-1,0 1 0,0-1 1,0 1-1,0 0 0,1-1 0,-1 1 0,1 1 1,1-1-1,-1 0 0,0 0 1,1 0-1,0 0 1,0 1-1,1-1 0,-1 1 1,1 0-1,0 0 1,0 0-1,1 0 0,0 0 1,0 1-1,0 0 0,0 1-3,1 2 0,0 1 0,1 0 0,-1 0 0,1 1 1,0 0-1,1 0 0,0 1 0,-1 0 0,1-7 0,1 1 1,0 0-1,0 1 0,0 0 0,0 0 0,1 1 0,0 1-18,-1-7 0,1 0 1,0 1-1,0 1 0,0 1 1,1 0-1,-1 1 1,1-8-1,0 1 0,1 0 1,-1 2-1,0 1 0,1 0-14,0 8 1,-1 0-1,1 0 1,0 2 0,0 2-1,1 1 1,1-5 0,0 2-1,0 1 1,1 3-1,1 2-156,2-5 0,0 3 0,1 3 0,0 7-82,0-34 0,8 20 0,35 16 0,-17 91 0,-15 59 0,-10 32 248,-3-35 1,-2 6 0,-1 6 0,1 3 0,0-1 0,-1 4 0,1 4 0,-1 2 0,1 2 128,0-17 1,-1 2 0,1 2 0,0 1 0,0 1-1,0-1 1,0-1 0,0 12 0,1 1 0,1-1-1,-1 0 1,0-1 0,0 0-50,-1-4 0,0 1 0,0 0 0,0-2 0,1-2 0,-1-3 0,2 1 0,-1-2 0,1-2 0,0-2 0,-2-3 0,-1 4 0,0-1 0,-1-5 0,1-7 0,1 25 0,0-22 491,-3-36 1,0-128-329,0 5 1,0-15 0,2 23 0,0-7 0,0-4 0,1-3-83,-1 8 1,1-3 0,0-2 0,0-3 0,-1-3 0,0 12 0,-1-2 0,0-3 0,0-1 0,0-1 0,1-2 0,-1-1-105,0 1 0,0-1 0,-1-3 0,1 0 0,0-1 0,0-1 0,-1 0 0,1 1 0,0-3 0,-1-1 0,1 0 1,-1 0-1,1-1 0,-1 0 0,1-1 0,-1 0 23,1 6 0,0-1 0,0 0 0,-1-1 0,1 0 0,0 0 0,0 0 0,-1 0 0,1 0 0,0 1 0,-1 0 0,0-1 0,1 1 0,-1 0 0,0 0 0,1 0 0,-1 0 0,1 1-55,0 0 0,1 0 1,-1 0-1,0 1 0,1-1 1,-1 1-1,1 0 1,0 0-1,-1 0 0,1 3 1,0 0-1,0 0 1,0 0-1,0 1 0,1 0 1,-1 0-1,0 1 0,1 0-11,0-7 0,0 1 1,0 0-1,0 0 1,1 1-1,-1 1 1,1 1-1,-1 1 1,1-6-1,0 1 1,0 1-1,0 2 1,0-1-1,0 2 0,0 1 51,1-8 1,-1 0 0,0 2 0,0 1 0,0 2 0,2 4 0,0-1 0,0 3 0,1 2 0,0 4-1,1 5 15,4-18 0,2 7 0,0 9 0,1-7 0,4 24 0,5 43 0,-4 77 0,-11 30 0,-5 23 0,-3-32 0,-2 8 0,-1 5 0,-2 2 0,-2-2 0,-1 3 0,-1 3 0,-1 2 0,-1 3 22,2-17 0,0 3 0,-2 2 0,1 1 0,-1 0 1,0 0-1,0 0 0,0-1 0,0-1 0,-1 1 1,1 0-1,-1 0 0,0 0 0,0 0-22,-1-1 0,0 0 0,-1 0 0,1 1 0,-1-1 0,1 1 0,1 0 0,0 4 0,1 0 0,-1 0 0,2 1 0,-1 0 0,1 0 0,-1 0 0,1 0 0,0 0 0,1-1 0,-1 1 0,1 0 0,0 1 0,1 0 0,0-10 0,0 0 0,1 1 0,0-1 0,0 1 0,0 0 0,1 0 0,0 0 0,0 0 0,0 1 0,1 1 0,0-1 0,0-1 0,0 1 0,1-2 0,-1-1 0,0 3 0,1 0 0,0-1 0,0-1 0,0 0 0,0-1 0,0-1 0,1 11 0,-1 0 0,1 0 0,0-2 0,0-3 0,0-2 0,0 1 0,0-2 0,-1-3 0,0-2 0,0-4 245,-1 2 1,-1-3 0,0-5 0,0-5 81,-2 30 1,-6-21 0,-18-32 163,5-64 1,-6-51-329,20 5 1,4-14 0,-1 11 0,0-9 0,-2-5 0,1-4-75,-1-4 0,-1-5 1,0-3-1,0-2 0,0-1 1,2 12-1,-1 0 0,0-2 1,1-1-1,-1-1 1,1-1-161,0 5 1,1-2 0,-1 0 0,1-2-1,0 1 1,0-1 0,0 1 0,0 1 0,0 1-1,0-1 1,0 0 0,0 1 0,2-1-1,0-1-5,1 0 0,1-1 1,0 0-1,1 0 0,0 0 1,0 1-1,-1 2 1,-1-10-1,-1 2 0,0 1 1,1 0-1,0 1 0,1 0-14,2 3 1,0-1-1,1 1 1,1 1 0,-1 2-1,0 3 1,-1 1 0,0 3-1,0 1 1,1 3-1,0 2 335,1-6 1,1 2 0,1 4 0,-1 5-1,0-33 1,0 18 0,0 17 0,0 88-148,0 45 0,3-4 0,2 16 0,1 11 0,0 1-98,-1 3 0,1 6 0,0 4 0,1 3 0,1 4 0,-1-24 0,0 2 0,1 2 0,0 2 0,1 2 0,0 2 0,0 1 0,0 1-50,-1-6 1,1 3 0,-1 1 0,2 2 0,-1 1 0,0 1-1,1 0 1,-1-1 0,1 1 0,-1-2 0,0 0 0,1 1 0,0-1-1,-1 0 1,1 0 0,0 1 0,-1-1 0,2 1 0,-1-1-1,0 1 0,1 0 1,-1 1 0,1 0 0,0 0 0,0 0 0,0-1-1,1 1 1,-1 0 0,1-1 0,-1 1 0,0-2 0,1 0 0,-1 0-1,1 0 1,0 0 0,0 0 0,-1-1 0,1 1 0,0-1-1,1 0-5,-1-2 0,0 1 1,1 0-1,-1-1 0,1 0 1,0 0-1,-1 0 1,1-2-1,-1 0 0,0-1 1,1 13-1,1-1 1,-1 0-1,0-1 0,0-1 1,0-1-1,0-2 0,-1-1-27,1 4 0,0-1 0,0-1 0,-1-2 0,0-2 0,-1-2 0,0-4 0,1 12 0,-1-4 0,0-2 0,-1-5 0,-2-3-39,0-3 1,-1-4-1,-1-4 1,0-8 120,2 33 0,-3-45 0,-7-94 0,-1-23 0,-1-17 0,-2 13 0,-1-8 0,-2-5 0,0-3 0,0-3 0,-2-5 0,0-3 0,1-2 0,-1-1 0,3 10 0,-1-2 0,1 0 0,0-2 0,0 0 0,-1-2-71,1 6 1,-1-2 0,1-1 0,-1 0-1,0-1 1,1 0 0,0 2 0,1 1 0,0 0-1,1 0 1,0 1 0,-1-1 0,1 1-1,0-1 25,-1-2 1,0 0 0,0 0 0,0 0 0,1 0 0,0 1 0,0 0-1,0-7 1,0 0 0,1 0 0,0 2 0,1-1 0,-1 2 45,1 3 0,1 0 0,0 0 0,-1 2 0,1 1 0,1 3 0,-1-5 0,0 3 0,1 1 0,0 3 0,1 1 245,0-5 1,1 2 0,1 3 0,-1 6 81,-1-2 1,1 5 0,1 7-1,1-1 1,5 19 0,6 34 163,13 52 1,6 42-296,-9-15 1,0 11-1,0 6 1,0 9 0,1 6-108,-7-24 0,-6-28-37</inkml:trace>
  <inkml:trace contextRef="#ctx0" brushRef="#br0" timeOffset="1">5543 4745 15616,'4'-38'0,"7"-49"0,-1 1 0,3-11 0,0 0 0,0 1 0,0 2 0,1 1 0,-1 9 0,0 1 0,0 2 0,1 1 0,0 3-5,3-5 1,1 2 0,0 3 0,1 3-1,4-9 1,1 4 0,1 8 4,3 0 0,3 11 491,23-14 1,-8 74-165,0 39 1,-26 9 0,-6 11-165,4 32 1,-3 14 0,-4-26 0,1 7 0,0 5 0,1 4-246,-1-16 0,0 3 0,1 4 0,1 1 0,0 0 0,-1 1 0,2 5 0,1 2 0,-1 0 0,1 1 0,0 0 0,-5-28 29</inkml:trace>
  <inkml:trace contextRef="#ctx0" brushRef="#br0" timeOffset="2">5392 6292 15616,'4'-48'0,"5"-50"0,0 0 0,-1 0 0,1 0 0,0 0 0,0 0 0,-9 93 0</inkml:trace>
  <inkml:trace contextRef="#ctx0" brushRef="#br0" timeOffset="3">5382 6402 15616,'5'-48'0</inkml:trace>
  <inkml:trace contextRef="#ctx0" brushRef="#br0" timeOffset="4">6512 5738 16600,'7'41'-33,"7"49"-77,1 9 1,1-1 0,-2-2 0,0-3-1,-1-2 1,1 6 0,-2-3 0,-4-36 38</inkml:trace>
  <inkml:trace contextRef="#ctx0" brushRef="#br0" timeOffset="5">6458 4232 16113,'-1'-13'-13,"-5"-73"-86,1 2 1,-1 1 0,1 2-1,1 3-41,0-6 0,1 1 0,0 4 0,0 5 0,-2-2 0,-1 4 0,1 6 631,2-4 1,0 10-1,-4 3 1,7 79-1,0 43 1,0 18-165,0 15 1,1-36 0,1 2-83,0 7 1,2 2 0,1 7 0,1 3-315,3 8 1,2 1 0,-4-25 0,2 0 0,-2 2 68,0 2 0,-1 1 0,1 0 0,2 1 0,0 0 0,-1-1 0,-1-1 0,-1 0 0,1-4 0,1 18 0,1-6 0,1-15 0,0-4 491,1 33 1,-11-75-1,0-31 1,0-18-1,0-34 1,0-31-296,0 28 1,0-8-1,0 12 1,0-5 0,0-2-157,0-17 1,0-4 0,0-3-1,0 15 1,0-3 0,0 0-1,0-2-163,0-4 0,0-1 0,0 0 0,0 0 0,0 3 0,0 1 0,0 0 0,0 1-18,0 3 1,0 0-1,0 2 1,0 4-1,0-6 1,0 4-1,0 7-77,0-2 1,0 9 526,0-21 0,0 87 0,0 28-309,0 23 0,0 12 0,0 0 0,0-12 0,0 5 0,0 20 0,0 8 0,0-7 0,1 6 0,0 6-123,0-8 0,1 5 0,-1 3 0,1-1 0,1 6 0,-1 1 0,1 0 0,0 1 0,2 2 0,-1 2 0,2-2 0,-1-4 0,0-13 0,-1-2 0,1-3 0,1-4-164,0 3 1,1-4 0,-1-7 286,-2 5 0,3-14 0,10-20 491,-14-56 1,5-25-165,-8-21 1,0 5 0,0-9-294,0-21 0,0-9 0,0 15 0,0-5 0,0-4-157,0 7 0,0-3 0,0-3 0,0 0 0,0-2 0,0-1 0,0 0 0,0 0 0,0-3 0,0-1 0,0 1 0,0 1 0,0 8 0,0 0 0,0 3 0,0 2-34,0-13 1,0 3 0,0 4 0,0 11 0,0 3-1,0 4 402,0-16 1,0 6 0,0 19 0,-2 4 245,-4-26 1,3 55-134,-3 50 1,4 27-359,2 38 0,-1-35 0,0 3 0,-2 8 0,-1 2 0,0 4 0,-1 1 0,-1 7 0,-1 0 0,1-1 0,1 0 0,2-1 0,0-2 0,-1-11 0,-1-2 0,-1-5 0,-1-2 0,-10 23 491,6-52 1,-9-37-1,1-44 1,-1-17-165,0-22 1,7 39 0,0-2-203,0-6 0,0-3 0,-1-18 0,0-5-289,5 23 0,0-3 0,1 0 0,-2-1 0,1-1 0,-1 0 100,-1 0 0,0 1 0,1 1 0,-2-24 0,4 4 64,4 9 0,2 5 0,0 22 0,1 3 0,1-37 0,0 47 0,0 18 0,0 83 0,0 8 0,0 9 0,0-35 0,0 0 0,0 1 983,0-10-662,0 7-321,0-33 0,0-32 0,0-31 0,-2-4 0,-4 24 0,-5 0 0,-9 0 0,1 12 0,-1 1 0,9 0 0,-9-7 0,1 1 0,-1 8 0,-10-4 0,4 8 0,4 0 0,-15-8 0,-2 6 0,4-6 0,-4 8 0,12 9 0,-10-6 0,7 6 0,-9-8 0,8 8 0,3-7 0,0-1 0,-3-3 0,9-6 0,14 17 0,19 2 0,17 9 0,5 0 0,10 0 0,3 0 0,17 0 0,2 0 0,9 0 0,5 0 0,6 0 0,0 0 0,-9 0 0,-11 0 0,-13-7 0,-6 1 0,-4-9 0,-12 4 0,-10-18 0,-20 16 0,-20-4 0,-13 17 0,-12 0 0,-27-7 0,-26 1 0,24-1 0,-7-1 0,16 3 0,-3 1 0,-1 0 0,-9-2 0,-2 0 0,-2 0-164,-8-1 0,-3 1 0,2 0 0,3 1 0,1 2 0,0 0 40,2 0 0,-1 1 0,3 0 0,7 1 0,3 0 0,2 1 124,-20 0 0,5 0 0,8 0 0,4 0 0,17 0 0,3 0 0,-38 0 0,14 0 0,21 0 0,5 0 0,17 0 0,-2 0 0,24 0 0,61-2 327,43-5 1,-28 3 0,3-3-142,1-2 0,3-1 0,14-1 1,4 0-187,8-2 0,4 0 0,-24 2 0,1-1 0,1 0-164,2 0 0,1-1 0,0-1 0,3-3 0,2 0 0,-1 1 47,-2 2 0,0 2 1,-1-1-1,-6-1 0,0 0 1,-2 0 116,-1 3 0,-17 3 0</inkml:trace>
  <inkml:trace contextRef="#ctx0" brushRef="#br0" timeOffset="6">6645 6503 17674,'-6'-58'0</inkml:trace>
  <inkml:trace contextRef="#ctx0" brushRef="#br0" timeOffset="7">5342 6845 15616,'2'-26'0,"7"-68"0,-1-1 0,-4 56 0</inkml:trace>
  <inkml:trace contextRef="#ctx0" brushRef="#br0" timeOffset="8">4067 6974 16270,'4'15'17,"17"67"72,1 0 1,-1 2-172,3 7 0,1 1 0,0 2 0,1 0 0,-1-1 0,1-2 0,-2-6 0,0-2 0,0 0 0,0-1 0,0-1 0,2-1 27,3 10 1,2-1 0,-1-1-1,1-4 1,-2-3 0,0-2-1,-1-2 1,0-5 0,0-6 54,19 22 0,-2-13 327,-16-20 1,-2-21 0,2-45 163,-23-21 1,5-53-296,-4 21 1,-1-10-1,-1-3 1,1-9 0,-2-5-88,0 2 0,-1-5 0,1-4 0,-2 0 1,1 12-1,-1-2 0,-1 0 0,1-3 1,-1 0-192,0 5 0,0-2 0,-1-1 0,0 0 0,0-1 0,-2 2 0,-1 3 0,0 0 0,-1 0 0,-1 0 0,-1 1 0,1 1-28,-2-12 1,0 1 0,-1 0 0,0 2-1,-1 3 1,-3-10 0,0 2 0,-2 3-1,-1 5-57,-4-3 1,-2 5 0,3 5-154,0-16 1,3 9 319,0 23 0,4 16 0,11 33 0,0 60 0,0 44 0,0-4 0,0 13 0,-1-11 0,1 7 0,1 5 0,2-8 0,0 4 0,2 4 0,1 3 9,-1-17 1,1 3-1,0 2 1,1 2-1,0-1 1,1-2-1,1-3 1,-1 1-1,1-2 1,1 1-1,1-1 1,1-1-10,4 13 0,2 1 0,1-1 0,1-4 0,-1-4 0,-1-2 0,1-2 0,0-6 0,1-9 0,9 11 0,1-14 0,11 9 0,-13-107 0,-8-25 0,-7-3 0,0-9 0,7-20 0,-1-10 0,-6 10 0,-1-8 0,0-5-29,-1 24 0,1-2 0,1-4 1,-1-1-1,-1-2 0,-2 8 0,-1-2 1,0-1-1,0-1 0,-7 74 25</inkml:trace>
  <inkml:trace contextRef="#ctx0" brushRef="#br0" timeOffset="9">5997 514 24575,'-52'7'0,"-25"0"0,-2 0 0,0 1-164,-3 1 0,-1 0 0,0-1 0,0-3 0,0-1 0,0 0 71,4-1 1,1-1-1,0-1 1,3 1-1,1-2 1,1 1 92,3-1 0,0 0 0,1 0 0,-27 0 0,3 0-10,13 0 0,3 0 0,5 0 0,2 0 10,13 0 0,3 0 0,-42 0 0,18 0 0,10 0 0,16 0 0,13 0 0,19 0 983,20 0-707,37 0 0,11 0-254,31 0 0,8 0-22,-33 0 0,3 0 0,4 0 0,2 0 0,11 0 0,2 0 0,4 0 0,1 0-223,10 0 0,1 0 0,2 0 0,0 0 223,4 0 0,0 0 0,-7 0 0,-2 0 0,0 0 0,-1 0 0,-10 0 0,-2 0 0,0 0 0,-1 0 0,-7 0 0,-1 0 0,-7 0 0,-3 0 0,39 0 0,-31 0 0,-21 0 0,2 0 0,-42 0 0,-32 0 446,-31 0 0,-17 0-446,10 0 0,-12 0 0,-20 0 0,44 0 0,-1 0 0,-3 0 0,-1 0 0,-5 0 0,-1 0 0,-6 0 0,-2 0 0,1 0 0,-2 0 0,-1 0 0,0 0 0,-1 0 0,0 0 0,3 0 0,2 0 0,3 0 0,1 0 0,4 0 0,2 0 0,5 0 0,1 0 0,2 0 0,1 0 0,-37 0 0,11 0 0,1 0 0,12 0 0,6 0 0,7 0 0,8 0 0,-1 0 0,-5 0 0,2 0 0,-5 0 0,3 0 0,5 0 0,8 0 0,-9 0 0,15 0 0,-8 0 0,4 0 0,-10 0 0,-1 0 0,7 0 0,6 0 0,0 0 0,-12 0 0,-1 0 0,0 0 0,7 0 0,-2 0 0,-5 0 0,2 0 0,-8 0 0,2 0 0,-2 0 0,-3 0 0,10 0 0,-8 0 0,8 0 0,-8 0 0,8 0 0,-1 0 0,7 0 0,6 0 0,0 0 0,1 0 0,-8 0 0,-8 0 0,14 0 0,-6 0 0,14 0 0,-4 0 0,4 0 0,4 0 0,-15 0 0,6 0 0,-8 0 0,9 0 0,-7 0 0,6 0 0,9 0 0,-12 0 0,12 0 0,-9 0 0,-6 0 0,7 0 0,-1 0 0,-6 0 0,7 0 0,-1 0 0,3 0 0,0 0 0,6 0 0,-6 0 0,8 0 0,-8 0 0,6 0 0,2 0 0,-6 0 0,13 0 0,-15 0 0,0 0 0,-3 0 0,1 0 0,1 0 0,10 0 0,-1 0 0,-8 0 0,6 0 0,-6 0 0,-1 0 0,8 0 0,-16 0 0,6 0 0,1 0 0,-7 0 0,6 0 0,-8 0 0,0 0 0,0 0 0,17 0 0,-13 0 0,13 0 0,-8 0 0,1 0 0,10 0 0,-10 0 0,8 0 0,-8 0 0,10 0 0,-1 0 0,1 0 0,-1 0 0,0 0 0,1 0 0,-1 0 0,1 0 0,-1 0 0,0 0 0,1 0 0,8 8 0,2 3 0,9 17 0,0-14 0,0 20 0,18-12 0,-5 17 0,13 1 0,-4-10 0,-3 7 0,1-4 0,-9-5 0,0 9 0,-5-4 0,-4-5 0,16 9 0,-16-6 0,4 8 0,-3-17 0,-3 12 0,0-8 0,0 1 0,0 10 0,0-7 0,0 9 0,0 1 0,0-1 0,0 0 0,0 0 0,0-17 0,0 13 0,8-13 0,-6 8 0,7-2 0,-9-8 0,9 8 0,-7-6 0,15-2 0,-14-3 0,5 3 0,-8 1 0,0 8 0,0-18 0,9 6 0,-7 3 0,16 10 0,-16-8 0,15 13 0,-15-14 0,16 19 0,-16-1 0,9 0 0,-5 0 0,-3 0 0,5 18 0,-8 8 0,0 18 0,0 9 0,1-42 0,0 2 0,3 0 0,-1 1 0,-2 0 0,0 0 0,2-1 0,1 1 0,-3 0 0,0 0 0,-1 3 0,0 0 0,0-3 0,0 0 0,0 45 0,0-6 0,0-1 0,0-8 0,0 2 0,0-9 0,0-11 0,0-1 0,0-19 0,0 8 0,0-8 0,0 10 0,0-1 0,0 5 0,0 4 0,0-11 0,0 3 0,0-3 0,0 5 0,0-5 0,6 0 0,1 7 0,0-11 0,-7 11 0,0-5 0,0 5 0,6-7 0,1 0 0,1-1 0,-1 1 0,-3 11 0,9-4 0,-8 13 0,1-1 0,-2 8 0,3 6 0,2 4 0,4 9 0,2 0 0,-8 0 0,8 0 0,-2 0 0,-8-48 0,-1 0 0,-1 2 0,0 1 0,2 1 0,1 1 0,0 3 0,1 1 0,1 4 0,2 1 0,0 1 0,-1 0 0,-2-2 0,-1-2 0,0-2 0,1 0 0,2 2 0,2 0 0,1-5 0,2-1 0,-1 2 0,0-1 0,-3-3 0,0-1 0,0-3 0,1 0 0,3 0 0,-1 0 0,6 44 0,1-14 0,-1-5 0,1-33 0,2-21 0,-3-22 0,-10-38 0,-9-12 0,0 3 0,0-9 0,1-24 0,-2-12 0,-3 25 0,-2-5 0,-1-4 0,0-4-99,1 0 1,0-4 0,0-3-1,-1-2 1,-1 2 0,0-4-1,-2 0 1,-1-1 0,1 0-1,-1-1 0,1-2 1,0-1 0,-1 0-1,1-1 1,-1 1 0,0 2-1,0 1 1,0-1 0,0 0-1,1 0 0,-1-1 1,0-1 0,1-1-1,0 1 1,-1 0 0,1 2-1,0 0 1,0 0 0,0 0-1,0-1 0,1-1 1,-1 0 0,1-1-1,0 1 1,1 1 0,-1 4-1,2 0 1,-1 1 0,0 0-1,0 0 47,0 2 0,0-1 0,0 0 0,0 2 1,1 0-1,1 4 0,0 1 0,0 0 1,0 2-1,2 1-71,0-13 0,1 2 0,0 1 0,0 2 0,-1 8 0,0 2 0,0 1 0,1 2-15,0-13 0,1 2 0,0 2 1,-2 4-1,-1 1 0,1 1 43,2 4 0,0 1 1,-1 1-1,-1 4 1,0 0-1,-1 3 95,2-21 0,0 4 0,-1 2 0,1 3 0,3 15 0,0 2 0,-3 2 0,0 2 0,0 4 0,-1 2 0,-2-45 983,6 11 0,0 18 0,0 27 0,0 29-492,8 40 1,-5-1-1,3 18 1,5 0-25,2 6 1,-2 0-468,2 7 0,-2 4 0,2 28 0,-7-30 0,-1 8 0,-1 6 0,-1 1 0,-2 5 0,0 5 0,1 4 0,1-13 0,1 3 0,0 3 0,1 2 0,0 2 0,0 2-71,-1 1 1,1 4 0,-1 2 0,1 1-1,0 0 1,0 0 0,0-1 0,0-3 0,-1 1-1,2 0 1,-1-1 0,0 0 0,1-1-1,0 0-5,0-5 0,0 0 1,1-1-1,0-1 0,0 1 1,-1-1-1,0 0 1,1 11-1,-1 1 0,-1-1 1,1-1-1,-1 0 0,1-2-14,0-6 1,-1-1-1,1-1 1,-1-1 0,1 0-1,-1 0 1,1 14 0,-1 0-1,1 0 1,0-1-1,-1 0-9,0-2 1,1 0 0,-1-1-1,0 0 1,0-2 0,1-5-1,-1 0 1,1-2 0,-1 0-1,-1 0-11,0-3 1,-2 0 0,0 0 0,1-2-1,-1-1 1,2 11 0,1-1 0,-1-2-1,1-2-31,0-7 1,-1-1-1,1-2 1,0-5-1,1 4 1,0-4-1,0-7-351,0 2 0,1-12-492,2-10 656,-9-117 0,-1-9 0,0-17 315,0 31 1,0-6 0,-1-3-1,-1 0 1,-2-6 0,-2-2 0,-1-1-1,0-2 111,0 8 0,-1-3 0,-1 0 1,1-1-1,-1 0 0,0 1 1,-1-1-1,1 1 0,-1-2 1,1 1-49,-1-3 0,1-1 1,-1 0-1,1 0 1,-1 0-1,0-4 0,0 1 1,-1-1-1,1 0 1,0 0-51,0 0 0,0 0 0,1 0 0,0 1 0,0-1 0,-1 0 0,1 0 0,1 0 0,-1 0 0,-1 1 0,1 2 0,-1 0 0,0 1 0,1 0 0,0 3 0,1-13 0,1 2 0,0 2 0,1 3 0,0 10 0,0 2 0,1 3 0,-1 2 0,0-9 0,0 3 0,2 4 491,1-15 1,1 8-1,-1 24 1,2 9-1,10-6 1,16 127-411,-2 5 1,2 20 0,-9-19 0,1 12-1,-1 9 1,1 4 0,1 3-82,-4-21 0,0 3 0,1 3 0,0 3 0,0 1 0,0 2 0,0 1 0,1 1 0,-2-8 0,0 1 0,0 2 0,0 0 0,0 2 0,1 1 0,-1 0 0,0 2 0,1 0 0,-1 1-41,0-7 0,-1 0 0,0 3 0,0 0 0,0 0 0,0 2 0,1-1 0,-1 1 0,1-1 0,0 1 0,0-2 0,1 0 0,-1-1 0,1-1 0,1 1 0,-1-1 0,1 0 0,-1 0 0,1 0 0,1 0 0,-1 0 0,1-1 0,-1 1 0,1-1-6,2 8 0,-1 0 0,2 0 0,-1 0 0,0 0 1,1 0-1,0-1 0,0 0 0,-1-1 0,1-1 1,0-1-1,0 3 0,0-1 0,0-1 0,0 0 1,0-1-1,0 0 0,1-2 0,-1 1 0,1-2 0,1-1-19,0 4 0,2 0 1,0 0-1,0-1 1,0-1-1,0-2 1,0-2-1,-1-2 1,-1-2-1,4 18 1,0-3-1,-1-2 1,-1-3-1,0-5 0,-1-6-180,2 7 0,0-6 0,-1-6 0,-3-7-246,4 36 0,0-46 246,2-88 0,-18-43 0,-11-34 0,0-9 239,4 25 1,1-6 0,-1-5 0,1-4 0,-1-1 0,-1 16 0,1-1 0,-1-3 0,1-2 0,-1-1 0,0-1 0,0-2-52,0 3 0,0-3 0,0-1 0,0-1 0,0-1 1,0-1-1,0 0 0,0 1 0,0 8 0,0 0 0,0-1 1,0 1-1,0-1 0,0-1 0,0 1 0,0-1 0,0 1 3,0-3 0,0 1 1,0-1-1,0-1 0,0 1 1,0 0-1,0 0 1,0 1-1,0-1 0,0 3 1,0 1-1,0-1 1,0 1-1,0-1 0,0 1 1,0 1-1,0-1 0,0 1-11,0-10 1,0-1 0,0 1-1,0 0 1,0 0 0,0 2-1,0 2 1,0 2 0,0-1-1,0 3 1,1 1 0,-1 1-1,0 1 1,1 1 0,-1 2 65,1-8 0,-1 1 0,0 2 0,1 1 0,1 4 0,1 3 0,1-12 0,2 3 0,1 6 0,2 8 327,8-21 1,5 18 0,22-1-132,-5 148 1,-24-7-1,-4 16 1,-1 11 0,0 3-176,-2-7 0,0 5 0,0 5 0,-1 4 0,0 2 0,0 2 0,0-9 0,0 3 1,0 3-1,-1 1 0,1 2 0,-1 2 0,1 1 0,-1 2-66,-2-18 0,1 2 0,-1 1 1,0 2-1,0 1 0,0 0 1,0 0-1,0 1 0,0 0 1,0-1-1,0-1 0,1 0 1,-1 0-1,1 0 0,0 0 1,0 1-1,0-1 0,0 0 1,-1-1-1,1 1 0,0-1 0,0 1-7,-1 6 0,1 0 0,-1 0 1,1 0-1,-1 0 0,1-1 0,-1 0 1,1-1-1,-1 0 0,1-2 0,1 3 1,-1 0-1,1-2 0,0 1 0,-1-2 1,1 0-1,0-1 0,-1 0 0,0 0 16,1 6 1,-2 0 0,1-1 0,-1 0-1,1-1 1,0-1 0,0-2 0,1-3-1,1 13 1,1-1 0,0-3 0,1-2-1,-1-3 1,-1-1 35,1 2 0,-2-1 0,1-3 0,-1-4 0,0-3 163,0 0 1,1-1 0,-1-8 0,-1-15 0,4 21 0,-9-142-24,0-22 0,0-23 1,-1 27-1,-1-11 1,0-7-1,-1-4 1,0-3-88,0 23 0,-1-4 0,0-3 0,0-2 1,-1-1-1,1-1 0,-1-1 0,1 1 1,0 5-1,1-2 0,0 0 0,-1 0 1,1-2-1,-1 1 0,0-2 0,-1 0 0,0-1-103,0 3 1,-1-2 0,-1 0 0,1-1 0,-2 0 0,1-1-1,0 0 1,0 1 0,1-1 0,0 1 0,0 1 0,1 0 0,0 0-1,0-1 1,0 1 0,0 0 0,0 0 0,1 0 0,0 0-1,0 0-2,1 0 0,-1 0 0,1 0 1,1 0-1,-1 0 0,1 0 0,0 0 1,-1 1-1,1 1 0,0 0 0,0-4 1,-1 1-1,1-1 0,0 1 0,0 1 1,0 1-1,0 0 0,1 2 0,0 1 60,0-13 0,0 0 0,2 2 0,-1 1 0,0 2 0,0 2 0,1 4 0,-1-15 0,0 2 0,0 4 0,0 4 0,0 7-8,-1-18 0,0 9 0,3 12 327,0-2 1,4 39 0,10 98-206,0 31 1,0 28 0,-7-37 0,-1 9 0,1 8 0,-1 6 0,1 3 0,0 0-82,0-14 0,-1 2 1,1 2-1,0 3 1,0 2-1,0 1 0,0 1 1,-1 1-1,1 1 1,-2-10-1,1 2 1,-1 0-1,0 2 0,0 0 1,0 1-1,0 1 1,0 0-1,0 2 1,0-1-1,0 2-82,0 0 0,0 2 0,1 0 0,-1 2 0,0 0 0,0 1 0,0 0 0,0 0 0,0 0 0,0 0 0,0-2 0,0 0 0,0-2 0,0-1 0,-1 0 0,1-1 0,-1 1 0,1-1 0,-1 0 0,1 0 0,-1 0 0,1-1 0,-1 0 0,1 0-4,-1 4 0,1 0 0,-1-1 1,1 1-1,0-1 0,-1 0 1,0-1-1,1 0 0,-1 0 1,1 0-1,-1-1 0,1-2 1,-1-1-1,1-1 0,-1 1 1,0-1-1,1 0 0,-1 0 1,0-1-1,1 1 0,-1-1 0,0 0-7,1 7 0,0 1 0,-1-1 1,1 1-1,0-1 0,-1 0 0,1-2 1,-1 0-1,0-1 0,0-2 0,1 1 1,-2-1-1,1-1 0,0-1 0,-1 0 1,1-2-1,0-1 0,0-1 0,0-1-57,1 12 1,1-1 0,-1 0 0,1-3 0,0-2 0,-1-2-1,0-4 109,0 10 0,1-2 0,-1-4 0,-1-6 0,1-10 0,3 43 0,-1-53 0,-2-114-110,-4-9 1,-2-18 0,-3-12 0,-3 12-1,-4-9 1,-2-7 0,-1-4 0,0-5-1,0-1 100,3 14 1,-1-5-1,0-2 1,0-3-1,0-2 1,-1-1-1,1 0 1,-1 0 0,1 1-1,0 8 1,-1-1-1,1 0 1,0 1-1,-1-2 1,1 1 0,-1-2-1,0 1 1,1-1-1,-1 0-35,1 4 0,0-1 0,-1 0 1,0 0-1,0-1 0,1 0 1,-1 0-1,1 0 0,1 0 1,0 0-1,0 1 0,1 2 1,1 0-1,0 0 0,1 0 1,0 0-1,0 0 0,1 1 1,0-1-1,0 1 0,0 0 0,0 0-7,0-8 0,0 0 0,1 0 1,-1 0-1,1 1 0,1 0 0,-1 0 1,1 0-1,0 2 0,0 0 0,0-5 1,0 1-1,1 0 0,0 1 0,0 1 1,0 0-1,0 1 0,1 1 0,0 1 93,0-4 0,1 0 1,0 1-1,0 0 1,0 3-1,0 1 0,1 2 1,-1 2-1,1-9 1,0 3-1,1 1 0,-1 4 1,1 2-1,0 4-41,0-16 0,0 4 0,2 6 0,1 8 0,1 4 0,1 8 0,6 18 491,20 14 1,4 67-296,2 57 1,-27-16-1,-4 18 1,-2 11 0,1 3-168,-2-24 1,0 3 0,0 4 0,-1 3 0,1 2 0,-1 2 0,0 2 0,0-5 0,0 2 0,0 2 0,0 2 0,0 2 0,-1 1 0,1 2 0,0 0 0,0 2-41,0-6 0,0 1 1,0 3-1,0 0 1,-1 2-1,1 1 0,1-1 1,-1 1-1,0 0 1,1-1-1,0-1 1,0-2-1,0 1 0,0-1 1,1 1-1,-1 0 1,1-1-1,0 0 0,0 0 1,0 0-1,0-1 1,1 1 10,0-3 0,0-1 0,0 1 0,0 0 0,1-1 0,0 0 0,0 0 0,0-1 0,0 0 0,0 0 0,1-1 0,0 4 0,0 1 0,1-2 0,-1 0 0,1 0 0,0 0 0,0-1 0,1 0 0,0-1 0,0 0 0,2 7 0,0-1 0,0 0 0,1 0 0,0-1 0,0-1 0,1 0 0,-1 0 0,0-1 0,0-4 0,0-1 0,-1 1 0,1-2 0,0 0 0,0 0 0,0-1 0,1 0 0,0-2 0,0 6 0,2-1 0,-1 0 0,1-1 0,-1-1 0,1-1 0,-1-2 0,0-2 0,3 13 0,-1-2 0,1-2 0,-1-2 0,0-4 0,-1-3 140,3 13 0,0-5 1,0-5-1,-2-8 1,2-3-1,-1-7 1,-3-19 842,-3-18-974,-4-109 0,-9 10 0,-3-18 0,-2-11 0,0-2-9,0 11 0,-1-4 0,0-5 0,-1-3 0,-1-1 0,0-1 0,1 14 0,0-1 0,-1-1 0,0-1 0,-1-2 0,0 0 0,-1-2 0,-1-1-55,-1 0 0,-1-2 1,-2-1-1,1-2 0,-2 0 1,1-1-1,-1 1 1,1 0-1,0 0 0,1 1 1,-1-1-1,1 1 1,-1-1-1,1 0 0,-1 1 1,0-1-1,0 1 0,-1 0 0,0 0 0,0-1 1,-1 2-1,0-1 0,-1 0 1,1 0-1,0 0 1,1 0-1,0 0 0,1 0 1,0 0-1,0 0 1,0 0-1,1 1 0,0-1 1,-1 0-1,1-1 0,0 1 3,2 8 0,-1 0 0,0-1 1,0 1-1,1-1 0,-1 1 0,1-1 1,0 1-1,0 0 0,0 1 0,0-6 1,0-1-1,0 1 0,0 1 0,0-1 1,1 1-1,0 1 0,1-1 0,0 1 47,1 3 0,0 1 0,0-1 0,1 1 1,0 1-1,0-1 0,1 1 0,0 1 0,0 0 1,0-6-1,0 0 0,0 1 0,1 0 0,0 1 1,1 1-1,1 0 0,0 1 5,1-5 0,1-1 0,1 1 0,1 1 0,-1 2 0,2 3 0,-1 3 0,0-10 0,0 3 0,1 3 0,1 5 0,1 7 245,1-16 1,3 8 0,8 21 0,35 12-106,-6 113 0,-3 54 1,-19-36-1,-4 12 1,-2 9-1,-1 6 1,-1 4-110,-3-29 1,-2 5-1,0 2 1,0 3-1,-1 3 1,0 2-1,0 1 1,0 1 0,1 0-1,-2-12 1,1 1-1,-1 2 1,1 0-1,0 2 1,-1 1 0,1 0-1,0 2 1,-1 0-1,1 2 1,0-1-1,-1 2-65,1-3 0,-1 1 0,0 1 0,0 1 0,1 1 0,-1 1 0,0 0 0,1 1 0,-1 0 1,1 1-1,-1-1 0,1 0 0,0 0 0,0 0 0,-1-6 0,1 0 0,0 0 0,-1 1 0,1-1 1,0 1-1,0 0 0,0-1 0,0 1 0,0 0 0,1 0 0,-1 0 0,1 0 0,0 0 0,0-1 0,0 2 0,0-1 0,1 1 0,-1 0 0,1 0 0,0-1 0,0 1 0,0 0 0,1 0 1,-1-1-1,0 0 0,1 1 0,-1-2 0,1 1 0,-1-1 0,1 4 0,0 0 0,-1-1 0,1 0 1,0 1-1,0-1 0,0-1 0,1 1 0,-1-1 0,0 0 0,1 0 0,-1-1 0,1 0 0,0-1-5,0 4 0,1-1 0,0 0 0,0 0 1,0 0-1,0-1 0,0 0 0,0 0 1,1-1-1,-1-1 0,0-1 0,0 0 0,1-1 1,0 9-1,1-2 0,-1-1 0,1 0 1,-1 0-1,1-2 0,0 0 0,-1-1 0,0 0 1,1-1-1,-1-1 39,0 2 0,0 0 0,0-1 0,0 0 0,0-1 0,-1-1 0,1-2 0,-1-1 0,1-1 0,-1-3 0,3 17 0,0-2 0,0-1 0,0-3 0,-1-3 0,-1-3 0,-1-4 196,1 6 1,-2-2-1,-1-5 1,0-6 0,0-7 130,6 15 1,0-9 0,-14-42-212,-28-82 1,-11-48 0,17 30-1,-1-11 1,0-9 0,-1-6 0,-1-4-1,-2 0-116,2 13 0,-1-3 0,-1-3 0,-1-2 0,0-3 0,-1-1 0,0-1 0,0-1 0,1 0 0,2 8 0,1-2 0,-1 0 0,1-2 0,-1 0 0,0-2 0,1 0 0,-1-1 0,0 0 0,0-2 0,-1 1-38,3 6 0,-1 0 0,-1-2 0,0 0 0,0 0 1,1-1-1,-1-1 0,0 0 0,1 0 0,0-1 1,0 1-1,1 0 0,1-1 0,0-1 0,1 0 1,0-1-1,0 1 0,1-1 0,0 0 0,0 0 1,1-1-1,0 0 0,0 0 0,0 0 0,0 0 0,0-1 2,1 5 1,0-1 0,0 0 0,0 0 0,1-1 0,-1 0 0,1 0 0,0 0 0,0 0-1,1 0 1,0 0 0,0-1 0,0 1 0,1 0 0,0-1 0,0 0 0,1 0 0,0 0-1,0 0 1,1-1 0,0 1 0,0 0 0,0-1 0,0 0 0,1 1 0,0-1 0,0 0-1,0 0 11,0-2 1,1 0-1,-1 0 1,1 0-1,0-1 1,1 1 0,-1-1-1,1 1 1,0-1-1,0 1 1,0 0-1,1 1 1,-1 0 0,2 1-1,-1-4 1,0 1-1,0 0 1,1 1 0,0-1-1,0 1 1,1 1-1,0-1 1,0 1-1,0 1 1,0 0 0,1 0-1,0 1 25,0-2 0,0 1 0,1-1 0,-1 1 0,2 0 0,-1 1 0,0 0 0,1 2 0,0 0 0,0 1 0,0 1 0,0 1 0,0-6 0,0 1 0,1 1 0,-1 1 0,1 1 0,0 1 0,0 1 0,0 1 0,1 2 0,0 1 75,0-8 1,1 0-1,0 2 1,0 2 0,0 1-1,1 3 1,1 1-1,1 4 1,2-24 0,1 4-1,1 3 1,2 7 0,3 8 7,5-7 0,3 10 1,5 11-1,11-5 0,4 32-329,31 96 0,-46 14 0,-9 23 0,-3 10 244,-2-17 0,-3 8 0,0 5 0,-1 5 0,0 4 1,-2-17-1,-1 3 0,1 3 0,-1 4 0,-1 1 1,1 3-1,-1 1 0,0 2 2,-1-14 0,0 2 0,-1 1 0,0 2 0,0 2 0,0 0 0,0 2 0,0 0 0,0 0 0,1 1 0,0-1 0,0-9 0,0 1 0,0 0 0,1 0 0,0 1 0,-1 1 0,1-1 0,0 2 0,0-1 0,0 1 0,0 0 0,0 1 0,0 0 0,0-2 0,0 1 0,-1 0 0,1 1 0,0 1 0,0 0 0,0 0 0,0 0 0,0 0 0,1 0 0,-1 0 0,1-1 0,0-1 0,0 1 0,0 2 0,1 1 0,0-1 0,0 1 0,0-2 0,0 1 0,1 0 0,0-1 0,0 0 0,0 0 0,0 0 0,0 0 0,1 0 0,-1-1 0,1 0 0,0 0 0,0 0 0,0 0 0,1-1 0,-1 1 0,1-1 0,0 0 0,0-1 0,0 0 0,0-1 0,1 0 0,0 1 0,0 0 0,0 0 0,1-1 0,0 0 0,-1-1 0,2 0 0,-1 0 0,0-1 0,0-1 0,1 0 0,-1-1 0,2 11 0,1-1 0,-1 0 0,1-1 0,0-1 0,0 0 0,0-1 0,0-1 0,0-2 0,0 0 0,0-1 0,0 0 0,0-1 0,0-2 0,1 0 0,-1-1 0,1-2 0,-1-2 0,0 0 17,2 8 0,0-1 1,1-2-1,-1-2 0,0-1 1,-1-4-1,0-2 1,2 9-1,-1-3 0,0-3 1,-1-5-1,-1-4-17,3 12 0,-2-7 0,-1-9 327,0 6 1,-4-35 0,-1-119-322,-6 19 0,-3-11 1,-3-10-1,-4 6 1,-4-8-1,-2-7 1,-2-5-1,0-3 1,0-3-7,2 13 0,1-3 0,-2-4 0,1-3 0,-1-1 0,0-2 0,-1-1 0,0 0 0,1 0 0,0 11 0,0-1 0,0-1 0,0-1 0,0-1 0,-1 0 0,1-1 0,-1 0 0,0-1 0,0-1 0,0 0 0,1 8 0,-1-1 0,0-1 0,1-1 0,-1 0 0,0-1 0,-1 0 0,1 0 0,1 0 0,-1 0 0,1 1 0,0-1 0,0 1 0,0-5 0,0-1 0,0 0 0,1 1 0,0 0 0,0-1 0,0 1 0,0 0 0,1 0 0,0 0 0,0 0 0,0 0 0,1 2 0,0 0 0,1 0 0,-1 0 0,1 0 0,0 0 0,1 0 0,-1 0 0,1 1 0,0 0 0,0-1 0,1 1 0,-1-6 0,1 0 0,0 0 0,0 1 0,0-1 0,1 1 0,0-1 0,0 1 0,0 0 0,1-1 0,0 1 0,1 0 0,0 0 0,0 0 0,1-1 0,-1 1 0,2 0 0,-1 0 0,0 1 0,1 0 0,-1 0 0,1 2 0,-1-5 0,0 0 0,1 1 0,0 1 0,-1 0 0,1 0 0,1 1 0,-1 1 0,0 0 0,1 1 0,0-4 0,0 1 0,1 0 0,-1 0 0,1 2 0,0 0 0,-1 3 0,1 1 0,0 2 0,0-7 0,-1 0 0,1 2 0,-1 3 0,1 2 0,0 4 0,0 4 245,1-27 1,-1 7 0,1 6 0,1 8-215,0 4 0,1 8 1,4 19-1,11 17-31,10 99 0,-16 2 0,-3 15 0,-1 6 0,-1 3 0,-1 6 0,0 6 0,-2 6 0,0-23 0,-1 4 0,-1 3 0,1 3 0,-1 3 0,0 1 0,0 2-52,0-6 0,0 3 0,0 1 1,0 3-1,0 1 0,-1 1 0,1 1 1,-1 0-1,1 0 0,-1-3 0,1 0 1,-1 1-1,0 1 0,0 1 0,0 0 1,1 1-1,-1 0 0,0 0 0,0 2 7,0-5 0,0 2 0,0 0 1,0 1-1,-1 0 0,1 1 1,0-1-1,0 1 0,0-1 1,0 0-1,1 0 0,0-1 1,-1-1-1,1 0 0,0 1 1,0-1-1,0 0 0,1 0 1,-1 0-1,1 0 0,-1-1 0,1 0-4,0-2 0,0-1 1,0 1-1,0-1 1,0 1-1,0-2 1,0 1-1,1-1 1,0-2-1,0 1 1,0-2-1,1 10 1,0 0-1,1-1 1,0-1-1,0-1 1,0-1-1,1 0 1,0-1-1,0-1 49,1 5 0,0-1 0,1-1 0,0 0 0,1-1 0,-1-2 0,1-2 0,0-1 0,1 1 0,-1-2 0,1-2 0,1-1 0,-1-2 0,0-1 0,0-2 196,2 16 1,0-2-1,0-3 1,-1-3 0,1-3 48,0 1 1,0-2 0,-1-6 0,-1-10 14,0 16 1,0-26-261,-1-42 0,-8-58 0,-4-31 0,2 0 0,-1-10 0,-2-9 0,-2 17 0,-2-7 0,-2-5 0,-1-4 0,0-4 0,0-1 0,2 13 0,0-3 0,-1-2 0,0-3 0,0-1 0,-1-1 0,1-1 0,-1 0 0,0 0 0,0 4 0,0 0 0,0-1 0,0-1 0,0 0 0,-1 0 0,1-1 0,-1-1 0,0 0 0,1 0 0,-2-5 0,1-1 0,-1 0 0,0-2 0,0 1 0,1-1 0,-1 1 0,1 0 0,0 0 0,1 2 0,0 4 0,0 0 0,1 0 0,0 1 0,0 0 0,1 0 0,0 1 0,0 0 0,0 1 0,1 0 10,-1-4 0,1 0 0,0 0 0,1 1 0,0 1 0,0 0 0,0 1 0,1 1 0,-1 0 1,1-2-1,0 0 0,1 1 0,-1 1 0,1 1 0,0 0 0,1 1 0,0 1-10,0-8 0,1 1 0,0 0 0,0 1 0,1 2 0,0 3 0,-1 3 0,1-11 0,-1 3 0,1 3 0,0 5 0,1 4 251,-1-17 0,2 7 1,2 12-252,-1 3 0,6 33 0,13 58 0,1 35 0,-1 18 0,0-10 0,1 5 0,-3 12 0,-7-7 0,-3 8 0,-2 7 0,0 5 0,-1 4 0,0 1-50,1-11 1,-2 4 0,1 2 0,0 3 0,-1 2 0,0 1-1,0 2 1,0 1 0,0 0 0,-1-7 0,0 1 0,0 1 0,-1 1-1,1 2 1,-1 0 0,1 1 0,-1 2 0,0 0 0,1 1-1,-1 1 12,0-11 0,0 2 0,-1 1 0,1 1 0,-1 1 1,1 0-1,-1 2 0,1-1 0,0 0 0,0 0 1,0 0-1,0-2 0,0 0 0,1-1 0,0 8 1,1 0-1,0 0 0,0-1 0,0 0 0,0 0 1,1-1-1,0-1 0,-1 0 0,1-1 0,0 0 0,0-2-11,1 2 1,-1 0 0,0-1 0,1 0 0,0-1 0,0 0 0,0-2 0,0-1-1,0 0 1,1-3 0,0 0 0,1 16 0,0-1 0,1 0 0,0-3 0,0-2-1,0-3 1,1-3 0,-1-3 48,4 16 0,1-4 0,0-4 0,-1-5 0,-1-4 245,-3 0 1,-1-4 0,0-5 0,2-12 245,10 14 1,-5-38-247,-15-45 1,0-49 0,0-48 0,0-8-242,0 24 1,1-6-1,-1-6 1,0-4 0,-1-5-1,-2 16 1,0-4-1,0-3 1,-2-3 0,1-3-1,-1-2 1,0-2-1,0-2-45,1 21 0,-1-4 0,1-1 0,-1-2 0,1-1 0,-1-1 0,0-1 0,-1-1 0,1 1 0,0 0 0,-1 1 0,1 1 0,0 0 0,-1 1 0,0 0 0,1 0 0,-1 0 0,0 0 0,0-1 0,0 1 0,0 0 0,-1 0 0,1 0 0,-1 0-2,0 1 0,0-2 0,-1 1 1,0 0-1,0 0 0,0-1 0,0 1 1,0 1-1,0-1 0,1 2 0,0-1 1,0 2-1,0-3 0,0 0 0,1 1 1,-1 0-1,1 0 0,0 1 0,0 1 1,0 0-1,1 0 0,0 1 0,0 1-14,1-11 1,-1 0 0,1 0-1,0 2 1,1 0 0,0 1-1,0 1 1,0 1 0,0 1 0,0-1-1,0 1 1,0 1 0,0 1-1,1 0 1,-1 2 0,2 1 0,-1 1 56,1-3 0,1 0 0,0 2 0,0 0 0,1 3 0,-1 3 0,0 4 163,-1-26 1,0 5 0,1 7 0,2 8 0,2-35 0,10 49 163,12 90 1,-10 59 0,-6 35-282,-3-30 1,0 7-1,-1 8 1,0 6 0,-2-19-1,-1 4 1,1 5-1,-1 4 1,-1 2 0,1 2-1,0 3-91,-1-16 0,0 2 0,0 3 1,-1 1-1,1 2 0,0 1 1,-1 1-1,1 1 0,1 0 1,-1 0-1,1-10 0,0 1 1,0 1-1,0 0 0,0 0 1,0 2-1,1 0 0,-1 0 1,1 1-1,-1 0 0,1 0 0,0 1 7,-1-1 0,1 1 0,-1 0 0,0 1 0,1 0 1,0 1-1,-1 0 0,1 0 0,0 0 0,1 0 1,-1-1-1,1 0 0,1-1 0,-1-2 0,1 0 1,1-1-1,-1 0 0,1 0 0,0 0 0,0 0 1,0 0-1,1-1 0,-1 0 0,1 0 0,0-1 0,0 1-7,1 4 0,0-1 0,0 1 1,1 0-1,-1-1 0,1 0 1,0 0-1,0-1 0,0-1 1,1 0-1,-1-1 0,1-1 1,1 10-1,0-2 0,1 0 1,-1 0-1,1-2 0,0 0 1,0-1-1,1-1 0,-1 0 0,0-1 42,1 3 1,1-1 0,0-1 0,0-1 0,-1 0 0,1-1-1,0-2 1,-1 0 0,0-2 0,0 2 0,-1-1 0,1-1 0,-1-1-1,0-2 1,0-1 0,-1-2 0,1-1 80,0 9 0,1-1 0,-1-2 0,0-2 0,0-4 0,-1-3-78,2 16 0,0-2 0,-1-10 0,-2-14 0,0-3 0,-2-34 0,-6-67 0,-2-32 0,0-9 0,-2-15 0,-3-10 0,-4 18 0,-2-7 0,-2-6 0,-2-4 0,0-4 0,0-2 0,3 15 0,-1-3 0,0-3 0,0-3 0,0-1 0,-1-1 0,0-1 0,0 1 0,0 1 0,0 8 0,1-1 0,-1 0 0,0 0 0,0 0 0,-1-1 0,1 1 0,0-1 0,-1-1 0,1 1-50,0-4 1,-1 0 0,0-1 0,0-1 0,0 1 0,0 0-1,0-1 1,1 2 0,-1 0 0,1 0 0,0 5 0,1 0 0,0 0-1,0 0 1,0 1 0,0 0 0,0 1 0,0 0 0,1 0-1,-1 1-7,0-5 1,0 0 0,-1 0-1,1 0 1,0 2 0,1-1-1,-1 2 1,2 0 0,0 0-1,0-3 1,0 0 0,2 0 0,-1 2-1,1 0 1,1 1 0,-1 1-1,0 1 57,0-5 0,0 0 0,0 2 0,0 1 0,0 1 0,2 2 0,0 4 0,0-16 0,1 4 0,1 2 0,1 4 0,-1 4 163,0 2 1,1 3 0,-1 5 0,2 8 0,-2-29 0,6 34 819,4 58-925,5 86 1,-5-8 0,1 19 0,-1 11 0,1 1-59,-1-18 0,1 3 0,-1 2 0,1 5 0,0 2 0,0 4 0,-2-15 0,1 4 0,0 2 0,-1 2 0,1 2 0,0 2 0,1 1 0,-1 2 0,1 1 0,-1-13 0,1 2 0,-1 1 0,1 2 0,0 0 0,0 2 0,0 1 0,0-1 0,1 1 0,0 0 0,-1 0 0,1-1 0,0-4 0,-1 0 0,1 0 0,0 0 0,0 1 0,0 0 0,0-1 0,1 1 0,-1 0 0,1 1 0,-1-1 0,1 0 0,0 0 0,0 1 0,0 0 0,0 1 0,1 0 0,-1 0 0,1 1 0,-1-1 0,1-1 0,0 0 0,-1 0 0,1-1 0,0-1 0,0-2 0,1 9 0,-1-2 0,1 0 0,0-1 0,0 0 0,0-2 0,0 0 0,0 0 0,0-2 0,0 0 0,0-2-16,1 11 1,1-1-1,-1-1 1,1-1 0,-1-1-1,1-2 1,-1 0 0,0-2-1,0-2 1,1 12 0,0-1-1,-1-2 1,1-2 0,-2-2-1,1-3 1,-1-3 15,0 11 0,0-3 0,-1-3 0,0-5 0,0-4 140,0-2 0,1-2 1,-1-8-1,-2-13 1,3 24-1,-11-123 1,-2-33-43,-3-10 0,-3-14 0,-3-12 1,1 33-1,-1-5 0,-2-4 1,-1-5-1,-1-3 0,0-3 1,-1-1-146,2 10 0,-1-3 0,-1-3 0,0-2 0,-1-2 1,0-1-1,0-1 0,-1 1 0,1-1 0,1 1 1,0 6-1,1 0 0,0-1 0,0 0 0,-1 0 1,1 0-1,0-1 0,-1-1 0,1 1 0,-1-2 0,0 1 4,1 3 0,-1-1 0,0-1 1,0 0-1,-1 0 0,1-1 1,0 1-1,0-1 0,0 0 1,1 1-1,-1 0 0,2 0 1,-2-7-1,1 1 0,-1-1 1,2 1-1,-1 0 0,0 0 1,1 0-1,0 0 0,0 0 1,1 0-1,0 0 43,0 1 0,0-1 0,0 1 0,1 0 0,0 0 0,0 0 0,1 0 0,-1 0 0,1 1 0,0 0 0,0 0 0,0 3 0,1-1 0,0 1 0,0 1 0,0-1 0,0 1 0,0-1 0,1 2 0,0-1 0,0 1 0,0 0 0,0-5 0,1 0 0,-1 0 0,1 0 0,0 1 0,1 1 0,-1 0 0,1 1 0,0 2 0,0 1 0,-1-9 0,1 2 0,0 0 0,1 2 0,-1 1 0,1 1 0,0 2 0,1 2 0,-2-16 0,1 1 0,1 2 0,-1 3 0,1 4 0,1 5 0,-1-9 0,1 4 0,1 7 0,0 13 491,-1-7 1,1 27-165,1 44 1,1 76 0,2 51-267,-1-45 1,0 6 0,0 6 0,0 6 0,-1-5 0,0 6-1,-1 5 1,1 3 0,-1 4 0,0 2-114,1-17 0,-1 3 0,1 3 1,-1 3-1,1 0 0,-1 2 0,1 1 1,-1-1-1,1 0 0,0-4 0,0-1 1,0 2-1,0 0 0,0 0 0,1 1 1,-1 0-1,0 1 0,0 1 0,0-1 5,1-2 0,-1 0 0,0 1 0,1 1 0,-1 1 1,0-1-1,1 0 0,-1 0 0,1 0 0,-1-2 1,1 0-1,0 3 0,-1 0 0,1 0 0,0-1 1,-1 0-1,1-1 0,0 0 0,0 0 0,0-1 0,0 1-8,0-4 0,-1 1 1,1 0-1,0-1 0,-1 1 1,1-2-1,0 0 1,0 0-1,1-1 0,0-2 1,0 14-1,1 0 1,0-2-1,0 0 0,0-1 1,1-2-1,-1 0 0,1-1 48,0 4 1,1 0 0,0-2-1,-1 0 1,1-2 0,0-2 0,0-1-1,0 5 1,1-2 0,-1-2 0,0-1-1,1-3 1,-1-3 251,3 19 1,0-4 0,0-5 0,-1-4-210,-1 7 1,-1-6 0,0-11-1,2 0 1,-4-38 0,-6-56-234,-9-84 0,3 30 1,-3-12-1,-1-8 0,-1-4 182,1 10 0,0-4 1,-2-3-1,0-4 0,0-2 1,0-1-1,2 11 0,0-2 1,-1-2-1,1-1 0,-1-2 1,0-1-1,0-1 0,0-1 15,0-1 0,-1-2 0,1-2 0,-1-1 0,1 0 0,-1-1 0,1 0 0,0 0 0,0 2 0,1 1 0,0 0 0,0 0 0,-1 0 0,2 0 0,-1 1 0,0-1 0,1 1 0,0 0 0,1 3 0,-1 0 0,1 0 0,0 0 0,0 0 0,1 1 0,0 0 0,0 0 0,1 1 0,-1-6 0,1 1 0,1 0 0,-1 0 0,1 1 0,1 1 0,-1-1 0,1 1 48,0 2 1,0-1 0,0 1-1,0 0 1,1 1 0,0 1 0,0 1-1,1 1 1,0-3 0,0 2-1,1 0 1,0 1 0,1 2 0,-1 1-1,1 3-48,-1-17 0,1 1 0,0 4 0,1 2 0,-1 6 140,1 1 0,0 2 1,0 7-1,2 13 1,1-29-1,0 126 1,2 30-60,0 5 1,0 12-1,0 10 1,0-18 0,0 6-1,0 5 1,0 5-1,1 3 1,-1 1-82,1-5 0,0 4 0,0 3 0,0 2 0,0 2 0,1 1 0,0-1 0,0 0 0,-1-6 0,1 0 0,1 1 0,-1 0 0,1 1 0,0 0 0,-1 1 0,2 1 0,-1 0-50,0-5 1,1 2 0,-1 0 0,1 1 0,0 0 0,0 1-1,0-1 1,1 0 0,-1-1 0,0 0 0,-1-4 0,1 0 0,0 0-1,0-1 1,-1 1 0,1-1 0,0-1 0,0 0 0,0 0-1,0-1 3,1 5 0,0-1 0,0 1 1,0-2-1,1 1 0,-1-2 1,1 0-1,-1-2 0,1 0 1,1 14-1,0-1 0,1-1 1,0-1-1,-1-2 0,1-2 1,0-1 46,1 1 0,0-2 0,0-1 0,0-3 0,0-1 0,0-3 0,0 2 0,0-1 0,0-3 0,0-3 0,-1-2 245,1 2 1,-1-3 0,0-3 0,-2-5-1,4 41 1,-2-24 0,-1-42 0,-18-97-214,-2-11 0,-4-17 0,2 5 0,-3-9 0,0-8 0,-2-4-32,1 13 0,-1-4 0,-1-4 0,0-2 0,-1-2 0,2 1 0,1 7 0,0 0 0,1-2 0,0-1 0,-1 0 0,1-1 0,-1-1-54,2 5 1,-1-1 0,0-1 0,0-1 0,0 1 0,1-1-1,0 0 1,0 2 0,0-11 0,0 1 0,1-1 0,0 1 0,0 1-1,1-1 1,0 1 53,1 4 0,0 0 0,1 0 0,0 1 0,0 0 0,0 0 0,1 1 0,0 2 0,-1 0 0,1 1 0,0 0 0,1 0 0,0 2 0,0 0 0,1-5 0,0 1 0,0 1 0,1 1 0,0 2 0,0 1 0,-1-6 0,1 1 0,-1 2 0,2 3 0,0 4-246,0-2 0,1 4 0,0 3 0,1 4 200,-1-6 0,1 4 0,2 20 0,4 20 0,5 133 46,-3-37 0,0 7 0,1 10 0,0 4 0,1 9 0,0 8 0,1 4 0,-1 1 0,0-12 0,0 3 0,0 3 0,0 3 0,1 0 0,0 2 0,1 0 0,-1-16 0,1 1 0,0 0 0,0 2 0,1 0 0,-1 1 0,2 0 0,-1 1 0,0 1 0,1-4 0,0 2 0,0 1 0,0 1 0,0 0 0,1 0 0,0-1 0,0 0 0,0-2 0,0 0 0,1 1 0,0 1 0,0-2 0,0 0 0,0-1 0,1 0 0,-1-2 0,1 0 0,0-1 0,3 15 0,0-1 0,0-2 0,0 0 0,0-2 0,0-2 0,-1-2 0,0 3 0,0-2 0,0-1 0,-1-3 0,0-2 0,0-5 0,3 15 0,1-5 0,-2-4 0,-1-5 192,-3 3 0,0-6 0,-2-13 0,8 7 0,-27-142-192,-2-12 0,-4-18 0,0 13 0,-3-10 0,-2-7 0,-1-4 0,5 28 0,-2-4 0,-1-2 0,0-2 0,-1-2 0,1 0 0,-1-1 0,2 6 0,0-1 0,-1-1 0,1-1 0,-1 0 0,1-1 0,-1-1 0,0-1-10,1 4 1,0-1 0,-1 0 0,1-2 0,-1 0 0,1 0 0,0 0 0,0 1 0,1-1 0,-2-8 0,0-1-1,1 1 1,0 0 0,0-1 0,1 1 0,0 0 0,1-1 9,1 1 0,0 0 0,1-1 0,0 1 0,0 0 0,1 0 0,0 2 0,0 1 0,0-5 0,0 2 0,0 0 0,1 2 0,0 0 0,1 1 0,0 0 0,1-9 0,0-1 0,1 2 0,1 1 0,0 4 0,1 3 196,0 5 1,-1 2-1,2 3 1,0 5 0,3 6-74,1-20 1,2 8 0,2 47-124,0 89 0,1 15 0,2 25 0,1 13 0,-1 1 0,-2-28 0,0 3 0,-1 4 0,1 2 0,-1 3 0,1 0 0,1 0 0,0 0 0,0 0 0,1 2 0,-1 2 0,2 0 0,-1 2 0,0 0 0,1 1 0,0-1 0,0 2 0,1 1 0,-1 0 0,1 2 0,0-1 0,0 0 0,-1-1 0,1-2 0,-1-6 0,0 1 0,-1-1 0,1-1 0,-1 0 0,1-1 0,0-1 0,0 0 0,0-1 0,2 15 0,0 0 0,1-2 0,0-1 0,-1-1 0,1-1 0,-1-3 0,0 3 0,0-2 0,-1-2 0,0-2 0,1-1 0,0-1 0,1 8 0,0-3 0,1-1 0,-1-2 0,-1-2 0,1 8 0,-1-3 0,0-3 0,0-3-328,1 11 0,0-5 0,-1-6 290,-1 22 1,-1-22 0,3-37 1020,-9-97-922,-1-21 0,-1-23 1,-4-8-1,-4 14 1,-3-8-1,-3-4 1,-1-4-1,1-3 0,3 9 1,-1-1-1,0 1 1,1-1-1,-1 0 1,0 1-1,1-1 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21:06.621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1329 124 24575,'-11'47'0,"1"0"0,4-10 0,2 0 0,0 2 0,2 7 0,1 2 0,0 1-246,1-7 0,0 1 0,0 1 0,0 0 147,0-2 1,0 1 0,0 0-1,0 1 1,0 0 0,0 3-1,0 0 1,0 0 0,0 1-1,0 0 17,0-7 0,0 0 0,0 1 0,0 0 0,0 0 0,0 0 0,0 0 0,0 1 0,0-1 0,0 0 0,-1 1 0,1-1-8,0 0 1,-1 0-1,0 0 1,1-1 0,-1 1-1,-1-1 1,1 6 0,0 0-1,-1-1 1,1 1-1,-2-1-9,0-2 1,0 0 0,0 0-1,-1-1 1,0 0 0,0-1-1,0-1 1,1 1 0,-1-2-1,-1 1-24,-1 8 0,0-1 0,-1-1 0,1 0 0,1-6 0,-1 1 0,2-2 0,-1 0-41,-1 7 0,0-1 0,1-2 0,1-6 0,1-1 0,1-1-328,0 11 0,0-3 0,1-3 0,1-4 164,0-10 0,0-5 0,-2-6 135,-2-48 0,-1 3 0,-2-5 1,0-4 192,0-4 0,-1-4 0,1-3 0,0-1 0,2 10 0,-1-1 0,2-2 0,0 0 0,0-2 0,0 0-25,0 4 1,1 0-1,0-1 1,0-1 0,1 0-1,-1-1 1,1 0-1,0 0 1,0 0 0,1 0-1,0 0 1,-1 0-1,1-1 1,1-1 0,-1 0-1,0 0 1,2 0 24,-1 3 0,0-2 0,1 0 0,-1 0 0,1 0 0,1 0 0,-1 0 0,1-1 0,0 2 0,2 0 0,-1-4 0,2 1 0,0-1 0,1 1 0,0 0 0,0 1 0,1-1 0,1 2 0,0-1-32,-1 3 0,2 0 0,0 0 0,0 0 0,1 1 0,0-1 0,1 3 0,-2-1 0,2 2 0,0-5 0,1 1 0,0 2 1,0-1-1,0 2 0,0 1 0,0 1 32,3-6 0,0 2 0,-1 1 0,1 2 0,-1 0 0,0 1 0,1 0 0,-1 3 0,-2 2 351,4-12 1,-2 6-352,-1 3 0,-2 15 0,-4 31 0,-3 13 0,-4 10 0,-3 3 0,-4 4 0,-1 4 0,1-3 0,-2 3 0,0 1 0,0 1 0,1-5 0,0 1 0,0 0 0,0 1 0,-1 0-82,1-3 0,-1-1 0,0 1 0,0-1 0,1 2 0,0 0 0,0 3 0,0 0 0,1 0 0,1 2 0,-1-1 0,1 0 0,1 2 0,0 1 0,1 0 0,0 0 0,1 0 0,-1-1 0,0-2 0,1 0 0,0 0 0,0 0 0,1 0 0,0-1 31,1-2 0,1 1 0,0-1 0,0 0 0,0-1 1,1-1-1,-1 2 0,0-1 0,1-2 0,-1 1 0,0-2 191,1 4 0,0 0 1,0-3-1,1 0 1,0 4-1,0-2 1,1-3 104,3 8 1,1-4 0,-2-8 0,1-3 737,2 11 0,-2-13-656,0-28 1,-3-23 0,-3-14-188,2 3 0,1-4 1,0-2-1,-1 0 1,0-2-1,0-2 1,1-1-52,-1 1 0,1 0 1,-1-2-1,1-1 0,-1 1 1,1 5-1,-1 0 0,0-1 1,1 0-1,-1 1 1,1-2-2,-1 0 1,1-1-1,0-1 1,0 1 0,0 1-1,0-1 1,0-5-1,1 1 1,0 1 0,0-1-1,0 1-88,1 3 0,0-2 0,0 2 0,0 1 0,1 0 0,2-4 0,1 0 0,0 2 0,2 2 0,2-7 0,1 4 0,2 1 0,1 6 0,2 2 0,4 3 177,14-2 1,3 3 0,-1 2 0,1 4-178,5 7 0,0 2 0,-9 2 0,-4-1 0,6-5 0,-9 7 0,-8 14 0,-5 17 0,1 22 0,-12-2 0,-2 7 0,0-3 0,-2 3 0,-1 1 0,0-6 0,-1 0 0,-1 1 0,0 1-110,0 3 1,-1 1 0,-1 0 0,0 1-1,-1-7 1,-1 0 0,0 1 0,-2 0-1,0-1 11,0 2 1,-2-1 0,1 0-1,-2 0 1,-2 0 0,0 1-1,-2-1 1,-1 1 0,0-1-1,-2-1 2,0 0 0,-2-1 0,0 1 1,-1-2-1,2 1 0,-2 5 0,2 0 1,-1-1-1,2 0 97,2-2 0,1 0 0,0-1 0,2 1 0,1-3 0,1 1 0,1-1 0,2 0 163,-1 9 1,2 0 0,1 0 0,1-4 0,1-1 0,0 0 32,2-3 1,1-1-1,0-3 1,0 5 0,1-5 5,-2-6 1,4-7-1,2-13-202,0-37 0,-1-7 0,-2-8 0,-1 3 0,0-4 0,0-3 0,2 4 0,-1-2 0,0-2 0,1 0-90,-1 3 1,1-1-1,-1 0 1,1-2 0,0 0-1,2 5 1,-1-2 0,2 0-1,0 0 1,0 0-1,1-1 19,-1 4 1,2-1 0,0 0 0,0 0-1,1 0 1,0 0 0,1 0 0,-1 2 0,1-1-1,0 1 1,0 0 0,1 0 0,1 0-1,1 0-19,2-6 1,3 1-1,-1-1 1,2 2 0,-1-1-1,-1 2 1,1-3 0,0 1-1,-1 0 1,-1 2-1,-1 0 38,0-1 1,0 0 0,-2 2 0,-1 0 0,0 5 0,0 1 0,-1 0 0,-1 2 51,3-6 0,0 1 0,-1 2 0,-1 2 0,1 2 0,0 0 491,6-9 1,0 2-455,-1-2 1,0 17-38,-2 36 0,-21 19 0,-10 13 0,5-7 0,-1 5 0,-2 2 0,-1 0 0,0-3 0,-2 0 0,-1 2 0,-1 0 0,0 1-76,1-2 0,-2 0 1,1 1-1,0 0 0,0 2 1,0-1-1,4-3 1,-1 0-1,1 1 0,-1 1 1,2-1-1,0 1 0,-1 0 5,0 2 1,1 0 0,0 1 0,0-1-1,0 2 1,2-1 0,0 0 0,1 2 0,1-1-1,0 2 1,1-1 0,1 0 0,1 0-1,1 1-5,1-2 0,1 2 1,2-1-1,-1 0 0,1 0 1,1-1-1,-1 0 1,0 4-1,0-1 0,0 0 1,2-1-1,-2 0 0,2 0-4,0-4 0,1 0 0,-1-1 1,2 0-1,0-1 0,-1-2 0,1 3 1,0-2-1,1-1 0,0 0 0,1-2 220,0 0 0,1 0 1,1-1-1,0-2 1,-1 5-1,1-2 1,2-3 104,7 2 1,3-5 0,-6-6 0,3-4 737,20 1 0,-11-6-745,6-15 1,-19-25-239,-6-1 0,-3-6 0,-4-10 0,-3-7 0,-2-3 0,1 11 0,0-1 0,-1-3 0,-1-1 0,1 0 0,2 3 0,-1-2 0,1 0 0,0 0 0,0-1 0,1-2-12,0 5 0,1-1 0,0-1 0,1 0 1,-1-1-1,1 1 0,0 0 0,0 0 0,0 0 1,0 0-1,1-1 0,-1 1 0,2 0 1,-1 0 11,1-1 0,1-1 0,0 0 0,0 0 0,0 0 0,0 2 0,1 0 0,-1-3 0,0 1 0,1 0 0,0 1 0,0 1 0,0 1 0,1-3 0,0 1 0,0 1 0,1 1 0,1 3 0,0-1 0,0 2 0,2 3 0,3 5 265,11-5 0,2 8 0,10-4-265,2 24 0,-15 6 0,-6 23 0,-4 10 0,-4 11 0,-6 7 0,-4-12 0,-3 2 0,-2 3 0,-1 2-82,0-1 0,0 2 0,-2 2 0,1 1 0,0 1 0,2-10 0,0 1 0,1 0 0,-1 1 0,1 1 0,0-1 0,0 2 16,0 3 0,0 0 1,0 1-1,0 1 1,1 0-1,0 0 1,0 0-1,2-4 1,0 0-1,0 0 1,1 1-1,-1 0 1,1 0-1,1 0 0,-1 0 4,2 1 1,0 1-1,0 0 1,0 0-1,1 0 1,0 0-1,0 0 1,0-1 0,-1-2-1,0-1 1,1 0-1,0 0 1,-1-1-1,2 1 1,-1-1-1,0 0-14,1 5 0,1-1 1,-1 1-1,1-1 0,-1-1 1,1 0-1,-1-1 1,0 3-1,-1 0 0,1-1 1,-1-2-1,1 1 0,-1-2-23,2 4 1,-1-1 0,0-1-1,1-1 1,-2 0 0,1-4-1,-1-1 1,0-1 0,-1 0-1,2 0 22,-2 2 0,2-1 1,-1-1-1,-1 0 1,-1 6-1,-1-1 1,0-1 76,1-3 0,0-2 0,-1 0 0,-5 8 0,0-5 0,4-8 0,-1-4 0,-3 11 0,-1-42 0,1-26 0,2-13 0,1 10 0,1-5 0,0-2 0,-1-2 55,0-2 0,0-2 0,0-1 0,0-2 0,1 1 0,1 6 0,0-1 1,-1 0-1,2-1 0,0 0 0,0 0-55,0-3 0,1-1 0,0 0 0,0-1 0,1 1 0,-1 0 0,1-1 0,0 1 0,0 0 0,0-1 0,0 1 0,1 0 0,0 0 0,1 0 0,-1 0 0,1 0 0,1 1 0,0 1 0,2-4 0,-1 0 0,2 2 0,1 0 0,0 3 0,1-4 0,1 1 0,1 3 0,0 3 0,1 3 0,0 3 0,3 6 491,22-6 1,-11 47-296,-12 11 1,-5 8-1,-1 5 1,-3 8 0,0 2-108,-1-7 0,0 1 1,0 2-1,0 2 0,-1-1 1,-1-2-1,1-1 0,-1 2 1,-1 0-1,1 1 1,-1 1-161,0-3 1,0 2 0,0 0 0,-1 1-1,1 0 1,-1 0 0,0 0 0,-1 1 0,1 1-1,-1 0 1,-1 1 0,1-1 0,-1 1-1,0-1 5,0-4 0,0 1 1,-1-1-1,1 0 1,-1 1-1,1-1 1,-1 1-1,1-1 1,0 4-1,0 1 1,-1 0-1,1-1 1,0 0-1,0 0 0,1 0 54,0-3 0,0 1 0,0-1 1,1 0-1,-1-1 0,1 1 0,-1-2 1,1 5-1,-1 0 0,0-1 0,1-1 1,-1 0-1,1-1-98,-1 4 1,1-1 0,-1-1 0,1-1-1,0 0 1,-1 5 0,1 0 0,0-2-1,-2-2 26,1-6 0,0-2 1,0 0-1,0-1 0,0 9 1,1-1-1,0 0 247,0-1 1,0-2 0,0-1 0,1-4 0,-1-2 0,-1-1 81,-1 9 1,-2-3 0,1-7 0,-1-3 205,-6 14-451,6-18 0,-3-14 0,-2-36 0,2-2 0,-1-9 0,-1-3 0,-2-2 0,0-5 0,-1-2 0,0-2 81,3 8 1,0 0 0,0-2 0,-1-1 0,1 0 0,0 2 0,1 1 0,-2 1 0,1-1 0,1 1 0,-1 0 0,0 1 0,-1-7 0,1 1 1,-1 0-1,0 1 1,0 3-1,-1 2 0,0 1 1,-1 3-1,0 5-82,-3 0 0,-2 6 0,-18-1 327,12 34 1,8 12 0,3 8-132,1 12 1,3 8-1,1-6 1,1 5 0,0 2-167,5-12 1,-1 2-1,0 1 1,2 1 0,-1 0-1,1 3 1,0 2-1,1 0 1,-1 0 0,2 2-113,-1-4 0,1 1 0,1 0 0,-1 1 0,1 0 0,-1 0 0,1-1 0,-1 2 0,1-1 0,0 0 0,0 0 0,0 1 0,0 0 0,0 1 0,0-1 0,0 0 0,0 0 0,0-1 0,0-4 0,0 0 0,0-2 0,0 1 0,0-2 0,0 0-28,0 2 1,-1-1 0,1-1 0,0-1-1,1-2 1,0 2 0,0 0 0,0-3-1,2 0-61,-1 2 1,1-2 0,0-2 170,2 5 0,1-5 0,8-1 491,4-22 1,-4-23-165,3-22 1,-11-4 0,-4-8-219,0 15 0,0-4 0,-1-1 0,-1-2 1,-3 1-1,-1-3 0,0 0 0,-1-1 1,-1-2-186,1 2 0,0-2 1,-1-1-1,0 0 0,0-1 1,0 0-1,0 4 1,1 0-1,-2-1 0,1 0 1,0 0-1,0-1 0,0 0 5,-1-2 1,1-1 0,0-1 0,-1 0-1,1 0 1,0 1 0,1 0 0,0 3 0,1 0-1,0 0 1,1 1 0,-1 0 0,1 0-1,0 1-28,1-4 1,0 0 0,1-1-1,0 2 1,0 2 0,0 2-1,0-8 1,0 2 0,0 3-1,1 6 590,0-10 1,0 11 491,0 13-831,0 44 1,0 17 0,0 0-1,0 5 1,0 3-153,0 0 0,0 2 0,0 2 0,0 0 0,1-6 0,0-1 0,1 1 0,0 1 0,-1 0-82,1-4 0,0 0 0,0 2 0,0-1 0,1 1 0,-1-1 0,0 1 0,0-1 0,0 1 0,0-1 0,1 1 0,-1-1-8,0 1 1,1-1-1,-1 1 1,1-1 0,0 0-1,1-1 1,0 7 0,1-1-1,0-1 1,1 1-1,-1-2-20,1-2 1,0-1 0,0-1 0,-1 0-1,2-2 1,1 3 0,1-1 0,-1-1-1,2-2-107,0 8 0,1-2 0,1-3 217,6 7 0,1-5 0,-4-12 0,2-5 491,17 0 1,-13-15-1,-8-17 1,-5-34-296,-3 7 1,-1-6-1,-4-2 1,-1-4 0,-2-4-88,-1 5 0,-2-2 0,1-2 0,-2 1 1,2 7-1,-1-1 0,0 1 0,-1-1 1,0 0-209,-2-1 1,-1-1 0,1-1-1,-1 2 1,1 0 0,2 4-1,0 0 1,1 1 0,0 0-1,1 2-10,-1-6 1,2 2 0,0 0-1,1 3 1,-1-2 0,1 1 0,1 5 108,2-1 0,0 8 983,0 3-738,6 68 1,-1-15 0,1 4 0,0 4-124,0 1 1,0 2 0,1 2 0,0 0 0,0 1 0,2 0 0,-1 1 0,0 0-222,-2-5 1,0 0 0,0 1-1,-1-1 1,2 0 0,0 0-1,1 0 1,0-1 0,0 0-1,-1 1 25,0-2 0,0 1 0,-1-1 0,1 0 1,0-1-1,3 6 0,-1 0 0,1-2 0,-2-1 74,1 5 0,0-1 0,-1-2 0,3 7 0,1-6 0,-4-10 0,2-14 0,3-30 0,-4-13 0,-5-11 0,-6 3 0,-3-4 0,-2-4 0,-1-1 0,2 5 0,-2-2 0,0-1 0,-2-2 0,1 1 0,-1-2 0,1 3 0,-1 0 0,0-2 0,0 1 0,-1-1 0,-1 0 0,1-1-62,-1 2 1,-1 0-1,0-1 1,0 0-1,-1-1 1,1 1-1,0-1 1,1 1 0,1-1-1,0 1 1,0-1-1,0 0 1,1 1-1,0-2 1,0 1-1,0 0-9,1-1 1,-1 0 0,0-1 0,1 1-1,0 0 1,0 0 0,1 1 0,0 1 0,-1-5-1,2 0 1,-1 1 0,1 2 0,1-1-1,1 3-119,-1-4 1,2-1 0,0 3 0,0 3-1,0 9-4,-2-2 1,2 17 0,3 43 0,2 26 193,-1-17 0,0 6 0,0 4 0,0 1 0,0 0 0,0-2 0,0 0 0,0 1 0,0 2 0,0-1 0,0 2 0,0-3 0,0 1 0,0 0 0,0 1 0,0 0 0,0 0 0,0-1 0,1 0 0,0 0 0,0-1 0,0 1 0,1-1 0,-1 1 0,1-1 0,-1-1 1,2 0-1,-2 0 1,2-1-1,-1 0 1,1-2 0,1 0-1,1 5 1,0-1-1,0-2 1,2-1 0,0-2-1,3-1 0,0-2 0,2-2 0,-1-3 0,6 14 0,3-11 0,10-18-109,-9-36 0,-12-14 0,-5-9 109,-1 1 0,-2-4 0,-1-2 0,-1 2 0,-3-1 0,0-2 0,-1-1 0,0 4 0,0-1 0,-1-1 0,0-1 0,-2 0 0,1 6 0,0 0 0,-1 0 0,-1 0 0,0-1 0,-1 0 81,-1-1 1,0-1 0,-1 0 0,-1 0 0,0 1 0,1 0 0,1 3 0,0 0 0,0 0 0,0 1 0,0 0 0,1 1 95,-2-3 1,1 0 0,-1 0-1,1 3 1,1 1-178,-2-13 0,1 2 0,2 27 0,3 38 0,3 17 0,3-2 0,2 4 0,1 4 0,1 1 0,-1-1 0,2 3 0,0 1 0,1 1 0,0 1 0,0-2 0,1 2 0,0 1 0,1 1 0,-1-1 0,1 0 0,0-2 0,-1 1 0,2-1 0,-1 0 0,1 0 0,0 0 0,-1-2 0,2 0 0,-2 0 0,2 0 0,-1-2 0,1 0 0,1 2 0,0 0 0,0-1 0,0-1 0,0-2 0,3 4 0,0-2 0,0-1 0,0-2 295,0 1 0,1-2 1,0-5-296,1 2 0,-1-16 0,0-51 0,-9-9 0,-7-8 0,-4 15 0,-2-4 0,-3-1 0,-1-2 0,0 0 0,-2-1 0,-1-1 0,-1-1 0,0 0 0,2 7 0,-1-2 0,0 1 0,0 0 0,-1-1 0,0 0-19,-1-1 0,-2-1 0,1 1 1,0-1-1,-1 2 0,2-1 0,-2-2 1,2 0-1,-1 1 0,1 1 0,0 0 19,-2-5 0,1 1 0,0 1 0,1 3 0,1-2 0,0 2 0,2 7 0,-5-6 0,14 59-7,2 9 1,3 5 0,3 7 0,3 3 6,-2-9 0,1 2 0,0-1 0,1-1 0,1-2 0,1 1 0,1 0 0,-1 0 0,2 0 0,3 11 0,0 0 0,3-1 0,0-2 0,-2-5 0,0-1 0,2-2 0,0-3 0,12 7 491,0-20 1,-7-13-165,-6-8 1,-9-19 0,-5-11-165,0 4 1,0-3 0,-2-3 0,1-9 0,-1-2 0,-1-2-274,1 6 1,0-2 0,-2-1 0,0 0-1,-1 9 1,0-2 0,-1 1 0,-1 0-1,0-1 11,0-2 1,-2-1 0,0 0-1,0 0 1,-1 1 0,0 0-1,0 0 1,0-1 0,-1 2-1,0-2 35,-1 1 0,0-1 1,-1 0-1,1 0 1,-1 1-1,2 2 1,0 0-1,1 1 1,-1-1-1,0 1 64,-1-6 0,1 0 0,-1 1 0,1 2 0,0-3 0,2 1 0,0 4 491,0-8 1,2 10 491,1 15-787,0 44 1,2 18-1,2 0 1,2 5 0,0 3-189,-2-11 1,1 1 0,0 1 0,-1 2 0,2-2 0,1 2 0,1 0 0,0 0 0,1 1 0,-1-1-108,0 2 1,0 0 0,0 1-1,0-2 1,2 1 0,-2-4-1,2 0 1,0 0 0,0-1-1,0-1-42,1 8 1,1-2-1,-1-1 1,1-2-1,-1 3 1,0-2-1,1-3 11,5 5 1,0-5 129,4 6 0,2-35 0,-12-55 0,-4 8 0,-2-5 0,-4 10 0,-1-2 0,-2-3 0,0-1 0,0 1 0,0-2 0,-1-1 0,0-1 0,-1-1 0,1 4 0,-1-1 0,0 0 0,0-2 0,-1 1 0,0-2-66,-1 4 0,1-3 0,-1 0 0,-1 0 0,1 0 0,1 1 0,-1 1 1,1-3-1,0 1 0,1 0 0,-1 0 0,1 2 0,0-2 66,-1-6 0,0-1 0,0 1 0,1 1 0,0 3 0,2 3 0,0 0 0,0 5 0,2 5 0,0-3 0,2 16 0,4 36-167,-1 6 1,2 5-1,-1 1 1,0 5-1,1 1 167,1 8 0,0 3 0,1 3 0,-1-6 0,1 3 0,1 1 0,-1 1 0,-1-11 0,-1 1 0,1 1 0,0 1 0,1 0 0,0-1 0,1 3 0,1-1 0,0 2 0,0-1 0,1 0 0,0 1-64,0 3 1,1 0 0,0 1 0,0-1 0,1 0 0,0-1 0,0-4 0,0 1 0,1-2 0,0 0 0,0 0 0,0-2 63,2 2 0,-1 1 0,1-3 0,0 0 0,0-3 0,6 11 0,-1-3 0,0-6 0,-2-2 0,1-12 0,6-19 0,-15-26 0,-4-6 0,-2-6 0,0 0 0,-2-5 0,-2 0 0,-3 2 0,-2-1 0,-1-1 0,0-2 4,0 2 1,0-1 0,0-2 0,-1 0 0,-1-1-1,-2-3 1,-1 0 0,-1-1 0,0 0 0,0-1-5,2 5 0,-1 0 0,0 0 0,0-1 0,0 1 0,0-1 0,1 2 0,0-1 0,-1 1 0,1 0 0,-1 0 0,2 0 0,-2-5 0,0-2 0,2 2 0,-1 1 0,1 2 0,0-1 0,-2 1 0,3 3 0,1 5 0,2-7 0,1 19 0,2 51-125,3 14 1,1 10-1,1-18 1,1 2-1,0 1 1,0 1 124,1 8 0,-1 2 0,2 0 0,0 1 0,0-8 0,0-1 0,1 1 0,1 0 0,-1 1 0,1-1 0,0 1 0,1 0 0,1 0 0,-1-2 0,0-1 0,0 0 0,1-1 0,-1 0 0,1-1 0,1 4 0,1 0 0,-1-2 0,1-1 0,1 1 0,-1-2 0,2-4 327,3 0 1,1-10 0,3-13-1,-7-39 1,-8-3 0,-3-9-188,-2 1 0,-2-6 1,-2-1-1,-1 5 1,-2-1-1,0-1 1,-2-2-231,0 5 1,-1-2-1,0-2 1,-1 1 0,0-1-1,2 5 1,-1 1 0,0-2-1,0 1 1,0 0-1,0-1-74,-1 0 0,0-1 0,-1 0 0,1 1 0,0 0 0,0 1-33,1 0 0,1-1 1,-1 2-1,1 1 0,0 4 442,-3-9 1,2 4 0,-2 15 0,0 19-50,8 33 1,6 15-1,0-12 1,1 3 0,0 1-34,2 5 1,1 2 0,-1-1 0,1-1 0,-1 0 0,2 0 32,1-3 1,0 0-1,0-2 1,1 13 0,0-2 54,0-2 0,1-3-251,-3-5 0,2-11 0,-1-22 0,-3-22 0,-2-14 0,-2 0 0,0-2 0,0-3 0,0 2 0,0-1 0,0-1 0,0 1 0,-4-7 0,0 0 0,-1 2 0,-2 2 0,0 1 0,0 2 0,1-3 0,-1 6 491,-11 4 1,18 52-247,0 3 1,0 3 0,0 4 0,0 3-50,0 6 1,0 3-1,0-13 1,0 1 0,0 2-271,0 2 0,0 2 0,0 1 1,1 4-1,0 1 0,-1 0 74,1 4 0,0-1 0,1-1 0,1-6 0,1-1 0,1-2 0,2 9 0,3-5 256,-2-9 1,1-6-1,2-7-256,-2-26 0,-3-35 0,-6 0 0,0-4 0,0 10 0,0-1 0,0 0 0,-1 2 0,1 1 0,-1 0 0,0-15 0,-2 3 0,-2 7 0,-2 1 0,-1 4 0,-1 1 0,1 1 0,-1 9 0,2 20 0,3 40 0,2 7 0,2 7 0,1-17 0,1 2 0,0 1 0,1 1 0,-1 5 0,0 2 0,2-1 0,0 0 0,2-4 0,1 0 0,0-2 0,2-1-103,2 6 1,2-1 0,1-3 0,8 4 0,3-7 102,-3-13 0,3-7 0,23-1 0,-1-28 0,-23-12 0,-3-8 0,-5 2 0,-2-4 0,-1-1 0,-3 2 0,-1-2 0,0-1 0,0-1 0,2-7 0,0-2 0,-1 0 0,1-1 0,-4 10 0,1-1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23:14.96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0 513 21900,'0'87'0,"0"1"0,0-1 0,0 1 0,0 7 0,0 2 0,0 1 0,0 1 0,0-12 0,0 1 0,0 2 0,0 0 0,0 1 0,0 7 0,0 2 0,0 0 0,0 1 0,0 0 0,0-15 0,0-1 0,0 1 0,0 0 0,0 1 0,0 0-82,0 3 0,0 0 0,0 1 0,0 0 0,0 0 0,0 0 0,0-2 0,0 0 0,0 0 0,0-1 0,0 1 0,0-2-8,0-1 1,0 0-1,0-1 1,0 0 0,0-1-1,0-2 1,0 7 0,0-1-1,0-2 1,0-1-1,0-2-156,0 9 0,0-1 0,0-4 0,0-5-82,0 4 0,0-6 0,0-10 274,0 0 1,0-33 0,0-72-1,0-32 54,0-3 0,0-9 0,0-8 0,0-1 0,0-7 0,0-4 0,0-3 0,0 22 0,0-3 0,0-1 0,0-2 0,0-1 0,0 0 0,0-8 0,0-1 0,0-2 0,0 0 0,0-1 0,0-1-71,0 10 1,0 0 0,0-1 0,0-1-1,0 0 1,0 0 0,0 0 0,0-2 0,0 0-1,0 0 1,0 0 0,0-1 0,0 1-1,0 0-5,0 0 0,0-1 1,0 1-1,0 0 0,0 0 1,0 2-1,0 1 1,0-8-1,0 1 0,0 1 1,0 1-1,0 1 0,0 1-88,0 7 0,0 0 0,0 1 0,0 1 0,0 3 0,0 2 123,0-21 1,0 2 0,0 6 0,0 12 0,0-10 0,0 22 40,0 33 0,0 76 0,0 35 0,0-1 0,0 11 0,0 6 0,0-2 0,0 7 0,0 4 0,0 4 0,0-21 0,0 3 0,0 3 0,0 1 0,0 0 0,0 1 0,0 6 0,0 1 0,0 1 0,0 0 0,0 2 0,0 1-71,0-9 1,0 2 0,0 0 0,0 1-1,0 1 1,0-1 0,0 0 0,0 2 0,0-1-1,0 1 1,0-1 0,0 2 0,0-1-1,0 1 50,0-9 0,0 1 0,0 0 0,0 1 0,0 0 0,0-1 0,0 0 0,0-1 1,0 10-1,0-1 0,0 0 0,0-1 0,0 0 0,0 0 0,0-2 21,0-3 0,0-1 0,0 0 0,0-2 0,0 0 0,0-1 0,0-3 0,0 4 0,0-1 0,0-2 0,0-2 0,0-2 0,0-2-92,0 19 0,0-4 0,0-4 0,0-5 92,0-1 0,0-6 0,0-9 0,0-2 0,0-20 327,0-34 1,0-61 0,0-36-206,0 7 1,0-9 0,0-7 0,0 17 0,0-6 0,0-3 0,0-3 0,0-2-48,0-2 1,0-3-1,0-3 1,0-1 0,0-2-1,0 0 1,0 9-1,0-1 1,0-1 0,0-1-1,0 0 1,0-2 0,0 0-116,0 6 1,0 0 0,0-2-1,0 0 1,0 0 0,0-1-1,0 0 1,0 0 0,0-3-1,0 0 1,0 0 0,0 0-1,0-1 1,0 1 0,0-1-1,0 1 1,0-1 0,0 1-1,0-1 1,0 1 0,0-1-1,0 1 1,0-1 0,0 0-1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21:06.623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993 1 24575,'-8'38'0,"0"-1"0,1 1 0,-2 0 0,4 5 0,0 2 0,1 2 0,1 2 0,1 2 0,2-9 0,1 2 0,0 0 0,1 2 0,1 2 0,-1 0 0,1 1 0,-1 0-45,1-6 0,-1 1 0,1 1 1,0 1-1,0 0 0,-1 1 1,1 0-1,0 0 0,0 0 1,0 0-1,-1-1 0,1-2 1,0 1-1,-1 0 0,0-1 1,1 1-1,-1-1 0,0 0 1,1 1-1,-2-1 0,2 0 0,-1 0-5,0 4 1,1 0 0,-1-1 0,0 0 0,1 1 0,-1-1-1,0 0 1,0 0 0,1 0 0,-2 1 0,1-2 0,1 1 0,-2 0-1,0-1 1,1 1 0,0-1 0,0 1 0,-1-1 0,1 1-1,-1 0 0,0-1 1,1 0 0,0 0 0,-1 0 0,1 0 0,-1 0-1,1 0 1,-1 0 0,1 0 0,-1 0 0,1-1 0,-1 0 0,0 0-1,1-1 1,-1 1 0,0 0 0,1-1 0,-1 1 0,1-1-1,-1 0-8,1 4 0,0 0 0,0 0 0,0-1 0,0 1 1,0-1-1,0 0 0,1 0 0,-1 0 0,1 0 0,-1 1 1,1-1-1,0 1 0,0-2 0,0 1 0,0-1 0,-1-1-18,2 4 0,-1 0 1,1-1-1,0 0 0,0-1 1,0-1-1,0 0 1,1 0-1,0-1 0,0-1 1,1 0-1,-1-1 0,1-2-47,0 0 0,0-1 0,-1 0 0,2-3 0,-1-1 0,3 10 0,0-2 0,1-7-205,3-4 0,1-6 0,4-1 82,-3-45 0,-4-8 0,-1-10 0,0-4 164,-3 7 0,0-2 0,0-3 0,0-1 0,-1-2 0,-2 2 0,1-3 0,-2 0 0,1-2 0,-1-2 0,-1 0 0,1-1 30,-1 4 0,-1-2 0,1-1 1,-1-1-1,0 0 0,1-1 0,-2 0 1,1 0-1,0 0 0,0 3 0,0 0 1,-1 1-1,0-2 0,1 1 0,-1 0 1,0-1-1,0 0 0,1 0 0,-1-1 7,0 3 0,0-1 0,0 0 1,0 0-1,0 0 0,0-1 1,0 1-1,0-1 0,0 1 1,0 0-1,0 0 0,0 0 1,0 0-1,0 0 0,0 0 1,0 0-1,0 0 0,0 0 1,0 1-1,0-1 0,0 0 0,0 0-2,0 0 0,0 0 0,0 0 0,0-1 0,0 1 1,0 0-1,0 0 0,0 0 0,0 1 0,0 0 1,0-1-1,0 0 0,-1-1 0,1 1 0,0 0 1,-1 0-1,1 1 0,0 0 0,-1-1 0,1 2 0,-1 0-19,1-1 0,-1-1 1,1 1-1,0 0 1,-1 1-1,1 0 1,-1 1-1,1 1 1,-1 1-1,1-10 1,-1 1-1,0 1 1,1 2-1,-1 2 0,0 1 311,1-8 1,0 1 0,0 5 0,0 7-2,2-5 0,-4 21-244,-18 65 0,12-9 0,1 8 0,0 6 0,-1-1 0,0-9 0,-1 2 0,0 2 0,0 0 0,-1 2 0,2 1 0,1-4 0,0 1 0,1 1 0,0 1 0,0 1 0,0 0 0,1 1 0,-1 1-47,1-4 0,0 0 0,0 1 0,0 0 0,1 1 1,-1 1-1,0-1 0,1 1 0,0 0 0,0 1 1,1-1-1,0 0 0,0 0 0,0 1 0,0 0 1,0 0-1,1 1 0,0-1 0,-1 1 0,1 0 0,0 0 6,0-1 0,1 0 0,0 0 0,-1 0 0,1 0 0,-1 0 0,1 1 0,0 0 0,0-1 0,0 1 0,0-1 0,0 0 0,1 0 0,-2 0 0,2 0 0,-1 0 0,0 0 0,0 0 0,1-1 0,-1 1 0,1 0 0,-1 0 0,1 0 0,0 0-2,0 0 0,-1 0 0,1 0 1,-1 0-1,1 0 0,0 0 0,0 0 1,0 0-1,0 0 0,1-1 0,-1 0 1,1-1-1,-1 1 0,1 1 0,0-2 1,-1 1-1,2-1 0,-1 0 0,0 0 1,0 0-1,0-1 0,0 0 0,1 0 37,0 5 1,0 1 0,-1 0 0,2-1 0,-2-1 0,2 0 0,-1-1 0,0-1 0,1-1 0,0 3 0,0-1-1,-1 0 1,1-2 0,1-1 0,-1-1 0,2-2 201,0 3 1,1-1-1,0-2 1,1-3 0,-1-2-34,-1 9 1,0-5 0,5-14 0,9-18 0,-10-34 0,-5-18 24,1 13 0,0-3 0,0-3 0,0-3-254,-2 0 0,1-4 1,-2-3-1,1-1 1,-1-2-1,0-1 1,0 8-1,0-1 1,-1-1-1,1-1 1,-1-1-1,1-1 1,-1-1-1,-1 0 0,1 1 26,-1 6 1,-1 0 0,1 0-1,0-1 1,-2 0 0,1-1-1,1 0 1,-2 0 0,1 0-1,0-1 1,-1 1 0,0 0-1,1 1 1,-1 0 0,1 0-1,-1 1 1,-1-2 0,2 1-1,-2-1 1,2 1 0,-2-1-1,0 0 1,1 1 0,-1-1-1,0 0 3,0-1 0,0 0 0,-1 0 0,0-1 0,1 1 0,-1-1 0,0 1 0,0-1 0,0 1 0,0 0 0,0-1 0,0 1 0,0 1 0,1 0 0,0 0 0,-1 0 1,1 1-1,0-1 0,-1 0 0,1 1 0,0 0 0,0 0 0,0 0 0,0 0 0,0 0 0,1 1 37,-1-2 0,1 0 0,0 0 0,-1 0 0,1 0 0,0 0 0,-1 1 0,1 0 0,0 0 0,0 1 0,0 0 0,0 1 0,0-7 0,0 0 0,0 1 0,0 1 0,0 0 0,0 0 0,0 2 0,1 0 0,0 1 89,1-3 0,-1-1 1,1 2-1,1 1 0,-1 2 1,0 1-1,0 3 0,0-10 1,0 2-1,0 6 1,0 13 893,0 13-932,1 43 0,-2 28 0,-1-20 0,-1 6 0,-1 4 0,-1 4 1,1 0-1,0 1-51,-1-10 0,1 0 0,0 2 0,0 1 0,0 0 0,0 1 0,0 1 0,-1 1 0,0 0 0,1-3 0,0 1 0,0 0 0,-1 1 0,1 1 0,0 0 0,0 1 0,-1 0 0,0 0 0,1 2 0,-1-1-34,1-5 0,0 0 0,-1 0 0,1 2 0,-1 0 0,1-1 0,-1 2 0,0-1 0,1 1 1,0-1-1,-1 1 0,1 0 0,0 0 0,1-1 0,-1-1 0,2 0 0,-1-1 0,0 1 0,0 0 1,1 0-1,-1 0 0,1 0 0,0 0 0,-1 0 0,2 1 0,-2-1 0,1 1 0,0-1 0,0 1 1,0 1 0,0 1 0,1 0 0,-1 0 1,0 0-1,0 0 0,1 0 0,-1 0 1,1 0-1,0 0 0,-1 0 0,1 0 1,0 0-1,-1-1 0,2 1 0,-1-2 0,0-1 1,0 1-1,0 0 0,1 0 0,-1 0 1,1-1-1,-1 1 0,0-1 0,1 0 1,0 0-1,0 1 0,0-2 0,0 1 0,0 0 9,0 0 1,1 2 0,0-1 0,-1 0 0,1-1-1,-1 1 1,1-1 0,0 0 0,0 0 0,0 0-1,0-1 1,0 0 0,0 0 0,0-1 0,1 6 0,-1-1-1,0 1 1,1-2 0,-1 0 0,1 0 0,0 0-1,0-2 1,0 0 0,1-1 0,0-1 23,1 7 0,0-1 0,1-1 0,0-1 0,0-1 0,0-2 0,0 0 0,-1-2 109,1 3 0,-2-1 0,0-1 0,1-2 1,1-4-1,1-3 0,4 10 0,1-5 1,2-15 217,6-18 1,-4-39 0,-4-24-313,-4 25 0,-2-4 1,1-2-1,-2-4 1,1 0-1,-2 4 1,0-3-1,-1 0 1,0-2-1,0-2 1,0-1-1,0 0 0,-1-1-56,2 4 0,-2 0 0,1-2 0,0 0 0,0-1 0,0 0 0,0-2 0,-1 1 0,1-1 0,-1-1 0,0 1 0,1 3 0,-2-1 0,1 0 0,0-1 0,0 1 0,-1-2 0,1 1 0,-1-1 0,0 0 0,1-1 0,-1 1 0,0-1 0,0 0 8,0 3 0,0-1 0,-1 1 0,1-1 1,0-1-1,-1 1 0,1-1 0,-1 0 1,0 0-1,1 0 0,-1 0 0,0 1 1,0-1-1,1 0 0,-1 1 0,1-1 0,-1 0 1,1 1-1,-1-1 0,0 0 0,1 1 1,-1-1-1,0 0 0,1 1 0,-1-1 1,0 0-1,1 1 0,-1-1 0,0 0 0,0 1 22,0-1 0,0 1 1,1-1-1,-2 0 1,1 0-1,0 1 0,0-1 1,0 1-1,0-1 1,0 1-1,0 0 0,0 0 1,0 1-1,0-1 1,0 2-1,0-4 1,0 1-1,0 1 0,0-1 1,1 1-1,-1 0 1,0 0-1,0 1 0,1-1 1,-1 2-1,1-1 1,0 1-1,-1 0 11,1-4 0,0 0 0,0-1 0,0 2 0,0-1 0,0 2 0,1 0 0,-1 0 0,1 1 0,0 1 0,0 2 0,0-7 0,2 2 0,-2 0 0,2 1 0,-1 2 0,1 1 0,0 1 0,1 3 122,2-7 1,-1 1 0,2 3 0,-1 3 0,1 3 0,0-8 0,0 3 0,0 24 122,8 55 1,-11-4 0,-3 8 0,-1 4-239,1-10 0,0 4 1,0 2-1,-1 1 0,1 3 1,-1 1-1,0-6 0,0 2 1,0 2-1,0 0 0,0 2 1,0 1-1,-1 1 1,1 0-1,0 1-44,-1-8 1,1 2-1,-1-1 1,1 2-1,-1 0 1,1 1 0,-1 0-1,1 0 1,-1 1-1,0 0 1,1 1 0,-1-1-1,0 0 1,0 0-1,0 0 1,0 0 0,1 1-1,-2 0 1,1 0-1,0 0 1,0 0 0,0 1-1,0 0 1,0 0-1,-1 0 1,1 0-1,0 0 5,0-3 0,-1-1 0,1 1 1,0 0-1,-1 1 0,0-1 1,1 1-1,-1-1 0,1 1 0,0-1 1,-1 1-1,1 0 0,-1-1 1,1 0-1,0 0 0,-1 0 0,1 1 1,0 0-1,-1 1 0,1-1 1,0 0-1,0 0 0,0 0 0,0-1 1,0 1-1,0 0 0,0-1 1,0 1-1,1 0 0,-1-1 0,0 0 26,0 3 0,1 0 1,-1 0-1,0 0 0,1 0 1,0 0-1,-1 0 1,1 0-1,0-1 0,0 0 1,0-1-1,0 1 0,0-2 1,0 0-1,1 3 1,-1-1-1,0 0 0,2-1 1,-2 0-1,1 0 0,0-1 1,0 0-1,0-1 1,0 0-1,1 0 0,0-1 6,0 7 0,-1 0 0,2 0 0,-1-2 0,0 1 0,1-2 0,0-1 0,0-1 0,1-1 0,-1 2 0,0-1 0,2-1 0,-1-2 0,0-1 0,1-2 0,1-2 163,2 6 1,2-3 0,-1-4 0,1-2 0,5 13 0,1-13 163,-1-25 1,-7-28 0,-2-13-252,-1 1 0,-2-4 1,0-6-1,-1 4 1,1-3-1,-2-4 1,2-2-1,-2-2 0,2-1-76,-1 7 0,0 0 0,1-2 0,0-2 0,0 0 0,-1 0 0,1-2 0,0 0 0,-2-1 0,1 7 0,-1 0 0,0-2 0,1 1 0,-2-1 0,1-1 0,0-1 0,-1 1 0,1-1 0,-1-1 0,0 1 0,0-2-34,1 3 0,-1-1 0,-1-1 0,1-1 0,0 1 0,0-1 0,-1-1 0,0 0 0,0 1 1,1-1-1,-1 0 0,0 1 0,0-1 0,0 1 0,0 3 0,-1-1 0,1 1 0,0-1 0,0 1 1,-1-1-1,0 1 0,1-1 0,-1 1 0,1-1 0,-2 0 0,2 1 0,-1-1 0,0 0 0,0 1-2,-1-1 1,1 0 0,0 0 0,0-1 0,-1 0 0,0 1 0,0-1 0,1 1 0,-1 0-1,0 0 1,0 0 0,1 0 0,0 1 0,-1 0 0,1 0 0,0-3 0,-1 0 0,1 1-1,0-1 1,0 1 0,0 0 0,-1 0 0,2 0 0,-1 1 0,0 1 0,1-1 0,-1 1-1,1 1 36,-1-4 1,1 0 0,1 0 0,-1 1 0,0 1 0,0-1 0,1 2 0,-1-1 0,1 2 0,0 1 0,-1 0 0,1-6 0,-1 1 0,1 0-1,-1 2 1,1 0 0,0 2 0,0 1 0,0 2-1,0-8 0,0 2 0,0 1 0,0 4 0,0 4 327,0-7 1,0 4 0,0 24-230,0 41 0,0 32 0,0 7 1,-2-27-1,0 2 0,0 3 1,0 1-1,-1 3 0,0 1 1,0 1-140,1-6 0,0 1 0,0 2 0,-1 1 0,0 1 0,1 1 0,0 0 0,-1 1 0,1 0 0,-1 1 0,1-1 0,0-4 0,-1 1 0,1 1 0,0-1 0,-1 1 0,1 1 0,0-1 0,0 1 0,0 0 0,-1 1 0,1-1 0,0 1 0,0 1 11,0-4 0,-1 1 1,2 0-1,-2 1 1,1 0-1,0 0 0,0 0 1,0 1-1,0 0 1,-1-1-1,2 1 0,-2-1 1,2 1-1,-1-1 1,0 0-1,1-1 0,-1 0 1,1 0-1,-1 0 1,1 0-1,-1 0 0,1 0 1,0 0-1,0 0 1,0 0-1,0-1 0,0 1 1,1-1-1,-2 1 1,2-1 29,-1 2 0,1 0 0,-1 0 0,0 0 0,1-1 0,0 1 0,-1 0 0,1-1 0,0 0 0,0 0 0,0-1 0,0 1 0,0-2 0,0 0 0,0 3 0,0-1 0,0 0 0,1 0 0,-1-1 0,0 0 0,1 0 0,0-1 0,-1 0 0,1 0 0,-1-1 0,1 0 0,0 5 0,0-1 0,-1 0 0,1 0 0,0-1 0,0 0 0,0-1 0,1-1 0,0-1 0,0-1 0,0 7 0,0-2 0,0 0 0,1-2 0,1-2 0,-1 0 0,2-3 196,0 3 1,0-2-1,2-2 1,-1-2 0,1-2 48,1 10 1,1-4 0,2-21 0,7-39-175,-10-13 0,-4-11 1,1 7-1,-1-7 0,1-3 1,0-3-1,0 0-71,-1 10 0,1-2 0,-1 1 0,1-3 0,-1 0 0,1-2 0,-1 0 0,-1-1 0,0 5 0,-1-1 0,1-1 0,-1-1 0,0 0 0,-1-1 0,1-1 0,0 0 0,0-1 0,-1 0 0,0 0-34,1 4 0,-1 0 0,1-2 0,-1 1 0,0-1 0,1-1 0,-2 0 0,1 0 0,1 0 1,-1-1-1,-1 1 0,1-1 0,0 1 0,0 0 0,0 1 0,-1 1 0,0-1 0,1 0 0,-1 0 1,1 0-1,-1 0 0,1 0 0,-1-1 0,0 1 0,0-1 0,0 1 0,1-1 0,-1 0 0,0 0 1,0 1 0,0-1 0,0 1 0,0-1 1,0 0-1,0 1 0,0-2 0,0 1 1,0 0-1,0 0 0,0 0 0,0 0 1,0 1-1,0-1 0,0 2 0,0-1 0,0-4 1,0 1-1,0-1 0,0 1 0,0 0 1,0 0-1,0 0 0,1 1 0,-1-1 1,0 1-1,1 0 0,-1 1 0,0-1 0,0 1-10,1 0 1,-1 0 0,0 0 0,1 0 0,-1 0 0,0 0 0,1 1 0,0 0 0,-1 1 0,1 0 0,0 0 0,-1 2 0,2-1-1,-1-4 1,1 0 0,0 0 0,0 1 0,-1 1 0,2 1 0,-1 0 0,0 1 0,1 2 0,1 1 42,0-10 0,2 1 0,-1 2 0,1 1 0,0 3 0,0 3 0,1-5 0,-2 2 0,2 6 0,2 9 491,14 3 1,-4 69-352,-9-2 0,-1 10 1,-6-12-1,0 5 1,-1 4-1,0 3 1,-1 0-90,0-11 0,0 2 0,-1 1 0,1 1 0,-1 1 0,0 1 0,0 2 0,1 0 0,-1-6 0,1 2 0,-1 0 0,0 1 0,0 1 1,0 1-1,0 0 0,0 1 0,0 0 0,0 1 0,0 1-84,0-7 0,0 0 0,0 1 0,0 1 1,0 0-1,0 1 0,0 0 0,0 0 1,0 1-1,0 0 0,0-1 0,0 1 1,0-1-1,0 1 0,0-1 0,0 0 0,0 0 1,0 1-1,0-1 0,0 1 0,0-1 1,0 1-1,0-1 0,0 1 0,0 0 1,0-1-1,0 1 0,0-1 0,0 1 0,0-1-1,0 0 0,0 1 0,0-1 0,0 0 0,0 1 0,0-1 0,0 1 0,0-1 0,0 0 1,0 0-1,0 0 0,0 0 0,0-1 0,0 0 0,0 0 0,0 0 0,1 0 0,-1 1 0,0-1 1,0-1-1,0 1 0,0-1 0,0 0 0,1-1 0,-1 1 0,1-1 0,-1 0 0,1 0 0,-1-1-3,1 3 0,-1 0 0,1-1 1,0 0-1,0 1 0,-1-2 1,1 0-1,0 0 0,0-1 1,0 0-1,1-1 0,-1 0 1,1 6-1,0-1 0,0 0 1,0-1-1,1-1 0,0 0 1,-1-1-1,1-1 0,1-1 37,1 4 0,-1 0 0,1-2 0,1-1 0,0-1 0,0-1 0,0-2 140,1 3 0,1-1 1,-1-2-1,1-3 1,0-4-1,4 19 1,4-18 186,6-33 1,-12-30 0,-7-15-274,-1 10 0,-1-4 1,-1-4-1,0-2 1,1 5-1,-1-2 1,0-2-1,-1-3 1,1-1-1,0 0 1,-1-2-98,1 6 0,0-1 0,-1-1 1,1-2-1,0 0 0,-1 0 0,0-2 1,0 0-1,0 0 0,-1-1 0,0 8 1,0-1-1,0-1 0,0 0 0,-1 0 1,1-1-1,-1 0 0,0 0 0,0-1 1,0 0-1,1 0 0,-2 0 0,1-1 10,0 3 0,-1-1 0,1-1 0,-1 0 1,1 0-1,-1 0 0,0-1 0,0 0 1,0 0-1,0 0 0,0 0 0,0 1 1,0-1-1,0 1 0,0 0 0,0 1 0,0 0 1,0 0-1,0 0 0,0 0 0,0 0 1,0 1-1,0-1 0,0 0 0,0 1 1,0-1-1,0 1 0,0-1 0,0 1 0,-1-1-3,1-2 1,0 0 0,-1-1 0,1 1 0,-1 0 0,0-1 0,1 1 0,0 0 0,-1 0 0,0 0 0,1 1 0,0 1 0,1 0 0,-1 0 0,0-1 0,1 0 0,-1 1 0,1 0 0,0-1 0,-1 2 0,1 0 0,1 1 0,-1 0 0,1 1 0,0 0 0,-1 1 35,2-6 0,-1 1 0,0-1 0,1 2 0,0 0 0,0 2 0,0 1 0,0 1 0,0 2 0,0-6 0,1 1 0,-1 2 0,0 3 0,1 3 0,-1 4 491,1-20 1,0 25-247,0 38 1,1 15 0,1 11 0,-1 4-170,0-1 0,1 2 0,-1 5 0,-1 3 0,-1-9 0,-1 1 0,0 4 0,0 1 1,-2 2-1,1 2 0,0 0 0,0 1-114,0-8 0,0 0 0,0 2 0,-1 1 0,1 1 1,-1 0-1,0 0 0,0 2 0,1-1 0,-1 0 1,1 1-1,-1 0 0,1-4 0,0 0 0,0 1 1,0 0-1,0 0 0,0 1 0,0-1 0,1 1 1,-1 0-1,0 1 0,0-1 0,-1 1 0,1 1 0,1-1 6,-1-2 0,-1 1 0,1 0 1,0 0-1,0 1 0,-1 0 1,1 0-1,-1 0 0,2 0 0,-2 1 1,1-1-1,0 0 0,0 0 1,1-1-1,-1 1 0,0-2 0,1 2 1,0-1-1,-1 0 0,1 0 1,0 0-1,1 0 0,-2-1 0,1 1 1,1-1-1,0 0 0,-1 0 1,1 0-1,-1 0 0,1 0 0,0-1 8,-1 2 0,2-1 0,-1 1 0,0 0 0,1-1 0,-1 0 1,0 0-1,1 0 0,0 0 0,-1-1 0,1 0 0,0 0 0,0-2 1,-1 1-1,1 6 0,0 0 0,0-1 0,-1 0 0,1-1 0,0 0 1,0-1-1,-1 0 0,2-1 0,-1-1 0,0-1 24,0 3 0,1-1 0,-1-1 0,0 0 0,0-2 0,1 1 0,-1-3 0,1 0 0,-1-1 0,2 9 0,-1-2 0,0 0 0,1-3 0,1-2 0,-1-3 327,2 13 1,1-5 0,1-6-1,1 9 1,1-23 0,2-52-188,-4-5 0,-4-9 1,-3 2-1,-2-6 1,-2-6-1,0-2 1,0-1-137,1 11 0,-1-2 0,0-1 1,0-2-1,-1-1 0,1 0 0,-1-2 1,0 0-1,1 8 0,1-1 1,-1-1-1,0 0 0,0 0 0,0-2 1,0 0-1,0-1 0,-1 0 0,1 0 1,-1-1-1,0 0-37,1 3 0,0 0 0,-1-1 0,1 0 1,-1 0-1,0-1 0,0-1 0,0 1 1,0-1-1,0 0 0,0 0 0,0 0 1,0 0-1,0 1 0,0-1 0,0 1 0,1-1 1,-2 1-1,1-1 0,1 1 0,-1-1 1,0 1-1,0-1 0,0 1 0,0-1 1,0 0-1,0 0 0,-1 0 0,2 1 0,-2-1-1,1 2 0,1-1 0,-1 1 0,0-1 0,-1 0 0,1 0 0,0 1 0,0-1 0,0 0 1,0 0-1,0 1 0,0 0 0,0 0 0,1 1 0,-1-1 0,1 2 0,-1-7 0,0 1 0,1 1 1,-1-1-1,1 1 0,0 0 0,0 1 0,0-1 0,0 1 0,0 1 0,1 0 0,-1 0 0,1 0-16,0-2 1,0 0 0,0 0 0,0 0-1,1 1 1,-1 0 0,1 1 0,0 0 0,0 1-1,0 1 1,1 1 0,-2-8 0,1 1 0,0 1-1,0 1 1,1 1 0,-1 1 0,1 3 0,1 1 49,0-9 0,1 2 0,1 3 0,-1 3 0,0 3 245,0-11 1,0 6 0,0 25 0,0 36-106,0 22 0,0 12 1,0-15-1,0 5 1,0 2-1,0 2 1,0 2-87,0-6 1,1 2-1,-1 1 1,0 1 0,0 2-1,0 1 1,-1 1-1,0-8 1,-1 0 0,1 2-1,-2 1 1,1 0-1,0 1 1,-1 1 0,1 1-1,-1 0 1,1 1 0,-1 1-88,1-6 0,0 1 0,0 1 0,-1 1 1,1 1-1,0 0 0,-1 0 0,1 1 1,0-1-1,-1 1 0,1 1 0,0-1 1,-1-1-1,1 1 0,0-1 0,0 1 0,0-1 1,-1 1-1,1-1 0,0 1 0,0 0 1,0 0-1,-1-1 0,2 1 0,-2 0 1,1 0-1,0-1 0,1 2 0,-2-2 0,1 1-3,1 0 1,-1 0 0,0 0 0,1 1 0,-1-1 0,0 0 0,0 1 0,1-1 0,-1 0-1,1 0 1,0 0 0,-1-1 0,1 0 0,0 0 0,0-1 0,0 3 0,0 0 0,-1 0-1,1 0 1,1-1 0,-1 0 0,0 0 0,0-1 0,1 0 0,-1 0 0,1-1 0,0 0-1,0 0-7,0 2 1,1-1 0,-1 1-1,1-1 1,0-1 0,0 0 0,0 0-1,1-2 1,-1 0 0,0 0 0,1-1-1,1 7 1,-2-1 0,2-1-1,-1-1 1,1 0 0,0-2 0,0-1-1,1-1 43,1 4 0,0-1 0,0-2 0,2-1 0,-2-2 0,2-2 163,0 6 1,1-1 0,0-5 0,1-5 0,0 1 0,1-15 81,6-28 1,-9-17 0,-5-15 0,-1-3-189,0 6 1,-1-3 0,0-3-1,0-3 1,-1-2 0,1 10-1,-1-2 1,1-1 0,0-2-1,-1-1 1,1-1 0,0-1-1,-1-1 1,0 0-94,0 6 1,1-1 0,-1 0 0,1-1 0,-1-1 0,0-1 0,1 0 0,-1-1 0,0 0-1,0 0 1,0-1 0,0 1 0,-1-1 0,0 3 0,0 0 0,1-1 0,-2 0 0,2 0-1,-2-1 1,1 0 0,0 0 0,-1-1 0,0 1 0,1-1 0,-1 0 0,0-1 0,0 1-1,1-1 7,-1 5 0,0 0 0,0-1 0,-1 0 0,1-1 0,-1 1 0,1-1 0,-1 0 0,1 0 0,-1 0 0,0 0 1,1 0-1,-1 0 0,1 0 0,0 1 0,-1-1 0,1 1 0,0 1 0,0-5 0,-1 1 0,1 0 0,0 0 1,0 0-1,0 0 0,0 0 0,0 1 0,0-1 0,0 1 0,0 0 0,0-1 0,0 1 0,0 0 0,0 0 0,1 0-5,-1 1 0,0-1 0,0 1 0,1 0 0,-1-1 0,0 1 0,0 0 0,1 0 0,-1 0 1,0-1-1,0 2 0,1 0 0,0 0 0,-1 1 0,1-1 0,0 2 0,0-6 0,0 2 0,0-1 1,0 1-1,0 0 0,0 0 0,0 1 0,1 0 0,0 1 0,-1 0 0,1 1 0,0 0 0,0 0 28,0-5 0,0 0 0,1 0 1,-1 1-1,1 1 0,-1 1 1,1 0-1,0 2 0,0 1 0,0 0 1,0-3-1,-1 0 0,1 1 1,0 2-1,0 2 0,0 2 0,0 4 333,-1-15 1,1 5 0,1 11-1,4 10 1,-1 57 0,1 25-259,-2-21 0,0 2 0,0 4 0,-1 4 0,-1-9 0,-1 3 1,1 1-1,-1 3 0,-1 2 0,1 1 0,-1 0 0,-1 2-107,1-9 0,0 1 0,-2 0 0,1 3 0,0-1 1,-1 2-1,0-1 0,0 2 0,0-1 0,0 1 1,0 0-1,0-1 0,1-2 0,0 0 0,-1 0 1,2 0-1,-2 0 0,1 1 0,0 0 0,0 0 1,0 0-1,-1 2 0,0-2 0,1 2 0,-1-1 0,-1 1 6,1-3 0,-1 1 0,1 0 1,-1 2-1,0-1 0,-1 0 1,1 1-1,-1-1 0,1 1 0,0 0 1,-1-1-1,1 1 0,0-1 1,0 0-1,0 0 0,1-1 0,0 1 1,-1 0-1,2-1 0,-1 1 1,0-1-1,0 0 0,1 0 0,-1 0 1,1 0-1,0 0 0,-1-1 1,1 1-1,0-1 0,0 0 0,0-1-4,0 5 0,0 0 0,0 0 1,1 0-1,-1-1 0,1 1 0,0-1 1,-1 0-1,1-1 0,-1 0 1,1 0-1,0-1 0,0 0 0,0 2 1,0 0-1,0 0 0,0-1 0,0 0 1,0-1-1,1 0 0,-1 0 1,0-2-1,1 0 0,-1 0 36,1 7 0,0-1 0,0-1 0,0 0 0,0-1 0,0-2 0,0 0 0,0-1 0,0 4 0,0-1 0,1-1 0,-1-2 0,0-1 0,0-2 245,1 9 1,0-3 0,0-3 0,1-3-1,-1-1 1,0-2 0,3-10 0,6-4-60,-3-45 0,-4-11 0,-1-10 1,-1-5-187,-1 8 0,0-4 0,0-2 0,0-3 0,0-2 0,-1 8 0,1-2 0,-1-2 0,1-1 0,0-2 0,-1-1 0,1 0 0,-2-1-38,2 9 0,-1 0 0,1-1 0,-1-1 0,1-1 1,-2 0-1,2-1 0,-1 0 0,-1 0 0,1-1 1,0 0-1,-1 1 0,1 2 0,-1 1 0,0-1 1,0-1-1,0 1 0,0-1 0,0 0 0,-1 0 1,1-1-1,0 0 0,-1 0 0,0 0 0,0 0 0,1 0 5,-1 0 0,0-1 0,0 0 0,0 0 1,-1-1-1,1 1 0,0-1 0,-1 0 1,1 0-1,-1 0 0,1 0 0,0 1 1,-1-1-1,1 1 0,-1-1 0,1 2 0,0 1 1,0-1-1,0 0 0,-1 1 0,1-1 1,0 0-1,-1 1 0,1-1 0,0 1 1,0-1-1,0 1 0,0 0 0,0-1 0,1 0-2,-1 1 1,1-1 0,-1 0 0,2 1-1,-2-1 1,1 0 0,0 0 0,1 0-1,-2 0 1,1 1 0,1 0 0,-1 0-1,0 0 1,1 1 0,-2 0 0,1-2-1,0 0 1,0 1 0,0-1 0,0 1-1,0 0 1,0 1 0,0 0 0,0-1 0,0 2-1,1 0 1,0-1 0,-1 2 34,1-5 0,1 1 0,-1 0 0,1 1 0,0-1 0,0 1 0,0 1 0,0 0 0,-1 1 0,1 1 0,0 1 0,-1-7 0,1 1 0,-1 1 0,1 1 0,-1 1 0,0 2 0,1 1 0,0 3 196,0-5 1,-1 1-1,1 3 1,0 3 0,1 2 48,-1-11 1,1 4 0,3 22 0,2 27-66,0 17 0,0 9 0,1 4 0,1 1-180,-3-8 0,1 0 0,-2 4 0,-1 0 0,-1 4 0,0 2 0,-1 2 0,1 1 0,-1-4 0,0 1 0,1 2 0,-2 1 0,0 1 0,0 2 0,0 0 0,-1-6 0,0 1 0,-1 1 0,0 1 0,-1 1 0,1 0 0,0 1 0,-1 0 0,1 2 0,0-1-40,0-4 1,0 1 0,-1 1-1,2 0 1,-2 1 0,1 0-1,0 0 1,0 1 0,0-1-1,0 1 1,0-1 0,0 0-1,0 0 1,0 1 0,0 1-1,0-1 1,0 1 0,0-1-1,0 0 1,0 0 0,1 0-1,-1 0 1,1-1 0,-1 0-1,1 1-7,0 1 0,-1-1 0,1 1 0,0 0 0,1-1 1,-2 0-1,2 0 0,0-1 0,-1 1 0,1-1 1,0-1-1,0 3 0,1-1 0,-1-1 0,0 0 1,2 0-1,-2 0 0,1 0 0,0-1 0,1 0 0,0 0 7,0 2 1,0 0 0,1-1-1,-1 1 1,1-2 0,1 2-1,-2-2 1,3 0 0,-1 0-1,0 3 1,1-1 0,-1 0-1,2 0 1,-1 0 0,2-1-1,0 0 1,0 0 39,0-3 0,1 0 0,2-1 0,-2 1 0,2-1 0,0 0 0,-1-2 0,1 0 0,1 7 0,1-1 0,-1-1 0,1-1 0,0-1 0,0-2 122,1 0 1,0-1 0,0-3 0,1-1 0,-2-2 0,3 9 0,1-4 0,0-7 204,1-5 1,0-7 0,-1-1 210,-8-28-538,-5-23 0,-4-14 0,1 5 0,-1-5 0,-1-5 0,0-2 0,1 12 0,-1-2 0,1-1 0,-2-3 0,1 0 0,-1-1 0,0-1 0,-1 4 0,0-1 0,0 0 0,-1-1 0,0-1 0,-1 0 0,1-1 0,-1-1 0,-1 0 0,2 8 0,-1-1 0,1 0 0,-2-1 0,1 0 0,-1-2 0,1 2 0,-1-1 0,1-1 0,-1 1 0,0 0 0,1-1 0,-1 0 0,0-1 0,0 0 0,1-1 0,-1 1 0,0 0 0,0-1 0,0 0 0,0 0 0,0 1 0,1-1 0,-1 1 0,0 1 0,1 1 0,0 0 0,-1 0 0,1 0 0,0 0 0,-1-1 0,1 1 0,0 0 0,0 0 0,0 0 0,1 0 0,-1 0 0,1-1 0,-1 0 0,1-1 0,0 1 0,0 1 0,1-1 0,-1 0 0,0 0 0,1 1 0,0-1 0,0 1 0,1 0 0,-1-3 0,1 0 0,-1 0 0,1 0 0,0 0 0,1 0 0,-1 1 0,1 0 0,0 0 0,-1 1 0,2 1 0,-2-1 0,2 1 0,-1-1 0,0 2 0,0 0 0,1 0 0,-1 0 0,1 1 0,0 1 0,1 0 0,-2-5 0,2 0 0,-1 1 0,1 1 0,-1 0 0,1 1 0,0 2 0,-1 1-24,1-4 1,-1 1-1,0 2 1,1 1-1,0 3 1,1 5-1,3-25 1,6 25 23,9 45 0,-6 21 0,-3 12-82,-4-9 0,-1 5 0,-1 3 0,-1 5 0,0-11 0,-1 3 0,0 3 0,-1 2 0,0 1 0,0 2 0,0 1 0,0 0 44,0-8 0,-1 1 0,1 1 0,-1 0 0,0 2 1,1 0-1,-1 0 0,0 2 0,0-1 0,1 0 1,-1 1-1,0-1 0,0-3 0,0 0 0,1 0 1,-1 1-1,0 0 0,0-1 0,0 1 0,0 1 1,0-1-1,1 1 0,-1 0 0,0 0 0,0 0 0,0 1 15,0-1 1,0 1-1,0 0 1,0 1-1,0-1 1,1 1 0,-1 1-1,0-1 1,0-1-1,0 2 1,1-1-1,-1 0 1,1-1 0,-1 1-1,1-1 1,0-2-1,0 1 1,0-1 0,1 0-1,-1 0 1,0 0-1,1 0 1,-1 0-1,1 0 1,0 0 0,0-1-1,0 0 1,0 1-1,0-1 1,0 0 22,1 4 0,-1 1 0,1-1 0,0 0 0,0 0 0,0 0 0,0 0 0,0-1 0,1 1 0,-1-1 0,1 0 0,0 0 0,0 0 0,-1-1 0,2-1 0,-1 0 0,0 0 0,0 0 0,1 0 0,0 0 0,-1-1 0,1 0 0,1 1 0,-2-1 0,2-1 0,-1 1 0,2 4 0,0 1 0,0 0 0,0-1 0,-1 1 0,2-2 0,0 1 0,-1-1 0,1 0 0,-1-1 0,1-1 0,-1 0 0,1 0 0,-1-1 0,1 0 0,0-1 0,-1 1 0,2-2 0,-1 0 0,0-1 0,0 0 0,2 3 0,0-1 0,0 1 0,-1-2 0,2-1 0,-1 0 0,0-2 0,-1-2 0,4 10 0,-1-1 0,0-3 0,1-3 0,-1-4 98,3-2 1,1-4-1,-1-3 1,1 0-1,-1-11-98,5-25 0,-5-29 0,-1-15 0,-6 15 0,0-3 0,-1-4 0,0-3 0,-3 11 0,-1-2 0,0-2 0,-1-2 0,0-1 0,-1-2 0,1 0 0,-1-1 0,-1 5 0,0-2 0,0-1 0,-1-1 0,0 0 0,0-1 0,0-1 0,-1 0 0,0 0 0,0 0 0,0 0 0,0 3 0,-1 1 0,1 0 0,-1-1 0,0 0 0,0-1 0,0 1 0,0-1 0,-1 0 0,1 0 0,-2-1 0,1 0 0,0 0 0,0 3 0,0-1 0,0 1 0,-2-1 0,2-1 0,-1 1 0,-1-1 0,1 0 0,0 0 0,0 0 0,-1 0 0,1 0 0,-1 0 0,1 0 0,-1 0 0,1 0 0,0 0 0,0-1 0,0 1 0,-1-1 0,1 1 0,-1 0 0,1-1 0,0 1 0,-1-1 0,1 1 0,0-1 0,-1 1 0,1-1 0,-1 0 0,0 0 0,0-1 0,0 1 0,1-1 0,-2 0 0,2 0 0,-1 0 0,-1 0 0,2 0 0,-1 1 0,0-1 0,0 0 0,0 1 0,1 0 0,0 0 0,0 1 0,0 1 0,0-1 0,0 1 0,1 0 0,-1-1 0,0 1 0,1 0 0,0 0 0,-1 1 0,1-1 0,0 0 0,0 1 0,0-1 0,0 1 0,0-2 0,0 0 0,1 0 0,-1 1 0,1-1 0,-1 0 0,1 1 0,0 0 0,-1-1 0,1 2 0,1 0 0,-1 0 0,0 0 0,0 1 0,1-6 0,-1 1 0,0 0 0,0 0 0,1 1 0,0 0 0,0 1 0,-1 1 0,1-1 0,1 2 0,-1-1 0,1-3 0,0 1 0,-1 0 0,1 0 0,1 0 0,-1 2 0,1 1 0,-1 1 0,0 1 0,1-10 0,-1-1 0,1 2 0,0 4 0,-1 3 0,1 5 0,0-23 0,0 30 0,0 39-141,0 16 1,0 10-1,0-1 1,0 8-1,0 3 1,0 3-1,0 0 118,0-5 1,0 1-1,1 3 1,-1 0 0,0 1-1,0 2 1,-1 2 0,1-11-1,-1 2 1,0 0-1,0 2 1,-1 0 0,1 1-1,0 1 1,-1 0 0,1 1-1,0 1 1,-1 0 22,1-5 0,1 1 0,-2 0 0,1 1 0,0 1 0,1 0 0,-2 1 0,1 0 0,0 0 0,0 0 0,0 0 0,0 0 0,0 0 0,0-1 0,0 0 0,0 2 0,1 0 0,-2-1 0,1 1 0,1-1 0,-2 1 0,2-1 0,-1 0 0,0 1 0,0-1 0,0 0 0,1 1 0,-1-1 0,1 1 0,0-1 0,-1 0 0,1 1 0,-1-1 0,1 1 0,-1-1 0,1 0 0,0 1 0,0-1 0,0 0 0,0 0 0,1 0 0,0-1 0,0 0 0,0 1 0,1 1 0,0-2 0,0 1 0,0 0 0,0 0 0,1-1 0,-1 0 0,1 0 0,0 0 0,0-1 0,0 1 0,1-1 0,-1 2 0,1-1 0,0 0 0,0 1 0,0-2 0,0 1 0,1-1 0,0 0 0,0 1 0,-1-2 0,2 0 0,-2 0 0,2 4 0,0 0 0,0 0 0,0 0 0,0-1 0,1-1 0,0 0 0,0 0 0,0-1 0,0-1 0,1 6 0,2-1 0,-1 0 0,1-1 0,0-1 0,-1-1 0,1-1 0,0-1 0,-1 4 0,1-1 0,0-1 0,-1-2 0,2-2 0,-1-1 163,3 3 1,0-1 0,1-3 0,-1-4 0,6 14 0,0-10 327,7-14 1,1-45-465,-10-7 0,-4-12 0,-6 7 0,-2-7 0,-1-4 0,-1-3 0,1-1-27,-1 9 0,1-3 0,-1-1 0,0-2 0,0-1 0,-1-1 0,1-1 0,-2 0 0,1 5 0,-1-1 0,0-1 0,-1 0 0,0-1 0,0-2 0,0 1 0,0-1 0,-1-1 0,1 0 0,-1 0-33,0 4 1,0 0 0,-1-1 0,1-1 0,-1 0 0,0-1-1,0 1 1,0-2 0,-1 1 0,1-1 0,0 1 0,0-1-1,0 0 1,-1 0 0,1 2 0,0-1 0,0 0 0,0 0-1,0 0 1,0 0 0,-1 0 0,1-1 0,0 0 0,-1 1-1,1-1 1,-1 0 0,1-1 0,-1 1 0,0 0 32,0 1 0,0-1 0,-1 1 0,1-1 0,-1 0 0,0 0 0,1 0 0,-1 0 0,0 0 0,0 0 0,1 0 0,-1 0 0,0 0 0,1 0 0,-1 1 0,1-1 0,0 3 0,1-1 0,-1 1 0,0-1 0,0 0 0,1 1 0,-1 0 0,1 0 0,-1 0 0,1 0 0,-1 0 0,2 0 0,-2 0 0,1 0 0,0 0 0,0 0 0,0-1 0,0-1 0,1 0 0,-1-1 0,0 1 0,0 0 0,1 1 0,0-1 0,-1 0 0,1 1 0,0 0 0,-1 0 0,1 1 0,-1-1 0,1 2 0,0-3 0,0 0 0,0 1 0,0-1 0,-1 2 0,1-1 0,0 1 0,0 0 0,0 0 0,1 1 0,-1 0 0,0 1 0,1 0 0,0-7 0,-1 0 0,0 1 0,1 0 0,0 1 0,0 0 0,0 2 0,0 0 0,1 2 0,0 1 0,0-6 0,0 0 0,0 2 0,0 2 0,1 2 0,0 2 0,1 4 245,2-18 1,0 7 0,4 9 0,16-1-83,-9 61 1,-2 21 0,-6-7 0,-3 7 0,-3 4 0,1 3-120,0-11 1,-2 2 0,1 2 0,0 2 0,-2 1 0,0 2 0,0 1 0,-1-9 0,-1 2-1,0 1 1,-1 0 0,0 2 0,-1 1 0,1 0 0,-1 1 0,0 0 0,1 2 0,-1-1-77,1-4 0,-1 0 0,2 1 1,-2 1-1,1 0 0,-1 2 1,0-1-1,1 1 0,-2 0 0,2 0 1,0 1-1,-2-1 0,2 0 1,0 0-1,-1 0 0,1-2 0,-1 0 1,1-1-1,0 2 0,-1-1 1,1 0-1,0 1 0,-1-1 0,1 0 1,0 1-1,0-1 0,0 1 1,0 0-1,-1 0 0,1 0 0,0 0 1,0 1 0,0 1 0,0-1 1,0 1-1,0 0 0,0 0 0,0 0 1,0 0-1,0 0 0,0 0 1,0 0-1,1 0 0,-1 0 0,0-1 1,1 1-1,0-1 0,0-1 1,0 0-1,0 0 0,0 1 0,0-1 1,0-1-1,0 1 0,1 0 1,-1-1-1,1 1 0,-1-1 0,1 1 1,0-1-1,-1 0 0,1 0 0,1 0 3,-1 2 1,0 0 0,0 0 0,1 0-1,-1-1 1,1 1 0,0 0 0,0 0-1,0-1 1,-1 0 0,1 0 0,1-1-1,-1 0 1,0 0 0,0 0 0,0 3-1,0-1 1,0 0 0,1 0 0,-1-1-1,1 0 1,0 0 0,-1 0 0,1-1-1,-1 0 1,1 0 0,0-1 0,0-1 27,0 4 0,1-1 0,-1-1 0,1 1 0,-1-1 0,1-1 0,0 0 0,0-1 0,0 0 0,0-1 0,0-1 0,1 7 0,0 0 0,-1-2 0,1 0 0,1-2 0,-1 0 0,1-1 0,1-3 163,0 4 1,1-2 0,0-1 0,1-2 0,0-2 0,0-2 163,3 19 1,1-6 0,1-11-238,5-10 0,-8-52 1,-3-28-1,-2-5-90,-1 20 0,-1-3 0,1-2 0,-1-2 0,-1-3 0,-1 0 0,1 8 0,-1 0 0,0-1 0,0-2 0,-1-1 0,1-1 0,-1 0 0,-1-1 0,1-1 0,-1 0-36,0 4 1,0-1 0,0-1 0,0-1 0,-1 0 0,0 0 0,0-1 0,0-1 0,0 0-1,-1 0 1,1 0 0,-1 0 0,0 0 0,1 3 0,-1 0 0,1 0 0,-1-1 0,0 0-1,0 0 1,0 0 0,0-1 0,-1 0 0,1 1 0,-1-1 0,1 0 0,-2 0 0,1 0-1,0-1 4,-1 2 0,0 0 0,0-1 1,0 0-1,-1 0 0,1 0 1,-1-1-1,0 1 0,0-1 0,-1 1 1,1 0-1,0-1 0,0 1 1,1 1-1,-1-1 0,1 0 0,-1 0 1,1-1-1,0 0 0,-1 0 1,1 1-1,0-1 0,-1 1 0,1 0 1,0 0-1,0 0 0,0 0 1,0 0-1,0 0 0,0 1 0,1-1 5,-1-1 1,0 0 0,0-1 0,0 1 0,1 0 0,-1 0 0,1 0 0,-1 0 0,1 1 0,-1 0 0,1 0 0,1 1 0,-2 0 0,2 0 0,-1-2 0,0 0 0,1 1 0,0 0 0,0 0 0,0 1 0,0-1-1,0 2 1,1 0 0,-1 0 0,1 1 0,0 0 26,0-2 0,1 1 0,0-1 0,-1 2 0,2-1 0,-1 2 0,1 0 0,-1 1 0,1 1 0,-1 1 0,0-7 0,1 2 0,0 0 0,-1 2 0,1 1 0,0 3 0,1 2 245,-1-6 1,1 3 0,1 4 0,-1 5 81,0-4 1,0 18 0,0 56-222,0 0 0,0 10 0,0-16 1,0 5-1,0 3 0,0 3 1,0 1-1,0 0-106,0-3 0,0 2 0,0 1 0,0 1 0,0 1 0,0 1 0,0 1 0,0 0 0,-1-5 0,0 0 0,0 2 0,0 0 0,0 1 0,0 0 0,0 1 0,-1 1 0,1 0 0,0 1 0,0 1-34,0-9 0,1 2 0,-1 0 0,0 1 0,0 0 0,0 1 0,1 0 0,-1 0 0,0 1 1,0-1-1,1 0 0,-1 0 0,0 0 0,0 0 0,1-2 0,-1 2 0,0 0 0,1-1 0,-2 1 1,1 0-1,1-1 0,-1 0 0,0 0 0,0 0 0,1-1 0,-1 1 0,1-1 0,-1 0 0,0 0-11,1 4 0,0 0 0,0 0 1,0-1-1,0 1 0,1-1 1,-1-1-1,1 1 0,-1-1 1,1 0-1,-1-1 0,2 0 1,-1 4-1,0 0 0,0 0 1,1-1-1,-1-1 0,1 1 1,0-2-1,0 1 0,1-2 0,-1-1 65,1 5 1,0-2 0,1 0 0,0-1 0,0-1 0,0 0 0,0-1 0,1 0 0,-1 0-1,0-1 1,2 0 0,-2-1 0,1 0 0,0-2 0,0-1-21,2 8 0,0-2 0,0-1 0,-1-1 0,1-2 245,2 1 1,-1-2 0,0-2 0,-1-6 81,-1 5 1,1-16 0,13-46-206,-10-4 1,-3-7 0,-1-6 0,-1 2 0,-2-4 0,0-4 0,0-2 0,0-1-99,0 11 1,0-3-1,0 0 1,1-2-1,-2 0 1,1-1-1,0-1 1,-1-1-1,0 4 1,-1-1 0,1 0-1,0-1 1,-1 0-1,0-1 1,0-1-1,0 0 1,0 0-1,0-1-65,-1 4 0,1-1 0,-1-1 0,0 0 0,0 0 0,0-1 0,0 0 0,0 0 0,-1 0 0,1 0 0,0 0 0,0 1 0,0-1 0,-1 0 0,1 1 0,0-1 0,-1 1 0,0-1 0,1 0 0,0 0 0,-1 0 0,1 0 0,-1 0 0,1-1 1,-1 4 1,0-1 0,1 0-1,-1 0 1,1 0 0,-1-1-1,0 1 1,1 0 0,-1 0-1,1 1 1,-1-1 0,1 1-1,-1 0 1,0-1 0,1 0-1,0 1 1,-1 0 0,1-1-1,0 2 1,-1-2 0,0 2-1,1 0 1,0 0 0,-1 0-1,1 1-4,0-5 0,-1 0 0,1 0 1,-1 0-1,1 1 0,-1 1 1,1 0-1,0 1 0,-1 1 1,1 0-1,0-7 0,0 1 0,0 0 1,0 2-1,0 2 0,0 2 1,0 2 43,1-9 0,-1 3 0,2 3 0,-1 4 0,0-18 0,6 23 327,8 43 1,-8 13 0,-2 8-188,4 14 0,-2 10 1,-5-15-1,0 5 1,-1 3-1,0 2 1,0 1-108,0-5 1,0 2 0,0 2 0,-1 0 0,1 2 0,-1 1 0,0 1 0,0-8 0,-1 2 0,1 0 0,-2 1 0,2 1 0,-1 0 0,0 2 0,-1-1 0,1 1 0,0 1-72,0-6 0,0 2 0,0 0 0,-1 1 0,1 0 1,0 0-1,0 1 0,0 0 0,0 0 0,-1 0 1,1 0-1,0-1 0,0 0 0,0-1 0,0 1 1,0-1-1,1 1 0,-2-1 0,2 1 0,-1-1 1,0 0-1,0 0 0,1 0 0,-1 0 0,1 0 0,-1 0-5,0 2 0,0 0 0,1 0 1,-1 0-1,0 0 0,1 0 0,-1 0 1,0-1-1,1 1 0,-1-2 0,1 1 1,-1-1-1,1 1 0,-1 0 0,1-1 1,0 1-1,0-1 0,0 0 0,0-1 1,0 0-1,0 0 0,1-1 0,-1-1-15,1 5 0,-1 0 0,1-1 0,-1-1 0,1 1 1,0-2-1,0 0 0,0-1 0,1 0 0,-1 1 0,1-2 1,0 1-1,0-1 0,0-1 0,1-1 0,0 0 0,1 0 43,0 6 0,2-1 1,-1-1-1,1-1 1,1-1-1,-1-2 1,1 9-1,1-2 0,0-3 1,1-4 341,2-5 1,1-4 0,0-3-1,1 4 1,3-13 0,14-38-238,-10-7 1,-2-9 0,-5-3 0,-3-7 0,0-5 0,0-1-91,-3 14 0,1-3 0,-1-1 0,1 0 0,-1-3 0,-1 0 0,0-1 0,-1 3 0,-1-2 0,0-1 0,-1 0 0,0-1 0,0-1 0,-1 0 0,1-1 0,-1 0-45,0 3 0,0 0 0,-1-2 1,0 1-1,0-1 0,0-1 1,0 1-1,-1-1 0,1 0 1,0 1-1,0 0 0,-1-1 1,1 0-1,-1 1 0,0 0 1,1-1-1,-1 1 0,1-1 1,-1 1-1,0-1 0,0 0 0,0 1-2,0-2 0,1 0 0,-1 0 0,0-1 0,0 1 1,0 0-1,-1 0 0,1 0 0,0 0 0,0 1 1,0 0-1,0-1 0,0 1 0,0-1 0,0 1 1,0 0-1,0 1 0,0 0 0,0-1 0,0 2 0,0-1 27,0-2 0,0 0 0,0 1 0,0-1 0,0 1 0,0 1 0,0 1 0,0 0 0,0 3 0,0-4 0,0 2 0,0 1 0,0 1 0,0 1 0,0 2 0,0 1 20,0-13 0,-1 1 0,1 5 0,1 3 0,1-16 0,9 21 491,12 37 1,3 41-329,-8-7 1,-2 7 0,-8-5 0,-3 5 0,-2 4 0,0 1-99,-1-7 1,0 2-1,0 0 1,-2 3-1,1 1 1,-1 2-1,1-6 1,-1 1-1,-1 2 1,1 0-1,0 2 1,-1 1-1,0 0 1,1 1 0,-1 1-104,0-8 0,0 2 0,1-1 0,-1 2 0,0 1 1,0-1-1,0 1 0,0 1 0,0-1 0,0 1 1,0 0-1,1-1 0,-2 0 0,2 0 0,-1 1 1,1 0-1,-1-1 0,0 2 0,1-1 0,0-1 1,-1 1-1,1 0 0,0 0 0,-1 0 0,1 0 0,-1 0-2,0 0 1,1 1 0,-1 0-1,1 0 1,-1 0 0,1-1-1,-1 1 1,0-1 0,0 1-1,1-1 1,0 0 0,-1-1-1,0 0 1,1 1 0,0-1-1,0 0 1,0 0 0,0-1-1,0 1 1,0-1 0,0-1-1,0 1 1,0 0 0,0-1-1,0 0-15,1 5 0,0 0 1,-1 0-1,0 0 0,1 0 1,0-1-1,0-1 1,0 0-1,0 0 0,0-1 1,1 4-1,0 0 1,0-1-1,1-1 0,-1 0 1,1-1-1,0-1 0,0 0 20,1-1 1,0 0 0,0 0-1,0-2 1,1-1 0,0-1-1,-1-1 231,3 6 1,0-2-1,1-1 1,-1-3 0,0-3 12,0 4 0,0-4 1,3-9-1,12-10-209,-15-36 0,-3-15 0,-1 0 0,-2-8 0,0-3 0,0-3 0,0 10 0,-1-1 0,0-2 0,0-2 0,0-1 0,0 0 0,-1-2 0,1 3 0,0-1 0,-1-1 0,1 0 0,0-2 0,-1 0 0,1-1 0,-1-1 0,0-1-38,1 7 0,-1-1 0,0-1 0,1-1 0,-2 0 1,2 0-1,-1-1 0,0 0 0,0 0 0,0-1 1,0 0-1,-1 0 0,1 5 0,0-1 0,-1-1 1,1 0-1,-1 1 0,0-1 0,1 0 0,-1-1 1,0 1-1,0-1 0,1 0 0,-2 0 0,1 0 0,0 0 4,0 1 0,0-1 0,-1 1 0,0-1 0,0-1 0,0 1 0,0 0 0,0 0 0,0 0 1,0-1-1,0 1 0,0 0 0,1 0 0,-1 0 0,0 1 0,1-4 0,0 1 0,-1 0 0,1 0 1,0 0-1,0 0 0,0 0 0,0 0 0,0 1 0,1-1 0,-1 1 0,0 0 0,0 0 0,1 0-5,-1-2 0,0 1 0,0 0 0,1 0 0,-1 0 0,1 0 0,0 1 0,-1-1 0,1 2 0,0-1 0,-1 1 0,1 0 0,-1 1 0,1-3 0,0 0 0,-1 1 0,1 0 0,0 0 0,0 2 0,0-1 0,0 1 0,0 1 0,0-1 0,0 2 39,0-4 0,1 1 0,-1 0 0,1 0 0,-1 1 0,1 1 0,0 1 0,0 2 0,-1 1 0,1-6 0,-1 1 0,0 2 0,1 2 0,0 3 0,1 4 327,-2-9 1,2 5 0,7 15-1,14 18 1,-10 39 0,-5 19-250,-1-19 0,-1 2 0,-1 2 0,0 5 0,-2-7 1,0 2-1,-1 3 0,0 2 0,-1 2 0,0 1 1,0 1-1,0 0-119,0-5 0,0 1 0,0 2 0,-1 0 0,0 1 0,0 1 0,0 0 0,0 1 0,0 0 0,0 0 0,1 1 0,-1-5 0,1 1 0,0 0 0,-1 1 0,0 0 0,1 0 0,0 1 0,-1 0 0,1 0 0,-1 0 0,1 1 0,-1-1 0,0 1 7,1-3 0,-1-1 0,1 1 0,-2 1 0,2-1 0,-1 1 0,0 1 0,0-1 0,0 0 1,0 0-1,1 0 0,-1-1 0,0 1 0,1-1 0,-1 0 0,1 2 0,-1-1 0,1 0 0,0 0 1,0 0-1,-1 0 0,1-1 0,0 1 0,0 0 0,0-1 0,0 0 0,0 0 0,1 0 0,-1 0 7,1 2 0,-1 0 0,1 0 0,-1-1 0,2 1 0,-2 0 0,1-1 0,1 0 0,-1 0 0,0 0 0,1 0 0,0 0 0,0-1 0,1 2 0,-1 1 0,1-1 0,-1 0 0,1 0 0,0 0 0,1-1 0,-1 1 0,1 0 0,0-1 0,0-1 0,0 1 27,1 2 0,0 0 0,1-1 0,-1 1 0,1-1 0,0 0 0,0 0 0,0-1 0,1 0 0,-1-1 0,0 0 0,2 4 0,-1 0 0,1 0 0,0-1 0,0 0 0,-1-1 0,2-1 0,-1-1 0,0 0 75,1-1 1,0 0-1,-1-2 1,1 1 0,1-2-1,-1 0 1,0-2-1,0-1 1,4 13 0,-1-3-1,0-1 1,1-2 0,0-3-29,2-1 1,0-3 0,0-2 0,1-3 0,8 12-1,1-9-47,17-11 0,-3-25 0,7-25 0,-31-3 0,-5-8 0,-1-3 0,1-1 0,0-2 0,-2-4 0,-1-2 0,-2 6 0,-2-1 0,1-2 0,-1-2 0,-2-1 0,2 0 0,-1 5 0,-2 1 0,1-2 0,0-1 0,-1 0 0,0 0 0,0 0 0,-1-1 0,1 3 0,-1 0 0,0 0 0,0-1 0,-1 0 0,1-1 0,-1 1 0,0-1 0,0 0 0,0-2 0,-1 0 0,1-1 0,-1 0 0,0 0 0,0 1 0,-1-1 0,1 0 0,-1 0 0,1 1 0,-1 1 0,0-1 0,0 0 0,0 1 0,-1-2 0,0 2 0,0-1 0,0 0 0,0 4 0,0 0 0,0 0 0,-1 0 0,0 0 0,1-1 0,-2 2 0,1-1 0,1 0 0,-2 1 0,1-3 0,-1 0 0,1 0 0,0 1 0,-1 0 0,0-1 0,0 2 0,1-1 0,-1 1 0,0-4 0,0 1 0,0-1 0,0 2 0,0-1 0,0 1 0,-1 1 0,1 0 0,0 0 0,0 1 0,-1-1 0,1 2 0,0 1 0,0 1 0,0 1 196,-1-5 1,1 0-1,0 2 1,0 3 0,2 4 63,-3-4 1,0 4 0,7 14-261,8 18 0,-2 33 0,-3 20 0,1-16 0,0 1 0,-1 6 0,-2-2 0,0 5 0,-1 4 0,0 2 0,-1 2 0,1 1-47,0-11 0,0 2 0,0 1 0,1 1 0,-1 1 1,0 1-1,0 0 0,0 2 0,0-1 0,1-6 1,-1 1-1,0 1 0,0 0 0,1 0 0,-1 1 1,0 0-1,0 1 0,1 0 0,0 1 0,-1 0 0,1 0 10,0-3 1,-1 2-1,1 0 1,0 0-1,0 1 1,0 0 0,0 1-1,0-1 1,0 1-1,0-1 1,1 0 0,-1-1-1,0 0 1,0-1-1,0 0 1,0 0 0,0 0-1,0 0 1,0-1-1,0 1 1,0-1 0,0-1-1,0 1 1,0-2-1,1 1 1,-1-1-1,0 0-18,0 6 0,0 0 1,1-1-1,-1 0 0,0-1 1,1 0-1,-1-1 1,1 0-1,-1-1 0,1 0 1,-1 5-1,1-1 1,0 1-1,-1-2 0,1 0 1,0-1-1,0-1 0,0-1 48,0 0 0,1-1 0,-1 0 0,1-2 1,0 0-1,-1-1 0,1-1 0,1 8 0,0-1 1,0-1-1,0-2 0,0-2 252,1-3 1,0 0 0,-1-3 0,2-3 81,1 14 1,3-10 0,5-10-1,-3-37 1,-13-18 0,-9-10-328,2 0 0,-3-4 0,0-6 0,2 9 0,-1-2 1,0-3-1,0-3 0,-1-1 0,0-1-50,3 7 1,-1-1 0,0-1 0,0-2 0,0 0 0,0-1-1,-1 0 1,1-1 0,0 0 0,1 5 0,-1 0 0,1-1 0,0-1-1,0 1 1,-1-1 0,1 0 0,-1-1 0,1 0 0,-1 0-1,0-1 12,1 3 0,0 0 0,-1 0 0,1-1 0,-1 0 1,0 0-1,0-1 0,1 0 0,-1 1 0,0-1 1,0 1-1,1-1 0,-1 1 0,1 0 0,0 0 1,0 0-1,0 0 0,-1 0 0,2 1 0,-2-1 1,2 0-1,-1 0 0,0 0 0,0 0 0,0 1 0,0-1-3,0 0 0,0 1 0,0 0 0,0-1 0,0 0 0,0 0 0,0 1 0,1 0 0,-1 0 0,0 0 0,1 0 0,0 1 0,-1 0 0,1-3 0,-1 0 0,0 0 0,1 0 0,-1 1 0,1 0 0,0 0 0,0 1 0,1 0 0,-1 1 0,1-1 35,-1-2 0,0-1 0,2 1 0,-2 1 0,2 0 0,-1 0 0,1 2 0,0 1 0,0 0 169,0-9 1,0 1 0,0 1 0,1 2 0,0 2 0,0 3 32,-1-3 1,0 2-1,1 5 1,2 11 0,3 7-156,0 45 0,0 22 0,0-7 0,0 6 0,0 4 0,0 3-41,0-13 0,0 3 0,0 1 0,0 1 0,0 2 0,0 1 0,0 2 0,0-8 0,1 2 0,-1 1 0,0 1 0,0 0 0,0 2 0,0 0 0,0 1 0,0 1 0,1-1-37,-1-6 1,0 1-1,0 1 1,0 0-1,0 1 1,0 1 0,0 0-1,0 0 1,0 0-1,0 0 1,1 0 0,-1 0-1,1-1 1,0-1-1,0 2 1,1 0 0,0 0-1,0-1 1,-1 1-1,1-1 1,0 0 0,1 1-1,-1-1 1,1-1-1,-1 1 1,1 0-1,0-1-8,0 1 0,0 0 0,0 0 1,1-1-1,-1 1 0,1 0 1,0-1-1,0 0 0,0-1 1,0 0-1,1 1 0,-1-1 1,2 5-1,0 0 0,0-1 1,1 0-1,-1-1 0,1 1 1,1-1-1,0 0 0,-1 0 0,1-1 2,0 2 0,0 0 1,2 0-1,-1-1 1,0 1-1,0-2 1,1 0-1,0 1 0,0-2 1,0 2-1,1 0 1,-1-1-1,1 0 1,0-1-1,0-1 1,0 1-1,1-1 43,0 1 0,0 0 0,1-1 0,-1 1 0,1-3 0,0 0 0,-1-2 0,2 7 0,0-2 0,1-1 0,-1-4 0,1-3 196,3 4 1,1-6-1,1-4 1,2 1 0,1-8 294,8-8 1,4-38-359,-15-2 1,-2-8 0,-7 0 0,-2-5-1,-2-4 1,1-2-134,-1 5 0,-1-3 0,0-1 0,0-2 0,-1-2 0,-1 0 0,0 4 0,-1-1 0,-1-2 0,1 0 0,-2-2 0,1 0 0,-1-1 0,-1 0-43,0 7 0,0-2 0,0 1 1,-1-1-1,-1-1 0,1 0 0,-1-1 1,0 0-1,0 0 0,0-1 0,-1 1 1,1 0-1,0 0 0,-1 0 0,0-1 1,1-1-1,-1 1 0,0 0 0,0-1 1,-1 0-1,0 0 0,1 0 0,-1-1 5,0 2 0,0 0 0,-1 0 0,0-1 0,0 0 1,0 0-1,0 0 0,0 0 0,-1 0 0,1 0 1,0 0-1,0 0 0,-1 1 0,1 0 0,1 0 1,-2 0-1,2-1 0,-1 1 0,-1 1 0,2-1 1,-2 0-1,1 1 0,1-1 0,-2 1 0,1-1 0,0 1 26,-1-2 0,0-1 0,1 0 0,-1 1 0,0-1 0,0 1 0,0 0 0,0 0 0,1 1 0,-1 0 0,1 1 0,0 0 0,-1-3 0,1 0 0,0 1 0,0 0 0,1 1 0,-1 0 0,0 0 0,1 1 0,0 1 0,0 0 12,0-6 0,-1 1 0,1 0 0,0 1 0,0 1 0,1 0 0,-1 3 0,1 2 0,0-11 0,0 3 0,0 1 0,1 4 0,1 4 327,0-2 1,0 4 0,7 12-1,15 11 1,-9 50 0,-5 24-253,-1-18 1,-1 5-1,-1 4 1,0 5 0,-2-16-1,0 2 1,-1 2-1,0 2 1,0 2 0,-1 1-1,1 1 1,0 1 0,-1 0-113,0-6 1,1 1-1,-1 0 1,0 2-1,0 1 1,0 0 0,0 1-1,-1 0 1,1 0-1,0 0 1,0 1 0,0-1-1,0 0 1,0-2-1,0 1 1,0-1 0,0 1-1,1 0 1,-1 0-1,0 0 1,0 0 0,0 1-1,0-1 1,1 1-1,-1 0 1,0-1-1,0 1 3,1-1 0,-1-1 0,1 1 0,-1 0 0,0 1 0,0-1 0,1 1 0,-1-1 0,0 1 1,1-1-1,0 0 0,-1 0 0,1 0 0,0-1 0,0 0 0,0 1 0,0-1 0,1 1 0,-1-1 1,0 0-1,1 0 0,0 0 0,0-1 0,-1 1 0,1-1 0,0 0 0,0 0 0,0-1 0,1 0-9,0 5 0,0 0 1,0-1-1,0 0 0,0 0 1,1-1-1,0 1 1,-1-1-1,1-1 0,0 0 1,0 0-1,0 0 0,0-1 1,0 0-1,0 0 1,0 0-1,0-1 0,0 0 1,1-1-1,0 0 0,-1 0 1,1-1-1,0 0 43,0 4 0,1 0 0,-1 0 0,1 0 0,0-2 0,0 0 0,0-1 0,1-1 0,-1-1 0,0 3 0,2-1 0,-1 0 0,0-2 0,0-1 0,1-2 0,-1-1 245,4 14 1,0-3 0,1-3 0,0-3-1,-1-2 1,0-3 0,2-7 0,20 1-69,-10-50 1,-14-9-1,-3-12 1,-1-4-178,-1 6 0,0-2 0,-1-3 0,-1-2 0,0-2 0,-1 6 0,-1 0 0,-1-2 0,0-2 0,0-1 0,-1-1 0,0-1 0,-1 0-41,0 6 0,1-1 0,-1-1 0,-1-1 0,1-1 0,-1 0 0,-1 0 0,1-1 0,-1 0 0,1-1 0,0 1 0,-1 3 0,1-1 0,-1 1 0,1-1 0,-1 0 0,0-1 0,1 0 0,-2 0 0,1 0 0,-1-1 0,1 0 0,-1 0 0,0 0 7,0 4 0,-1-1 0,1-1 0,-1 0 0,0 0 0,-1 0 0,1-1 0,-1 1 0,1-1 1,-1 1-1,1-1 0,0 0 0,-1 1 0,1 0 0,1 0 0,-2-3 0,2 1 0,-1-1 0,0 1 1,0 0-1,1 0 0,-1-1 0,0 1 0,1 0 0,0 0 0,-1-1 0,0 1 0,1 0 0,-1 0-2,1-1 1,-1 0 0,0 1 0,0-1 0,1 0 0,-1 0 0,1 0 0,-1 0 0,0 1 0,1-1 0,0 1 0,-1 0-1,1 0 1,1 1 0,-1-1 0,0 0 0,0 0 0,1 0 0,0 1 0,0-1 0,-1 1 0,2 0 0,-1 1 0,0-1 0,0 0-1,0 1 1,0 1 35,1-2 0,-1 1 0,0 0 0,0-1 0,1 2 0,-1-1 0,0 1 0,1 0 0,0 0 0,0 2 0,0-1 0,1 1 0,-1-7 0,0-1 0,0 2 0,1-1 0,0 2 0,0 1 0,0 0 0,1 2 0,0 1 98,-1-9 0,1 2 0,-1 1 1,2 2-1,-1 2 0,1 3 1,1-5-1,-1 1 0,2 6 1,3 8 392,11-6 1,3 68-486,-4-2 1,-2 9 0,-6-5-1,-3 6 1,-1 3 0,0 3-1,-1 1-6,1-4 0,0 2 0,-1 1 0,0 2 0,0 1 0,-1 2 0,1 0 0,-1-6 0,1 1 0,0 1 0,-1 1 0,0 1 0,0 0 0,0 1 0,0 2 0,0-1 0,1 1-36,-1-6 1,0-1 0,0 2 0,0 1 0,0 0 0,0 0 0,0 1 0,0 0 0,0 1-1,0-1 1,0 0 0,0 0 0,0 0 0,0-1 0,0-1 0,0 0 0,0 0 0,0 0-1,0 0 1,0 0 0,0 0 0,0-1 0,0 1 0,0-1 0,0 1 0,0-1 0,0 0-1,0 0-5,-1 3 0,1-2 0,0 1 0,0-1 0,-1 1 0,1-1 0,-1 0 0,1 1 0,0-2 0,0 1 0,1-1 0,0 1 0,0-1 0,0 5 0,1-1 0,-1 1 0,2 0 0,-1-1 0,0 0 0,1 0 0,0-1 0,1 0 0,-1 0 0,0-1 17,1 0 0,0 0 0,0 0 0,1 0 0,-1-1 0,1-1 0,0 1 0,-1-2 0,2 1 0,-1-1 0,1 6 0,-1 0 0,2-1 0,-1 0 0,1-1 0,-1-1 0,1 0 0,0-1 24,1 2 0,1-1 0,-1 0 0,2-1 0,-2 0 0,2-2 0,-2-1 0,2 6 0,1-1 0,-2-1 0,2-3 0,-1-3 196,2 9 1,1-4-1,-1-4 1,4 3 0,1-12 294,6-19 1,5-27-380,-8-5 0,-3-9 0,-6-2 0,-2-7 0,-2-4 0,0-2-112,-1 3 0,1-3 0,0-1 0,0-2 0,-1-2 0,-2-1 0,0 9 0,-1-3 0,-1 0 0,0-1 0,-1-1 0,1-1 0,-2 0 0,0-1 0,0-1-40,0 6 1,-1 0 0,-1-2-1,0 0 1,1 0 0,-2-1-1,1-1 1,-1 1 0,0-1-1,0 0 1,0 0 0,-1 0-1,2 1 1,-3 0 0,2-1-1,-1 0 1,0 0 0,0 0-1,-1 0 1,1-1 0,-1 1-1,0-1 1,-1-1 0,1 1-1,-1 0 6,1 3 0,-1-1 0,0 1 0,0-1 0,0 0 0,-1 0 0,0 0 0,1 0 0,-1-1 1,0 1-1,0 0 0,0 0 0,0-1 0,0 1 0,0 1 0,0-4 0,0 1 0,-1 0 0,2 0 1,-1 0-1,-1 0 0,1 0 0,0 0 0,0 0 0,0 0 0,-1 0 0,1 0 0,0 0 0,0 1 30,1 0 0,-1 0 0,0 0 0,1 0 0,-1 0 0,0 0 0,0 0 0,1 0 0,0 1 0,-1 0 0,1 0 0,-1 0 0,2 1 0,-2 0 0,1-4 0,0 1 0,0 0 0,-1 0 0,2 1 0,-2-1 0,1 2 0,1-1 0,-1 1 0,1 0 0,0 1 0,0 0 4,0-3 0,0 1 0,1-1 0,-1 2 0,1-1 0,0 2 0,1 0 0,-2 1 0,2 1 0,0 1 140,-2-7 0,1 1 1,0 1-1,1 2 1,-1 1-1,2 3 1,-1 3 104,0-23 1,1 5 0,3 31 0,0 28-212,0 16 0,1 16 1,-2 4-1,1-6 1,-1 3-1,0 4 1,0 1-1,0 2 1,1 1-35,-1-3 0,1 2 0,-1 2 0,1 0 0,-1 2 0,1 0 0,-1 1 0,0 1 0,1-8 0,-1 1 0,0 0 0,0 1 0,1 0 0,-1 1 0,0 1 0,0 0 0,0 1 0,0 0 0,0 1-37,0-4 1,0 0-1,0 1 1,0 0-1,0 2 1,0-1 0,0 1-1,0 0 1,-1 0-1,1 0 1,0 0 0,1 0-1,-1-1 1,0 0-1,0 2 1,0 0 0,1 0-1,-1 0 1,1 0-1,-1 0 1,1 0 0,0-1-1,-1 0 1,1 1-1,-1-1 1,2 0-1,-2 0-3,1-2 1,0 0 0,-1 0-1,1 0 1,0-1 0,0 0-1,0 1 1,-1-1 0,2 0-1,-1 0 1,1 0 0,0 0-1,1-1 1,-1 2 0,2 0-1,-1 0 1,1-1 0,-1 1-1,1-1 1,1 0 0,-1 0-1,0 0 1,1 0 0,0-1-1,-1 1 4,1 2 1,1 0 0,0 1 0,-1-1 0,2 0 0,-2 0 0,2-1 0,-1 1 0,0-2 0,0 1 0,0-1 0,0 1 0,0 0 0,0-1-1,1 0 1,-1 0 0,0-1 0,0 0 0,0 0 0,0-1 0,-1 0 35,1 6 0,1 0 0,-2-1 0,1 0 0,-1-1 0,1-1 0,-1 0 0,1-1 0,1 5 0,-1 0 0,1-1 0,0-1 0,0-2 0,0-2 245,3 6 1,1-2 0,0-3 0,-1-3 81,-1 2 1,0-4 0,2-5-208,5-7 1,0-14 0,-3-36 0,-1-20-121,-3 12 0,-1-5 0,-1-2 0,-1-4 0,-2 6 0,-2-3 0,1-1 0,-2-3 0,0-1 0,-1-1 0,0-1-45,-2 6 0,1-2 0,-1-1 1,0-1-1,0-1 0,-1 0 1,-1-1-1,1 0 0,-1-1 1,0 1-1,0 2 0,0 1 1,-1-1-1,0-1 0,0 1 1,-1-1-1,1-1 0,-1 1 1,-1-1-1,1 0 0,-1-1 0,0 1 9,0 2 1,-1 0 0,1 0 0,-2-1 0,1 0 0,-1 0 0,0 0 0,0-1 0,0 1-1,0 0 1,-1-1 0,1 0 0,0 1 0,0 0 0,0-1 0,0 0 0,-1 0 0,1 0-1,0 0 1,-1 0 0,1 0 0,0 0 0,0 0 0,-1 0 0,0 0 0,1 0 0,-1 0-1,0 0 26,1 0 1,-1 0 0,0 0 0,-1-1 0,1 1 0,0 0-1,0-1 1,-1 1 0,1 0 0,0 0 0,0 1 0,0-1-1,1 1 1,-1 1 0,0-5 0,0 1 0,1 0 0,-1 0-1,1 1 1,-1-1 0,0 1 0,1 1 0,0-1 0,1 1 0,-2 0-1,2 1 10,0-2 0,-1 1 0,1 0 0,-1 0 0,1 0 0,0 1 0,0 0 0,1 2 0,-1-1 0,1 1 0,0 2 0,-1-7 0,0 0 0,0 1 0,1 2 0,0 0 0,0 1 0,0 2 0,1 1 122,-1-9 1,1 2 0,0 2 0,0 2 0,1 3 0,-2-7 0,0 2 0,3 14 368,4 13 1,-12 48-407,1 0 0,-2 5 0,3 4 0,-1 5 0,0 3-85,2-12 0,-1 2 0,1 2 0,0 2 0,0 3 0,3-2 0,-1 1 0,1 4 0,1 1 0,-1 2 0,1 1 0,0 0 0,0 2-40,1-10 1,0 0 0,1 1-1,-1 1 1,1 2 0,0-1-1,0 1 1,0 0 0,0 0-1,0 1 1,1-1 0,-1 0-1,0-2 1,1 0 0,0 0-1,-1 0 1,1 1 0,0 0-1,0 0 1,0-1 0,1 1-1,-1 1 1,1-1 0,-1 0-1,1 1 3,0-3 1,0 2-1,0-1 1,0 1-1,1 0 1,-1-1 0,1 2-1,0-2 1,0 1-1,0 0 1,0-1 0,0 1-1,0-1 1,1 0-1,0 2 1,0-1 0,0 1-1,0 0 1,1-1-1,0 0 1,0 0 0,-1 0-1,2 0 1,-2 0-1,2-1 1,-1 0-1,1 0 13,-1 2 1,1-1 0,1 0-1,-2-1 1,2 1 0,-1 0-1,1-1 1,-1 0 0,1 0-1,0 0 1,0-1 0,1 1 0,-1 1-1,0 0 1,1 0 0,0 0-1,-1-1 1,1 1 0,1-1-1,-1 0 1,1-1 0,0 1 0,0-1 23,2 6 0,0 0 0,1-1 0,0 1 0,0-2 0,1 0 0,-1 0 0,0-2 0,0 0 0,0 4 0,0 0 0,1-1 0,-1-1 0,1-2 0,-1 0 0,1-2 109,4 6 0,0-1 0,0-2 0,0-2 1,-1-2-1,-1-2 0,0-1 0,0-3 1,1-4 217,6 4 1,0-6 0,9 2-358,-6-41 0,1-28 1,0-14 29,-8 14 0,0-2 0,-1-4 0,-1-4 0,-6 9 0,0-2 0,-1-2 0,-1-3 0,0 0 0,-1-1 0,0-1 0,-2 7 0,1-2 0,-1 0 0,0-2 0,-1 0 0,0-1 0,0 0 0,-1 0 0,0-1 0,-1 0 0,-1 1 0,1-1 0,-1 0 0,-1 0 0,0-1 0,0 0 0,-1 0 0,0-1 0,0 0 0,0 0 0,0-1 0,0 5 0,0-1 0,-1-1 0,1 1 0,-1-2 0,0 1 0,0 0 0,0-1 0,0 1 0,-1-1 0,1 1 0,-1-1 0,1 1 0,-1 2 0,1-1 0,-1 1 0,0 0 0,0 0 0,0 0 0,0 0 0,0-1 0,-1 1 0,1-1 0,-1 1 0,1-1 0,-1 0 0,1 0 0,-2-1 0,1-1 0,0 0 0,-1-1 0,0 1 0,1-1 0,-2 0 0,2 1 0,-1-1 0,0 1 0,1 0 0,-1-1 0,1 2 0,0-1 0,-1-1 0,1 0 0,0 0 0,0 0 0,1 0 0,-1 0 0,1 1 0,-1-1 0,0 1 0,1 0 0,0 0 0,-1 0 0,0 1 0,1-3 0,-1 0 0,0 0 0,0 1 0,0 0 0,0-1 0,1 2 0,-1-1 0,0 1 0,1 1 0,0 0 0,0 1 0,0-1 0,0-1 0,0 2 0,1 0 0,-1 0 0,1 1 0,0 1 0,0 1 0,1 1 0,-1 1 25,0-7 0,0 0 1,1 2-1,-1 2 1,1 1-1,0 2 1,0 3-1,-1-9 1,0 1-1,0 7 1,3 9-26,2 4 0,-10 69 0,4-5 0,-1 9 0,0 3 0,0-15 0,-1 3 0,0 0 0,0 3 0,1 2 0,2-5 0,0 1 0,1 2 0,0 2 0,-1 1 0,1 1 0,1 1 0,-1 0-43,0-4 0,0 0 0,1 2 1,-1 1-1,0 0 0,1 1 0,-1 1 1,1-1-1,-1 1 0,2-1 0,-1 1 1,0-3-1,1 1 0,0 0 0,0-1 1,0 2-1,0-1 0,1 0 0,0 1 1,-1-1-1,1 1 0,0 0 0,-1 0 3,2-1 1,-1-1 0,-1 1-1,2 0 1,-1 0 0,1 1-1,-1-1 1,1 0 0,-1 0-1,1 0 1,-1 0 0,1-1-1,0 0 1,0 1 0,0-1-1,0 0 1,0 0 0,0 1-1,0-2 1,0 1 0,1-1-1,0 0 1,-1 0 0,1 0-1,0-1 29,0 3 0,0-1 1,0 0-1,1-1 1,-1 1-1,1-1 1,0 0-1,0 0 0,0 0 1,0-1-1,1-1 1,0 7-1,0 0 1,0-1-1,1-1 0,-1 1 1,1-1-1,1-1 1,0 0-1,0-1 11,1 2 0,1 0 0,1-1 0,0 0 0,0-1 0,0-1 0,0-1 0,0 0 0,1 6 0,0 0 0,0-2 0,0-1 0,0-1 0,1-2 245,2 7 1,1-2 0,-1-4 0,1-1-50,-2 0 1,0-3-1,3-7 1,5-8 0,1-11-69,14-20 0,-14-17 1,-1-14-1,-1-3-128,-4 8 0,1-3 0,-1-2 0,0-3 0,-3-1 0,-1 0 0,-2-2 0,-1-1 0,-1-3 0,0-1 0,-1-1 0,0-1-45,-1 8 0,0-1 0,0-1 1,-1-1-1,0 0 0,0-2 1,-1 1-1,0-1 0,-1-1 1,-1 1-1,0 3 0,0 0 1,-1 0-1,-1 0 0,1-1 1,-2-1-1,1 1 0,-1-1 1,0 0-1,0 0 0,0-1 0,1 1 9,-1 2 1,-1 1 0,1-1 0,0 0 0,-1-1 0,0 0 0,0 1 0,0-1 0,0 0-1,0-1 1,0 1 0,0 1 0,-1-1 0,1 0 0,0 0 0,0 1 0,0-1 0,-1 0-1,1 1 1,-1-2 0,1 2 0,-1-1 0,0 0 0,1 1 0,-1-1 0,0 0 0,1 1-1,-1 0 20,0-4 1,0 1-1,1-1 1,-2 1-1,1-1 1,1 1 0,-2 0-1,1 0 1,0 0-1,0 0 1,1 0-1,-1 1 1,0 0 0,0 0-1,0-1 1,1 1-1,-1 1 1,0-1 0,0 1-1,1 0 1,0-1-1,-1 2 1,1-1-1,0 1 1,0 0 15,0-1 0,0 0 0,0 0 0,1 0 0,0 0 0,-1 1 0,1 0 0,0 1 0,0 1 0,-1 1 0,1 1 0,-1-12 0,-2 2 0,2 1 0,-1 1 0,1 2 0,-1 2 0,1 1 122,0 1 1,1 0 0,-1 3 0,0 3 0,0 1 0,1-8 0,-1 4 0,-4 18 204,-7 24 1,3 17 0,-1 7-225,-11 12 1,-1 7-1,10-15 1,0 4-1,1 1 1,-2 2-104,0-3 0,0 1 0,-1 2 0,1 2 0,2 2 0,3-6 0,1 3 0,1 1 0,0 2 0,1 1 0,0 1 0,1 0 0,-1 1-47,1-3 0,1 2 0,-1 0 0,2 1 0,-1 1 1,0 0-1,1 0 0,0 1 0,0 0 0,0 0 1,1-1-1,0 0 0,1 0 0,-1 1 0,1 0 1,-1 0-1,2 1 0,-1 0 0,1 0 0,-1 1 0,1 0 9,1-5 0,-1 2 0,1 0 0,0 1 0,0 0 1,1 0-1,-1 0 0,1 0 0,0 0 0,0 0 1,0 0-1,0-1 0,0 0 0,0-1 0,0 0 1,1 0-1,-1 0 0,1-1 0,0 1 0,-1-1 1,1 0-1,0 1 0,1-1 0,-1 0 0,0 0 0,1 0 12,0 2 1,0 0 0,1 0 0,-1 0-1,1 0 1,0 0 0,0 0 0,-1 0-1,2-1 1,-1 0 0,1 0 0,-1 0-1,1 3 1,0-1 0,0 0 0,0 0-1,0 0 1,1-1 0,-1 1 0,1 0-1,1-1 1,0 0 0,0-1 25,2 4 0,0-1 0,0 0 0,2 0 0,-1 0 0,1-1 0,0 0 0,-1 0 0,1-1 0,-1 0 0,0-2 0,-1 1 0,1-2 0,0 1 0,-1-1 0,1-1 0,0 1 0,0-2 0,0 0 81,3 6 1,0-1 0,0 0 0,0-1 0,0 0 0,0-2 0,0-2 0,1 7 0,0-1 0,0-2 0,1-2 0,0-3-12,6 9 0,0-4 0,0-5 1,1 6-1,1-13-37,8-24 0,-9-28 1,-4-12-34,-2 1 0,-3-5 0,-1-3 0,-4 1 0,-1-4 0,-1-3 0,-1-2 0,-1-1 0,1 3 0,-1-2 0,-1-1 0,0-1 0,-1-2 0,-1 0 0,0-1 0,-2 6 0,-1 0 0,-1-1 0,0-1 0,-2 0 0,1-1 0,-1-1 0,1 0 0,-1 0 0,2 4 0,-2-1 0,1 0 0,-1-1 0,1 0 0,-1 0 0,-1-1 0,2 0 0,-2 1 0,0-1 0,1 0 0,0 3 0,-1 0 0,0 0 0,0-1 0,0 0 0,0 1 0,0-1 0,-1 1 0,1-1 0,0-1 0,0 1 0,-1 0 0,1 1 0,0-1 0,0 1 0,1 0 0,-1-1 0,0 0 0,-1 1 0,1-1 0,0-1 0,0 2 0,0-1 0,0 1 0,0-1 0,1 2 0,0-1 0,-1 1 0,0 0 0,1-1 0,-1 1 0,1 0 0,0 0 0,-1 0 0,1-1 0,0 2 0,-1-1 0,1 0 0,-1-3 0,1 1 0,0-1 0,-1 0 0,0 0 0,1 0 0,0 1 0,-1 0 0,1 0 0,0 0 0,0 1 0,1 0 0,-1 0 0,0 0 0,1 1 0,-1 0 0,1 0 0,-1 0 0,1 1 0,0 0 0,0 1 0,0 0 0,1 1 0,-2-4 0,2 0 0,-2 1 0,2 0 0,0 1 0,-1 0 0,1 1 0,-1 2 0,1 1 75,-1-10 1,-1 2 0,1 0 0,1 3 0,-2 2 0,1 4 0,-4-15 0,1 6 0,-3 15-76,-13 16 0,7 35 0,-1 17-99,2 1 1,1 7 0,1 7-1,6-16 1,1 4 0,0 2-1,2 2 1,-1 2 0,1 1-1,-1 0 52,1-6 0,1 1 0,-1 1 0,0 0 0,1 1 1,0 2-1,0-1 0,0 1 0,1 0 0,-1 1 1,1 0-1,0 0 0,0 1 0,0 0 0,0 0 1,1 1-1,-1 0 0,2 1 0,-2 0 0,2 1 0,-1-1 25,1-3 0,1 1 1,-1 0-1,1 1 0,-1 0 1,1 0-1,0 1 1,0-1-1,1 0 0,-1 1 1,1-1-1,-1-1 1,1 1-1,1-3 0,-1 1 1,1 0-1,0-1 1,0 0-1,0 1 0,0-1 1,1 0-1,-1 0 1,1 0-1,0-1 0,0 0 1,-1 0 21,2 3 0,-1-2 0,1 1 0,-1-1 0,1 0 0,0 0 0,1 0 0,-1 0 0,0-1 0,1 1 0,0-1 0,0 0 0,1 1 0,-1 0 0,1 0 0,-1 0 0,2 0 0,-1-1 0,0 0 0,1 0 0,0 0 0,0-1 0,0 0 6,1 3 1,1-1 0,0 0-1,-1 0 1,2 0 0,-1-1 0,1 0-1,-1-1 1,0 0 0,1-1 0,1 5-1,0 0 1,0-1 0,0-1-1,0 0 1,0-1 0,0-1 0,0 0-7,3 6 0,0-1 0,0 0 0,-1-2 0,2-1 0,-1-2 0,0-3 0,0 0 0,0-3 0,0-2 0,1-3 120,1 3 0,2-4 0,0-6 0,6 1 0,0-11-120,18-37 0,-24-8 0,-3-9 0,-1-6 0,-3 9 0,0-3 0,-1-3 0,-1-2 0,-1-2 0,-2 8 0,-2-2 0,0-2 0,0 0 0,-1-2 0,-1-2 0,0 1 0,-1-1 0,1 2 0,-2-1 0,0-2 0,0 1 0,-1-2 0,0 0 0,-1-1 0,1 0 0,-1 0 0,0 0 0,0 6 0,0-1 0,0 0 0,-1-1 0,1 0 0,-1 1 0,0-2 0,0 1 0,-1-1 0,1 0 0,-1 0 0,0-1 0,0 1 0,-1-1 0,0 0 0,0 0 0,0 0 0,-1-1 0,1 0 0,-1 0 0,0-1 0,1 1 0,-1 0 0,1 0 0,0-1 0,0 3 0,0 0 0,0-1 0,0 1 0,0-1 0,0 0 0,1 0 0,-2 0 0,2 1 0,-2-1 0,1-1 0,1 1 0,-2 0 0,1 0 0,0 2 0,0 0 0,0-1 0,-1 1 0,1-1 0,-1 0 0,1 0 0,0 0 0,-1 1 0,1-1 0,0 0 0,-1 1 0,1 0 0,-1-1 0,2 1 0,-1-2 0,-1 0 0,1 0 0,0 0 0,0 0 0,0 1 0,0-1 0,0 0 0,1 1 0,-2 0 0,2 0 0,-1 0 0,0 0 0,0 0 0,0-1 0,0 0 0,0 0 0,0 0 0,0 0 0,0 0 0,0 1 0,0 0 0,0 0 0,0 1 0,0 0 0,1 0 0,-1 2 0,0-7 0,-1 1 0,1 0 0,0 1 0,0 0 0,0 1 0,0 1 0,0 0 0,1 1 0,0 0 75,-1-2 1,1 0-1,0 1 1,0 0 0,1 2-1,-1 1 1,1 2-1,-1 1 1,0-6 0,0 0-1,0 4 1,1 3 0,-1 7 415,3-9 1,-5 19-550,-12 32 0,6 16 1,1 11-1,0 3 58,-1-6 0,-1 2 0,1 2 0,0 4 0,3-6 0,2 2 0,-1 3 0,1 1 0,0 2 0,1 0 0,0 1 0,0-3 0,0 0 0,0 2 0,1 1 0,0 1 0,0 0 0,0 1 0,1 0 0,0 1 0,0-3 0,1 0 0,0 1 0,0 0 0,1 1 0,-1 1 0,0 0 0,2 0 0,-2 1 0,2 0 0,-1 0 0,1-6 0,0 0 0,-1 1 0,2 1 0,-1-1 0,1 1 0,-1 0 0,1 0 0,0 1 0,-1-1 0,1 0 0,0 0 0,-1-1 0,1 1 0,0 1 0,0 0 0,0 0 0,1-1 0,-1 1 0,1 0 0,-1-1 0,0 1 0,1-1 0,-1 1 0,1-1 0,0 0 0,0 0 0,-1 3 0,1-1 0,0 1 0,0 0 0,0 0 0,0-1 0,1 1 0,-1-1 0,0 0 0,1 0 0,0-1 0,0 0 0,0 1 0,0 0 0,1 0 0,-1 0 0,1-1 0,0 1 0,0-1 0,0-1 0,0 0 0,0 0 0,1 0 0,0 0 0,0 1 0,0-1 0,1-1 0,-1 0 0,1 1 0,0-2 0,0 0 0,0 1 0,0-1 0,0 1 0,1 0 0,0 1 0,-1-2 0,1 1 0,0-1 0,0-1 0,1 0 0,-1-1 0,1 6 0,0-1 0,1 0 0,-1-1 0,1-1 0,0-1 0,0-1 0,0 1 0,1-1 0,0-1 0,0-2 0,0-1 0,1-1 58,3 5 1,0-1 0,0-3 0,1-2 0,0-2 0,1-3 0,0-5-59,19 9 0,7-40 0,-19-16 0,-3-8 0,-3-9 0,-3-7 0,-1-5 0,-3 8 0,-1-3 0,0-3 0,-1-1 0,-2-2 0,-1 12 0,0-1 0,-1-2 0,-1 0 0,0-1 0,0-1 0,-1-1 0,-1 0-47,1 3 0,-2 0 0,1-2 0,-1 0 0,0-1 1,0 0-1,-1-1 0,0 1 0,0-1 0,0 0 1,0 2-1,-1 0 0,1 0 0,-1-1 0,0 0 1,-1 1-1,2-2 0,-3 1 0,2 0 0,-1-1 0,-1 0 6,1 2 0,0 0 0,-2 0 0,1-1 0,-1 0 0,1 0 0,-1 1 0,0-1 0,0-1 0,1 2 0,-1-1 0,1 0 0,0 2 0,0-2 0,0 1 0,1 0 0,-1 0 0,1 0 0,-1 1 0,0-1 0,1-1 0,-1 2 0,0-1 0,0 0 19,1 0 1,-1 0 0,0 0 0,0-1 0,0 1 0,0 0 0,0 0 0,0 0 0,1 0 0,-1 1 0,0 0-1,1-1 1,0-4 0,0 0 0,0 0 0,0 0 0,0 1 0,1 0 0,-1 0 0,1 1 0,-1 0 0,1 0 21,-1 0 0,1-1 0,0 1 0,0 1 0,-1 0 0,2 0 0,-1 1 0,0 1 0,1 0 0,0-4 0,-1 0 0,1 1 0,0 1 0,0 2 0,1 1 0,-1 2 245,1-12 1,0 4 0,0 2 0,1 4-1,1-5 1,1 3 0,-7 22 0,-4 25-114,-1 24 1,2 12-1,-2-2 1,1 5-1,-1 3-132,1-9 0,-1 2 0,0 1 0,1 3 0,1 1 0,2-3 0,0 2 0,2 1 0,-1 3 0,1 0 0,0 1 0,0 0-52,1-4 0,0 2 0,0 0 1,0 1-1,1 1 0,0 0 0,-1 1 1,2 0-1,-2 0 0,2-2 0,-1 0 1,1 1-1,-1 1 0,1-1 0,1 1 1,-1 0-1,0 1 0,0-1 0,1 1 7,0-2 0,0 1 0,0-1 1,1 2-1,0-1 0,-1 0 1,1 1-1,0-1 0,0 0 1,0-1-1,1 0 0,0-2 1,-1 1-1,2-2 0,-1 1 1,0-1-1,1 1 0,0-1 1,0 0-1,0 0 0,0 0 0,1-1 9,0 4 1,1 0-1,-1-1 1,1 1 0,0-1-1,0 0 1,0 0 0,1 0-1,-1-1 1,0 0-1,1 2 1,0 0 0,0-1-1,-1 1 1,1-2 0,1 1-1,-2-1 1,2 0-1,0 0 36,0 1 0,0 0 0,1-1 0,-1 0 0,1 0 0,0-1 0,-1-1 0,1 0 0,-1 1 0,1-1 0,0 1 0,-1-2 0,1-1 0,-1-1 0,1-1 122,2 5 1,-1-2 0,1-1 0,1-1 0,-1-3 0,2 12 0,2-3 0,0-5 204,2-5 1,2-7 0,7 5-43,-6-34 0,10-41-285,-9 4 0,-2-7 0,-8 6 0,-3-4 0,0-4 0,-1-1 0,-1 5 0,-1-1 0,0-1 0,0-3 0,-1 0 0,0 0 0,-1 6 0,0 0 0,0-1 0,0 0 0,-1-2 0,1 1 0,-2-1 0,2-1 0,-2 2 0,1-2 0,-1 1 0,0-2 0,0 0 0,0 1 0,0-1 0,-1 0 0,1 0 0,-2-1 0,1 1 0,0-1 0,-1 0 0,1 0 0,-1-1 0,0 1 0,0 0 0,1 0 0,-1 0 0,0-1 0,0 0 0,0 0 0,0 1 0,0-1 0,0 1 0,-1 0 0,0 1 0,1-3 0,-1 1 0,-1 0 0,1 0 0,-1 1 0,1 0 0,-1 1 0,1 0 70,0 2 0,0 0 0,0 1 0,0 0 1,0 0-1,0 2 0,1 0 0,-1 1 0,0-5 1,0 1-1,1 0 0,-1 3 0,1 0 1,0 2 71,1-6 1,0 2 0,1 3 0,-1 5 277,-2-9 0,-1 19-420,-2 48 0,-6 19 0,-4 8 0,3-11 0,1 2 0,-1 5 0,5-8 0,1 4 0,0 2 0,1 1 0,0 2-66,1-7 0,0 2 1,1 1-1,-1 1 1,1 0-1,1 1 1,-1 1-1,1-1 1,0 0-1,0 1 1,2 1-1,-2 0 1,2 1-1,-1 1 0,1 0 14,1-5 0,0 1 0,0 0 1,0 2-1,0-1 0,1 1 0,-1-1 1,2 1-1,-2-1 0,1-1 0,0 2 1,0 0-1,0 0 0,0 0 0,1-1 1,-1 0-1,1 0 0,0 0 0,0-1-14,0 4 0,1-1 1,0 1-1,0-1 1,-1-1-1,1 0 1,1-1-1,-1-1 1,0 0-1,0 0 1,0-1-1,0-1 1,1 0-1,-1-2 1,1-1 65,2 8 0,0-1 0,0-2 0,1-1 0,-1-2 163,0 0 1,0-2 0,0-3 0,1-1 0,4 13 0,2-9 255,6-15 1,1-52-420,-5-5 0,-3-8 0,-5-2 0,-1-6 0,-1-4 0,0 12 0,-1-3 0,0-1 0,0-1 0,-1-2 0,-1 7 0,-1 0 0,1-2 0,-1 0 0,0-1 0,0-1 0,-1 0-58,1 1 0,0-2 0,0-1 0,-1 1 0,1-2 1,-1 1-1,0-1 0,0 0 0,0 2 0,0 0 0,0 0 1,0 0-1,0-1 0,-1 0 0,1 0 0,0 0 0,-2 0 6,2 3 0,-1 0 0,0-1 1,0 0-1,0 1 0,0-1 0,-1 0 1,1 0-1,0 1 0,-1 0 0,1-5 1,0 1-1,-1-1 0,1 1 0,0-1 1,0 1-1,-1 0 0,0 0 0,1-1-6,-2 2 0,2-1 0,-2 0 0,0 0 0,1 0 1,-1 0-1,0 1 0,0 1 0,1 1 0,-1-2 0,1 1 1,-1 0-1,1 1 0,-1 1 0,0 0 0,1 1 0,0 1 57,-1-6 1,2 1 0,-1 1 0,0 2 0,1 1 0,-2 1 0,1-5 0,0 1 0,-1 3 0,2 6 491,1-5 1,0 20-247,-6 33 1,1 18 0,-2 14 0,1 4-203,1-8 0,-1 2 0,0 2 1,1 3-1,0 3 0,2-9 0,0 2 1,0 1-1,1 2 0,0 2 0,0 0 1,0 1-1,0 1-88,1-7 0,0 1 0,0 2 1,0 0-1,0 1 0,1 0 1,-1 1-1,1-1 0,0 1 1,-1 0-1,0-2 0,1 2 1,0-1-1,-1 0 0,1 1 1,0-1-1,0 0 0,0 1 1,0-1-1,-1 1 0,1-1 0,0 1 0,0-1 0,0 1 0,0-1 1,0 1-1,0 0 0,0 0 1,0-1-1,0 1 0,0-1 1,0 1-1,0-1 0,0-1 1,0 0-1,0 0 0,0 0 1,0-1-1,0 1 0,0-1 1,0 1-1,0-1 0,0 0 0,0 0-5,0 3 0,0 0 0,0 0 0,0 0 0,0-1 1,0 1-1,0-1 0,0 0 0,0-1 0,0 1 1,1 0-1,-1 1 0,1 0 0,0-1 0,0 0 1,0 0-1,0-1 0,1 0 0,-1 0 50,1 0 0,-1 1 0,2-1 0,-1-1 0,0 0 0,1 0 0,-1-2 0,2 0 0,0 5 0,0 0 0,1-2 0,0-1 0,1-1 0,0-2 122,2 0 1,-1-2 0,2-2 0,0-1 0,0-2 0,4 7 0,1-2 0,1-6 204,-1-5 1,2-8 0,12-8-243,6-41 0,-20-10 0,-5-10-85,0 15 0,0-3 0,0-2 0,-1-2 0,-3 0 0,-2-1 0,0-2 0,0-1 0,-1-1 0,0 2 0,0-1 0,-1-1 0,0 0 0,0-1 0,-1 0 0,1 3 0,0-1 0,-1 1 0,0-2 0,0 1 0,0-1 0,0 1-66,0-4 0,0 1 1,-1-1-1,0 0 1,1-1-1,-1 1 1,0 0-1,0 6 1,0-1-1,0 1 1,-1 0-1,1-1 1,0 1-1,-1-1 0,0 1 0,0-2 0,-1 1 1,2-1-1,-2 0 1,1 0-1,-1 1 1,0 0-1,1 0 1,-2-5-1,2 1 1,-2 1-1,1-1 1,-1 1-1,0 0 0,1 1-3,0 2 0,-1 0 0,1 1 1,-1-1-1,1 2 0,0 1 0,0 1 1,0-8-1,-1 1 0,1 2 0,0 2 1,1 2 264,1-10 1,0 3-1,-1 6 1,1-1 0,-6 17 786,-4 27-854,2 21 1,2 14 0,1-6-1,0 6 1,1 3 0,-1 2-1,1 1-129,1-4 0,1 1 0,-1 2 0,1 1 0,0 1 0,0 1 0,0 0 0,1-5 0,-1 2 0,1 0 0,0 0 0,0 1 0,0 1 0,1 0 0,-1 1 0,1 1 0,0-4 0,1 1 0,-1 1 0,1 1 0,1 0 0,-1 0 0,0 0 0,0 1 0,1-1 0,-1-1 0,0 0 0,0 3 0,0 0 0,0 0 0,0-1 0,0 0 0,0 0 0,0 0 0,0 0 0,0 0 0,0-1-52,0-1 0,0 0 0,0-1 1,0 1-1,0-1 0,0 1 0,0-2 1,0 2-1,0-2 0,0 1 0,0 2 1,0-1-1,0 1 0,0-1 0,1 1 1,-1-1-1,0-1 0,0 1 0,1-2-14,0 3 0,-1 0 1,1 0-1,-1-1 1,1 0-1,0-1 1,1 0-1,0-1 1,0 3-1,1-1 1,1 0-1,0-1 1,1 0-1,-1-1 0,1-1 164,2 2 0,0-1 0,0-1 1,1 0-1,0-2 0,1 0 1,3 10-1,0-2 0,1-1 1,1-5-19,1 1 1,1-4 0,2-5-81,3 6 0,2-13 0,13-30 0,-16-16 0,-5-10 0,-4-4 0,-3-6 0,-2-3 0,-2-1 0,-1-2 0,-1-3 0,0 0 0,0 10 0,-1 0 0,0-2 0,-1 0 0,1-1 0,-1-1 0,0 1 0,0 0 0,0-2 0,0 0 0,-1-1 0,0 0 0,-1 0 0,1 4 0,-2-1 0,0 0 0,-1 0 0,1 0 0,-1-1 0,0 0 0,0 0 0,0-3 0,-1-1 0,0 0 0,0 0 0,-1 0 0,1 0 0,-1-1 0,1 1 0,-1 4 0,1 1 0,-1-1 0,0 0 0,1 1 0,-1-1 0,0 0 0,0 0 0,1 1 0,-1-2 0,0 1 0,0 0 0,0-1 0,0 1 0,0-1 0,0 1 0,1 0 0,-1 1 0,0-4 0,0 1 0,0-1 0,1 2 0,-1-1 0,0 0 0,1 1 0,0 1 0,-1-4 0,0 0 0,0 0 0,0 1 0,1 1 0,0 0 0,0 2 0,1 0 0,0 0 0,1 2 0,0 0 0,-1 2 0,1 1 237,-1-9 1,0 3 0,0 1 0,1 4-238,3-3 0,1 3 0,-7 17 0,-14 22 0,7 26 0,3 16 0,2-4 0,-1 5 0,1 4 0,0 1 0,2-5 0,0 1 0,0 2 0,0 2 0,1 1 0,0 0 0,1-7 0,0 1 0,1 0 0,0 1 0,0 1 0,0 0 0,0 0 0,1 1-55,0 0 0,0 1 1,0 0-1,1 1 0,0 1 1,0-1-1,0 1 1,1-1-1,-2 0 0,1-1 1,1 0-1,-1 0 1,0 0-1,0 0 0,1 0 1,-1 0-1,1 0 0,-1 0 0,1-1 0,0 1 1,0 0-1,0 0 0,0 0 1,0 0-1,0-1 1,0 1-1,0-2 0,0-1 1,0-1-1,1 0 1,-1 0-1,0 0 0,0-1 1,1 1-1,-1-1 0,0-1 35,1 5 0,0-1 0,-1-1 0,1 0 0,0 1 1,0-2-1,0 0 0,1-1 0,1 7 0,0 0 1,0 0-1,1-2 0,1-1 0,0 0 20,2 1 0,-1 0 0,2-1 0,1-2 0,-1-3 0,1 0 0,-1-3 0,1-3 0,1-2 327,7 9 1,1-6 0,6 4 163,-4-40 1,-2-45-329,-9 7 1,0-5 0,-5 9 0,0-2 0,-2-4 0,0 0-134,-1 0 1,0-3 0,0 0 0,-1-2 0,0 0-1,1 2 1,-2 0 0,1-2 0,0 0 0,-1-1 0,0 0-97,0 3 0,0-1 1,-1-1-1,1-1 1,-1 0-1,0 0 1,-1 0-1,1 3 1,-1-1-1,0-1 1,-1 1-1,1-1 1,-1 0-1,-1 0 0,0 0 11,1 2 0,-1 1 1,-1-2-1,0 1 0,1 0 1,-1-1-1,0 1 1,1 0-1,-1-1 0,1 2 1,0-1-1,0 0 1,0 1-1,0-1 0,0 1 1,1 0-1,-1-1 0,0 0-3,0-1 0,0 0 0,0 0 0,1 0 0,-1-1 1,1 1-1,-1 1 0,0-1 0,1 1 0,0-3 0,0 1 1,1 0-1,-1 0 0,0 1 0,1 0 0,0 0 0,-1 1 48,1-3 0,0 1 0,1 0 0,-1 0 0,0 1 0,1 1 0,0 1 0,-1-3 0,1 1 0,0 1 0,0 1 0,0 1 0,1 2 255,1-9 1,0 2 0,0 2 0,0 3-113,0-3 0,0 2 1,0 14-1,0 18 0,-2 38 1,-1 23-134,0-18 0,-2 4 0,1 2 0,1 3 0,1 0 0,1 3 0,1 2 0,-1 1 0,1 2 0,-1 0 0,-1-5 0,1 1 0,-2 1 0,1 1 0,0 0 0,0 1 0,0-1 0,1 1 0,-1-4 0,2-1 0,-1 1 0,1 0 0,-1 0 0,0 1 0,1-1 0,0 1 0,0-1-51,-1 1 1,1 1 0,0-1-1,0 1 1,0-1 0,0 1 0,0-1-1,0 0 1,1 0 0,-1-2-1,1-1 1,0 0 0,0 1 0,1-1-1,-1 0 1,0-1 0,1 0-1,-1-1 51,0 9 0,1-1 0,1-1 0,-2 0 0,2-1 0,-1 0 0,1-1 0,0 3 0,1 0 0,0-2 0,0 0 0,1-1 0,-1 0 0,0-4 0,0 0 0,0-1 0,1 0 0,0-1 0,-1-2 0,3 11 0,1-3 0,0-1 0,0-2-9,0 3 1,0-3 0,2-4 8,5 4 0,2-9 0,7-9 327,2-38 1,-12-9 0,-4-7-165,2-15 1,-1-6 0,-5 16 0,-1-3 0,1-2 0,-2-1-75,1 0 0,-1-1 1,0-1-1,-1-1 0,0-1 1,0 2-1,-1 0 0,0-1 1,0-1-1,-1 0 1,1-1-156,-2 0 0,2 0 1,-2-1-1,1 0 1,-1-1-1,0 0 1,0 0-1,1 4 1,-1 0-1,0-1 1,1 1-1,-1-1 1,0 0-1,0 0 0,0 0 32,0-1 1,0-2 0,0 1 0,0 0 0,0 0 0,0 0-1,0 1 1,0-1 0,0 3 0,0 0 0,0 1 0,0-1-1,0 1 1,0 0 0,0 0 0,0 1 33,0-3 0,0-1 0,0 2 0,0-1 0,0 1 0,0 2 0,0 0 0,0-7 0,0 1 0,0 2 0,0 1 0,0 1 163,0 1 1,0 1 0,0 3 0,0 2 0,0-14 0,0 12 819,0 22-738,0 55 1,0-4 0,0 8 0,0 4-165,0-7 1,-1 4 0,0 1 0,1 3 0,2 1 0,0-5 0,1 1 0,0 2 0,1 0 0,0 2 0,0 0 0,0 2-134,-1-10 0,0 1 0,1 1 1,-1 1-1,1 0 0,-1 1 0,1-1 1,-1 1-1,1-1 0,-1 0 0,1 4 1,-2 0-1,2 0 0,-1 0 0,0 0 1,1 0-1,-1 0 0,0-1 0,0 0-6,-1-3 0,1 1 0,0-1 0,-1 0 0,1-1 1,-1 0-1,0 1 0,1-2 0,0 0 0,0 3 0,-1-1 1,1 0-1,0-1 0,0 0 0,-1 0 0,1-1 0,0 0-18,1 4 0,-1-1 1,1 0-1,0 0 0,0-1 1,-1-1-1,2 0 1,0 1-1,-1-1 0,0-1 1,1 0-1,1-1 0,0-1-34,2 4 1,0-2 0,0 0 0,1-2-1,0-1 1,0 1 0,1-1 0,0-2-1,1-2 437,2-2 1,2-3 0,-1-3-146,2 5 1,2-12 0,17-32-183,-18-11 0,-4-7 0,-1 0 0,-1-3 0,-1-2 0,-2-1 0,-2-2 0,-2-1 0,1-2 0,-1 4 0,-1-1 0,0-1 0,0 0 0,-1-2-82,0 3 0,-1-2 0,-1 0 0,0 0 0,0-2 0,1 1 0,0-5 0,-1-1 0,0 0 0,0-1 0,0 0 0,0 0 16,0 3 0,1 0 1,-1-1-1,0 1 1,0-1-1,0-1 1,-1 1-1,1 3 1,-2 0-1,1 0 1,0-1-1,-1 0 1,1 0-1,-1 0 0,0 0 0,0-2 0,0 0 1,-1-1-1,1 0 1,0 1-1,-1-1 1,0 1-1,1 1 1,-1-3-1,0 1 1,1-1-1,-1 2 1,0-1-1,0 2 0,0-1 59,-1-2 0,0-1 1,0 1-1,1 1 1,-1 1-1,0 2 0,1 2 1,-1 0-1,1 2 1,-1 2-1,2 3 7,-1-5 0,1 3 0,-1 4 327,-1-5 1,-2 17 0,-10 48-165,2 6 1,1 9 0,4-6 0,0 5 0,0 2 0,1 2-83,0-1 1,-1 1 0,2 3 0,-1 0 0,2 2 0,1-9 0,1 0 0,0 2 0,0 0 0,1 0 0,-1 1 0,1 1-131,0-3 1,1 1 0,0 2 0,1-1-1,-1 0 1,0 0 0,0 1 0,1-1-1,0-1 1,-1 1 0,1-1 0,1 0 0,-2 0-1,2 1 1,-1-1 0,1 1 48,-1 0 0,1 1 0,0 0 0,0 0 0,0 0 0,0-1 0,0 1 0,1-1 0,-1 4 0,1 0 0,0 0 0,0 0 0,1-1 0,0 0 0,-1 0 0,1-3 0,0 0 0,1 1 0,-1-2 0,1 0 0,1 0 0,0-1 0,0 2 0,0 0 0,1-1 0,1 0 0,1-2 0,0-1-85,2 0 1,2-1 0,0-1 0,1-1 0,-1-3 0,3 11 0,0-4-1,2-4 85,2-1 0,1-6 0,17 1 327,-6-40 1,-9-15 0,-2-8-188,-4 1 0,-1-2 1,-1-4-1,-3 1 1,0-4-1,-2-1 1,-1-1-52,0 0 0,-3-2 1,1 0-1,-1-2 0,-1-1 1,0 2-1,0 0 0,-1-1 1,0-1-1,0-1 1,-1 0-156,0 2 0,0 0 1,0-1-1,0-1 1,-1 0-1,0 0 1,0-1-1,-1 3 1,0-1-1,-1 0 1,-1-1-1,1 0 1,0 0-1,-1 0 0,0 0 11,1 2 0,-2 0 1,1 0-1,0-1 0,-1 1 1,1-1-1,-1 0 1,0 1-1,1 0 0,-1 1 1,1 0-1,0-1 1,0 2-1,-1-1 0,1 0 1,-1 0-1,0 0 0,1 1-7,-1-1 1,-1 0-1,1 0 1,-1 0-1,1 1 1,-1 0-1,1 0 1,0 0 0,0 2-1,1-8 1,-1 1-1,1 1 1,1 0-1,-1 2 1,0 0-1,2 2 19,-2 0 1,2 0-1,-1 3 1,2-1 0,-1 3-1,-1 1 125,2-10 1,-1 0-1,1 6 1,-1 14-1,1 13 1,0 49-1,0 27-82,0-27 0,0 4 0,0 2 0,0 2 0,0 3 0,0-7 0,0 2 0,0 1 0,0 2 0,0 1 0,0 0 0,0 2 0,0-1-50,0-1 1,0 0 0,0 0 0,0 2 0,0 0 0,0 1-1,0 0 1,0 0 0,0 0 0,0-1 0,0 1 0,0-1 0,0 1-1,0 0 1,0 0 0,0 0 0,0 0 0,0 0 0,0-1-1,0 1-2,0-2 0,0 0 0,0 0 1,0 1-1,0-2 0,0 1 0,0 0 1,0-1-1,0 1 0,0-1 0,1 3 1,-1 1-1,1-1 0,0 0 0,0-1 1,0 1-1,0-1 0,1 0 0,-1 0 8,1 3 1,0-1 0,0 1 0,0-1 0,0 0 0,1-1 0,0 0 0,0-1-1,1 2 1,0 0 0,0-1 0,1 0 0,0-1 0,1-1 0,0 0 43,2 2 0,0 0 0,1-2 0,0 1 0,0-3 0,1-2 0,0 1 0,0-2 0,1-2 0,0-2 0,1-3 196,5 2 1,1-4-1,0-3 1,2 3 0,2-10 130,12-25 1,-10-22 0,-3-13-222,-2 4 0,-1-5 1,-1-4-1,-6 4 1,-1-2-1,-2-3 1,0-2-1,-1-2-168,-2 7 1,1-2-1,-2-1 1,0-1-1,0-1 1,0 0-1,-1-1 1,0 5 0,-1 0-1,0-1 1,0 0-1,-1-1 1,1-1-1,-1 0 1,0 0-1,-1-1 19,0 5 0,0-2 0,-1 1 1,0-1-1,0 0 0,0-1 0,0 0 1,-1 0-1,1-1 0,-1 1 0,1 0 1,-1 1-1,1 1 0,-1-1 0,0 0 1,1 0-1,-1 1 0,0-2 0,0 1 1,1-1-1,-2 0 0,1 0 0,0 0 5,0 0 0,0 1 0,-1-1 0,0 0 0,1-1 1,-1 1-1,0-2 0,0 1 0,1 1 0,-1-1 1,0 0-1,0 0 0,1 0 0,-1-1 0,1 0 1,-1 1-1,0-1 0,1 0 0,-1 0 0,1 0 1,-1 0-1,0 0 0,1 0 0,0-1 0,-1 1 0,1 0 30,0 2 1,1 0 0,-1 0 0,1 0 0,-1 0 0,1 0 0,0-1-1,-1 1 1,1 0 0,0 0 0,0 0 0,0 0 0,0 0 0,0 1-1,-1-3 1,1 0 0,-1 0 0,1 0 0,0 1 0,0-1 0,0 1-1,0-1 1,-1 1 0,1 0 0,1-1 0,-1 2 0,1-1-11,-1-2 1,0 1-1,1-1 1,0 0-1,0 1 1,0 0-1,0 0 1,0 0-1,0 1 1,0 0-1,1 1 1,0 0-1,-1-3 1,0 0-1,1 0 1,0 1-1,-1 0 1,2 1 0,-2 0-1,1 1 1,1-1-1,-1 2 18,1-5 0,0 0 0,0 0 0,-1 1 0,2 1 0,-1 1 0,1 1 0,1 2 0,0-2 0,1 2 0,0 0 0,1 3 0,1 1 0,0 4-46,6-12 1,3 4-1,1 8 1,3 0 0,-1 18 45,0 61 0,-13-13 0,-1 8 0,-1 4 0,0 2 0,-2-5 0,1 3 0,-2 2 0,1 2 0,0 0 0,-1 0 0,1-1 0,-1 0 0,1 1 0,-1 1 0,0 0 0,0 1 0,0 0 0,-1-4 0,1 2 0,-1-1 0,0 1 0,-1 1 0,1-1 0,0 1 0,0 0 0,0-5 0,0 2 0,0-1 0,0 1 0,0-1 0,0 1 0,0 0 0,0 0 0,0 0 0,0 0 0,0 1 0,0 0 0,0 0 0,0 0 0,0 0 0,0 0 0,0 0 0,0 0 0,0 1 0,1-1 0,-1 1 0,0-1 0,1 1 0,0 0 0,0-1 0,0 1 0,0 0 0,1-3 0,-1-1 0,0 0 0,1 1 0,0-1 0,-1 0 0,2 1 0,-1-1 0,0 0 0,1 0 0,1 3 0,-1-1 0,1 1 0,-1-1 0,1 0 0,1 0 0,0 0 0,0 0 0,2-1 0,0 4 0,1-1 0,0 1 0,2-1 0,-1-1 0,1 0 0,0 0 0,-1-1 0,2 2 0,-1-1 0,1 0 0,0-1 0,0-1 0,1 0 0,1-2 98,0 2 0,1-1 0,1-1 1,-1-2-1,2 0 0,-1-1 1,4 9-1,0-2 0,1-2 1,0-2 23,2 0 1,1-3 0,0-4 0,5 3 0,2-10 21,19-9 1,-13-36-145,-18-4 0,-3-8 0,-2-9 0,-5-9 0,0-2 0,-1 8 0,0-1 0,-1-3 0,0-2 0,-1-1 0,-1 9 0,-1-1 0,0-2 0,-1 0 0,1-2 0,-1 0 0,0-1 0,-1-1 0,0 5 0,0-2 0,-1-1 0,1 0 0,-1 0 0,-1-1 0,1-1 0,0 1 0,-1-1 0,0-1 0,0 2 0,1-2 0,-1 1 0,-1-2 0,1 1 0,0-1 0,-1 0 0,0 0 0,0-1 0,1 1 0,-1-1 0,1 2 0,-1 0 0,0 0 0,0-1 0,0 0 0,0 0 0,0 0 0,0 0 0,0 0 0,0 0 0,1 0 0,-2 0 0,1 3 0,1 1 0,-1-1 0,0 1 0,1 0 0,-1 0 0,0-1 0,0 1 0,1-1 0,-1 1 0,0 0 0,0-1 0,1 0 0,-1 0 0,1 0 0,-1-1 0,0 0 0,0 1 0,1 0 0,0-1 0,-1 1 0,1-1 0,0 1 0,-1 0 0,1 0 0,-1 0 0,1-2 0,0 0 0,0 0 0,0 1 0,0-1 0,0 1 0,0 0 0,0 0 0,0 0 0,1-1 0,-1 2 0,0-1 0,1-2 0,-1 0 0,1 0 0,0 0 0,0 1 0,0-1 0,0 1 0,0 0 0,0 1 0,1 1 0,-1 0 0,1-3 0,0 0 0,-1 0 0,1 1 0,0 1 0,0 0 0,0 2 0,0 0 0,1 2 41,0-3 0,0 1 0,1 1 0,-1 2 0,1 0 0,0 3 0,1 1 0,1-10 1,0 2-1,2 5 0,5 7-41,10 3 0,1 16 0,0 31 0,-3 13 0,-5 0 0,-2 5 0,-2 4 0,-3 3 0,0 4 0,-2 4 0,-1 1 0,-1-8 0,-1 2 0,-1 2 0,0 1 0,0 1 0,1 1 0,-2-7 0,1 0 0,0 1 0,-1 1 0,1 1 0,-1 0 0,1 1 0,-1 0-47,0-3 0,0 1 0,0 1 0,0 0 0,0 1 1,1 0-1,-1 0 0,0 1 0,0-1 0,0 0 1,0-2-1,1-1 0,-1 1 0,1-1 0,0 2 1,-1-1-1,1 0 0,-1 0 0,1 0 0,0 1 0,0-1 2,0 2 0,0-1 0,-1 1 1,1 0-1,0-1 0,0 1 1,0 0-1,0 0 0,1 0 1,-1-1-1,1 1 0,0-1 1,0 1-1,0-1 0,0 0 1,0 1-1,0-1 0,1 1 1,0-1-1,-1-1 0,1 1 0,1 0 8,-1-2 1,0 0 0,0 1 0,0-1 0,0 0-1,0 0 1,1 0 0,0 0 0,0-1 0,0 1 0,0-2-1,0 3 1,1 0 0,0 0 0,0-1 0,0 0-1,0 0 1,1 0 0,-1-1 0,1 1 0,0-1 36,0 3 0,1 0 0,-1 0 0,2 0 0,-1-1 0,0 0 0,0 0 0,1 0 0,-1-2 0,0 3 0,1 0 0,-1-1 0,0 0 0,1-1 0,0 0 0,-1-1 0,2 0 0,0 0 0,1 1 0,0-1 0,0-1 0,0 0 0,0-2 0,0 0 0,1 7 0,-1-1 0,1-1 0,0-3 0,0-3 196,4 8 1,1-3-1,-1-6 1,2 1 0,1-8 294,7-9 1,-7-24-267,-4-20 0,-10 0 1,-3-4-226,-1-3 0,0-3 0,-3-4 0,-5-3 0,-2-3 0,-2-5 0,-2-1 0,1-2 0,3 10 0,-1-1 0,0-2 0,0-1 0,-1-1 0,0 0 0,0-1 0,0-1 0,0 4 0,0-1 0,0-1 0,-1 0 0,0-1 0,0 0 0,0-1 0,1-1 0,-2 1 0,2-1-40,0 3 1,0 0 0,0-1-1,-1-1 1,1 1 0,0-1-1,0-1 1,0 1 0,-1-1-1,1 1 1,0-1 0,1 1-1,0 1 1,0 1 0,0 0-1,0-1 1,0 1 0,0-1-1,1 0 1,-1 0 0,1 0-1,0 0 1,-1 0 0,1 0-1,0-1 3,1 3 1,-1 0-1,1-1 1,-1 0-1,1 0 1,0 0 0,0 0-1,0-1 1,0 1-1,1 1 1,-1-1 0,1 0-1,0 1 1,0-1-1,0 0 1,1-1 0,-1 1-1,1 0 1,0-1-1,0 1 1,0 1 0,0-1-1,1 0 1,-1 0-1,1 1 1,1-1-1,-2 1 31,2-3 1,-1-1-1,0 1 1,0 0-1,1 0 1,0 0-1,0 0 1,0 0-1,1 1 1,-1 0-1,1 1 1,-1 1-1,1-4 1,0 0-1,0 1 1,0 0-1,1 1 1,0 1-1,0 0 1,0 0-1,0 1 1,0 0 5,1-3 0,-1-1 0,1 2 0,1 0 0,-1 1 0,0 1 0,0 1 0,1 2 122,-1-13 1,-1 1 0,2 3 0,0 5 0,0 8 0,2-7 0,1 23 0,3 68-25,-3-14 0,-1 7 0,0 5 1,-1-10-1,0 5 0,-1 2 1,0 3-1,1 2 0,-1 0 1,-1 1-144,1-7 0,0 1 0,-1 2 1,0 0-1,0 1 0,0 1 1,0 0-1,0 0 0,0 1 1,1 0-1,0-4 0,-1 0 1,1 1-1,-1 0 0,1 1 1,0-1-1,0 1 0,0 1 1,0-1-1,0 1 0,0 0 0,-1 0 9,1-1 1,-1 1 0,1 1-1,-1-1 1,0 1 0,1 0 0,-1 0-1,1 0 1,-1 1 0,0-1-1,0 0 1,1 0 0,0 0 0,-1-1-1,1 1 1,0 0 0,0-1-1,0 1 1,0-1 0,0 1 0,-1-1-1,1 0 1,0 1 0,0-1-1,1 0 1,-1 0 35,0 0 0,0 0 0,0 0 0,-1-1 0,1 1 0,0-1 0,0 0 0,0 1 0,1-1 0,-1 0 0,1 0 0,0 0 0,0 0 0,1 1 0,0 1 0,0-1 0,0 1 0,1 0 0,0-1 0,0 0 0,0-1 0,0 1 0,1-1 0,-1 0 0,1 0 0,0 2 0,1-1 0,0 0 0,-1-1 0,1 1 0,1-1 0,-1-1 0,0 1 0,1-1 0,0 0 0,0 0 0,1 3 0,1 1 0,-1-1 0,1 0 0,0 0 0,0-1 0,1 0 0,-1-1 0,1-1 70,1 2 0,0 0 0,0 0 0,1-1 1,0-1-1,-1 0 0,1-2 0,-1-1 0,2 4 1,0 0-1,0-2 0,0-2 0,0-1 1,-1-2-46,2 5 0,1-2 0,-1-4 0,0-1 1,0-1-1,0-3 0,1-8-25,13-6 0,-4-18 0,-4-18 0,-12-9 0,-3-8 0,-1-2 0,-1-5 0,-3-4 0,-2 10 0,-1-3 0,-1-3 0,-2-1 0,1-1 0,-1-2 0,2 6 0,-1-1 0,0-2 0,-1 0 0,0-2 0,0 0 0,0-1 0,-1 0 0,1 0 0,-1 4 0,1 0 0,-1 0 0,0-1 0,-1-1 0,1 1 0,-1-1 0,0-1 0,0 0 0,0 0 0,-1 0 0,1 2 0,-1-1 0,0 0 0,0-1 0,0 0 0,-1 0 0,0-1 0,1 1 0,-1-1 0,0 0 0,1 0 0,1 1 0,-1-1 0,1 2 0,0 0 0,1 0 0,-1 0 0,0 0 0,1 0 0,0 0 0,0 0 0,0-1 0,0 0 0,0 1 0,0-1 0,1 0 0,-1 0 0,0-1 0,0-1 0,1 1 0,-1-1 0,1 0 0,0 0 0,0 0 0,0 0 0,0 0 0,0 0 0,1 0 0,-1 1 0,1-1 0,-1 0 0,2 2 0,-1-1 0,0 0 0,0 0 0,1 1 0,-1-1 0,1 1 0,0-1 0,0 1 0,1-1 0,-1 1 0,1 1 0,0-1 0,0 0 0,0-1 0,1 0 0,-1-1 0,1 1 0,0 1 0,1-1 0,0 0 0,0 1 0,-1 0 0,1 0 0,0 0 0,0 2 0,0-1 0,-1-2 0,1-1 0,0 1 0,-1 1 0,1-1 0,0 2 0,0-1 0,0 1 0,0 0 0,1 1 0,0 0 95,0-5 1,1 0 0,0 1 0,0 0-1,0 1 1,0 1 0,1 1 0,-1 1 0,0 0-96,0-7 0,-1-1 0,0 1 0,1 4 0,0 3 0,2 5 0,2-9 0,1 6 0,1 23 0,2 28 0,-1 22 0,-3 19 0,0 6 0,-2-20 0,0 2 0,-2 3 0,2 3 0,-2 2 0,1 0 0,-1 2 0,1 0-41,-1-6 0,0 2 0,0 1 0,0 1 0,0 0 0,0 2 0,0-1 0,0 1 0,0 1 0,0-1 0,0 1 0,0-4 0,0 0 0,0 0 0,0 1 0,0 0 0,0 0 0,0 1 0,0-1 0,0 1 0,0 0 0,0 0 0,0 0 0,1 0 5,-1-2 1,0 1 0,0-1 0,0 1 0,0 0 0,0-1 0,0 1 0,0 0 0,1 0-1,-1 0 1,0 0 0,1 0 0,-1 0 0,1 0 0,1 0 0,-1-1 0,1 1 0,-1-1-1,2 1 1,-2 0 0,1-1 0,0 1 0,1-1 0,-1 1 0,1 0 0,-1-1 0,1 1-1,-1-1 8,1 0 1,0 0 0,1 0 0,-1-1 0,0 1 0,0 0 0,1 0 0,-1 0 0,0 0 0,2-1 0,-1 1 0,0-1 0,0 0 0,0 0 0,0 2 0,1 0 0,0 0 0,0 0 0,0-1 0,0 1 0,1-1 0,-1 0 0,1 0 0,0 0 0,0-1-1,0 1 1,0-1 27,1 1 0,0 0 0,0 1 0,1-2 0,-1 1 0,1 0 0,-1-1 0,2 0 0,-1 0 0,-1-1 0,1-1 0,0 1 0,1 3 0,0 0 0,0-1 0,0 0 0,1-1 0,-1 0 0,0 0 0,0-1 0,1 0 0,0-1 61,1 5 1,0 1 0,0-2-1,0 0 1,1-1 0,-1-1-1,1 0 1,0-2 0,1 5 0,0-1-1,1-2 1,-1-1 0,0-1-1,0-3-61,2 6 0,-2-1 0,1-4 0,1-4 0,0-1 0,1-3 0,1-8 392,13 1 1,1-31-393,-4-20 0,-15-4 0,-4-9 0,0-3 0,-2 0 0,-1-3 0,0-3 0,-2-3 0,-1 10 0,-1-1 0,1-2 0,-2-3 0,0 0 0,0-1 0,-2 0 0,1 2 0,-1 0 0,-1-2 0,0-1 0,-1 0 0,0-1 0,0 0 0,0 0 0,-1 0 0,1 5 0,0 0 0,0 0 0,0-1 0,-1 0 0,0 0 0,0 0 0,0-1 0,-1 0 0,0 0 0,0-1 0,0 4 0,0 0 0,-1-1 0,0 1 0,-1-2 0,1 1 0,-1-1 0,0 1 0,1-2 0,-2 1 0,2 1 0,-1-1 0,1 0 0,0-1 0,0-1 0,0 1 0,-1 0 0,1 0 0,0 0 0,1-1 0,-2 1 0,2-1 0,-1 0 0,0 1 0,0-1 0,0 0 0,2 3 0,-2-2 0,1 1 0,0 0 0,0 0 0,0 0 0,1 0 0,-1-1 0,1 1 0,-1 0 0,1 0 0,-1 0 0,1 0 0,0 1 0,0-2 0,0-1 0,0 1 0,0-1 0,0 1 0,0 0 0,0 0 0,1 0 0,-1 0 0,1 1 0,0 0 0,0 0 0,1 0 0,-1-1 0,0-1 0,1 1 0,0 0 0,0 0 0,0 1 0,1-1 0,-1 1 0,1 1 0,-1-1 0,1 2 0,0 0 0,-1-4 0,1 1 0,0 0 0,-1 1 0,2 0 0,-2 1 0,2 1 0,-1-1 0,1 2 0,0-1 80,-1-3 0,2 1 1,-1 0-1,1 1 0,0 0 1,0 1-1,-1 3 0,1 0-80,-1-10 0,0 0 0,0 4 0,1 3 0,2 5 0,3-19 0,6 24-196,8 39 1,-8 27-1,-6 15 196,-2-9 0,-2 6 0,-1 4 0,0 3 0,1-15 0,-1 2 0,0 2 0,0 2 0,0 0 0,0 3 0,0 0 0,1 1 0,-1-4 0,0 1 0,-1 2 0,1 1 0,0 1 0,0 0 0,0 1 0,0 1 0,0-1 0,0 1 0,1-1 0,-1-5 0,0 0 0,1 0 0,-1 1 0,1 0 0,0 0 0,-1 0 0,1 1 0,-1-1 0,1 1 0,0 0 0,0 0 0,0 0 0,1-2 0,-2 1 0,1 0 0,0 0 0,1 1 0,-2-1 0,1 1 0,1-1 0,-1 1 0,1-1 0,-1 0 0,1 1 0,0-1 0,0 0 0,1 2 0,-1 0 0,0 0 0,1-1 0,0 1 0,0 0 0,1-1 0,-1 1 0,0-1 0,1 0 0,0 1 0,0-1 0,0 1 0,0-1 0,1 0 0,0-1 0,-1 1 0,1 0 0,1 0 0,-1 0 0,1-1 0,-1 1 0,1 0 0,-1-1 0,1-1 0,0 1 0,0 1 0,0-1 0,0 0 0,0 0 0,1 0 0,-1 0 0,1-1 0,-1 1 0,1-1 0,0-1 0,0 1 0,0 0 0,1 1 0,0 0 0,-1 0 0,2-1 0,-1 1 0,0-1 0,1 0 0,-1-1 0,1 0 0,0 0 0,-1-2 0,2 4 0,-1 0 0,1-1 0,0 0 0,-1-2 0,1 1 0,0-2 0,1 1 0,-2-3 3,3 6 1,0-1 0,0-1-1,-1-1 1,2-2 0,-1 0-1,0-2 1,2 4 0,0-1-1,1-2 1,-1-2 0,1-3-4,4 8 0,0-4 0,0-5 0,0 1 0,1-9 295,10-13 1,-7-26-296,3-18 0,-16 4 0,-4-7 0,0-3 0,-2 1 0,1-1 0,-1-3 0,-2-3 0,-1 3 0,0-3 0,-1-1 0,0-3 0,-2 0 0,1-2 0,-2 6 0,1-1 0,-2-2 0,0 0 0,-1-1 0,0-1 0,-1 0 0,1-1 0,-1 6 0,-1-1 0,1 0 0,-1-1 0,0 0 0,0-1 0,-2 1 0,1-2 0,-2 1 0,1-1 0,-1 5 0,0-1 0,-1-1 0,0 0 0,-1 0 0,1 0 0,-1-1 0,-1 0 0,1 1 0,1-1 0,-2 0 0,2 0 0,0 0 0,0-1 0,0 0 0,0 1 0,0-1 0,0 0 0,0 0 0,0 0 0,0-1 0,1 1 0,-1-1 0,0 0 0,1 2 0,0-1 0,-1 0 0,0 0 0,1 0 0,-1 0 0,1-1 0,-1 1 0,2-1 0,-1 1 0,0 0 0,0 0 0,1 1 0,0 2 0,0 0 0,1-1 0,-1 1 0,0 0 0,1 0 0,0 0 0,0 0 0,0 1 0,1-1 0,0 1 0,0 0 0,0 0 0,1-2 0,-1 0 0,1 1 0,1-1 0,-1 0 0,1 1 0,-1 0 0,2 0 0,-1 1 0,0 0 0,0 0 0,1 1 0,-2-7 0,1-1 0,-1 2 0,1-1 0,0 1 0,0 2 0,1 0 0,0 0 0,1 2 81,0-3 0,0 1 0,2 1 0,0 1 0,-1 1 0,1 3 0,1 1 0,-2-10 0,0 1 0,1 6 0,2 8-81,6-10-25,1 56 1,-1 20-1,-3 9 25,-1-7 0,-3 4 0,1 5 0,-1-8 0,0 2 0,0 4 0,-1 2 0,1 2 0,-1 0 0,0 1 0,1-6 0,0 1 0,-1 0 0,1 2 0,0 0 0,-1 1 0,1 1 0,0 0 0,-1 0 0,0 0 0,1 1 0,0 0 0,-1 0 0,1 1 0,0 0 0,-1 1 0,1-1 0,-1 2 0,1-1 0,0 0 0,0 1 0,0-2 0,-1 0 0,1 0 0,0 1 0,0 0 0,0 0 0,0 1 0,0-1 0,0-1 0,0 1 0,0 0 0,1 0 0,-1-1 0,1 0 0,0-1 0,0 1 0,0 0 0,0-1 0,0 1 0,0 0 0,0-1 0,1 0 0,-1 0 0,1 0 0,-1-1 0,1-1 0,-1 1 0,0 0 0,1-1 0,0 0 0,0 1 0,-1-1 0,2-1 0,-1 1 0,0 0 0,1-2 0,1 7 0,-1 0 0,1-1 0,0 0 0,0 0 0,0-1 0,0 0 0,1 0 0,0 0 0,0 0 0,0-2 0,0-1 0,1 1 0,-1 0 0,1-1 0,0 0 0,0 0 0,0-1 0,0-1 0,0 1 0,0 4 0,1-1 0,0 0 0,-1-1 0,1 0 0,0-2 0,0 1 0,0-1-82,0 0 0,0 0 0,0-1 0,0 0 0,0-2 0,0 0 0,0-2 0,2 7 0,-1-2 0,1-1 0,0-2 0,1-3 80,1 7 0,1-2 0,2-6 0,4 3 0,1-10 34,7-13 1,3-26-33,-6-15 0,-13-6 0,-5-7 0,-2 3 0,-2-3 0,-1-5 0,-1 3 0,-1-4 0,-1-3 0,-1-2 0,0-1 0,1 10 0,-1-1 0,-1-1 0,0-1 0,0-1 0,0-1 0,0 0 0,-1 0 0,1 4 0,1-1 0,-1-1 0,-1 0 0,1 0 0,0-1 0,-1 0 0,0-1 0,-1 0 0,1 0 0,-2 0 0,0-1 0,0-1 0,-1 0 0,0 0 0,1-1 0,-2 1 0,1-2 0,0 1 0,1 0 0,-1 0 0,1 3 0,1-1 0,0 1 0,-1-1 0,1 0 0,0 0 0,0 0 0,0 0 0,1 0 0,-1-1 0,0 1 0,0 0 0,1 2 0,0 0 0,0 0 0,0 0 0,0-1 0,0 1 0,0-1 0,0 1 0,0-1 0,1 1 0,-1 0 0,1 1 0,0-1 0,-1-1 0,1-1 0,0 1 0,-1 1 0,2-2 0,-1 2 0,0-1 0,0 1 0,1-1 0,-1 1 0,1-1 0,0 1 0,-1-3 0,1 0 0,0 0 0,0 0 0,0 0 0,1 0 0,-1 0 0,1 1 0,-1 0 0,1 1 0,-1 0 0,0-4 0,1 1 0,-1 0 0,1 1 0,-1-1 0,1 2 0,0 0 0,0 1 0,-1 0 111,2 1 0,-1 0 0,0 1 0,0 0 1,0 1-1,0 1 0,0 1 0,1 2-111,-1-11 0,1 2 0,-1 1 0,0 6 0,1 6 0,-1-4 0,1 19 0,2 57-99,0-2 1,0 8 0,0 8-1,0-13 1,-1 4 0,1 4-1,-1 3 1,0 1 0,0 1-1,0 1 58,1-12 0,-1 1 0,1 1 0,-2 1 0,2 1 0,-1 0 0,0 1 0,0 0 0,1 1 0,-1-1 0,1 1 0,-1-3 0,1 0 0,0 1 0,-1 0 0,0 0 0,1 0 0,0 1 0,-1 0 0,1 1 0,0-1 0,-1 1 0,1 0 0,0-1 10,0 0 0,-1 1 0,0-1 0,1 1 0,0 0 0,-1 0 0,1 0 0,0 1 0,-1-1 0,1 1 0,-1-1 0,1 0 0,0 0 0,1 0 0,-1 0 0,1 0 0,-1-1 0,0 1 0,1-1 0,-1 1 0,1 0 0,0-1 0,0 0 0,-1 1 0,1-1 0,1 1 0,-1-1 0,0 0 31,0 0 0,1-1 0,-1 0 0,1 1 0,-1-1 0,1 1 0,0-1 0,0 0 0,-1 0 0,2-1 0,-1 1 0,0 0 0,1-1 0,0 0 0,-1 1 0,1 0 0,0 0 0,0 0 0,1-1 0,-1 1 0,0-1 0,0 0 0,2 0 0,-1 0 0,0-1 0,0 0 0,1 1 0,1 3 0,0 1 0,0-1 0,1 0 0,0 0 0,0-1 0,0 0 0,1 0 0,-1-1 0,0-1 0,1 0 0,0 4 0,0-1 0,1-1 0,-1 0 0,1-1 0,-1-1 0,1 0 0,0 0 0,0-2 0,1 7 0,1-1 0,0-1 0,0-1 0,0-2 0,0 0 0,0-2 0,1 5 0,0-1 0,1-3 0,0-1 0,0-4 75,4 6 0,1-4 0,0-4 1,2 2-1,3-10-75,14-22 0,-5-36 0,-16 4 0,-2-7 0,-5-4 0,-2-6 0,-2-5 0,1-2 0,-1 8 0,-1-2 0,0-1 0,0-2 0,-1-1 0,0-2 0,-2 10 0,0-2 0,0-1 0,-1 0 0,0-2 0,0 0 0,-1-1 0,0 0 0,0-1 0,-1 4 0,0-1 0,0-1 0,0-1 0,-1 0 0,0 0 0,0 0 0,-1-1 0,1 0 0,0 0 0,0 0 0,-1 2 0,1 0 0,-1-1 0,0 0 0,0 0 0,0 0 0,0 0 0,0 0 0,-1-1 0,1 0 0,-1 0 0,0 0 0,0 2 0,0-1 0,0-1 0,-1 0 0,1 0 0,-1 0 0,1 0 0,-1 0 0,0 0 0,0 0 0,0 0 0,1 0 0,-1 0 0,1 1 0,-1-1 0,1 0 0,-1 0 0,1 1 0,0-1 0,0 0 0,-1 1 0,1-1 0,0 0 0,0 1 0,0-1 0,0 1 0,0-1 0,1 1 0,-1-1 0,0 1 0,1-1 0,-1 0 0,1 1 0,-1-1 0,1 1 0,0 0 0,0 0 0,0 0 0,0 1 0,0-2 0,1 0 0,-1-1 0,0 2 0,1-1 0,0 0 0,-1 1 0,1 0 0,0-1 0,1 2 0,-1-1 0,0 1 0,0-1 0,2 0 0,-2 0 0,2 1 0,-1-1 0,0 1 0,0 1 0,1-1 0,0 1 0,-1 2 0,1-1 0,0-2 0,-1-1 0,2 1 0,-1 1 0,-1 1 0,2 0 0,-1 1 0,0 1 0,1 1 163,-2-11 1,2 2 0,-1 1 0,1 2 0,-1 2 0,0 2 32,0-5 1,0 2-1,0 5 1,3 8 0,11-1-190,2 64 1,-7 3 0,-3 7-8,-3-1 0,-1 4 0,-1 7 0,0-16 0,0 3 0,0 2 0,0 3 0,-1 1 0,1 0 0,-1 2 0,0-6 0,1 0 0,0 3 0,-1-1 0,1 2 0,0 1 0,-1-1 0,1 1 0,0-1 0,-1 1 0,1-2 0,-1 1 0,1-1 0,0 1 0,-1 0 0,1 0 0,0 1 0,-1-1 0,1 1 0,0 0 0,0 1 0,-1-1 0,1 0 0,0 1 0,-1 0 0,1 0 0,0 0 0,0 1 0,0-1 0,0 0 0,0 1 0,1-1 0,0-1 0,-1 1 0,1-2 0,0 1 0,-1 0 0,2-1 0,-1 1 0,0 0 0,0-1 0,1 0 0,-1 1 0,1-1 0,-1 0 0,1 4 0,0 0 0,0-1 0,0 1 0,0-1 0,0 1 0,1-1 0,-1 0 0,1 0 0,0 0 0,1 0 0,0-3 0,-1 1 0,1-1 0,0 1 0,0-1 0,1-1 0,-1 2 0,2-2 0,-1 0 0,0 0 0,2 0 0,-1 1 0,0 1 0,2-1 0,-1 0 0,0 0 0,1-1 0,1 0 0,-1-1 0,0 0 0,0-1 0,2 6 0,-1-2 0,1 0 0,0-1 0,0 0 0,1-1 0,-1-1 0,1 1 0,0 0 0,1 1 0,0-1 0,0-1 0,0-1 0,0-1 0,0-2 0,1 4 0,1 0 0,-1-3 0,0-2 0,0-2 196,2 8 1,0-5-1,0-3 1,4 3 0,1-12 294,7-20 1,1-19-247,-9-16 1,-10 1 0,0-8 0,-2-3-157,-3 1 0,-1-3 1,-1-3-1,0-2 0,0 9 1,-1-1-1,1-3 0,-1 0 1,0-2-1,0-1 1,-1 0-142,0 2 0,-1 0 0,1-2 1,-2 0-1,1-1 0,-1-1 0,1 0 1,-1 0-1,-1 0 0,1 0 0,-2-1 1,1 0-1,-1 0 0,0 0 0,0-1 1,0 0-1,-1-1 0,0 0 0,0 0 11,0 5 0,0-1 0,0-1 0,-1 0 0,0 0 0,1 0 0,-1 0 0,0-1 0,0 1 0,0-1 0,0 1 0,0 0 0,0-1 0,0 1 0,-1-1 0,1 0 0,-1 1 0,1-1 0,0 0 0,-1 0 0,0 1 0,1-1 0,-1 0 0,1 1-2,-1-1 0,0 0 0,1 0 1,-1 0-1,0-1 0,0 1 0,0 0 1,1 0-1,-1 1 0,0 0 0,2 0 1,-2 0-1,1-1 0,0 0 0,0 1 1,0 0-1,1 0 0,-1-1 0,1 2 1,-1 0-1,1 0 0,1 1 0,-1-1-19,0-4 1,-1-1-1,2 1 1,0 0-1,0 1 1,0 0-1,0 2 1,0 0 0,1 2-1,-1-3 1,1 2-1,0-1 1,0 3-1,0 1 1,1 0-1,-1 3 253,2-4 0,-1 2 0,0 1 0,1 3 0,0 4-191,0-24 0,0 26 0,1 56 0,0 12 0,0 14 0,0-14 0,-1 6 0,0 4 0,1 4 0,0 1 0,-1 0 0,1-10 0,-2 3 0,2 0 0,-1 1 0,0 1 0,1 1 0,-2 1 0,1 0 0,0 0 0,1-7 0,-2 0 0,1 2 0,0-1 0,0 1 0,0 0 0,0 1 0,-1 0 0,1 1 0,-1-1 0,1 1 0,-1-1-38,1 1 0,-1 0 0,0 1 0,1 0 0,-1 0 1,0 0-1,0 0 0,0 1 0,0 0 0,1-1 1,-1 1-1,0-1 0,0 0 0,1-1 0,0 1 1,-1 0-1,1 0 0,-1-1 0,1 1 0,0 0 1,0-1-1,0 1 0,0-1 0,0 1 0,0-1 0,0 0-2,1 0 1,-1 0 0,1 0-1,-1-1 1,1 1 0,-1-1-1,1 1 1,0-1 0,0 0-1,0 1 1,0-2 0,0 1-1,-1-1 1,2 2 0,-1 0-1,0 0 1,0-1 0,0 0-1,0 0 1,0 0 0,1 0-1,0 0 1,-1 0 0,1-1-1,-1 0-7,2 4 0,-2-1 0,1 0 0,0 0 0,0 0 1,0 0-1,1-1 0,-1 1 0,1-2 0,0 1 1,0-2-1,1 1 0,0 0 0,0-1 0,-1 0 1,2 0-1,-1-1 0,1 0 0,1-1 0,-1 0 0,1-1 43,1 5 1,1 0 0,0-1 0,1-1 0,0 0 0,0-1 0,0-1 0,1-1 0,0 6 0,1-1 0,0-1 0,1-2 0,0-1 0,1-3 166,2 4 1,1-2 0,1-3 0,-1-3 0,8 14 0,-1-10 327,9-14 1,-7-38-299,-5-25 1,-13 6-1,-3-9 1,-1-3-194,0 9 0,0-4 0,0-1 0,-2-2 0,-2-2 0,-1 1 0,-3-1 0,0-2 0,-2-2 0,0-1 0,0-1 0,0-1-45,2 7 0,-1-1 0,0-1 1,-1-1-1,1 0 0,-1-2 1,1 1-1,-1-1 0,-1 0 1,1 0-1,0 4 0,-1 0 1,1-1-1,0 0 0,-2-1 1,2 1-1,-2-1 0,2 0 1,-2 0-1,1-1 0,0 0 0,0 0 9,0 5 1,0-1 0,1 0 0,-2-1 0,1 0 0,0 0 0,0 0 0,0 0 0,-1-1-1,1 1 1,1-1 0,-1 1 0,0-1 0,0 1 0,1-1 0,0 0 0,-1-1 0,1 1-1,0-1 1,0 1 0,0-1 0,0 1 0,0-1 0,0 1 0,1-1 0,-1 0 0,1 1-1,0-1 3,-1 0 1,1 0 0,0 0 0,0 0 0,0-1 0,0 1 0,0 0 0,0 0 0,1-1 0,-1 1 0,1 1 0,-1-1-1,1 0 1,0 1 0,-1-2 0,1 1 0,1 0 0,-1-1 0,0 1 0,0 0 0,0 1 0,1-1 0,-1 0 0,1 1 0,0-1-1,0 1 1,0 0 32,-1-3 0,1 1 0,-1 0 0,1 0 0,-1 0 0,1 0 0,0 0 0,0 1 0,0 0 0,0 0 0,1 1 0,0 0 0,0 0 0,0 1 0,1 0 0,-1 1 0,1-1 0,0 1 0,0 1 0,0 0 0,0 0 0,0 1 0,0 0 109,0-4 0,0 1 0,0 0 0,0 0 1,0 2-1,0-1 0,0 2 0,1 0 1,-1 3-60,0-11 1,2 1 0,-2 1-1,2 2 1,-1 5 0,1 4 1,-2-4 1,0 5-1,3 14 1,5 15-53,-3 29 0,-1 21 0,-1-3 0,-2 6 0,-1 4 0,0 2 0,2-13 0,-2 0 0,0 3 0,0 1 0,0 1 0,0 1 0,1 1 0,0-2 0,0 0 0,0 2 0,0 1 0,1 1 0,-1 0 0,1 2 0,-1 0 0,1 1 0,-1-9 0,1 1 0,0 2 0,0 0 0,-1 0 0,1 1 0,0 0 0,-1 0 0,1 1 0,0-1 0,0 0 0,0 1 0,0-2 0,1 1 0,-1-1 0,0 1 0,1-1 0,-1 0 0,1 1 0,-1 0 0,1-1 0,0 0 0,0 1 0,0-1 0,0 0 0,0 1 0,0 2 0,0 0 0,0 0 0,0 0 0,1 0 0,-1 0 0,0 0 0,1 0 0,0-1 0,0 1 0,0-1 0,1 0 0,0-2 0,0 0 0,-1 0 0,1 0 0,0-1 0,1 1 0,-1-1 0,1 0 0,0 0 0,0 0 0,0 0 0,0-1 0,1 1 0,0 1 0,0 0 0,0-1 0,0 0 0,0-1 0,1 1 0,0-1 0,0 0 0,0-1 0,0 0 0,1 4 0,0 0 0,0-1 0,1-1 0,-1 0 0,0 0 0,1-1 0,0-1 0,0 1 0,1 1 0,-1-1 0,2 1 0,-1-2 0,0 0 0,0-1 0,1-1 0,-1-1 0,1 4 0,0-1 0,0-1 0,0-3 0,1 0 0,-1-3 163,2 4 1,1-2 0,0-3 0,-1-3 0,4 16 0,3-13 153,8-22 1,-6-20-318,3-17 0,-15-15 0,-7-12 0,-1 13 0,-1-3 0,-1-3 0,-3-4 0,1 12 0,-2-1 0,-1-2 0,-1-2 0,0 0 0,0-3 0,-2 0 0,2-1-41,0 4 0,0-2 0,-1 0 0,1-2 0,-1 0 0,0-1 0,-1-1 0,1 0 0,0-1 0,-1 1 0,1-1 0,-1 5 0,2-1 0,-2-1 0,1 0 0,-1 0 0,1 0 0,0-1 0,-1 0 0,0 0 0,1 0 0,-1-1 0,1 0 0,-1 0 8,1 3 0,0-1 0,0 0 0,0 0 1,0-1-1,0 0 0,0 1 0,0-1 1,0-1-1,0 1 0,0 0 0,1 0 1,-1 0-1,1 0 0,0 1 0,-1 0 0,2 0 1,-1 0-1,1 0 0,-1 0 0,1-1 1,0 1-1,0 0 0,0 0 0,0 0 1,0 1-1,1-1 0,-1 0 0,1 0 0,0 0-3,-1 1 1,1 0 0,1 0 0,-1 0 0,0 0 0,1-1 0,-1 1 0,1 0 0,0 0-1,0 1 1,0-1 0,0 1 0,0 0 0,0 0 0,1 1 0,-1-4 0,1 1 0,-1 0-1,1 0 1,0 1 0,-1-1 0,2 1 0,-1 0 0,0 1 0,0-1 0,1 2 0,-1-1-1,1 1 31,-1-3 0,1 0 1,0 0-1,-1 0 1,1 1-1,0 1 0,0 0 1,0 0-1,0 2 1,1 0-1,-1 1 127,0-6 1,1 1 0,0 0 0,0 2 0,0 0 0,1 3 0,-2 2 0,2 2 73,-2-10 1,-1 3-1,1 5 1,3 10 0,3 2-189,0 52 1,-2 25 0,-1-14 0,-2 5-1,1 4 1,-1 3 0,0 0-9,-1-5 0,1 2 0,-1 0 0,0 2 0,0 2 0,0 1 0,1 0 0,-1-6 0,1 0 0,0 1 0,-1 1 0,1 2 0,-1-1 0,1 2 0,-1 0 0,1 0 0,0 1-37,-1-5 1,1 0-1,0 1 1,0 0-1,0 1 1,0 0 0,0 1-1,-1 0 1,2 0-1,-2 0 1,2 0 0,-1 0-1,0-1 1,0-2-1,1 0 1,-1 0 0,1 0-1,0 0 1,-1 0-1,1 1 1,0-1 0,0 0-1,0 0 1,0 0-1,0 1 1,0-1-1,1 0 0,-1 1 1,0-1-1,1 1 1,-1 0-1,0 0 1,1-1 0,0 1-1,0 0 1,-1-1-1,1 1 1,0-1 0,0 0-1,1 0 1,-1-1-1,0 1 1,1 0 0,0 1-1,-1-2 1,1 1-1,0-1 1,0 0 0,0 0-1,1 0 1,-1 0-1,0 0 1,1-1-1,0 1 7,-1 1 0,2 1 0,-1 0 0,0 0 0,0-1 0,0 0 0,1 0 1,0 0-1,0 0 0,-1-1 0,2 0 0,-1-1 0,1 4 0,0 0 1,0-1-1,1 0 0,-1 0 0,1-1 0,0 0 0,0-1 0,1 0 1,0-1 29,2 6 0,-1 0 0,1 0 0,1-2 0,0 0 0,0-1 0,0-1 0,0-1 0,2 6 0,0-2 0,0-1 0,1-1 0,0-3 0,-1-1 140,3 5 0,0-3 1,1-3-1,-1-4 1,1-1-1,0-5 1,2-6 350,21 3 1,-12-31-352,1-22 0,-18-6 0,-6-7-140,0-1 0,-3-4 0,-3-6 0,-2 10 0,-1-3 0,-3-3 0,0-2 0,-1-2 0,0 0-47,2 7 0,0-2 0,-1-1 0,0-1 0,-1-2 1,1 0-1,-1 0 0,0-1 0,0-1 0,1 8 1,1-1-1,-1-1 0,0 1 0,0-2 0,0 0 1,-1 0-1,1 0 0,0-1 0,-1-1 0,1 1 0,-1-1 13,1 3 0,0-1 0,-1 0 0,1-1 0,-1 0 0,0 0 0,1 0 0,-1-1 1,0 1-1,1-1 0,-1 0 0,1 0 0,-1 0 0,2 1 0,-1 1 0,1 1 1,0 0-1,0 0 0,0-1 0,-1 1 0,2 0 0,-1-1 0,0 0 0,1 1 1,-1 0-1,1-1 0,-1 1 0,1-1 0,-1 0 34,1 0 0,0 1 0,0-1 0,-1-1 0,1 1 0,0 0 0,0 0 0,0 0 0,0-1 0,1 1 0,-1 1 0,1-1 0,-1 0 0,1 1 0,0-1 0,0 0 0,0-1 0,-1 1 0,2 0 0,-1-1 0,0 1 0,0 0 0,1 1 0,0-1 0,0 0 0,-1 1 0,1 0 0,1 0 0,-1 0 0,0-4 0,0-1 0,1 1 0,-1-1 0,1 1 0,0 0 0,0 1 0,1 0 0,-1 0 0,0 1 0,0 1 0,1 0 0,-1-3 0,0 1 0,-1 0 0,1 0 0,0 1 0,0 1 0,1 1 0,0 0 0,-1 1 0,2 1 140,-1-7 0,1-1 1,0 2-1,0 1 1,1 2-1,0 3 1,1 4 104,1-18 1,1 7 0,1 12 0,1 7-111,2 63 1,-1 28-1,-4-21 1,-3 6 0,-1 3-1,0 3 1,0 0-136,1-11 0,-1 1 0,1 1 0,0 1 0,0 1 0,-1 0 0,0 2 0,1 1 0,0-7 0,1 0 0,-1 2 0,0 0 0,0 1 0,1 0 0,-1 1 0,1 0 0,-1 1 0,1 0 0,0 0-38,-1-1 0,1 0 0,0 1 0,0 0 0,0 1 1,0 0-1,0 1 0,0-1 0,1 1 0,-1 0 1,0-1-1,1 0 0,-1 0 0,0 0 0,1 1 1,-1-1-1,1 0 0,0 0 0,-1 0 0,1 0 1,0 1-1,0-1 0,-1 0 0,1 0 0,0 0 0,1-1-2,-1 1 1,0-1 0,0 0-1,0 0 1,0 0 0,0 0-1,1 0 1,-1 0 0,1 0-1,0-1 1,0 1 0,0-1-1,1 0 1,0 1 0,0 0-1,0 0 1,1 1 0,0-2-1,0 1 1,0-1 0,1 0-1,-1 0 1,0 0 0,2 1-1,-1-2 6,0 3 0,0 0 1,1-1-1,0 1 0,0-1 1,0 0-1,1 0 0,-1-1 1,1 1-1,0-2 1,-1 0-1,1 1 0,1 0 1,-1-1-1,1 0 0,-1-1 1,1 0-1,0 0 0,0-1 1,0 0-1,0-1 34,1 6 0,1-1 0,-1 0 0,1-1 0,-1-1 0,1 0 0,0-1 0,-1-1 0,2 7 0,1-2 0,-1 0 0,0-2 0,0 0 0,1-3 122,0-1 1,0-2 0,1-1 0,-1-2 0,1-2 0,4 8 0,0-5 0,1-5 204,2-9 1,0-6 0,19-1-59,-8-22 1,-9-28-270,-11 4 0,-4-9 0,-4 0 0,0-6 0,-3-4 0,0-2 0,0 12 0,0-2 0,-1-1 0,0-1 0,0-2 0,-1 0 0,-1-1 0,1 2 0,-1 0 0,-1-1 0,1-1 0,-2-1 0,1-1 0,0 0 0,-1 0 0,0-1 0,1 7 0,-1-1 0,1 0 0,-1-2 0,0 1 0,0 0 0,0-1 0,0 0 0,0-1 0,-1 1 0,1-1 0,-1 1 0,1 2 0,0-1 0,-1 0 0,0 1 0,1-2 0,-1 2 0,0-2 0,1 1 0,-1 0 0,0-1 0,0 1 0,1-1 0,-1 1 0,1-2 0,-1-1 0,0 1 0,1 0 0,0-1 0,-1 1 0,1-1 0,-1 0 0,1 1 0,0 0 0,-1-1 0,1 2 0,0-1 0,-1-1 0,1 0 0,-1 0 0,1 0 0,0 1 0,-1 0 0,1 0 0,0 0 0,0 0 0,0 0 0,0 0 0,0 0 0,1 1 0,0 1 0,0-1 0,0 0 0,0 0 0,1 0 0,-1 1 0,1 0 0,-1 0 0,0 0 0,1 2 0,0 0 0,-2-8 0,1 0 0,0 1 0,0 1 0,0 0 0,0 1 0,0 0 0,1 2 0,0 1 0,-1-5 0,0 0 0,1 2 0,0 1 0,0 1 0,-1 2 0,1 2 0,0-3 0,-1 0 0,1 4 0,-1 3 0,2 6 264,-1-9 1,0 20-265,-1 29 0,4 25 0,2 13 0,-1-14 0,1 3 0,-1 4 0,-1 4 0,-1-6 0,0 2 0,-1 3 0,0 2 0,0 2 0,-1 1 0,0 1 0,1 1-38,1-9 0,-1 1 0,0 1 0,0 2 0,0 0 1,0 0-1,0 1 0,0 1 0,0 0 0,0 0 1,1 0-1,-1 0 0,0-4 0,1 0 0,0 1 1,-1 0-1,1 0 0,0 1 0,-1 0 0,1 0 1,0 0-1,-1 0 0,2 0 0,-2 1 0,2-1 0,-2 2 5,2-2 0,-1 1 0,0 0 0,0 0 1,1 1-1,-1-1 0,0 1 0,1 0 1,-1 0-1,1 0 0,-1 0 0,1 0 1,0 0-1,0 0 0,0-1 0,0 0 0,-1 0 1,2 0-1,-1-1 0,0 1 0,0 0 1,0-1-1,0 1 0,1-1 0,-1 1 1,0 0-1,1-1 0,0 0 0,0 0 0,0 0-4,0 2 1,0 1-1,0-1 1,0 0-1,0 1 1,0-1 0,1 0-1,0 0 1,-1-1-1,1 1 1,0 0 0,0-1-1,0 0 1,0-1-1,1 2 1,-1-1 0,1 0-1,0 0 1,0 0-1,0-1 1,0 1 0,1-1-1,-1 0 1,1-1-1,-1 0 1,1 1-1,0-2 32,1 5 1,0 0 0,-1-1 0,2 0 0,-1 0 0,1-1 0,-1 0 0,1 0 0,0-2 0,0 1 0,1-1 0,0 4 0,-1-1 0,2-1-1,-1 0 1,0-1 0,1 0 0,0-1 0,0-1 0,1 0 85,1 2 1,0 0 0,1-1 0,0-1 0,-1-1 0,2-1 0,-1-1 0,2 7 0,1-2 0,0-1 0,1-2 0,0-3 8,5 6 1,1-3 0,1-4 0,4 2 0,1-9-91,12-15 0,-12-49 0,-13 0 0,-3-9 0,-5 2 0,-4-5 0,0-5 0,1-1 0,-1 12 0,1-1 0,-1-2 0,0-1 0,0-2 0,-2-1 0,0 0 0,-2 6 0,-1 0 0,0-2 0,-2 0 0,1-1 0,-2-1 0,1-1 0,0 1 0,-1-2 0,0 1 0,1 1 0,-1-1 0,1 0 0,-1 0 0,0-1 0,-1 0 0,1-1 0,-1 0 0,0-1 0,1 1 0,-1 0 0,0-1 0,0 2 0,1 0 0,-1-1 0,-1 0 0,1 0 0,0 0 0,0 0 0,-1 0 0,1-1 0,0 1 0,-1-1 0,1-1 0,0 1 0,1 4 0,-1-1 0,0 0 0,0 0 0,0 0 0,1 0 0,-1-1 0,0 0 0,1 1 0,-1-1 0,1 0 0,-1 1 0,1-1 0,0 1 0,0-1 0,0 0 0,0 0 0,0 1 0,0-1 0,1 1 0,-1-1 0,1 0 0,0 0 0,-1 0 0,1 1 0,0-1 0,0 0 0,0 0 0,0 1 0,1-1 0,-1 0 0,1-1 0,-1 1 0,1 0 0,-1 0 0,2 0 0,-2 0 0,1 0 0,1 0 0,-2 0 0,2 0 0,-1-1 0,0 2 0,1-1 0,-1 1 0,1-2 0,-1 0 0,0 1 0,1-1 0,-1 0 0,0 1 0,1-1 0,0 1 0,0 0 0,0 0 0,-1 0 0,2 0 0,-1 1 0,0 0 0,2-2 0,-2 1 0,1 0 0,0 1 0,1-2 0,-1 2 0,1 0 0,-1 0 0,1 0 0,0 1 0,0-1 0,-1 2 0,1 0 0,-1-3 0,1 0 0,-1 0 0,0 2 0,1-1 0,-1 1 0,1 0 0,0 1 0,0 0 0,0 1 0,0 0 51,1-4 0,-1 0 0,2 1 0,-1 1 0,0 0 0,1 1 0,-1 1 0,0 2 0,1 1 0,-1-13 0,0 2 0,-1 2 1,1 5-1,1 5-51,0-15 0,0 25 0,0 34 0,0 21 0,0 17 0,0 2 0,0-9 0,0 2 0,0 2 0,0 3 0,0 2 0,0-5 0,-1 2 0,0 2 0,0 2 0,0 1 0,1 1 0,-2 1 0,1 1-40,1-9 1,-2 1 0,2 2-1,-1 0 1,0 1 0,-1 1-1,2 0 1,-1 0 0,0 0-1,0 1 1,0-1 0,0 1-1,1-3 1,-1 1 0,0 0-1,1 1 1,-1-1 0,1 1-1,-1 0 1,1 0 0,0 0-1,-1 0 1,1 1 0,-1-1-1,1 0 4,-1-1 1,1 0 0,-1 0 0,1 0 0,-1 0 0,0 0 0,1 1 0,-1-1 0,1 0-1,-1 1 1,0-1 0,1 0 0,-1 0 0,1 0 0,0-1 0,0 0 0,0 0 0,-1-1-1,1 1 1,0 0 0,0-1 0,0 1 0,0-1 0,0 1 0,0-1 0,0 1 0,0-1-1,0 0 6,0 4 0,0 0 0,0 0 1,0 0-1,0 0 0,0 0 0,0 0 1,0 0-1,0 0 0,1-1 0,-1 1 1,1-1-1,1 0 0,-1-2 0,1 1 1,0-1-1,0 0 0,0 0 0,1 0 1,-1 0-1,1-1 0,0 1 0,0 0 1,0-1-1,0 0 0,1 0 30,-1 2 0,1 0 0,0 0 0,0 0 0,0-1 0,0 1 0,1-1 0,0 1 0,-1-2 0,2 0 0,-2 0 0,1 0 0,1 4 0,0-1 0,0 1 0,0-1 0,1 0 0,0-1 0,-1 0 0,1-1 0,0-1 0,1-1 61,1 5 1,0-1-1,1 0 1,1-1 0,-1-2-1,0 0 1,0-1-1,1-1 1,0 5 0,1 0-1,-1-2 1,0-2 0,1 0-1,2-4-61,2 7 0,2-3 0,1-2 0,-1-5 0,0-2 0,-1-4 0,1-5 341,20 6 0,-5-31-341,-10-31 0,-14-2 0,-1-9 0,-2-5 0,-2 7 0,-1-4 0,-1-2 0,-1-3 0,0-1 0,-1 9 0,-1-1 0,-1-3 0,1 0 0,-2-1 0,1-1 0,-1-2 0,0 1 0,0 5 0,-1 0 0,0-1 0,0-1 0,0-1 0,-1 0 0,0 0 0,0-1 0,0 0 0,0 0 0,-1-1 0,2 5 0,-1-1 0,0-1 0,0 1 0,-1-1 0,1 0 0,-1-1 0,1 1 0,-1-1 0,0 0 0,0 0 0,0 0 0,0-1 0,-1 1 0,0 0 0,0-1 0,-1 0 0,0-1 0,0 1 0,0-1 0,0 0 0,1 0 0,-1 0 0,0 0 0,0 1 0,0-1 0,1 0 0,1 3 0,-1 0 0,1 0 0,-1 0 0,1 0 0,0 0 0,-1 0 0,1 0 0,0 0 0,0 0 0,0 0 0,0-1 0,0 1 0,1 0 0,-1-1 0,1-1 0,-1 1 0,1-1 0,0 0 0,0 0 0,0 0 0,0 0 0,1 0 0,-1 0 0,0 0 0,1 0 0,-1 0 0,1 1 0,-1-1 0,1 1 0,0-2 0,0 1 0,0-1 0,-1 1 0,1-1 0,0 1 0,0 0 0,0 0 0,1 0 0,-1 1 0,1-1 0,-1 1 0,2-1 0,-1 1 0,0-2 0,0 1 0,1-1 0,-1 1 0,1-1 0,0 1 0,0 0 0,0 0 0,0 1 0,1 0 0,0 0 0,-1 0 0,0 1 0,0-4 0,0 1 0,0 0 0,0 1 0,1-1 0,0 1 0,-1 1 0,1 0 0,0 0 0,-1 1 0,1 1 34,1-3 0,0 0 0,0 1 0,0 0 0,0 1 1,0 0-1,0 2 0,0 2 0,0 0-34,0-7 0,0-1 0,-1 2 0,0 3 0,2 5 0,0 7 0,4-10 0,-1 21 0,0 41 0,0 24 0,0 5 0,-2-14 0,1 3 0,-2 2 0,2 3 0,-1 1 0,-1 1 0,1-3 0,-1 3 0,0 2 0,0 0 0,-1 1 0,2 1 0,-2 0 0,1 0 0,-1-3 0,2 0 0,-2 1 0,1 0 0,-1 0 0,1 1 0,-1 0 0,0 0 0,1 1-45,-1-3 0,0 0 0,1 1 1,-1 0-1,-1 0 0,1 1 1,0-1-1,0 1 0,0 1 1,0-1-1,0-5 0,0 0 1,0 1-1,0 0 0,0 0 1,0 1-1,0-1 0,0 1 1,0 0-1,0 0 0,0 0 0,0 1 7,0-2 0,0 1 0,0 0 0,0 0 0,0 1 1,0 0-1,0 0 0,0 0 0,0-1 0,0 1 1,0 0-1,0 0 0,0 0 0,0 0 0,0 0 1,0 1-1,0-1 0,0 0 0,0 0 0,1 0 1,-1 0-1,0 1 0,0-1 0,0 0 0,0 0 0,0 1 18,0-1 1,0 0 0,0 1 0,1-1 0,-1 0 0,0 1 0,0-1 0,0 0-1,0 0 1,0 0 0,1-1 0,0 1 0,0-1 0,0 2 0,1-1 0,-1 0 0,1 0-1,0-1 1,-1 1 0,2 0 0,-1-1 0,0 0 0,1 0 0,-1 0 0,1-1 19,0 3 0,0 0 0,0 0 0,0 0 0,1 0 0,-1-1 0,1 0 0,0 0 0,1-1 0,0 0 0,0 0 0,1 1 0,-1-1 0,2 0 0,-1 0 0,1-1 0,0 0 0,1 0 0,0-1 0,0 0 0,0-1 43,3 6 1,0 0-1,0 0 1,1-2-1,0 0 1,0 0-1,1-2 1,0 0-1,0-1 1,0-1-1,0 0 1,1-1-1,0-1 1,0-2-1,1-2-43,8 12 0,1-4 0,0-2 0,0-4 0,0-1 0,0-3 0,1-8 245,-1-7 1,1-9 0,3-19 0,-2-10-213,2-14 1,-6-12 0,-10 6 0,-3-7 0,-2-3 0,0-3-34,-2 12 0,-1-2 0,-1-1 0,0-2 0,-1-1 0,-1-1 0,0 0 0,-1 4 0,-2-1 0,0 0 0,0-1 0,-1-1 0,-1 0 0,0-1 0,1 0 0,-1-1 0,0 4 0,0 0 0,0-1 0,0-1 0,-2-1 0,2 1 0,-1-1 0,-1 0 0,1 0 0,-1 0 0,1-1 0,-1 3 0,0-1 0,1 0 0,-2-1 0,2 1 0,-2-1 0,1 0 0,-1 0 0,0 0 0,0 0 0,1-1 0,-1 1 0,0 1 0,1 1 0,-1-1 0,0 0 0,0 0 0,-1-1 0,1 1 0,0 0 0,0 0 0,0-1 0,0 1 0,0 0 0,0 0 0,1 0 0,-1 1 0,0 0 0,1-1 0,-1 1 0,1 0 0,-1 0 0,2-1 0,-2 1 0,1-1 0,0 1 0,0 0 0,0-1 0,1 0 0,-1 0 0,0 0 0,1 0 0,0-1 0,-1 1 0,1 0 0,0 0 0,0 0 0,0 0 0,0 0 0,0 0 0,0 0 0,0-1 0,0-1 0,0 1 0,0-1 0,1 1 0,-1 0 0,0 0 0,1 0 0,-1 0 0,1 0 0,-1 1 0,1-1 0,0-2 0,0 1 0,0 0 0,0-1 0,0 1 0,0 0 0,1 0 0,-1 0 0,1 1 0,-1 0 0,1 1 0,0-1 0,-1 0 0,1 0 0,0 0 0,0 1 0,1 1 0,-1-1 0,0 1 0,1 1 0,0 1 74,0-7 1,0 1-1,1 1 1,-1 0 0,1 1-1,0 2 1,0 1-1,0 1 1,-1-8 0,0 1-1,1 2 1,0 5 0,0 6-75,1-13 0,0 24 0,2 44 0,-1 22 0,2 7 0,-2-12 0,0 4 0,0 4 0,0 3 0,0 1 0,1 1 0,-1 0 0,0-4 0,1 1 0,-1 1 0,1 2 0,-1-1 0,0 2 0,1-1 0,-1 0 0,-1 0 0,2-3 0,-2 0 0,1-1 0,-1 1 0,1 1 0,-1 0 0,0-1 0,0 1 0,0 0 0,-1 0-45,0-1 0,1-1 0,-2 2 1,1-1-1,-1 0 0,1 0 1,-2 1-1,2-1 0,-2 1 1,1 0-1,-1 0 0,0 1 1,0 0-1,0 0 0,0 0 1,-1 0-1,0 0 0,0 1 1,0-1-1,-1 0 0,0 1 0,0-1 4,0-3 0,-1-1 0,0 1 0,0 0 0,0 0 0,-1 0 0,0 0 0,0 0 0,0-1 0,1 2 0,0-2 0,-1 1 0,1 0 0,1 0 0,-1 0 0,1 0 0,-1 0 0,1 0 0,0-1 0,0 1 0,0 0 0,-1 0 0,1-1 0,0 1 18,0 2 0,-1 0 0,1 1 0,-1-1 0,1 0 1,-1 0-1,1-1 0,0 1 0,0-1 0,1 1 1,-1-1-1,1 3 0,0-1 0,1 0 0,-1 0 1,1 0-1,0 0 0,0-1 0,0 1 0,1-1 1,0 0 22,0-1 0,0-1 0,1 1 0,-1-1 0,2 0 0,-1 0 0,1 0 0,0-1 0,0 0 0,0 0 0,1 1 0,1 0 0,-1 0 0,1-1 0,0 0 0,1 0 0,0-2 0,0 1 0,1-1 75,0 7 1,0-1-1,1-1 1,0 0 0,1 0-1,0-2 1,1-1-1,1 1 1,1 0 0,-1-1-1,2-2 1,1-1 0,1-2-76,5 5 0,2-3 0,1-2 1,0-3-1,2 1 0,1-4 0,3-6 146,9 1 0,2-16 0,-4-28 0,-2-15-146,-7-1 0,-2-6 0,-4-5 0,-6 4 0,-4-4 0,-1-3 0,-2-3 0,0 0 0,-2 11 0,1-1 0,-1-2 0,-1 0 0,0-1 0,-1-1 0,-1 0 0,0 0 0,-1 0 0,0 1 0,-2-1 0,1 0 0,-1-2 0,-1 1 0,1 0 0,-1-1 0,0-1 0,0 2 0,1-1 0,-1-1 0,-1 0 0,1-1 0,-1 1 0,1-1 0,-2 0 0,1-1 0,-1 1 0,1 3 0,-1-1 0,0 0 0,0 0 0,-1-1 0,0 1 0,0-1 0,0 0 0,0 0 0,0 0 0,0 0 0,1 3 0,0-1 0,-1 1 0,0-1 0,1 0 0,-1 0 0,0 0 0,1 0 0,-1 0 0,0-1 0,0 1 0,1 0 0,0 0 0,-1 0 0,0-1 0,0 1 0,1-1 0,0 0 0,-1 1 0,0-1 0,1 1 0,0-1 0,0 1 0,0-1 0,0 1 0,1-1 0,0 1 0,-1 0 0,1-1 0,0 1 0,0-1 0,0 1 0,1 0 0,-1 0 0,0 1 0,1-1 0,-2-1 0,2 0 0,-1 0 0,1 1 0,-1-1 0,1 1 0,-1 0 0,1 0 0,0 0 0,0 0 0,1 1 0,-1-4 0,0 1 0,1 0 0,0-1 0,0 1 0,0 1 0,0-1 0,0 1 0,1 0 0,-1 1 0,1-1 0,-1 0 0,1 1 0,0 0 0,0 0 0,0 1 0,0 0 0,1 1 0,-1 0 47,1-7 0,1 0 0,-1 1 0,1 1 1,0 1-1,-1 0 0,1 3-47,-1-2 0,-2-1 0,2 2 0,0 3 0,2 5 0,2 8 0,7-2 0,2 17 0,-1 33 0,1 23 0,-1 7 0,-3-10 0,0 4 0,-2 4 0,1 3 0,0 2 0,0 1 0,-2-12 0,0 2 0,0 1 0,-1 1 0,2 2 0,-2 0 0,0 0 0,0 1 0,0 0 0,1-1 0,-2-1 0,0 1 0,0 0 0,0 0 0,0 0 0,-1 1 0,0 0 0,1 0 0,-1 1 0,0-1 0,-1 1-40,1-2 1,-1 0 0,0 0-1,0 1 1,0 0 0,-1 0-1,1-1 1,-1 1 0,0 1-1,0-1 1,1 0 0,-1 0-1,0-3 1,0 0 0,-1-1-1,1 1 1,0 0 0,-1-1-1,1 2 1,0-2 0,-2 1-1,2 0 1,-1 0 0,0 0-1,1 1 2,-2 1 0,1-1 0,0 1 0,-1 0 0,1 0 1,-1 0-1,1 0 0,0 0 0,-1-1 0,0 1 1,0 0-1,1 0 0,-1-1 0,1-1 0,0 0 1,-1 1-1,1-1 0,0 0 0,0 0 0,0 0 1,0 0-1,-1 0 0,1-1 0,-1 1 0,1-1 0,-1 1 31,0 2 1,0 0-1,0 0 1,-1 1 0,1-1-1,-1 0 1,1-1 0,-1 1-1,1-1 1,0-1 0,0 1-1,0-1 1,1 4 0,-1 0-1,0 0 1,0-1 0,1 0-1,-1-1 1,1 0 0,0-1-1,1 0 1,-2-1 6,1 4 0,1 0 0,-1 0 0,1-2 0,0 0 0,-1-1 0,1-1 0,-1-1 0,1 6 0,0-1 0,0-1 0,0-1 0,0-2 0,0-2 140,1 8 0,0-3 1,0-2-1,0-3 1,1-2-1,0-2 1,3-8 350,14 6 1,13-65-470,-6-9 0,-3-11 1,-13 15-1,-3-6 0,-1-2 1,0-2-1,-1-2-22,0 4 0,0-2 0,1-2 0,-2 0 0,0-2 0,0-1 0,-2 0 0,0 5 0,-1-2 0,0 0 0,-1-2 0,-1 1 0,0-2 0,0 1 0,0-2 0,-1 1-43,0 3 0,-1-1 0,1 0 1,-2 0-1,1-1 0,-1 0 0,0 0 1,0-1-1,0 1 0,0-1 0,0 0 1,0 3-1,-1 0 0,1-1 0,0 0 1,0 0-1,-1 0 0,0 0 0,0-1 1,0 1-1,0 0 0,-1-1 0,0 1 26,0 2 0,-1 0 0,0 0 0,1 0 0,-1 0 0,-1 0 0,1-1 0,-1 1 0,1 0 0,-1 0 0,2-1 0,-1 1 0,0 1 0,0-4 0,1 0 0,-1 1 0,1 0 0,0-1 0,-1 0 0,2 1 0,-1 0 0,0-1 0,0 1 0,0 0 0,1 0 17,-1 0 0,1 0 0,-1 0 0,1 0 0,0 0 0,0 0 0,-1 1 0,2-1 0,-1 0 0,0 1 0,0 0 0,1-1 0,0-1 0,0 0 0,-1-1 0,1 1 0,0 0 0,0 0 0,1 0 0,-1 0 0,1 0 0,-1 0 0,2 1 0,-1 2 0,0 0 0,1 0 0,0-1 0,-1 2 0,2-1 0,-1 0 0,0 1 0,0 0 0,1 0 0,-1 1 0,0-7 0,0 1 0,1-1 0,-1 1 0,1 1 0,0 0 0,0 0 0,-1 1 0,1 1 75,1-2 1,-2 1-1,2 1 1,-1-1 0,1 2-1,0 0 1,0 2-1,-1 2 1,1-12 0,0 2-1,0 2 1,1 3 0,0 2-1,-2-11 1,1 4-1,8 23 1,15 33-166,-11 17 1,-3 14-1,0 8 1,-1 1 0,-2-10-1,0 3 1,0 2 0,-1 2-1,1 1 1,-1 2-1,0 0 43,-1-4 0,0 1 0,0 1 0,0 1 0,-1 1 1,0 0-1,1 1 0,-1 1 0,-1-1 0,1 0 1,0-3-1,-1 1 0,0-1 0,0 1 0,0 1 1,0-1-1,-1 1 0,1-1 0,-1 1 0,0 0 0,0 1 42,-1-3 0,1 2 0,-1-1 0,1 1 0,-1-1 0,-1 1 0,1 0 0,-1 0 1,0 0-1,1 0 0,-1 0 0,-1 0 0,1 1 0,-1 0 0,0 0 0,0 1 1,0-1-1,-1 0 0,1 1 0,-1-1 0,0 0 0,0 1 0,0-1 0,0 1 5,0-4 0,0 0 0,0 0 0,-1 1 0,1-1 0,-1 0 0,1 1 0,-1-1 0,0 1 0,1-1 0,-1 0 0,0 1 0,1-1 0,-1 4 0,0 0 0,1 0 0,-1-1 0,0 1 0,1 0 0,-1 0 0,0-1 0,1 1 0,-1 0 0,1-1 0,0 0 0,0 0 0,0-1 0,0 0 0,0 0 0,1 1 0,-1-2 0,1 1 0,-1 0 0,1-1 0,0 0 0,-1 0 0,2 0 0,-2 1 0,2-1 0,-1 0 0,-1-1 0,2 1 0,0 0 0,-1-1 0,0 0 0,1 0 0,0-1 0,0 1 0,0 1 0,0 1 0,0-1 0,0 1 0,0-2 0,0 1 0,1-1 0,0 0 0,1-1 0,0 0 0,1 4 0,1 0 0,0-1 0,0-1 0,1 0 0,0-1 0,1 0 0,0-2 0,2 7 0,-1 0 0,1-1 0,0-2 0,2-2 0,0-1 0,5 8 0,-1-1 0,3-5 0,3-6 165,3-8 0,2-4 1,2-7-1,10-2 1,0-14-166,6-23 0,-4-18 0,-16 3 0,-5-8 0,-1-5 0,-2-2 0,-3 11 0,-1-2 0,-1-3 0,0-1 0,-1-1 0,-1-2 0,0 0 0,-2 4 0,0-2 0,-1 0 0,0-2 0,-1 0 0,0-1 0,-2 0 0,1-2 0,-1 0 0,-1 8 0,-1-3 0,-1 1 0,1-1 0,-2 0 0,1-1 0,-1 0 0,0 0 0,0-1 0,0 1 0,0-1 0,0 1 0,1 2 0,-1 0 0,1 0 0,-1 0 0,1 0 0,-1 0 0,0-1 0,0 0 0,0 1 0,0-1 0,0 0 0,-1 0 0,0-1 0,0 3 0,0-1 0,-1-1 0,-1 1 0,1-1 0,-1 1 0,1-1 0,-1 0 0,0 0 0,1 1 0,-1-1 0,2 0 0,-1 0 0,1 1 0,-1-4 0,0 0 0,1 1 0,0-1 0,0 0 0,1 1 0,-1 0 0,1-1 0,-1 1 0,1-1 0,-1 1 0,1-1 0,0 1 0,1 0 0,-1 0 0,0 0 0,0 0 0,1 0 0,-1 0 0,1 0 0,0 0 0,0 0 0,0 1 0,0-1 0,0 1 0,0-1 0,1 3 0,-1-1 0,0 0 0,1-1 0,0 2 0,0-1 0,-1 1 0,1-1 0,0 0 0,1 1 0,-2 0 0,2 1 0,-1-1 0,0-1 0,0 0 0,1 0 0,0 0 0,-1 0 0,1 0 0,0 1 0,0 0 0,-1 0 0,1 1 0,0 1 0,0-1 0,0-2 0,0-1 0,0 2 0,0-1 0,0 1 0,0 0 0,0 1 0,1 0 0,-1 1 0,0 1 75,1-6 1,-1 1-1,0 0 1,1 0 0,0 2-1,0 0 1,1 3-1,0 0 1,1-8 0,0 0-1,1 3 1,2 4 0,2 4 5,4-3 0,2 4 0,1 21 0,11 37 0,1 24-163,-14-13 0,0 5 0,-2 5 0,-1 3 0,-1-1 0,-2-3 0,0 1 0,-1 2 0,-1 1 0,0 1 0,-1 1 0,0 1 30,-1-4 0,1 1 0,-1 1 1,-1 0-1,1 2 0,-2-1 0,1 1 1,-1 0-1,-1 0 0,0-4 0,-1 0 1,0 1-1,-1 0 0,0 0 0,-1 0 1,1 1-1,-1-1 0,0 0 0,0 1 43,-1 1 1,0-1-1,-1 1 1,0 0-1,0 0 1,0 0-1,0 0 1,0 0-1,-1 1 1,1-1 0,-1-3-1,2 0 1,-1 1-1,-1 0 1,1-1-1,0 1 1,-1-1-1,1 1 1,-1 0-1,0 0 1,0 0 8,0 0 0,-1 0 0,0 0 0,0 1 0,0-1 0,-1 1 0,1-1 0,0 0 0,0 0 0,0 1 0,2-1 0,-1 0 0,1-1 0,-1 0 0,1 1 0,0-1 0,1 1 0,-1-1 0,1 1 0,-1-1 0,1 0 0,1 1 0,-1 0 0,0-1 0,1 1 0,-1 0 0,1-1 0,0 2 0,0-2 0,0 0 0,0 0 0,1 0 0,0 0 0,-1 0 0,1 1 0,0 0 0,-1-1 0,2-1 0,-2 1 0,2-1 0,0 0 0,0 0 0,0-1 0,0 7 0,1 0 0,0 0 0,0-1 0,0-1 0,1 0 0,1-1 0,0-1 0,0-2 0,2 0 0,-1 0 0,1-2 0,1 0 0,0-2 0,1-1 83,1 5 0,0-2 0,1-1 1,2-2-1,0-3 0,4 9 1,2-4-1,1-7-83,3-6 0,2-10 0,25-16 0,-21-19 0,-3-11 0,-5-10 0,-4-8 0,-1-5 0,-4 17 0,-2-2 0,0-3 0,0-1 0,-1-1 0,0-1 0,-1 4 0,-1-2 0,0-1 0,-1 0 0,1-2 0,-2 0 0,0 0 0,1-1 0,-2 3 0,0 0 0,-1-1 0,1 0 0,-1 0 0,-1-2 0,0 1 0,1-1 0,-1 1 0,1-1 0,-1 2 0,0 0 0,0 0 0,0-1 0,0 0 0,0 0 0,0 0 0,0 0 0,-1-1 0,1 1 0,-1-1 0,0-1 0,0 0 0,1-1 0,-2 0 0,2 0 0,-2 0 0,1 0 0,0 0 0,0 1 0,0-1 0,-1 0 0,1 2 0,0-1 0,0 0 0,0 1 0,-1-1 0,1 0 0,0 1 0,-1 0 0,1-1 0,0 1 0,-1-1 0,0 0 0,1 0 0,-1 0 0,0 1 0,0-1 0,0 0 0,0 0 0,0 1 0,0-1 0,1 1 0,0 1 0,-1-3 0,1 1 0,0 0 0,0 1 0,0-1 0,0 0 0,1 1 0,0 1 0,-1 0 0,1-1 0,0-1 0,0 0 0,0 1 0,1 0 0,0 0 0,0 1 0,-1-1 0,1 3 0,0-1 0,0-4 0,0 0 0,0 1 0,0 0 0,0 3 0,1 0 0,-1 2 122,1-4 1,0 1 0,0 1 0,0 4 0,3 3 0,0-6 0,2 5 0,5 17 63,31 38 1,-25 14 0,-4 13 0,-2 8 0,1 2-187,-3-19 0,-1 3 0,1 2 0,0 1 0,-1 2 0,0 0 0,-1 0 0,0 1 0,-1 0 0,-1 0 0,0 2 0,0 0 0,-1 0 0,0 1 0,-1 1 0,1-1 0,-1 2-45,-1-6 0,1 1 0,-1 0 1,0 1-1,0 0 0,-1 1 1,0-1-1,1 1 0,-2-1 1,0 0-1,0 0 0,-1 0 1,0 0-1,-1 0 0,0 0 1,0 0-1,-1-1 0,0 1 1,0 0-1,0 0 0,-1 0 0,2 0 0,-3 0 0,2 0 0,-1 0 1,-1 1-1,1-1 0,0 0 1,-2 0-1,2 0 0,-1 0 1,0 1-1,0-1 0,0-1 1,0 0-1,0 0 0,0 1 1,0-1-1,-1 0 0,1 0 1,0 0-1,-1 0 0,1 0 0,-1 0 34,1-1 0,-1 0 1,0 0-1,0 1 1,0-1-1,1-1 1,-1 1-1,1 0 1,-1 0-1,1-1 0,0 0 1,1 3-1,0-1 1,0 0-1,0 0 1,0 1-1,1-2 1,-1 1-1,1-1 1,0 0-1,1-1 11,0 3 0,0 0 0,0-1 0,1 0 0,-1 0 0,2 0 0,-1-1 0,0-1 0,1 0 0,0 5 0,-1 1 0,1-2 0,0 0 0,1-1 0,0-1 0,0-2 98,1 1 0,0-2 0,1 0 1,1-2-1,0 0 0,0-3 1,2 8-1,0-2 0,1-2 1,5-6 100,11 7 1,6-9-1,-4-11 1,1-11-200,20-33 0,-26-5 0,-3-9 0,0-5 0,-5 7 0,-2-4 0,0-2 0,-1-2 0,-1-1 0,-1 2 0,-1-1 0,-1-2 0,0-2 0,-1 0 0,0-2 0,-1 0-47,-1 8 0,0-2 0,0 0 0,-1 0 0,0-2 1,-1 0-1,1 0 0,-1-1 0,-1 0 0,1 1 1,-1 1-1,-1-1 0,1 0 0,-1 0 0,0-1 1,0 1-1,-1-1 0,0 0 0,1 0 0,-1-1 0,0 1 10,0 1 1,0 0 0,0 0 0,-1 0 0,1-1 0,-1 1 0,1-1 0,-1 0 0,0 0 0,1 1-1,-1-1 1,0 1 0,0-4 0,-1 1 0,1-1 0,0 0 0,0 1 0,-1-1 0,0 1 0,1-1-1,-1 1 1,0-1 0,1 1 36,-1-1 0,0 1 0,0-1 0,0 0 0,0 1 0,0-1 0,0 1 0,0-1 0,1 1 0,-1 1 0,0 0 0,1-3 0,0 2 0,0-1 0,0 1 0,0-1 0,0 2 0,1-1 0,-1 1 0,1-1 0,0 2 0,0-4 0,1 1 0,-1 0 0,1 0 0,0 1 0,0 0 0,0 1 0,0 0 0,1 2 0,-1-7 0,0 1 0,0 2 0,0-1 0,1 2 0,-1 2 0,2 0 122,-2-5 1,2 1 0,-1 2 0,2 2 0,1 4 0,0-7 0,2 4 0,5 11 73,13 11 1,-10 38-1,-1 19 1,-1 10 0,0-1-195,-1-7 1,0 4-1,0 0 1,-1 4-1,0-1 1,-2 2 0,0-5-1,-1 0 1,-1 2-1,0 0 1,0 1 0,-1 1-1,0 0 1,0 1-58,0-1 0,0 2 1,-1 0-1,0 0 0,0 1 1,0 0-1,-2 1 1,1-2-1,-1 1 0,0-1 1,-1 0-1,0 0 1,-1 0-1,-1 1 0,1-1 1,-1 0-1,0 0 0,0 1 10,1-4 1,-1-1-1,-1 0 1,0 1 0,0 0-1,1-1 1,-2 1 0,1 0-1,0-1 1,0 1 0,-1 3-1,1 1 1,-1-1-1,0 1 1,0-1 0,0 1-1,0-1 1,0 0 0,0 1 44,-1-1 0,1 0 0,-1 0 0,0 1 0,0-1 0,1 0 0,-1 0 0,1-1 0,0 1 0,1-2 0,0-1 0,0 0 0,0 1 0,0-1 0,0 0 0,1-1 0,0 1 0,0-1 0,1 3 0,0 0 0,1 0 0,-1-1 0,1 0 0,0 0 0,0-1 0,0-1 0,0 1 0,1-1 0,-1-1 0,0 0 0,1-1 0,0 0 0,1-1 98,0 2 0,0-1 0,1 1 1,-1-2-1,2-1 0,0-2 1,1 6-1,1-1 0,1-3 1,2-3 126,9 10 0,3-8 0,-4-11 0,1-11-125,10-25 1,-9-23 0,-3-11-101,-3 0 0,0-4 0,-2-4 0,-4 12 0,-2-3 0,1-2 0,-2-2 0,1-2 0,-1 0 0,0 9 0,-1-2 0,0-1 0,1 0 0,-2-2 0,1 1 0,-1-2 0,0 0 0,-1 1 0,0-1 0,-1 1 0,0-2 0,-1 0 0,0 0 0,0-1 0,-1 0 0,1 0 0,-1-1 0,0 0 0,0 4 0,1 0 0,-2-1 0,2 0 0,-2-1 0,1 0 0,-1 0 0,1 0 0,-1 0 0,0 0 0,0 0 0,-1 1 0,1-1 0,0 1 0,0 0 0,-1 0 0,0 0 0,1 0 0,-1 0 0,0 0 0,0 0 0,0 0 0,0-1 0,0 1 0,-1-2 0,1 0 0,-1 0 0,0 0 0,0 0 0,0 0 0,0 0 0,0 0 0,0 0 0,1 1 0,-1-1 0,2 2 0,-1-3 0,-1 1 0,2 0 0,-1 0 0,0 1 0,1-1 0,0 1 0,-1 0 0,1 0 0,0 1 0,1-1 12,-1-2 1,-1 1 0,2-1-1,-1 0 1,0 1-1,2 0 1,-2 1 0,1-1-1,0 2 1,0 1 0,0-5-1,1 1 1,-1 1 0,0 1-1,0 0 1,1 1 0,0 1-1,1 1-12,0-4 0,-1-1 0,1 3 0,1 1 0,1 2 0,2 5 0,3-15 0,3 5 0,5 24-141,10 31 1,1 18-1,-8 4 1,-2 10-1,-2 7 1,-1 3-1,1 1 120,-3-11 0,0 1 0,0 3 0,0 0 0,-1 3 0,1-1 0,-1 2 0,-1-1 0,0 1 0,-3-6 0,1 1 0,0 0 0,-1 0 0,-1 1 0,0 0 0,0 0 0,0 2 0,-1-1 0,1 0 0,-2 1-20,1-1 0,-1 1 0,1 0 0,-2 1 0,1 1 0,-1-1 0,0 1 0,-1-1 0,1 1 0,-2-1 0,1 1 0,-1-2 0,-1 1 0,0-1 0,0 0 0,-1 1 0,-1-1 0,1 0 0,-1 0 0,0 0 0,-1 0 0,1 0 0,-1 0 0,0 0 0,0 1 0,-1 0 0,0 0 0,0 0 0,-1 0 0,0 0 0,0 1 0,0-1 0,0 0 0,-1 0 0,1-1 0,0 1 0,0-1 0,0 0 0,0 0 0,-1-1 0,1 1 0,0-1 0,-1 1 0,1-1 0,-1 0 0,1 1 0,-1-1 0,1-1 41,-1 4 0,0 0 0,-1 0 0,1 0 0,0-1 0,0 1 0,0-1 0,0 0 0,0 0 0,1-1 0,0 1 0,0 1 0,0-1 0,0 1 0,0-1 0,2 0 0,-2 0 0,2-1 0,0 0 0,0-1 0,1 1 0,0-1 0,0 1 0,1-1 0,1 0 0,0-1 0,0 0 0,-1-2 0,2 1 0,-1-3 0,-1 12 0,1-2 0,-1-1 0,1-2 0,0-1 0,1-2 245,0 6 1,1-2 0,1-3 0,-1-3-9,0 1 1,1-3-1,3-22 1,15-45-238,-7 0 0,0-7 0,-2-6 0,-3 7 0,-2-5 0,-1-3 0,-1-2 0,1-2 0,0 0 0,-1 6 0,1-1 0,-1-2 0,1-1 0,-1 0 0,0-2 0,-1 0 0,1-1 0,-2 0 0,0 4 0,0-3 0,-1 1 0,0 0 0,-1-2 0,1 0 0,-2 0 0,1-1 0,-1 0 0,1 0 0,-2-1-23,2 3 0,-2 0 1,1-1-1,-1 0 1,0-1-1,0 0 1,-1 0-1,1 0 1,-1-1-1,0 1 0,1-1 1,-1 0-1,0 1 1,0 2-1,1 0 1,-1-1-1,0 1 1,0-1-1,0 0 1,0 0-1,-1 1 0,1-1 1,0 0-1,-1 0 1,0 1-1,1-1 1,-1 0 22,-1 0 0,1-1 0,-1 1 0,0 0 0,0 0 0,-1-1 0,1 1 0,-1 0 0,1 0 0,0 0 0,0-1 0,0 1 0,1 1 0,-1-1 0,1-1 0,0-1 0,0 1 0,0 0 0,1 0 0,-1 0 0,1 0 0,0 0 0,-1 1 0,2-1 0,-1 0 0,0 1 0,0-1 0,1 2 0,0-1 0,0 0 0,0 0 0,0 0 0,0 1 0,1-1 0,-1 1 0,1 0 0,-1-1 0,2 2 0,-2-1 0,2 1 0,-2-4 0,2-1 0,-1 2 0,0-1 0,0 0 0,1 1 0,-1 0 0,1 1 0,0 0 0,0 0 0,0 0 0,0 0 0,0-1 0,1 1 0,-1-1 0,0 1 0,1 1 0,0 0 0,0 1 0,0 1 0,0 1 0,1-3 0,-1 1 0,1-1 0,0 2 0,0 1 0,0 2 0,1 0 0,0 2 122,2-7 1,0 2 0,0 1 0,1 4 0,1 3 0,-1-6 0,2 4 0,5 19 40,10 28 1,1 17 0,-9 5 0,-5 9 0,-2 5 0,1 3-159,-1-11 0,-1 3 1,1 2-1,-1 1 1,0 2-1,-1 0 0,0 0 1,-1-2-1,0 1 1,-1 1-1,0 0 0,0 1 1,-1 1-1,1 0 1,-1 0-56,-1-5 1,1-1 0,-1 1 0,0 1 0,0 0 0,-1 0-1,0 0 1,1 0 0,-1 0 0,1 0 0,-1 0 0,0 0 0,-1 1-1,1-1 1,-1 0 0,1 1 0,-1-1 0,0 0 0,0 1-1,0 0 3,0 1 0,0-1 0,-1 1 0,0 0 0,1 0 1,0 0-1,-1 0 0,0 0 0,0 1 0,1 0 1,0-4-1,0 0 0,0 1 0,0-1 0,0 1 1,0-1-1,0 1 0,0 0 0,0 0 0,0 0 0,0 0 20,-1 1 1,1 0 0,0 0 0,-1 0 0,1 0 0,-1 0 0,1 1 0,-1-1 0,1-1 0,0 2 0,0-2 0,-1 4-1,2-1 1,-1 1 0,0-1 0,1 1 0,-1-1 0,0 0 0,1-1 0,0 1 0,-1-1 26,1-1 0,0-1 0,0 1 0,0-1 0,0 1 0,0-2 0,0 1 0,1 0 0,1-2 0,-1 1 0,2 6 0,-1-1 0,2 0 0,0-1 0,0 1 0,1-2 0,-1 0 0,2 0 75,-1 2 1,2 0-1,0-1 1,0-1 0,0 0-1,1-2 1,0 0-1,1 0 1,-1-1 0,1 0-1,1-1 1,0-3 0,1-1-75,3 7 1,1-1-1,1-4 1,-1-3 0,1 1-1,-1-3 1,1-6 366,22 5 1,-13-33-369,-10-32 0,-9 4 0,0-6 0,-1-3 0,-1-1 0,0-2 0,0-4 0,-1-1 0,-1 3 0,0-2 0,0-1 0,0-3 0,-1 0 0,0-2 0,0 6 0,0-2 0,0 0 0,0-2 0,-1 0 0,0 0 0,0-1 0,0 0 0,-1 3 0,-1 0 0,0-1 0,0 0 0,0 0 0,-1-1 0,0 0 0,1 0 0,-1-1 0,0 2 0,0-1 0,-1-1 0,1 1 0,0-1 0,-1 0 0,1-1 0,-1 1 0,0 0 0,0 0 0,1 5 0,-1 0 0,0-1 0,0 1 0,0 0 0,0-1 0,0 0 0,0 1 0,-1-1 0,1 1 0,0-1 0,0 0 0,0-1 0,-1 1 0,0-1 0,1 0 0,-1 0 0,0 1 0,1 0 0,0 0 0,-1 1 0,1 0 0,-1-3 0,1 0 0,-1 0 0,1 0 0,-1 2 0,1 0 0,0 0 0,1 0 0,-1 1 0,1-1 0,-1 0 0,2 0 0,-1 1 0,0 1 0,0 0 0,1 2 0,-1 1 0,0-11 0,0 1 0,1 3 0,0 2 0,0 2 327,0-8 1,1 5 0,0 5-92,0-1 0,1 18 0,0 53 0,0 23-236,0-15 0,0 3 0,0 5 0,0 2 0,0-11 0,0 4 0,1 0 0,0 3 0,-1 1 0,1 1 0,-1 0-52,1-2 0,-1 2 0,1 1 1,-1 1-1,1 0 0,-1 1 0,0 0 1,1 1-1,-1-1 0,1-4 0,-1 1 1,1 1-1,-1-1 0,1 1 0,-1 0 1,0 0-1,1 0 0,-1 0 0,0 0 5,0-2 0,0-1 0,0 1 0,0 0 0,0 0 1,0 0-1,0 0 0,0 0 0,0 0 0,0-1 1,0 0-1,0 3 0,0-1 0,0 0 0,0 0 1,0 0-1,0-1 0,0 1 0,0-1 0,0 0 0,0 1-8,0-2 0,0 0 1,0 0-1,0 1 0,0-2 1,0 1-1,0-1 1,0 1-1,0-2 0,0 1 1,0 5-1,0-1 1,0 1-1,0-1 0,0 0 1,1-1-1,-1-1 0,1-1 48,-1 1 0,0-1 0,0-1 0,1 0 1,-1-1-1,1-1 0,0-1 0,1 9 0,1-1 1,-1-1-1,1-2 0,1-3 334,2 9 1,0-4 0,1-4 163,2 6 1,1-9-15,1-13 0,-11-42-477,-7-22 0,-2 4 0,-3-3 0,1 6 0,-1 0 0,-2-1 0,-2-4 0,-1-1 0,-1 0 163,-4-4 1,-1-2 0,0 2 0,3 4 0,-1 2 0,2 1 327,-7-8 1,2 3-1,8 9 1,0 5-1,-10 5 1,20 23-1,2 15 1,12 5-1,11-2 1,15-7-165,19-6 1,-19-5 0,3 0-83,5 0 1,0 1 0,4-1 0,2 0-50,5 0 1,0-1-1,-14-2 1,1 1 0,0-2-34,3 1 1,0-1 0,0-1 0,2 1 0,2 0 0,-2 0-138,2 0 0,0 0 0,0 0 0,-3 2 0,0 0 0,-1 0-26,-3 1 0,0-1 0,-3 2 0,11 2 0,-4 1 0,-12 0 0,-3 2 0,10 11 0,-27-1 0,-9-2 0,-10-5 0,-23 7 0,5-8 0,-4 0 0,-4 6 0,-4 1 0,-9 2 0,-3 0 0,11-6 0,0 0 0,-3-1-141,-7 1 1,-1-1-1,-2 1 1,10-4-1,-1 1 1,-1 0-1,0-1 18,-2 0 0,-1 0 0,1 0 0,-1 0 0,1 1 0,-1-1 0,1 1 0,1-1 75,-13 4 1,1-1 0,2 1-1,7-2 1,2 1 0,2-1 47,5 1 0,1 0 0,2-1 0,-10 4 0,4-2 491,12-1 1,1-1-198,-16 9-294,26 2 0,11-6 0,14-4 0,26-2 0,-4-9 0,3-1 0,10 4 0,3 2 0,-6-3 0,1 0 0,2 0 0,5 0 0,2 1 0,0-1-141,6 0 1,0 0-1,2 1 1,-12-3-1,2 0 1,0 1-1,0-1 18,0 0 0,1-1 0,-1 0 0,0 1 0,-2-1 0,-1 0 0,0 0 0,0 0 78,11 0 0,0-2 0,-3 1 1,-8 0-1,-3 0 0,-2 0 536,7-1 1,-5 2-1,13 7 1,-37 3-413,-13 8 0,-7 2-79,-8 4 0,-4-6 0,-6 2 0,-10 9 0,-6 0 0,6-7 0,-2 1 0,-3 0 0,2-3 0,-1 2 0,-2-1 0,-2 0 0,-4 2 0,-2-1 0,-1 0 0,-1 1-99,5-4 1,-1 0 0,-2 0-1,0 0 1,0 0 0,-3 1-1,-1-1 1,-1 0 0,0 0-1,-1-1 9,6-2 1,0 0-1,0-1 1,0 0 0,0 0-1,1 0 1,-5 0 0,1 1-1,1-2 1,0 1-1,1-1-51,-8 1 1,0 0-1,3 0 1,1-1-1,-5 1 1,4 0-1,3-1 319,-4 3 0,6-1-178,9-4 0,8-2 0,16-1 0,34-18 0,16-5 0,9 1 0,7 0 0,-15 1 0,3-2 0,2 1 0,1 1 0,6-1 0,2 2 0,0 0 0,3 0-90,-6 1 1,1 0-1,1 0 1,0 0 0,1 1-1,-4 1 1,-1 0 0,2 1-1,0 0 1,1 0-1,-1-1 0,4 1 1,0-1-1,1 1 1,0 0 0,-2 0-1,0 0 1,3-1 0,-2 0-1,0 1 1,-2 0-1,0 0-156,4 0 0,0 1 0,-2 0 0,-4-1 491,-1 0 1,-2 0 0,-9 0 0,2 3 245,-50 3 1,-25 16-368,11-2 0,-3 0 1,-11 4-1,-5 0-124,8-4 0,-4-1 0,-1 0 0,-10 1 0,-3-2 0,-2 0-110,9-2 1,-1 0 0,-3-1 0,0 0-1,6-2 1,-2 0 0,-1-1 0,0 1-1,-1-2 11,-2 1 1,-2-1 0,1 0-1,0 0 1,-1-1 0,0 1-1,0-2 1,1 1 0,-1 0-1,0-1 89,0 0 0,-1-1 0,0 1 0,1-1 0,2 0 0,-5 1 0,1 0 0,2 0 0,1 0 10,-5 1 0,3 0 0,2 0 0,-9 1 0,7 1-37,22 0 1,4 0 36,-10 5 0,30-6 491,23-2 1,24-1-247,-8-2 1,5 0 0,19 0 0,6 0-106,-11 0 0,3 0 1,3 0-1,-7 0 1,2 0-1,3 0 1,0 0-240,-5 0 1,1 0 0,1 0-1,1 0 1,0 0 0,0 0-1,0 0 1,0 0 0,1 0-1,0 0-11,3 0 1,1 0 0,0 0 0,-1 0-1,-2 0 1,5 0 0,-1 0 0,-2 0-1,-2 0-2,-7 0 1,-3 0-1,0 0 1,-4 0 438,19 0 1,-10 0 0,-16 0 163,-40 0 1,-21 1-165,-18 1 1,10 2 0,-4 0-328,-15 3 0,-4 1 0,11-2 0,-1-1 0,-3-1-123,7 1 0,-1 0 0,-1 0 0,-1-1 0,-2-1 0,-1 0 0,-1 0 0,-1-1 13,7-1 1,-1 0 0,0-1 0,0 0-1,-1 0 1,-9 1 0,-1-1 0,0 0-1,1 0 39,-1 1 1,-1-1 0,1-1 0,1 1 0,7 0-1,1 0 1,0 0 0,2 0 70,-9 0 0,3 0 0,3 0 0,-6 0 0,6 0 0,17 0 0,5 0 0,-2 0 983,30 5-656,48-4 1,-17-1 0,4 0-132,15-3 1,6-1-1,-13 3 1,4 0 0,0 0-128,-5 0 1,1 0-1,1 0 1,2 0-1,6 1 1,3-1-1,1 1 1,2 0-169,-7 0 1,1 0 0,1 1-1,0-1 1,-2-1 0,-1 0-1,-2 1 1,0-1 0,-1 0-1,0-1-42,9 0 1,-1 0-1,-1-1 1,-2 0-1,3 0 1,-1-1-1,-6-2-321,4-3 0,-5-1 953,-14 4 1,-6-3 491,-11-8-209,-26 10-774,-19-1 0,1 8 0,-4 2 0,-8 1 0,-3 0 0,-4 2 0,-3 1 0,12 0 0,-3 1 0,-1-1 0,-2 0 0,0 1 0,-3-2-164,-4 2 0,-3-1 0,0 1 0,-1-1 0,0 2 0,-1-1 23,-1 0 0,-1 1 0,2-1 1,5 1-1,0 1 0,2-1 141,4 0 0,0-1 0,2 0 0,-11 4 0,4-1 245,6-2 1,4 0 0,7-2 0,3 0 737,-12 0-738,4-1 1,13-5 0,-3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21:06.624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536 0 24575,'53'4'0,"0"0"0,0 0 0,0 0 0,2 2 0,1 0 0,-1 1 0,-2 0 0,5 0 0,-3 0 0,2 1 0,-11-1 0,1 0 0,0 1 0,1 0-123,2 1 0,0 1 0,1 0 0,-2-1 0,1-1 0,0 1 0,-1-2 0,1 1-18,-2-1 1,-1 0-1,1 0 1,-2 0-1,12 2 1,0 1-1,-3-1-56,-7-2 0,-1 1 1,-2-2-1,11 3 0,-5 0-71,-11-3 0,-5 1 268,11 7 406,-19-3 0,-21 10-406,-2-2 0,-27 0 0,-19 3 0,8-11 0,-5 0 0,-12 5 0,-4 0 0,11-5 0,-3 0 0,-2-1-123,8-2 0,-1 0 0,-1 0 0,-1-1 0,-5 1 0,-1 0 0,-1 0 0,0-1 13,-4-1 1,-1 1 0,0-1 0,-1 0-1,12-2 1,-1 0 0,-1-1 0,1 1-1,0-2 29,-3 1 0,0-1 1,1 0-1,-1-1 0,1 1 1,-7-1-1,2 1 0,0-1 1,1 0 80,3-1 0,1 0 0,1 0 0,2 0 0,-5 0 0,2 0 0,4 0 491,-4 0 1,5 0 491,-13 0-679,35-4-304,26-1 0,16-5 0,16 1 0,-10 4 0,3-1 0,10 0 0,3 0 0,-5 1 0,2 0 0,1 0 0,11-1 0,2 0 0,3-1 0,-9 3 0,2 0 0,0 0 0,2 1-99,-7-1 1,3 1 0,-1 0-1,2 0 1,0 0 0,3 1-1,1 0 1,-1 0 0,2 1-1,0-1 87,2-1 1,2 1 0,-1-1 0,0 1 0,-1-1 0,-4 1 0,0 0 0,-1-1 0,-1 1 0,0 0 11,8-2 0,-1 0 0,-2 0 0,-2 0 0,5-1 0,-2-1 0,-4 0 0,-9 2 0,-3 0 0,-2 0 0,4-2 0,-6-1 0,-2-2 0,-46 13 0,-34 9 0,7-1 0,-4 2 0,8-2 0,-1 1 0,-3-1 0,-6 3 0,-3-1 0,-2 1-123,7-3 0,0 0 0,-1-1 0,-1 1 0,-1 1 0,0-1 0,-2 1 0,0-2 0,-2 1 0,-2-1 0,1-1 0,0 1 0,1 0 0,0 0 0,1 0 0,-2 0 76,-1-1 1,-2 1 0,1-1-1,0 0 1,2-2 0,1 0-1,0 0 1,0-1 46,-1-1 0,1-2 0,-1 1 0,1-1 0,4 0 0,0-1 0,0 1 0,0-2 0,-11 1 0,-1-1 0,3 0 0,7 0 0,1 1 0,0-1 196,4-1 1,-1 0-1,3 0 1,-11 3 0,4-1 294,9 1 1,3-1-1,4-2 1,5 2-206,-2 9-286,18-5 0,21 2 0,12-6 0,23-2 0,12-1 0,-19 0 0,3 0 0,11 0 0,2 0 0,-12 0 0,0 0 0,2-1 79,5 1 1,2-1-1,0-1 1,-8-1-1,1 0 1,0-1-1,1-1-79,2 0 0,2-1 0,0-1 0,-1 0 0,-3 1 0,0 0 0,-1-2 0,0 1 0,8-3 0,0 0 0,-5-1 184,10-2 1,-8 1-185,-17 2 0,-8 1 0,-13 3 0,-30 12 0,-14 7 0,7 0 0,-5 2 0,-10 2 0,-6 0 0,9-2 0,-3 0 0,-1-1 0,-7 1 0,-1-1 0,-2-1-246,8-2 0,-2-1 0,0 0 0,0 0 170,-2-1 0,0 0 1,0-1-1,0 0 0,0 0 1,1-1-1,0 0 1,-1-1-1,2 0 0,0 0 1,-1-1-1,1 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21:06.625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1 7142 19315,'10'42'0,"1"-1"0,-1 1 0,1-1 0,-1 1 0,1-1 0,1 7 0,1-1 0,-1-3 0,-2-6 0,1 5 0,0-13 0,0-24 0,-3-23 0,-1-14 0,1-12 0,-1-8 0,-4 16 0,0-4 0,-1-1 0,0-2 0,-1 1 0,0-3 0,0-1 0,0-1 0,-1 0 0,0 5 0,0-2 0,-1 1 0,0-1 0,0-1 0,0 0-71,-1 3 1,1-1 0,-2 0 0,2-1-1,-2 0 1,0 0 0,1-1 0,-1-2 0,1-1-1,0 0 1,-1-1 0,0 0 0,-1 0-1,1 0 9,-1 4 1,0 0-1,-2 0 1,2-1-1,-1 0 1,-1 0-1,2 0 1,-1 0 0,0-1-1,1 0 1,0 0-1,0-1 1,0 1-1,0-1 1,0 1-1,0-1 4,1 5 0,0-1 0,-1 0 0,1 0 0,0 0 1,1 0-1,-1 0 0,0 0 0,0 1 0,1-5 0,0 0 1,-1 0-1,1 0 0,0 0 0,0 1 0,0-1 0,1 1-4,0 1 1,0 0-1,0 1 1,1 0-1,0-1 1,0 1-1,-1 1 1,1-1 0,0 1-1,1 0 1,-1 0-1,0 1 1,0 0-1,1-1 1,0 2-1,0-1-14,0-2 0,1 1 1,0-1-1,0 1 0,0 1 1,1-1-1,0 2 1,1-5-1,0 0 0,1 1 1,0 1-1,1 0 0,0 1-23,4-5 1,0 2 0,0 0-1,2 1 1,0 1 0,-1 5-1,2 0 1,-1 2 0,1 0-1,1 1-42,1-1 1,1 0-1,0 3 1,1 1-1,1-1 1,0 2-1,0 7-38,3 3 1,0 9 0,11 14 178,-17 19 0,-4 10 0,0 9 0,-1 7 0,0 4 0,-3-8 0,-1 3 0,1 2 0,0 2 0,0 0 0,-2-4 0,1 0 0,-1 2 0,1 0 0,-1 1 0,0 1 28,0-4 0,0 1 0,0 1 0,0 0 0,0 0 0,0 0 0,-1 0 0,1-3 0,0 0 0,0 1 0,0-1 0,-1 0 0,1-1 1,-1 0-29,1 0 0,-1-2 0,-1 2 0,1-2 0,0 0 0,-1-1 0,1 0 0,0 9 0,0-1 0,-1-1 0,0-1 0,1-2 0,-2 2 0,2-1 0,-1-1 0,-1-4 245,-1 4 1,-1-4 0,3-7 0,6 9 245,-1-42 1,2-14-165,1-24 1,-6 14 0,0-2-83,0-6 1,1-2 0,0-12 0,0-3-106,0 10 0,1-2 1,0-1-1,-2 6 1,1-1-1,-1-2 1,0 0-264,0-5 0,0-1 0,0-1 0,-1 0 0,0-1 0,1 0 0,-1-1 0,1 1 111,-2 7 1,1 0 0,0 1 0,0-1 0,0 1 0,0-6 0,1 0 0,0 2 0,0-1 11,2 5 0,-1 0 0,1 0 0,0 3 0,1-4 0,1 1 0,1 3 245,6-8 1,2 3 0,-5 12 0,2 3 737,18-2-492,-11 12 1,3 15-1,-10 11 1,3 9-1,-7 16 1,9 7-485,-13-19 1,1 1-1,0 0 1,0 1 237,1 3 1,1 0 0,-1 1 0,1-1-1,1 2 1,1-1 0,-3-5 0,0-2 737,10 10-701,-10-16 1,10-12-283,-7-16 0,-2-14 0,1-9 0,-2 3 0,0-4 0,-1-2 0,-1 1 0,0-2 0,-1 0 0,1-3-99,0 3 1,1-2 0,0-1-1,0-1 1,-1 1 0,0-1-1,-1-1 1,0 1 0,1-1-1,0 0 0,0-2 1,0 0 0,1 0-1,0 0 1,-1 1 0,1 2-1,0 0 1,0 1 0,1-1-1,-1 2-24,2-6 0,0 0 0,1 1 0,0 1 0,-1 6 0,1-1 0,0 2 0,0 1-41,2-6 0,1 1 0,0 2 0,-1 6 0,0 2 0,1 2-163,5-1 0,1 3 1,11-12 326,3 30 0,-4 20 0,1 27 0,-16-5 0,-1 6 0,0 3 0,-5-6 0,0 1 0,0 3 0,0 1 0,0 2 0,1-1 0,0 3 0,1 0 0,0 2 0,0 1 0,0 0-58,-1-6 0,-1 1 0,0 0 0,1 1 0,-1 1 1,1 0-1,-1 1 0,1-1 0,0-2 0,-1 0 0,0 1 1,1 0-1,-1 0 0,1 1 0,0 0 0,-1 0 0,1 0 8,-1-1 1,0 0 0,0 0 0,1 0 0,-1 1 0,0 0-1,0 0 1,0 0 0,0 0 0,0 0 0,0 0 0,-1 1 0,1-1-1,0 1 1,0 0 0,-1-1 0,0 1 0,0 0 0,1-1-1,-2 1 0,1-1 1,-1 1 0,1 0 0,-1-1 0,0 1 0,-1-1-1,0 1 1,1-1 0,-1 1 0,1-1 0,-2 0 0,2-1 0,-2 0-1,1 1 1,-1-1 0,1 0 0,-1 0 0,0 0 0,-1 0-1,1-1-8,-1 4 0,0-1 0,-1 1 0,1-1 0,-1 0 1,0 0-1,0-1 0,0 0 0,0 0 0,0 3 0,0 0 1,0 0-1,0-1 0,-1-1 0,1 1 0,-1-1 0,0 0-18,0 4 0,0 0 1,-1 0-1,0-1 0,0-1 1,-1 0-1,1 0 1,0 1-1,-1 0 0,1 0 1,-1-2-1,-1-1 0,0-1-47,-1 1 0,-1 0 0,0-2 0,0-2 0,-1-2 0,-2 13 0,-1-4 0,-4-7-369,-9-4 0,-2-8 0,-12 4 0,1-63 384,14-5 0,0-11 0,6 14 0,-1-4 0,-1-3 1,-1-2-1,0-2 108,1 3 0,0-3 0,-1-2 0,0 0 0,0-2 0,0 0 0,0 1 0,2 5 0,1 1 0,-1-1 0,0 0 0,0-1 0,1 0 0,-1 0 0,0-1 0,0 0 0,1-1 0,-1 1 0,1-1 0,-1 0 0,1-1 0,0 0 0,-1 0 0,1 0 0,0 0 0,1-1 0,-1 0 0,1 0 0,0-1 0,0 1 0,1-1 0,0 0 0,-1 0 0,1 0 0,1 0 0,-1-1 0,1 5 0,1-1 0,0 1 0,-1-1 0,2 0 0,-1 0 0,0 0 0,1 0 0,0 0 0,1 0 0,-1 0 0,1 0 0,0 0 0,0 0 0,1 0 0,-1 0 0,2 0 0,-1 0 0,0 0 0,1 0 0,0 0 0,1 0 0,-1-3 0,1-1 0,0 1 0,2-1 0,-1 1 0,0-1 0,0 1 0,1 0 0,0 0 0,-1 0 0,1 2 0,0 0 0,0 0 0,0 0 0,0 0 0,0 1 0,1-1 0,0 1 0,0-1 0,0 1-46,1 1 1,-1-2 0,1 2 0,0-1 0,0 0 0,0 1 0,1 0 0,0 0 0,0 0 0,1 2 0,0-7 0,1 0 0,0 1-1,1 1 1,1 0 0,-1 0 0,1 1 0,0 1 45,1-2 0,0 0 0,1 1 0,0 0 0,1 2 0,-1 1 0,1 2 0,2-5 0,-1 2 0,1 2 0,2 2 0,1 5-18,4-2 0,3 4 1,-1 6-1,1 2 1,-1 13 17,15 45 0,-21-1 0,-5 9 0,-1 3 0,-1-7 0,0 1 0,-1 3 0,0 2 0,0 0 0,0 1 0,0 1 0,0 1 0,0 2 0,0 0 0,0 0 0,0-7 0,-1 0 0,0 1 0,1 0 0,0 0 0,0 1 0,0 0 0,0 0 0,1 2 0,-1 0 0,1 0 0,-1 1 0,1 0 0,1 0 0,-2 1 0,2 0 0,-1-3 0,-1 0 0,2 1 0,-2 0 0,2 0 0,-1 0 0,1 0 0,0 1 0,0-1 0,-1-2 0,1 0 0,0-1 0,0 1 0,0 0 0,0 0 0,1 0 0,-1 1 0,1-1 0,-1 0 0,2 2 0,-1-1 0,0 1 0,0 0 0,1 0 0,-1 0 0,1 0 0,-1 0 0,1-1 0,-1 1 0,-1-2 0,2 1 0,-2-1 0,1 1 0,0-1 0,-1 0 0,1 0 0,-1 0 0,1-1 0,0 1 0,0 1 0,0 1 0,0-1 0,0 0 0,1 0 0,-1-1 0,-1 0 0,1-1 0,0 1 0,-1 0 0,1 0 0,-1 1 0,1-2 0,-1 0 0,0 0 0,0-1 0,0-1 0,0 4 0,-1-2 0,1 0 0,-1 0 0,1-1 0,-1 0 0,0-2 0,1 2 0,-1-2 0,1 1 0,0-2 0,-1-1 0,0 0 196,1 3 1,-1-2-1,0 0 1,0-2 0,0-1 48,1 13 1,0-2 0,1-11 0,7-8-147,-7-68 1,-6 9 0,0-7 0,-2-5 0,1-1-100,0 4 0,0-2 0,-1-3 0,0-1 0,-1-1 0,0 0 0,-1 2 0,-1 0 0,-1-2 0,1 0 0,-2-1 0,1 0 0,0-2-52,0 7 0,1-1 0,-2 0 1,1-2-1,0 1 0,0-1 0,-1 0 1,0-1-1,1 1 0,0 2 0,-1 0 1,0 0-1,0-1 0,0 1 0,0-1 1,0-1-1,0 1 0,0 0 0,0-1 7,0 3 0,0-1 0,0 1 1,0-1-1,0 0 0,1 0 1,-2 0-1,2 0 0,-1 0 1,0 0-1,1 0 0,-1-1 1,1 0-1,-1 0 0,1 0 1,-1-1-1,1 1 0,0 0 1,-1 0-1,2-1 0,-1 1 0,0 0 8,0 0 1,1 0-1,-1-1 1,2 1-1,-2 0 1,1 0-1,0 0 1,0 0 0,0 0-1,1 0 1,-1 1-1,0-2 1,0 1-1,1 0 1,0-1 0,-1 1-1,1 1 1,0-1-1,1 1 1,-1 0-1,1 0 37,0-2 0,-1 1 0,2-1 0,-1 1 0,1 1 0,0-1 0,0 2 0,0-1 0,0 1 0,0-1 0,-1 0 0,1 1 0,0 0 0,0 1 0,0 0 0,1 1 0,-1 2 89,0-7 0,0 2 1,0 1-1,1 0 0,-1 2 1,3 0-1,-1-1 0,1 1 1,1 0-1,0 3 1,1 2 132,3-6 1,1 3 0,1 4 6,4-1 1,1 7-230,8-1 0,-2 39 491,-2 7 1,-8 5-1,-7 4 1,3 1-1,0-4 1,3-3 491,2-3-492,-6-1 1,5 12-165,1 1 1,0 2 0,2 5-188,0-7 0,1 4 1,1 2-1,1 2 1,1 3-1,1 3 1,1 1-165,-4-7 0,1 2 0,0 1 0,0 0 0,1 1 0,-1 0 1,-1-2-1,1 0 0,-1 1 0,1 0 0,-1 0 0,1 2 1,-1-1 23,1 4 0,1 1 0,0 0 0,-1 1 0,0 0 0,0-1 0,0 0 0,-1-1 0,0-1 0,0 0 0,0 1 0,-1-1 0,0 0 0,-1 0 0,1 0 0,-1 0 0,0 0 0,0 0 0,-1 0 0,0-1 0,-1-1 0,1 3 0,0-1 0,-1-1 0,0 0 0,-2 0 0,-1-1 0,1 3 0,-3-1 0,-1 0 0,0-2 0,0 1 0,1 4 0,-2 0 0,1-2 0,-3 0-149,-1 4 0,-3-1 0,0-1 0,1-8 0,0-1 0,0-2 149,0 10 0,0-2 0,1-10 0,-2-3 0,-4 7 0,-7-33 0,-11-35 0,10-1 0,2-9 0,0-3 0,1 8 0,0-3 0,0-2 0,0 0 0,0-2 0,2 0 0,-1 0 0,0-2 0,1-1 0,0-1 0,0 0-62,0 7 1,2-2-1,-2 1 1,0-2-1,1 0 1,0 0-1,1 0 1,-1 0 0,1-3-1,-1 1 1,2-1-1,-1 0 1,1 0-1,-1-1 1,2 0-1,-1 0 7,1 3 0,0-1 1,0 0-1,0 1 0,1-2 1,0 1-1,0 0 1,0 0-1,0 0 0,1 0 1,-1 0-1,1 1 1,0 0-1,0-1 0,0 0 1,0 1-1,1 0 0,0 0-3,0 0 0,0 0 0,1 0 0,-1 0 0,1 0 1,0 1-1,0-1 0,0 1 0,-1 1 0,1-3 0,-1 1 1,1 0-1,0 0 0,0 1 0,0-1 0,0 2 0,0 0-24,0-2 0,0 1 0,0 0 0,0 1 0,0 1 0,0 0 0,0 0 0,0-7 0,0 0 0,0 2 0,0 0 0,0 1-164,0-2 0,0 0 0,0 2 0,0 3 49,0-4 0,0 4 1,0 7-1,1-5 0,4 81 184,-1-9 0,-1 7 1,1 3-1,0-6 1,0 1-1,0 3 0,0 1 1,0 1 12,2-1 0,-1 3 0,1 0 0,0 2 0,0-1 0,0 1 0,-1-3 0,0-1 0,0 1 0,1 1 0,-1-1 0,2 2 0,-1-1-62,0-2 1,1 0-1,0 1 1,0-1-1,0 1 1,1 0-1,-1 0 1,1 0 0,-1 2-1,0-1 1,1 1-1,-1-1 1,1 1-1,0 0 1,-1 0-1,1 0 4,0-3 0,0 0 0,-1 0 0,1 0 0,1 0 1,-1 1-1,0-1 0,1 0 0,-2 0 0,2 4 0,-1 0 1,1-1-1,-1 1 0,1-1 0,-1 1 0,1-1 0,-1-1 46,1 0 0,-1 0 0,1-1 0,0 0 1,-1 1-1,1-2 0,-1 1 0,0-1 1,2 4-1,-2-1 0,1 0 0,0 1 1,-1-2-1,0 0 0,0-2 12,0 4 0,0-2 0,0 0 0,-1-1 0,0 0 0,0-3 0,1 3 0,-1-2 0,0-1 0,-2 0 0,1-3 245,-1 2 1,-1 0 0,-1-3 0,0-2-119,1 13 1,0-8 0,1-12 0,-5-66-128,1 10 0,-1-5 0,-1-4 0,-3 3 0,-2-4 0,-1-1 0,0-3 0,-1-1 0,2 5 0,-1-3 0,0 0 0,1-1 0,-2-1 0,0 0 0,1 0 0,-1-2 0,0-1 0,-1 1 0,0-1 0,1-1 0,-2 1 0,2-1-66,-1 4 1,1 0 0,-1 0 0,0-1 0,1 0 0,-1 1 0,1 0 0,-1 0 0,1-3 0,-2 0 0,2 0 0,-1 1-1,0 0 1,1 0 0,0 0 65,0 1 0,1 0 0,-1 0 0,1 0 0,0 1 0,1 1 0,0 0 0,-1-1 0,1 0 0,0 1 0,0 1 0,1 0 0,-1 2 0,1-3 0,0 1 0,1 1 0,0 2 0,0 0 0,-1 0 0,0 2 0,1 1 0,-1 3 491,-5-12 1,0 6-165,3 9 1,-2 13 0,-7 32-135,5 11 1,3 8-1,1 5 1,2 7 0,1 4-194,0-10 0,1 4 0,-1 1 0,2 1 0,0 1 0,-1-5 0,2 2 0,0 0 0,0 0 0,0 1 0,-1 1-26,2-2 1,-1 1 0,1 1-1,-1 0 1,1 0 0,0 1-1,-1-1 1,0 0 0,1 1-1,0 0 1,0 1 0,0-1-1,0 0 1,0 0 25,0-1 0,0 1 0,0 0 0,0 0 0,0 0 0,0-1 0,0 0 0,0-1 0,0-1 0,0 1 0,0-1 0,0 0 0,0 0 0,0-1 0,0 4 0,0-1 0,0 0 0,0-1 0,0 0 0,0-2 0,0 6 0,0-2 0,0 0 0,0-1 0,0 0 11,0-6 1,0 1 0,0-2-1,0 0 1,0-1 0,-1 3 0,-1-2-1,1 0 1,0-2-12,-2 3 0,1-1 0,-1-2 0,-1 6 0,-1-5 983,-2 6 0,2-25-787,2-50 1,0-23-1,-1 11 1,-1-4 0,-1-5-118,3 15 1,-1-4 0,1-1 0,-1-2 0,0 0 0,0 1 0,-1-1 0,0-1 0,0 0 0,-1-1 0,1 1 0,-1-1-151,1 4 1,1 0 0,-2-1 0,2 0-1,-2 0 1,2 1 0,-1-1 0,1 1 0,-1 0-1,1 1 1,0-1 0,0 0 0,-1 1-1,1-1-5,-1 0 0,0 0 1,-1 0-1,2 0 0,-1 1 1,0-1-1,1 1 1,0-4-1,0 0 0,0 1 1,1 0-1,0 1 0,1-1-14,-1 2 1,0-1-1,0 1 1,1 0 0,-1 1-1,2 0 1,-2-4 0,1 1-1,1 0 1,0 1-1,0 1 230,0-5 0,1 0 1,0 2-1,1 2 1,-1-4-1,0 1 1,0 4 350,-1-3 1,2 6-1,4-6 1,6 38-264,8 41 0,-8-4 0,0 6 0,0 4-228,-1 1 0,1 4 0,-1 2 0,1 1 0,-2-5 0,1 0 0,0 0 0,0 2 0,0 1-82,-1-4 0,0 1 0,1 2 0,-1-1 0,1 1 0,0-1 0,-1-1 0,0 1 0,0-1 0,1 0 0,-1 0 0,0 0-8,0-1 1,0 0-1,0 0 1,0 0 0,0 0-1,-1-1 1,1 5 0,1 1-1,-2-1 1,1-1-1,-1 1-20,0-5 1,-1 0 0,0-1 0,-1 0-1,0-2 1,0 3 0,-1-1 0,-1-2-1,0-2 437,0 4 1,-2-4 0,0-2-132,0 9 1,-2-20-1,0-31 1,1-20 0,-1-11-85,2 0 0,-1-4 1,0-4-1,1 7 1,-1-2-1,0-3 1,0-2-1,1 0-112,-1 7 0,1-1 0,-1-1 0,1-1 0,0-1 0,0 0 0,-1 0 0,1 2 0,-1 0 0,0 0 0,1-1 0,-1 0 0,1-1 0,-1 0 0,0 1-62,1-3 1,-1 0-1,1 0 1,-1-1-1,1 1 1,-1-1-1,1 0 1,-1 2 0,0 1-1,0 0 1,0 0-1,0 0 1,0 1-1,0-1 1,-1 1-1,2 0-14,-1-5 0,0 0 1,0 0-1,0 1 0,0 0 1,0 1-1,0 1 1,0-1-1,-1 0 0,0 1 1,1 2-1,-1 0 0,0 2-121,1-1 0,0 1 1,-1 1-1,1 2 0,0 1-6,1-12 0,-1 2 0,3 7 203,0 0 0,3 19 0,6 38 0,2 17 0,0 4 0,0 8 0,0 5 0,-5-14 0,-1 2 0,0 2 0,1 2 0,-1 2 0,1 1-58,0-5 0,0 3 0,0 1 0,1 1 0,0 0 1,0 1-1,-1 0 0,0 0 0,-1-3 0,1 0 0,-2 2 1,1-1-1,-1 0 0,1 1 0,0 0 0,0 0 0,0 0 52,0-1 0,0-1 0,0 1 1,0 0-1,1 0 0,-1 1 0,1 0 1,-2-1-1,1 0 0,0 1 0,-1-1 1,0 0-1,0 1 0,0 0 0,0-1 1,-1 1-1,1-1 0,-1 1 0,0-1 1,1 1-47,-1 0 0,1-1 0,-1 0 1,0 0-1,1 1 0,-1-1 0,0 0 1,0 0-1,0 0 0,0-1 0,0 4 1,-1-1-1,1 0 0,0 0 0,0 0 1,-1-1-1,1 1 0,-1-1 0,0 0-6,0-1 0,-1-1 0,1 1 0,-1-1 0,1 0 1,-1 0-1,1-1 0,-1 1 0,0-2 0,1 3 0,0-1 1,0 1-1,0-1 0,0-1 0,0 0 0,0 0 0,0-1 14,0 3 0,1-1 0,-1 0 0,0-1 0,0 0 0,0-1 0,-1-2 0,1 6 0,0-2 0,-1 0 0,0-4 0,-1-1 371,1 7 1,-3-5 0,-1-3-1,-2 4 1,-6-17 0,-9-36-165,-1-14 1,0-12 0,2-1 0,0-7 0,0-4 0,-1-3-163,4 13 1,-1-4 0,0 0 0,0-2 0,0-1 0,-1-1 0,1 0 0,2 5 0,0 1 0,0-2-1,1 0 1,-1-1 0,0 0 0,0-1 0,0 0 0,0-1-47,1 4 0,0 0 0,-1-1 1,2 0-1,-2-1 0,1 0 1,0 0-1,0-1 0,0 1 1,0 0-1,1 0 0,0-1 1,0 0-1,0 0 0,0 0 1,0 1-1,1-2 0,0 1 1,-1 0-1,1 0 0,0 0 0,1 0-2,-1-1 0,1 1 0,0 0 0,0 0 0,1 0 1,0-1-1,-1 1 0,1 0 0,0 0 0,0 1 1,0 0-1,0-3 0,-1 1 0,1-1 0,-1 2 1,1-1-1,0 0 0,0 1 0,1 0 0,-1 0 0,1 1 12,1-2 0,-2 0 1,2 0-1,0 0 1,0 1-1,0 0 1,0 1-1,0 1 1,0 0-1,0-5 0,1 1 1,-1 0-1,1 2 1,0 1-1,0 0 1,1 1 34,0-8 0,0-1 0,1 3 0,0 3 0,-1 6 327,1-21 1,0 28 0,1 78-230,-1-8 0,2 11 0,-1 5 1,0 0-1,0-11 0,0 1 1,0 2-1,0 1 0,0 1 1,0 1-38,0-6 0,0 1 1,0 1-1,0 1 1,0 0-1,0 0 1,0 0-1,0 0 0,0 0 1,0 1-1,0-1 1,0 1-1,0-1 1,0 1-1,0-1 1,0 2-124,-1-1 1,1 0-1,0 0 1,0 1-1,0-1 1,0 0-1,0 0 1,1 0 0,-1-1-1,1-1 1,-1 1-1,1-1 1,0 0-1,0 0 1,0 0-1,0 0-4,0 0 0,0-1 1,1 0-1,-1 1 1,0-1-1,1 0 1,0 0-1,-1-1 1,2 4-1,-2 0 1,2 0-1,0 0 1,-1 0-1,1-1 0,0 0-10,0-3 0,1 1 1,-1-1-1,1 0 0,0-1 1,0 0-1,0-1 1,1 3-1,0-2 0,0 1 1,0-2-1,0 0 0,1-2 321,1 11 1,1-3 0,-1 0 0,1-5 81,1 1 1,0-4 0,-2-5-1,5 11 1,-5-61 0,1-13-206,-2-2 1,-1-5 0,-1-4 0,-1 4 0,0-3 0,0-4 0,0-1 0,-1-1-62,0 4 0,-1-3 1,1-1-1,-1-2 1,-1 0-1,1 0 1,-1-1-1,1 8 0,-1-1 1,0 0-1,0 0 1,-1-1-1,1-1 1,-1 1-1,1-1 1,-1 0-112,0 1 1,0-1 0,0-1 0,-1 1 0,0-1 0,0 0-1,1 0 1,-1 0 0,0 0 0,1 1 0,-1 0 0,1-1 0,-1 1-1,1 0 1,-1-1 0,1 1 0,-1 0 0,0 0 0,1 0-1,-2 0-8,2-4 0,-2 0 0,0-1 0,1 1 0,0 0 1,-1 0-1,0 1 0,1 0 0,-1 1 0,0-2 0,0 1 1,-1 0-1,1 1 0,0 0 0,0 1 0,0 0 0,0 1-55,0-1 0,0 0 1,0 0-1,1 1 0,-1 1 1,0 1-1,1 2 235,-2-8 1,0 1 0,1 2 0,-1 3 0,-1 4 0,2-2 0,0 5 0,-3 7 204,-9 3 1,0 51 0,-2 21-230,6-12 0,1 4 0,-1 3 1,2 2-1,1-5 0,1 3 1,0 1-1,0 2 0,1 0 1,0 2-70,1-5 0,0 1 1,1 1-1,-1 1 1,1 0-1,0 1 0,0 0 1,1 0-1,1-2 1,-1 1-1,0-1 0,1 1 1,0 1-1,0-1 1,0 1-1,1 1 0,-1-1-79,1-2 1,0 1 0,0 0 0,0 1 0,0 0 0,0 0-1,1-1 1,0 1 0,-1 0 0,1-1 0,-1 0 0,1 0 0,0 1-1,-1-1 1,1 0 0,0 0 0,-1 0 0,1 1 0,0-1-1,0 1 0,0-1 1,0 1 0,0 0 0,-1 0 0,1-1 0,0 1-1,0 0 1,0 0 0,1 0 0,-1-1 0,0-1 0,2 1 0,-2-1-1,1 1 1,0-1 0,-1 0 0,2 0 0,-1 0 0,1-1-1,-1 1-8,1 2 0,0 1 0,1-1 0,-1-1 0,1 1 1,-1-1-1,1 1 0,0-1 0,0-1 0,0 4 0,0-1 1,0 0-1,1-1 0,-1 0 0,1 0 0,0-1 0,1 0-24,1 2 0,-1 0 0,2 0 0,0-2 0,0 0 0,0-2 0,0 0 0,0 5 0,1-1 0,-1-2 0,1-2 0,-1-3 126,2 9 1,0-3-1,0-6 1,0 2-1,2-16-44,-3-26 0,-2-25 0,-2-17 0,-2 4 0,-1-6 0,0-5 0,0-1 0,0 13 0,0-3 0,0-1 0,1-1 0,-1-1 0,-1-1 0,1 0 0,0 0 0,0-1 0,-1 0 0,0-2 0,0 0 0,0 0 0,0-1 0,0 0-50,-1 5 1,0-1 0,0 0 0,0-1 0,0 0 0,0 0-1,0-1 1,-1 1 0,1-1 0,-1 1 0,1-1 0,0-1 0,-1 0-1,0 0 1,1 0 0,-1 0 0,1 0 0,-1 0 0,0 0-1,0 0 0,-1-1 1,1 0 0,-1 1 0,1-1 0,-1 0 0,0 1-1,0-1 1,0 0 0,1 1 0,-1 0 0,1 1 0,-1 0 0,1 0-1,0 0 1,0 1 0,0-1 0,0 1 0,0 0 0,1 0-1,-1-1 41,1 1 0,0 0 0,0 0 0,0 1 0,1-2 0,-1 2 0,1 0 0,-1 0 0,0 1 0,0 1 0,1-3 0,-1 0 0,-1 0 0,1 1 0,-1 1 0,1 0 0,1 2 0,-1 0 9,0-5 0,0 1 0,1 1 0,-1 1 0,1 2 0,-1 3 0,-1-15 0,1 4 0,0 13 983,1 11-843,0 49 0,0 23 1,0-13-1,1 6 1,-1 4-1,0 2 1,0 2-80,1-5 0,-1 2 1,0 3-1,0 0 1,1 2-1,0 0 1,0 1-1,0-6 0,1 0 1,0 1-1,1 0 1,-1 2-1,0-1 1,1 1-1,0 1 1,0 0-107,-1-5 0,0 1 0,1 1 1,-1 0-1,1 0 0,0 1 1,0-1-1,-1 1 0,1 0 1,0 0-1,1 0 0,-1 0 1,1 0-1,-1 0 0,1 0 1,-1 0-1,1 0 0,0 0 1,0 0-1,0 0 0,-1 0 0,1 1 2,-1-4 0,1 0 0,-1 0 1,1 0-1,-1 0 0,1 0 0,-2 1 1,2-1-1,-1 0 0,1 0 0,0 0 1,-1 0-1,2 4 0,-1-1 0,0 0 1,1 0-1,-1 0 0,1 1 0,-1-2 1,1 1-1,-1 0 0,1 0 0,0-1-4,-1 0 0,2-1 0,-2 1 1,1-1-1,0 1 0,0-1 1,-1 0-1,2-1 0,-2 1 1,1 0-1,0-2 0,0 3 1,0 0-1,0-1 0,0 1 0,-1-1 1,2-1-1,-2 1 0,1-2 1,0 1-1,0-1 47,1 1 0,-2 0 0,1 0 0,1-1 0,-1 0 0,0-1 0,0 0 0,0-2 0,0 1 0,0 5 0,0-1 0,0-1 0,0 0 0,0-1 0,-1-2 0,1 1 121,0 8 1,0-2 0,-1 0 0,0-2 0,0-3-122,0-1 0,-1-1 0,0-3 0,0-6 0,0 10 0,-1-20 0,-2-34-193,1-15 1,-2-8-1,-7-7 1,-6-5 0,0-4 192,2 12 0,1-3 0,-3 0 0,1-2 0,-2 1 0,2 5 0,-2 0 0,0-1 0,-1 0 0,-1 0 0,0 0 0,-3-3 0,-1-1 0,-1 1 0,0-1 0,0 1 0,0 0 0,2 4 0,0-1 0,0 1 0,0 1 0,0-1 0,-1 2 0,-3-6 0,0 0 0,-1 2 0,1 1 0,0 1 0,-2 0 0,1 2 0,-1 2 0,1 3 0,-4 2 0,-1 2 0,1 5 0,-4-3 0,1 10 327,-14 21 1,23 10 0,1 5-165,-6 12 1,3 9 0,10-8 0,2 5 0,1 3 0,0 1-91,3-7 1,0 2 0,0 2 0,1 0 0,0 2 0,2 0 0,0 0 0,0 0 0,2 1 0,0 1 0,0 1 0,1 0 0,1 0-74,0-1 0,1 1 0,1 1 0,0 1 0,1-1 0,0 1 0,1-1 0,0 0 0,1-1 0,1 0 0,-1 0 0,2 0 0,0-1 0,0 1 0,0-1 0,1 1 0,0-1 0,1 0 0,-1 0 0,1 0 0,1 0 0,-1-1 0,1 0 0,0-1 0,0 2 0,0 0 0,1-1 0,0-1 0,-1 0 0,1-1 0,0-1 0,3 9 0,0-1 0,0-1 0,-1-2 0,-1-2 245,-1 3 1,-2-1 0,1-3 0,0-3 81,1-2 1,1-4 0,-4-9-65,-5-12 1,0-41 0,-2-23-264,-1 19 0,-1-3 0,-2-1 0,0-1 0,-3-6 0,-2-2 0,-1 0 0,-2-1-66,1 4 1,-2-1-1,-1 0 1,0-1 0,0 1-1,-1 3 1,2 0 0,-1 0-1,-1 1 1,1 1 65,-1 1 0,0 1 0,0 0 0,0 1 0,0 2 0,-5-11 0,0 2 0,0 3 0,-5-5 0,3 6 27,10 11 0,-1 11 1,-11 28-28,10 24 0,4-7 0,1 4 0,-4 11 0,1 2 0,6-9 0,1 0 0,0 2 163,-1 4 1,0 1 0,2 1 0,1-4 0,1-1 0,1 1 32,0-3 1,1 0-1,1-2 1,-1 9 0,2-4 130,-1-6 1,3-2 0,9 9 163,7-15 1,-2-14-73,2-9 72,-5-2 1,6-9-165,-4-11 1,1-1 0,4-4-132,5-12 1,2-6-1,-5 3 1,2-2 0,1-2-307,-3 2 1,1 0 0,1-3 0,-3 0-1,-4 8 1,0-2 0,-1 1 0,-1-1-1,-1-1 0,-1-1 1,0 0 0,-1-1 0,-1 1-1,-1 1 1,1-6 0,-1 1 0,-1 1-1,-3 0-21,-3 6 0,-3 0 0,1 1 0,-2 2 0,1-1 0,-1 1 0,-1 3 458,-2-3 1,-1 5 0,-7-7-230,-11 26 1,-2 12-99,-14 16 0,13 9 0,2 8 0,1 0 0,0 4 0,2 3 0,3-4 0,2 1 0,1 3 0,0 1-99,2-3 1,1 2 0,0 2-1,1-1 1,1 1 0,0 1-1,1 0 1,0 1 0,1 0-1,1 1 0,1-1 1,1 2 0,0-1-1,1 0 1,0 0 0,0-3-1,1 0 1,-1 1 0,2-1-1,-1-1-11,1-1 1,1-1 0,0 0 0,0-1-1,1 0 1,0 3 0,0-1 0,0-2-1,1 0-158,0 3 1,0-2-1,2-3 268,2 4 0,3-6 983,9-5-492,-1-47 1,-1-25-307,-9 4 1,-2-4-1,-2 6 1,-1-2-1,0-1-185,1 4 0,-2-2 0,1-1 0,0 0 0,-1-6 0,0 0 0,-1-2 0,0-1-99,1 7 1,0-2 0,0 0-1,0 0 1,-1 0 0,1-4-1,-1 1 1,0-1 0,0-1-1,0 0 9,0 5 1,0-1-1,0 0 1,0-1 0,0 1-1,0 1 1,0-4 0,0 0-1,0-1 1,0 2-1,0 0-107,0 0 0,0 0 1,0 1-1,0 1 0,0 2 442,1-2 1,-1 1 0,0 3 0,-1 4 81,-1-15 1,-1 22 0,2 46-202,0 7 0,0 10 0,0 2 0,0 2 0,0 4 0,1 2 0,0 2-126,0-9 0,0 2 0,-1 0 0,1 1 0,1 1 0,-1-1 0,2 3 0,-1 1 0,0 0 0,2 1 0,-1-1 0,0 1-76,1-6 0,-1 2 1,0-1-1,1 0 0,0 1 1,0-2-1,1 2 1,0 4-1,0 0 0,0 0 1,1 0-1,0-1 0,0 0-6,0-1 0,0 0 0,0 0 0,0-1 0,0 0 0,0 0 0,1-3 0,-2 0 0,2-1 0,-1 0 0,-1-2 0,0 1-28,0 2 1,-1-2 0,0 0 0,0-1-1,0-1 1,1 3 0,-1 0 0,1-2-1,0-3-382,2 15 0,-1-6 448,-2-12 0,1-3 1027,5-3-492,-2-21 1,6-11-1,2-3 1,14 0-218,12-1 1,6 1 216,10-1 1,-2 2-247,-23 5 1,1 0 0,4-2 0,0 1-1,4-1 1,2 0 0,1-1 0,1-2-1,3-1 1,-1 0 0,-5-2 0,0 1-1,-1 1 1,-2-1 0,-9 1 0,-2 1 60,10-1-306,-13 4 0,-35 16 0,-23 16 0,7-7 0,-2 1 0,-7 6 0,-3 2 0,-5-1 0,-1 0 0,0-1 0,0-1-215,0-2 1,-3-1 0,2-1 0,-3-3 214,-2-2 0,-2-3 0,1-3 0,0-3 0,0-4 0,-1-2 0,-1 0 0,-2-2 0,2 0 0,0 0 0,4 0 0,1 0 0,7 0 0,2 0 0,8 1 0,3-2 0,-11-3 0,32-1 0,22-5 0,24-3 0,10 1 0,-16 2 0,2 0 0,3 2 0,4-1 0,8-4 0,2 1 0,-15 4 0,2 1 0,1 0-108,4-1 1,2-2-1,0 3 1,-1 1-1,0 0 1,0 0 107,1 0 0,0-1 0,-1 1 0,10 0 0,-2 0 0,-8-1 0,-3 1-43,-7 3 0,-3 0 43,8-1 0,-22 4 0,-22 0 0,-23 0 0,-14 0 0,12 0 0,-3 0 0,-7 0 0,-3 0 0,-10 0 0,-2 0 0,13 0 0,-2 0 0,-1 0-164,-6 0 0,-3 0 0,1 0 0,-2 0 0,1 0 0,-2 0 21,-2 0 0,-1 0 0,3 0 0,5 0 1,3 0-1,1 0 143,-11 0 0,5 0 491,7 0 1,7 0-126,3-5-282,25 5-84,42-5 0,4 5 0,17 0 0,-21 0 0,2-1 0,4 0 0,3-1 0,10 1 0,3 1 0,-15-1 0,1 0 0,2 0 0,5 1 0,2-1 0,0 1-19,6 0 1,1 0 0,0 0 0,0 0 0,-1 0 0,0 0 18,2 0 0,-2 0 0,0 0 0,-5 0 0,-1 0 0,-2 0 0,-4 0 0,0 0 0,-3 0 0,10 0 0,-2 0 0,-9 0 0,-3 0 0,-4 0 0,-3 0 0,12 0 0,-9-4 0,-34-2 0,-4 1 0,-29 2 0,-3 2 0,-16 1 0,11 0 0,-5 0 0,8 0 0,-3 0 0,-2 0 0,-9 0 0,-4 0 0,-1 0-10,8 0 1,-3 0 0,0 0-1,1 0 1,7 0 0,0 0 0,1 0-1,2 0 10,-10 0 0,2 0 0,3 0 0,-8 0 0,9 0 0,7 0 0,41 0 0,28 0 0,13 0 0,3 0 0,0 0 0,12 0 0,-24 0 0,2 0 0,4 0 0,2 0 0,4 0 0,1 0 0,2 0 0,1 0-175,4 0 1,0 0 0,0 0-1,1 0 175,1 0 0,0 0 0,-4 0 0,-1 0 0,-4 0 0,-1 0 0,1 0 0,-1 0 0,-1 0 0,-1 0 0,-2 0 0,-1 0 491,-4 0 1,0 0 491,15 4-852,-18 1-131,-30 1 0,-6-2 0,-29-4 0,-9 0 0,-13 0 0,17 0 0,-2 0 0,-2 2 0,-2 2 0,-5-1 0,-2 1 0,-2 2 0,-2 2-12,14-4 1,-1 1 0,1-2 0,-13 4 0,1 0 11,0 1 0,2 0 0,6-1 0,2 1 0,7 0 0,2-1 0,-17 2 0,22 4 0,16-2 0,7 3 0,10-5 0,7-1 0,6-5 0,5 1 418,4-1 1,-1-1-419,9 5 0,12 0 0,-16-1 0,3 1 0,4-1 0,0 1 0,6 1 0,0 0 0,-1-1 0,1 0 0,-2 0 0,-1-1 0,-1-3 0,-1 1 0,-5 1 0,0-1 0,-2-2 0,0 0 0,0-1 0,0 1 0,24-1 0,-7-1 0,-9 0 0,-28 0 0,-48 0 0,-1 0 0,1 0 0,-4 0 0,1 0 0,-1 0 0,0 0 0,-2 0 0,-7 0 0,0 0-246,-5 0 0,-1 0 0,0 0 0,0 0 244,15 0 0,-2 0 0,2 0 1,-15 0-1,1 0 2,2 0 0,1 0 0,10 0 0,3 0 0,6 0 0,3 0 0,-9 0 0,27 0 0,12 0 0,20 0 0,1 0 0,0 0 0,-4 0 0,3 0 491,5 0 1,2 0-487,10 0 0,0 0-5,11 0 0,6 0 0,2 0 0,-1 0 0,-3 0 0,-10 0 0,-1 0 0,-7 0 0,-5 0 0,-7 0 0,-2 0 0,-8 0 0,-2-9 0,-6 3 0,-5-7 0,0 3 0,0-3 0,0-3 0,0-3 0,0-3 0,0-8 0,0-11 0,1 17 0,1-1 0,1-5 0,1-3 0,4-3 0,2-1 0,5-8 0,0-2 0,-5 11 0,-2-3 0,0-2-164,-1-3 0,-1-3 0,-1 1 0,2-1 0,-2 0 0,0 0 0,-2 1 0,-1 1 0,1 1 0,0 6 0,0 2 0,1 1 120,1-4 0,1 3 44,5-10 0,1 27 0,-1 26 0,1 30 0,-3-6 0,-2 4 0,-1 5 0,1 1 0,0-9 0,-1 1 0,1 0 0,0 2 0,-1 2 0,2-1-164,2 3 0,0 1 0,0 1 0,0 0 0,-1 1 0,2 0 41,0 1 0,0 2 0,0-2 1,0-2-1,0 0 0,-1-1 123,-2-2 0,0-1 0,-1 0 0,3 12 0,-1-4-203,-5-9 0,-1-3 203,2 13 0,-5-38 491,0-18 1,0-4-74,0-12 0,0 6-418,0-3 0,0-10 0,0-7 0,0 13 0,0-2 0,1-4 0,-2-3 0,-5-9 0,-4-3 0,2 10 0,0-2 0,-3-1 0,1 7 0,-1-1 0,-1 0 0,-1-1-123,-2-4 0,0-2 0,0 0 0,-1 0 0,1 1 0,0 0 0,0 1 0,0-1 109,-1 0 1,0 1 0,1 0 0,1 1 0,-1-6 0,1 2-1,0 2 14,2 5 0,1 1 0,0 2 212,0-5 1,0 6-213,0 8 0,6 30 0,4 15 0,2 9 0,-3 10 0,4 4 0,6-7 0,3 2 0,1 1 0,1-4 0,1 2 0,1 1 0,0-1 0,3 1 0,0 0 0,1 1 0,1-1-123,4 3 0,1-1 0,1 1 0,-2-1 0,-4-2 0,-2 0 0,0-1 0,-1-1-74,1 8 0,-2 0 1,-1-4-1,2 8 0,-4-6 42,-1 4 1138,-6-27-656,-6-29 1,-10-17 0,-6-10-231,1 3 1,-3-4-1,-1-2 1,-1 4 0,-1-2-1,-3-1 1,0 0-188,-1-2 1,-2 0-1,0-2 1,-1 0 0,3-2-1,3 7 1,2-1 0,-1-1-1,1-1 1,0 1-1,2-1 8,-1-2 0,0-1 0,1 1 0,1-2 0,0 1 0,1 0 0,-1-2 0,1 0 0,1 0 0,0 0 0,1 0 0,0-1 0,0 0 0,1 0 0,0-1 0,0 1 0,2 0 0,-1 1 0,1 3 0,0 0 0,1 0 0,0 0 0,0 2 0,1-1-28,0-6 1,0 1 0,1 1 0,0 0-1,1 2 1,-2-4 0,0 2 0,1 2-1,1 1-64,0-2 0,1 2 0,0 3 174,-2-6 0,-1 7 491,-2 1 1,4 51-270,-1 33 1,6-17 0,2 5-1,-1 3-222,1-1 0,-1 3 0,-1 1 0,2 1 0,-1 3 0,1 1 0,0 2 0,-1 0-99,1-5 1,-1 1 0,1 1-1,0 0 1,1 0 0,1 2-1,1 0 1,0 1 0,1 0-1,0-1 17,-1-6 0,0 1 0,1-1 0,0 0 0,0 0 0,0 1 0,1-1 0,1 1 0,-1 0 0,1 0 0,0-1 0,1 1-8,-2-2 1,2 0-1,-1 0 1,0 0 0,1-1-1,-1 0 1,1 4 0,1-1-1,-1 0 1,0-2-1,0 1 12,0 4 0,-1 0 0,1-1 1,-1-3-1,1 5 0,1-3 1,-3-2 568,0 4 1,-2-6-1,2 6 1,-1-61-165,-1-29 1,0 11 0,-2-5-179,-1 7 1,0-1-1,0-2 1,0-4 0,0-1-1,0-1-290,0-4 1,0-1-1,0-1 1,0 10-1,-1-1 1,1-1-1,-1 1 19,-1-3 1,0 1-1,0-1 1,0 0 0,0-3-1,-1 0 1,-1 0-1,1-1 122,-3-1 0,1-1 0,-2 1 0,1 0 0,2 4 0,0 0 0,0 1 0,0 0 0,1 2 0,0 0 0,1 0 0,-1 3 0,0-6 0,1 3 0,1 6-43,1-8 0,3 63 0,3 18 43,-1 2 0,1 6 0,2 3 0,-2-9 0,0 2 0,2 0 0,1 1 0,-1-7 0,0 0 0,2 1 0,0-1 0,-1 0 0,0 1 0,0 0 0,0-1 0,-1 1 0,1 0 109,0-1 0,-1 1 0,0-1 0,1 0 1,-1 0-1,2 5 0,-1-1 0,0 0 1,-1-1-15,0-4 1,-2 0-1,0-2 1,1 0-1,2 5 1,-1-2 0,0-1-96,0 12 0,-1-4 0,0-10 0,1-5 0,4-6 491,-6-17 1,-1-23-1,-5-4 1,0-4-264,0 3 0,0-11-228,0-2 0,0-9 245,0 17 1,0-1 0,0 0 0,0 0-1,0-2 1,0-1 0,0 2 0,0 0 139,0 3 0,0 0-385,0-16 0,4 22 0,0 19 0,4 19 0,0 24 0,-3-18 0,0 1 0,1 0 0,-1 1 0,-1 2 0,0 0 0,0 1 0,0 0 0,-1 2 0,1 0 0,2-1 0,0 0 0,-1 0 0,1-1 0,0 0 0,-1-1 0,3 17 0,0-9 0,-6-14 0,-2-10 0,-6-8 0,-6-5 0,2 6 0,3 6 0,2 7 0,5 9 0,10 19 0,0-20 0,3 2 0,4 5 0,4 2 0,9 3 0,1 0 0,-2-2 0,-1-2 0,-4-3 0,-3-1 0,-3-8 0,-3-2 0,2 2 0,-11-23 0,-16-23 0,-4 0 0,-13-8 0,-3-6 0,13 16 0,0-2 0,1-6 0,2-2 0,-3-6 0,0-2 0,5 10 0,1-3 0,0 0-164,-1-3 0,0-2 0,1 0 0,-1-6 0,0-1 0,1 0 41,4 8 0,0-1 0,1 0 0,0 0 0,-1 0 0,1 0 0,-1 0 0,1 0 97,1 0 0,0-1 1,0 0-1,1 1 0,0-8 1,0 1-1,1 0 26,2 6 0,-1 2 0,1 1 0,1-5 0,-1 5 0,1-6 0,0 25 0,0 26 0,0 21 0,0-7 0,0 2 0,0 2 0,0 1 0,0 5 0,0 1 0,1 3 0,-1 0-197,2 2 0,0 1 1,0-9-1,0 2 0,2 0 165,0 4 0,1 1 1,1 0-1,0 4 1,0 0-1,1 2 33,-1-8 1,1 1-1,0 0 1,-1-1-1,1 11 1,-2 0 0,1-2-2,-1-1 0,1-1 0,-2-1 0,0-6 0,0-2 0,0-1 0,-2 5 0,-1-3 0,-2 6 0,-3-29 0,-7-29 0,-3-4 0,-9-15 0,7 10 0,-1-2 0,-1-5 0,-1-2 0,3 4 0,-1-3 0,1 0-141,-3-5 1,0-2-1,0-1 1,0 2-1,-1-1 1,0-2-1,-1-1 51,2 4 1,-1-1-1,1-1 1,-2-1 0,2 0-1,1 4 1,0 0 0,0-1-1,0-1 1,-1 1-1,1-1 0,-1-2 1,-2-1-1,1-1 1,0 1 0,1 0-1,1 1 1,-1-3 0,0 2-1,1 0 1,1 0-1,0 2-51,-1-4 1,2 1-1,1 2 1,0 1-1,-2-6 1,1 3-1,2 3-267,0-5 0,1 4 899,6 9 1,-2 10-261,-1 17 1,9 32-232,-1 0 0,0 4 0,1 13 0,0 4 0,1-8 0,0 4 0,0 0 0,2-4 0,-2 0 0,2 2 0,0 0-110,1 4 1,-1 1 0,3 1 0,0 0-1,0-7 1,1 0 0,1 1 0,0-1-1,2 1 0,1 0 1,1 1 0,1-1 0,0 1-1,0-2 1,1 7 0,0-1 0,0-1-1,-1-1-30,-1-4 1,0-2 0,-1-1 0,0-2 335,0 2 1,1-3-1,-3-4 1,-2 0 0,0-12 294,-3-18 1,-2-20-384,-1-18 1,-3 11 0,-2-4-109,0-7 0,-1-2 0,-3 5 0,-2-1 0,2-1 77,-3-7 0,1-2 0,-1-2 1,2 8-1,0 0 0,-2-2 0,1 0-77,2 6 0,-1-2 0,0 0 0,0 0 0,0 0 0,0-2 0,0 0 0,0-1 0,0 0 0,0 1 0,-1-3 0,0-1 0,0 0 0,1 1 0,-1 0 0,2 4 0,0 1 0,0-1 0,0 2 0,0 0 0,-1-4 0,1-1 0,-1 3 0,2 1 0,-2-3 0,2 3 0,0 5 0,-8-9 0,11 57 0,3 21 0,4 12 0,-2-4 0,0 4 0,0 1 0,0-7 0,0 1 0,0 2 0,1 1-28,-1-4 1,0 1 0,1 2 0,0 0 0,1-1 0,1-1 0,0 0 0,1 0 0,1 0 0,0-1 27,0 0 0,1 0 0,0-1 0,0 0 0,1 0 0,1 6 0,1-2 0,0 0 0,-1 0 0,0-4 0,0-1 0,-1 0 0,1-1 0,0 4 0,1-2 0,-1-2 0,0 4 0,-1-5 0,3 6 0,-10-38 491,0-18 1,-6 1-1,-6-1 1,-4 1 72,-7 2-564,1 4 0,-5 0 983,0 5 0,6 0 0,-1 0-492,20-4 1,43 3-463,-6 0 1,5-1 0,13 1 0,2 1-30,-13 0 0,0 0 0,0 0 0,0 0 0,0 0 0,0 0-104,1 0 0,0 0 0,0 0 0,11 0 0,-2 0 104,-11 0 0,-3 0 0,17 4 0,-28 1 0,-27 1 0,-23-2 0,-21-4 0,13 0 0,-2 0 0,-7 0 0,-4 0 0,-9 0 0,-3 0 0,15-1 0,-1-1 0,-2 1-164,-4-1 0,-1 0 0,-1 0 0,2-4 0,-1 0 0,1-1 75,-1 0 1,1-1 0,1 1 0,4-1 0,0-1 0,3 2 88,-13-3 0,4 1 240,9 4 1,5-1-241,-4-10 0,22 5 0,26-2 0,10 3 0,13 5 0,-2 5 0,12-3 0,0 0 0,14 0 0,-21 2 0,2 2 0,6-1 0,1 0 0,8 0 0,2 0 0,-12 0 0,1 0 0,1 0 9,5 0 1,0 0 0,1 0-1,-3 0 1,1 0 0,-1 0-10,0 0 0,-2 0 0,0 0 0,11 0 0,-4 0 0,-8 0 0,-5 0 0,12 0 0,-30 0 0,-27 0 0,-18 0 0,-10 0 0,-15-1 0,16-1 0,-2 0 0,-11-2 0,-3-2 0,8 1 0,-2-1 0,-2-2 0,-9-2 0,-2-3 0,-1 0-123,7 1 0,0 0 0,-1-1 0,0-1 0,0 0 0,0-1 0,-1-1 0,1 0 0,-1-1 0,0 0 0,1 0 0,2-1 0,6 2 0,1 0 0,2-1 0,2 1-68,-6-4 0,4 0 0,3 1 0,-6-5 0,6 0 518,12 4 1,4-1 0,-1-13-47,14 9-281,5 11 0,3-3 0,0 7 0,0-6 0,0-6 0,0-7 0,0-6 0,1-1 0,-1-5 0,-1-4 0,1 10 0,-2-4 0,0-2 0,0-2 0,0-1 0,-1-1-55,1 2 0,0-1 1,-1-1-1,1-2 0,-1 0 1,1-1-1,0 0 1,-1 0-1,2 6 0,-1-1 1,1 1-1,0-1 1,0 0-1,0-1 0,0 0 1,0 0-1,0-1 0,0 0 10,0 1 0,-1-1 0,1 0 1,-1 0-1,1-1 0,0 0 1,0 0-1,0 0 0,0 0 1,1 0-1,0 0 0,0-1 1,0 1-1,1 0 0,1-1 1,-1 1-1,0 0 0,1-1 1,-1 1-1,2-1 0,-2 1 0,2-1 0,-1 1 0,0-1 0,1 0 1,0 0-1,-1 1 0,1-1 1,1 0-1,-1 0 0,1 0 1,0 1-1,0-1 0,0 1 1,1 0-1,-1-1 0,1 1 1,1 0-1,-1 0 0,1 0 1,-1 0-1,1 0 0,1 0 0,-1 0-2,1 2 0,0-1 0,0 1 0,0-1 0,1 0 1,-1 1-1,2 0 0,-2 0 0,1 0 0,0 1 1,0 0-1,1-2 0,-1 2 0,0-1 0,1 0 1,0 1-1,-1 0 0,1 0 0,0 1 0,0-1 0,0 1-15,1-2 1,1-1-1,-1 1 1,1 0-1,0 0 1,-1 0-1,1 2 1,-1-1 0,1 2-1,2-7 1,-2 1-1,1 0 1,1 2-1,-1 0 1,1 1-1,0 1-37,2 0 1,0 0 0,0 2-1,1 0 1,-1 3 0,0 0-1,4-9 1,-1 2 0,1 2-1,-2 5-229,1 3 0,0 3 0,-1 5 0,4-2 0,-1 7 0,2 6 0,-7 32 0,-5 13 0,-2 8 205,-1-1 0,-1 5 0,1 4 0,-1-4 0,1 5 0,0 2 0,1 1 0,0 2 65,-2-11 0,0 0 0,1 1 0,-1 2 0,1 0 1,-1 0-1,2 1 0,-1 1 0,0-1 0,1 0 0,-1 0 1,1 1-1,0 1 0,0 0 0,0 1 0,1-1 0,0 1 55,-1-1 0,2 0 0,-1 1 0,0 0 0,1 0 0,0 1 1,0-1-1,-1 1 0,1-1 0,0 0 0,-1 0 0,1 0 0,-1 1 1,1-1-1,-1 0 0,1 0 0,-1 0 0,1 0 0,-1 0 0,0-1 3,0 0 0,0 0 0,-1 0 0,1 0 0,-1-1 0,0 1 0,1 0 0,-1-1 0,0-1 0,0 0 0,0 2 0,-1 0 0,1-1 0,1-1 0,-2 0 0,1 1 0,-1-1 0,-1-1 0,0 0 0,0 4 0,0-1 0,-1-1 0,-1 0 0,1 0 0,-1 0 0,0-1 0,0 0 0,1 3 0,-1-1 0,0 0 0,0-1 0,0 0 0,-1 0 0,0-1 89,-1 3 0,0-1 1,-1 0-1,0-1 0,0 0 1,-1-2-1,1 3 0,1-2 1,-1 0-1,0-1 1,-1-3-61,1 3 0,-1-2 0,0-2 0,-1-2-29,0 1 0,0-3 0,-2-4 0,0-3 0,-5-8 0,-11-14 0,0-36 0,8 0 0,-1-6 0,2 4 0,-2-4 0,0-1 0,-1-3 0,1-1 0,-2-1 0,0-1 0,1-2 0,-1-1 0,1 5 0,0-2 0,-1-1 0,1 0 0,0-1 0,-1 1 68,1 2 0,1 0 0,-1-2 0,1 2 0,-1-1 1,1 0-1,0 1 0,-1-5 0,1 0 0,0 1 0,-1 0 1,2 0-1,0 1-68,1 3 0,0-1 0,0 2 0,1 0 0,0 1 0,0 2 140,-1-7 0,0 1 1,2 2-1,-1 6 1,0-11-1,2 22 1,3 45 22,4 6 1,-1 8 0,0-2 0,0 6 0,0 3 0,1 2-83,-2 1 1,1 2 0,1 2 0,-2 2 0,2 0 0,0-8 0,1 1 0,0 1 0,0 0 0,0 2 0,0 0 0,1 1-137,0-5 0,-1 2 1,2 0-1,-1 0 0,1 1 1,-1 1-1,1-1 1,1 1-1,-2-1 0,2 0 1,-1-1-1,1 1 1,-1 1-1,1-1 0,1 0 1,-1-1-1,1 1 0,0 0 45,1-1 1,0 1-1,1-1 1,0 0 0,0 0-1,1 0 1,-1 0-1,-1-1 1,1 0 0,-1 1-1,0 0 1,0 0 0,0-1-1,-1 0 1,1 0-1,0-1 1,-1 1 9,2 3 0,-1 1 0,0-1 0,0 0 0,1 0 0,-2-2 0,0 0 0,0 0 0,0 0 0,-1-1 0,1-2 0,-2 1 0,0-2-110,0 3 1,0-2 0,-1 0 0,0-1-1,-1-1 1,2 1 0,-1 0 0,-1-2-1,0-2 98,-1 2 1,0-3-1,0-4 1,0 0 0,0-8 994,0-17-492,-10-10 1,-6-9 491,-11 7-824,0 2 824,5 4 0,-1 4 0,10 6 0,13-4-656,34 2 1,-6-7 0,6-2-132,13 1 1,5 0-1,-10 1 1,1-1 0,3 0-34,6 1 1,2 0 0,-1 0 0,-4 0 0,-1 1 0,-1 0 163,-5 0 1,-1 0 0,-3 0-171,9 0 0,-5 0-157,-7-2 0,-32 0 0,-36 0 0,-16 0 0,20 0 0,-2 0 0,-4 0 0,-2 0 0,-8-2 0,-2 0 0,7-1 0,-1-1 0,-3-1 0,4-2 0,-3 0 0,0-1 0,-1-1-123,-8-3 0,-1-1 0,-1-1 0,1 0 0,-1 0 0,1 0 0,0 0 0,-1 0 0,0 0 0,-1-2 0,0 1 0,3 1 0,8 2 0,1 1 0,1 0 0,2 1-205,-4-2 0,2 0 0,3 2 201,-4 0 0,7 2 127,8-5 0,36 12 0,22-2 0,16 2 0,-18 0 0,4 2 0,11 3 0,4 2 0,8 3 0,3 1 0,-14 0 0,0 0 0,2 2-164,4 1 0,0 2 0,1 0 0,3 3 0,-1-1 0,0 2 31,-11-5 1,0 0 0,0 1 0,-1-2 0,12 3 0,-2-2 0,0 0 132,-9-3 0,0 0 0,-2-1 0,12-1 0,-5-2 327,-15-3 1,-3-5 0,17-26-83,-27 6 1,-4-5 0,-2-14 0,-3-6-136,-4 8 1,-3-4 0,-1-3 0,-1 8-1,-2-2 1,0-3 0,-1-1 0,-1-1-182,-1 0 1,-1-2 0,-2-2 0,1 0-1,-2-1 1,0-1 0,1 9 0,-1-1 0,1 0-1,-2-1 1,0 0 0,-1-1 0,1 0-1,-2 0 21,0 3 1,-1 1 0,-1-2 0,0 1 0,0-2 0,-1 1-1,0-1 1,0 1 0,1-1 0,0-1 0,1 0 0,-1-1 0,1-1-1,1 1 1,-2-1 0,2 0 0,-1-1 0,0 1 0,0 0-1,1-1 5,-1 3 0,1-1 0,-1 1 1,1-2-1,-1 2 0,1-2 1,-1 1-1,1 0 0,1-1 1,0 1-1,1 0 0,-1 0 1,2 0-1,0-1 0,0 1 1,0-1-1,1 1 0,0 0 1,0 0-1,1-1 0,0 1 0,0-1-5,0 2 1,1-1 0,-1 0 0,2-1 0,-1 1 0,0 0-1,1 0 1,0 0 0,0 1 0,1 0 0,-1 1 0,1-6 0,-1 0-1,1 1 1,0 0 0,0 1 0,1 0 0,0 0 0,0 0-1,2 1-21,0-2 1,0 1 0,1-1 0,0 1-1,1 1 1,0 1 0,0 0 0,1 2 0,0-6-1,1 1 1,0 1 0,0 2 0,2 0-1,1 4-175,3-7 0,1 3 0,1 2 0,0 4 0,-1-3 0,0 5 0,5 11 0,22 16 49,-21 26 0,-4 12 1,2 8-1,-2 8 0,0 4 107,-3-8 1,-1 2-1,1 3 1,0 1 0,0 0-1,0-1 1,1 0 0,-1 1-1,1 2 1,0 0-1,1 0 28,-3-6 1,1 1-1,0 0 1,0 0-1,1 1 1,-1 1-1,1-1 1,0 0 0,2 2-1,-1-1 1,0 2-1,1-1 1,0 0-1,-1 0 1,2 1-1,0 0 7,-1-3 0,1 0 1,0 1-1,0 0 0,1 0 1,-1 1-1,1-1 1,0 0-1,0 0 0,0 1 1,0 0-1,0-1 1,0 1-1,1 0 0,-1 0 1,1 0-1,0 0 0,0 0 33,0-5 0,0 1 1,0 0-1,1 0 0,-1 0 1,0 0-1,0 0 1,1-1-1,-2 0 0,0 0 1,0 3-1,-1 0 0,1-1 1,-1 0-1,0 0 1,-1 0-1,0-1 0,0 0 1,-1 0 21,1 1 0,0 0 0,-2 0 0,2 0 0,-2-2 0,0 1 0,-2-2 0,1 0 0,1 5 0,-1 0 0,-1-2 0,-1-1 0,0-1 0,0-2 196,-1 8 0,0-3 1,0-2-1,-2-3-196,-1-2 0,0-3 0,-1-7 0,3-3 0,-6-70 0,0 4 0,0-8 0,-1 15 0,0-2 0,0-2 0,-1-2 0,1 2 0,-1-3 0,0 0 0,-1-2 0,0 1 0,-1-1 0,-1-1 0,-1-1 0,0 0 0,0 1-82,-1 6 0,0-1 0,-1 0 0,0 0 0,0 0 0,0 0 0,0 0 0,-2 0 0,2 0 0,-2-1 0,2 1 0,-1-1 11,0-1 0,1 0 0,0 0 1,-1-1-1,0 1 0,-1-1 0,-2 1 1,0 0-1,-1-1 0,-1 2 1,0-2-1,1 2 71,-1-1 0,0 0 0,-1 0 0,0 1 0,1 0 0,-1 1 0,-2-3 0,-1-1 0,1 2 0,0 1 0,0 1 245,-2-2 1,1 3 0,0 0 0,1 2-117,0-3 0,1 3 1,2 8-1,-7 4 198,17 50 1,3 10 0,0 9-206,1-3 1,0 3 0,0 3 0,1-10 0,-1 2 0,1 1 0,0 1 0,0 1-48,1-1 1,-1 1-1,0 1 1,1 0 0,0 1-1,2 0 1,-1-3-1,1 0 1,1 0 0,0 1-1,0 0 1,1 0 0,0 0-152,1 0 0,1 1 1,0 1-1,0-1 0,1 0 1,-1 0-1,0-1 1,2 6-1,-1-1 0,0 0 1,0-1-1,0 0 0,0 1 67,-1-4 1,0 1-1,0-1 1,0 0 0,-1-1-1,-1 0 1,1 0 0,-1 1-1,0-2 1,-1-1-1,-1-1 9,-1 3 0,-3-3 0,1 0 0,-1-2 0,0 2 0,-1-3 0,-1-4 491,-2-3 1,-3-4-1,-12 5 1,-15-49-165,8-18 1,9 4 0,3-4-321,7 5 0,1-1 1,0-3-1,-3-7 0,-2-2 1,-1-2-28,3 5 1,-2-1 0,1-1 0,-1 0 0,0-1 0,0-1 0,1-1 0,-1 0 19,3 8 0,-1 0 0,1-1 0,-1 0 0,2 1 0,-1 0 0,-1-1 0,2 1 0,-1 0 0,1-1 0,1 2 0,0-2 0,0 1 0,0 0 0,0 1 0,0-4 0,0 0 0,1 1 0,0 1 0,-1-7 0,1 0 0,1 3 81,-1 8 0,1 2 1,0 6-1,-4-5 1,2 41-82,1 33 0,-2-5 0,0 4 0,2-8 0,-1 1 0,2 2 0,-1 10 0,0 2 0,1 2 109,1-6 0,-1 0 0,2 2 0,0 0 1,0-6-1,0 0 0,1 1 0,0 0 1,0 2-97,1 2 1,0 2-1,0 0 1,0 1 0,0-2-1,0-2 1,0 0 0,0-2-1,0 2 1,0-2-14,0-1 0,0 0 0,0-1 0,0-1 0,0-1 0,0 3 0,0 0 0,0-3 0,0-1 0,0 2 0,0-2 0,0-7 0,0 3 0,0-54 0,0-20 0,0 0 0,0-6 0,0-4 0,0 12 0,0-2 0,0-1 0,0-1 0,0 0 0,0-3 0,0 0 0,0 0 0,0-1 0,0 0-82,0 5 0,0-1 0,1 0 0,-1-1 0,0 1 0,-1 0 0,0 2 0,0-1 0,-1 0 0,0 1 0,0-1 0,0 0 62,0 0 1,-1 0 0,1-1 0,-1 1 0,1 0 0,-1 3 0,0-3 0,0 0-1,0 2 1,0 1 0,0 1 19,-1-2 0,0 1 0,1 2 0,-1 3 0,-1-20 0,-3 17 0,2 34 0,0 48 0,4-10 0,0 6 0,1-1 0,1 5 0,0 4 0,0 2 0,-1-8 0,0 1 0,0 2 0,0 1 0,1 0 0,0 1 0,0-4 0,1 0 0,1 1 0,-1 0 0,0 1 0,1 0 0,-1 0-66,1 0 0,0 1 1,0 0-1,-1 0 1,1 1-1,0-1 1,0 0-1,0-1 1,1 3-1,1 0 1,-1-1-1,0 0 1,1 0-1,-1-1 0,1 0 7,-2-3 1,2 0-1,-1 0 1,1-1 0,-1 0-1,0-1 1,0 0-1,0 2 1,0 0 0,0-1-1,0-1 1,-1 0 0,0-1 58,0 3 0,0 0 0,-1-1 0,1-2 0,-1-1 0,1 1 0,-1-1 0,1-2 0,0-1 0,2 2 0,-1-2 0,2-4 0,0 3 0,1-11 0,0-19 327,-1-27 1,-3-3 0,2-4-132,-1-13 1,1-4-1,0 6 1,-1-3 0,0-1-75,0 4 1,1 0 0,-1-2 0,-1 1 0,0-4 0,-1-1 0,1-1 0,-1 1-222,0 7 1,0 0 0,0-1-1,-1 1 1,1-2 0,-1-1-1,1-1 1,-1 1 0,0-1-1,0-1 9,0-1 1,0 0-1,0-1 1,0 0 0,0 0-1,0 6 1,0-1 0,0 1-1,-1 0 1,1 0-1,0-1 51,-1 1 1,1-1 0,-1 0 0,0 1 0,1 0 0,-1 1 0,0-5-1,1 0 1,-2 2 0,1-1 0,0 2 38,-1-6 0,1 1 0,-2 0 0,2 3 327,-2-7 1,1 3 0,1 6 163,1 5 1,0 17-165,0 23 1,0 31 0,0 17-206,0-13 1,0 4 0,0 3 0,1-8 0,1 1 0,1 3 0,-1 1 0,1 1-199,0-2 0,0 2 1,1 0-1,0 2 0,0-1 1,0 0-1,0-5 1,0 1-1,0 1 0,0-2 1,1 2-1,-1-1 0,1 1 0,2 0 0,-1 2 1,2-1-1,-1 1 0,1-1 1,-1 0-1,0-2 1,0 2-1,0 0 0,-1-1 1,0 0-1,1-2 0,-1 0-121,1 2 0,-1 1 1,0-3-1,0 0 0,-1-1 105,0 0 0,0 1 0,-1-4 0,0-4 0,2 3 0,0-7 92,2-10 491,0-26 1,-8-38-296,0 16 1,0-3-1,1 0 1,0-4 0,2-2-75,-2 3 1,2 0 0,-1-1 0,-1-2 0,1-2 0,-1 0 0,0-2 0,0 0-246,1-2 0,-2-2 0,1 1 0,0-1 0,0 1 0,-1-1 0,0 0 0,0 1 0,1-2 0,-1 0 0,-1 0 0,1 0 0,0 3 0,0 0 0,0 0 0,0 1 69,0 2 0,0 0 0,0 2 0,0 1 0,0-3 0,0 1 1,0 3 544,0-6 1,0 7-1,5 14 1,-4 51-296,2 5 1,-1 6-1,-2-4 1,1 2 0,-1 2-57,0 6 0,0 2 1,0 2-1,-1-8 1,0 0-1,0 2 1,0 0-240,0-4 1,0 0 0,1 1-1,-1 0 1,0 0 0,1-1-1,-2 1 1,2-1 0,-1 1-1,0 0-11,1 2 1,0 0 0,0 1 0,0-1-1,0-1 1,0 6 0,0-2 0,0-1-1,0 0 27,0-5 1,0 0 0,0-2 0,0-2 82,0 1 0,0-2 0,0-6 0,0 12 0,0-46 0,0-22 0,0 0 0,0-4 0,0-7 0,0-3 0,0 8 0,0-2 0,0-1 0,1-7 0,-1-1 0,-1-1 0,1 10 0,0-1 0,-1 0 0,0-1 91,-1-1 0,0 0 1,0 0-1,0-1 1,1 2-1,-1 0 1,1 0-1,-1 0-91,0-1 0,-2 1 0,1 1 0,1 0 0,-1-3 0,1 2 0,0 2 0,2-5 0,0 4 0,0-5 0,0 48 0,0 23 0,0 3 0,-1 6 0,0 6 0,-2 3 0,2-7 0,-1 3 0,0 1-48,0-5 0,1 1 0,-2 1 0,2 2 1,-1-3-1,1 1 0,0 2 0,0-1 0,0 2 48,1-4 0,0 0 0,0 1 0,0 0 0,0 0 0,0 1 0,1-2 0,-1 1 0,0 0 0,0 0 0,0 0 0,1 0 0,-1 0 0,1 0 0,-1 1 0,1-1 0,0-1 0,0-1 0,0 3 0,0-1 0,0 0 0,0-2 0,1 0 0,0 2 0,1-1 0,0-1 0,0-2 0,0 3 0,1-3 0,-1-3 0,1-5 0,0-5 0,1-6 0,-5-62 0,0 7 0,0-4 0,0 7 0,-1-2 0,-1-1 0,0-3 0,0 1 0,-1-1 0,-2-2 0,-1 0 0,-1 0 153,-1-3 1,-3-1 0,0 2 0,0 7-1,-2 1 1,-1 2-154,-6-12 0,-2 4 0,5 12 0,-2 6 0,-19 2 0,4 13 0,-8 15 0,17 4 0,-2 5 0,-3 5 0,0 4 0,-8 7 0,0 5 0,10-8 0,1 2 0,-1 2 0,-4 6 0,1 3 0,0 1 122,7-7 1,-1 2 0,0 1 0,1-1 0,1 0 0,0 0 0,-1 0 0,2 0-100,-1 1 0,-1 0 0,2-1 0,0 0 0,3-3 0,1-1 0,0 0 0,1-1-23,-5 9 0,0-1 0,2-2 0,-7 6 0,3-5 0,7-12 0,0-4 0,-9 6 983,14-11-916,11-13 0,20-2-67,22-6 0,-6 0 0,2-1 0,11-4 0,3 0 0,-7 1 0,2-1 0,2-1-141,6-1 1,1-2-1,2 0 1,-9 1-1,0-1 1,0 0-1,1 0 18,2-2 0,1 0 0,-1 0 0,0-1 0,-4 1 0,1 1 0,-2-2 0,-1 1 55,-2-1 0,-2-2 0,0 2 0,-3-1 1,5-1-1,-2 2 0,-4-1 559,6-3 1,-6 0 491,10-6-358,-57 12-625,-19 8 0,-2 6 0,-4 3 0,-9 3 0,-3 1 0,-1 5 0,-2 1 0,12-3 0,-2 1 0,0-1 0,1-1 0,-1 0 0,0 0-164,-1 1 0,-2 0 0,-1-1 0,-3-2 0,0 0 0,-1 0 77,-2 1 1,-1 1 0,1-1 0,2-2 0,0-1 0,0 0 86,2 0 0,0 1 0,2-2 0,-14 3 0,4-1 491,8-1 1,5 1-1,9 0 1,4-2 162,0-4-654,23 3 0,37-4 0,9 0 0,-6 0 0,2 0 0,7 0 0,2 0 0,10 0 0,2 0 0,-18 1 0,2 1 0,0 0 82,5-1 1,0 1 0,0 1-1,-3 0 1,-1 1 0,0 1-83,-1-2 0,1 2 0,-3-1 0,8 2 0,-3 0 0,-9-3 0,-4 0 0,8 1 0,-28-4 0,-40 0 0,-8 0 0,-21 0 0,23-3 0,-3-3 0,-11-1 0,-6-4 0,8-4 0,-6-4 0,-2-3 0,-3 0-71,16 5 1,-2-1 0,-1-1 0,-1-1-1,-1 0 1,0 1 0,1 0 0,0-1 0,-1 1-1,1 0 1,-1-1 0,0 1 0,0 0-1,-1-1-11,-2-1 0,-1 0 0,-2 0 0,1-1 0,1 1 0,1 1 0,2 2 0,-5-3 0,1 1 0,1 1 0,3 3 0,3 2-246,-4 2 0,3 3 0,6 2 0,0-1 0,16 6 0,33 14 141,13-2 0,7 2 0,6 4 0,3 3 187,-8-2 0,2 0 0,1 3 0,8 5 0,2 3 0,1 1-110,-5-3 1,0 0 0,1 1 0,1 1-1,-5-4 1,-1 1 0,1 0 0,0 0-1,0 1 11,4 1 1,0 0 0,0 0-1,0 0 1,0 0 0,-2-2-1,1 1 1,-1-2 0,-1 1-1,2 0 17,-2-1 1,0 1 0,1-1 0,-2-1 0,0 0 0,3 2 0,0-2 0,-2 0 0,-1-1 54,4 3 1,-2-2 0,-1-2-1,6 3 1,-4-5 26,6-6 983,-11-7-492,-18-10 1,-1-11-1,-8-10 1,-4-7-165,-4-9 1,0 13 0,0-2-159,2-4 0,-4-4 1,-6-3-1,-5-5 1,-2-2-260,4 12 1,-1-1-1,-1-2 1,0 0 0,-3-2-1,1 1 1,-2-2 0,0-1-1,-2 0 1,0-1-1,-1-2 32,3 7 0,-1-1 0,0 0 0,-1-2 0,0 1 1,0-2-1,0 1 0,0 0 0,3 3 0,-2-1 0,1 0 1,0 0-1,0-1 0,0 1 0,0-1 0,0 0 0,1 0 3,-1-3 0,-1 1 1,1-2-1,0 1 0,0 0 1,0 0-1,1-1 1,-1 0-1,1 1 0,0-1 1,0 1-1,1-1 1,-1 1-1,0 0 0,1-1 1,1 0-1,-1 0 0,1 0 3,1 3 0,0-1 0,1 1 1,0-1-1,0 0 0,0 0 0,1 0 1,0 0-1,0 1 0,0-1 0,0-2 1,1 1-1,-1-1 0,0 0 0,1 1 1,0 0-1,1 0 0,0-1 0,1 1-10,-1-4 1,0 0-1,1 1 1,0-1-1,1 1 1,0-1-1,0 2 1,1-1 0,1 3-1,-1 0 1,2 0-1,0 0 1,0 1-1,0 0 1,1 0-1,0 0-14,1-2 0,-1 0 1,1 1-1,1 0 0,0 0 1,0 1-1,0 1 1,0-1-1,0 0 0,1 0 1,0 2-1,0 0 0,0 2-121,0-2 0,0 0 1,1 1-1,0 3 0,0 1 111,2-9 0,0 3 0,3 6 0,-1 1 1,5 15 85,5 29 0,-5 15 0,-2 12 0,-1 4 0,-1-7 0,-1 4 0,1 1 0,0 3 0,1 0 0,2 3 0,2 1 0,-1 1 0,2 2 0,0 1 0,0 1-58,-1-6 0,1 1 0,0 1 0,0 1 0,1 1 1,0-1-1,0 1 0,-1-1 0,0-4 0,0 1 0,0-1 1,0 0-1,0 1 0,0-1 0,0 1 0,1-1 0,-1 1 0,1 0 0,-1 0 0,1 0 0,-1 1 0,1-1 1,0 0-1,0 0 0,-1-1 0,0 0 0,2 2 0,-1 0 1,0 0-1,1-1 0,-1 0 0,0 1 0,0-2 0,-1 1 29,1-2 0,-1 0 0,0 0 0,0 0 0,0-1 0,0 0 0,-1-1 0,0-1 0,2 6 0,-1-1 0,1 0 0,-2-2 0,1-1 0,-2-1 29,2 9 0,-2-2 0,0-3 0,-1-2 163,1-1 1,-2-3 0,-1-9 0,-3-8 0,-3-40 0,-2-16-42,2-1 1,-1-5 0,-1-4 0,1 4 0,-2-4 0,0-2 0,0-1 0,0-3-66,-1 11 1,0-2 0,0-1 0,1 0 0,-2-2-1,1 0 1,-1 0 0,-1 0 0,1 2 0,-1 0 0,1-2-1,-1 1 1,0 0 0,-1-1 0,0 0 0,0-1 0,-1 1-105,0 0 0,-1 1 0,0-2 0,0 1 0,-1-1 1,1-1-1,-2 1 0,2 0 0,-1 0 0,1-1 1,0 4-1,1 0 0,-1-1 0,0 1 0,1-1 1,-1 0-1,1 0 0,0 0 0,-1 0 0,1 0 0,0 0 2,0-1 0,0 0 0,-1-1 1,1 1-1,0 0 0,0-1 1,1 1-1,-1 0 0,0-1 1,1 1-1,-1 0 0,1 0 1,-1 1-1,1-1 0,0 1 1,-1-1-1,2 1 0,-1 0 1,-1 0-1,2 0 0,-1 0 0,0 0 14,0-3 1,0 0 0,0 0-1,0 0 1,0 1 0,0-1 0,1 1-1,-1 0 1,1 0 0,0 1-1,1-2 1,-1 0 0,1 1 0,0-1-1,0 1 1,0 0 0,0 1-1,1 0 1,0-1 30,0-2 0,0 0 0,0-1 0,1 2 0,0-1 0,0 1 0,0 1 0,0 0 0,1-1 0,-1 1 0,0 0 0,1 0 0,0 1 0,0 2 0,0 0 163,1-1 1,-1 0 0,2 2 0,-1 0 0,0 2 0,0 1-153,0-9 1,0 1 0,0 3 0,0 5-35,2-12 1,-4 23-1,-10 52 23,3 5 0,2 9 0,0 5 0,2-5 0,1 5 0,0 2 0,0 3 0,1 0 0,-1-9 0,2 1 0,-1 1 0,0 1 0,0 1 0,0 1 0,0-1 0,1 0 0,-1 3 0,2 0 0,-1 1 0,0 0 0,0 0 0,1 1 0,0-1 0,1 1 0,-2-2 0,2 0 0,0 0 0,0 0 0,0 1 0,0-1 0,0 1 0,0 0 0,2-1 0,-2 1 0,1 1 0,0-1 0,1 0 0,-1 0 0,1 1 0,-1-1 0,1 0 0,0 1 0,0-1 0,0 0 0,0 0 0,0 1 0,1-1 0,0 0 0,0 0 0,-1-1 0,2 0 0,-1-1 0,0-1 0,1 0 0,0 0 0,0-1 0,0 1 0,0-1 0,1 0 0,-1-1 70,1 3 0,1 1 0,0-2 0,-1 2 1,1-3-1,0 1 0,0-2 0,0-1 0,0 5 1,0-1-1,1-1 0,-2-2 0,2-1 1,-2-1 27,1 9 0,0-1 0,-1-4 0,1-3 393,0 15 1,0-18-465,0-31 0,-3-36 0,-3-22-27,1 18 0,0-3 0,0-2 0,0-2 0,0-4 0,-1-1 0,1-3 0,-1-1 0,0-1-66,0 5 0,0-1 1,0-1-1,0-1 1,0-1-1,-1 0 1,-1 0-1,0 5 1,-1-2-1,0 1 1,-1-1-1,1 0 1,-1 0-1,-1 0 0,1 0 11,0 3 0,-1 0 1,0-1-1,1 0 0,-2 1 1,1-1-1,-1 0 1,1 0-1,-1 1 0,1 0 1,-1-1-1,1 2 1,-1-1-1,-1-1 0,2 1 1,-2 0-1,1 0 0,-1 0-3,1-1 0,-1-1 0,0 1 0,-1 0 0,1 0 1,0 0-1,-1 0 0,1 1 0,0-1 0,0-2 0,-1 0 1,1 0-1,0 1 0,-1-1 0,1 1 0,-1 0 0,0 1 19,0-3 0,0-1 0,-1 1 1,0 1-1,1 0 0,-1 1 1,0 2-1,0-2 0,1 2 0,-1 0 1,0 2-1,0 1 0,0 2 284,-3-7 1,-1 1 0,1 4 0,0 3-48,1-1 1,1 4 0,-6 13-1,-29 20-198,20 27 0,4 13 0,4-4 0,0 5 0,1 3 0,-1 3 0,3-5 0,1 2 0,-1 1 0,1 3 0,0 0 0,1 1 0,2-7 0,1 1 0,0 1 0,0 1 0,1 0 0,0 1 0,0 1 0,1 0-47,1-4 0,0 1 0,0 1 0,1 0 0,0 1 1,0 0-1,1 0 0,-1 1 0,1-1 0,0 1 1,1-3-1,-1 1 0,1-1 0,0 1 0,1 0 1,-1 0-1,0 0 0,1 1 0,-1-1 0,1 1 0,0 0 2,0 1 0,0 1 0,0-1 1,1 1-1,-1 1 0,1-1 1,0 0-1,0 0 0,0 0 1,0 1-1,0-1 0,0-1 1,0 1-1,0 0 0,1 0 1,-2-1-1,2 1 0,-1 0 1,1-1-1,-1 1 0,1-1 0,0 1-5,-1-2 1,1 0 0,0 0 0,0 0 0,0 0 0,0-1-1,0 1 1,0-1 0,1 0 0,-1-1 0,0 0 0,0 5 0,0 0-1,0-1 1,0 0 0,0 0 0,0-1 0,0 0 0,0-1-1,0 0 49,0 2 1,0 0-1,0-1 1,0 0-1,0-1 1,0-1 0,0-1-1,0 0 1,0 4-1,0-2 1,0 0-1,0-1 1,0-1 0,0-2 245,0 10 1,0-2 0,0-2 0,0-3-1,-1 0 1,0-4 0,-3-6 0,-10 5 172,-5-36 0,-6-44-418,11 4 0,-2-7 0,4 11 0,-1-3 0,-1-4 0,-2-1 0,1-1 0,0 6 0,-1-3 0,0-1 0,-1 0 0,1-1 0,-1 0 0,0 0 0,-1-2 0,1-1 0,-1 0 0,0 0 0,-1-1 0,1 0 0,0 0 7,0 4 1,1-2 0,-1 1 0,1 0 0,-1-1 0,1 0 0,-1 1 0,0 0 0,1 1 0,1 1 0,-1 0 0,0 0 0,0 0 0,0 0 0,1 1 0,-1-1-8,-1-3 0,0-1 0,0 1 0,0 0 0,0-1 0,1 2 0,0 1 0,-1-4 0,0 1 0,0 1 0,1 0 0,0 0 0,1 2 0,-1-6 0,-1 1 0,2 2 0,0 0 0,0 2 0,0-1 0,0 1 0,1 2 0,0 2 196,-3-3 1,0 2-1,1 3 1,0-1 0,0 7 786,-6 11-492,8 11 1,-10 37-296,13-6 1,1 4-1,2 8 1,1 7 0,1 2-88,1-2 0,2 5 0,-1 0 0,1 1 1,1-4-1,1 0 0,-1 0 0,2 2 1,-1 1-200,1-2 1,0 1-1,0 1 1,1 0 0,-1-1-1,1-1 1,0 3 0,-1-1-1,1-1 1,0-1-1,0-1-51,0 6 1,0-1-1,0-1 1,0-3-1,0 2 1,0-2-1,0-5-234,0 0 0,0-7 866,-6-6 1,1-35-165,-7-23 1,3 3 0,0-3-132,-1-10 1,-3-3-1,2 3 1,-1-3 0,-1-2-286,2 6 1,-1-2-1,1-1 1,0-1-1,1 6 1,2-1-1,-1-1 1,1 0-1,0 0 89,0-3 0,0 0 0,0 0 0,1-1 0,0 1 0,0-2 0,0 1 0,0-1 0,0 0 0,1 0-99,0-2 1,-1 0 0,1 0-1,0 0 1,0 0 0,1 0-1,-1 1 1,1 0 0,0 0-1,0 0 0,1 2 1,-1-1 0,2 1-1,0 1 1,-1 0 0,1 3-1,0 1 1,-1 1 0,1 0-1,1 1-35,0-5 0,-1 1 0,2 1 0,-1 2 0,0-2 1,0 1-1,1 3 625,1-3 1,0 5 491,0 7-829,0 71 1,0-9 0,0 7 0,0 3-155,0-2 0,0 4 0,0 2 0,0 0 0,0-6 0,0 1 0,0 1 0,0 0 0,0 1-82,0-5 0,0 1 0,0-1 0,0 2 0,0-1 0,0 0 0,0-1 0,0 1 0,0 0 0,0-1 0,0 1 0,0-1-8,0 1 1,0-1-1,0 1 1,0-1 0,0 1-1,0-2 1,0 5 0,0 0-1,0-1 1,0 0-1,0 0-20,0-2 1,0 1 0,0-1 0,0 0-1,0-2 1,0 4 0,0-1 0,0-1-1,0-2 437,0 3 1,0-3 0,0-1 163,1 5 1,-2-6 491,-9-1-656,-2-54 1,-1-12 0,0-9-188,3 2 0,0-4 1,0-3-1,1 6 1,0-1-1,0-2 1,-1-1-240,1 5 1,-1-2 0,0-1-1,-1 0 1,2 1 0,0-1-1,1 0 1,0 0 0,1 1-1,-1-1-11,0 0 1,0 0 0,0 0 0,0 0-1,2 1 1,-1-6 0,1 0 0,0 1-1,1 0 82,1 4 1,1 0 0,1 1-1,0 1 1,-1-4 0,1 2 0,0 2 518,2-7 1,0 3-247,0 13 1,0 5 0,4 10 0,1 29-1,1 30 1,-2-12 0,0 6 0,1 2-197,0-1 0,-1 2 1,1 1-1,0 1 0,-1-7 1,1 1-1,-1 1 0,1 0 1,0 0-149,0 2 1,0 1 0,1 0-1,-1 0 1,0-1 0,-1-1-1,1 0 1,-1 0 0,0-1-1,1 1-11,0 0 1,0 0 0,1 0 0,-1-1-1,0 1 1,0 5 0,0 0 0,0-1-1,0-1-126,0-4 0,1-1 1,0-1-1,0-1 236,1 4 0,1-1 0,0-6 0,-3-4 0,2-7 0,10-3 0,-6-30 0,-6-18 0,-4-10 0,1 3 0,-1-3 0,0-2 0,-1 0 0,0-2 0,0-1 0,-1-2-90,0 1 1,0-1-1,-1-1 1,1-1 0,-2 0-1,1 4 1,0-1 0,-1-1-1,0 0 1,-1 0-1,1-1 49,-1 4 0,0-2 0,0 1 0,-1-1 0,1-1 1,-1 1-1,1-1 0,-2 0 0,2-1 0,-1 0 1,0-1-1,0 1 0,0 0 0,0-1 41,1 6 0,0-2 0,1 1 0,-1 0 0,0 0 0,0 0 0,1 0 0,-1 1 0,0-2 0,0 0 0,0 0 0,-1 1 0,1 0 0,0 0 0,1 2 0,1-5 0,-1 1 0,2 1 0,-1 0 0,1 1 0,-1 2 0,0-2 0,0 2 0,0 0 0,0 2 0,1 1 79,1-12 0,0 2 1,0 9-1,0-8 1,0 66-1,-1 16-79,0 5 0,-1 7 0,1 4 0,0-10 0,0 3 0,0 1 0,0 3 0,0 1 0,0-8 0,0 3 0,0 1 0,0 0 0,0 1 0,-1 0 0,1-1 0,1 1 0,-2 0 0,2 0 0,-1 0 0,0 0 0,1 1 0,0-1-62,-1-4 1,1 0-1,0 0 1,0 0-1,0 1 1,0-1-1,0 0 1,1 0 0,-1 0-1,0 0 1,0 1-1,0-1 1,0 0-1,1 1 1,-1-1-1,1 0-9,-1 5 1,2 0 0,-2 1 0,1-1-1,1 0 1,-1-1 0,0 0 0,1-2 0,0-1-1,0 0 1,1 0 0,-1-1 0,1 0-1,0-1 52,1 3 1,0 0-1,0-1 1,1-1-1,0 0 1,-1-3 0,2 2-1,-1-2 1,0 0-1,1-2 1,-1-1-10,2 12 1,1-3 0,0-3 27,2 4 0,2-11 0,6-17 0,-3-44 0,-10-4 0,-3-8 0,-1-4 0,1-2 0,-1-4 0,-1-3 0,0-1 0,0 10 0,-1-2 0,0-1 0,0-1 0,-1-1 0,0 0-50,0 5 1,0 0 0,0-1-1,0-1 1,-1 0 0,0-1 0,1 0-1,-1 0 1,0-2 0,0-1 0,1 0-1,-1-1 1,0 1 0,0-1 0,0-1-1,-1 1 50,0 3 0,0-1 0,0 1 0,0-1 0,-1 0 0,0-1 0,1 1 0,0-1 0,0 1 0,1 0 0,-1 0 0,1-1 0,0 1 0,-1-1 0,1 1 0,1-1 0,-1 0 0,0 0-52,1 3 0,0-1 0,0 1 1,0-1-1,0 0 0,0 1 0,0-1 1,1 0-1,-1 1 0,0 0 0,1-4 1,-1 0-1,1 0 0,-1 1 0,1-1 1,0 1-1,0 0 0,0-1 0,0 1-6,1 1 0,0 0 0,-1 0 0,1 0 0,1 1 1,-1-1-1,0 1 0,0 0 0,0 0 0,0-3 0,0 0 1,0 0-1,0 1 0,1 0 0,-1 0 0,0 0 0,0 1 29,0 2 0,1 0 0,-1 1 0,0 0 0,1 0 0,-1 1 0,1 0-1,0 1 1,1-8 0,0 0 0,1 1 0,0 0 0,0 2 0,1 0 29,0-4 0,1 1 0,1 1 0,0 1 0,-1 3-40,1-2 0,0 1 0,0 3 0,2 5 0,6-9 0,3 15 40,6 25 0,-12 33 0,-7 24 0,-1 5 0,0-19 0,-1 2 0,-1 3 0,0 2 0,-1 1 0,1 2 0,0-8 0,0 2 0,-1 1 0,1 1 0,-1 1 0,1 1 0,-1 0 0,1 1 0,-1 0 0,1-2 0,-1 1 0,0 1 0,0 0 0,0 1 0,0 1 0,0-1 0,-1 1 0,1 0 0,0 0 0,0-1 0,0-2 0,0 0 0,0 0 0,0 0 0,0 1 0,0-1 0,0 0 0,0 1 0,0-1 0,0 1 0,0 0 0,0-1 0,0 2 0,0-1 0,0 0 0,0 0 0,0 1 0,-1-1 0,1 1 0,0-1 0,0 0 0,0 0 0,1 0 0,-1 0 0,1 3 0,-1-1 0,0 0 0,1 0 0,0 0 0,0 0 0,-1 0 0,1-1 0,0 1 0,0 0 0,0 0 0,0-1 0,0 0 0,0 0 0,0 0 0,0 0 0,1 0 0,-1-1 0,0 1 0,1-1 0,0 0 0,0 0 0,1 3 0,-1-1 0,1 0 0,0 0 0,0 0 0,0 0 0,1-1 0,0 0 0,0 0 0,0 0 0,0 2 0,1-1 0,0 1 0,0-1 0,1 0 0,0-1 0,0 0 0,0 0 0,0-1 0,1 3 0,-1-1 0,2 0 0,-1 0 0,0-1 0,1 0 0,0-2 0,0 0 56,1 0 0,-1-2 0,2 0 0,-1-1 0,0 0 1,1-2-1,-1 0 0,4 8 0,-2-2 0,1-1 1,1-1-1,-1-3-56,2 0 0,0-2 0,1-2 0,-1-3 0,6 13 0,3-11 163,11-14 1,-6-56-164,-11-2 0,-4-10 0,-7 12 0,-3-6 0,0-3 0,-2-2 0,1-1 0,1 2 0,-1-1 0,0-3 0,0 0 0,0-2 0,-1 0 0,-1-1 0,-1 10 0,0 0 0,-1-1 0,0-1 0,0 0 0,-1-1 0,0 0 0,1-1 0,-1 0 0,0 0 0,0 2 0,1-1 0,-1 0 0,0 0 0,0-2 0,0 1 0,-1 0 0,1-1 0,0 0 0,-1 1 0,1-1 0,-1 0 0,1 0 0,-1 0 0,0 0 0,0 0 0,0 0 0,0 0 0,0-1 0,0 1 0,0-1 0,0 1 0,-1-1 0,2 0 0,-2 2 0,1 0 0,1 1 0,-1-1 0,0 0 0,0 0 0,0-1 0,0 1 0,1 0 0,-1 0 0,0 0 0,1-1 0,-1 1 0,0-1 0,1 0 0,-1 0 0,1 0 0,-1 0 0,1 0 0,0 0 0,-1-1 0,1 1 0,0 0 0,0 0 0,0 0 0,0-1 0,0 0 0,1 0 0,-1 0 0,0 0 0,1 0 0,0-1 0,-1 1 0,1 0 0,0-1 0,-1 1 0,2 0 0,-1-1 0,0 1 0,0 0 0,0-1 0,0 1 0,1 0 0,0-1 0,-1 1 0,1-1 0,0 1 0,-1 0 0,1 0 0,0 0 0,0 0 0,0 0 0,0 1 0,1 0 0,-2 0 0,2 0 0,-1 0 0,1 0 0,-1 0 0,0 0 0,1 0 0,0 1 0,-1 1 0,1-1 0,0 0 0,-1-3 0,1 0 0,0 0 0,-1 0 0,1 0 0,0 1 0,-1 0 0,1 1 0,0-1 0,0 1 0,0 0-54,0-1 0,0 0 0,0 1 0,-1-1 1,1 1-1,0 0 0,0 1 0,0 1 0,1 0 1,-1 2-1,0-9 0,1 1 0,0 0 1,0 2-1,0 1 0,0 2 0,0 1 54,1-4 0,0 1 0,1 2 0,-1 2 0,1 3 0,0-10 0,0 5 0,2 8 0,10-4 0,-7 44 0,-3 38 0,-4-3 0,-2 8 0,0-9 0,0 5 0,0 3 0,0 3 0,-2 1 0,2-10 0,-1 2 0,-1 0 0,1 2 0,-1 1 0,0 0 0,1 1 0,0-1 0,-1-1 0,2 0 0,0 1 0,-1 0 0,0 0 0,1 1 0,-1 0 0,0 0 0,0 2 0,-1-2 0,-1 0 0,1 2 0,-1-1 0,0 1 0,0 0 0,1 0 0,-1 0 0,1-1 0,0 0 0,0 2 0,1 0 0,0 0 0,0-1 0,0 1 0,1-1 0,-1-1 0,1 0 0,-1 0 0,1 2 0,0 0 0,0-1 0,0 0 0,0-1 0,1 0 0,-1 0 0,0-1 0,0 3 0,1 0 0,0-1 0,-1-1 0,1 0 0,0 0 0,0-2 0,0 2 0,-1-1 0,1 0 0,0-2 0,0-1 0,1 0 0,-1 1 0,1-1 0,0-2 0,0 0 0,1-2 245,-1 0 1,1 0 0,0-3 0,0-2 245,1 18 1,4-16-247,5-30 1,-7-24 0,-4-18 0,-1-3-222,1 0 1,1-2 0,-1-4 0,-1-2 0,-1 7 0,0-1-1,-1-2 1,0-2 0,0 0 0,0-1-67,0 6 1,0-1 0,-1-1 0,1 0 0,-1-1 0,1 0 0,-1 0 0,1 0 0,-1-1 0,0-1 0,1 0 0,-1 0 0,1 0 0,-1 0 0,0 0 0,0 0 41,0-2 0,0 1 0,-1-1 0,1 1 0,-1-1 0,1 1 0,-1-1 0,2 1 0,-1 2 0,1 0 0,-1-1 0,1 2 0,0-1 0,0 0 0,0 1 0,0-1-66,0 1 0,1 0 1,-1 0-1,1 0 1,0 0-1,-1 1 1,1 0-1,0 1 1,-1-2-1,1 0 1,1 1-1,-1 1 1,-1-1-1,2 2 0,-1 0-44,1-9 1,0 1 0,0 2 0,0 0-1,0 2 1,0 0 0,0 2 0,0 2-1,0 4 437,1-9 1,-2 8 0,-2-5-1,-1 40 1,0 25 0,1 16-217,1-3 0,0 4 1,-1 3-1,0-6 0,1 2 1,-1 3-1,0 1 0,0 1-187,-1 1 0,0 3 1,-1 1-1,0 1 0,1-1 1,0 1-1,0-6 1,1-1-1,1 1 0,-1 0 1,1 0-1,0 0 0,-1 1 5,0 1 1,0 0 0,0 1 0,0 0-1,0 0 1,1 0 0,0 0 0,0-2 0,1 0-1,-1 0 1,1 1 0,0-1 0,0-1-1,0 1-14,0 4 1,0 0 0,1 0 0,-1 0 0,0-1 0,1-2 0,0 5 0,-1-1 0,1-1 0,0-1 0,0-1 84,0-4 0,0-1 0,0 0 0,0-2 0,0-2 163,0 13 1,0-4 0,0-10 0,0-3 0,0-51 0,0-16-42,0-3 1,0-7 0,0-3 0,0 6 0,0-2 0,0-3 0,0-1 0,0-1-53,0 6 0,0-1 0,0-2 0,0-1 1,0 0-1,0 0 0,0 1 0,0-2 0,0 0 1,0-1-1,0 0 0,0 1 0,0-1 1,0-1-87,0 6 0,0-1 0,0 1 1,0-2-1,0 1 0,0 0 0,0 0 1,0 1-1,0-6 0,0 1 0,0 0 1,0 0-1,1 1 0,-1-1 0,0 1 16,0-1 0,1 0 0,0 0 0,-1 0 0,1 1 0,-1 0 0,1 0 0,-1 4 0,2 1 0,-2 0 0,1 0 0,0 1 0,0 0 0,0 1 0,1-3 0,0 0 0,0 1 0,0 1 0,0 1 0,0 1 0,0-8 0,-1 1 0,0 3 0,1 2 0,-1 4 0,1 2 0,-1 4 0,-1-2 0,1 15 0,-1 43 0,0 11 0,0 9 0,0-8 0,-1 4 0,1 2 0,0 3 0,-1-8 0,1 2 0,-1 2 0,0 0 0,1 1 0,-1-1 0,0 3 0,0-1 0,0 1 0,1 0 0,-1 1 0,0 0 35,0-5 0,0 0 0,-1 0 0,1 0 0,0 1 0,0-1 0,0 0 0,0 5 0,0 0 0,1 0 0,-2-1 0,2 1 0,-1-1-35,1-1 0,0-1 0,0 2 0,0-2 0,0-1 0,0 1 0,0 3 0,0 0 0,0-1 0,0 0 0,0 0 0,0-4 0,0 1 0,0-1 0,0 0 0,0-3 0,0 3 0,0-2 0,0-2 0,0-1-234,0 1 0,0-1 1,0-3 233,0 4 0,0-7 0,0-12 0,0-43 0,0-5 0,0-6 0,0-6 0,0-5 0,0-3 0,0 12 0,0-3 0,0-1 0,0-1 0,0 0 0,0-2 0,0 0 0,0-1 0,0 0 0,0 0 81,0 4 1,0 1 0,0-1 0,0 0 0,0 0 0,0 0 0,0-1 0,0 1 0,0 0 0,0-1 0,0 1 0,0 0-66,0 0 1,0 0 0,0 0 0,0 0 0,0 0 0,0 2-1,1-7 1,0 1 0,0 0 0,0 2 0,0 0-17,1 3 0,-1 0 0,0 1 0,1 1 0,0 2 0,1-13 0,0 2 0,0 3-233,-1 8 1,1 3 0,-1 1 232,1-4 0,-1 15 0,-2 34 0,0 15 0,-1 8 0,0-1 0,0 5 0,-1 1 0,0-1 0,0 3 0,-1 1 0,0 1 0,0-4 0,1 1 0,-2 1 0,1 0 0,0 0 0,0 1 0,-1 0 0,1-1 0,0 1 0,-1 0 98,2 1 0,-2 0 0,1 0 1,0 0-1,0 0 0,1-3 1,0-1-1,-1 0 0,1 0 1,0 0-93,-1 1 1,1-1 0,0 1 0,0-1 0,0-1 0,-1 4 0,2 0-1,0-2 1,-1-1-7,2 7 0,1-2 0,-2-3 271,0 6 0,-3-9 0,-3-14-271,-8-37 0,1-32 0,4 9 0,1-5 0,3 7 0,2-1 0,0-3 0,-2-7 0,1-2 0,1-1 0,1 10 0,1-1 0,0 0 0,0 0 122,0-1 1,0 0 0,0-1 0,0 2 0,1 0 0,1 0 0,0 0 0,-1 1 40,0-10 1,-1 1 0,1 1 0,0 5 0,1 2 0,0 0-138,0-11 1,0 4 456,0 13 0,0 4-483,0 0 0,0 53 0,0 20 0,0-7 0,0 3 0,0 3 0,0-4 0,0 2 0,0 2 0,0 0 12,0-5 1,0 1 0,0 0 0,0 1 0,0 0 0,0-2 0,0 0 0,0 1 0,0-1 0,0 0-13,0 0 0,0 0 0,0 0 0,0 0 0,0-1 0,0 6 0,0-2 0,0 0 0,0-1 0,0-2 0,0 0 0,0-2 0,0-1 0,0 1 0,0-2 0,0-3 0,0 0 0,0-8 0,-1-16 491,-3-27 1,-6-22-276,2 14 0,1-2 1,-2-13-1,1-4-216,3 9 0,-1-2 0,2-1 0,1-4 0,1-1 0,-1-1-123,2 7 0,-2 0 0,1 0 0,1-1 0,0-3 0,0-1 0,0 1 0,1-2 0,0-1 0,0-1 0,0-1 0,0 1 0,0 2 0,0-1 0,0 1 0,0 1-47,0 2 1,0 0 0,0 2 0,0 1 496,0-3 1,0 3 0,0 3-1,3-8 1,0 15 0,-2 24-1,2 43 1,-2 4 0,-1 9-316,1-18 1,-1 3 0,-1 1 0,1 1 0,0 5 0,0 2 0,0 0 0,0 1-112,0-6 1,0 1 0,0 1-1,0 0 1,0-1 0,0 2-1,0 0 1,0 0 0,0 0-1,0 0 0,0 0 1,0-1 0,0 1-1,0 0 1,0-1 0,0-2-1,0 0 1,0-1 0,0 1-1,0-1-11,0 1 1,0 0 0,0 0 0,0 0-1,0-2 1,2 3 0,-1 0 0,0-3-1,1 0-63,0 5 0,1-2 1,-1-2 172,0 6 0,1-8 491,7-9 1,-8-26-1,1-20 1,-3-25-372,-1 10 1,-1-3-1,-2 4 1,-1-2-1,0-2-120,0 1 0,0-2 0,1-1 0,-1 0 0,0-4 0,0 0 0,0-2 0,1 0-99,1 5 1,1 0 0,-1 0-1,2-2 1,-1 2 0,0-3-1,0 0 1,1 0 0,0 0-1,0 0 0,0-1 1,1 0 0,-1 0-1,0 0 1,0 2 0,1 0-1,0 2 1,0 0 0,-1-1-1,1 2-42,0-7 1,0 0-1,0 2 1,0 0-1,0-4 1,0 2-1,0 2 468,0 8 1,0 2 0,0 4-83,0-3 1,0 6 0,4 7 0,0 33-210,-2 15 0,-1-4 1,0 1-37,-1 8 0,0 1 0,0 6 0,0 1 0,0-10 0,0 0 0,0 1 0,0 1 0,0 1 0,0 0-164,0 2 0,0 0 0,0-1 0,-1-1 0,-1 0 0,1-1 160,0 3 0,-1 0 0,1-1 0,-3 10 1,1-2 3,0-7 0,2-2 491,-1-7 1,0-2 491,-3 1 0,-1-17 0,-6-11-244,6-9-739,-4 1 983,-2 0-812,-5-9 1,-1-2-172,3-8 0,4-1 0,3-2 0,-1-12 0,7 19 0,0-1 0,0-1 0,0 0 0,2-1 0,0 1 0,0-18 0,0 4 0,0 9 0,0 67 0,2-9 0,0 6 0,1 3 0,0 5 0,0 5 0,-1 1 0,1 1 0,0-10 0,-2 2 0,2 0 0,-1-1 0,0 2-99,1 2 1,0 0 0,0 1-1,1-1 1,-2 0 0,2-2-1,-1-1 1,1-1 0,-1 1-1,1-1-42,1 6 1,0-1-1,0 0 1,0-2-1,-1 8 1,0-3-1,0-2-187,0-8 0,-1-2 0,1-3 176,0 2 0,1-7 0,5-12 152,-2-40 0,-5-3 0,-3-4 0,0-12 0,-3-3 0,0 10 0,0-1 0,-1-2 0,-1-4 0,0-2 0,-1-1 0,4 10 0,-2 0 0,2-1 0,-1 0-123,1-1 0,0-1 0,0 0 0,1-1 0,-1 0 0,0 1 0,1-2 0,0 1 0,-2 0 0,1 1 0,1-1 0,-1 1 0,0 1 0,1 1 0,-1 0 0,2 2 64,-1-8 0,2 1 0,-1 1 0,0-6 0,0 3-45,0 12 1,0 4 103,0-9 0,0 34 491,0 11 1,0 11-165,0 13 1,0 2 0,0 3-170,0-3 0,0 2 0,0 1 0,0 6 1,0 1-1,0 3-281,0-7 0,0 3 0,0 0 0,0 1 0,0-1 0,0 1 0,0 1 0,0-1 0,0 1 0,0 1 0,0 0 0,0 0 0,0-1 0,0-1 0,0 2 0,1-2 22,0-1 0,0 1 0,-1-2 1,2-1-1,-1 4 0,1-2 1,1-2 427,0-5 1,2-2 0,-2-3 163,0 0 1,1-5-220,1-7 1,-5-24-273,0-9 0,-2-20 0,1 11 0,-1-2 0,-1-9 0,-1-4 0,1 7 0,-1-2 0,0 0 0,0-3 0,0-1 0,1-1-164,-1-2 0,0 1 0,0-1 0,2-2 0,0 0 0,0 0 64,1 0 1,0 0-1,-1 1 1,2 5-1,-1 2 1,1 0 99,0-12 0,0 3 327,0 14 1,0 7 0,1 11-1,3 35 1,-1 11 0,0 9-204,1-6 1,0 3 0,0 2 0,-1-3 0,1 2 0,0 1 0,0 2-224,-1-4 1,0 1 0,0 1-1,-1 0 1,2 0 0,-1-2-1,1-1 1,1 1 0,-1-1-1,-1 0-24,1 9 0,0 1 0,-1-2 0,1 0 0,0-3 0,0-2 0,0 0 0,0-2-205,2 7 0,-2-2 0,1-2 233,1-6 1,-1-2 0,2-5 94,3-3 0,3-7 0,10-11 0,-1-37 0,-11-8 0,-3-8 0,-1 2 0,0-5 0,-2-2 0,-1 9 0,-1-3 0,0 0 0,0 0-100,0 4 1,-1-1 0,0 0 0,1 0 0,-2 1 0,2-8 0,-2 1 0,0 1 0,1 0 99,-2 4 0,0 2 0,0 0 0,0 1 0,0-2 0,0 1 0,0 4 0,0-2 0,0 5 0,0-10 0,0 32 491,0 11 1,1 27-247,3 20 1,-1-11 0,1 8 0,0 3-148,-1-11 0,1 2 0,0 2 1,0 1-1,0 0 0,1 4 1,0 1-1,0 0 0,0 2 1,0 0-189,0-5 1,-1 1-1,1 1 1,-1-1 0,1 0-1,-1-1 1,0 4 0,0-1-1,-1 0 1,0-1-1,1-2-51,-2 6 1,2-3-1,-1 0 1,-1-3-1,-1 3 1,0-3-1,1-4-351,-1-2 0,1-7 819,0-2 1,-3-55 0,0-21-221,0 8 1,0-3 0,0-3 0,-2 7 0,-1-3 0,0 0 0,0 0-108,-2-3 0,1 0 0,-1 0 0,0 0 0,0 2 0,-1 1 0,0-1 0,0 2-141,0 3 1,0 0-1,1 0 1,0 1-1,-1-11 1,0 0-1,0 2 24,0 2 1,-1 1-1,1 2 1,1 3-1,2 2 1,0 1 116,-2-10 0,1 4 0,-1 7 0,0 4 0,-1-9 0,1 13 983,-3 20-492,7 10 1,-4 27-247,4-9 1,0 3 0,0 9 0,-1 3-125,0-6 0,1 2 0,-1 0 1,1-1-1,1-1 0,0 1-185,0 2 0,1 0 0,1-1 0,-1 8 0,0-1 64,0-5 0,0-3 983,0 11 0,-6-9-930,0-25 0,-6-14-53,1-9 0,4-6 0,-1-6 0,5-9 0,0-13 0,2 16 0,1-1 0,0-3 0,0-2 0,-1-3 0,0 0 0,-1-1 0,1 0 0,0 4 0,0 0 0,-1 2 0,0 1 0,2 5 0,-1 1 513,1-20-513,0 18 0,0 46 0,0 13 0,0 9 0,0 1 0,0 3 0,0 2 0,0 1 0,0 1 0,0 0-141,0-9 1,0 0-1,0 0 1,0-1-1,0 8 1,0-1-1,0-2-58,0-7 0,0-2 0,0-1 199,0 7 0,0-4 0,0 4 0,0-30 0,0-21 0,-1-3 0,-3-3 0,-2-1 0,-5-2 0,0-8 0,4-11 0,1 16 0,2-2 0,0-5 0,0-2 0,1-2 0,0-1 0,-1-3 0,0 2 0,3 1 0,0 2 0,-1 3 0,0 1 491,1 2 1,1 1 106,0-6-598,0 15 0,0 18 0,0 17 0,0-1 0,0 7 0,0-2 0,0 2 0,0 0 0,0-3 0,0-3 0,0-5 0,0 7 0,-5-12 0,-6 2 0,-7-8 0,-3-11 0,6-5 0,0 1 0,9-7 0,-1 10 0,2 3 0,5 24 0,0 20 0,0-10 0,0 2 0,0 6 0,0 0 0,1 2 0,0 0 0,1-2 0,-1 0 0,0-1 0,0-2 0,0-2 0,2-2 0,-1 16 0,2-7 0,-3-13 0,4-13 0,-8-24 0,-4-14 0,-1-4 0,-7 2 0,7-11 0,4 17 0,0 0 0,1-4 0,0-1 0,-1-1 0,0 0 0,0-1 0,0 0 0,1 0 0,1 1 0,-2 4 0,1 0 0,-1-17 0,0 2 0,4 17 0,0-2 0,6 21 0,-1 8 0,7 17 0,-2 10 0,-2 12 0,-3-17 0,0 1 0,-1 6 0,-1 0 0,2-1 0,-1-1 0,0 2 0,0 1 0,-2-7 0,1-1 0,-3 16 0,0-9 0,0-21 0,3-31 0,4-17 0,4-6 0,2-4 0,-4 11 0,1-4 0,1-2 0,1 1 0,-2 5 0,2 0 0,0-1 0,0-1 0,1 0-99,1-3 1,0-1 0,1-1-1,-1 0 1,1 2 0,-1 1-1,-1 1 1,1-1 0,-1 1-1,1 1-11,-1-1 1,1 1 0,0 0 0,0 0-1,-1 1 1,2-2 0,-1 0 0,2 2-1,-1 1-87,3-6 0,1 2 1,0 3-1,4-6 0,0 8-292,11 1 1,-5 17 488,-7 15 0,1 34 0,-10-4 0,-3 6 0,-2 3 0,-2 4 0,-1 3 0,0-2 0,0 2 0,-1 3 0,1 0 0,-2-7 0,1 2 0,-1-1 0,1 2 0,-1 0-99,1 3 1,0 1 0,0 0-1,-1 0 1,1 0 0,0 1-1,1 1 1,-1-1 0,0 1-1,0-1 0,-1 0 1,0 0 0,-1 0-1,1 0 1,1 0 0,-1-1-1,1-1 1,0 1 0,0-1-1,0 0-11,-1-3 1,0 1 0,0 0 0,0-2-1,0 0 1,2 3 0,-1 0 0,1-2-1,0 0-136,-1-5 0,-1 0 0,1-1 0,0-2 234,1 4 0,0-3 0,0-4 12,0-1 0,1-11 0,2-19 0,-3-24 0,-4-13 0,1 1 0,0-4 0,-1-4 0,1 1 0,-1-2 0,0-3 0,1-1 0,-2 9 0,1-1 0,-1-1 0,1 0 0,0-1 0,-1 0 0,1 1 0,0-1 0,0-1 0,0 1 0,0 0 0,0-1-68,1-1 0,0-1 1,0-1-1,-1 1 1,2 0-1,-1 1 0,0 1 1,1 1-1,0 0 1,-1 0-1,1 1 1,0-1 67,0 2 0,0 0 0,0-1 0,0 1 0,0 1 0,1 1 0,0-1 0,2-1 0,-2 2 0,2 2 0,-1 0 0,4-13 0,0 2 0,0 5 0,1-3 0,1 10 0,9 10 0,-9 52 0,-6 14 0,-1 10 0,-4-17 0,0 3 0,0 1 0,0 2 0,0 6 0,0 1 0,0 3 0,0 0 6,0-7 1,0 2-1,0 0 1,0 0 0,0 1-1,0 1 1,0 0-1,0 0 1,0 0 0,0 1-7,0-1 0,0-1 0,0 1 0,0 0 0,0-1 0,0 1 0,0-1 0,0 1 0,0-2 0,0 1 0,0-2 0,0 1 0,0-2 0,0 1 0,0-2 0,0 5 0,0 0 0,0-2 0,0 0-10,0-5 0,0-1 1,0 0-1,0-3 10,0 4 0,0-3 0,0-6 983,0 4-787,0-71 1,0 8-1,0-9 1,0-4 0,0-1-108,-1-1 0,1-2 1,0-3-1,0 0 0,1-1 1,-1 4-1,0-1 0,0 0 1,1-1-1,0 0 1,-1-1-161,1 3 1,-1-1 0,1 0 0,0-1-1,0 1 1,0-1 0,2 1 0,-1 2 0,1 0-1,0 0 1,0 0 0,1 0 0,0 0-1,0 0-5,2 0 0,-1 0 1,1 0-1,0 0 0,0 0 1,1 0-1,-1 2 1,2-4-1,-1 0 0,1 1 1,1 0-1,-1 1 0,1 1-34,2-4 1,0 1 0,1 1 0,-1 1-1,1 2 1,2 0 0,-1 2 0,1 2-1,2 5 437,11-10 1,3 12 0,17 20-260,-24 38 1,-4 17-1,-8-10 1,-3 5 0,0 3-1,0 2-68,-2-4 0,-1 2 0,0 3 0,-1 0 0,1 1 0,0-1 0,0-2 0,-1 0 0,1 1 0,0 0 0,0 1 0,-1 0 0,1 0-62,-1-2 1,0 0-1,-1 1 1,1 0-1,0 0 1,-1 0-1,1 0 1,0 0 0,0-1-1,0 1 1,0-2-1,0 2 1,1-1-1,-1 0 1,0 0-1,0 0-4,0 1 0,0-1 1,0 1-1,1 0 1,-1-1-1,0 1 1,1-2-1,-1 1 1,1 2-1,-1 0 1,1-1-1,-1 0 1,2 0-1,-2 0 0,1-1-24,0 4 1,0 0-1,1 0 1,-2-1 0,1-1-1,0-2 1,0 1 0,-1-2-1,0-1 1,1-2-1,-1-2-238,0 9 0,0-4 0,-1-4 277,0 4 0,0-18 51,2-41 0,0-10 0,-1-10 0,1-3 0,0 0 0,0-4 0,0-2 0,-1-2 0,-1 12 0,-1-2 0,1-1 0,0 0 0,-2-2 0,1 0 9,-1 1 1,0 0 0,-1-2 0,1 0 0,-1 0 0,1-1-1,-1 1 1,0 0 0,0-1 0,1 0 0,-1-1 0,0 1 0,0 0-1,0-1-9,0 0 0,0-1 0,1 0 0,-1 1 0,0-1 0,0 0 0,-1 0 0,0 3 0,-1-1 0,0 0 0,0 0 0,0 1 0,0-1 0,-1 0 0,1 1 0,-1-1 0,0 0 0,0 0 0,0 0 0,1 2 0,-1 0 0,0-2 0,0 1 0,0 1 0,0 1 0,0 0 0,0 1-197,1-2 0,0 0 1,-1 2-1,1 0 0,0 3 93,-1-13 1,1 3 0,1 11-1,1 9 1,0 45 0,0 17 103,0 0 0,0 4 0,0 4 0,1-8 0,-1 3 0,1 2 0,0 1 0,-1 0 0,1 0 0,0 1 0,-1 1 0,0 1 0,1 0 0,0-1 0,2 1 0,-1-1 0,2 0 0,-2 1 0,2-1 0,-1 0 0,0 1 0,0-1 0,1 1 0,-1-1 0,0 1 0,0-2 0,1 7 0,0-1 0,0 0 0,0-1 0,-1-1 0,0-2 0,0-1 0,0 0 0,0-2 0,0-2 0,-1 3 0,0-2 0,0-3 0,0-4 491,1 4 1,-1-13-165,-2-18 1,0-37 0,0-22-188,0 12 0,0-3 1,0-2-1,0 2 1,0-2-1,0-1 1,0-2-223,0 9 0,0-1 0,0-1 0,0-1 0,0 0 0,0 1 0,0-1 0,0 0 0,0 1 0,0-1 0,0 0 0,0 0-8,0-1 1,0 1-1,0-1 1,0 0 0,0 1-1,0 1 1,0-6 0,0 1-1,0 0 1,0 1-1,0 1 83,0 4 1,0 0 0,0 1 0,0 1-1,0 2 203,-1-12 1,1 3-1,1 5 1,0-1 0,3 11 130,3 18 1,2 38 0,0 21-206,0-4 1,-1 6 0,2 3 0,-4-13 0,1 2 0,0 1 0,1 1 0,-1 2-131,1-2 1,0 2 0,0 1 0,1 0 0,-1 0 0,0 0 0,0-1 0,0 0 0,0 0 0,0 0 0,0 0 0,0-1 7,0-1 0,0 1 0,-1-1 0,1 0 0,-1-1 0,1 0 0,0 6 0,-1 0 0,1-1 0,-1 0 0,-1-1 0,-1-4 0,-1 0 0,0-1 0,-1-1 0,0 0 0,0 6 0,1-1 0,-2-2 0,0 0-78,0-5 1,-1 0-1,0-1 1,-1-2-1,1 4 1,-1-2-1,1-2 78,-1 4 0,0-4 983,0-2-820,0-48 1,0-16 0,0 2 0,1-6 0,1-3 0,0-2-89,-1 4 1,0-2-1,0-2 1,0-1 0,1-1-1,-1 0 1,0 2-1,1-1 1,-1-1 0,0-1-1,1 0 1,-1-1 0,0 0-142,0 1 0,0-1 1,0 0-1,-1-1 1,2-1-1,-2 1 1,1 1-1,1 0 1,-1-3-1,0 0 1,1 0-1,-1 1 1,0 0-1,1 0 0,-1 1-16,1 2 0,-1 0 0,0-1 0,0 2 0,0 1 0,0 0 0,0 1 0,1-7 0,-1 0 0,0 2 0,0 1 0,0 3-164,1 0 0,0 2 0,0 3 0,0 6 737,-1-2 1,1 16-329,0 40 1,0 21 0,-1-3 0,-1 6 0,-1 4 0,0 2-120,1-12 1,0 1-1,-1 1 1,0 2 0,1-1-1,-1 1 1,0-5 0,-1 1-1,1 0 1,-1 0 0,0 1-1,0-1 1,0 1-116,0 1 1,0 0 0,-1 1 0,0 0-1,0-1 1,0 1 0,0-1 0,1-1 0,-1 0-1,0-1 1,1 1 0,0 0 0,-1-1-1,1 0-11,-1 7 0,-1 0 0,1 0 0,0-1 0,0 1 0,-1-1 0,2-2 0,-1 1 0,0-1 0,0 0 0,1 0 0,-1-1-8,0-2 1,1-1-1,-1 0 1,1 0 0,0-1-1,-1-1 1,1 5 0,0-1-1,-1-1 1,2 0-1,-1-3 3,1 4 0,1-1 1,0-3-1,1-6 87,0 4 0,3-18 0,6-33 0,3-18 0,-3-1 0,-1-9 0,1-4 0,-1-1 0,-3 10 0,1-2 0,-1 0 0,0-1 0,0-2 0,1 0 7,-1-1 0,0-1 0,0-1 0,0-1 1,0 0-1,0 0 0,-1 0 0,0 0 0,0 1 1,-1-1-1,0 1 0,0-1 0,0 0 0,-1 0-7,1-1 0,-1 0 0,-1-1 0,1 1 0,-1 0 0,0 0 0,1 1 0,0-3 0,0 1 0,-1 0 0,1 1 0,0 0 0,-2 1 0,1 3 0,-2 2 0,1-1 0,-1 1 0,0 1 0,1 2 0,0-10 0,0 0 0,0 4 0,0 11 0,-1-3 0,0 63 0,0 22 0,0-13 0,0 5 0,0 3 0,0 2 0,0-8 0,0 3 0,0 1 0,1 1 0,-2 0 0,1 0 0,-1 3 0,0 0 0,1 0 0,-2 0 0,1 1 0,0-1 6,-1-5 1,1 1 0,-1 0-1,0 0 1,0-1 0,1 1 0,-1 0-1,0 0 1,1 0 0,-1 0 0,1-1-1,-1 1 1,0 0 0,0-1-7,-1 6 0,0 0 0,0 0 0,-1 0 0,1-1 0,0-1 0,0-3 0,0 0 0,-1-2 0,2 1 0,-2-1 0,1 0 0,-1 3 0,-1 1 0,1-2 0,-1 0 0,0-4 0,-3 14 0,-1-5 0,-1-3 0,-3 0 0,0-7 0,-4 7 0,6-72 0,8-2 0,2-6 0,-1 1 0,0-4 0,-1-4 0,0-1 0,1 5 0,-1-1 0,1-3 0,-1 0 0,1-1 0,-1-1 0,1 4 0,0-1 0,-1-1 0,2 0 0,-2-1 0,2 0 0,0-1 10,-1 3 0,1 0 0,0-2 0,0 1 0,0-1 0,0 0 0,1 1 0,-1 1 0,0-5 0,0 1 0,0 1 0,0-1 0,1 1 0,-1 1 0,1-1-10,-1 3 0,1 0 0,0 0 0,0 0 0,1 1 0,-1 1 0,0 1 0,0-8 0,0 1 0,0 2 0,0 1 0,0 2 0,0-1 0,0 2 0,0 3 0,0 2 0,0-14 0,0 12 0,0 25 0,0 43 0,-2 1 0,-1 7 0,0 3 0,0-3 0,-1 3 0,0 1 0,0 2 0,1-4 0,-1 2 0,1 1 0,-1 0 0,0 1 55,0-2 0,0 1 0,-1 0 1,1 0-1,-1 1 0,1-1 0,-1-3 1,1 0-1,0 0 0,1 0 0,-1-1 1,0 1-56,-1 6 0,0 0 0,1 0 0,0-1 0,-1-1 0,1-4 0,-1-1 0,1-1 0,0 0 0,0-1 0,-2 5 0,2-1 0,-1-2 0,1-2 0,0 1 0,-1-2 0,3-4 0,-2 1 0,2-16 0,2-24 0,0-29 0,1 4 0,-1-7 0,2-1 0,-1-1 0,1-2 0,0-3 0,0-1 0,1 4 0,0-1 0,0-2 0,1-1 0,0 0 64,-1 3 0,2-1 0,-1-1 0,1 0 0,-1 0 0,1 1 0,0 0 0,-1 0 0,0 0 0,1 1 0,0-1 0,-1 1-64,0 2 0,-1-1 0,1 1 0,0 0 0,-1 1 0,1 1 0,2-10 0,1 1 0,-1 3 0,1 0 0,-2 7 0,1 0 0,0 3 0,-1 2 0,4-19 0,3 18 0,-1 32 0,-5 24 0,-6 15 0,2 0 0,0 6 0,-2 2 0,0-3 0,0 1 0,0 3 0,-1 1 14,0-3 0,0 1 0,-1 1 0,0 1 1,1-1-1,-2 1 0,0 1 0,0-1 0,-1 0 1,0 0-15,-1 0 0,0 0 0,0 0 0,-1-1 0,1-1 0,-1-4 0,-1-2 0,2 0 0,-2-1 0,1 0 0,0 4 0,-1 0 0,0-2 0,1-2 0,-2 3 0,1-3 0,0-6 0,-4 4 0,7-57 0,3-7 0,1-8 0,1 4 0,2-5 0,0-4 0,0 0 0,0-2 0,2-2 0,0-2 0,0-2 0,0 1 0,-2 8 0,1 0 0,-1 0 0,0-2 0,2 0 0,-1-1 0,0 0-58,1 1 1,0-1 0,1-1 0,0-1 0,0 1 0,0-1-1,0 1 1,-1 1 0,1-4 0,0 1 0,0 0 0,-1 1 0,1 0-1,0 0 1,0 1 57,0 1 0,0 1 0,1-1 0,0 1 0,-1 1 0,1 0 0,-1 1 0,2-6 0,-1 0 0,0 2 0,1 2 0,0 1 0,2 2 0,0 1 0,1 3 0,0 3 0,7-20 0,0 23 0,7 59 0,-17-2 0,-3 8 0,0 3 0,0 4 0,-2 4 0,0 2 0,0 3 0,-1-11 0,1 1 0,-2 3 0,1-1 0,0 1 0,0 0 0,-1-4 0,0 0 0,0 0 0,0 0 0,-1 1 0,1 0 0,0 0-71,0 2 1,-1 0 0,1 1 0,-1-1-1,1 1 1,-1-1 0,0 0 0,1-1 0,-1-1-1,1 0 1,-1 0 0,0 1 0,0-1-1,0 0 66,0 1 1,0-1 0,0 1 0,0 0 0,0 0 0,0-1-1,0-1 1,0 3 0,0 0 0,0-2 0,0 1 0,-1-2 0,0 1 4,1 2 0,-1 1 0,1-1 0,-1-2 0,0-2 0,0 1 0,-1-1 0,0-3 0,1-5 0,-2 7 0,-1-18 0,-1-31 0,4-19 0,2-11 0,-1 6 0,0-5 0,0-3 0,0-1 0,0 5 0,0-1 0,0-1 0,0-1 0,0-1 0,0 0 0,0-4 0,0 0 0,0-1 0,0-1 0,0 0 0,0 0 10,0 3 0,0 0 1,0-1-1,0 0 1,0 0-1,0 0 1,0 0-1,1 2 1,-1-1-1,0 1 1,0-1-1,0 1 1,0 1-1,1-1-10,-1-4 0,0 0 0,1 0 0,-1 0 0,2 1 0,-2 1 0,1 4 0,0 0 0,0 0 0,0 2 0,0 0 0,1 1 0,0-10 0,1 1 0,0 1 0,0 3 0,-2-1 0,0 2 0,3 8 0,12-2 0,-12 60 0,-2 19 0,0-9 0,2 3 0,-1 3 0,-1 1 0,0-3 0,-1 1 0,1 1 0,-1 1 0,-1 1 70,1-1 0,-1 0 0,0 2 0,-1 0 0,1 0 0,0 0 1,0 0-1,0-1 0,0 2 0,0-1 0,0-1 0,0 1-70,0 0 0,0-1 0,0 0 0,0 1 0,0-1 0,0 0 0,0 7 0,0 0 0,1 0 0,-1-1 0,1 0 0,-1-2 0,1 0 0,0 0 0,-1 0 0,2-2 0,-1 6 0,0-1 0,0-1 0,0-1-116,1-3 1,0-1 0,-1 0 0,2-3 115,0 2 0,0-2 0,1-5 327,0-2 1,4-13 0,10-40-165,-3-15 1,-3-10 0,-4 10 0,-1-4 0,0-4 0,0-2-89,-1 7 1,0-3-1,-1-1 1,1-1 0,0 0-1,-1-1 1,0 6-1,-1-2 1,1 0 0,-1 0-1,0 0 1,0-1 0,0 0-147,1-4 1,-1 0 0,0-1 0,0 0-1,1 0 1,-1 0 0,0 1 0,1 4 0,0-1-1,-1 1 1,2 1 0,-2-1 0,1 1-1,1 0-19,-1-6 1,2 1-1,-1-1 1,1 2 0,-1 0-1,0 2 1,2 0 0,-1 1-1,1 2 1,-1 0-1,2 2-178,2-12 0,0 3 1,1 3 594,-2-2 1,4 14 0,6 29-83,-13 50 1,-4-15 0,-2 5 0,1 3-137,-2 0 0,0 2 0,0 3 0,0 0 1,0-5-1,0 1 0,0 1 0,0 1 1,0 0-200,0 4 1,0 0-1,0 1 1,0 0 0,0 0-1,0-7 1,0 0 0,0 0-1,0 1 1,0-1-1,0 0 8,0 2 0,-1 0 0,1 0 0,0 0 0,0 0 0,1 0 0,-1-1 0,0 1 0,0 0 0,0 0 0,0 0 0,1 0 26,-1-1 1,0 0-1,1 0 1,-1 0-1,2-1 1,-2 0-1,1 5 1,1-2-1,-1 0 1,1 0-1,0-2-91,1 4 0,1 0 0,0-2 1,0-2 146,0 3 0,-1-3 0,3-5 327,2 9 1,5-18 0,7-38-132,-3-17 1,-4-11-1,-3-3 1,-4-6 0,0-2-108,0 9 0,0-1 1,-1-2-1,0-2 0,0 0 1,-2 5-1,0-2 0,-1 1 1,1-2-1,-1 0 1,0 0-172,0-4 0,0 0 0,0-1 0,0 0 0,0 0 0,-1 1 0,0 0 0,1 0 0,-1 1 0,0 0 0,0-1 0,0 2-17,-1 1 1,0 0 0,0 0-1,0 1 1,0 1 0,0 2-1,0-11 1,0 3 0,0 1-1,0 1-155,0-4 0,0 2 1,0 9 1236,0-5-820,0 65 1,0 20 0,0-7 0,0 7 0,0 2 0,0 3-83,0-9 1,0 2 0,-1 1 0,1 1 0,0 1 0,1 0 0,-1 2 0,0 2 0,1 0 0,0 0 0,0 1 0,-1 1-153,1-4 1,-1 1 0,1 1 0,-1 0-1,1 0 1,0 0 0,-1 0 0,1-1 0,-1-1-1,1-1 1,-1 2 0,1-2 0,0 1-1,-1 0-5,0 1 0,0 1 1,0-1-1,0 0 0,0 0 1,0 0-1,0-2 1,0 2-1,1 0 0,-1 0 1,1-1-1,0-1 0,0-1-121,-1 4 0,1 0 1,-1-2-1,1-1 0,0-3 92,2 11 1,0-3 0,0-9 0,-1-6-1,3-15 105,6-33 0,-5-11 0,-3-9 0,-1-3 0,1-3 0,1-2 0,-2-4 0,0-1 0,0 8 0,-1-1 0,0-2 0,0 0 0,0-2 0,0 0-62,-1 5 1,1-2-1,0 1 1,-1-2-1,0 0 1,1-1-1,-1 1 1,1 0 0,-1 1-1,1-1 1,0 0-1,-1 0 1,1-1-1,-1 1 1,1 0-1,0 0 60,-1-1 1,1 0 0,-1 0 0,0-1-1,1 1 1,-1 0 0,1 1 0,0 0-1,0-4 1,0 1 0,0 0 0,0 1-1,1 0 1,-1 0 0,0 1 1,0-2 0,1-1 0,-1 1 0,0 2 0,1 0 0,-1 2 0,1 0 0,-1 1 0,1 1 0,0 3 0,0 2 0,0-6 0,0 5 0,2 3 0,0-5 0,1 16 0,5 46 0,-2 8 0,0 8 0,-3-5 0,0 4 0,1 4 0,-1 0 0,0 1 0,0 2 0,-1 2 0,0 0 0,1 1 0,-1-4 0,1 1 0,-1 0 0,1 0 0,0 1 0,0 1-18,-1-3 1,1 0-1,0 0 1,0 1-1,0 0 1,0 1-1,0-1 1,0 1-1,-1-1 1,2 1 0,-2 0-1,1 1 1,0-1-1,0 0 18,0 0 0,0 1 0,-1 0 0,1-1 0,0 1 0,0-1 0,0 0 0,0-2 0,0-1 0,0 1 0,0-1 0,0 0 0,0 0 0,0-1 0,0-1 0,1 0 0,-1 0 0,1 0 0,-1-1 0,1-1 0,-1-1 0,2 9 0,0-1 0,0-1 0,0-2 0,0 0-103,3 5 1,-1-1 0,1-1 0,0-3 102,-2 3 0,-1-4 0,2-5 327,5-3 1,-1-14 0,-5-23-83,-1-42 1,-5 12 0,-2-7 0,0-2-137,1 3 0,0-3 0,-1-2 0,-2-1 1,1 3-1,0-1 0,-2-2 0,0 0 1,0-1-192,1 1 0,-1-1 0,0-1 0,-1 0 0,1 0 0,-1 0 0,1 3 0,-1-1 0,0 0 0,0 1 0,0-1 0,0 1 3,-1 0 0,1-1 0,-1 1 0,1 0 0,0 0 0,-1 2 0,0-2 0,0-1 0,0 2 0,0 1 0,1 1 79,1-2 0,0 0 0,0 3 0,1 2 491,-4-18 1,3 17-1,3 34 1,0 47-329,-1-2 1,2 9 0,0-9 0,1 4 0,1 4 0,0 1-94,-1-7 0,1 3 0,0 0 0,0 3 1,1 0-1,0 0 0,-1-8 0,1 1 0,0 0 1,0 1-1,0 1 0,1 0 0,0 0 1,0 0-126,0 1 0,0 0 1,1 0-1,0 1 0,0 1 1,1-1-1,-1 0 1,0 0-1,0-1 0,-1-2 1,0 0-1,0 0 1,0 0-1,1 0 0,-1 0 1,0-1-1,0 0 0,1-1-16,-1 4 1,1-1 0,0 1 0,0-1-1,0-1 1,-1 1 0,1-2 0,-1-1 0,0 7-1,0 0 1,-1-1 0,1-1 0,-1-2-1,1-1-126,-1-1 0,1-2 1,0 0-1,0-3 0,-2-1 95,1 8 0,-1-3 0,1-6 0,0 11 0,-4-59 102,0-33 0,0 15 0,0-6 0,-1-3 0,0-3 0,0 7 0,0-2 0,1-3 0,-2 0 0,1-1 0,-2-1 0,1 1 0,-2-1 0,1-1 0,-1-1 0,-1 0 0,0-1 0,1 0-55,-1 5 0,0 0 1,1-1-1,-2-1 0,1 0 1,0 0-1,0-1 1,-1 1-1,1 1 0,0-1 1,0 0-1,0 0 1,0 0-1,-1 0 0,1 0 1,0 0-1,0 0 0,-1 0 44,1-5 0,-1 0 0,-1 0 0,2 1 0,-1-1 0,0 1 0,1 0 0,0 1 0,0-2 1,0 0-1,1 0 0,0 1 0,0 1 0,0 0 0,1 1 11,0-2 0,0 0 0,1 0 0,-1 2 0,1 1 0,0 1 0,0 0 0,0 0 0,0 1 0,1 4 0,0 5 0,1-8 0,0 12 0,0 17 0,0 32 0,-1 24 0,1 2 0,-1-7 0,0 1 0,0 3 0,0 1 0,1 0 0,-1 3 0,1 0 0,0 3 0,0 1 6,0-8 1,-1 2 0,1 1-1,-1 1 1,0 0 0,1 0 0,-1 0-1,1 0 1,0 0 0,-1 0 0,1 0-1,0 1 1,0-1 0,0 1-7,0-5 0,0 0 0,0 0 0,0 1 0,0-1 0,0 0 0,0 0 0,0 0 0,0 5 0,0-1 0,0 0 0,0 1 0,0-1 0,0-1 0,0 1 0,0-2 0,0 1 0,0-1 0,0 0 0,0 0 0,0-1 0,0-1 0,0 4 0,0-1 0,0-1 0,1 0 0,-1-1 0,0-1-150,1 2 0,-1 0 1,1-2-1,0 0 1,0-3 149,0 2 0,-1-2 0,2-3 0,1-5 491,5 6 1,1-18-247,3-37 1,-4-15 0,-3-14 0,-1-3-157,-1 12 0,-1-1 1,0-3-1,0-1 0,0-1 1,0-1-1,-1-2 0,0-1 1,0-2-1,0 0 1,-1-1-148,1 7 0,-1-2 0,1 0 0,0 0 0,-1-1 1,1-1-1,-1 1 0,0 0 0,0 3 0,0 1 0,0-1 1,1 0-1,-1 1 0,-1-2 0,1 1 0,0 0 0,0 0 0,0-1 0,0 0 0,-1 0 0,1 0 0,0 0 1,-1 0-1,0 0 0,1 0 0,-1 1 0,1-2 0,-1-1 1,1 0-1,-1 1 0,0 1 0,1-1 0,-1 1 0,0 0 126,0-4 1,0 0 0,0-1-1,0 2 1,0 0 0,0 1-1,-1 2 1,1-7 0,0 2-1,0 2 1,0 2 0,1 2-69,-1-8 0,1 5 0,1 5 302,-1-6 0,0 21 1,0 42-303,0 31 0,0-12 0,0 7 0,0 3 0,0-3 0,0 3 0,0 1 0,0 3 0,0-11 0,0 1 0,0 2 0,0 1 0,0 0 0,0 1-71,0 0 1,0 0 0,0 1 0,0 1-1,0 0 1,0 1 0,0-2 0,0 1 0,0 1-1,0-1 1,0 0 0,0 1 0,0-1-1,0 1 0,0 0 1,0 1 0,0-1 0,0 1-1,0 0 1,0-1 0,0 1 0,0-2 0,0 0-1,0 0 1,0 0 0,0 0 0,0-1-1,0 1-5,0-1 0,-1-1 1,1 1-1,0-1 0,0 0 1,0 0-1,1-2 1,-1 2-1,1 1 0,0-2 1,0 0-1,-1-2 0,1 0 321,1 11 1,0-3 0,0 0 0,0-4 81,1 0 1,0-4 0,1-4-1,4-2 1,1-15 0,-1-28-83,4-32 1,-6 10 0,1-6 0,0-3-137,-1 2 0,0-4 0,0-1 0,-1-3 1,0 1-1,0-1 0,-1-2 0,1 0 1,-2-3-181,0 9 1,-1-1 0,0 0 0,-1-2-1,1 0 1,-1 0 0,0 1 0,0-1 0,0 1-1,0-2 1,0 1 0,0 0 0,0 0-1,-1 0-5,1-2 0,0 0 1,-1 0-1,1 0 0,-1 0 1,1 1-1,-1 1 1,1-4-1,-1 1 0,0 1 1,0-1-1,0 2 0,0 0-88,1 5 0,-1-1 0,0 1 0,0 0 0,-1 3 0,1 0 409,0-6 1,0 1 0,0 3 0,0 7 81,0 0 1,0 15 0,0 61-206,0-8 1,0 7 0,0 4 0,0-9 0,0 4 0,0 1 0,0 3 0,0 0-102,0-4 1,0 1-1,0 1 1,0 1-1,0 1 1,0 0-1,0-1 1,0 2 0,0 0-1,0 1 1,0-1-1,0 1 1,0 1-1,0-1-83,0-3 1,0 0-1,0 0 1,0 0-1,0 1 1,0 0-1,0-1 1,0 0 0,0 1-1,0 0 1,0-1-1,0 1 1,0-1-1,0 1 1,0-1-1,0 0-4,0-1 0,0 1 1,0-1-1,0-1 1,0 1-1,0 0 1,0-1-1,0 0 1,1 4-1,-1 1 1,1-1-1,0 0 1,0-1-1,0 0 0,0-1-24,1 2 1,0-1-1,-1 0 1,1-1 0,1-1-1,-1 0 1,1 3 0,0-2-1,1 0 1,1-1-1,-1-3-156,1 3 0,1-2 0,-1-1 0,2-4 173,-1 1 1,1-3 0,0-6 0,7 7 563,-3-45 1,2-35-329,-10 1 1,-2-6 0,1 14 0,-1-3 0,2-2 0,-2-1-75,1 0 0,-2-3 1,1-1-1,-1 0 0,1-1 1,-1 5-1,2 0 0,-2-2 1,1 1-1,-1-1 1,1-1-161,-1 4 1,0-2 0,0 1 0,0-1-1,0 0 1,0 0 0,0 0 0,-1 1 0,0 1-1,-1-1 1,1 1 0,-1-1 0,0 1-1,0-1-5,1 0 0,-2-1 1,2 0-1,-2 1 0,1-1 1,0 2-1,-1 0 1,1-1-1,0 0 0,-1 1 1,1 0-1,0 2 0,-1 0-51,1-2 0,0-1 0,0 2 1,-1 2-1,1 2 454,0-13 1,-1 4 0,2 14-1,1 20 1,-1 36 0,0 23-219,1-13 0,-1 6 0,0 2 0,0 1 1,0-2-1,0 1 0,-1 1 0,1 2 1,-1 1-181,1-7 1,0 2 0,-1 0 0,0 0-1,0 2 1,1-2 0,-1 1 0,1-1 0,0 0-1,0 1 1,0-1 0,0 0 0,1 1-1,-1-1 0,0 3 1,0-1 0,1 0 0,-1 1-1,1-1 1,0 1 0,-1-1 0,0-2 0,1 0-1,0 0 1,0 0 0,0 0 0,0 0-1,0-1 56,0 7 0,0 0 1,0 1-1,0-2 0,0 0 1,0-1-1,0-4 1,0 0-1,0-2 0,0 0 1,0 0-1,0-2-88,0 5 1,-1-2 0,1 0-1,0-2 1,1-2 0,0 12-1,0-2 1,0-5 102,1 2 0,0-6 0,6 1 983,-4-45-656,5-25 1,-8-6 0,-1-6-188,1 6 0,0-2 1,0-4-1,0 1 1,-1-4-1,0-1 1,1-2-223,-1 11 0,0-2 0,0-1 0,0 0 0,0-1 0,0 0 0,-1-2 0,1 0 0,0 0 0,-1 0 0,0-1 0,0-1 0,0 0 0,-1-1 0,0-1 0,0 1 0,0 0 0,0 0 0,0 4 0,0-1 0,0 0 0,0 1 0,0 0 0,-1 0 15,0 2 1,-1-2 0,0 2-1,0-1 1,0 1 0,1 2 0,-1-2-1,0 0 1,1 2 0,0 0-1,0 3 230,0-14 1,1 4 0,-1 7 0,0 6 0,1 16 0,2 48-1,0 5 1,0 8 0,0-6 0,0 3 0,0 4 0,0 0-75,0-3 0,0 3 1,0 1-1,0 0 0,0 0 1,0-4-1,0 0 0,0 0 1,0 1-1,0 0 1,0 0-172,0 2 0,0 0 0,0 1 0,0 0 0,0-1 0,0 1 0,1-1 0,-1-1 0,0 2 0,1-2 0,-1 1 0,1-1 40,0-1 1,0 0-1,0-1 1,0 1-1,1-1 1,0-1-1,0 5 1,1-1-1,0 0 1,1-1 0,0-1 41,2 3 0,0-2 0,1 0 0,0-3 0,2 4 0,-1-2 0,0-4 0,2 6 0,-1-5 0,8 5 0,-11-36 491,-2-24 1,-3-18-296,-1 7 1,0-4-1,0 0 1,0-2 0,0-3-57,1-9 0,-1-2 1,-1-2-1,0 5 1,-3 0-1,1-3 1,-1 0-240,0 5 1,0-2 0,-1 1-1,0-1 1,0-1 0,-1 0-1,0-1 1,-1 0 0,0 0-1,0 1 0,-1-2 1,-1 1 0,-1 0-1,1 0 1,0 0 0,0 3-1,1 0 1,-1 0 0,1 1-1,0 0 76,-1-6 1,1 1 0,-1 1 0,1 1-1,-2-3 1,1 3 0,2 4 513,0-1 1,2 7 491,-1-4-738,3 57 1,0 13 0,3 7 0,0 6-124,0-10 1,0 4 0,0 2 0,0 0 0,0 5 0,0 1 0,0 1 0,0 0-222,0-2 1,0 0 0,0 1-1,0 0 1,0-1 0,0 0-1,0 0 1,0 0 0,0-1-1,0-1-98,0-3 0,0-1 1,0 0-1,0-1 0,0-1 33,0 3 0,0 2 0,0-5 0,0-5 0,2 0 0,1-13 87,1-16 1,-1-43 76,-2 2 0,-2-4 0,1 3 0,0-2 0,0-3 0,0 2 0,1-2 0,-1-2 0,-1-1 0,0 6 0,0-1 0,0 0 0,-1-1 0,1-1 11,-1-4 0,0 0 0,-1-2 0,1 1 0,0 1 0,-1 0 0,2 1 0,-2 0 0,2 0 0,-2 1-11,1 2 0,0 0 0,-1 1 0,1 0 0,0 2 0,0-2 0,0 1 0,0 2 0,2 2 0,-1-1 0,1 3 0,1 5 0,-1-2 0,0 51 0,0 18 0,0 2 0,0 7 0,1 2 0,0-3 0,-1 3 0,1 1 0,0 0 0,1-10 0,1 1 0,-1 0 0,0 0 0,1 1 82,1 1 1,-1 1 0,1 0 0,0 0 0,0-1 0,0 5 0,-1-1 0,0-1 0,1-1-83,0-2 0,-1-2 0,1 0 0,0-2 0,0 4 0,0-1 0,2-4 0,3 6 0,1-5 0,-5-11 0,1-5 0,4-4 0,-8-35 327,1-21 1,0 12 0,1-2-132,-1-8 1,1-4-1,0 7 1,-1-3 0,0-1-34,1-7 1,0-1 0,0-1 0,0 0 0,0-1 0,0 0-197,1 0 1,0-1 0,1 2 0,-2 11 0,0 2 0,0 1 32,4-6 0,-1 4 491,1-3 1,6 53-247,-3 31 1,-4-10 0,0 7 0,-1 2-139,0-3 0,0 2 1,-1 2-1,1 0 1,-1-5-1,0 1 0,1 1 1,-1 0-1,0 0-206,1 4 1,1 0 0,-2 0-1,2 0 1,-1-1 0,-1-5-1,1-1 1,0 0 0,-1-1-1,0-1-42,1 5 1,0 0-1,-1-3 1,1 0-1,1 3 1,1-3-1,0-1-105,3 6 0,1-4 0,-4-13 0,3-4-17,7-3 1,-8-14 262,-3-17 0,-3-18 0,-2 4 0,0-4 0,-2-16 0,1-3 0,1 7 0,-1-2 0,-1-1 0,-1 4 0,-2-2 0,0-1 0,-1 0-99,0 3 1,0 1 0,0-2-1,-1 0 1,0 0 0,-1 1-1,0-1 1,0 1 0,0-1-1,-1 0-11,0 0 1,0-1 0,-2 0 0,2 0-1,-1 2 1,0-5 0,0 1 0,0 0-1,1 3 47,0-6 0,1 2 1,0 3 62,0-7 0,0 9 0,2 18 0,4 30 0,0 14 0,0 20 0,0-16 0,0 4 0,0 13 0,0 5 0,0-8 0,0 2 0,0 1 0,0-9 0,0 1 0,0-1 0,0 2 122,0 2 1,0 0 0,0 0 0,0 0 0,0-4 0,0 1 0,0-1 0,0 0-82,0 10 1,0-1-1,0-1 1,0 4-1,0-5-41,0-10 0,0-6 0,0-5 0,0-50 0,0 3 0,0-4 0,0-8 0,0-3 0,0-2 0,0 0 0,0 9 0,0-1 0,0-1 163,0-4 1,0-1 0,0 0 0,0 2 0,0-1 0,0 1 23,0 1 0,0 0 1,0 1-1,0-8 1,0 2-188,0 9 0,0 3 0,-6-5 0,5 33 0,-3 24 0,3 15 0,1-11 0,0 2 0,-2 0 0,1 2 0,-1 2 0,0 2 0,-2 6 0,0 3 73,2-9 0,1 2 1,0 1-1,0 2 0,0 0 1,-1 2-74,2 2 0,0 2 0,0-1 0,0-5 0,0-2 0,0 0 0,0 12 0,0-4 0,0-9 0,0-7 0,0-8 0,0-34 0,0-10 0,0-17 0,0-6 0,0 18 0,0-1 0,0-2 0,0-2 0,0-3 0,0 0 0,0 3 0,0 1 491,0 1 1,0 2-185,0-16-307,0 38 0,0 25 0,0 16 0,0-3 0,0 3 0,0 2 0,2 8 0,-1 3 0,2 2 0,-2-9 0,1 1 0,-1 1 0,2 1 0,0 1 0,1 0 0,1 2 0,-1 0-99,1-4 1,-1 1 0,1 0-1,0 0 1,-1-1 0,0-2-1,0-1 1,-1-1 0,0 1-1,1-1 11,1 6 1,-1 0 0,2-1 0,-2-2 0,0 2 0,0-2 0,0-4 87,0 1 0,0-7 0,1-8 0,-5-27 0,0-28 0,0-11 0,0 15 0,0-1 0,-1-7 0,-1-2 0,-1-7 0,-1-1 0,0 3 0,-1-1 0,-4 1 0,-1 2 0,3 7 0,1 3 0,-10-13 0,4 15 0,5 32 0,3 13 0,3 8 0,1 5 491,0 2 1,0-4-1,0 1 1,0-5-1,0 2 1,0-5-304,0 5 0,0-1-188,0 10 0,0 12 0,0-20 0,0 1 0,0 5 0,0 1 0,0 3 0,0 0 0,0 4 0,0 3-164,0-11 0,0 2 0,0 0 0,0 0 0,0 1 0,0 0 120,0 1 0,0 0 1,0 1-1,0-2 1,0 0-1,0-1 44,0 0 0,1 0 0,-2-1 0,0-1 0,0 0 0,0 0 0,-1 0 0,1 1 0,0-1 0,-2 16 0,0-2 0,2 0 0,-1-1 0,1 0 0,1 1 0,-3-1 0,2 1 0,-1 0 0,1 1 0,0-13 0,-1 1 0,1-1 0,1 1 0,-1-1 0,0 1 0,-1 0 0,-1 0 0,0 1 0,2 2 0,0 0 0,-1 0 0,0-1 0,-1-1 0,1 1 0,1-1 0,0 0 0,-1-1 0,0-1 0,-1-1 0,1 0 0,-2 13 0,0-2-18,-2-4 0,1-1 0,-1-6 0,1 0 18,2-4 0,-1-2 0,-6 8 0,-6-17 0,-3-34 0,-8-16 0,13 5 0,0-3 0,-2-6 0,-2-3 0,3 2 0,-1-2 0,-2-2-123,1 5 0,-1-1 0,-1-1 0,1-1 0,0-1 0,1 0 0,0-1 0,0 0 0,-2-3 0,-1-1 0,1 0 0,1 1 0,2 3 0,0 1 0,2 0 0,-1 1-17,2 1 1,-1 1 0,0 0 0,2 1 0,-1-3 0,1 1 0,1 3 630,-3-4 1,1 6-425,-6-10-35,13 39 1,-3 14-33,5 9 0,-1 15 0,3-10 0,1 2 0,-2 6 0,-1 1 0,-2 7 0,1 2 0,1 1 0,1 0-167,1 1 0,1 0 0,0-12 0,1 0 0,0 0 167,-1 1 0,1-1 0,1 1 0,-1 14 0,0 0 0,0-3 0,0-1 0,0-6 0,0-3 983,0 13 0,0-35-738,-2-32 1,-2-15 0,-2-2 0,-2-5-239,0 4 0,0-2 1,-2-1-1,-1-1 0,0 0 1,-1-1-149,-3-2 1,-1-1-1,1 0 1,4 9-1,0 0 1,0 0-1,0 0 0,0 0 1,1 0-1,-1 0 1,2 1-1,-3-5 1,1 2-1,1 2-40,-2-8 1,1 9 180,-2 13 0,9 40 0,1 17 0,6 11 0,1-9 0,3 6 0,1 2 0,2 2 0,-3-8 0,0 2 0,1 1 0,1 1 0,0-1 0,0 1 0,0 2 0,1-1 0,0 1 0,0 1 0,1-1 0,0 0-90,1 2 1,1 0-1,1 0 1,-2 0 0,1-1-1,-1-1 1,0 3 0,0-1-1,-1-1 1,0-1-1,-1-2-156,-1 1 0,0-2 0,-1-2 0,0-2 152,1-1 0,-1-2 0,-1-5 0,-1 6 1,-2-57-91,-3 0 1,-1-5-1,0-15 1,0-4 183,0 7 0,0-2 0,0-2 0,0 4 0,-1 0 0,1-3 0,-1 0 0,-1-4 0,0-2 0,0 0 0,0-1 0,0 8 0,1 0 0,-1-1 0,1 0 0,-2 0-71,0 0 1,-1 0 0,0 0 0,0 0 0,0 0 0,1 3 0,0-1 0,1 0 0,-1 2-1,0-1 71,0-7 0,-1-1 0,0 2 0,0 1 0,1-5 0,1 1 0,0 3 0,0 10 0,1 3 0,0 2 0,0-2 0,0 8 0,1 11 0,0 50 0,0-4 0,0 4 0,1-3 0,-1 3 0,1 1 0,-1 5 0,1 1 0,2 1 0,2 2 0,2 0 0,1 1 140,-1-9 0,0-1 1,2 1-1,-2-2 1,2 5-1,1-1 1,-1-3 186,0 2 1,1-5 0,5 4 472,-11-42-800,0-31 0,-5 2 0,-2-8 0,-1-2 0,0 1 0,-1-2 0,-2-3 0,0-3 0,0 8 0,-1-3 0,0-1 0,-2-2 0,0-1 0,-1 0-52,2 9 0,-1-1 0,-1-1 1,1-1-1,-2 0 0,1-1 0,0 1 1,0-2-1,2 1 0,-1 0 0,0 0 1,1 0-1,-1 0 0,1-1 0,0 0 1,0-1-1,0 1 0,0-1 0,0-1 9,1 2 0,-1-1 0,1 0 1,-1 0-1,1 0 0,-1-1 0,1 0 1,0 0-1,0 0 0,0-1 0,0 1 1,1 1-1,-1 0 0,1-1 0,0 1 1,0 0-1,0-1 0,0 0 0,0 0 1,1 0-1,-1 0 0,0 0 0,1-1 5,0 3 0,0 0 0,1 0 0,-1-1 0,0 1 1,1-1-1,0 1 0,0-1 0,0 0 0,0 0 1,0 0-1,1 0 0,-1 1 0,0-2 0,1 1 1,-1-1-1,1 1 0,0-1 0,0 1 0,0-1 1,0 0-1,0 1 0,1-1 0,-1 0 0,0 0 0,1 0 0,-1 0 0,2-1 0,-2 0 0,1-1 0,0 1 1,0 0-1,0 0 0,0 0 0,1-1 0,-1 1 1,0 1-1,1-1 0,-1 0 0,1 2 0,0 0 1,-1-1-1,2 2 0,-2-1 0,1 0 0,1 0 1,-1 0-1,0 1 0,0-1 0,0 1 0,0-1 0,1 1-7,-1-2 0,0 0 0,1-1 1,-1 1-1,1 0 0,-1 0 1,0 0-1,0 0 0,1 1 1,0 0-1,-1 0 0,1 1 1,-1-5-1,1 0 0,0 1 1,-1 0-1,1 0 0,0 1 1,0 0-1,0 1 0,0 0 0,1 1-26,-1-5 1,1 0 0,0 0 0,0 2-1,0 0 1,1 1 0,-1 2 0,0 0 0,0-3-1,0 0 1,0 2 0,0 1 0,1 2-1,-1 1-175,0-8 0,1 2 0,1 3 0,-1 3-82,0 2 0,0 3 0,3 9 658,7 0 1,-4 41-331,-3 25 0,-3-1 0,-1 6 0,0-3 0,0 2 0,0 4 0,0-9 0,1 1 0,0 1 0,0 3 0,0 0 81,-1 1 1,0 3 0,1 0 0,0 1 0,-1 0 0,1 0 0,1-3 0,0 0 0,1 0 0,-1 0 0,1 0 0,-1 0-75,1 0 0,-1 1 0,1-1 0,-1 1 0,0-2 0,1-1 1,0 3-1,1-1 0,-1-2 0,0 1 0,1-3-7,0 5 0,1-1 0,0-3 0,0-2 245,-2 0 1,1-3 0,3-8 0,12-2 81,-8-48 1,-4 0 0,0-5-165,0-14 1,1-6 0,-1 6 0,0-4 0,0-4 0,1-2-99,-2 14 1,1-2-1,1-1 1,-1-1-1,0-1 1,1-1-1,-2 0 1,1 0-1,-1 0 1,1-2-1,-2 0 1,2-1-1,-1 0 1,-1-1 0,1 0-118,-1 4 0,0-1 0,0 0 1,-1-1-1,0 0 0,1 0 0,-1-1 1,1 1-1,-1 0 0,1 2 0,0-3 1,0 0-1,0 0 0,0 0 0,0 1 1,0 0-1,0 1 0,0-1 0,0 1-19,1-2 1,-1 0 0,1 0 0,0 0-1,0 1 1,-1 0 0,1 2 0,0 0 0,0-7-1,1 1 1,-1 0 0,1 2 0,-1 1-1,1 2-126,0 0 0,-1 0 1,1 3-1,0 1 0,0 2 71,2-10 0,1 3 0,0 6 0,-1 4 1,2 10 125,4 18 491,-5 26 1,-10 27-296,0-14 1,0 5-1,0 4 1,0 5 0,0 2-99,0-4 0,0 1 0,0 2 1,0 2-1,1-11 0,0 1 1,0 2-1,0 0 0,0 0 1,1 1-181,-1 4 0,1 1 0,0 0 0,0 1 0,0-1 0,0 0 0,1-1 0,-1-1 0,1 0 0,-1 0 0,2-1 0,-2 1-17,2-4 1,-1 1 0,1 0-1,1-2 1,-2 0 0,1-1-1,1 10 1,0-1 0,1-2-1,-1-3-199,2 1 0,-1-3 1,1-4 624,0 3 1,2-10 0,6-16 163,1-24 1,1-18-296,-7 4 1,-1-5-1,0-4 1,2-4 0,-1-2-88,1 1 0,0-2 0,1-2 0,-1-1 1,-1 5-1,0-1 0,0-1 0,-1 0 1,1-2-200,-2 2 1,0-1-1,0-1 1,1 0 0,-1 1-1,0-1 1,2-5 0,0-1-1,-1 1 1,1 1-1,-1-1-20,-1 2 1,0 0 0,0 0 0,-1 0-1,0 3 1,0-4 0,0 1 0,0 1-1,-1 3 25,1-4 0,0 1 1,-1 8 84,-3 5 0,2 14 0,4 27 0,-6 24 0,-2 14 0,0-11 0,0 4 0,0 4 0,1 1 0,-1-8 0,-1 2 0,0 1 0,1 1 0,0 1 0,0 1 0,0-1 0,0 1 0,0 2 0,1 0 0,0 0 0,-1 1 0,1 1-62,-1-2 1,2 1-1,-2 1 1,1 0-1,0 0 1,0 0-1,0 0 1,0-2 0,-1-2-1,1-1 1,-1 1-1,0-2 1,1 1-1,-1-1 1,0-1-1,0 0 56,0 7 0,0-1 0,-1 0 0,1-1 0,0-1 0,-1-2 1,0-1-1,1 0 0,-1-2 0,0-2 0,0-1 6,0 9 0,0-2 0,0-6 0,0 5 0,0-9 0,0-15 0,0-39 0,0-23 0,0 10 0,1-5 0,-1-4 0,1 4 0,0-2 0,0-2 0,0-1 0,-1 1 0,1-2 0,-1-1 0,0-1 0,1-1-62,-1 7 0,0 0 0,1-2 1,-1 1-1,1-2 0,0 2 1,-1-1-1,1-5 0,-1-1 1,0 1-1,0 0 0,0-1 1,0 1 61,0 6 0,0-1 0,0 0 0,0 1 0,0-1 0,0 2 0,0 0 0,0-2 0,0 1 0,0 0 0,0 2 0,0-1 0,0 1 0,0-2 0,0 0 0,0 2 0,0 0 0,0 2 0,0-11 0,0 3 0,0 5 0,0 4 0,0 17 0,4 29 0,0 37 0,-2-12 0,0 4 0,-2-9 0,0 2 0,0 3 0,0 5 0,0 5 0,0 2 0,0 1 28,0-8 1,0 1-1,0 2 1,0 0 0,0 1-1,0 0 1,0-4 0,0 1-1,0-1 1,0 2 0,0 0-1,0 0 1,0 1-29,0 2 0,0 2 0,0 0 0,0 1 0,0-1 0,0-1 0,0 0 0,0 2 0,0-1 0,0 0 0,0-1 0,0-1 0,0 0 0,0 2 0,0 0 0,0-1 0,0-1 0,0-1 0,0 1 0,0 0 0,0-3 0,0-1-286,0 0 1,0-2 0,0-3 285,0 3 0,0-8 0,0-12 0,-1-34 327,-3-22 1,1-5 0,-1-6-188,1 7 0,-1-2 1,0-2-1,0 2 1,0-2-1,0-3 1,-1 0-52,2 3 0,0-3 1,-2 0-1,2-1 0,-1 1 1,0 6-1,0 0 0,1 0 1,-1 0-1,0 0 1,0-1-180,0 0 1,-1-1-1,0 0 1,1 1 0,0-1-1,0 2 1,0-4 0,0 0-1,0 0 1,1 2-1,-1 0-51,-1-4 1,0 1-1,0 1 1,0 3-1,2-3 1,0 3-1,1 3-55,-1-4 0,2 6 1179,-1-1-492,2 53 1,0 28-329,0-9 1,0 6 0,0-1 0,0 4 0,0 3 0,0 3-89,0-9 1,0 1-1,0 3 1,0 0 0,0 1-1,0 1 1,1-1-1,0 2 1,-1 0 0,1 1-1,0 1 1,0 1 0,0 0-134,-1-7 0,1 2 0,0 1 0,0 0 0,0 0 1,0 0-1,-1-1 0,2 1 0,-2-2 0,1 1 0,0 0 1,0-1-1,0 0 0,-1 0 0,1-1 0,0 0 0,0-1-24,0 2 0,0-1 0,0 0 0,0 0 0,0-2 0,1 0 0,-2 0 0,1 8 0,-1-1 0,1 0 0,-1-2 0,1-2-164,0 0 0,0-1 0,0-2 0,0-2 288,-1 5 0,1-2 0,-1-6-42,0 2 0,0-17 0,0-24 0,0-19 0,0-13 0,1-5 0,0 1 0,0-4 0,0-2 0,0-2 0,-1 8 0,0-2 0,0-1 0,0-1 0,1-2 0,-1 0-62,1 6 1,-1-1-1,0-1 1,1-2-1,-1 1 1,1 0-1,0-1 1,-1 0 0,0-2-1,1 0 1,-1 0-1,0 0 1,0-1-1,0 0 1,0 0-1,0 0 4,0 4 0,0 1 0,0-1 0,0 0 0,0 0 1,0 0-1,0 0 0,0 0 0,0 1 0,0-5 0,0 1 1,0 0-1,1 0 0,-1 0 0,0 0 0,0 1 0,0 0-18,1-4 0,-1 0 1,1 1-1,-1 0 0,1 0 1,-1 1-1,1 1 1,0-3-1,0 1 0,0 0 1,0 2-1,0 0 0,0 1-121,2-3 0,-2 1 1,2 0-1,-1 3 0,1 1 360,0 0 1,1 1 0,0 3 0,1 6 0,1-7 0,5 18 81,7 31 1,-10 15 0,-6 11 0,0 4-200,0 2 0,-1 4 0,0 2 1,-1 2-1,0-10 0,1 2 0,-1 0 1,0 2-1,0 0 0,0 1-117,0-2 1,0 0 0,0 1 0,0 2-1,0-1 1,0 0 0,0 0 0,0 1 0,0 0-1,0 1 1,0 0 0,0-1 0,0 1-1,0-1 0,0 0 1,0-1 0,0 0 0,0 1-1,0-1 1,0 0 0,0 0 0,0 1 0,0-1-1,0 1 1,0-1 0,0 0 0,0 1-1,0 0 0,0 0 1,0 1 0,0 0 0,0 0-1,0-1 1,0 1 0,0 0 0,0-2 0,0 0-1,1 0 1,-1 0 0,0-1 0,1 1-1,0-1 146,-1 0 1,1 0-1,0 0 1,0-1 0,0 0-1,0-1 1,1 0-1,0 2 1,0-1 0,1 1-1,-1-2 1,1-1 0,0-1-67,1 3 1,0-1 0,1-1 0,0-2 0,0-1 0,3 11 0,0-2 0,0-5 481,0 1 1,-1-6-1,3 5 1,1-55-315,-4-33 0,-3 10 1,-2-7-1,1-3-177,-2 10 0,1-1 0,0-3 0,-1 0 0,0-3 0,0 0 0,1-2 0,-2-1 0,1-2 0,0 0 0,-1-1-58,0 8 0,1-1 0,-1-1 0,0-1 0,0 1 1,0-1-1,-1 0 0,1-1 0,0 4 0,0 0 0,0-1 1,-1 0-1,1 0 0,0-1 0,-1 1 0,1 0 0,-2-1 0,2 1 0,-1-1 0,0-1 0,-1 1 0,1 0 1,-1 0-1,1 0 0,0 1 0,-1 0 0,1-3 0,0 0 1,0 1-1,0 0 0,0 1 0,-1-1 0,1 0 0,-1 1 23,0 1 1,-1 0-1,0 0 1,0 0-1,0 0 1,0 1-1,0 1 1,0 1-1,1-6 1,-1 1-1,1 1 1,0 1 0,0 0-1,-1 3 35,1-2 0,0 2 0,0 1 0,0 1 0,-1 2 327,-1-12 1,0 3 0,1 9 655,2-2-865,-5 45 0,5 21 0,2 11-118,-1-5 0,0 2 0,0 4 0,0-5 0,0 2 0,0 2 0,0 2 0,0 1-76,0 0 0,0 3 1,0 1-1,0 1 0,0 1 1,0-1-1,0-4 1,0 0-1,0 1 0,0 0 1,0 0-1,0 1 0,0-1 5,0 3 1,0 1 0,0-1 0,0 1-1,0 0 1,0 0 0,0-2 0,1-1 0,-1 0-1,1 0 1,-1-1 0,1-1 0,0 1-1,0 0-11,-1-2 0,0 0 0,0-1 0,1 1 0,-1-1 0,1 0 0,0-2 0,1 10 0,1-1 0,-1-1 0,1 0 0,0-2 62,-1-4 0,0-1 0,0-2 0,0 1 0,1-3 0,0 3 0,0-1 0,1-2 0,-1-2 511,0 15 1,1-4-247,1-10 1,1-12 0,-5-22 0,2-40-50,-2 5 1,0-6-1,-1-1 1,0-6 0,0-1-176,0 2 0,0-1 0,0-2 0,0-1 0,-1 8 0,1 0 0,0-1 0,0-1 0,-1 0-33,1 4 0,0-2 1,-1 0-1,0 0 1,1 0-1,-1-1 1,0 2-1,-1-1 0,0 1 1,0 0-1,-1-1 1,1 1 11,0-1 0,-2 0 0,1-1 0,-1 2 0,1-1 0,1 1 0,-1-4 0,0 0 0,0 1 0,1 1 0,0 1 0,-1-6 0,-1 2 0,1 1 0,1 2 0,1-2 0,0 2 0,0 3 0,-2 0 0,2 5 0,-1 0 491,2 40 1,0 23-165,0 13 1,0-13 0,0 2-132,0 2 1,0 5-1,0-1 1,0 5 0,0 2-267,0-5 1,0 3-1,0 0 1,0 2-1,0-6 1,0 1-1,0 1 1,0 1 0,0 0 69,0 3 0,0 1 0,0 0 0,0 0 0,0 0 0,1 0 0,0-1 0,0 1 0,-1-1 0,2-1 0,-2 0 0,1-1 0,-1 1 0,1-2 0,0-1 0,1 4 0,0-2 0,0-1 0,1-2 0,0 1 0,-1-3 0,0-1 491,0 6 1,1-8-1,8-13 1,-10-29-165,3-28 1,-2 5 0,1-3-132,-2-10 1,2-4-1,-1 7 1,2-2 0,-1-2-320,-2 5 0,2 0 0,-2-2 0,1-1 0,-1-2 0,1 0 0,-1-1 0,0-1 24,0 7 1,0-1 0,0 0-1,-1-1 1,1 1 0,-1 1-1,0 1 1,1-1 0,-1 1-1,0-1 2,0 2 1,0 0-1,0-1 1,0 1-1,0 2 1,0-4 0,0 2-1,0 0 1,0 3 96,0-5 0,0 3 0,0 4 0,-1-4 0,2 9 0,4 13 0,1 40 0,1 19 0,-2-2 0,-1 6 0,-3-5 0,-1 4 0,3 4 0,0-10 0,0 2 0,2 2 0,-1 1 0,0 2-71,0-6 1,0 1 0,0 1 0,0 2-1,0 0 1,0-1 0,-1 0 0,0 0 0,0 1-1,0-1 1,0 0 0,-1 0 0,1 1-1,0-1-4,0 0 1,0 0-1,0 0 1,0 0 0,0-1-1,-1 0 1,0-1 0,0 3-1,0 0 1,0-1 0,-1-1-1,0 0 1,0-1 74,0 6 0,-1-2 0,-1 0 0,1-1 0,0-1 0,0 3 0,0-2 0,0-1 0,0-2-69,0-4 1,0-1-1,0-1 1,0-2 68,0 3 0,0-2 0,0-7 983,0-2-738,0-42 1,0-14 0,0-10 0,0-4-194,0 5 1,0-2 0,0-3 0,0 0-1,0 1 1,0-1 0,0-2 0,0 0-1,0-1-128,0 2 0,0 0 1,0-2-1,0 0 0,0 0 1,0-1-1,0 5 1,0 0-1,0 0 0,0-1 1,0 0-1,0 0 0,0 0 5,0-1 1,0 1 0,0-1 0,0 0-1,0 0 1,0 0 0,0 1 0,0 0 0,0 1-1,0 0 1,0 0 0,0 0 0,0 0-1,0 1-19,0-6 1,0 1-1,0 0 1,0 0 0,0 1-1,0 2 1,0-1 0,0 1-1,0 1 1,0 2-1,0 1 335,0-1 1,0 1 0,0 2 0,0 3-215,0-2 1,0 3 0,0 8 0,0 5 0,0 34 64,0 19 0,0-7 0,0 3-96,0 5 0,0 3 0,0 1 0,0 4 0,0 3 0,0-4 0,0 3 0,0 1 0,0 1 0,0-5 0,0 1 0,1 0 0,-1 2 0,0 0-82,1-3 0,-1 1 0,1 0 0,0 1 0,-1-1 0,1 1 0,0 1 0,0 0 0,0 0 0,0 1 0,1-1 0,0 1-8,0 0 1,0 1-1,1-1 1,0 1 0,0-1-1,-1 0 1,0 3 0,1 0-1,-1 0 1,0-2-1,0 0-20,0-3 1,1-1 0,-1 0 0,0-2-1,1-1 1,-2 2 0,1-1 0,0-2-1,-1-1 437,-1 1 1,0-1 0,0-3-83,0 6 1,0-9 0,0-18 0,0-28 81,0-17 1,-1 0 0,-1-4-132,-1-8 1,-2-4-1,3 7 1,-1-2 0,0-1-118,-1 4 0,-1-1 1,0-1-1,0 0 1,1-1-1,-1 1 1,1-1-1,-1-1-202,1-2 0,-2-1 0,2 0 0,-1 0 0,1 1 0,0 1 0,1-1 0,-1 1 0,2 0 0,0 0 0,0 0 0,1 2 0,-1 7 0,1 0 0,-1 1 0,1 2 27,1-3 0,0 1 1,0 3 340,0-2 1,0 5 0,0 2 0,0 38 245,0 18 1,0 9-165,0 7 1,0-9 0,0 5-191,0-6 0,0 2 0,0 4 0,0 1 0,0 4 0,0 2 0,0 2-219,0-8 0,0 1 0,0 1 0,0 1 0,0 0 0,0-1 0,0 2 0,0 0 0,0-1 0,0 1 0,0 0 0,0 1 0,0 1 0,0 1 0,0 0 0,0 0 0,0-1 0,0 0 0,1-5 0,-1 0 0,1 0 0,0-2 0,0 1 0,-1-1-28,1 3 1,0 0 0,-1-1 0,1-1-1,0 0 1,1 2 0,0-1 0,1-1-1,-1-2 67,0 1 0,1-1 1,0-2 42,-2 5 0,3-4 491,11 4 1,-9-46-165,5-34 1,1-1 0,-1-6-265,-4 6 1,-1-3 0,0-2 0,-1 3 0,-1-1-1,0-1 1,-1-2-163,-1 5 1,-1-1 0,0-1-1,-1 0 1,0 0 0,0-1-1,0-1 1,0 1 0,-1 0-1,-1-1-11,1-2 1,-1 1 0,0-1 0,-1 1-1,0 1 1,1-5 0,-1 2 0,0 0-1,-1 0-136,-2 2 0,1 1 0,-2 1 0,2 2 573,0 1 1,1 1 0,0 5-1,1-5 1,1 18 0,2 22-1,0 34 1,0-4 0,0 4-188,0-4 0,0 1 1,0 3-1,0 0 1,0 2-1,0 2 1,0 2-240,0-1 1,0 1 0,0 2-1,0 0 1,0 0 0,0 3-1,0 1 1,0 0 0,0 2-1,0-1 17,0-4 0,0 1 0,0 0 0,0 1 0,0-1 0,0 0 0,1-1 0,0-1 0,0 1 0,0-1 0,0 1 0,0-1-8,1-1 1,0 0-1,0 0 1,-1 0 0,2-1-1,-1 1 1,1 5 0,-1 0-1,1-1 1,1 0-1,-1-2 11,2 5 1,-1-1 0,2-2 0,-2-1 0,0-4 0,-1-2 0,0-1-1,-1-1 40,2 4 1,-2-2-1,1-3 1,-2 8-1,0-6 39,0-11 0,1-3 491,5 3 1,-6-62-296,1 5 1,0-6-1,-1 2 1,-2-4 0,0 0-57,-1-5 0,-1 0 1,0-3-1,0 6 1,-1-2-1,0-1 1,-2 0-240,2 4 1,-1 0 0,-1-2-1,1 1 1,-1-2 0,1-1-1,-1-1 1,2 0 0,-1 0-1,0-1 0,1 0 1,0-1 0,0 0-1,1-1 1,-1 2 0,1 2-1,-1 0 1,1-1 0,1 2-1,-1-1-11,1 2 1,0-1 0,1 1 0,0 0-1,-1 3 1,1-5 0,-1 3 0,1 0-1,0 2 437,1 0 1,0 1 0,0 3-83,0-6 1,0 12 0,0 24 0,0 29-37,0 13 1,0-6-1,0 4-209,0 7 0,0 4 0,0-13 0,0 1 0,0 3 0,0 1 0,0-1 0,0 3 0,0 1 0,0 1 0,0-1 0,0 4 0,0 1 0,1 0 0,-1 1 0,1 0-82,-1-4 0,0 1 0,1 0 0,-1 1 0,1-1 0,0 0 0,1-1 0,0-1 0,1 1 0,-1-1 0,1 1 0,-1-1-8,1 0 1,0 0-1,0-1 1,0 1 0,1-2-1,-1 1 1,1 4 0,1 0-1,0-1 1,0-1-1,-1 0-20,-1-2 1,0-1 0,0-1 0,0-1-1,0 0 1,1 5 0,0-1 0,-1-1-1,1-2 273,0 8 1,-1-2 0,2-2 0,-1-8 0,1-1 0,1-2 64,1 4 0,1-5 246,12 5 1,-5-23-475,0-20 0,-4-15 0,-11-20 0,-2 9 0,1-3 0,-2-10 0,-2-4 0,0 9 0,-2-2 0,-1-1-123,1 6 0,0-2 0,-1 0 0,0 0 0,-2-3 0,1 1 0,-1-2 0,1 0 0,1-3 0,0-2 0,1 1 0,0 0 0,-1 1 0,0 0 0,1 0 0,1-1 116,0-1 1,1 0 0,1 0 0,0 1 0,0 4 0,1 2 0,0-1 0,1 3 6,0-9 0,1 2 0,1 2 327,-1 9 1,0 2 0,1 5 163,0-10 1,0 45-165,0 34 1,0-10 0,0 4-132,0 8 1,0 5-1,0-7 1,0 3 0,0 2-307,0-5 1,0 1 0,0 1 0,0 1-1,0-5 1,0 2 0,0 0 0,0 0-1,0 1 20,0 4 1,0 0-1,0 0 1,0 1 0,0 0-1,0-6 1,0 0 0,0 0-1,0 0 1,0 0-1,0 1 0,0 0 1,0 2-1,0-1 1,0 0 0,0 0-1,0-1 1,0 4 0,0 0-1,1 0 1,-1-1-1,1 1-20,-1-2 1,1 0 0,0 1 0,0-2-1,-1 0 1,1 4 0,-1 0 0,1-2-1,0 0-136,1-6 0,0 0 0,0-2 0,0-2 573,-2 3 1,0-2 0,2-5 330,8 15-658,-9-42 0,2-27 0,-1-16 0,-1-3 0,-2-5 0,2 3 0,-1-4 0,-1-1 0,0 11 0,-2-2 0,0 0 0,0 0 53,0-3 0,-1-1 0,0 0 0,0-1 0,0-1 0,-1-1 1,1-1-1,-1 1-53,1 9 0,0-1 0,-2 1 0,2 0 0,0 0 0,0-9 0,0 0 0,1 0 0,-1 1 0,-1 1 0,0-1 0,0 2 0,0 0 0,3 5 0,-1 1 0,1 2 0,1 0 327,-1-3 1,1 1 0,0 2 163,0-8 1,1 7 491,0 11-653,0 33 0,0 30-330,0-13 0,0 5 0,0 0 0,0 5 0,0 1 0,0 8 0,0 3 0,0 3 0,0-12 0,0 3 0,0 1 0,1 0 0,-1 2-82,0-2 0,1 1 0,-1 1 0,1 0 0,0 2 0,0-2 0,0 4 0,1 0 0,-1 0 0,2 1 0,-1 0 0,0-1 6,1-5 0,-1 1 1,0-1-1,1 1 0,0-1 1,0-1-1,0 1 1,1 3-1,0 0 0,0 0 1,1 0-1,-1-1 0,0-1-14,0 0 1,1-1-1,-1 0 1,1-1 0,-1 0-1,1-2 1,0 3 0,0-2-1,1 0 1,0-1-1,0-1 14,0 6 1,1-1 0,0-1 0,-1-1 0,2 5 0,0-1 0,1-2 75,1-9 0,1-1 0,-1-4 0,0 4 0,1-7 0,12-1 0,-9-17 0,-3-18 0,-4-18 0,-7-1 0,0-4 0,0-10 0,0-5 0,-2 6 0,-1-2 0,1-2-110,0 4 1,-1-2 0,0-1 0,0 0-1,-1 5 1,1 0 0,-1-1 0,-1-1-1,0-1 28,1 4 0,0-1 0,0-1 0,-1-1 0,1 1 0,-1 0 0,0-1 0,-1 0 0,0 0 0,1-1 0,-1 0 0,1 0 39,0-3 0,1-2 1,-1 0-1,1 0 1,0 0-1,-1 1 1,1 2-1,0 0 0,0 1 1,0 0-1,1 0 1,0 0 42,1 1 0,0 0 0,1-1 0,1 2 0,-2 1 0,1 0 0,0-2 0,-1 0 0,0 2 0,0 1 0,1 1 0,-1-1 0,1 1 0,1 2 0,-1 2 196,-1-2 1,1 1-1,0 7 1,1-4 0,0 39-184,0 23 1,0-6 0,0 2-14,0 5 0,0 3 0,0 12 0,0 5 0,0-7 0,0 2 0,0 2 0,0-8 0,1 0 0,-1 2 0,0 1-99,1-5 1,-1 2 0,0 0-1,2 0 1,-1 1 0,2 2-1,0 1 1,0-1 0,1 1-1,1 1 0,0 2 1,1 0 0,0 1-1,0 0 1,1-1 0,-1 0-1,1 0 1,-1 1 0,1-1-1,0 0 44,0 0 0,1-1 1,0 1-1,0-2 1,-1 0-1,-1-3 1,0-2-1,0 0 0,-1 0 1,-1-1 54,2 5 0,-1 0 0,-1 0 0,1-3 0,-1 5 0,0-2 0,-1-3 491,-3 4 1,0-4-165,0-11 1,0-7 0,0-14 163,0-26 1,0-19-247,0 12 1,0-3 0,-6-12 0,-2-5-106,2 8 0,-1-4 1,1 0-1,0 6 1,-1 0-1,0-2 1,0-1-251,2-5 1,-1-1 0,1-2 0,-1 0-1,-1 8 1,1 0 0,-1-1 0,0-1-1,1 1 31,0-1 1,1-1-1,0 0 1,0 0-1,0 0 1,-1 2 0,0 0-1,0 0 1,0 0-1,0 0 79,0-7 0,1-1 0,-1 2 0,1 1 0,0 6 0,1 1 0,0 2 0,0 1 327,0-2 1,0 3 0,1 2 163,0-5 1,-1 9-1,0 18 1,3 28-165,-4 18 1,4-10 0,1 1-318,0 6 1,0 2 0,0 8-1,0 4-10,0-11 0,0 3 0,0 2 0,0-6 0,0 1 0,0 1 0,0 1-110,0 5 1,0 1 0,-1 1 0,2 1-1,1-6 1,0 1 0,1 1 0,0 0-1,1 1 11,0 3 1,1 0 0,0 1-1,1 0 1,1 0 0,0-2-1,1 0 1,0 0 0,1-1-1,2 1 0,0 0 1,1 0 0,0 0-1,1 0 1,-1-2 0,-1-4-1,-1 0 1,1-2 0,-1 0-1,0-1 30,0 4 0,0 0 0,-1-1 1,0-2-1,1 2 0,0-1 1,-2-4 559,-2-1 1,-1-5-165,1 11 1,-1-37 0,-5-13 120,0-13 0,0-21-448,1 17 0,-2-5 0,-3-1 0,-3-4 0,-1-1 0,2 3 0,0 0 0,-1-2 0,0-1 0,-3-6 0,0-2 0,-1-2 0,0 0-90,2 5 1,-1 0-1,0-1 1,-1-1 0,2 0-1,0 5 1,1-2 0,0 1-1,0-1 1,0 0-1,0-1 8,-1-2 0,0-2 0,0 0 0,0 1 0,0-1 0,1 0 0,0 2 0,0 0 0,0 1 0,1-1 0,0 0 0,0 1-8,2 1 1,-1 1-1,1-1 1,1 1 0,-1 1-1,0 1 1,1-1 0,-1 1-1,0 1 1,1 1-1,1 1-238,-2-13 0,2 2 0,-1 5 573,1-2 1,0 9 0,3 17 0,0 46 81,0 15 1,-2-8 0,0 4-132,0 5 1,0 4-1,1-5 1,-1 3 0,2 1-307,-1-3 1,1 1 0,0 2 0,1 0-1,-1-5 1,0 1 0,0 0 0,0 1-1,0 1 28,0-4 0,-1 1 0,1 0 0,0 1 0,0 0 0,1-1 0,-1 2 0,2 1 0,-1-1 0,0 0 0,1 2 0,-1-1 0,1 2 0,0 0 0,1 1 0,0 0 0,0-1 0,-1 0 0,1-1 0,1 1 0,-1-1 0,1-1 0,0 1 0,0-1-8,1-2 1,-1 0-1,1-1 1,1 0 0,-1 0-1,0 0 1,1 4 0,1 0-1,-1-1 1,1-1-1,-1 0-51,0 3 1,1 0-1,-1-2 1,1-1-1,3 5 1,0-2-1,1-3 337,-3-5 1,1-3-1,0-1 1,4 6 0,-1-5 198,-2-10 0,-1-3-395,8 4 0,-11-20 0,-2-22 0,-6-15 0,0 5 0,-3-2 0,-2-12 0,-1-5 0,-1 6 0,-2-2 0,1-2 0,2 6 0,0-2 0,0-1 0,0-1-27,0 2 1,0-1 0,-1-1 0,1-1 0,-1 0-1,1-3 1,-1-1 0,1-1 0,0-1 0,-1 1 26,2 4 0,-1 1 0,1-2 0,-1 0 0,0 1 0,1-1 0,0-1 0,0 1 0,1 0 0,-1-1 0,1 0 0,0 0 0,0 0 0,0 0 0,0 0 0,0-1 0,1 1 0,0 2 0,-1-4 0,0 0 0,1 2 0,0 0 0,0 0 0,2 4 0,0 1 0,0 0 0,0 1 0,0 2 0,-2-14 0,0 4 0,1 3 491,2-3 1,0 6-247,1 6 1,-1 16 0,2 27 0,0 25-1,0-10 1,0 4 0,0 13 0,0 5-224,0-8 1,0 1 0,0 3-1,0 0 1,0 3 0,0 2 0,1 2-99,0-10 0,-1 3 1,0-1-1,0 3 0,1-1 1,1 1-1,0-1 1,0 0-1,1 1 0,1 0 1,-1 1-1,0 0 0,2 0 10,-2-2 0,1 1 1,0 0-1,1 0 1,-1 1-1,0 0 1,1-1-1,-1 0 1,1 5-1,1 0 1,-2 0-1,1 0 1,1 0-1,-1-1 0,0 0-10,0-3 0,-1-1 1,2 0-1,-2 0 0,1-1 1,0-1-1,0 1 1,0 3-1,0 0 0,-1 0 1,1-1-1,-1-1 0,1-1-34,-1 3 1,0-2 0,0 0 0,-1-2-1,1 0 1,-1 4 0,1-1 0,-1-1-1,-1-2-87,1 4 0,-1-3 1,1-1-1,0 9 0,1-5 688,2-12 1,0-3 364,5 9-602,0-29 1,-5-19-255,-1-16 0,-11-11 0,1 9 0,-1-3 0,2-12 0,-1-4 0,0 7 0,1-2 0,-2-2 0,1 6 0,1-1 0,-2-1 0,1-1 98,-1 3 0,1 0 0,-2-1 1,1-1-1,0-1 0,-1-5 1,-1-1-1,1-1 0,0 0 1,-1-1-71,2 5 1,-1-1 0,1-1-1,0 1 1,-1-1 0,1 0-1,1 4 1,-1 0 0,1-1-1,-1 1 1,1-2 0,-1 1-1,1 0-99,0-2 1,0-1 0,0 0 0,0 0-1,0-1 1,1 2 0,-1 0 0,1 2 0,0 0-1,1 1 1,-1-1 0,2 2 0,-2-2-1,1 2-19,0-8 1,-1 0-1,1 1 1,0-1 0,0 2-1,0 0 1,1-2 0,0 1-1,0 0 1,0 1-1,1 1 43,0 5 1,1 0 0,-1 1 0,0 1 0,1 1 0,-1-2 0,1 2 0,0 1 0,-1 2-229,1-16 1,0 6 274,0 13 0,0 6 0,0 11 0,0 39 0,0-2 0,0 4 0,0 9 0,0 2 0,0-5 0,0 1 0,0 3 0,2 3 0,0 3 0,0 3 0,1 1 0,0-8 0,0 1 0,-1 1 0,1 1 0,1 1 0,0 0 0,1-2 0,-1 1 0,1 0 0,1 1 0,-1 1 0,1 0 0,0 1-66,0-2 0,0 2 1,1 0-1,0 0 1,-1 1-1,1-1 1,0-1-1,0 0 1,-1 1-1,1-1 1,-1 0-1,0-1 1,1 0-1,-2 0 0,1-1-24,-1 4 1,1 1-1,-1-1 1,0-1 0,0 0-1,-1-2 1,0 2 0,0-1-1,1 0 1,-1-3-1,-1 1-51,1 3 1,0-2-1,0 0 1,-1-2-1,1 5 1,-1-3-1,-1-3 632,2 2 1,0-5-1,3 8 1,3-35-1,-2-22 1,-3-20-296,-4 8 1,-2-5-1,1-1 1,0-4 0,-1-3-88,0 3 0,1-3 0,-1-2 0,-1-1 1,0 2-1,-2-1 0,1-2 0,-1 0 1,-1-1-186,1 1 0,0-2 1,-1 0-1,0-1 0,-1 0 1,0-2-1,0 5 1,-1-1-1,-1 0 0,1 0 1,-1-2-1,0 1 0,0 0 5,-1-3 1,0-1 0,0 0 0,0-1-1,-1 1 1,1 0 0,0 0 0,0 1 0,0 0-1,1 0 1,0 0 0,0 0 0,-1 0-1,2 0 33,-1 1 0,1-1 0,0 0 0,0 0 0,0 1 0,1 1 0,-1 0 0,-1-3 0,1 0 0,0 1 0,0 1 0,0 0 0,1 2 38,0-2 0,0 0 0,1 1 0,0 2 0,0 2 245,0-1 1,0 1 0,0 2 0,2 5 81,0-9 1,0 19 0,-5 38-132,-2 15 1,1 9-1,1 1 1,-1 5 0,0 2-99,0-3 0,-1 2 0,0 2 1,1 2-1,4-12 0,0 1 1,0 1-1,1 1 0,0 0 1,0 1-170,0-2 1,1 0 0,-1 1 0,1 1-1,0-1 1,0 1 0,0 0 0,1 3 0,-1 0-1,1-1 1,0 2 0,1-1 0,-1 1-1,1 0 5,1-4 0,0 0 1,0 2-1,0-2 1,0 1-1,0 1 1,0-2-1,0 0 1,0 5-1,0 0 1,0-1-1,0 0 1,0-1-1,0 1 0,0-1-10,0-1 0,0 0 1,0-1-1,0 0 0,0 0 1,0-1-1,0 0 1,1 2-1,0-2 0,0 1 1,0-2-1,0 1 0,1-1-34,-1 5 1,2 0 0,-1 0 0,1-2-1,-1-1 1,1 6 0,-1-2 0,1-2-1,0 0-31,1-5 1,0 0-1,-1-3 1,2 0-1,0 4 1,0-2-1,1-3 468,1 1 1,1-5 0,6 3 655,-6-25-739,-3-41 1,-5-9 0,0-9-245,0 14 0,0-2 0,0-2 0,0-1 0,-1 0 0,-1 0 0,0-3 0,0-1 0,0-1-71,-1 1 1,1-2 0,-1-1 0,0-1-1,-1 0 1,0-1 0,0 8 0,0-1 0,-1-1-1,0 0 1,0 0 0,0-1 0,-1 0-1,-1-1 19,1 3 0,0-2 0,-1 1 1,-1-1-1,1 0 0,-1-1 0,1 0 1,-1 0-1,1 0 0,0 0 0,1 0 1,-1-1-1,0 0 0,1 0 0,0 0 1,-1-1-1,0 0 0,1 0 0,0 0 9,-1 1 0,1 0 0,-1-1 1,1 1-1,0-1 0,-1-1 0,1 1 1,0 0-1,0-1 0,0 1 0,0-1 1,1 3-1,0 0 0,0 0 0,0 0 1,0-1-1,0 1 0,0-1 0,1 0 1,0 1-1,-1-1 0,1 0 0,-1-1 5,1 3 0,1-1 0,-1 0 0,0 0 0,1 0 1,-1-1-1,0 1 0,1-1 0,0 0 0,-1 1 1,2-1-1,-2 1 0,1-1 0,0 1 0,0-1 1,0 1-1,0-1 0,0 0 0,1 0 0,-1 1 1,0-1-1,1 0 0,-1 1 0,0-1 0,1 0 0,0 0-2,0 0 1,-1-1 0,1 1-1,0-1 1,-1 1 0,1-1-1,0 1 1,0 0 0,0-1-1,0 1 1,1 0 0,-1 0-1,0 0 1,0-2 0,1 1-1,0-1 1,-1 1 0,1-1-1,0 1 1,0 0 0,0 1-1,0-1 1,0 0 0,0 1-1,0 0-5,1-2 1,-1 0 0,0 0 0,0 0 0,0 0 0,1 1 0,-1 0 0,0 0 0,1 1 0,-1 1 0,1 0 0,-1-3 0,1 0 0,0 1 0,-1 0 0,1 2 0,0-1 0,-1 2 0,1 0 0,0 1-2,0-5 0,0 1 0,0 1 0,0 0 0,0 2 0,0 2 1,0 1 45,0-4 0,0 1 0,0 3 0,0 4 0,0 6 0,0-4 0,0 18 0,0 43 0,0 1 0,1 7 0,-2 2 0,-2 8 0,-2 4 0,0 1 0,0-5 0,0 2 0,0 2 0,0 2 0,2-8 0,1 1 0,-1 2 0,2 1 0,-2 1 0,1 0 0,1-6 0,0 1 0,0 0 0,0 1 0,0 1 0,0-1 0,1 1 0,-1-1 0,0 1 0,1-1 0,0 1 0,-1 1 0,1-1 0,0 0 0,0 0 0,0 1 0,-1 2 0,1 0 0,0 0 0,0 0 0,0 1 0,0-1 0,1 0 0,-1-1 0,0-1 0,0-1 0,0 0 0,0 1 0,0-2 0,0 1 0,0-1 0,1 0 0,-1 3 0,0-1 0,1 0 0,0 1 0,-1-2 0,1 0 0,-1-1 0,1 4 0,0 0 0,0-1 0,0-1 0,0 0 0,1-2 109,0 2 0,0-1 0,0-1 0,1-1 1,-1-3-1,1 0 0,-1-1 0,1-3 1,1-2 381,1 16 1,1-7-1,5 3 1,0-38-165,1-28 1,-3-9 0,-2-5-188,0-1 0,0-3 1,-2-2-1,0-2 1,-1-2-1,0-3 1,-2-1-217,1 9 0,-1-2 1,0-1-1,0 0 0,-1-2 1,1 1-1,-1 3 1,0-1-1,1-1 0,-2 1 1,1-1-1,0-1 0,-1 0 14,0 2 1,0 0-1,0-1 1,0 0-1,0-1 1,0 1-1,0-1 1,0 0 0,0 0-1,0-1 1,0 0-1,0 0 1,0-1-1,0 1 1,0 0-1,0-1 58,0-1 1,0 1-1,0-2 1,0 1-1,0 0 1,0 0-1,0 0 1,0 0-1,0 2 1,0-1-1,0 1 1,0 1-1,0-1 1,0 0-1,0 1 1,0 0 3,0-5 0,0 0 0,0 0 0,0 1 0,0 0 0,0 1 0,0 1 0,0-2 0,0 1 0,0 0 0,0 1 0,0 1 0,0 1 0,0-5 0,0 0 0,0 1 0,0 2 0,0 3 0,0-1 0,0 2 0,0 2 0,0 3 451,0-12 0,0 8-451,0 6 0,0 54 0,0 15 0,0 7 0,0 5 0,0-5 0,0 3 0,0 0 0,0 1 0,0 1 0,0 1 0,0-10 0,0 0 0,-1 1 0,1 1-111,-1 2 0,1 2 0,-2-2 0,1 0 1,-1 8-1,1-1 0,-1-4 111,0-8 0,-1-3 0,0-2 0,1 4 0,-1-8 983,3-14-492,0-32 1,-3-18-247,0 12 1,2-3 0,-1-9 0,0-2-83,2-7 1,0-2 0,0 13-1,0-1 1,-1 0 32,0-3 1,0 0-1,-1 1 1,0-11 0,-1 3 294,0 9 1,-2 2-1,-2 9 1,4 3-1,17-4 1,18 3-247,-2 9 1,4 2 0,4-4 0,1 0-67,7-3 1,-1-1 0,-7 1 0,-2-2-180,-2 1 0,-3-1 0,-8 0 0,-4 0 491,8-16 1,-13 3-182,-10 6 1,-3 5-311,-1 2 0,-16-1 0,-11 2 0,-6-2 327,-8 1 0,-9-2-327,21 10 0,-2-1 0,-1 0 0,-1-2 0,-7 0 0,0 0 0,-2-1 0,0-1-242,-7 0 0,-1 0 0,0 2 0,-1 1 242,13 5 0,1 1 0,-1 0 0,-1 0 0,0 0 0,0 1 0,-2 1 0,-1-1 0,0 1 0,2 2 0,0 0 0,0 1 0,1 1 0,0 1 0,0 1 0,-15-2 0,2 2 0,0 2 0,2 0 0,7 0 0,2 0 0,3 0 0,0 0 0,8 0 0,0 0 0,-19 0 0,16 0 0,7 0 0,19 0 0,22-4 0,23-2 0,-7-1 0,2 0 0,6-2 0,2-1 0,13 0 0,3-1 0,-10 0 0,3 0 0,1 1 0,-8 3 0,1 0 0,2 0 0,0 0-123,6-2 0,1-1 0,1 0 0,-1 1 0,-2 1 0,0 1 0,-1-1 0,0 1 6,-2 0 1,-1 0 0,-1-1 0,-1 2 0,2-2 0,-2 2 0,-4 0 116,4-1 0,-6 1 0,11 0 0,-53 6 0,-19 10 0,-27 10 0,15-9 0,-3 2 0,-9 2 0,-3 1 0,11-5 0,-2-1 0,-1 1-141,-7 1 1,-2-1-1,0 0 1,8-2-1,-2 1 1,-1-2-1,0 0 18,-3 0 0,-3-1 0,1-1 0,-1 1 0,-3 0 0,0-1 0,-1 0 0,0-1 88,-2-1 0,-2-1 1,1 0-1,2 0 1,3 0-1,1 1 1,1 0-1,1 0 35,3-2 0,1 2 0,1-1 0,1 0 0,-6 0 0,1 1 0,4 0 0,-7 6 0,6-1 0,8-3 0,6 2 0,6 7 0,14-7 0,35 0 327,15-8 1,-7 0 0,5 0-132,7 0 1,5 0-1,-8 0 1,3 0 0,1 0-133,9 0 0,3 0 0,2 0 1,-7-1-1,1 0 0,2 0 0,1 0-163,-5 0 1,2 0 0,1 0-1,0-1 1,0 1 0,1-1-1,0 0 1,1 1 0,-1-1-1,1 0-11,0 1 1,2-1 0,-1 0 0,-1 0-1,-2 0 1,3 0 0,-2 0 0,-3 0-1,-3-1-218,2 1 0,-5 1 0,-3-2 819,1-1 1,-8 0-330,-9 3 0,-40-2-162,-19 6 0,5 1 0,-3 3 0,-9 1 0,-3 2 0,-10 2 0,-4 1 0,12-3 0,-2-1 0,-1 1 0,-1-1 0,-1 1 0,-1-1-141,-5-2 1,-1-1-1,0 0 1,13-3-1,1 1 1,-1-1-1,-1-1 10,0-1 0,-1 0 1,1-1-1,-1 1 0,-11 1 1,0 0-1,1 1 131,4-1 0,1 1 0,3 1 0,5-1 0,2-1 0,2 2 491,-8 3 1,3-1-1,9-3 1,5 0 491,6 5-586,25-6 1,33 1-398,15-3 0,-16 0 0,1 0 0,5 0 0,2 0 0,10 0 0,5 0 0,-14 1 0,3-1 0,0-1 0,7 0 0,1 0 0,1 0-34,-10-1 0,1 1 0,1-1 1,0 0-1,0-1 0,1 1 1,-1-2-1,0 0 34,3 1 0,0-1 0,0 0 0,-3 0 0,8-1 0,-3 1 0,-3-1 0,-5 1 0,-3 0 0,-1 0 0,7-2 0,-7 1 0,-3 0 0,-28 1 0,-26 4 0,-14 0 0,-10 0 0,14 0 0,-2 2 0,-4 1 0,-4 0 0,-13 0 0,-5-1 0,12 1 0,-3 1 0,-2-1 0,7-1 0,-2-1 0,-2 0 0,0 0-123,-5 0 0,-1-2 0,-1 1 0,1 0 0,0 0 0,1 0 0,0 0 0,0 0-18,0 0 1,-1 0-1,1 0 1,1 0-1,-7 1 1,4 1-1,2-1-19,9 1 1,3 0 0,2 0 486,-8 2 1,8 1 0,6 7 655,24-3-817,22-2 1,28-7-167,-14 0 0,3 0 0,11 0 0,5 0 0,-9 0 0,3 0 0,1 0 0,12 0 0,2 0 0,2 0-110,-7 0 1,3 0 0,1 0 0,0 0-1,-7 0 1,1 0 0,0 0 0,0 0-1,1 0 11,4 0 1,0 0 0,0 0-1,-1 0 1,0 0 0,-5 0-1,-1 0 1,0 0 0,-1 0-1,-1 0-42,10 0 1,-2 0-1,-1 0 1,-3 0-1,2 0 1,-4 0-1,-3 0 632,0 0 1,-7 0-80,-3 0 0,-42 1-412,-23 2 0,-12 0 0,-3 3 0,15-5 0,-2 1 0,-3 1 0,-2 0 0,-12-2 0,-5 0 0,12 0 0,-2 0 0,-2 0 0,-8 0 0,-3-1 0,-1 0-123,9 1 0,-1-1 0,-1 0 0,0-1 0,-3 1 0,0 0 0,0 0 0,-1 0 13,9 1 1,-1-1 0,-1 0 0,1 0-1,0-1 1,-10 1 0,1-1 0,0-1-1,1 1 20,3 0 0,0-1-1,1 1 1,1-1 0,4 0 0,0 0 0,1 0 0,3 0 286,-6 0 1,3 0-1,1 0 1,-8 0 0,5 0 294,14 2 1,5 0 491,10 0-932,63 0 1,-11 0 0,5 0-52,16 0 0,4 0 0,-15 0 0,1 0 0,2 0 0,7 0 0,1 0 0,2 0 0,-10 0 0,1 0 0,1 0 0,1 0-110,3 0 1,2 0 0,0-1 0,2 2-1,-9 0 1,1 1 0,2 0 0,-1 0-1,1 0 11,3 1 1,1 0 0,0 1-1,0-1 1,-1 0 0,-3 0-1,0 0 1,0-1 0,0 2-1,-1-1-24,-3 0 0,1 1 0,-2 1 0,0-2 0,-3 1 0,16-1 0,-2 0 0,-5 0 614,6 2 1,-6 0-323,-11-5 0,-15 2 1,-26 3-1,-15-4-73,-11 2 1,-17 1-97,-7 3 0,19-2 0,-2 1 0,-5-1 0,-3-1 0,-12 1 0,-3-1 0,11-2 0,-2 0 0,-1 0 0,-4 0 0,-1-1 0,-1 1-141,10 0 1,-1-1-1,0 1 1,1 0-1,-14-1 1,1 0-1,-1 0 18,13 0 1,-1-1-1,0-1 1,1 1 0,-11 0-1,2 0 1,0 0 122,3 0 0,2 0 0,1 0 0,6 1 0,1-1 0,2 0 491,-9 2 1,5 0-165,10 0 1,5 1 0,6 2 163,37-2 1,17-2-345,25-1 0,-24 0 1,0 0-148,4 0 0,2 0 0,13 2 0,3 0 0,-11-2 0,2 1 0,1 0 0,3 1 0,2-1 0,1 1-141,3-1 1,1 0-1,0 0 1,-13-1-1,0 1 1,-1-1-1,1 0 8,0 1 1,1-1 0,-2 1 0,0 0 0,7 0 0,0-1 0,-3 0 132,12 0 0,-4 0 491,-10 0 1,-7 0-1,-8 0 1,-27 0-99,-33 0 0,-3 0-393,-1 0 0,-7 0 0,-4 0 0,12 0 0,-4 0 0,-6 0 0,-5 0 0,6 0 0,-4 0 0,-3 0-123,6 0 0,-2 1 0,-1-1 0,-1-1 0,-7-1 0,0 0 0,-2-1 0,0 0 24,5-1 1,-2 2 0,1-2-1,-1 0 1,1-1 0,2 0-1,0-1 1,1 0 0,0-1-1,0-1-11,1 1 1,-1-2 0,1 0 0,1 0-1,1 0 1,-6-2 0,2 0 0,1 0-1,2-1 68,-7-3 1,2 0 0,2 1 0,8 3 0,0 0 0,2 1 286,-8-3 1,2 1 0,11 5 0,2 1 189,3 0 1,3 0-436,-7-5 0,17 1 0,27-2 0,16-1 0,4 4 0,6 1 0,14 0 0,6 0 0,-8 0 0,3-2 0,2 0-110,-5 1 1,2 0 0,1 1 0,1 0-1,-5 0 1,0 1 0,2 0 0,0 1-1,1 0 11,5 0 1,1 1 0,0 0-1,1 0 1,0 1 0,-1 0-1,1 0 1,0 0 0,0 1-1,0 0-11,0 1 1,1 0 0,0 0 0,-2 1-1,-1-1 1,1-1 0,0 1 0,-3-1-1,-3 2 8,2-2 1,-3 2-1,-6-2 347,3-1 1,-8 0 0,-14-2 0,-38 4 81,-18 1 1,1 0 0,-3 2-142,-10-1 1,-3 0 0,7 0 0,-2 0 0,-1 0-187,-5 0 0,-2 0 0,0 0 0,-4 0 0,0 0 0,-2 0-123,11 0 0,0 0 0,-1 0 0,0 0 0,1 0 0,0 0 0,0 0 0,0 0 0,-3 0 0,-1 0 0,0 0 0,2 0 0,1-1 0,1 0 0,0 0 0,0-1 91,-12 0 1,-1 0-1,3 0 1,4-2-1,2 0 1,1 0-82,7-2 1,0 1-1,2 0 1,-15-2-1,2 1 113,2 1 0,2 1 0,8-1 0,2 1 491,5 3 1,2-1 491,-14-1-656,28 3 1,39-2 0,15 0-258,11-1 0,7 0 0,-6-2 1,2-1-1,2 0-70,-9 1 0,-1-1 0,3 1 0,-1-1 0,9 0 0,1-1 0,2 0 0,1 0-99,-6 1 1,2 0 0,0-1-1,1 1 1,-1-1 0,1 2-1,1-1 1,0 0 0,0 0-1,1 0 12,-7 1 0,1 0 0,0 0 1,0-1-1,0 1 0,-2 0 0,4 0 1,-1-1-1,-1 2 0,-2-2 0,-1 1 87,5-1 0,-1 0 0,-3-1 0,-1 1-163,2-1 0,-2 1 0,-7-2 163,-6-2 0,-8 1 0,-6 0 0,-30 6 0,-11 1 0,-13 2 0,-9 0 0,13 2 0,-1 1 0,-7 0 0,-2 0 0,-8 3 0,-2-1 0,8 0 0,-2-1 0,-2 0 0,-1 0 0,-1 0 0,-1-1-141,-6 0 1,-2-1-1,-1 0 1,14 0-1,-1-1 1,0 1-1,0 0 37,-2-1 1,-1 0-1,0-1 1,2 1 0,-13 1-1,2 1 1,0-1 103,4 1 0,-1-1 0,3 0 0,4 0 0,1 0 0,1 1 245,-14 0 1,2 0 0,5 1 0,3 0-1,9-3 1,2 1 0,5-1 0,3 1 737,-16-2 0,5 0-153,30 0-830,37 0 0,29 0 0,-9 0 0,4 0 0,-11 0 0,2 0 0,1 0 0,8 0 0,2 0 0,2 0 0,-6-2 0,3 0 0,1-2 0,1 1-99,-6 1 1,2 0 0,0-1-1,1 0 1,0 1 0,4-1-1,1 0 1,1 0 0,-1 0-1,2 1 9,-8 1 1,2 0-1,0 0 1,0 0 0,-1 0-1,-2 0 1,5 0 0,-2 0-1,-1 0 1,-1 0-1,0 1 66,6-1 0,-1 1 0,-1 1 1,-4-1-1,4 0 0,-3 0 0,-5 0 76,-2 0 1,-5 0-53,14 0 0,-57 0 0,-20 0 0,-27 4 0,16-1 0,-3 0 0,-5 1 0,-3 0 0,8-2 0,-1 0 0,-2 0 0,-3 0 0,-2-1 0,-1 0-164,-5-1 0,-1 0 0,-1 0 0,-2 0 0,0 0 0,-1 0 58,12 0 0,-1 0 1,0 0-1,1 0 0,-13 0 1,0 0-1,1 0 106,2 0 0,1 0 0,0 0 0,6 1 0,0 1 0,2-1 196,4 1 1,1 0-1,3 1 1,-13 2 0,2 2 48,4 1 1,3 0 0,6-3 0,2 0 737,-19 5-194,13-3-789,27-2 0,24 0 0,22-5 0,21 0 0,-18 0 0,4 0 0,10 0 0,3 0 0,-11 0 0,2 0 0,1 0-65,8 0 1,1 0-1,2 0 1,-11 0-1,1 0 1,1 0 0,0 0 64,5 0 0,0 0 0,0 0 0,1 0 0,-1 0 0,0 0 0,0 0 0,0 0 0,-2 0 0,1 0 0,-1 0 0,0 0 0,-5-1 0,1 0 0,-2 0 0,0-1 0,8 0 0,-1 0 0,-3 0 0,-6 0 0,-1 1 0,-2-1 124,11-2 1,-2 1-1,-8 2 1,-3 0-125,19-2 0,-14 2 0,-11 1 0,-11 0 0,-14 0 0,-25 0 0,-15 0 0,-9 3 0,-2 0 0,12 2 0,-2 1 0,-12-1 0,-5-1 0,9 0 0,-2 0 0,-3 0-2,6-1 1,-1-1-1,-2 0 1,1 0-1,-3 0 1,0 0-1,-1-1 1,1 0 1,-4 1 0,-2-1 0,2 1 0,1 0 0,5-1 0,1 0 0,0 1 0,1-1 0,-10 0 0,1 1 0,2 1 0,8 1 0,2-1 0,2 1 0,-5-2 0,3 2 0,-13 6 0,42-8 0,26 1 0,23-3 0,7 0 0,12 0 0,-19 0 0,4 0 0,3 0 0,4 0 0,-10 1 0,2 1 0,1 0-164,6 0 0,2 0 0,0 0 0,5 0 0,0-1 0,1 1 41,-10 0 0,-1 0 0,1-1 0,-1 0 0,0 0 0,-1 0 0,0-1 0,0 0 117,13 2 1,-1-1 0,-2 0 0,-6-1 0,-1 1 0,-2-1 496,14 0 1,-4 0-1,-12 0 1,-8 0-266,-16 0 1,-43 0-227,-33 0 0,26-2 0,1 1 0,-15-3 0,10 1 0,-2-1 0,-10 1 0,-5 0 0,7-2 0,-3-2 0,-2-1-110,4 1 1,-2-1 0,-2 0 0,0 0-1,6 0 1,-1-2 0,-1 1 0,-1-1-1,0 0 11,-5-2 1,-2-1 0,1-1-1,-1 0 1,1 1 0,5 0-1,-1 0 1,1-1 0,0 1-1,0-1-11,3 1 1,-2-1 0,1 1 0,1 0-1,1 0 1,-2 0 0,0 0 0,2 1-1,1 1 437,-5 1 1,3 0 0,2 2-194,-8-3 0,6 2-134,-10 4 0,37 1 0,14 4 0,30 0 0,8 0 0,-5 0 0,3 0 0,6 0 0,4 0 0,10 0 0,4 0 0,-11 0 0,2 0 0,1 0 0,-5 0 0,0 0 0,1 0 0,2 0 24,4 0 0,2 0 0,1 0 1,0 0-1,-6 0 0,0 0 1,2 1-1,0-1 0,0 1-24,3 0 0,0 0 0,2 0 0,-2 1 0,0-1 0,6 0 0,-1 1 0,0-1 0,-2 1 0,-6 1 0,-1 0 0,-1 1 0,-2-1 21,5 0 1,-1 0-1,-7 1-21,-4 2 0,-6 2 0,3 5 0,-35 3 0,-10-2 0,-23-8 0,-4 0 0,5-2 0,-3 0 0,-5 2 0,-2 0 0,4-1 0,0-1 0,-3 1 0,-5 0 0,-2 0 0,-2 0 0,-3 0 0,-2 1 0,-1-2 122,10-1 1,0 0 0,0 0 0,-1 0 0,-1 1 0,1-1 0,0 0 0,-1 1-109,0 0 1,-1-1-1,1 2 1,0-1-1,2 0 1,1 1 0,1-1-1,0 0-14,-10 2 0,1-1 0,1 0 0,5 0 0,2 0 0,0 0-94,5 0 0,2 1 0,-1-2 1,-13 2-1,2-1 94,7 0 0,3-1 0,3-1 0,1-1 0,-20-2 0,9 0 0,13 0 0,17 0 0,19 0 491,21 0 1,17 0-247,-11 0 1,2 0 0,11 0 0,2-1-129,10 0 1,2 0 0,-11-2 0,1 0 0,2 0-259,5 0 1,2-2-1,0 0 1,-11 1-1,1-1 1,1 0-1,0 0 18,2 0 0,2 0 0,-1 1 0,0-1 0,-2 0 0,-1-1 0,0 1 0,-1 0 103,2 0 0,0 0 1,0 1-1,-2-1 1,11 0-1,-1 0 1,-1 0-94,-6 1 0,1 0 0,-3 0 0,-5 1 0,-2 0 0,-2 0 113,7-1 0,-4 1 0,16-1 0,-14 4 0,-34 0 0,-7 0 0,-19 0 0,-10 0 0,-18 0 0,12 0 0,-4 0 0,-11 0 0,-4 0 0,11 1 0,-1 0 0,-1 0 56,-6 0 1,-2 0-1,-1 0 1,-3 1 0,-1 1-1,0-1-56,10-1 0,1 0 0,-1-1 0,1 1 0,-11 0 0,0 0 0,1 0 0,0-1 0,0 0 0,1 0 0,5 0 0,1 0 0,2 0 43,5 0 1,1 0 0,3 0 0,-16 0 0,3 0-44,10 0 0,2 0 0,6 0 0,0 0 0,-24 0 0,11 0 0,4 0 0,8 0 0,11 0 0,11 0 491,2 0 1,35 0-165,13 0 1,-4 0 0,5 0-275,6 0 0,5 0 0,-8 0 1,4-1-1,2 1-53,-6-1 0,0 1 0,2-1 0,2 0 0,8-1 0,1-1 0,3-1 0,0 1-99,-5 0 1,1 0 0,1 0-1,1 0 1,-1 0 0,-1-1-1,1 1 1,-2-1 0,2 1-1,-1 0-11,0 0 1,0 1 0,-1-1 0,0 1-1,-2-1 1,6 1 0,-2-1 0,-2 1-1,-2-1-218,3-1 0,-1-1 0,-5 1 21,10 1 1,-8 0 306,-5-1 0,-41 4 0,-56 0 0,14 0 0,-4 0 0,6 0 0,-3 0 0,-2 0 0,-6 0 0,-3 0 0,-1 0 0,9 0 0,-1 0 0,-1 0 0,0 0-123,-6 0 0,0 0 0,-1 0 0,0 0 0,-2-1 0,-1 0 0,-1 0 0,1 0 0,-3 0 0,-1-1 0,1 0 0,1 0 0,4 0 0,1-1 0,1 0 0,0 0 36,2 0 1,2 0 0,0-1-1,1 1 1,-9 0 0,3 0-1,0 1 283,7 1 1,1 0-1,1 0 1,-13 0 0,3 1 48,11 0 1,3 0 0,6 0 0,2 0 737,-15 0-974,14 0-9,25 0 0,32 0 0,10 0 0,-7 0 0,2 0 0,6 0 0,3 0 0,6 0 0,3 0 0,-9 0 0,2 0 0,1 0 163,4 0 1,1 0 0,1 0 0,5 0 0,2-1 0,0 1-162,-11-1 1,1 0 0,-1 1 0,1-1 0,0 0-1,0 0 1,1-1 0,0 0-3,1 0 0,0 0 0,1 0 0,-1-1 0,-1 1 0,0-1 0,0 1 0,-2 0 0,1-1 0,-2 1 0,0-1 0,0 1 0,14 0 0,-1 0 0,-1 0 0,-1 0 0,-1-1 0,0 2 0,-2 0 0,-1 0 0,0 1 0,-2-1 0,0-1 0,1 2 0,-2-1 0,0 1 0,-1-1-92,-2 1 0,-1 0 0,0 0 1,-1 0-1,1 0 0,-2 0 92,-3 0 0,0 0 0,0 0 0,0 0 0,-1 0 0,1 0 0,4 0 0,0 0 0,0 0 0,-3 0 0,0 0 0,0 0 0,2 0 0,0 0 0,-1 0 0,9 1 0,-4 0 0,-14 0 0,-4 1 0,15-1 0,-10 7 0,-20 1 983,-3 2-492,-15-2 1,-3-5-1,-7-4 1,4 4-338,-8-1 1,5 0-155,-13-3 0,-13 0 0,11 0 0,-3 0 0,-5 1 0,-4 1 0,-8 0 0,0-1 0,5 1 0,1 0 0,0 0 0,2-1 0,7 0 0,1-1 0,3 2 0,0 0 0,-22-1 0,10-1 0,5 0 0,6 0 0,0 0 0,4 0 0,1 3 0,3 0 0,4 3 0,0-3 0,0 5 0,-4-7 0,1 2 0,4 2 0,1-4 0,1 3 0,-2-4 0,21 0 0,11 0 0,20 0 0,0 0 0,3 0 0,1 0 0,13 0 0,-17 0 0,1 0 0,0 0 0,2-1 0,3 0 0,3-1 0,9 1 0,2 0-164,-13-1 0,1 0 0,0 0 0,-1 0 0,0 0 0,-1-1 151,16-1 1,-2-1 0,-8 0 0,-4 1 12,-8-1 0,-3 0 0,16 0 0,-30 1 0,-12 4 0,-26 0 0,6 0 0,-12 0 983,11 0-958,8 4 0,-2 9-25,10 5 0,0 13 0,0 3 0,0-7 0,0 3 0,0 6 0,0 3 0,0 5 0,0 3-164,0-11 0,0 2 0,0 0 0,0 2 0,0-1 0,0 1 23,0 4 0,0 1 0,0-2 0,0-2 0,0-2 0,0 0 141,0-1 0,0 0 0,0-1 0,0-4 0,0-1 0,0-1-122,0 15 0,0-1 1,1-5-1,2-1 122,-1 1 0,-1-1 0,4-5 0,0-1 0,-1-5 0,-1 0 0,2 17 0,-1-7 0,1-14 0,-2-2 0,2-9 983,-5-8-717,0-31 1,-2-5-1,1-6-266,-1 1 0,0-2 0,-2-4 0,1 4 0,0-3 0,0-1 0,-2-1-99,1 3 1,-2-1 0,1-1-1,-1 0 1,1 1 0,0 0-1,1 1 1,0 0 0,0 0-1,0 0-24,-2-8 0,2 1 0,-1 0 0,1 1 0,-1 5 0,1 0 0,0 2 0,1 1-41,2-4 0,0 1 0,-1 2 0,1 3 0,0 2 0,0 1 161,0-11 0,2 3 0,-1 6 1,0 2 2,0-14 0,-4 10 0,0 19 0,0 7 0,-6-1 0,3 11 491,-5 1 1,6 12-165,2 13 1,-3 2 0,-3 4-188,0-3 0,0 4 1,-1 2-1,0 1 1,-1 3-1,0 2 1,-1 2-231,2-2 1,-2 3-1,1 2 1,0 0 0,0 1-1,2-5 1,0-1 0,0 2-1,0 0 1,1 1-1,-1 1 14,2-4 0,0 2 1,1 1-1,-1-1 0,1 1 1,0-1-1,0 0 1,0 2-1,0 0 0,1 0 1,0-1-1,1 0 0,0 0-14,1-2 1,1 1-1,0-1 1,0 0 0,0-1-1,0 0 1,0 2 0,0 1-1,1-2 1,-1 0-1,0-2-33,0 5 0,1-1 0,-1-2 0,0 1 0,0-5 0,1 0 0,0-1 0,-1-2-74,1 3 0,-1-1 1,0-3-1,0 9 0,2-2-295,0-6 0,2-3-133,-1 16 625,0-31 0,0-16 0,0-19 0,-4-7 491,0-2 1,0-6-165,4-10 1,0 15 0,0-2-132,0-6 1,0-4-1,0 4 1,0-1 0,0-3-118,0 5 1,0 0 0,0-2 0,0 1 0,0-5-1,0 0 1,0-1 0,0-1-80,0-3 0,0-1 0,0 0 0,0 0 0,0 10 0,0-1 0,0 1 0,0-1 0,0 1 0,0-10 0,0 0 0,0 0 0,0 1 0,0 2 0,0 0 0,0 0 0,0 1 0,0 5 0,0 0 0,0 1 0,0 1 0,0-7 0,0 1 0,0 2 29,0 7 0,0 0 0,0 2 0,0-9 0,0 3-29,0 11 0,0 3 0,0-10 0,0 12 0,0 8 0,0 13 0,0 12 0,0 16 491,0 4 1,4 13-247,-2-18 1,0 1 0,2 16 0,0 3-106,-1-7 0,-1 2 1,1 1-1,0-5 1,1 1-1,1 1 1,0 0-264,0 5 0,0 1 0,1 0 0,0-1 0,1 0 0,0-1 0,0 0 0,0 0-18,1 0 1,1 0-1,0-1 1,-1-1-1,0 7 1,1-2-1,-2-3-17,3 6 1,-1-4 0,-2-8 0,0-5 157,4 6 0,-5-22 0,-1-22 0,-10-19 0,-4-4 0,-6-9 0,3 7 0,0-3 0,3-9 0,0-4 0,0 7 0,-1-2 0,1-2-123,3 6 0,0-2 0,1-1 0,-1 0 0,0-3 0,0-1 0,0 0 0,0-2 13,2 8 1,0-1 0,0-1 0,1 1-1,0 0 1,-3-7 0,2 0 0,-2 0-1,2 1-31,1 2 1,0 1-1,1-1 1,-1 3-1,-1-9 1,1 2-1,1 3 337,2 7 1,0 3-1,0 1 1,0-6 0,0 4 786,0-11-660,0 19-323,0 27 0,0 18 0,0 24 0,1-13 0,-1 2 0,2 9 0,0 3 0,0-6 0,0 3 0,1 2-123,-1-2 0,1 2 0,0 0 0,0 1 0,-1 1 0,0 1 0,-1-1 0,0 3 13,0-8 1,0 2 0,0 0 0,0 0-1,-1-1 1,1 6 0,-1-1 0,0-1-1,0-1-61,0-4 0,0-1 1,0-1-1,0-3 498,0 5 1,0-3 0,0-5 163,0 13 1,-1-46-165,-3-38 1,1 6 0,0-4-327,-3-6 1,1-4-1,-1 11 1,1-2-1,1-1-124,0 5 0,0-1 0,0 0 0,0-1 0,0 0 0,-1 1 0,1-2 0,0 1-18,0-2 1,2-1-1,-1 1 1,0 1-1,-2-9 1,1 0-1,-1 2 127,3 5 1,-1 1 0,1 2 0,-3-8 0,0 4 13,-1 12 0,0 4 0,0-10 983,-4 22-492,-2 13 1,4 12-64,-4 14 1,9 11-429,-2 11 0,3-18 0,-1 0 0,-1 4 0,0 3 0,-3 9 0,-2 2 39,4-10 0,-2 2 1,1 1-1,0 3 1,-1 2-1,1 0-39,0-7 0,0 1 0,0 0 0,1-1 0,-1 8 0,2 0 0,-2-1 0,-2-4 0,0-1 0,1-2 0,-1 12 0,1-8 0,-6-6 0,7-33 0,1-27 0,-3-22 0,6 17 0,0-2 0,-2-5 0,0-2 0,0-8 0,0-2 0,2 12 0,0 0 0,0-2-164,-1-5 0,1-1 0,-1-1 0,1 2 0,0 0 0,-1-1 51,-1 0 0,0 0 0,0 1 0,1 4 0,-1 1 0,0 0 113,0 4 0,1 0 0,-2 2 0,0-5 0,1 2 0,0 9 0,0 2 0,-1-7 0,5 39 491,0 17 1,0 17-247,0-16 1,0 1 0,0 5 0,0 1-217,0 2 1,0 2-1,0-6 1,0 2 0,0 1-194,0 5 0,0 0 0,0 2 0,0 4 0,0 1 0,0 1 23,0-9 1,0 0-1,0 0 1,0-2-1,0 9 1,0-2-1,0-2 140,0-5 1,0-1 0,0-2 245,0 1 1,0-5 0,-1 4 0,-2-40 101,-1-15 0,0-10-347,4-9 0,0 14 0,0-3 0,0-5 0,0-2 0,0-8 0,0-2-164,0 11 0,0-1 0,0 0 0,0-1 0,0 0 0,0-1 91,0-1 0,0 1 1,0-1-1,0 1 0,0 0 1,0 1 72,0 3 0,0 0 0,0 2 0,0-11 0,0 4-22,0 12 0,0 3 22,0-10 0,0 44 0,0 23 245,0-8 1,0 2 0,0 4 0,0 1-1,1 1 1,-2 2 0,0 5 0,-1 2-241,-3 4 1,-2 1 0,3-11-1,-2 1 1,0 1-170,-4 4 0,-3 1 0,2 0 0,1-4 0,2-1 0,-1 0 45,-1-1 1,0 0-1,0-2 119,-1 10 0,2-4 983,-2 0-494,5-28-489,6-53 0,4 11 0,1-4 0,0 4 0,2-3 0,0 0 0,1-1 0,2 0 0,0-1-164,3-4 0,2-1 0,-1 0 0,-3 2 0,1 0 0,-2 0 99,0 0 1,-1 0 0,-1 2-1,0 2 1,-1 2 0,0 0 64,0-13 0,1 2 0,0 13 0,-1 2 0,-5 1 0,2 5 0,11 12 491,1 20 1,-4 15-401,-6-2 0,0 4 0,-2 3 0,1 2-91,5 3 0,0 2 0,-5 7 0,-1 3-164,0-12 0,1 2 0,-2 0 0,-1 1 0,-1 0 0,0 1 75,0 3 0,0 1 1,1-3-1,-2-4 0,1-1 1,-1-2 88,0 6 0,0-3 245,0-7 1,0-5 0,0-11 0,0-18-35,0-14 0,5-16-211,1 9 0,3-2 0,5-11 0,4-2 0,-1 7 0,2-2 0,2-1 0,2-4 0,2-1 0,1-1-123,-5 7 0,2-2 0,0 1 0,1 0 0,1 2 0,1 0 0,2 0 0,-1 1-18,1-2 1,1 0-1,0 0 1,-1 3-1,4-6 1,-1 2-1,-1 2-183,2-6 1,-4 3 323,-6 13 0,-3 6 0,-7 11 0,-4 24 0,0 13 327,3 9 1,-5-14 0,-1 2-221,1 2 0,0 0 0,0 4 0,-1 1-107,1 5 0,-1 0 0,1-3 0,0 1 0,0-1 0,-1-2 0,-2-6 0,0-2 0,1 16 0,-2-11 0,-2-25 491,0-12 1,-6-9-1,-1-13 1,-7-1-54,-1-4 1,-8-7-439,13 15 0,1-1 0,-5-2 0,0-1 0,3-4 0,0-1 0,-4 3 0,-2 1 0,1-3 0,-2 2 0,1 6 0,-1 3 0,-3 1 0,0 3 0,-15-6 0,-3 15 0,4 10 0,1 16 0,16 3 0,1 5 0,-3 10 0,2 4 0,-2 6 0,0 2 0,5-13 0,-1 0 0,1 1 0,0 2 0,0 0 0,0 1-164,-1 2 0,1 1 0,0 0 0,0 2 0,0-1 0,0 2 0,0 2 0,-1 1 0,1-2 0,2-4 0,0-2 0,0 0 151,1-3 0,1-1 0,0-3 0,-1 6 0,0-4 13,4-7 0,1-5 0,-1-1 0,3-18 0,5-21 0,0-8 0,0-7 0,-3-11 0,0 20 0,2 0 0,-2-6 0,2-2 0,1-3 0,0 0 0,-3 1 0,0-1 0,-2-2 0,-2 1 0,1 5 0,0 1 0,-3 2 0,-1 1 0,-7-16 0,-5 15 0,1 7 491,-16 17 1,6 17-165,-7 16 1,18-6 0,0 3-315,-1 8 0,0 3 1,4-8-1,-1 1 1,0 1-178,0 2 0,-2 2 0,1 0 0,0-1 0,-1 0 0,0 0 118,1-1 1,1 0-1,-2-2 1,-7 9 0,-1-4 45,1-5 0,1-3 0,5-7 0,1-3 0,-10-1 0,15-11 0,5-14 0,10-7 0,0-10 0,9-2 0,10-7 0,13 2 0,-8 17 0,4 0 0,5 1 0,1-1 0,5-2 0,2-1 0,7-1 0,2-1-20,-15 5 1,1-2 0,-1 2-1,2-1 1,0 2 0,0-1 19,2-1 0,0 0 0,1 0 0,-2 2 0,-1 0 0,1 1 0,-1 1 0,0 0 0,-1 1 0,14-6 0,-1 2-165,-4 4 0,1 2 0,2 0 0,0 2 165,4 1 0,-1 2 0,-6 1 0,-5 1 0,1-1 0,-38 4 0,-50 0 0,15 0 0,-1 0 0,0 0 0,-1 0 0,-8 0 0,0 0 0,-6 0 0,-2 1-136,8 0 0,-1 0 1,-1 0-1,-6 0 1,-2-1-1,0 0 136,8 1 0,0 0 0,-1 0 0,0-1 0,-3 1 0,0-1 0,-1 0 0,1 0-123,-3 1 0,0-1 0,-1 0 0,1-1 0,2 1 0,0 0 0,0 0 0,1 0 10,1 0 1,2 0 0,-1 0-1,2 0 1,-11 0 0,2 0-1,1 0 113,3 0 0,0 0 0,2 0 0,5 2 0,0-1 0,2 0-50,-15 2 1,4 1 0,4-1-1,3 1 50,7-1 0,2 1 0,-14-1 0,11-3 0,35 0 0,40 0 0,-4 0 0,5 0 0,14 0 0,3-1 0,-16 0 0,1 1 0,2-1 0,8-1 0,2 0 0,1 0-76,-8 0 1,2 0 0,0 0 0,-1-1 0,4 0 0,1-1 0,0 2 0,0-2 75,1 1 0,0 0 0,0 0 0,0 0 0,-2-1 0,0 0 0,-1-1 0,0 1 0,-3 0 0,-1 0 0,-1 0 0,-1 0 0,6 0 0,-1-1 0,-2 1 245,12-3 1,-3 1 0,-9 0 0,-3-1 245,-10 0 1,-2 1-140,16-2-352,-20-5 0,-25 3 0,-27-4 0,-29 5 0,16 5 0,-5 2 0,-12 2 0,-4 0 0,14 0 0,-1 0 0,-2-1 7,6 1 1,-1-1 0,-1 0 0,-1 1-1,-2-2 1,0 0 0,0 0 0,-2 0-8,-2-1 0,-1-1 0,0 0 0,-1-1 0,2 1 0,-1-1 0,1 1 0,0-2 0,-3 1 0,1-1 0,0-1 0,0 0 0,5 1 0,1-2 0,0 0 0,0 1 0,3 1 0,0 0 0,0-1 0,2 1 0,-11-3 0,1-1 0,2 2-142,3 2 1,2-1 0,0 1 0,3-1 0,0 0 0,1 0 141,-16-1 0,1 1 0,2-2 0,0-1-102,5-1 1,0 0-1,1 2 1,1 1 101,3-1 0,1-1 0,2 2 0,1 1 0,2-1 0,1 0 0,2 1 0,2 0 0,0 3 0,1-1 0,-25-3 0,12 1 0,8 0 491,4 4 1,5 0 491,-3 3 0,6 0-189,-3 0-293,6 0-501,-1 0 0,0 0 0,0 0 0,6 0 0,-5 0 0,10 0 0,-10 0 0,9-4 0,-3-2 0,10-3 0,6 4 0,6 1 0,5 4 0,6 0 0,2 0 0,0 0 0,3 0 0,1 0 0,11 0 0,4 0 0,12 0 0,6 0 0,-24 0 0,1 0 0,4 0 0,2 0 0,2 0 0,2 0 0,3 0 0,1 0-176,2 0 1,1 0 0,2 0 0,1 0 175,0 0 0,0 0 0,-4 0 0,0 0 0,-5 0 0,-1 0 0,-2 0 0,-1 0 0,-7 0 0,-2 0 0,25 0 0,-15 0 0,-12 0 0,2 0 0,-8 0 0,4 0 0,-4 0 0,-5 0 350,-12 0 1,-36 0-351,-24 0 0,21 0 0,-3 0 0,-3-1 0,-2 2 0,0 2 0,0 1 0,-8 0 0,-1 1 0,0 3 0,-1 0-140,0 0 0,0 0 1,1-1-1,1-1 140,5 1 0,1-1 0,1-1 0,1 0 0,2 0 0,2 0 0,2-1 0,2 0 0,2-1 0,2 0 0,-25 5 0,5-5 0,4 0 0,3-3 0,0 0 0,8 0 0,-2 0 0,5 0 0,4 0 0,0 0 0,2 0 559,-2 0-559,4 0 0,-10 0 0,9 0 0,-4 0 0,5 0 0,5-4 0,2-6 0,20 4 0,14-2 0,29 8 0,-14 0 0,3 0 0,8 0 0,3 0 0,8 0 0,3 0 0,-9-1 0,2-1 0,2 0-123,-8 1 0,1-1 0,1 1 0,0-1 0,2 1 0,0 0 0,0-1 0,1 1 0,2-1 0,1 1 0,-1-1 0,-1 1 0,-3-1 0,-1 1 0,-1-1 0,-1 0-15,7-1 0,-1 1 1,-2-2-1,-6 1 0,-1 0 1,-3 1 137,5-1 0,-4-1 0,-8 2 0,-2 0 0,7 2 0,-11 0 0,-15 0 0,-11 4 0,-17-3 0,-14 3 0,-20 1 0,19-2 0,-3 0 0,-8 1 0,-3-1 0,-10 1 0,-2-1 0,19-1 0,0 2 0,-1-1 163,-6 0 1,-1 0 0,0 0 0,3 1 0,2-1 0,-1 0-54,0 1 1,0 1 0,0-2-1,-15 1 1,2-1-111,3-1 0,3-1 0,5-1 0,1 1 0,5-1 0,2 0 0,2 0 0,1 0 0,-22 0 0,5 0 0,6 0 0,4 0 0,7 0 0,8 0 0,-1 0 0,11-4 983,-5-6-708,14-4-275,2-1 0,5 1 0,5 9 0,2 1 0,11 4 0,8 0 0,23 0 0,8 0 0,-21 0 0,3 0 0,5 0 0,1 0 0,7 0 0,2 0 0,1 0 0,0 0-169,1 0 0,1 0 1,-3 0-1,-2 0 169,-5 0 0,-3 0 0,-1 0 0,0 0 0,-1 0 0,0 0 0,1 0 0,0 0-7,-1 0 0,0 0 0,-1 0 0,-1 0 7,-5 0 0,-2 0 0,18 4 0,-9 3 0,-15-3 0,-21 0 0,-40-4 0,-23 0 0,17 0 0,-3 0 0,-4 0 0,-1 0 0,-7 0 0,-3 0-164,13 0 0,-1 0 0,0 0 0,-2 0 0,-1 0 0,0 0 140,-3 0 1,0 0-1,0 0 1,2 0 0,0 0-1,0 0 24,2 0 0,0 0 0,1 0 0,3 0 0,2-1 0,1 1-94,-15-1 1,2-1-1,6 0 1,2-2 93,2 0 0,1-1 0,6 0 0,3 1 0,3-1 0,1 0 0,-13-4 0,13-1 0,10 1 0,9-5 983,11 8-204,6-2-339,5 8-440,1 0 0,12 0 0,2 0 0,17 0 0,6 0 0,-18-1 0,3 1 0,8-2 0,3 1 0,3 0 0,2 0 0,6-3 0,2 1 0,-18 2 0,2 1 0,-1-1-164,3 0 0,1 0 0,-1 0 0,-2 1 0,0-1 0,0 1 122,0 0 1,0 0 0,-1 0-1,-2 0 1,1 0 0,-1 0 41,-1 0 0,2 0 0,-1 0 0,0 0 0,-1 0 0,1 0 0,0 0 0,0 0 0,0 0 0,16 3 0,0 1-175,1 1 1,-2 0 0,-2 2-1,-1 0 175,-4 0 0,0-1 0,-6 0 0,-3-1 0,-4-1 0,-3-1 0,13 1 0,-6-4 0,-26 4 983,-6-3-881,-28 3 1,-13-4 144,-18 0 0,20 0 1,-1 1-248,-3 1 0,-2-1 0,-8 0 0,-3 1 0,12-1 0,-2 2 0,0-1 0,-1 0 0,-2 0 0,-1 0-164,-3 1 0,-2 0 0,1 0 0,-1 1 0,0-1 0,0 0 78,3 0 0,1 0 1,0 0-1,1 1 1,0 1-1,1-1 86,-15 2 0,2 0 0,5-1 0,2-1-28,2-2 0,3-1 1,1-1-1,2 1 28,6-1 0,2 0 0,2 0 0,1 0 0,-19 0 0,7 0 0,5 0 0,7 0 0,2 0 983,5 0-476,10 4-448,3 5 1,10 7-60,0 6 0,5 2 0,3 5 0,0-5 0,0 1 0,1-1 0,-5 1 0,0-1 0,-4-2 0,1-3 0,2 7 0,-1-1 0,2 16 0,-3 6 0,-1-16 0,0 1 0,0-1 0,0 0 0,0 4 0,0-1 0,0-5 0,0-2 0,0 17 0,0-7 0,0-29 0,0-1 0,0-29 0,0 5 0,0-18 0,-4 10 0,0-6 0,1 8 0,3 5 0,0 1 0,0-10 0,0 3 0,0-5 0,0 10 0,0-3 0,0 2 0,0-8 0,0 4 0,0 1 0,0 4 0,0 0 0,0 4 0,0-2 0,0 2 0,0-3 0,0 3 0,0 1 0,0 0 0,0 4 0,0-4 0,0 5 0,0-5 0,0 8 0,0-10 0,0 9 0,0-11 0,0 8 0,0-4 0,0 5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21:06.626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1 179 24575,'0'25'0,"0"-1"0,0 23 0,0-1 0,0-21 0,0 1 0,0-2 0,0 1 0,0 1 0,0 1 0,0-1 0,0 1 0,0 1 0,0 1 0,0-3 0,0 0 0,0-1 0,0 0 0,0 20 0,0-1 0,0-16 0,0-3 0,0-10 0,0-10 0,0-23 0,0-4 0,0-12 0,0 6 0,0 3 0,0 3 0,0-3 0,0 1 0,0-5 0,0 4 0,0 0 0,0 1 0,0-1 0,0-2 0,0 2 0,0-5 0,0 3 0,0-4 0,0 11 0,0-3 0,0 9 0,0-4 0,0 2 0,0 1 0,0 0 0,0-1 0,0-6 0,0 1 0,0-2 0,0 5 0,0 2 0,0 0 0,0 1 0,0-4 0,0 0 0,0 0 0,0-8 0,0-2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23:02.867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1 1 24575,'0'90'0,"0"-1"0,0-3 0,0-13 0,0-25 0,0 12 0,0 3 0,0 1 0,0 12 0,0 7 0,0 7 0,0 2 0,0-2 0,0-8 0,0 2 0,0-14 0,0-14 0,0 4 0,0-10 0,0 5 0,0-10 0,0-11 0,0 1 0,0 6 0,0 0 0,0-6 0,0 0 0,0-1 0,0 14 0,0 1 0,0-6 0,0 0 0,0-4 0,0 16 0,0-4 0,0 11 0,0-12 0,0 12 0,0-7 0,0 1 0,0 1 0,0-8 0,0 6 0,0-7 0,0 1 0,0-8 0,0-7 0,0 1 0,0-10 0,0 15 0,0-6 0,0-4 0,0 19 0,0-6 0,0 17 0,0-5 0,0-18 0,0-9 0,0-1 0,0 15 0,0 0 0,0-10 0,0 14 0,0-5 0,0-9 0,0-4 0,0-7 0,0 14 0,0-15 0,0 7 0,0-6 0,0 14 0,0-15 0,0 8 0,0-7 0,0 14 0,0-5 0,0 11 0,0 0 0,0 21 0,0 8 0,0 19 0,0 8 0,0-42 0,0 0 0,0 2 0,0-1 0,0 3 0,0 0 0,0 2 0,0 1 0,0-3 0,0-1 0,0-4 0,0 0 0,0 2 0,0-1 0,0 37 0,0 4 0,0-8 0,0-6 0,0-1 0,0-5 0,0-4 0,0-10 0,0-9 0,0-5 0,0-9 0,0 3 0,0-15 0,0 28 0,0-13 0,0-5 0,0 11 0,0-13 0,0 22 0,0-8 0,0-19 0,0 16 0,0-28 0,0 23 0,0-13 0,0 11 0,0-6 0,0 8 0,0-9 0,0-2 0,0 10 0,0-15 0,0 24 0,0-18 0,0 11 0,0-1 0,0 1 0,0-10 0,0 7 0,0-16 0,0 7 0,0-1 0,0 4 0,0-1 0,0-1 0,0-11 0,0 10 0,0 2 0,0 9 0,0-8 0,0 6 0,0-7 0,0 3 0,0 0 0,0-10 0,0 14 0,0-7 0,0 9 0,0 2 0,0-2 0,0-10 0,0 9 0,0-5 0,0 4 0,0 2 0,0 0 0,0-6 0,0 0 0,0-1 0,0 8 0,0 8 0,0 6 0,0 5 0,0 9 0,0 12 0,0 16 0,0 2 0,0 4 0,0-7 0,0-1 0,0-3 0,0-4 0,0-5 0,0-15 0,0-11 0,0 3 0,0-19 0,0 0 0,0-5 0,0 4 0,0 0 0,0 0 0,0-6 0,0 0 0,0-19 0,0 27 0,0-8 0,0-5 0,0-3 0,0 1 0,0 20 0,0 1 0,0-8 0,0-6 0,0-1 0,0 22 0,0-1 0,0 10 0,0-10 0,0 7 0,0 7 0,0-3 0,0 10 0,0 3 0,0 11 0,0 5 0,0 8 0,0 1 0,0 0 0,0-49 0,0 0 0,0 0 0,0 1 0,0-2 0,0 0 0,0 42 0,0 3 0,0-9 0,0 2 0,0-2 0,0 2 0,0 5 0,0 4 0,0-4 0,0 1 0,0 0 0,0 3 0,0-5 0,0 0 0,0 0 0,0-4 0,0 11 0,0-50 0,0 0 0,0 5 0,0 2 0,0 1 0,0 0 0,0-3 0,0 2 0,0 0 0,0 1 0,0 2 0,0-1 0,0-1 0,0 0 0,0-2 0,0-1 0,0 4 0,0 1 0,0-1 0,0 0 0,0 0 0,0 0 0,0 4 0,0-1 0,0 2 0,0 0 0,0-1 0,0 0 0,0-3 0,0 0 0,0 0 0,0-1 0,0-6 0,0 1 0,0 4 0,0 1 0,0 1 0,0-1 0,0 0 0,0 0 0,0 8 0,0-2 0,0-1 0,0-2 0,0-4 0,0 0 0,0-3 0,0 2 0,0 0 0,0 1 0,0-2 0,0 0 0,0 2 0,0 0 0,0-3 0,0 2 0,0-5 0,0 0 0,0 6 0,0 2 0,0 0 0,0 1 0,0 2 0,0-1 0,0-3 0,0-2 0,0-4 0,0-1 0,0 43 0,0 0 0,0-2 0,0 8 0,0-49 0,0 1 0,0-1 0,0 0 0,0 4 0,0-1 0,0-2 0,0-1 0,0 3 0,0 1 0,0-3 0,0-2 0,0 50 0,0-7 0,0 0 0,0 6 0,0-47 0,0 1 0,0 2 0,0 0 0,0-2 0,0 1 0,0 1 0,0-1 0,0-4 0,0 0 0,0 2 0,0-1 0,0-2 0,0 0 0,0 51 0,0-1 0,0 1 0,0-48 0,0 1 0,0 1 0,0 1 0,0 2 0,0 0 0,0 1 0,0 1 0,0-4 0,0-1 0,0 1 0,0 0 0,0-5 0,0-1 0,0 2 0,0 2 0,0-1 0,0 0 0,0 0 0,0-1 0,0 0 0,0 1 0,0 47 0,0 1 0,0 0 0,0-4 0,0-3 0,0-14 0,0-13 0,0-9 0,0-5 0,0 3 0,0-8 0,0 4 0,0-11 0,0-10 0,0-5 0,0 5 0,0-19 0,0 23 0,0-15 0,0 18 0,0 0 0,0 2 0,0-21 0,0 15 0,0-14 0,0 10 0,0-4 0,0 1 0,0-7 0,0 7 0,0-9 0,0-1 0,0 1 0,0 0 0,0-9 0,0 16 0,0-6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24:35.645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1694 191 24575,'-13'72'0,"-1"1"0,7-17 0,2 2 0,0 1 0,2 12 0,2 3 0,0 2-246,1-11 0,0 1 0,0 1 0,0 2 147,0-5 1,0 2 0,0 1-1,0 1 1,0 0 0,0 4-1,0 0 1,0 1 0,0 0-1,0 1 17,0-10 0,0-1 0,0 2 0,0 0 0,0-1 0,0 0 0,0 1 0,0 1 0,-1-1 0,1 0 0,0 1 0,0-1-8,-1-1 1,0 1-1,0 0 1,1-1 0,-2 0-1,1-1 1,-1 10 0,1-1-1,-1 0 1,-1-1-1,0 0-9,0-3 1,-2-1 0,1 1-1,-1-1 1,0 0 0,1-3-1,-1-1 1,0 1 0,0-1-1,-1 0-24,-2 11 0,0 0 0,0-1 0,0-1 0,1-8 0,0 0 0,1-1 0,0-3-41,-2 13 0,1-2 0,0-3 0,3-9 0,0-2 0,1-3-328,0 19 0,1-4 0,1-7 0,1-5 164,0-15 0,0-8 0,-3-10 135,-2-73 0,-1 5 0,-3-9 1,1-6 192,-1-6 0,-2-6 0,2-3 0,0-4 0,2 17 0,1-3 0,0-2 0,0 0 0,1-3 0,0-1-25,1 8 1,0-2-1,0 0 1,1-3 0,0 1-1,-1-1 1,2-1-1,-1-1 1,1 2 0,0-1-1,0 0 1,0 0-1,1-2 1,0 0 0,0 0-1,1-1 1,0 0 24,0 4 0,0-2 0,1 0 0,0 0 0,0-1 0,1 0 0,-1 1 0,2-1 0,0 1 0,2 1 0,-1-5 0,2 0 0,1 0 0,0 0 0,0 1 0,2 0 0,-1 1 0,2 0 0,0 1-32,0 4 0,1-1 0,1 1 0,0 0 0,0 1 0,1 0 0,0 2 0,0 1 0,0 1 0,2-7 0,0 3 0,-1 0 1,2 2-1,-1 1 0,1 2 0,-1 1 32,4-9 0,0 3 0,0 2 0,-1 3 0,0 1 0,0-1 0,1 2 0,-1 4 0,-2 3 351,4-17 1,-2 6-352,-2 7 0,-1 23 0,-7 47 0,-2 21 0,-6 14 0,-5 6 0,-4 7 0,0 3 0,-1-2 0,-1 3 0,-1 3 0,1 0 0,1-6 0,-1 0 0,1 1 0,0 2 0,-1-1-82,0-5 0,0-1 0,-1 2 0,1-1 0,0 2 0,2 0 0,-2 4 0,2 1 0,0 1 0,0 0 0,1 1 0,0 0 0,2 2 0,0 1 0,1 1 0,-1 0 0,2 0 0,-1-1 0,0-3 0,1-1 0,0 1 0,1-1 0,0-1 0,0 0 31,2-2 0,1 0 0,0-1 0,1-1 0,-1 0 1,0-3-1,0 3 0,0-1 0,1-1 0,0-2 0,-1-1 191,1 6 0,0-1 1,1-3-1,0-2 1,0 8-1,1-4 1,1-4 104,3 12 1,2-6 0,-2-14 0,1-2 737,2 16 0,-3-22-656,1-41 1,-4-36 0,-4-21-188,2 4 0,2-5 1,1-6-1,-3 3 1,1-4-1,-1-3 1,1-3-52,0 4 0,1-2 1,-1-3-1,0 0 0,0 0 1,0 9-1,0-1 0,0 0 1,0-1-1,0 0 1,1-1-2,-1-1 1,0-1-1,1-1 1,0 0 0,-1 1-1,1 1 1,1-9-1,0 2 1,0 0 0,0 0-1,0 2-88,1 2 0,0 0 0,1 2 0,-1 1 0,3 0 0,0-6 0,3 1 0,0 2 0,1 3 0,3-10 0,2 5 0,3 2 0,1 9 0,2 4 0,6 5 177,16-5 1,5 6 0,-1 3 0,2 6-178,5 11 0,0 3 0,-11 2 0,-5-1 0,8-7 0,-13 10 0,-9 22 0,-7 27 0,1 33 0,-13-3 0,-4 11 0,-1-6 0,-1 6 0,-2 3 0,0-12 0,-2 1 0,-1 2 0,1 1-110,-1 5 1,-1 1 0,0 0 0,-1 2-1,-2-11 1,0 1 0,-1 0 0,-2 1-1,0-2 11,-1 2 1,-1 0 0,-1 0-1,-1 0 1,-1 0 0,-2 1-1,-3-1 1,0 0 0,-1 0-1,-1-1 2,-2-2 0,-1 0 0,-1 1 1,0-3-1,2 1 0,-3 8 0,2 0 1,1-1-1,0 0 97,3-3 0,2 0 0,1-2 0,1 1 0,1-3 0,2 0 0,2-1 0,1 0 163,0 14 1,2 0 0,2-1 0,0-5 0,2-1 0,1-2 32,1-3 1,1-2-1,1-4 1,0 6 0,0-6 5,0-9 1,2-12-1,5-21-202,-1-54 0,-2-13 0,0-12 0,-3 5 0,0-7 0,0-3 0,1 5 0,1-3 0,0-3 0,0 0-90,-1 5 1,1-2-1,-1-1 1,2-1 0,0-1-1,2 7 1,-1-1 0,2-2-1,0 1 1,1-1-1,0-1 19,0 7 1,2-2 0,-1-1 0,2 1-1,0-1 1,1 1 0,-1 1 0,1 0 0,0 2-1,1-2 1,0 3 0,0-2 0,3 1-1,-1 1-19,5-10 1,1 0-1,2 0 1,0 2 0,0 0-1,-2 2 1,2-4 0,-1 0-1,0 2 1,-2 2-1,-1 0 38,0-2 1,-1 1 0,-1 3 0,-1 0 0,-1 8 0,-1 0 0,-1 2 0,1 2 51,2-10 0,0 3 0,-1 1 0,-1 6 0,1 0 0,0 3 491,7-16 1,2 4-455,-3-3 1,-1 27-38,0 53 0,-28 31 0,-13 20 0,7-11 0,-2 7 0,-1 3 0,-3 2 0,0-7 0,-2 3 0,-1 0 0,-2 1 0,1 2-76,1-4 0,-2 1 1,0 1-1,0 1 0,0 1 1,2 0-1,2-4 1,1-1-1,0 2 0,0 0 1,2 0-1,-1 1 0,0 0 5,0 3 1,0 1 0,1 1 0,0-1-1,1 1 1,1 1 0,0-2 0,2 4 0,1-1-1,0 1 1,1 0 0,2 1 0,1-2-1,0 2-5,3-2 0,1 2 1,1-1-1,1 0 0,0 0 1,1-1-1,0-1 1,-1 6-1,0 0 0,0-1 1,2-2-1,-1 1 0,2-2-4,-1-5 0,2 1 0,0-2 1,0-1-1,1-1 0,0-2 0,0 3 1,1-2-1,-1-2 0,2 0 0,1-4 220,0 3 0,2-2 1,-1-3-1,1-1 1,0 7-1,1-3 1,2-4 104,9 2 1,2-7 0,-5-9 0,3-7 737,25 1 0,-14-8-745,9-24 1,-26-37-239,-6-2 0,-6-10 0,-3-16 0,-6-9 0,-1-6 0,2 18 0,-2-4 0,0-2 0,-1-2 0,1 0 0,2 4 0,-1-2 0,1-1 0,1-1 0,-1-1 0,2-1-12,0 6 0,1-2 0,0 0 0,0-1 1,1-1-1,0 1 0,0 0 0,0 0 0,0 0 1,0 0-1,2 0 0,-1 0 0,0 0 1,1-1 11,1 0 0,1-1 0,0-1 0,0 0 0,0 1 0,0 1 0,1 1 0,0-4 0,-1 1 0,1 1 0,-1 1 0,2 1 0,-1 2 0,2-5 0,-1 1 0,1 2 0,1 2 0,1 4 0,0 0 0,0 1 0,2 6 0,5 7 265,13-7 0,4 11 0,11-6-265,4 39 0,-19 7 0,-9 36 0,-5 16 0,-4 18 0,-9 9 0,-4-19 0,-5 5 0,-1 3 0,-2 4-82,0-2 0,0 4 0,-3 3 0,2 1 0,-1 1 0,4-15 0,0 1 0,-1 1 0,1 1 0,1 1 0,-1 1 0,1 0 16,-1 6 0,0 0 1,1 2-1,0 0 1,1 1-1,-1 0 1,2 0-1,0-6 1,1 0-1,1 0 1,0 1-1,1 1 1,-1-1-1,2 1 0,-1-1 4,1 2 1,1 1-1,1 1 1,-1-1-1,1 1 1,1-1-1,-1 0 1,0-1 0,0-4-1,0 0 1,0-2-1,0 2 1,0-2-1,1 1 1,-1-1-1,1 0-14,1 6 0,0 1 1,0 0-1,1-1 0,-1-1 1,1-1-1,-1-1 1,-1 5-1,0-1 0,1-2 1,-1-1-1,-1-1 0,2-1-23,0 5 1,0-2 0,0 0-1,0-1 1,0-2 0,-2-6-1,1 0 1,-1-2 0,0-1-1,1 0 22,-1 4 0,1-2 1,0-1-1,-2-1 1,-1 10-1,-2-2 1,1-1 76,1-6 0,0 0 0,-1-3 0,-7 13 0,0-6 0,5-15 0,0-4 0,-5 16 0,-1-65 0,1-39 0,3-21 0,1 15 0,1-6 0,0-5 0,0-2 55,-1-3 0,0-3 0,1-3 0,-1-1 0,1 0 0,1 9 0,0 0 1,1-1-1,0-1 0,0 0 0,1 0-55,0-5 0,1-2 0,1 1 0,0-1 0,-1 0 0,1 0 0,0 0 0,0 0 0,1 0 0,-1 0 0,2-1 0,-1 2 0,1 0 0,0-1 0,0 1 0,1 0 0,1 1 0,1 2 0,1-7 0,1 2 0,0 0 0,2 3 0,1 2 0,0-5 0,3 2 0,-1 4 0,2 5 0,1 4 0,-1 5 0,4 9 491,29-9 1,-15 74-296,-15 14 1,-6 14-1,-2 9 1,-3 9 0,-1 6-108,-1-13 0,1 3 1,-1 3-1,0 2 0,-1 1 1,-1-6-1,1 0 0,-2 3 1,1 0-1,-2 1 1,1 1-161,-1-3 1,1 2 0,-1 0 0,0 2-1,0 0 1,-1-1 0,0 1 0,0 2 0,-1 1-1,0 0 1,-1 0 0,1 1 0,-2-1-1,1 1 5,0-7 0,0 0 1,-2 0-1,2 1 1,-2-1-1,1 1 1,0-1-1,1 0 1,-1 7-1,0-1 1,1 2-1,-1-2 1,0 0-1,1 0 0,0-1 54,1-3 0,0 0 0,1 0 1,-1-1-1,1-1 0,-1 0 0,1 0 1,0 6-1,-2-1 0,2-1 0,-1-1 1,1 0-1,0-1-98,-1 5 1,1-2 0,-1 0 0,1-2-1,0-1 1,0 9 0,-1-1 0,1-3-1,-1-1 26,0-12 0,-1-2 1,0 0-1,1-2 0,0 14 1,1 0-1,1-1 247,-1-3 1,0-1 0,1-3 0,0-5 0,-1-3 0,0-2 81,-4 13 1,-1-3 0,2-13 0,-2-2 205,-7 19-451,7-26 0,-4-22 0,-3-55 0,4-5 0,-3-12 0,0-4 0,-2-6 0,-2-5 0,0-5 0,0-1 81,4 12 1,0-2 0,-1-2 0,1 0 0,-1-1 0,1 2 0,0 2 0,-1 2 0,1-2 0,0 3 0,0-1 0,0 1 0,-2-11 0,2 2 1,-1 0-1,-1 2 1,0 5-1,0 1 0,-2 4 1,0 3-1,1 9-82,-6-2 0,-1 11 0,-24-2 327,16 52 1,11 19 0,2 11-132,3 21 1,2 10-1,2-7 1,2 6 0,0 4-167,5-19 1,0 3-1,0 1 1,2 2 0,-1 0-1,1 6 1,0 1-1,1 1 1,0 0 0,1 3-113,0-6 0,1 1 0,1 1 0,-1 0 0,0 1 0,0 0 0,1-1 0,0 2 0,0-2 0,-1 1 0,1 1 0,0 0 0,0 0 0,0 1 0,0 1 0,0-1 0,0-2 0,0 0 0,0-6 0,0-1 0,0-1 0,0-1 0,0-1 0,0-1-28,0 2 1,-1 0 0,1-2 0,0-1-1,1-3 1,0 3 0,1-2 0,-1-2-1,2-2-61,0 5 1,1-4 0,0-3 170,2 7 0,2-7 0,10-3 491,4-31 1,-4-37-165,4-34 1,-14-6 0,-5-13-219,-1 23 0,1-4 0,-2-4 0,-2-2 1,-2 1-1,-2-3 0,-1-2 0,0-1 1,-1-2-186,0 2 0,1-2 1,-2-3-1,1 1 0,0-2 1,-2 1-1,2 4 1,0 1-1,-1 0 0,0-2 1,0 1-1,0-2 0,1 0 5,-2-3 1,1-2 0,0-1 0,0 0-1,0 1 1,0 0 0,2 1 0,0 4 0,1 0-1,0 1 1,0 0 0,1 0 0,0 2-1,0 0-28,1-6 1,1 0 0,1 0-1,-1 1 1,1 4 0,0 2-1,-1-11 1,1 2 0,0 6-1,1 7 590,0-14 1,0 17 491,0 21-831,0 67 1,0 25 0,0 1-1,0 8 1,0 5-153,0-1 0,0 4 0,0 2 0,0 1 0,1-11 0,0 0 0,2 2 0,-1 0 0,0 1-82,0-7 0,1 2 0,0 1 0,-1 0 0,1 0 0,0 0 0,0 0 0,0 0 0,-1 0 0,1 0 0,0 0 0,0 0-8,0 0 1,0-1-1,0 1 1,1 0 0,0-2-1,0 1 1,2 9 0,0-1-1,1-1 1,0 0-1,0-2-20,0-3 1,0-3 0,1 1 0,-1-2-1,2-2 1,1 4 0,1-1 0,0-2-1,1-3-107,1 12 0,1-3 0,2-5 217,6 12 0,3-8 0,-6-19 0,2-7 491,22-1 1,-15-22-1,-12-27 1,-6-52-296,-3 10 1,-3-8-1,-3-3 1,-3-8 0,-2-4-88,-1 6 0,-2-3 0,0-2 0,-1 0 1,1 12-1,0 0 0,-1-2 0,0 1 1,-2 0-209,-1-3 1,-2-1 0,1 0-1,-1 0 1,2 3 0,2 4-1,0 1 1,1 2 0,1-1-1,0 3-10,1-7 1,0 0 0,1 2-1,1 3 1,-1-2 0,2 2 0,0 7 108,3 0 0,0 9 983,0 7-738,7 104 1,-1-22 0,2 6 0,-1 5-124,2 1 1,-2 5 0,2 2 0,0 0 0,0 2 0,2 0 0,0 1 0,-1 1-222,-2-8 1,-1-1 0,0 2-1,1-1 1,0 0 0,1-1-1,1 1 1,0-2 0,0 1-1,0-1 25,-2-1 0,1 1 0,-1-1 0,1-1 1,0 0-1,3 8 0,1-1 0,-2-1 0,0-2 74,1 7 0,-1-1 0,-1-4 0,4 11 0,1-7 0,-4-18 0,1-21 0,5-45 0,-6-22 0,-6-16 0,-6 5 0,-6-6 0,-2-7 0,-1-1 0,2 8 0,-3-3 0,1-3 0,-2-2 0,0 0 0,0 0 0,0 2 0,-1 1 0,1-2 0,-2-1 0,0 0 0,0-1 0,-1 0-62,0 3 1,-1-1-1,-1-1 1,0-1-1,0 1 1,0-1-1,0 0 1,2 0 0,1 0-1,0 0 1,0-1-1,1 1 1,-1 0-1,2-1 1,-1 0-1,1 0-9,-1-1 1,0-1 0,2 0 0,-2 0-1,2 0 1,0 2 0,0 0 0,1 2 0,-1-8-1,1 0 1,1 2 0,0 2 0,1 0-1,1 3-119,0-5 1,2-1 0,-1 3 0,2 6-1,-1 13-4,-3-3 1,3 26 0,4 67 0,2 39 193,-1-25 0,0 9 0,0 5 0,0 3 0,0 0 0,0-5 0,0 2 0,0 2 0,0 1 0,0 0 0,0 2 0,0-4 0,0 1 0,0 1 0,0 0 0,0 1 0,0 0 0,0-1 0,1 0 0,0-2 0,0 1 0,1 1 0,0-3 0,-1 2 0,2-1 0,-1-2 1,1 0-1,-1 1 1,1-2-1,0 0 1,1-3 0,1-2-1,1 11 1,0-4-1,1-2 1,2-2 0,0-3-1,3-1 0,2-3 0,0-3 0,1-5 0,7 21 0,3-17 0,13-28-109,-10-54 0,-17-22 0,-6-14 109,-2 1 0,-1-6 0,-2-4 0,-2 6 0,-3-4 0,0-2 0,-2-2 0,2 6 0,-2-2 0,0-1 0,-2-1 0,0 0 0,0 9 0,-1 0 0,0-1 0,0 0 0,-2 0 0,-1 0 81,-1-3 1,-1 0 0,0-1 0,-1 1 0,-1 0 0,2 1 0,1 4 0,0 0 0,0 1 0,0 0 0,0 1 0,1 2 95,-2-5 1,0-1 0,1 2-1,0 3 1,1 3-178,-2-23 0,0 5 0,4 42 0,3 59 0,5 26 0,3-5 0,2 8 0,2 5 0,1 2 0,-1 0 0,2 2 0,1 3 0,0 2 0,1 1 0,0-3 0,0 3 0,1 1 0,1 2 0,0-2 0,-1 0 0,2-2 0,-2 0 0,2 0 0,0 0 0,0-1 0,0 0 0,0-2 0,1-1 0,-1 0 0,1 0 0,0-3 0,1 0 0,0 4 0,1-1 0,0-2 0,0-1 0,1-2 0,2 5 0,1-2 0,0-3 0,0-2 295,0 1 0,1-4 1,0-6-296,2 2 0,-2-24 0,0-79 0,-11-13 0,-10-13 0,-4 22 0,-3-4 0,-4-3 0,-1-3 0,0 1 0,-3-3 0,-1-1 0,0-1 0,-2 0 0,3 9 0,0 0 0,-1-1 0,0 1 0,-1-2 0,0 2-19,-2-4 0,-1 0 0,0 0 1,0 0-1,-1 1 0,3 1 0,-2-4 1,0-1-1,1 3 0,1-1 0,-1 3 19,-2-9 0,1 1 0,1 3 0,1 3 0,0-2 0,1 3 0,3 11 0,-8-9 0,19 90-7,3 14 1,3 8 0,5 10 0,2 5 6,-2-13 0,2 2 0,0-1 0,1-2 0,1-2 0,1 1 0,2 0 0,-1 0 0,2-1 0,3 19 0,2-2 0,2-1 0,1-2 0,-3-9 0,0-1 0,2-3 0,2-5 0,13 10 491,2-28 1,-11-23-165,-6-10 1,-12-32 0,-7-15-165,1 5 1,-1-4 0,-1-3 0,-1-15 0,0-3 0,0-5-274,0 11 1,-1-4 0,-1 0 0,-1-1-1,0 14 1,-2-3 0,0 1 0,-1 0-1,0-1 11,-1-3 1,-1-1 0,-1-1-1,-1 1 1,1 0 0,-2 1-1,1-1 1,0 1 0,-2 0-1,1-1 35,-2 0 0,0 0 1,0-1-1,-1 1 1,1 1-1,1 2 1,1 1-1,0 1 1,0 0-1,0 0 64,-2-9 0,1 0 0,-1 2 0,2 2 0,0-4 0,2 3 0,0 5 491,0-13 1,2 16 491,2 24-787,0 66 1,2 29-1,3 0 1,3 7 0,0 5-189,-3-18 1,1 3 0,0 2 0,0 1 0,1-1 0,2 2 0,1 0 0,1 0 0,-1 1 0,1 0-108,-1 2 1,0 1 0,0 0-1,0-1 1,2 0 0,-1-6-1,1 0 1,1 0 0,-1-2-1,1 0-42,1 10 1,1-1-1,-1-3 1,1-2-1,-1 4 1,0-2-1,2-6 11,5 9 1,0-9 129,6 10 0,2-54 0,-15-85 0,-5 13 0,-3-9 0,-4 16 0,-3-3 0,0-4 0,-3-2 0,2 1 0,-1-2 0,-1-3 0,0-1 0,0-1 0,-1 6 0,0-2 0,-1 0 0,1-1 0,-1-1 0,-1-2-66,0 5 0,0-2 0,-1-2 0,0 0 0,0 0 0,1 2 0,0 1 1,0-4-1,1 1 0,0 0 0,0 1 0,1 1 0,0 0 66,-2-12 0,0 0 0,1 0 0,1 3 0,0 5 0,2 3 0,0 2 0,1 6 0,1 8 0,2-4 0,1 24 0,5 55-167,0 10 1,1 8-1,0 2 1,0 6-1,1 2 167,0 14 0,1 3 0,2 5 0,-2-9 0,2 4 0,0 2 0,-1 1 0,-1-16 0,0 2 0,0 0 0,0 2 0,1 0 0,1 0 0,0 2 0,2 1 0,0 0 0,0 1 0,1 0 0,0 0-64,1 5 1,0 1 0,1 0 0,0 0 0,0 0 0,1-2 0,-1-6 0,1 0 0,1-1 0,0 0 0,0-2 0,0-2 63,2 4 0,0 0 0,0-3 0,1-2 0,0-3 0,7 17 0,-1-5 0,0-10 0,-3-3 0,2-18 0,7-29 0,-19-41 0,-4-8 0,-4-10 0,0 0 0,-2-7 0,-2-2 0,-4 6 0,-3-3 0,-1-2 0,-1-2 4,1 2 1,0-2 0,-1-2 0,0 0 0,-1-1-1,-4-5 1,0-1 0,-2-1 0,0 1 0,0-3-5,2 9 0,0-1 0,0 0 0,-1-1 0,1 0 0,-1 1 0,2 2 0,-1-2 0,-1 2 0,2-1 0,-1 1 0,2 0 0,-3-8 0,1-2 0,1 1 0,0 2 0,1 4 0,0-2 0,-2 2 0,3 5 0,2 8 0,1-13 0,3 30 0,2 80-125,3 21 1,3 15-1,0-28 1,1 3-1,1 3 1,0 1 124,0 12 0,0 2 0,2 2 0,0-1 0,0-11 0,0 0 0,2 0 0,0 0 0,-1 1 0,2-1 0,1 2 0,-1 0 0,2-1 0,-1-1 0,0-3 0,0 0 0,1-1 0,0-2 0,-1 0 0,3 7 0,0-1 0,0-3 0,1-2 0,0 2 0,1-3 0,0-6 327,6 0 1,0-15 0,4-21-1,-8-59 1,-11-6 0,-4-12-188,-2-1 0,-3-7 1,-2-4-1,-2 10 1,-2-2-1,-1-2 1,-1-2-231,-1 6 1,-1-3-1,0-1 1,-2 0 0,2-1-1,0 8 1,1-1 0,-1 0-1,0 0 1,0 0-1,-1-1-74,0 0 0,0-2 0,-1 1 0,0 0 0,1 1 0,0 2-33,1-2 0,0 1 1,1 1-1,0 3 0,0 5 442,-3-13 1,1 6 0,-1 24 0,0 28-50,9 50 1,8 25-1,0-18 1,2 2 0,0 3-34,2 8 1,1 2 0,-1-1 0,1 0 0,0-1 0,1-2 32,2-2 1,0-2-1,0-1 1,1 19 0,0-3 54,1-4 0,0-4-251,-3-8 0,2-16 0,-1-34 0,-4-35 0,-3-21 0,-1 2 0,-2-6 0,1-4 0,0 4 0,1-3 0,-1 0 0,-1 1 0,-3-11 0,-1 2 0,-2 1 0,-2 3 0,0 1 0,0 5 0,1-6 0,-1 9 491,-13 7 1,22 80-247,0 4 1,0 6 0,0 5 0,0 4-50,0 11 1,0 3-1,0-18 1,0 1 0,0 1-271,0 5 0,0 3 0,0 0 1,1 7-1,0 2 0,0 0 74,-1 6 0,2-1 0,1-2 0,0-9 0,3-3 0,-1-2 0,5 14 0,2-7 256,-2-15 1,2-9-1,2-11-256,-3-40 0,-3-54 0,-8 1 0,0-8 0,0 18 0,0-4 0,0 2 0,-1 2 0,1 1 0,-2 0 0,1-22 0,-3 4 0,-2 11 0,-3 2 0,-1 5 0,-1 3 0,1 0 0,-2 15 0,3 30 0,4 62 0,3 11 0,2 11 0,1-27 0,1 3 0,1 2 0,0 2 0,0 7 0,0 3 0,2 0 0,0-2 0,2-5 0,2-1 0,1-2 0,1-1-103,3 8 1,2-2 0,2-5 0,10 8 0,4-11 102,-4-21 0,4-10 0,29-1 0,-1-46 0,-29-16 0,-4-12 0,-7 1 0,-2-4 0,-1-3 0,-5 4 0,0-3 0,-1-2 0,0-2 0,3-10 0,0-3 0,0-1 0,-1-1 0,-3 15 0,-1-1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24:35.647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1266 1 24575,'-10'58'0,"0"0"0,0 0 0,0 1 0,2 7 0,2 3 0,1 3 0,1 4 0,2 3 0,2-14 0,1 2 0,0 1 0,2 3 0,0 2 0,0 1 0,1 2 0,-1 0-45,0-10 0,0 2 0,1 2 1,-1 0-1,1 2 0,0 0 1,-1 1-1,1-1 0,0 0 1,-1-1-1,0 0 0,1-2 1,-1 0-1,0 0 0,0-1 1,0 1-1,0 0 0,0-1 1,0 0-1,-1 0 0,1 0 0,0 0-5,0 6 1,0-1 0,0 0 0,0 0 0,0 0 0,0 0-1,0 0 1,0-1 0,0 1 0,-1 0 0,0-1 0,1-1 0,-1 2-1,0-2 1,0 1 0,0 0 0,0-1 0,0 1 0,0 0-1,0 0 0,0-2 1,0 2 0,0-1 0,0 0 0,0 0 0,-1 0-1,2 0 1,-1 0 0,-1 0 0,1-1 0,0 0 0,-1-2 0,2 2-1,-2-2 1,1 1 0,-1 0 0,1 0 0,0-1 0,0 0-1,0 0-8,0 6 0,1 0 0,-1 0 0,1-1 0,0 1 1,-1-1-1,1-1 0,0 0 0,0-1 0,1 3 0,-2 0 1,2-1-1,0 0 0,0-1 0,-1-2 0,1 1 0,0 0-18,0 4 0,1 0 1,0-1-1,-1 0 0,1-1 1,0-2-1,1-1 1,0 1-1,0-1 0,1-2 1,0-1-1,0-1 0,0-2-47,1-1 0,-1-1 0,0-1 0,2-4 0,-1-1 0,3 15 0,0-4 0,2-9-205,3-7 0,2-11 0,6 1 82,-5-70 0,-5-14 0,-1-14 0,-1-5 164,-2 9 0,-1-2 0,0-5 0,-1-2 0,-1-3 0,-1 3 0,0-3 0,-2-2 0,1-2 0,-2-3 0,0-1 0,1 0 30,-2 4 0,1-2 0,-1-1 1,-1-2-1,1 0 0,-1-2 0,0 1 1,0-1-1,0 1 0,1 5 0,-2-1 1,1 1-1,-1-2 0,1 1 0,-1-1 1,1 0-1,-1 0 0,0-1 0,0 0 7,0 3 0,0 0 0,0-1 1,0 0-1,0 0 0,0-1 1,0 0-1,0 1 0,0 0 1,0-1-1,0 1 0,0 0 1,0 0-1,0 1 0,0-1 1,0 0-1,0 1 0,0-1 1,0 1-1,0-1 0,0 0 0,0 0-2,0 1 0,0-1 0,0 0 0,0-1 0,0 1 1,0 0-1,0 0 0,0 0 0,0 1 0,0 0 1,0 1-1,0-3 0,0 1 0,-1 0 0,1 0 1,-1 0-1,0 1 0,1 0 0,0 1 0,-1 1 0,0 0-19,1-3 0,-1 1 1,1 1-1,0-1 1,-1 2-1,0 1 1,0 0-1,1 3 1,0 1-1,-1-16 1,0 2-1,0 2 1,0 3-1,0 1 0,1 4 311,0-13 1,0 2 0,0 7 0,0 10-2,2-6 0,-4 31-244,-24 101 0,15-15 0,2 15 0,1 5 0,-3 2 0,2-14 0,-3 2 0,0 2 0,0 1 0,0 3 0,2 2 0,1-7 0,0 3 0,1 1 0,1 2 0,-1 0 0,0 2 0,2 0 0,-2 1-47,2-5 0,-1 0 0,1 0 0,0 3 0,0 0 1,0 0-1,0 0 0,1 2 0,0-1 0,0 1 1,0-1-1,2 1 0,-1 0 0,0 0 0,1 1 1,-1 1-1,1-1 0,0 1 0,0 1 0,1-1 0,-1 0 6,1-1 0,-1-1 0,2 1 0,-1 0 0,0 0 0,1 0 0,-1 1 0,1 1 0,-1-2 0,1 1 0,0-1 0,0 1 0,0-2 0,-1 1 0,2 0 0,-2 0 0,1-1 0,1 1 0,-1-1 0,0 1 0,1 0 0,-1-1 0,1 1 0,-1-1-2,1 1 0,-1 0 0,1 0 1,0 0-1,0 0 0,0 0 0,0 0 1,0 0-1,0-1 0,0 0 0,0-1 1,1-1-1,0 2 0,0 0 0,0-2 1,0 1-1,0 0 0,1-1 0,-1-1 1,1 0-1,-1 0 0,1-1 0,0 0 37,0 9 1,0 0 0,0 0 0,1-1 0,0-1 0,0-1 0,0-1 0,-1-2 0,1-1 0,1 5 0,0-2-1,0-1 1,-1-2 0,2-1 0,-1-3 0,2-2 201,1 5 1,0-3-1,1-3 1,0-3 0,0-4-34,-1 13 1,0-7 0,5-21 0,12-28 0,-13-53 0,-6-27 24,2 20 0,0-5 0,-1-5 0,0-5-254,-1 1 0,-1-6 1,-1-4-1,1-3 1,-2-3-1,1-1 1,-1 13-1,0-3 1,0-1-1,1-2 1,-2-1-1,1-1 1,-1-1-1,0-1 0,0 0 26,-1 12 1,-1-2 0,1 1-1,-1-2 1,0 0 0,-1-1-1,1 0 1,-1-1 0,1 1-1,-1-1 1,0 0 0,0 0-1,0 3 1,0-1 0,0 0-1,0 1 1,-1-2 0,0 1-1,1 0 1,-1-1 0,0 0-1,0 0 1,0 1 0,-1-2-1,0 1 3,1-1 0,-2-1 0,1 0 0,-1-1 0,0 0 0,0 1 0,0-1 0,0 0 0,-1 1 0,1 0 0,0-1 0,1 1 0,-2 1 0,3 0 0,-2 1 0,1 1 1,-1-1-1,2 0 0,-2 1 0,2 0 0,-2 0 0,2 0 0,-1 0 0,0 0 0,0 0 0,1 2 37,0-4 0,0 1 0,0-1 0,-1 1 0,2-1 0,-1 2 0,0 0 0,0 0 0,1 0 0,0 2 0,-1 0 0,0 2 0,1-12 0,-1 0 0,0 2 0,0 1 0,1 1 0,-1 0 0,2 2 0,-1 1 0,1 2 89,0-6 0,0 0 1,1 2-1,1 0 0,-1 5 1,1 2-1,-1 4 0,0-16 1,0 3-1,0 10 1,0 21 893,0 18-932,1 68 0,-2 42 0,-2-31 0,-1 10 0,-1 6 0,-1 5 1,0 2-1,1 0-51,0-15 0,0 2 0,-1 0 0,1 3 0,0 0 0,-1 2 0,1 1 0,-1 0 0,0 2 0,1-5 0,0 1 0,0 1 0,-1 1 0,1 0 0,-1 3 0,1-1 0,-1 1 0,0 0 0,0 2 0,0 0-34,1-8 0,0 0 0,-1 1 0,0 0 0,0 2 0,0-1 0,0 2 0,0 0 0,1-1 1,-1 1-1,1 0 0,0 0 0,-1 1 0,2-2 0,0-2 0,0 0 0,0-1 0,0 1 0,2 1 1,-2-2-1,1 2 0,0-1 0,0 2 0,0-2 0,1 1 0,-1 0 0,1 0 0,-1 0 0,0 1 1,0 1 0,1 2 0,0 0 0,0-1 1,0 1-1,-1 0 0,1 0 0,0 1 1,0-1-1,1 0 0,-1 0 0,0-1 1,1 1-1,-1 0 0,2-1 0,-2-2 0,1-1 1,0 1-1,0 0 0,0-1 0,1 0 1,-1 0-1,0 1 0,0-1 0,1-1 1,0 1-1,0-1 0,0 0 0,0 0 0,0 0 9,0 1 1,1 1 0,0 0 0,0 0 0,-1-1-1,1 1 1,0-1 0,0-1 0,1 1 0,-1-1-1,0-1 1,1 0 0,-1-2 0,1 1 0,0 8 0,-1 0-1,1-1 1,0-1 0,-1 1 0,2-2 0,-1-1-1,1-1 1,0 0 0,0-2 0,0-2 23,3 10 0,-1 0 0,1-2 0,1-2 0,-1-1 0,1-2 0,-1-2 0,-1-2 109,1 4 0,-1-1 0,-2-2 0,3-4 1,0-3-1,1-7 0,6 15 0,1-7 1,3-23 217,6-27 1,-3-62 0,-6-34-313,-6 35 0,0-4 1,-2-4-1,0-5 1,0-1-1,-2 6 1,0-3-1,-1-2 1,0-3-1,-1-1 1,0-3-1,0 0 0,0-2-56,1 7 0,0 0 0,-1-3 0,1 0 0,-1-2 0,0-1 0,0-1 0,1 0 0,-1-1 0,-1-1 0,1 0 0,-1 6 0,0-1 0,0-2 0,0 0 0,0 1 0,0-2 0,-1-1 0,1 0 0,-1 1 0,1-2 0,-1 0 0,0 0 0,0 0 8,0 4 0,0-1 0,-1 0 0,0 0 1,1-1-1,0-1 0,-1 1 0,0-1 1,0 0-1,1 1 0,-2-1 0,1 0 1,1 0-1,-1 1 0,0-1 0,1 1 0,-1-1 1,0 1-1,0-1 0,1 1 0,-1 0 1,0-1-1,0 1 0,0 0 0,0-1 1,0 1-1,1-1 0,-2 1 0,1-1 0,0 1 22,0 0 0,0 0 1,0 0-1,0-1 1,-1 0-1,1 1 0,-1-1 1,1 1-1,0 0 1,-1-1-1,1 2 0,-1 0 1,1 1-1,0 0 1,0 0-1,0-3 1,0 0-1,0 0 0,-1 1 1,2 0-1,-2 1 1,1-1-1,1 3 0,-1-2 1,0 2-1,0-1 1,1 1-1,0 1 11,0-7 0,0 1 0,-1-1 0,1 1 0,1 1 0,-1 0 0,0 1 0,1 1 0,0 2 0,0 1 0,1 2 0,-1-10 0,2 3 0,0 0 0,-1 2 0,1 2 0,1 2 0,1 3 0,-1 3 122,3-11 1,1 2 0,0 5 0,0 5 0,0 4 0,1-14 0,0 7 0,0 36 122,11 86 1,-16-7 0,-2 12 0,-2 6-239,1-14 0,1 4 1,-2 4-1,1 2 0,0 4 1,-1 2-1,0-9 0,1 3 1,-1 2-1,-1 2 0,1 1 1,0 2-1,-1 2 1,1 1-1,-1 0-44,1-11 1,0 1-1,-1 0 1,0 3-1,0 0 1,1 0 0,-1 2-1,0 0 1,0 1-1,1 0 1,-1 0 0,-1 0-1,2 1 1,-2-2-1,1 1 1,0 0 0,0 1-1,0 1 1,-1-1-1,1 0 1,-1 2 0,1-1-1,-1 1 1,1 0-1,-1 0 1,1-1-1,-1 2 5,1-6 0,-1 0 0,0-1 1,1 2-1,-1 0 0,-1 0 1,2 0-1,-1 1 0,0-1 0,0 0 1,0 0-1,0 0 0,0 1 1,1-2-1,-1 1 0,1-2 0,-2 4 1,2-1-1,-1 1 0,1-1 1,0 0-1,-1-1 0,1 1 0,0-1 1,-1 1-1,1-1 0,0 0 1,0 1-1,0-1 0,0-1 0,0 1 26,0 4 0,0 0 1,0 0-1,1 0 0,0 0 1,-1 0-1,0-1 1,1 1-1,0-2 0,0 1 1,0-1-1,0-1 0,0-1 1,0 0-1,1 3 1,-1 0-1,1-1 0,0 0 1,0-1-1,0-1 0,0-1 1,1 1-1,-1-2 1,1 0-1,0-1 0,0-1 6,0 11 0,0 0 0,1 0 0,0-2 0,0-1 0,1-1 0,0-2 0,-1-1 0,2-3 0,-1 3 0,1 0 0,0-2 0,0-2 0,0-4 0,2-2 0,0-3 163,4 9 1,1-5 0,1-4 0,-1-5 0,7 20 0,2-20 163,-2-38 1,-9-43 0,-3-20-252,-1 1 0,-1-6 1,-1-8-1,-2 5 1,1-5-1,0-6 1,0-4-1,-1-2 0,1 0-76,0 9 0,0 0 0,0-3 0,1-2 0,0-1 0,-1-1 0,0-2 0,0 1 0,0-2 0,-1 10 0,-1-1 0,1 0 0,-1-2 0,0 0 0,0-1 0,0-1 0,-1 0 0,1-1 0,0 0 0,-1-1 0,0-1-34,0 2 0,0 1 0,0-3 0,0 0 0,-1 0 0,1-1 0,-1-1 0,0 0 0,0 0 1,0 0-1,1-1 0,-2 2 0,1-1 0,-1 0 0,1 6 0,-1-1 0,1 0 0,-1 0 0,1 0 1,-2 0-1,1-1 0,1 1 0,-1 0 0,-1 0 0,0 0 0,1-1 0,0 0 0,0 1 0,-1 0-2,0-1 1,0 0 0,0 0 0,0-1 0,-1 1 0,1-1 0,0 0 0,-1 1 0,1 0-1,-1 0 1,1 1 0,0-1 0,0 1 0,0 1 0,0 0 0,0-5 0,0 0 0,0 0-1,0 1 1,0 1 0,1-1 0,-1 1 0,1 0 0,-1 1 0,1 1 0,0 0 0,0 0-1,0 2 36,1-6 1,-1 0 0,2 1 0,-2 0 0,1 1 0,1 1 0,-1 1 0,0 0 0,1 2 0,-1 1 0,1 1 0,-1-9 0,0 0 0,1 2-1,-1 1 1,1 2 0,0 2 0,0 2 0,0 3-1,0-13 0,0 3 0,0 4 0,0 4 0,0 5 327,0-9 1,0 6 0,0 36-230,0 65 0,0 49 0,0 9 1,-3-41-1,1 4 0,-1 4 1,0 3-1,0 3 0,-1 2 1,0 1-140,2-9 0,-1 2 0,0 2 0,0 3 0,-1 1 0,1 1 0,1 1 0,-2 1 0,1 0 0,0 1 0,0-1 0,0-6 0,0 2 0,0-1 0,0 1 0,0 1 0,0 1 0,1 0 0,-1 0 0,0 1 0,0 0 0,0 0 0,0 1 0,1 0 11,-1-3 0,0-1 1,1 2-1,-1-1 1,0 2-1,1 0 0,-1-1 1,0 1-1,1 1 1,-1 0-1,0-1 0,0 0 1,1 0-1,0-1 1,0 1-1,0-2 0,0 0 1,1 0-1,-2 0 1,2 0-1,-1 0 0,0 0 1,1 0-1,-1-1 1,1 1-1,0-1 0,0 0 1,0 0-1,-1 0 1,2 0 29,-1 2 0,0 0 0,0 1 0,1-1 0,-1 0 0,1 0 0,-1 0 0,1-1 0,0 0 0,0 0 0,0-1 0,0-1 0,0 0 0,0-1 0,0 5 0,0-3 0,0 1 0,1 0 0,-1-1 0,1-1 0,-1 0 0,1-1 0,0 0 0,0-1 0,-1 0 0,1-1 0,0 7 0,0 0 0,0-1 0,1 1 0,-2-2 0,2 0 0,-1-3 0,1 0 0,1-1 0,-1-3 0,1 12 0,0-3 0,0-2 0,0-1 0,2-3 0,-1-2 0,2-2 196,1 3 1,0-3-1,1-3 1,0-3 0,1-4 48,1 17 1,1-6 0,3-34 0,10-58-175,-15-22 0,-3-16 1,0 9-1,-1-8 0,1-6 1,1-5-1,-1 0-71,0 16 0,-1-2 0,1-1 0,0-2 0,0-2 0,-1-2 0,0 0 0,0-2 0,-2 7 0,0-1 0,0 0 0,0-3 0,-1 0 0,1-1 0,-1-1 0,0-2 0,0 0 0,0 0 0,0-1-34,0 7 0,0-1 0,-1-1 0,1-1 0,0-1 0,-1 0 0,0-1 0,0 0 0,1 0 1,-1 0-1,0-1 0,1 0 0,-2 1 0,1 0 0,1 2 0,-2 0 0,0 0 0,1 0 0,0 0 1,0-1-1,-1 1 0,0-1 0,0 1 0,1-2 0,-1 1 0,0 0 0,1-1 0,-1 0 0,0 0 1,0 2 0,0-1 0,0 0 0,0 0 1,0-1-1,0 1 0,0-2 0,0 1 1,0 0-1,0 0 0,0 1 0,0-1 1,0 1-1,0-1 0,0 3 0,0-2 0,0-4 1,0-1-1,0 0 0,0 1 0,0 0 1,0 0-1,0 1 0,1 0 0,-1-1 1,0 2-1,1-1 0,-1 2 0,1-1 0,-1 1-10,0 0 1,1 0 0,-1 0 0,1 0 0,-1 0 0,1 0 0,-1 2 0,1 0 0,0 1 0,0 0 0,0 1 0,0 1 0,1 1-1,0-8 1,0 1 0,0 0 0,0 1 0,0 1 0,1 2 0,0 0 0,0 3 0,1 1 0,0 3 42,2-17 0,1 2 0,0 4 0,1 1 0,0 6 0,-1 3 0,1-7 0,0 2 0,0 10 0,4 15 491,17 2 1,-5 108-352,-11-3 0,-2 15 1,-6-18-1,-2 7 1,0 6-1,-1 5 1,-1 1-90,1-18 0,-1 3 0,-1 2 0,1 2 0,0 1 0,-1 1 0,0 3 0,1 0 0,-1-8 0,0 2 0,0 0 0,0 2 0,0 2 1,1 0-1,-1 2 0,0 0 0,0 1 0,0 1 0,0 1-84,0-10 0,0 0 0,0 1 0,0 2 1,0 0-1,0 1 0,0 1 0,0-1 1,0 2-1,0-1 0,0 1 0,0-1 1,0 1-1,0-1 0,0-1 0,0 1 0,0 0 1,0 0-1,0 0 0,0 0 0,0 1 1,0-1-1,0 0 0,0 1 0,0-1 1,0 0-1,0 0 0,0 0 0,0 1 0,0-1-1,0-1 0,0 1 0,0 1 0,0-2 0,0 1 0,0 0 0,0 0 0,0 1 0,0-2 1,0 0-1,0 1 0,0-1 0,0-1 0,0 0 0,0 0 0,0 0 0,1 0 0,-1 0 0,0 0 1,0-1-1,1 0 0,-1 0 0,0-1 0,0 0 0,0 0 0,1-1 0,0 0 0,-1-1 0,1 0-3,0 4 0,0-1 0,-1 0 1,1-1-1,1 1 0,-2-1 1,2-1-1,-1-1 0,0-1 1,1 0-1,0-1 0,-1 0 1,1 8-1,1 1 0,0-3 1,0 0-1,0-1 0,0-1 1,1-2-1,0 0 0,0-2 37,2 6 0,0-1 0,1-2 0,0-1 0,0-2 0,1-2 0,0-4 140,1 6 0,0-2 1,1-3-1,0-4 1,0-6-1,5 28 1,5-28 186,9-50 1,-16-45 0,-10-24-274,0 15 0,-1-6 1,-2-6-1,0-5 1,1 10-1,-1-3 1,0-5-1,-1-2 1,1-3-1,-1-1 1,0-2-98,1 10 0,0-3 0,-1-1 1,1-2-1,-1-1 0,0-1 0,0-1 1,-1-1-1,1-1 0,-1 1 0,0 9 1,-1 0-1,0 0 0,1-1 0,-2-1 1,2-1-1,-2 0 0,0 0 0,0-1 1,1 0-1,-1-1 0,0 0 0,-1-1 10,1 5 0,0-2 0,0-1 0,-1 0 1,1-1-1,-1 0 0,0-1 0,0 1 1,0-1-1,0 0 0,-1 0 0,1 1 1,0 0-1,0 0 0,0 0 0,0 2 0,0 0 1,0 0-1,0 1 0,0-1 0,-1 1 1,1 0-1,0-1 0,0 1 0,0-1 1,0 1-1,-1 0 0,1 1 0,0-2 0,0 1-3,-1-4 1,1 0 0,-1-1 0,0 0 0,0 1 0,0-1 0,0 0 0,1 1 0,-1 0 0,0 1 0,1 1 0,0 0 0,0 1 0,0 1 0,1-2 0,-1-1 0,1 1 0,0 2 0,0-1 0,-1 1 0,2 1 0,0 0 0,-1 2 0,1 0 0,0 1 0,0 1 35,1-9 0,0 1 0,0 0 0,0 2 0,1 1 0,-1 1 0,1 3 0,0 1 0,0 3 0,0-8 0,0 1 0,0 3 0,0 3 0,1 6 0,-1 8 491,1-34 1,0 40-247,0 59 1,1 23 0,1 16 0,0 6-170,0-1 0,0 4 0,-1 6 0,-1 6 0,-1-15 0,-1 3 0,-1 5 0,0 2 1,-2 3-1,2 3 0,-2 0 0,1 1-114,1-12 0,-2 1 0,2 2 0,-2 2 0,1 1 1,-1 0-1,0 1 0,0 2 0,1 0 0,-1-1 1,1 2-1,-1-2 0,1-4 0,0 0 0,0 0 1,1 1-1,-1 0 0,0 1 0,1 0 0,-1 0 1,0 0-1,1 2 0,-1-1 0,-1 1 0,2 0 0,-1 1 6,0-4 0,0 1 0,0 0 1,0 1-1,0 0 0,0 1 1,-1 1-1,1-1 0,0 1 0,0-1 1,0 0-1,0 0 0,1 0 1,-1-1-1,0 0 0,1-1 0,0 1 1,0 0-1,0 0 0,0-1 1,1 0-1,0 0 0,-1 0 0,1 0 1,0-1-1,0 0 0,0 0 1,0-1-1,0 1 0,1 0 0,-1-1 8,1 1 0,0 1 0,0 0 0,0 0 0,0-1 0,0 1 1,1-1-1,-1 0 0,1-1 0,-1 0 0,1-1 0,-1 0 0,1-2 1,0 0-1,-1 10 0,1 0 0,0-2 0,-1 1 0,1-2 0,0 0 1,0-1-1,-1-2 0,2 0 0,-1 0 0,0-3 24,0 3 0,1 0 0,-1-1 0,0-2 0,1 0 0,-1-2 0,1-2 0,0 0 0,0-3 0,0 14 0,1-2 0,0-1 0,0-4 0,1-4 0,0-3 327,2 19 1,2-8 0,0-8-1,2 12 1,1-34 0,4-81-188,-8-6 0,-3-16 1,-4 5-1,-3-11 1,-2-8-1,-1-4 1,1-1-137,1 16 0,-1-1 0,-1-4 1,0-1-1,1-2 0,-2-1 0,1-2 1,0-2-1,1 15 0,0-3 1,-1-1-1,1 0 0,0-1 0,0-2 1,-1 0-1,0-2 0,0 0 0,0 0 1,0-2-1,0 1-37,0 5 0,0-1 0,0-1 0,0-1 1,0 0-1,-1-1 0,0-1 0,1 1 1,-1-2-1,1 1 0,-1 0 0,1 0 1,-1-1-1,0 2 0,1 0 0,-1-1 0,1 0 1,-1 1-1,0-1 0,1 0 0,0 1 1,-1-1-1,0 0 0,1 1 0,-1-2 1,0 1-1,1 0 0,-1 0 0,0 0 0,0-1-1,1 4 0,-1-1 0,1 0 0,-1-1 0,0 1 0,0-1 0,0 1 0,1-1 0,-1 1 1,0 0-1,0-1 0,1 2 0,-1 0 0,2 0 0,-2 1 0,2 1 0,-2-9 0,1 1 0,0-1 1,0 2-1,0 0 0,1 0 0,-1 1 0,1-1 0,-1 2 0,1 0 0,1 1 0,-1 0 0,1 2-16,0-6 1,0 1 0,0 0 0,-1 0-1,2 1 1,0 1 0,0 1 0,0 1 0,0 0-1,0 2 1,1 2 0,-1-12 0,0 1 0,0 1-1,1 2 1,-1 2 0,1 2 0,1 2 0,0 3 49,1-13 0,1 3 0,0 4 0,0 4 0,1 6 245,-1-17 1,0 8 0,0 39 0,0 57-106,0 32 0,0 19 1,0-23-1,0 7 1,0 4-1,0 3 1,0 3-87,0-9 1,1 2-1,-1 3 1,1 1 0,-1 2-1,-1 2 1,0 3-1,0-15 1,-1 3 0,-1 2-1,0 0 1,0 2-1,0 1 1,0 1 0,0 2-1,0 0 1,0 2 0,-1 0-88,2-8 0,-1 1 0,0 2 0,0 1 1,0 1-1,0 1 0,0 0 0,0 2 1,0-2-1,0 2 0,0 0 0,0-1 1,0 0-1,1 0 0,-1-1 0,0 1 0,0 0 1,0 0-1,0-1 0,1 2 0,-1-2 1,0 2-1,0-2 0,1 2 0,-1-1 1,0 0-1,1 0 0,0 0 0,-1 0 0,1 0-3,-1 1 1,1-1 0,0 1 0,0 0 0,0 0 0,-1-1 0,1 1 0,1 0 0,-2 0-1,2-1 1,-1 0 0,0 0 0,1-1 0,-1-1 0,1 0 0,-1 4 0,1 0 0,-1 0-1,1-1 1,0 0 0,0 0 0,0-1 0,0-1 0,1 0 0,-1 0 0,1-1 0,0-1-1,0-1-7,0 4 1,1 0 0,-1 0-1,1-1 1,0-2 0,1 1 0,-1-2-1,1 0 1,0-2 0,0 0 0,0-2-1,1 12 1,-1-2 0,1-2-1,0 0 1,1-2 0,-1-2 0,2-2-1,-1-1 43,3 6 0,-1-2 0,1-2 0,1-3 0,0-2 0,0-4 163,1 10 1,2-2 0,-2-7 0,2-8 0,1 2 0,2-24 81,5-43 1,-10-27 0,-6-21 0,-2-6-189,1 9 1,-2-4 0,0-5-1,-1-5 1,0-2 0,1 15-1,-1-3 1,1-2 0,0-2-1,-1-2 1,1-2 0,-1-2-1,0-1 1,0 0-94,0 9 1,0 0 0,1-3 0,-1 0 0,0-1 0,0-1 0,1-1 0,-2-1 0,1 0-1,0-2 1,0 1 0,-1 0 0,0 0 0,0 3 0,-1 0 0,1-1 0,-1 0 0,1 0-1,-1-1 1,0 0 0,0-1 0,0 0 0,-1 0 0,2-1 0,-2 0 0,0-1 0,0 1-1,1-1 7,-1 7 0,0-1 0,1 1 0,-2-2 0,1 0 0,-1 0 0,1-1 0,-1 0 0,1 1 0,0-1 0,-2 0 1,2 0-1,0 0 0,-1 1 0,1-1 0,-1 1 0,2 1 0,-2 0 0,1-6 0,0 1 0,0 0 0,0 0 1,0 0-1,0 1 0,0-1 0,0 1 0,1-1 0,-1 2 0,0-1 0,1 0 0,-1 0 0,0 1 0,1-1 0,0 0-5,-1 2 0,0 0 0,0 0 0,1-1 0,-1 0 0,1 1 0,-1 0 0,1 0 0,-1 0 1,1 0-1,-1 1 0,1 0 0,0 1 0,1 1 0,-1 0 0,0 0 0,0-6 0,0 1 0,1-1 1,-1 1-1,1 1 0,0 0 0,0 0 0,-1 2 0,2 0 0,-1 1 0,0 1 0,1 0 0,0 1 28,0-8 0,0-2 0,0 3 1,0 0-1,1 1 0,0 2 1,0 1-1,0 1 0,0 2 0,-1 2 1,1-6-1,-1 0 0,1 1 1,0 4-1,-1 3 0,1 4 0,0 4 333,0-23 1,-1 10 0,2 16-1,6 15 1,-2 87 0,1 40-259,-2-33 0,0 3 0,0 6 0,-1 7 0,-2-14 0,-1 3 1,1 3-1,-1 5 0,-1 2 0,1 1 0,-1 2 0,-1 1-107,0-13 0,0 2 0,-1 1 0,0 2 0,0 1 1,-1 1-1,1 0 0,-1 2 0,0-1 0,1 1 1,-1 1-1,0-2 0,1-4 0,0 1 0,0 0 1,1 0-1,-1 0 0,0 1 0,0 0 0,1 0 1,-1 2-1,-1 0 0,1-1 0,0 1 0,-1 0 0,0 2 6,0-5 0,-1 1 0,0 2 1,0-1-1,0 1 0,-1 1 1,1 0-1,-1 0 0,0 0 0,1 0 1,-1-1-1,1 1 0,0 0 1,-1-2-1,2 1 0,0-2 0,0 2 1,-1 0-1,2-1 0,-1 0 1,0-1-1,1 2 0,0-2 0,0 0 1,0 0-1,0 0 0,0 0 1,0-1-1,1 0 0,-1 0 0,1-1-4,-1 7 0,0 0 0,1 0 1,0-1-1,0 0 0,0 0 0,1 0 1,-1-1-1,0-1 0,1 0 1,-1 0-1,1-2 0,-1 0 0,1 4 1,-1 0-1,1-2 0,0 1 0,-1-2 1,2 1-1,-1-3 0,0 1 1,1-2-1,-1 0 0,0-2 36,0 12 0,1-1 0,0-2 0,0 0 0,0-2 0,1-2 0,-1-1 0,0-2 0,0 8 0,0-3 0,1-1 0,-1-3 0,0-2 0,1-2 245,-1 12 1,2-4 0,-2-4 0,3-4-1,-2-2 1,1-5 0,3-12 0,7-8-60,-2-70 0,-6-16 0,-2-16 1,-1-7-187,-1 11 0,0-5 0,0-4 0,0-3 0,0-4 0,-1 12 0,1-3 0,-1-3 0,1-2 0,-1-1 0,1-3 0,-1-1 0,-1-1-38,2 15 0,-1-1 0,0-2 0,1 0 0,-1-2 1,-1-1-1,2 0 0,-2-1 0,1-1 0,-1 0 1,0 1-1,0-1 0,0 5 0,0 0 0,0-1 1,-1 0-1,1-1 0,-1-1 0,0 1 0,0-1 1,0 0-1,0 0 0,-1-1 0,1 0 0,-1 0 0,1-1 5,-1 1 0,0 0 0,1-2 0,-1 0 1,0 0-1,-1 0 0,1-1 0,-1 1 1,1-1-1,-1 0 0,1 0 0,0 1 1,0-1-1,-1 2 0,1-2 0,0 3 0,0 1 1,0-1-1,0 1 0,-1 0 0,2 0 1,-2-1-1,1 1 0,0 0 0,0 0 1,0 0-1,0 0 0,0 0 0,1 0 0,0-1-2,-1 1 1,1 0 0,0-1 0,1 1-1,-1-1 1,0 0 0,1 1 0,0-1-1,-1 1 1,0-1 0,1 2 0,0 0-1,0 0 1,0 1 0,-1 0 0,0-3-1,0 1 1,1-1 0,-1 2 0,0-1-1,1 1 1,-1 0 0,1 1 0,0 0 0,0 1-1,-1 0 1,2 1 0,-1 0 34,1-6 0,0 1 0,0 1 0,1-1 0,0 1 0,0 1 0,0 1 0,0 0 0,-1 3 0,1 0 0,0 1 0,-1-9 0,0 0 0,1 2 0,-1 2 0,0 1 0,0 3 0,1 2 0,0 4 196,0-8 1,-1 4-1,1 2 1,0 5 0,1 4 48,-1-17 1,1 6 0,4 34 0,4 40-66,-2 29 0,0 12 0,2 6 0,1 3-180,-3-14 0,0 1 0,-2 6 0,-1 0 0,-1 5 0,0 5 0,-2 2 0,1 2 0,0-6 0,-1 1 0,1 3 0,-2 2 0,0 2 0,0 1 0,0 2 0,-1-10 0,0 2 0,-2 2 0,0 0 0,0 2 0,0 0 0,0 2 0,1 1 0,-2 1 0,2 0-40,-1-7 1,0 2 0,0 1-1,1 0 1,-1 2 0,0 0-1,1 1 1,-1 0 0,1-1-1,-1 1 1,1 0 0,-1-2-1,1 0 1,-1 3 0,0 0-1,1 1 1,-1-1 0,1-1-1,-1 1 1,1 0 0,0-2-1,-1 2 1,2-1 0,-1-1-1,0 0-7,1 3 0,-1-1 0,1 1 0,-1-1 0,2 0 1,-2-1-1,1 1 0,1-2 0,0 1 0,0-1 1,0-1-1,0 3 0,0 0 0,0-2 0,1 0 1,1 0-1,-2 0 0,2 0 0,-1-2 0,2 0 0,-1 1 7,1 2 1,-1 0 0,2 0-1,-1-1 1,0 0 0,2 0-1,-2-2 1,3 1 0,-1-1-1,1 5 1,0-1 0,-1 0-1,2-1 1,1 0 0,0-1-1,1 0 1,-1 0 39,2-5 0,0 0 0,2 0 0,-1-1 0,2 0 0,-1-1 0,0-2 0,0 0 0,3 10 0,0-1 0,-1-1 0,1-2 0,1-2 0,-1-3 122,1-1 1,1 0 0,0-4 0,0-2 0,-2-4 0,5 13 0,0-5 0,0-10 204,2-9 1,0-9 0,-2-4 210,-10-42-538,-6-35 0,-5-22 0,1 8 0,-1-8 0,-2-6 0,1-5 0,0 19 0,0-4 0,0-2 0,-1-2 0,0-2 0,0-1 0,-1-2 0,-1 8 0,0-3 0,-1 0 0,0-2 0,-1-1 0,0 0 0,0-2 0,0 0 0,-2-1 0,3 12 0,-2-1 0,1-1 0,-1-1 0,0 0 0,0-1 0,0 0 0,-1 0 0,1-2 0,-1 2 0,1-1 0,-1 0 0,1-1 0,-1-2 0,0 1 0,1-2 0,-1 2 0,0-1 0,0-1 0,0 1 0,0-1 0,0 1 0,1-1 0,-1 1 0,1 3 0,0 1 0,0-1 0,0 1 0,0-1 0,0 0 0,0 0 0,-1 0 0,2 1 0,0-1 0,-1 1 0,1 0 0,0 1 0,0-4 0,0 1 0,0-1 0,2 1 0,-2 1 0,1-1 0,0 1 0,0 0 0,1-1 0,0 1 0,0 1 0,0-1 0,1-4 0,-1 0 0,1 0 0,0 0 0,1 1 0,-1-1 0,1 1 0,0 0 0,0 2 0,0 0 0,1 0 0,-1 1 0,1 0 0,-1 0 0,1 2 0,0 0 0,0 0 0,0 1 0,1 1 0,-1 1 0,2 0 0,-2-8 0,1 2 0,1 0 0,-1 0 0,0 3 0,1 0 0,0 3 0,-1 1-24,1-4 1,-2 0-1,1 2 1,1 3-1,0 6 1,2 6-1,3-39 1,8 39 23,10 70 0,-6 31 0,-4 20-82,-6-14 0,0 6 0,-2 7 0,0 5 0,-3-15 0,1 5 0,0 4 0,-2 2 0,1 3 0,-1 3 0,0 0 0,0 1 44,0-12 0,0 0 0,0 3 0,-1 1 0,0 1 1,1 1-1,-1 1 0,0 1 0,0 0 0,1 0 1,-1 0-1,0 0 0,0-6 0,0 1 0,1 0 1,-1 1-1,0 0 0,0 0 0,1 0 0,-1 1 1,0 0-1,1 1 0,-1-1 0,0 2 0,0-1 0,0 0 15,0 1 1,0 0-1,0 1 1,0 0-1,0 0 1,1 1 0,-1 1-1,0-1 1,0-1-1,0 2 1,1-1-1,0 0 1,-1-1 0,1 0-1,0 0 1,0-3-1,1 0 1,-1 0 0,1-1-1,-1 1 1,1-1-1,0 1 1,0-2-1,0 2 1,1-2 0,-1 0-1,1 1 1,-1-1-1,1 0 1,0 0 22,0 7 0,1-1 0,-1 0 0,0 1 0,1-1 0,0 0 0,0-1 0,0 0 0,1 0 0,-1 1 0,1-2 0,0 0 0,0 1 0,0-3 0,0-1 0,1 1 0,-1-1 0,0 1 0,1-1 0,0 0 0,0-1 0,0 1 0,1-1 0,-1 0 0,1-1 0,0 0 0,1 8 0,1 0 0,0 0 0,0 0 0,0-1 0,0-1 0,1 1 0,-1-2 0,1 1 0,0-3 0,-1 1 0,1-3 0,-1 2 0,1-2 0,0 0 0,0-2 0,0 1 0,0-2 0,0-1 0,1 0 0,-1-1 0,3 5 0,-1-1 0,1-1 0,-1 0 0,2-2 0,-2-1 0,1-4 0,-1-1 0,5 14 0,-2-1 0,1-5 0,-1-4 0,1-8 98,4-1 1,0-6-1,-1-6 1,1 1-1,0-17-98,4-40 0,-4-42 0,-3-26 0,-6 25 0,-1-5 0,-1-6 0,-1-6 0,-2 18 0,-3-3 0,1-3 0,-1-3 0,-1-2 0,0-2 0,0-2 0,-1 0 0,-1 7 0,0-3 0,0-1 0,0-1 0,-2-2 0,1 0 0,-1-2 0,0 0 0,0 0 0,0-1 0,-1 1 0,0 6 0,0 0 0,0 0 0,-1-2 0,0 1 0,1-1 0,-2 0 0,1-1 0,-1 0 0,1 0 0,-1-1 0,0 0 0,-1 0 0,1 4 0,-1-1 0,1 0 0,-2 0 0,2-2 0,-2 1 0,0 0 0,1-1 0,-1 0 0,0 0 0,0 0 0,0 0 0,1 0 0,-2 0 0,2 1 0,-1-2 0,0 1 0,1 0 0,-1 0 0,0-1 0,1 1 0,-2 0 0,2-1 0,-1 0 0,0 0 0,0 1 0,0-1 0,0 0 0,0 1 0,0-2 0,-1 0 0,1 0 0,0 0 0,-1-1 0,0 1 0,1-1 0,-1 0 0,0 0 0,1 0 0,-1 1 0,1-1 0,0 1 0,-1 0 0,2 0 0,-1 1 0,0 2 0,1-1 0,0 1 0,0 1 0,0-2 0,0 2 0,0-1 0,0 1 0,1 0 0,-1 0 0,1 0 0,0 0 0,0 1 0,-1-1 0,1 1 0,1-3 0,-1 1 0,0-1 0,1 1 0,-1-1 0,1 0 0,-1 1 0,2 1 0,-2-1 0,2 1 0,-1 2 0,0-1 0,1 0 0,0 2 0,-1-9 0,0 0 0,0 2 0,2-1 0,-1 2 0,0 0 0,0 1 0,0 0 0,0 1 0,1 1 0,0 1 0,1-6 0,-1 1 0,1 0 0,-1 1 0,1 1 0,1 1 0,-1 2 0,0 2 0,0 1 0,1-16 0,-1 1 0,0 1 0,1 5 0,-1 7 0,1 8 0,0-37 0,0 46 0,0 61-141,0 24 1,0 17-1,0-3 1,0 12-1,0 6 1,0 4-1,0 0 118,0-8 1,0 2-1,1 3 1,-1 2 0,0 1-1,0 3 1,-1 2 0,1-14-1,-1 0 1,0 2-1,-1 1 1,1 2 0,-2 1-1,2 1 1,-1 1 0,1 0-1,-1 2 1,0 1 22,1-8 0,0 0 0,0 2 0,-1 1 0,1 1 0,0 1 0,-1 0 0,1 1 0,-1 0 0,1 0 0,0 0 0,0 0 0,-1 0 0,1-2 0,0 0 0,0 3 0,0 1 0,-1-1 0,1-1 0,0 1 0,0 0 0,0-1 0,-1 0 0,2 1 0,-2 0 0,1-1 0,1 0 0,-1 0 0,0 1 0,1 0 0,-1-1 0,1 0 0,-1 1 0,1 0 0,-1-1 0,1 0 0,0 1 0,0-1 0,0 0 0,0 0 0,1-1 0,0 0 0,0 0 0,1 1 0,1 0 0,-1 0 0,0 0 0,1-1 0,0 0 0,0 0 0,0 0 0,1-1 0,-1 0 0,2 0 0,-2-1 0,2 0 0,-1 3 0,1-1 0,0-1 0,0 1 0,1-2 0,-1 1 0,1 0 0,0-1 0,1 0 0,-1-2 0,0 1 0,0-1 0,2 7 0,-1-1 0,1 1 0,-1-2 0,2 0 0,-1 0 0,1-2 0,-1 0 0,1-1 0,0-2 0,2 10 0,1-2 0,1-1 0,-1-1 0,1 0 0,-1-3 0,0-1 0,0-2 0,1 7 0,-1-3 0,1-1 0,-2-2 0,3-4 0,-2-2 163,5 6 1,0-3 0,0-4 0,0-5 0,7 20 0,0-15 327,10-21 1,0-70-465,-12-11 0,-5-18 0,-8 10 0,-3-10 0,-1-6 0,-1-4 0,1-2-27,-1 12 0,1-3 0,-2-2 0,2-2 0,-2-3 0,0-1 0,0 0 0,-1-2 0,1 8 0,-3-1 0,2-1 0,-2-2 0,1-1 0,-1-1 0,0 0 0,-1-2 0,0 0 0,0-1 0,1 0-33,-2 6 1,1 0 0,-1-2 0,0 0 0,0-1 0,-1-2-1,1 2 1,-1-2 0,0-1 0,0 1 0,0 0 0,0-1-1,1 1 1,-1-1 0,0 2 0,1 1 0,-1-2 0,0 1-1,0-1 1,0 1 0,0-1 0,1 0 0,-1-1 0,0 1-1,0-1 1,-1 0 0,1-1 0,-1 1 0,1 0 32,-1 1 0,-1 0 0,1 0 0,0 0 0,-1-1 0,0 0 0,1-1 0,-2 1 0,2 0 0,-1 0 0,0 0 0,0 0 0,1 0 0,-1 1 0,1 0 0,0-1 0,0 4 0,1 0 0,-1 0 0,0 0 0,1-1 0,0 2 0,0-1 0,0 0 0,-1 1 0,1-1 0,0 2 0,1-2 0,-1 1 0,0 0 0,1 0 0,-1 0 0,1-3 0,-1 0 0,1-1 0,0 0 0,0 1 0,0-1 0,-1 1 0,2 0 0,-1 0 0,0 1 0,1 0 0,-1 0 0,0 1 0,1 1 0,-1 0 0,1-3 0,-1 0 0,1 0 0,-1 1 0,1 0 0,-1 1 0,1 0 0,-1 1 0,2 0 0,-1 1 0,-1 0 0,2 2 0,-1-1 0,1-9 0,-1-1 0,0 1 0,1 1 0,0 0 0,0 2 0,0 1 0,0 2 0,1 2 0,0 2 0,0-10 0,1 2 0,-1 1 0,1 3 0,0 4 0,1 3 0,1 5 245,2-26 1,0 10 0,6 15 0,20-4-83,-12 96 1,-2 31 0,-8-10 0,-4 11 0,-3 6 0,1 4-120,-1-16 1,-1 3 0,1 3 0,-1 2 0,-2 2 0,0 4 0,0 1 0,-2-14 0,0 3-1,-1 1 1,-1 2 0,1 1 0,-2 2 0,1 1 0,-1 1 0,0 0 0,1 2 0,-1 1-77,1-9 0,-1 2 0,2 1 1,-2 1-1,1 1 0,-1 1 1,0 0-1,1 2 0,-1-1 0,0 1 1,1 0-1,-1-1 0,0 2 1,1-2-1,-1 0 0,1-3 0,-1 1 1,2-2-1,-2 3 0,1-2 1,0 0-1,0 2 0,-1-2 0,2 1 1,-2 1-1,1-1 0,0 0 1,0 1-1,0-1 0,0 1 0,1 0 1,-2 2 0,1 0 0,1 1 1,-2-1-1,2 1 0,-1 0 0,0 0 1,0 0-1,0 0 0,1 0 1,-1 0-1,1 0 0,0 0 0,-1-1 1,1 0-1,0 0 0,1-2 1,-1 0-1,1 0 0,-1 0 0,1 0 1,-1-1-1,1 1 0,0-1 1,0 1-1,0-1 0,0 0 0,1-1 1,-1 2-1,1-2 0,-1 1 0,1-1 3,0 3 1,0 0 0,0 1 0,1-1-1,-1 0 1,1 0 0,-1 0 0,1 0-1,0-2 1,0 1 0,0 0 0,0 0-1,0-2 1,0 1 0,0-2 0,0 5-1,1 0 1,-1-1 0,1 1 0,-1-2-1,1 0 1,0 0 0,0 0 0,-1-1-1,1-2 1,1 1 0,-2-1 0,2-1 27,-1 5 0,2-1 0,-2-1 0,1 0 0,0-1 0,0 0 0,1-2 0,-1 0 0,0-1 0,1-1 0,0-2 0,1 11 0,-1-1 0,1-1 0,-1-2 0,2-1 0,-1-2 0,1-1 0,1-3 163,1 3 1,0-1 0,1-2 0,1-2 0,-1-4 0,1-3 163,5 28 1,0-7 0,0-19-238,9-14 0,-12-79 1,-4-45-1,-1-9-90,-2 33 0,-1-5 0,0-3 0,-1-4 0,-1-3 0,0-2 0,0 15 0,-1-2 0,0-2 0,0-2 0,-1-2 0,0 0 0,0-3 0,-1 0 0,0-1 0,0 0-36,0 5 1,-1-1 0,0-1 0,1-1 0,-2-1 0,0-1 0,0 0 0,0-1 0,0-1-1,0 0 1,-1 0 0,0 0 0,1 0 0,-1 5 0,1-1 0,0 0 0,-2 0 0,2-1-1,-1 0 1,0-1 0,-1 1 0,0-1 0,1 0 0,-1 0 0,0-1 0,-1 1 0,0 0-1,1-2 4,-2 3 0,1 0 0,0-2 1,-2 1-1,1-1 0,0 1 1,-1-1-1,0 0 0,0 0 0,-1 0 1,1 0-1,1 0 0,-1 0 1,1 2-1,-1-2 0,1 2 0,-1-3 1,1 0-1,0 1 0,0-1 1,0 1-1,0 0 0,0 1 0,0-2 1,0 2-1,1 0 0,-1-1 1,0 1-1,1 0 0,-1 0 0,1 1 5,0-4 1,-1 1 0,1-1 0,-1 1 0,1 0 0,0 0 0,0 0 0,0 0 0,0 1 0,0 1 0,1 0 0,0 0 0,-1 1 0,1 1 0,0-4 0,0 0 0,1 1 0,-1 1 0,1 0 0,0 0 0,0 1-1,0 1 1,1 1 0,-1 0 0,2 1 0,-1 1 26,0-4 0,1 0 0,0 1 0,1 2 0,-1-1 0,1 2 0,1 1 0,-2 1 0,2 2 0,-1 2 0,-1-11 0,2 2 0,-1 1 0,0 2 0,1 3 0,-1 4 0,2 3 245,-1-9 1,1 4 0,1 6 0,-1 8 81,0-5 1,0 26 0,0 88-222,0-1 0,0 15 0,0-24 1,0 8-1,0 4 0,0 5 1,0 1-1,0 0-106,0-4 0,0 3 0,0 0 0,0 3 0,0 2 0,0 1 0,0 1 0,0 1 0,-1-8 0,0 0 0,0 2 0,-1 1 0,1 2 0,-1 0 0,1 1 0,-1 1 0,1 1 0,-1 1 0,1 0-34,0-11 0,0 1 0,0 1 0,0 2 0,0-1 0,0 2 0,0 0 0,0 0 0,0 1 1,0-1-1,0 0 0,1 0 0,-2 0 0,2-1 0,-1-2 0,-1 3 0,2 0 0,-1-1 0,-1 0 1,1 0-1,0 0 0,0 0 0,0-1 0,0 0 0,0 0 0,0 0 0,1-1 0,-1 0 0,0-1-11,1 7 0,0 0 0,0 0 1,0-1-1,0 0 0,1-1 1,-1 0-1,1 0 0,0-1 1,-1 0-1,1-2 0,1 1 1,-1 5-1,1 0 0,-1 0 1,1 0-1,1-2 0,-1 0 1,0-1-1,1-1 0,0-2 0,0 0 65,1 5 1,0 0 0,1-2 0,0-1 0,0-2 0,0 1 0,0-2 0,1-1 0,-1 0-1,1 1 1,1-2 0,-1-1 0,0-2 0,0-1 0,1-1-21,2 11 0,-1-2 0,1-2 0,0-3 0,-1-2 245,3 2 1,0-3 0,-1-4 0,-1-8 81,-2 7 1,2-26 0,17-69-206,-14-6 1,-3-12 0,-1-8 0,-2 2 0,-2-6 0,0-5 0,0-4 0,0-2-99,0 16 1,0-2-1,-1-2 1,2-2-1,-2-1 1,1-1-1,-1-1 1,0-1-1,-1 5 1,1-1 0,-1-1-1,0 0 1,-1-2-1,1-1 1,-1 0-1,0-1 1,1 0-1,-2-2-65,1 7 0,0-2 0,-1-1 0,0 0 0,0-1 0,0-1 0,0 1 0,0-1 0,-1 0 0,1 0 0,-1 0 0,1 1 0,0 0 0,0-1 0,0 0 0,-1 1 0,0-1 0,0 0 0,1 1 0,0-1 0,-1 0 0,0 0 0,0 0 0,1-1 1,-1 5 1,0 0 0,0-1-1,1 0 1,-1 0 0,0-1-1,1 1 1,-1 0 0,0 0-1,0 1 1,1 0 0,-1 0-1,0 1 1,0-2 0,1 1-1,0 0 1,-1 0 0,0 0-1,1 1 1,-1 0 0,1 1-1,-1-1 1,1 2 0,-1 0-1,1 0-4,-1-8 0,1 2 0,-1-1 1,0 0-1,1 2 0,-1 0 1,1 1-1,0 2 0,-1 1 1,1 1-1,0-12 0,-1 2 0,1 1 1,0 2-1,0 3 0,0 3 1,1 3 43,0-14 0,-1 5 0,2 5 0,0 6 0,-1-28 0,8 36 327,10 64 1,-9 22 0,-4 12-188,5 23 0,-3 13 1,-5-21-1,0 6 1,-2 6-1,1 2 1,-1 2-108,0-7 1,0 2 0,0 3 0,0 1 0,0 2 0,-1 3 0,0 0 0,0-11 0,-1 1 0,0 2 0,0 1 0,0 1 0,-1 1 0,1 1 0,-1 1 0,1 1 0,-1 1-72,1-9 0,-1 2 0,1 0 0,0 3 0,-1-1 1,1 1-1,-1 1 0,1 0 0,-1 0 0,0 0 1,0 0-1,2-1 0,-2 0 0,1-3 0,0 2 1,0 0-1,0 0 0,-1-1 0,2 0 0,-1 1 1,-1-1-1,2 0 0,-1 0 0,0 0 0,0 0 0,0-1-5,0 4 0,0 0 0,1 0 1,-2 0-1,1 0 0,1 0 0,-1-1 1,0 0-1,1 1 0,-1-3 0,0 1 1,0 0-1,1 0 0,0 0 0,0-1 1,0 1-1,0-1 0,0 0 0,0-2 1,0 1-1,0-1 0,0-1 0,0-1-15,1 7 0,0-1 0,0-1 0,-1 0 0,1-1 1,0-1-1,1-1 0,-1 0 0,1-2 0,0 2 0,0-2 1,1 0-1,0-1 0,-1-1 0,2-1 0,0-1 0,0-1 43,2 11 0,1-2 1,0-1-1,1-2 1,0-2-1,0-4 1,2 15-1,-1-3 0,1-4 1,2-7 341,2-7 1,1-7 0,0-4-1,2 6 1,3-20 0,19-59-238,-14-10 1,-2-15 0,-7-4 0,-2-11 0,-2-7 0,1-2-91,-4 20 0,1-2 0,0-2 0,-1-2 0,0-2 0,-1-2 0,0-1 0,-3 5 0,1-3 0,-1-1 0,-1-1 0,0-2 0,0-1 0,-1 1 0,0-3 0,0 1-45,-1 4 0,0 0 0,-1-3 1,2 1-1,-3-1 0,2 0 1,-1-1-1,-1-1 0,1 2 1,0-1-1,0 1 0,0-1 1,0 1-1,0 0 0,-1-1 1,0 0-1,0 1 0,1-1 1,-1 0-1,1 1 0,-1-2 0,0 2-2,0-3 0,0 0 0,0 0 0,0-1 0,0 1 1,0-1-1,0 1 0,0 0 0,0 1 0,0 0 1,0 1-1,0-2 0,0 1 0,0 0 0,0 0 1,0 1-1,0 0 0,0 1 0,0 0 0,0 1 0,0 0 27,0-4 0,0 0 0,0 1 0,0 0 0,0 0 0,0 2 0,0 1 0,0 1 0,0 4 0,0-5 0,0 2 0,0 2 0,0 1 0,0 2 0,0 2 0,0 3 20,-1-21 0,0 3 0,1 5 0,2 7 0,1-25 0,10 32 491,16 57 1,5 63-329,-11-11 1,-3 12 0,-10-9 0,-4 9 0,-2 4 0,0 3-99,-1-10 1,-1 1-1,0 2 1,-1 4-1,0 1 1,0 3-1,-1-9 1,0 2-1,0 3 1,0 0-1,-1 3 1,0 1-1,0 1 1,0 1 0,0 1-104,1-11 0,-2 1 0,1 1 0,0 1 0,0 2 1,0 0-1,-1 0 0,1 1 0,0 0 0,-1 1 1,2-1-1,-1 0 0,-1 0 0,2-1 0,-1 2 1,0-1-1,1 0 0,-1 1 0,1 0 0,-1-1 1,0 1-1,1 0 0,0 0 0,-1 0 0,0 0 0,0 0-2,1 0 1,-1 1 0,0 0-1,0 0 1,1 0 0,-1 0-1,0 0 1,0-1 0,0 1-1,0-1 1,1 0 0,-1-1-1,1-1 1,0 1 0,-1 0-1,1-1 1,0 1 0,0-2-1,0 0 1,0 0 0,0 0-1,0-1 1,0 0 0,1 0-1,-1-1-15,0 8 0,1 1 1,-1-1-1,1 0 0,0-1 1,0-1-1,0 0 1,0-1-1,1-1 0,-1-1 1,2 7-1,0-1 1,-1-1-1,1-1 0,0-1 1,1-1-1,0-1 0,0-2 20,1 1 1,0-1 0,0-2-1,0-1 1,1-1 0,1-2-1,-1-2 231,3 9 1,-1-2-1,2-3 1,-1-3 0,0-6 12,0 7 0,0-7 1,4-14-1,14-14-209,-17-57 0,-6-22 0,1-1 0,-4-11 0,1-6 0,-2-4 0,1 16 0,0-2 0,-1-4 0,0-2 0,-1-1 0,1-1 0,-1-3 0,1 5 0,0-1 0,0-3 0,-1 0 0,1-2 0,-1-1 0,0-1 0,1-1 0,-1-1-38,0 8 0,0 0 0,0 0 0,0-3 0,0 0 1,0 0-1,-1-1 0,2 0 0,-2-2 0,1 1 1,-1-1-1,0 0 0,1 7 0,-1-1 0,0-1 1,0 1-1,0-1 0,0 0 0,0-1 0,0 0 1,-1 0-1,1-1 0,0 0 0,-1 1 0,1-1 0,-1 0 4,0 1 0,0 0 0,-1 0 0,0-1 0,1 0 0,-1 0 0,0 0 0,1-1 0,-2 1 1,2 0-1,-1 0 0,0-1 0,1 1 0,0 1 0,0 0 0,0-5 0,0 1 0,0 0 0,0 0 1,1 0-1,-1 0 0,0 0 0,0 1 0,1-1 0,0 1 0,0 0 0,0 1 0,-1-1 0,1 1-5,0-3 0,0 1 0,-1 0 0,2 0 0,-1 0 0,0 0 0,0 1 0,1-1 0,-2 3 0,2-2 0,-1 2 0,1 1 0,-1 1 0,0-5 0,1 0 0,-1 1 0,0 1 0,1 0 0,-1 2 0,1 0 0,-1 0 0,1 2 0,0 0 0,0 1 39,0-5 0,0 0 0,0 1 0,1 1 0,-1 0 0,1 2 0,0 3 0,0 1 0,-1 3 0,0-10 0,1 2 0,-1 3 0,1 2 0,0 6 0,1 4 327,-2-11 1,2 7 0,8 22-1,20 28 1,-14 60 0,-6 31-250,-2-31 0,0 2 0,-1 6 0,-2 6 0,-1-11 1,-1 5-1,0 2 0,-2 5 0,1 2 0,-1 2 1,0 0-1,0 2-119,0-8 0,0 2 0,-1 1 0,1 2 0,-2 1 0,1 2 0,0-1 0,-1 2 0,2 0 0,-2 0 0,2 0 0,-1-5 0,1 0 0,-1 1 0,0 0 0,1 1 0,-1 1 0,1 0 0,-1 0 0,0 0 0,1 1 0,-1 0 0,0 1 0,0-1 7,1-4 0,-1 0 0,0 0 0,0 1 0,0 0 0,-1 1 0,2 0 0,-2 0 0,2 0 1,-2 0-1,1 0 0,1-1 0,-1 1 0,0-1 0,0-1 0,1 2 0,-1 1 0,1-1 0,-1 0 1,1-1-1,-1 1 0,1-1 0,0 0 0,0 1 0,0-1 0,0-1 0,0 1 0,1-1 0,0 1 7,0 2 0,-1 1 0,1-2 0,0 1 0,0 0 0,0-1 0,1 1 0,-1-1 0,1 0 0,0 0 0,0-1 0,0 1 0,1-1 0,0 3 0,0 0 0,1 0 0,-1-1 0,0 1 0,2-1 0,-1-1 0,1 1 0,-1 0 0,1-1 0,0-1 0,1 1 27,0 2 0,0 1 0,2-1 0,-2 0 0,2 0 0,0 0 0,-1-2 0,1 1 0,0-2 0,0 1 0,1-3 0,0 8 0,1 0 0,-1-1 0,1-1 0,0-1 0,0 0 0,1-2 0,-1-1 0,1-1 75,0-1 1,0-1-1,0-1 1,1-1 0,0-2-1,0 0 1,-1-2-1,0-2 1,6 18 0,-2-2-1,1-2 1,0-5 0,1-2-29,1-4 1,2-3 0,0-3 0,0-6 0,10 20-1,2-14-47,22-18 0,-5-38 0,10-38 0,-40-5 0,-6-13 0,-1-5 0,0 0 0,0-4 0,-1-6 0,-3-3 0,-1 10 0,-2-3 0,-1-3 0,0-2 0,-2-2 0,1 0 0,-1 9 0,-1-1 0,0-1 0,0-2 0,-1 0 0,0-1 0,0 0 0,-1 0 0,1 4 0,-1 0 0,-1-2 0,1 1 0,-1-1 0,0-1 0,0 1 0,-1-1 0,1 0 0,-1-3 0,0-1 0,-1-1 0,0 1 0,1-1 0,-1 0 0,0 0 0,-1 0 0,1 1 0,-1 0 0,0 2 0,0-2 0,0 2 0,0-1 0,-1-1 0,0 2 0,-1-2 0,1 1 0,0 6 0,-1 0 0,0-1 0,0 1 0,0-1 0,-1 0 0,0 2 0,1-2 0,-1 2 0,0-1 0,0-2 0,0-2 0,0 1 0,0 1 0,-1 0 0,1 0 0,-1 0 0,1 1 0,-1 1 0,0-6 0,0 0 0,-1 1 0,2 0 0,-1 1 0,0 1 0,-1 1 0,1 0 0,0 0 0,0 1 0,-1 1 0,1 1 0,0 1 0,0 2 0,0 2 196,-1-8 1,2 1-1,-1 3 1,0 4 0,1 5 63,-2-5 1,0 5 0,10 24-261,8 26 0,-2 52 0,-3 30 0,1-26 0,0 4 0,-2 8 0,-1-2 0,-2 6 0,0 7 0,-1 3 0,0 3 0,0 1-47,2-16 0,-2 3 0,1 1 0,1 2 0,-2 2 1,1 0-1,0 2 0,0 1 0,0 0 0,0-9 1,0 0-1,0 2 0,0 0 0,0 2 0,1-1 1,-1 1-1,-1 2 0,2-1 0,0 2 0,-1-1 0,0 1 10,1-3 1,-1 0-1,1 2 1,0 0-1,0 1 1,0 0 0,0 0-1,0 1 1,0 0-1,0-2 1,1 1 0,-1 0-1,0-3 1,0 1-1,0-1 1,0 0 0,0 0-1,0-1 1,1 0-1,-1 0 1,0-1 0,0 0-1,0 0 1,0-2-1,1 0 1,-1 0-1,0-2-18,0 11 0,0-1 1,1-1-1,-1 0 0,1-2 1,0 1-1,-1-2 1,0 0-1,1-2 0,0 1 1,0 7-1,-1-1 1,1 0-1,0-2 0,0 0 1,0-2-1,0-1 0,1-1 48,-1-1 0,1-1 0,0-1 0,0-2 1,1 0-1,-1-2 0,0-2 0,2 14 0,-1-2 1,1-3-1,1-2 0,-2-4 252,2-3 1,0-1 0,-1-5 0,2-4 81,2 21 1,3-14 0,7-17-1,-4-56 1,-17-28 0,-10-15-328,1-1 0,-3-7 0,-1-7 0,3 13 0,0-4 1,-1-4-1,-1-4 0,1-2 0,-1-2-50,3 12 1,-1-2 0,1-2 0,-1-3 0,0 0 0,0-1-1,-1-1 1,1-1 0,0 1 0,2 6 0,-1 1 0,0-2 0,0 0-1,0-1 1,1 0 0,-1-1 0,-1 0 0,1-1 0,0-1-1,-1 1 12,1 3 0,1 0 0,-1 0 0,-1-1 0,1-1 1,-1 1-1,0-1 0,2-1 0,-2 0 0,1 1 1,-1 0-1,1 0 0,0 0 0,0 1 0,1 0 1,-1 0-1,0 0 0,0 0 0,1 0 0,-1-1 1,1 1-1,0 0 0,-1 0 0,1 0 0,-1 0 0,1 0-3,0 1 0,-1 0 0,1-1 0,-1 0 0,1 0 0,0 0 0,-1 1 0,1-1 0,0 1 0,0 1 0,0 0 0,1 0 0,-1 1 0,0-4 0,0-2 0,0 1 0,0 1 0,1-1 0,-1 2 0,1 0 0,0 1 0,0 0 0,0 2 0,1-1 35,-1-4 0,1-1 0,0 1 0,-1 1 0,2 0 0,-1 2 0,2 2 0,-1 0 0,1 2 169,-1-14 1,0 0 0,1 2 0,0 4 0,2 3 0,-2 5 32,-1-6 1,0 3-1,2 9 1,2 16 0,4 11-156,0 70 0,0 34 0,0-12 0,0 10 0,0 7 0,0 3-41,0-19 0,0 3 0,0 3 0,0 2 0,0 3 0,0 1 0,0 2 0,0-10 0,1 1 0,-1 2 0,0 2 0,0 0 0,0 2 0,0 1 0,0 2 0,0 1 0,1-1-37,-1-10 1,0 2-1,0 1 1,0 1-1,0 1 1,0 1 0,0 0-1,0 1 1,0-1-1,1 1 1,0-1 0,-1 0-1,1-1 1,1-2-1,-1 4 1,1-1 0,1 0-1,-1 0 1,0 0-1,0-1 1,1 0 0,0 1-1,0-1 1,1-1-1,-1 0 1,0 1-1,1-2-8,0 2 0,0 0 0,0 0 1,0-1-1,1 0 0,-1 1 1,1-2-1,1 1 0,-1-2 1,0 0-1,1 0 0,0 0 1,1 8-1,1-1 0,0 0 1,1-1-1,-1-1 0,1 0 1,0 0-1,1-1 0,-1 0 0,1-1 2,0 4 0,1-1 1,1-1-1,0 0 1,0 0-1,0-1 1,0-1-1,1 0 0,-1-1 1,2 3-1,-1-2 1,0 0-1,1 0 1,0-1-1,0-2 1,0 1-1,1-2 43,1 3 0,-1-1 0,2 0 0,-2-1 0,1-2 0,1-2 0,-2-2 0,4 10 0,-2-3 0,2-1 0,-1-6 0,1-5 196,4 5 1,2-8-1,-1-5 1,5 0 0,1-11 294,8-14 1,7-58-359,-19-3 1,-4-13 0,-8 2 0,-2-10-1,-2-5 1,-1-3-134,0 7 0,-1-3 0,0-4 0,-1-2 0,-1-2 0,0-1 0,-2 6 0,0-2 0,0-1 0,-1-2 0,-1-2 0,0 0 0,-1-2 0,0-1-43,-1 12 0,0-2 0,-1-1 1,-1-1-1,1 0 0,-1-1 0,-1-1 1,0 0-1,1-1 0,-1 0 0,0 1 1,0-1-1,0 1 0,0-2 0,0 1 1,0-1-1,-1 0 0,0-1 0,0-1 1,0 1-1,-2 0 0,2-1 0,-1 0 5,0 2 0,-1 0 0,0-1 0,0 1 0,0-2 1,-1 1-1,1-1 0,-1 1 0,0-1 0,1 0 1,-1 1-1,0 0 0,1 1 0,-1 0 0,1 0 1,-1 0-1,2 0 0,-2 0 0,0 1 0,1-1 1,0 0-1,-1 1 0,1 0 0,-1 0 0,1 0 0,-1 1 26,0-4 0,-1-1 0,1 1 0,0 0 0,-1-1 0,1 2 0,-1-1 0,0 1 0,2 1 0,-2 0 0,2 2 0,-1-1 0,0-4 0,1 0 0,-1 2 0,1 0 0,0 0 0,0 1 0,0 1 0,1 1 0,0 0 0,0 1 12,-1-8 0,1 0 0,-1 1 0,1 1 0,0 0 0,1 4 0,-1 2 0,2 2 0,-2-15 0,2 3 0,-1 3 0,1 6 0,2 6 327,-1-4 1,1 8 0,9 16-1,19 19 1,-12 76 0,-6 38-253,-1-28 1,-2 7-1,0 7 1,-2 7 0,-1-26-1,-1 5 1,0 3-1,-1 3 1,0 3 0,0 2-1,-1 1 1,1 1 0,0 0-113,-1-9 1,1 2-1,-1 1 1,0 1-1,0 3 1,0-1 0,0 1-1,-1 2 1,1-1-1,0 0 1,0 1 0,0 0-1,0-1 1,0-3-1,0 0 1,0 1 0,0 0-1,1 0 1,-1 1-1,0 0 1,0-1 0,0 1-1,0 0 1,1 1-1,-1 0 1,1-1-1,-1 1 3,0-3 0,0 1 0,1 0 0,-1 1 0,1 0 0,-1 0 0,1 0 0,-1 1 0,0-1 1,1 0-1,0-1 0,0 1 0,0-2 0,0 1 0,0-1 0,1 1 0,-1-1 0,2 1 0,-2-1 1,0 0-1,2 0 0,-1-1 0,0 0 0,0 1 0,1-2 0,0 1 0,-1-2 0,1 1 0,0-1-9,0 7 0,1 0 1,0-1-1,0 0 0,1 0 1,-1-1-1,1 0 1,0 0-1,-1-2 0,1 0 1,0 0-1,0-1 0,0 1 1,0-2-1,0 0 1,1-1-1,-1 0 0,1 0 1,0-1-1,-1 0 0,1-2 1,0 0-1,0 0 43,2 6 0,-2 0 0,2-1 0,-1 1 0,0-3 0,2 0 0,-2-2 0,1-1 0,0-2 0,0 5 0,2-1 0,-1-2 0,0-2 0,0-1 0,1-3 0,0-2 245,4 21 1,0-4 0,0-5 0,1-4-1,-1-3 1,0-5 0,3-11 0,25 2-69,-13-77 1,-16-15-1,-7-17 1,1-7-178,-2 10 0,0-4 0,-1-5 0,-1-2 0,-1-3 0,-1 9 0,-1-1 0,-1-2 0,0-3 0,-1-2 0,0-1 0,-1-2 0,0 0-41,0 9 0,0-2 0,-2 0 0,1-3 0,-1 0 0,0-1 0,0 0 0,-1-1 0,0-1 0,1 0 0,-1-1 0,0 7 0,1-2 0,-1 1 0,0-2 0,0 1 0,0-2 0,0 1 0,0-1 0,-1 0 0,0-1 0,-1-1 0,1 1 0,-1 0 7,0 4 0,0 0 0,0 0 0,-1-2 0,0 1 0,0-1 0,-1 0 0,1 0 0,-1 0 1,0-1-1,1 1 0,0 0 0,-1 0 0,1 0 0,1 1 0,-1-4 0,0-1 0,1 1 0,-1 1 1,0-1-1,1 0 0,0 0 0,-1 1 0,1-2 0,-1 2 0,1-1 0,-1 0 0,1 0 0,-1 1-2,1-1 1,-1-1 0,1 1 0,-1-1 0,1 0 0,-1 1 0,1-1 0,-1 0 0,1 1 0,0-1 0,0 2 0,0 0-1,1-1 1,-1 2 0,1-2 0,-1 1 0,1-1 0,0 2 0,1-1 0,-1 0 0,0 1 0,2 0 0,-2 1 0,1 0 0,0 0-1,-1 0 1,1 1 35,1-1 0,-1 0 0,-1 1 0,1-1 0,0 1 0,0 1 0,0-1 0,1 2 0,-1-1 0,2 3 0,-1-1 0,0 1 0,0-11 0,1 0 0,-2 2 0,3-1 0,-1 2 0,0 2 0,1 1 0,0 2 0,0 1 98,-1-13 0,1 3 0,0 1 1,1 4-1,0 3 0,1 3 1,0-6-1,0 2 0,3 8 1,3 12 392,14-8 1,4 104-486,-5-2 1,-2 13 0,-10-8-1,-1 9 1,-2 5 0,-2 5-1,1 1-6,0-5 0,1 2 0,-2 2 0,0 3 0,0 2 0,0 1 0,0 2 0,0-9 0,-1 0 0,1 3 0,-1 0 0,0 2 0,1 2 0,-1-1 0,0 4 0,0-1 0,1 1-36,-1-10 1,0 0 0,0 3 0,0 0 0,0 1 0,0 0 0,0 2 0,0-1 0,0 1-1,0 1 1,0-2 0,0 0 0,0 0 0,0-1 0,0-1 0,0-1 0,0 0 0,0 0-1,0 1 1,0-1 0,0 0 0,0 0 0,0-1 0,0 1 0,0 0 0,0-1 0,0 0-1,0 0-5,-1 3 0,1-1 0,-1 0 0,1 0 0,-1 1 0,1-1 0,0-1 0,0 1 0,0-1 0,0-1 0,0 1 0,1-1 0,1 0 0,-1 7 0,1 1 0,0-1 0,1 0 0,0-1 0,0 0 0,1-1 0,0 1 0,0-2 0,0 0 0,0-1 17,1 0 0,1 0 0,-1 0 0,1 0 0,-1-3 0,2 1 0,-2 0 0,1-2 0,1 0 0,0 0 0,0 8 0,0 0 0,2-1 0,-1 0 0,0-2 0,1 0 0,0-1 0,-1-2 24,3 4 0,-1-2 0,1-1 0,1 0 0,-1-2 0,1-2 0,-1-1 0,2 9 0,0-1 0,-1-3 0,2-3 0,-2-5 196,4 14 1,0-7-1,0-7 1,4 6 0,3-18 294,5-31 1,8-40-380,-11-8 0,-2-14 0,-9-4 0,-4-10 0,-1-6 0,0-4-112,0 7 0,0-6 0,0-2 0,-1-4 0,-1-1 0,-1-2 0,-2 12 0,0-2 0,-1-2 0,-1-1 0,1-1 0,-2-1 0,0-2 0,-1 0 0,0-2-40,-1 9 1,0 0 0,-1-2-1,0-1 1,0-1 0,-1 1-1,0-3 1,-1 1 0,0 0-1,1-1 1,-2 0 0,1 0-1,0 2 1,-1-2 0,0 1-1,0 0 1,0-1 0,0 0-1,-1-1 1,0 1 0,0-1-1,0 0 1,-1-2 0,0 2-1,0-1 6,0 5 0,0 0 0,-1-1 0,0 0 0,0 0 0,-1-1 0,0 1 0,1 0 0,-1-2 1,1 2-1,-1-1 0,0 0 0,0 1 0,0-1 0,0 1 0,0-4 0,0 1 0,0-1 0,0 0 1,0 1-1,0-1 0,0 1 0,-1 0 0,1-1 0,0 1 0,0-1 0,0 2 0,0-2 0,0 1 30,1 2 0,-1-1 0,0 0 0,1 0 0,-1 0 0,1 0 0,-1 1 0,1-1 0,0 2 0,0-1 0,0 0 0,0 1 0,0 1 0,0 0 0,0-5 0,1 0 0,-2 1 0,1 0 0,1 0 0,-1 1 0,0 0 0,2 1 0,-2 1 0,2 0 0,-1 0 0,1 2 4,-1-5 0,2 1 0,-1-1 0,0 2 0,1-1 0,-1 3 0,2 0 0,-1 2 0,0 2 0,1 1 140,-1-11 0,0 2 1,-1 1-1,2 2 1,0 3-1,0 5 1,1 4 104,-1-36 1,1 8 0,4 48 0,0 43-212,2 25 0,-2 24 1,0 8-1,0-11 1,-1 5-1,0 5 1,0 4-1,0 1 1,1 2-35,-1-3 0,1 1 0,0 3 0,-1 2 0,1 1 0,0 2 0,0 0 0,-1 2 0,0-12 0,0 1 0,0 1 0,0 1 0,1 0 0,-1 1 0,0 1 0,0 2 0,0 0 0,0 0 0,0 2-37,0-7 1,0 1-1,0 2 1,0 0-1,0 2 1,0-1 0,0 2-1,0-1 1,-1 1-1,1-1 1,0 0 0,1 0-1,-1 0 1,0-1-1,1 3 1,-1 0 0,0-1-1,1 1 1,0 0-1,0-1 1,-1 1 0,1-1-1,0 0 1,0 0-1,-1 0 1,2-1-1,-1 0-3,0-2 1,0-1 0,0 0-1,-1 1 1,2-2 0,-1 0-1,0 1 1,0-1 0,1 0-1,-1 0 1,2-1 0,-1 0-1,2 1 1,-1 1 0,1 0-1,0 0 1,1-1 0,-1 1-1,1-1 1,1 0 0,0 0-1,-1-1 1,1 1 0,0-1-1,0 0 4,1 5 1,0-1 0,0 0 0,0 0 0,1 0 0,0 0 0,0-1 0,-1 0 0,1-1 0,0-1 0,-1 0 0,1 2 0,0-1 0,0-1-1,0 0 1,0-1 0,-1-1 0,2 1 0,-2-1 0,0-1 0,1-1 35,-1 10 0,1 0 0,-1-1 0,0-1 0,0-1 0,0-1 0,0-1 0,0-2 0,2 10 0,-1-2 0,1-1 0,0-2 0,0-3 0,1-3 245,2 10 1,2-4 0,0-4 0,-1-4 81,-1 2 1,-2-5 0,5-10-208,5-9 1,0-22 0,-3-56 0,-2-30-121,-4 18 0,0-6 0,-2-6 0,-1-5 0,-3 10 0,-2-4 0,0-4 0,-2-2 0,0-3 0,-1-1 0,0-2-45,-1 9 0,-1-3 0,0-1 1,-1-2-1,0-1 0,-1 0 1,0-2-1,-1-1 0,0 0 1,0 0-1,0 6 0,0-1 1,-1-1-1,-1 0 0,1-1 1,-1 0-1,-1-2 0,1 1 1,-1-1-1,0 0 0,-1-1 0,0 1 9,-1 4 1,1-1 0,-1 0 0,0-1 0,-1-1 0,0 1 0,-1-1 0,1 0 0,-1 0-1,0 1 1,0-2 0,0 1 0,1 0 0,0 0 0,-1-1 0,0 1 0,0-1 0,0 0-1,0 0 1,1 1 0,-1-1 0,0 0 0,0 0 0,0 0 0,0 0 0,-1 0 0,1 1-1,0-1 26,-1 0 1,1 0 0,-1 0 0,0-1 0,-1 0 0,2 1-1,-1 0 1,-1 0 0,2 0 0,-2 0 0,2 1 0,-1 0-1,1 1 1,0 0 0,-1-6 0,1 1 0,-1 0 0,1 1-1,0-1 1,-1 1 0,1 1 0,1 0 0,0 0 0,-1 1 0,1 1-1,0-1 10,0 0 0,0 0 0,1 0 0,-1 0 0,0 1 0,2 0 0,-2 1 0,2 1 0,-1 1 0,1 1 0,0 2 0,-2-10 0,2 1 0,-2 1 0,2 1 0,0 3 0,0 0 0,1 3 0,0 2 122,-1-13 1,1 1 0,0 4 0,1 4 0,0 4 0,-2-12 0,1 5 0,2 21 368,6 19 1,-15 75-407,1-1 0,-2 9 0,3 5 0,-1 8 0,0 5-85,2-18 0,0 2 0,0 3 0,1 4 0,0 4 0,2-3 0,1 3 0,0 4 0,2 3 0,-2 2 0,1 2 0,2 1 0,-2 1-40,2-15 1,0 1 0,1 3-1,-1 0 1,1 1 0,0 1-1,1 1 1,-1 0 0,0 0-1,1 1 1,-1-1 0,1 0-1,-1-3 1,1 0 0,0 0-1,0 0 1,0 0 0,1 1-1,-1 1 1,1-2 0,0 2-1,0-1 1,0 1 0,0 0-1,0 0 3,1-2 1,0 0-1,0 0 1,0 1-1,0 0 1,0 0 0,1 1-1,0-2 1,0 2-1,0-1 1,0-1 0,0 1-1,0-1 1,2 0-1,-1 2 1,0 0 0,1 1-1,-1-1 1,1-1-1,1 2 1,-1-2 0,0 0-1,1 0 1,-1 0-1,1-1 1,0 1-1,1-2 13,-1 3 1,0 0 0,2-1-1,-1 0 1,0 0 0,0-1-1,1 1 1,-1-1 0,1-1-1,0 1 1,0-1 0,1 0 0,-1 3-1,1-1 1,0 1 0,0-2-1,0 1 1,0 0 0,1-1-1,0-1 1,0 0 0,1 0 0,0-1 23,2 10 0,0-1 0,1 0 0,1-1 0,0 0 0,0-2 0,0 0 0,0-2 0,-1-1 0,0 7 0,1-1 0,0-2 0,0 0 0,0-3 0,0-1 0,2-3 109,3 10 0,0-3 0,1-2 0,0-3 1,-1-3-1,-2-3 0,1-2 0,-1-5 1,2-5 217,6 5 1,2-9 0,10 3-358,-6-63 0,1-42 1,-2-23 29,-8 23 0,-1-5 0,-1-6 0,-2-5 0,-7 14 0,0-4 0,-1-3 0,-2-3 0,0-2 0,-1-1 0,0-2 0,-1 11 0,-1-2 0,-1-1 0,1-2 0,-2-1 0,1-1 0,-2-1 0,0 0 0,0 0 0,0-1 0,-3 2 0,1-2 0,0 0 0,-2 0 0,1-1 0,-2 0 0,1-2 0,-1 0 0,-1 1 0,1-1 0,0-1 0,0 6 0,0 0 0,-1-1 0,0-1 0,0 0 0,0 0 0,-1 0 0,1-1 0,-1 0 0,0 1 0,0-1 0,0 0 0,0 1 0,0 3 0,0 0 0,0 0 0,-1 0 0,1 0 0,-1 0 0,0 0 0,0-1 0,0 1 0,0-1 0,0 0 0,0 0 0,-1 0 0,1 0 0,-2-3 0,1 0 0,0-1 0,-1 0 0,0 0 0,0 0 0,0-1 0,0 1 0,0-1 0,0 1 0,0 1 0,1-1 0,-1 1 0,1 0 0,0-2 0,0 0 0,0 0 0,0 0 0,1 0 0,-1 1 0,1 0 0,-1 0 0,1-1 0,0 2 0,0 0 0,0 0 0,-1 0 0,1-3 0,-1 0 0,0 0 0,0 0 0,0 0 0,0 1 0,1 1 0,-1-1 0,1 2 0,0 0 0,0 2 0,1 1 0,-1-2 0,1-1 0,-1 2 0,1 0 0,0 2 0,1 0 0,-1 2 0,1 1 0,0 1 0,0 2 25,0-10 0,0 1 1,0 1-1,1 3 1,-1 3-1,1 2 1,0 5-1,-2-14 1,1 2-1,0 10 1,3 15-26,3 5 0,-13 106 0,5-6 0,0 13 0,-2 4 0,2-22 0,-2 4 0,-1 0 0,1 4 0,1 5 0,3-10 0,-1 4 0,2 1 0,0 4 0,0 1 0,-1 2 0,2 1 0,-1 1-43,0-7 0,0 1 0,1 2 1,-1 2-1,0 0 0,1 1 0,-1 1 1,1 0-1,-1 1 0,2-1 0,-1 1 1,1-5-1,0 1 0,1 1 0,-1 0 1,1 0-1,0 0 0,0 1 0,0 0 1,0-1-1,1 2 0,-1-1 0,0 1 3,1-4 1,0 1 0,-1 1-1,2 0 1,-1 0 0,0 1-1,1-1 1,-1 0 0,0 0-1,1 0 1,-1 0 0,1-2-1,0 0 1,0 2 0,0-1-1,0-1 1,0 1 0,0-1-1,0 0 1,0 0 0,1-1-1,0 0 1,0 0 0,-1 0-1,2-2 29,-1 4 0,1 0 1,-1-1-1,1-1 1,0 1-1,0-1 1,0 0-1,1-1 0,-1 1 1,1-2-1,1 0 1,0 9-1,0 0 1,0-1-1,0-1 0,1 0 1,0 0-1,1-2 1,0 0-1,1-1 11,1 2 0,0 0 0,2-1 0,0-1 0,1 0 0,-1-2 0,0-1 0,0-1 0,2 9 0,-1 0 0,1-2 0,0-2 0,-1-2 0,2-3 245,3 11 1,-1-3 0,1-6 0,0-2-50,-2 1 1,0-6-1,4-11 1,6-10 0,2-18-69,18-32 0,-19-26 1,-1-20-1,-1-6-128,-5 12 0,2-4 0,-3-3 0,0-3 0,-2-5 0,-3 3 0,-2-4 0,-1-3 0,-1-3 0,0-2 0,-2-2 0,0 0-45,0 11 0,-1-1 0,0-2 1,-1-1-1,0-1 0,-1-2 1,0 0-1,-1 0 0,0-1 1,-2 0-1,0 6 0,0-1 1,-1 0-1,-1-1 0,-1 1 1,0-3-1,0 2 0,0-2 1,-1 0-1,0-1 0,1 1 0,-1-1 9,0 5 1,0 0 0,0-1 0,0 0 0,-1-1 0,0 1 0,0-1 0,0-1 0,0 1-1,-1-1 1,1 1 0,0 0 0,-1 0 0,1 0 0,0 0 0,0 1 0,-1-2 0,1 1-1,-1 1 1,0-2 0,0 1 0,0 1 0,0-2 0,0 2 0,0-1 0,0 0 0,0 0-1,0 1 20,1-5 1,-2 0-1,1 0 1,-1 0-1,1-1 1,0 1 0,-1 1-1,0-1 1,2 1-1,-2 0 1,1 0-1,0 1 1,-1 1 0,1-2-1,1 0 1,-1 1-1,-1 1 1,1 0 0,0 0-1,0 0 1,1 1-1,-1 0 1,1 0-1,0 1 1,0 0 15,0-1 0,0-1 0,0 1 0,0 0 0,2 0 0,-2 1 0,1 0 0,0 2 0,0 1 0,-1 1 0,1 3 0,-1-18 0,-2 1 0,1 2 0,0 3 0,1 2 0,-1 2 0,1 4 122,0 0 1,0 1 0,0 3 0,1 5 0,-1 3 0,0-13 0,1 6 0,-7 27 204,-8 38 1,4 25 0,-2 12-225,-13 19 1,-2 9-1,12-21 1,2 4-1,-1 3 1,-1 2-104,0-4 0,0 2 0,-2 1 0,2 5 0,1 3 0,6-9 0,0 4 0,1 2 0,1 2 0,1 2 0,0 2 0,0 0 0,0 1-47,2-4 0,-1 3 0,1 0 0,1 1 0,0 1 1,-1 1-1,2 1 0,-1 0 0,1 1 0,0-1 1,1-1-1,0 0 0,0 0 0,0 1 0,1 0 1,0 1-1,1 1 0,-1 0 0,1-1 0,0 3 0,0-1 9,2-6 0,-1 1 0,0 2 0,1-1 0,0 1 1,0 1-1,1-1 0,0 1 0,-1-1 0,1 0 1,0 1-1,0-2 0,0 0 0,1-1 0,-1-1 1,0 0-1,1 0 0,0 0 0,0-1 0,-1 1 1,2-1-1,-1 0 0,1 0 0,-1 0 0,1 0 0,1 0 12,-1 3 1,1 0 0,0 0 0,0 0-1,0 0 1,1 0 0,0-1 0,0 0-1,0 0 1,0 0 0,1-1 0,-1 1-1,1 3 1,0-1 0,0 1 0,0-1-1,0 1 1,1-2 0,0 1 0,0 0-1,1-1 1,1 0 0,0-1 25,2 5 0,0-1 0,1 0 0,1 1 0,0-2 0,0 0 0,1-1 0,-1 0 0,0-1 0,0-1 0,-1-1 0,0 0 0,0-2 0,0 0 0,0 0 0,1-2 0,-1 0 0,0-2 0,1 0 81,3 10 1,0-2 0,0 0 0,1-1 0,-1-2 0,0-2 0,1-1 0,1 8 0,-1-1 0,1-2 0,0-5 0,1-3-12,8 14 0,-1-7 0,1-6 1,1 7-1,1-19-37,10-37 0,-12-43 1,-4-19-34,-3 1 0,-3-6 0,-2-7 0,-5 3 0,-1-5 0,-3-6 0,1-3 0,-2-2 0,0 6 0,0-3 0,-1-3 0,0-2 0,-1-1 0,-2-2 0,-1 1 0,-1 7 0,-3 0 0,1-1 0,-2-2 0,-1 1 0,1-2 0,-2-1 0,1 0 0,0-1 0,1 7 0,0-2 0,-2 0 0,1-1 0,0-1 0,0 0 0,-1 0 0,0-1 0,0 1 0,-1-1 0,1 0 0,0 5 0,0-1 0,-1 1 0,0-1 0,0-1 0,0 1 0,0 0 0,-1 0 0,1-1 0,0-1 0,0 1 0,-1-1 0,1 4 0,0-2 0,1 0 0,-1 0 0,0 0 0,0-1 0,-1 0 0,1 1 0,1-1 0,-1 0 0,0 1 0,0 0 0,0 0 0,1 2 0,0-1 0,-1 0 0,1 1 0,0 0 0,0 0 0,-1 0 0,1 0 0,0 0 0,0 0 0,0 0 0,0 0 0,0 1 0,0-5 0,-1 0 0,1 0 0,-1-1 0,1 1 0,0 1 0,0-1 0,0 1 0,1 0 0,-2 1 0,2 0 0,0 1 0,-1 0 0,1 0 0,0 1 0,0-1 0,0 2 0,0 0 0,1 0 0,-1 1 0,1 1 0,0 0 0,0 2 0,-1-7 0,1 1 0,-1 1 0,2 0 0,-1 2 0,0 0 0,1 2 0,-1 2 0,0 1 75,0-14 1,-1 2 0,1 2 0,0 3 0,-2 3 0,2 6 0,-5-22 0,1 8 0,-5 23-76,-14 26 0,6 54 0,0 25-99,3 2 1,1 11 0,1 10-1,8-23 1,1 4 0,0 4-1,2 4 1,0 2 0,0 2-1,0 0 52,1-9 0,0 0 0,0 3 0,0 1 0,1 0 1,0 2-1,-1 1 0,1 0 0,1 1 0,-1 0 1,1 0-1,0 1 0,1 2 0,-1-1 0,0 1 1,1 1-1,0 1 0,1-1 0,-1 2 0,2 1 0,-2-1 25,2-5 0,0 1 1,0 1-1,1 0 0,-1 1 1,1 0-1,0 1 1,0 0-1,1-1 0,-1 1 1,1-1-1,0-1 1,0 0-1,1-3 0,0 1 1,0-1-1,1 0 1,-1-1-1,1 2 0,0-2 1,0 1-1,0-2 1,0 2-1,1-2 0,0 0 1,-1 0 21,2 3 0,-1 0 0,1-1 0,-1 0 0,1 0 0,0-1 0,1 0 0,0 0 0,-1-1 0,1 1 0,0-1 0,0-1 0,2 3 0,-2 0 0,2-1 0,-1 0 0,1 0 0,0-1 0,0 0 0,1 0 0,-1-1 0,1 0 0,1 0 6,0 2 1,1 2 0,0-2-1,1 0 1,-1 0 0,1-1 0,1-1-1,-1 1 1,-1-3 0,2 1 0,0 6-1,1 0 1,0-1 0,0-1-1,0-1 1,0-1 0,1-2 0,-1-1-7,4 11 0,-1-1 0,1-2 0,-1-1 0,2-4 0,-1-2 0,-1-4 0,1 0 0,1-5 0,-2-3 0,2-4 120,2 3 0,1-6 0,2-7 0,6 0 0,1-18-120,23-55 0,-31-13 0,-4-15 0,-1-8 0,-4 13 0,-1-4 0,0-4 0,-1-3 0,-2-4 0,-3 11 0,-1-1 0,-1-3 0,0-2 0,-2-2 0,0-1 0,0-2 0,-1 0 0,-1 3 0,0-1 0,-1-3 0,-1 1 0,0-3 0,0 0 0,-1-1 0,0 0 0,0-1 0,-1 1 0,1 8 0,-1-1 0,0 0 0,0 0 0,0-2 0,-1 2 0,0-3 0,0 2 0,0-2 0,-1 0 0,0 0 0,0-1 0,0 1 0,-1-1 0,0-1 0,-1 1 0,1-1 0,-2-1 0,2 0 0,-2 0 0,1-1 0,0 1 0,0 0 0,0-1 0,0 1 0,1 2 0,0 1 0,-1-1 0,1 1 0,0-1 0,0 0 0,0 0 0,-1-1 0,1 2 0,0-2 0,-1 0 0,1 1 0,-1-1 0,1 0 0,-1 4 0,0-1 0,1 0 0,-1 0 0,1-1 0,-2 1 0,1-1 0,1 0 0,-2 1 0,2-1 0,-1 1 0,0 0 0,0 0 0,0 0 0,2 1 0,-2-4 0,0 1 0,1-1 0,-1 2 0,1-2 0,-1 2 0,1-2 0,0 1 0,0 1 0,-1 0 0,1 0 0,0 0 0,0 1 0,0-1 0,-1-2 0,1 1 0,0-1 0,-1 1 0,0 0 0,1 0 0,0 0 0,-1 1 0,1 0 0,0 2 0,0-1 0,0 2 0,0 1 0,-1-10 0,0 1 0,1 1 0,-1 1 0,1 0 0,-1 1 0,1 3 0,0-1 0,0 2 0,1 0 75,-1-3 1,1-1-1,0 2 1,0 0 0,1 3-1,-1 2 1,1 2-1,0 4 1,-2-12 0,1 2-1,0 4 1,1 7 0,-1 9 415,3-12 1,-5 28-550,-16 49 0,8 24 1,1 19-1,0 3 58,-2-8 0,0 2 0,0 4 0,1 6 0,4-10 0,1 4 0,1 3 0,0 3 0,0 2 0,1 1 0,0 2 0,0-6 0,1 2 0,-1 2 0,2 1 0,-1 1 0,1 1 0,0 1 0,0 1 0,1 1 0,1-5 0,-1 1 0,2 1 0,-1 0 0,1 2 0,-1 0 0,1 1 0,1 0 0,-1 1 0,1 0 0,0 2 0,0-11 0,1 1 0,-1 1 0,2 0 0,-1 0 0,0 2 0,0-1 0,1 1 0,0 0 0,-1-1 0,1 1 0,0-1 0,-1-1 0,1 0 0,0 3 0,0 0 0,0 0 0,1-1 0,-1 1 0,1 0 0,-1-1 0,0 0 0,1-1 0,0 2 0,0-2 0,0 1 0,0-1 0,0 5 0,0-1 0,0 1 0,0 0 0,1-1 0,-1 0 0,1 1 0,-1-2 0,1 0 0,1 1 0,-1-2 0,0 0 0,1 2 0,0-1 0,0 1 0,0-2 0,1 1 0,-1-1 0,1 0 0,0-1 0,0 0 0,1-1 0,-1 0 0,1 1 0,0 0 0,0-1 0,1 0 0,0-1 0,0 0 0,0-1 0,1 0 0,-1-1 0,0 1 0,1 1 0,0 0 0,1 0 0,-1 0 0,1-1 0,-1-1 0,1-1 0,0 0 0,0-2 0,1 10 0,0-2 0,1 0 0,-1-3 0,1 0 0,0-1 0,1-2 0,-1 1 0,1-2 0,1-1 0,-1-3 0,1-1 0,0-2 58,5 8 1,0-2 0,0-4 0,0-5 0,1-1 0,1-4 0,0-10-59,25 15 0,8-62 0,-24-23 0,-4-15 0,-3-13 0,-5-10 0,-1-8 0,-3 13 0,-2-6 0,0-3 0,-1-4 0,-2-1 0,-2 18 0,0-2 0,-2-2 0,0-1 0,0-1 0,-1-2 0,-1-1 0,0 0-47,0 4 0,-2 0 0,1-3 0,-1 0 0,-1-1 1,1-1-1,-2 0 0,1 0 0,-1 0 0,0-1 1,1 3-1,-2 0 0,1 0 0,0 0 0,-1-2 1,0 2-1,0-3 0,-1 2 0,0-1 0,0-1 0,-1 1 6,1 2 0,-1 0 0,-1-1 0,1 1 0,-2-1 0,1 0 0,0 0 0,-1-1 0,1 1 0,0 0 0,0 0 0,0 0 0,1 2 0,0-1 0,0 0 0,0 0 0,0 0 0,0 0 0,0 1 0,0-1 0,0 0 0,0 1 0,0-1 0,0 1 19,0-1 1,0 0 0,-1 0 0,1 0 0,0-1 0,-1 1 0,1 0 0,0 1 0,0-1 0,0 1 0,0 1-1,1-1 1,0-7 0,-1 0 0,1 0 0,1 1 0,-2-1 0,2 2 0,-1 0 0,1 1 0,0 0 0,-1 0 21,1 0 0,0-1 0,0 1 0,0 1 0,-1 0 0,3 2 0,-2 0 0,0 1 0,1 1 0,0-6 0,0 0 0,0 1 0,1 2 0,-1 2 0,2 2 0,-2 4 245,2-19 1,-1 5 0,2 5 0,-1 5-1,2-7 1,2 4 0,-8 34 0,-7 39-114,-1 36 1,2 19-1,-1-2 1,0 6-1,-1 6-132,2-15 0,-2 3 0,1 3 0,0 3 0,2 2 0,2-4 0,1 3 0,1 2 0,0 2 0,1 2 0,0 2 0,0 0-52,1-7 0,0 3 0,1 1 1,-1 1-1,1 2 0,0-1 0,0 1 1,1 1-1,-1 0 0,1-3 0,0 1 1,0 0-1,0 1 0,1 0 0,0 1 1,0 0-1,0 1 0,0 0 0,1 0 7,0-3 0,0 2 0,0-1 1,1 1-1,0 0 0,-1 1 1,1 0-1,1-1 0,-1 0 1,1-1-1,0 0 0,0-4 1,0 1-1,1-2 0,0 1 1,0 0-1,1-1 0,0 0 1,-1 0-1,1 0 0,0-1 0,1 0 9,0 6 1,1-2-1,0 1 1,0 0 0,0 0-1,0-2 1,1 1 0,0-1-1,0 0 1,0 0-1,0 2 1,0 0 0,1-1-1,-1 1 1,1-2 0,0 1-1,-1-1 1,1-2-1,1 1 36,0 2 0,1 0 0,-1-1 0,1-1 0,0 0 0,0-1 0,-1-2 0,1 0 0,0 2 0,-1-1 0,1 0 0,-1-2 0,1-1 0,0-2 0,0-3 122,2 9 1,0-3 0,1-2 0,0-2 0,0-4 0,3 20 0,1-6 0,1-9 204,3-7 1,1-9 0,11 6-43,-9-52 0,12-63-285,-10 6 0,-3-12 0,-10 12 0,-4-9 0,0-4 0,-1-4 0,-2 11 0,0-4 0,-1-1 0,-1-3 0,0-2 0,0 0 0,-2 10 0,1 0 0,0-2 0,-1 0 0,-1-2 0,2 0 0,-3-1 0,2 0 0,-1 1 0,-1-2 0,1 0 0,-1-1 0,0 0 0,0-1 0,-1 0 0,1 1 0,-1-1 0,-1-1 0,1 0 0,-1 0 0,0-1 0,1 1 0,-2-1 0,0 0 0,1 1 0,0-1 0,0 0 0,0-1 0,-1 1 0,0-1 0,0 1 0,1 0 0,-1 0 0,0 1 0,0 0 0,-1-2 0,0-1 0,0 1 0,-1 1 0,1 1 0,0-1 0,-1 1 0,1 2 70,0 2 0,0 1 0,1 1 0,-1-1 1,0 1-1,0 2 0,2 1 0,-2 2 0,0-9 1,0 2-1,1 1 0,0 3 0,0 1 1,1 4 71,0-11 1,1 4 0,1 4 0,-2 9 277,-2-16 0,0 31-420,-4 74 0,-8 27 0,-4 15 0,4-18 0,0 4 0,0 5 0,6-9 0,0 5 0,2 2 0,0 3 0,1 2-66,0-10 0,1 2 1,0 2-1,0 2 1,1 1-1,1 0 1,-1 1-1,1-1 1,1 1-1,-1 1 1,2 2-1,-1-1 1,1 2-1,0 1 0,1 1 14,0-8 0,1 0 0,0 3 1,0 0-1,1 0 0,0 2 0,-1-2 1,2 0-1,-1 0 0,0-1 0,1 2 1,-2 1-1,2-1 0,-1 0 0,1 0 1,0-1-1,0 0 0,0-1 0,1 0-14,0 5 0,0 0 1,1-1-1,0 0 1,-1 0-1,1-2 1,0-1-1,0-2 1,0 1-1,0-1 1,0-1-1,0-2 1,1-1-1,-1-1 1,1-2 65,3 12 0,-1-2 0,1-2 0,1-3 0,-1-2 163,-1-1 1,1-2 0,0-4 0,0-4 0,6 23 0,3-16 255,7-23 1,2-79-420,-8-8 0,-2-13 0,-6-4 0,-3-7 0,0-7 0,-1 18 0,-1-3 0,0-3 0,-1-3 0,0-1 0,-1 11 0,-2-1 0,2-2 0,-2-1 0,0-2 0,0 0 0,0-1-58,1 1 0,-2-2 0,1-1 0,0 0 0,0-2 1,-1 0-1,0 0 0,0 0 0,0 3 0,0 0 0,0 0 1,0-2-1,0 1 0,-1-1 0,1 0 0,-1 0 0,0 0 6,0 5 0,0-1 0,0 0 1,-1 0-1,1 0 0,-1-1 0,0 1 1,1-1-1,-1 1 0,1 0 0,-1-6 1,1 0-1,-2 0 0,2 0 0,-1-1 1,1 2-1,-1-1 0,0 0 0,-1 0-6,0 2 0,1-2 0,-2 1 0,1-1 0,0 2 1,0-1-1,-1 1 0,0 1 0,1 2 0,0-2 0,0 0 1,-1 1-1,1 1 0,-1 1 0,2 1 0,-1 1 0,0 2 57,0-9 1,0 1 0,1 2 0,0 2 0,0 2 0,-1 3 0,0-10 0,0 3 0,0 4 0,1 11 491,2-10 1,0 31-247,-7 52 1,0 28 0,-1 21 0,-1 6-203,3-14 0,-2 5 0,1 4 1,0 3-1,1 5 0,2-14 0,0 3 1,1 3-1,0 2 0,0 2 0,1 1 1,-1 1-1,1 2-88,1-11 0,-1 2 0,1 3 1,0 0-1,0 1 0,0 1 1,1 0-1,0 1 0,-1-1 1,0 1-1,0-3 0,1 2 1,0 0-1,-1 0 0,1 0 1,0 0-1,-1 0 0,1 0 1,0 0-1,-1 0 0,1 0 0,0 1 0,0-1 0,0 1 0,0-1 1,0 1-1,0-1 0,0 1 1,0-1-1,0 0 0,0 0 1,0 1-1,0-2 0,0-1 1,0 0-1,0 0 0,0-1 1,0 0-1,0 0 0,0 1 1,0-1-1,0-1 0,0 1 0,0-1-5,0 5 0,0 0 0,0 0 0,0 0 0,0-1 1,0 0-1,0 0 0,0-1 0,0 0 0,0-1 1,1 3-1,0 0 0,0-1 0,0 0 0,0-1 1,0 0-1,1 0 0,0-2 0,0 0 50,0 2 0,0 0 0,1-1 0,0-1 0,0-1 0,0 0 0,1-3 0,0 0 0,1 9 0,0-2 0,1-1 0,1-3 0,0-2 0,1-1 122,2-3 1,0-1 0,1-3 0,0-2 0,1-4 0,5 13 0,0-5 0,2-9 204,-1-7 1,2-13 0,16-11-243,7-64 0,-25-16 0,-5-14-85,-2 22 0,1-6 0,-1-1 0,-2-3 0,-2-1 0,-3-1 0,0-4 0,-1-1 0,0 0 0,0 1 0,-1 0 0,0-3 0,-1 0 0,0 0 0,0-2 0,-1 6 0,1-1 0,0 0 0,-1-1 0,0-1 0,0 0 0,0 1-66,-1-5 0,1-1 1,-1 1-1,1-1 1,-1-1-1,0 1 1,0 0-1,-1 8 1,1 1-1,-1 0 1,1 0-1,-2-1 1,2 1-1,-1 0 0,-1-1 0,1-1 0,-1 0 1,0-1-1,0 1 1,0 0-1,0-1 1,-1 2-1,1 0 1,-1-7-1,0 0 1,0 2-1,-1-1 1,1 1-1,-1 0 0,0 1-3,1 4 0,0 0 0,0 1 1,-1 0-1,1 1 0,0 2 0,0 1 1,0-10-1,-1 0 0,2 3 0,-1 3 1,1 4 264,2-17 1,-1 7-1,1 7 1,-2-1 0,-5 26 786,-6 43-854,2 32 1,4 20 0,0-8-1,0 8 1,1 6 0,0 3-1,1 2-129,1-7 0,0 2 0,1 2 0,0 3 0,0 1 0,0 0 0,1 2 0,0-8 0,0 2 0,0 1 0,0 0 0,0 1 0,1 2 0,0 0 0,0 1 0,0 1 0,2-5 0,-1 2 0,0 1 0,1 0 0,1 2 0,-1-1 0,0 1 0,1 0 0,-1-1 0,0 0 0,0-1 0,0 4 0,0 0 0,0 0 0,0-1 0,0 1 0,0-1 0,0 0 0,0-1 0,0 1 0,0-2-52,0-1 0,0-1 0,0 1 1,0-1-1,0-1 0,0 2 0,0-3 1,0 2-1,0-2 0,0 1 0,0 3 1,0 0-1,1 0 0,-1-1 0,1 0 1,-1 0-1,1 0 0,-1-2 0,0 0-14,1 4 0,0-1 1,0 0-1,-1-1 1,1-1-1,0-1 1,2 1-1,-1-2 1,2 4-1,-1-1 1,2 0-1,0-2 1,1 0-1,0-1 0,0-2 164,3 3 0,-1-1 0,2-2 1,0 0-1,1-2 0,0-2 1,4 16-1,0-2 0,1-2 1,2-7-19,2-1 1,1-4 0,1-7-81,4 8 0,4-20 0,17-47 0,-23-24 0,-5-15 0,-5-7 0,-3-8 0,-4-5 0,-1-1 0,-2-4 0,-1-4 0,-1-2 0,0 18 0,-1-2 0,0-2 0,0 0 0,0-2 0,-1 0 0,0 0 0,0-1 0,0-1 0,0-1 0,-1-1 0,-1-1 0,0 2 0,0 3 0,-2 1 0,1 0 0,-2-1 0,1 0 0,-1-1 0,0-1 0,0 1 0,-1-5 0,0-1 0,0 0 0,-1-1 0,0 0 0,0 1 0,-1-1 0,2-1 0,-1 9 0,0 0 0,0-1 0,0 0 0,-1 0 0,1 0 0,0 0 0,-1 0 0,1 0 0,0 0 0,-1-1 0,1 0 0,-1 0 0,0 0 0,1 0 0,-1 1 0,1 0 0,-1 1 0,1-5 0,0-1 0,-1 1 0,1 1 0,0 0 0,-1 1 0,1 0 0,1 1 0,-2-6 0,1 1 0,0 0 0,-1 1 0,2 1 0,-1 2 0,1 1 0,1 0 0,0 1 0,0 3 0,2 0 0,-2 2 0,1 3 237,-1-14 1,-1 4 0,1 3 0,2 4-238,3-3 0,1 4 0,-9 25 0,-17 35 0,8 41 0,4 24 0,3-8 0,-1 9 0,0 7 0,2 1 0,1-8 0,0 2 0,0 4 0,1 2 0,1 0 0,-1 2 0,2-11 0,1 0 0,-1 2 0,1 1 0,0 1 0,0 0 0,1 1 0,0 1-55,0 0 0,1 1 1,0 1-1,1 1 0,-1 1 1,1-1-1,0 1 1,0-1-1,0 0 0,-1-2 1,1 1-1,0-1 1,0 1-1,0-1 0,1 0 1,-1 1-1,0-1 0,0 1 0,1-2 0,0 2 1,0-1-1,0 1 0,0-1 1,0 0-1,0-1 1,0 1-1,0-2 0,0-2 1,0-2-1,1 1 1,-1-1-1,1 0 0,-1-1 1,1 1-1,-1-2 0,0 0 35,1 6 0,0-1 0,0 0 0,-1-1 0,2 0 1,-1-1-1,1-1 0,0-2 0,2 13 0,-1-1 1,2-2-1,0-1 0,1-2 0,1 0 20,1 2 0,1-1 0,0-2 0,2-2 0,0-4 0,0-2 0,0-4 0,1-3 0,0-5 327,10 16 1,0-11 0,10 6 163,-8-61 1,-1-69-329,-11 11 1,0-9 0,-7 15 0,-1-4 0,-1-5 0,-1-1-134,1 0 1,-3-3 0,1-2 0,0-2 0,-1-1-1,0 5 1,0-2 0,0-2 0,-1 0 0,0-2 0,0 0-97,-1 4 0,1-1 1,-1-1-1,1-1 1,-2-1-1,1 0 1,-2-1-1,1 6 1,-1-2-1,0 0 1,-1 0-1,1-2 1,-1 1-1,-1 0 0,0-1 11,0 4 0,0 0 1,-1 0-1,-1-1 0,1 0 1,0 0-1,-1 0 1,2 1-1,-2-1 0,2 2 1,0-1-1,-1 0 1,1 1-1,-1-1 0,2 0 1,-1 1-1,-1 0 0,1-2-3,0 0 0,0-1 0,0 0 0,0 0 0,0 0 1,0 0-1,0 1 0,0-1 0,1 2 0,0-4 0,0 0 1,0 1-1,0-1 0,0 2 0,1 0 0,0 1 0,0 0 48,0-3 0,1 0 0,-1 1 0,0 0 0,1 2 0,0-1 0,0 3 0,0-3 0,0 0 0,0 2 0,1 1 0,0 2 0,0 2 255,2-13 1,0 3 0,0 4 0,0 4-113,0-5 0,0 3 1,0 22-1,0 27 0,-2 60 1,-2 35-134,0-28 0,-2 5 0,1 5 0,1 4 0,1-1 0,2 5 0,1 3 0,-1 3 0,0 2 0,0 0 0,-1-8 0,0 2 0,-1 1 0,0 2 0,1 0 0,-1 2 0,1-2 0,0 1 0,0-6 0,2-1 0,-1 2 0,0-1 0,0 1 0,1 0 0,0-1 0,-1 2 0,1-1-51,-1 1 1,1 1 0,-1-1-1,1 1 1,0 0 0,0-1 0,0 1-1,1-1 1,0-1 0,0-3-1,-1 1 1,2-2 0,-1 1 0,1-1-1,-1 0 1,1-1 0,0 0-1,-1-1 51,2 12 0,-1-1 0,1 1 0,-1-3 0,1 0 0,0-1 0,1-1 0,0 5 0,0-2 0,2-1 0,0-1 0,-1-1 0,1 0 0,-1-6 0,0-1 0,0 0 0,1-1 0,0-2 0,0-2 0,3 16 0,1-3 0,0-3 0,0-3-9,0 5 1,1-5 0,1-5 8,8 4 0,1-13 0,9-13 327,4-58 1,-17-15 0,-3-11-165,1-23 1,-2-9 0,-4 24 0,-3-4 0,1-3 0,-1-2-75,0 2 0,-1-4 1,0-1-1,-1-1 0,0-2 1,-1 4-1,0-1 0,0-1 1,-1-2-1,0 0 1,0-2-156,-1 2 0,0-1 1,0-2-1,0-1 1,-1 0-1,0-1 1,0 1-1,1 6 1,-1-1-1,0 0 1,1 0-1,-1 0 1,0-1-1,0 0 0,0 0 32,0-2 1,1-1 0,-1 0 0,0 0 0,-1 0 0,1 0-1,0 1 1,0 0 0,0 4 0,0 0 0,0 0 0,0 0-1,0 1 1,0 1 0,0-1 0,0 2 33,0-5 0,0-1 0,0 2 0,0 0 0,0 1 0,0 2 0,0 2 0,0-12 0,0 1 0,0 3 0,0 2 0,0 3 163,0 0 1,0 2 0,0 4 0,0 4 0,0-22 0,0 18 819,0 35-738,0 83 1,0-4 0,0 10 0,0 9-165,0-13 1,-1 6 0,0 3 0,1 4 0,2 1 0,1-8 0,0 3 0,1 2 0,1 1 0,1 3 0,-1 0 0,0 1-134,-1-13 0,0 1 0,0 2 1,1 0-1,-1 1 0,1 1 0,-1-1 1,1 0-1,-1 0 0,0 0 0,1 6 1,-1 0-1,0 1 0,0-1 0,0 0 1,1-1-1,-2 1 0,2-1 0,-2-1-6,0-4 0,1 1 0,-1-1 0,0-1 0,1 0 1,-1 0-1,0-1 0,0 0 0,0-1 0,1 4 0,-1-1 1,1-1-1,-1 0 0,1-1 0,0 0 0,-1-1 0,1 0-18,1 5 0,-1 0 1,0-1-1,2 0 0,-1-1 1,-1-1-1,2-2 1,0 3-1,-1-1 0,1-2 1,1-1-1,0 0 0,1-2-34,1 4 1,1 0 0,1-2 0,0-1-1,1-4 1,0 3 0,0-2 0,1-3-1,1-4 437,3-2 1,1-4 0,0-5-146,3 7 1,2-19 0,22-48-183,-24-17 0,-4-12 0,-1 2 0,-2-6 0,-2-4 0,-2 0 0,-3-3 0,-1-3 0,0-2 0,-1 7 0,0-3 0,-2-1 0,1-1 0,-2-2-82,0 4 0,0-2 0,-2-1 0,1 0 0,-1-1 0,0-2 0,1-6 0,-1 0 0,0-2 0,1-1 0,-1 0 0,0 0 16,0 5 0,1 0 1,-1-2-1,0 1 1,0-1-1,0 0 1,-1-1-1,0 6 1,0 0-1,-1-1 1,0 0-1,0 0 1,0-1-1,0 0 0,0 0 0,-1-3 0,0 0 1,0-2-1,0 2 1,0-1-1,0 0 1,-1 1-1,1 2 1,0-5-1,-1 1 1,1-1-1,-1 3 1,1-1-1,-2 2 0,2 0 59,-2-5 0,0 0 1,0 1-1,0 1 1,0 3-1,1 2 0,-1 3 1,1 1-1,-1 2 1,1 3-1,1 5 7,-1-8 0,1 6 0,0 5 327,-2-7 1,-3 24 0,-13 77-165,4 8 1,0 14 0,6-11 0,0 9 0,-1 4 0,1 3-83,1-3 1,0 3 0,0 3 0,0 2 0,2 2 0,2-15 0,1 2 0,-1 1 0,2 2 0,-1 0 0,1 1 0,0 1-131,1-4 1,0 1 0,0 2 0,1 0-1,0 1 1,0-1 0,0 1 0,0-2-1,0 0 1,0 0 0,1-1 0,0 1 0,0 0-1,0 0 1,0-1 0,1 2 48,-1 0 0,0 1 0,1 0 0,0 1 0,0-1 0,0-1 0,1 1 0,0-1 0,-1 7 0,1-1 0,0 0 0,1-1 0,0 0 0,0-1 0,1 1 0,-1-5 0,1 0 0,0 0 0,0-1 0,0 0 0,2-2 0,0 0 0,0 3 0,1 0 0,1-2 0,0 0 0,1-3 0,2-1-85,2 0 1,1-2 0,1-2 0,1-2 0,-1-2 0,4 14 0,1-4-1,0-7 85,4-1 0,2-10 0,20 2 327,-6-62 1,-12-23 0,-3-13-188,-4 3 0,-3-5 1,0-4-1,-4 0 1,-1-5-1,-2-2 1,0-3-52,-2 2 0,-2-4 1,0 0-1,-2-3 0,0-1 1,1 3-1,-2 0 0,0-3 1,-1 0-1,0-1 1,0-2-156,-1 5 0,1-2 1,-1 0-1,0-2 1,0 0-1,-1 0 1,-1-2-1,-1 5 1,1-1-1,-1 0 1,-1-2-1,0 1 1,0-1-1,-1-1 0,0 0 11,1 5 0,-1 0 1,0-2-1,0 1 0,-1-1 1,1-1-1,-1 2 1,0 0-1,1-1 0,0 3 1,-1-1-1,1 1 1,0 0-1,0-1 0,-1 2 1,1-2-1,-1 2 0,0-1-7,0 0 1,-1 0-1,1 0 1,-1-1-1,0 2 1,0 0-1,1 0 1,0 1 0,0 1-1,1-10 1,-1 1-1,2 0 1,-1 2-1,0 1 1,1 1-1,1 3 19,-1 0 1,2 2-1,-1 2 1,1 0 0,-1 3-1,1 3 125,0-17 1,0 1-1,1 10 1,-1 21-1,1 20 1,0 75-1,0 43-82,0-43 0,0 6 0,0 4 0,0 3 0,0 4 0,0-11 0,0 3 0,0 3 0,0 2 0,0 2 0,0 1 0,0 1 0,0 0-50,0-4 1,0 2 0,0 1 0,0 2 0,0 0 0,0 2-1,0-2 1,0 2 0,0-2 0,0 1 0,0 0 0,0-1 0,0 2-1,0-1 1,0 1 0,0-1 0,0 1 0,0-2 0,0 1-1,0 0-2,0-2 0,0-1 0,0 1 1,-1-1-1,1 0 0,0 0 0,0 0 1,0 0-1,0-1 0,1 0 0,0 5 1,-1 0-1,1 0 0,1-1 0,-2 0 1,2-1-1,-1 1 0,1-1 0,0-1 8,0 6 1,1-2 0,-1 1 0,1 0 0,0-2 0,0 0 0,1-1 0,0-1-1,2 3 1,-1 0 0,0-1 0,1-1 0,0-1 0,2-2 0,0 0 43,2 4 0,0-1 0,1-2 0,1 0 0,0-4 0,0-1 0,1-2 0,0-2 0,0-1 0,2-5 0,1-5 196,5 4 1,2-6-1,0-5 1,3 6 0,1-17 130,17-37 1,-14-36 0,-3-20-222,-2 7 0,-2-7 1,-3-7-1,-6 7 1,-1-4-1,-3-5 1,1-2-1,-2-3-168,-2 10 1,0-2-1,-1-3 1,-1-1-1,0-1 1,-1-1-1,0-1 1,0 8 0,-1 0-1,0-2 1,-1 0-1,-1-1 1,2-1-1,-3-1 1,2 0-1,-2-2 19,0 7 0,0 0 0,-1-1 1,0-1-1,0 0 0,-1-1 0,0 0 1,1-1-1,-2 0 0,1 0 0,1 0 1,-2 4-1,2-2 0,-1 1 0,0 0 1,-1-1-1,1 1 0,0-2 0,0 1 1,-1-1-1,1 0 0,-1-1 0,0 1 5,0 0 0,0 0 0,0 0 0,0-1 0,-1 0 1,1 0-1,-1-1 0,1 0 0,-1 1 0,1-1 1,-1 0-1,1 0 0,0 0 0,-1-1 0,1 0 1,-1 0-1,1 0 0,0-1 0,-1 2 0,1-2 1,-1 1-1,1-1 0,0 0 0,1 0 0,-1 1 0,0-2 30,0 6 1,1-2 0,0 1 0,0 0 0,0 0 0,1-2 0,-1 2-1,1-1 1,-1 1 0,1-1 0,-1 1 0,1-1 0,-1 2 0,1-1-1,-1-3 1,0 0 0,1-1 0,-1 1 0,1 0 0,-1 1 0,1-1-1,-1 0 1,1 1 0,-1 0 0,2 0 0,-1 0 0,0 0-11,1-2 1,-1 0-1,1-1 1,-1 1-1,1 1 1,0-2-1,0 2 1,1 0-1,-1 1 1,0 0-1,1 1 1,-1 2-1,1-7 1,-1 1-1,1 0 1,0 2-1,0-1 1,0 2 0,0 0-1,1 2 1,-1-1-1,1 2 18,1-8 0,-1 0 0,0 1 0,0 1 0,1 1 0,1 2 0,0 3 0,1 2 0,0-4 0,1 3 0,0 1 0,2 4 0,0 3 0,2 5-46,7-19 1,3 7-1,1 12 1,5 1 0,-3 27 45,2 94 0,-17-20 0,-2 11 0,-1 7 0,0 4 0,-2-8 0,0 4 0,-1 3 0,1 3 0,-1 1 0,-1-1 0,2-1 0,-2 0 0,1 2 0,0 0 0,-1 1 0,1 1 0,-2 0 0,1-4 0,0 0 0,-1 1 0,0 1 0,-1 0 0,1 0 0,0 0 0,-1 1 0,1-7 0,0 2 0,0-1 0,0 1 0,0-1 0,0 1 0,0 1 0,0-2 0,0 2 0,0 0 0,0 1 0,0-1 0,0 1 0,0 0 0,0 0 0,0 0 0,0 0 0,0 0 0,1 1 0,0-1 0,-1 1 0,1 0 0,-1-1 0,2 2 0,-1-2 0,0 2 0,1-1 0,0-5 0,-1-1 0,1 1 0,0 0 0,0 0 0,0 0 0,1 0 0,0 0 0,0-2 0,1 1 0,0 5 0,0-1 0,1 1 0,0-1 0,0-1 0,1 1 0,0-2 0,1 1 0,1-1 0,1 6 0,1-1 0,1 0 0,1 0 0,0-1 0,1-1 0,-1-1 0,1-1 0,0 3 0,0 0 0,1-2 0,0-1 0,1 0 0,-1-2 0,3-2 98,0 3 0,0-2 0,3-2 1,-2-1-1,1-1 0,0-3 1,6 15-1,0-3 0,-1-3 1,2-4 23,2 1 1,1-5 0,1-6 0,6 4 0,2-14 21,25-15 1,-18-55-145,-21-6 0,-5-13 0,-3-14 0,-5-12 0,-1-6 0,-1 15 0,-1-3 0,0-4 0,0-3 0,-2-3 0,-1 15 0,-1-2 0,0-2 0,-1-1 0,0-3 0,0 0 0,-1-1 0,0-1 0,-1 5 0,0 0 0,-1-3 0,1 0 0,-1 0 0,-1-1 0,1-1 0,0-1 0,-1 0 0,0 0 0,0 1 0,0-2 0,-1 0 0,1-1 0,-1 0 0,0 0 0,0-2 0,0 1 0,0 0 0,-1-1 0,1-1 0,1 5 0,-2-2 0,1-1 0,-1 1 0,1-1 0,0 0 0,-1 1 0,1-1 0,-1-1 0,1 1 0,-1 0 0,0 0 0,1 6 0,0 0 0,0-1 0,-1 1 0,1 0 0,0-1 0,0 0 0,0 1 0,-1 0 0,1-1 0,0 1 0,0-1 0,0 0 0,-1-1 0,2 1 0,-1-1 0,-1-1 0,1 1 0,1 1 0,-2-2 0,2 1 0,-1 0 0,0 1 0,1-1 0,-1 1 0,0-1 0,1-2 0,-1 0 0,1 0 0,-1 0 0,1 0 0,0 0 0,0 2 0,-1-1 0,1 0 0,1 0 0,-1 0 0,0 1 0,0-4 0,1 0 0,0 1 0,0-1 0,0 0 0,0 1 0,0 0 0,0 1 0,0 1 0,0 1 0,1 2 0,0-7 0,0 1 0,-1 1 0,1 0 0,1 2 0,-2 0 0,2 3 0,0 0 0,0 3 41,0-3 0,1 0 0,0 2 0,0 2 0,1 2 0,0 2 0,2 4 0,-1-17 1,2 4-1,2 7 0,7 12-41,11 3 0,3 26 0,-1 46 0,-3 22 0,-7-1 0,-3 8 0,-2 6 0,-3 5 0,-2 6 0,-1 5 0,-2 3 0,0-12 0,-3 2 0,0 4 0,0 1 0,-1 1 0,1 2 0,0-11 0,-1 0 0,0 2 0,-1 2 0,2 0 0,-2 1 0,1 1 0,0 1-47,0-5 0,-1 1 0,0 1 0,1 2 0,-1 0 1,1 0-1,-1 1 0,1 0 0,-1 1 0,1-2 1,-1-3-1,1-1 0,0 1 0,0 0 0,0 0 1,0 1-1,0-1 0,0 1 0,0 0 0,1 0 0,-1 0 2,1 1 0,-1 1 0,0 0 1,0 0-1,1 0 0,0 0 1,-1 1-1,1-1 0,0 0 1,0 0-1,0 0 0,1-1 1,0 1-1,-1-1 0,2 0 1,-1 1-1,0-1 0,1 1 1,0-1-1,-1-1 0,1 1 0,0-1 8,1-1 1,-1-1 0,0 0 0,0 0 0,1 0-1,-1 0 1,1 0 0,0-1 0,1 0 0,-1 0 0,0-1-1,1 3 1,0 0 0,1-1 0,0 1 0,-1-1-1,1-1 1,0 1 0,1-1 0,-1 0 0,1 0 36,0 4 0,2 0 0,-2 0 0,1-1 0,1 0 0,-1 0 0,1-2 0,0 1 0,-1-2 0,0 4 0,1-1 0,0 0 0,0-1 0,0-1 0,0 0 0,0-2 0,2 0 0,-1 1 0,2 0 0,0 0 0,0-2 0,0-1 0,0-2 0,0 0 0,1 10 0,0-1 0,0-2 0,0-4 0,1-5 196,4 13 1,1-7-1,0-6 1,2 0 0,1-13 294,9-13 1,-8-37-267,-6-31 0,-13 0 1,-4-6-226,0-4 0,-1-5 0,-4-7 0,-5-4 0,-4-5 0,-3-7 0,0-3 0,-1-2 0,5 16 0,-2-2 0,0-3 0,0-2 0,0-1 0,-1-1 0,0-1 0,-1-1 0,2 6 0,-2-2 0,1-1 0,-1-1 0,0-1 0,0 0 0,-1-2 0,1 0 0,0 0 0,0-1-40,1 5 1,0-1 0,0-1-1,-1 0 1,1 0 0,0-2-1,-1 0 1,1 0 0,0 0-1,0-1 1,0 1 0,1-1-1,0 5 1,0-1 0,1 0-1,-1 0 1,0 0 0,1 0-1,0-1 1,-1 0 0,2 0-1,-1 1 1,0-2 0,0 1-1,0-1 3,2 4 1,-1-1-1,1 1 1,-2-2-1,2 1 1,0-1 0,-1 1-1,2-1 1,-2 1-1,2 0 1,-1 0 0,1 0-1,0 1 1,1-1-1,-1-1 1,1 0 0,-1 0-1,1 0 1,0 1-1,1-1 1,-1 1 0,1 0-1,0 0 1,0 0-1,0 1 1,1-1-1,0 0 31,0-3 1,-1-1-1,1 0 1,0 0-1,1 1 1,0-1-1,0 1 1,0 0-1,0 1 1,1 1-1,-1 0 1,1 2-1,0-6 1,0 1-1,1 0 1,-1 1-1,1 1 1,0 1-1,0 0 1,1 1-1,0 1 1,0 1 5,-1-6 0,2 0 0,0 1 0,0 1 0,-1 2 0,2 1 0,-1 3 0,0 1 122,0-19 1,-1 2 0,1 3 0,1 9 0,1 11 0,1-8 0,2 33 0,4 105-25,-4-20 0,-2 8 0,0 10 1,0-15-1,-1 5 0,-1 6 1,0 3-1,1 2 0,-1 2 1,-1 1-144,1-10 0,0 1 0,-1 2 1,-1 1-1,2 1 0,-2 2 1,1 0-1,0 1 0,-1-1 1,2 2-1,0-7 0,-1 1 1,1 0-1,-1 1 0,1 1 1,0-1-1,0 2 0,0-1 1,-1 2-1,1 0 0,0-1 0,0 1 9,-1-1 1,0 1 0,0 1-1,1-1 1,-1 1 0,0 0 0,1 2-1,-1-2 1,-1 1 0,2 0-1,-1-1 1,1 0 0,-1 1 0,0-1-1,1-1 1,0 1 0,0 0-1,0-1 1,0 1 0,0 0 0,-1-1-1,1 0 1,0 1 0,0 0-1,1-1 1,-1 0 35,0 0 0,0-1 0,0 0 0,-1 0 0,1 0 0,0 1 0,0-2 0,0 1 0,1 0 0,-1-1 0,1 1 0,1-1 0,-1 0 0,1 3 0,1-1 0,-1 1 0,1 0 0,1-1 0,0 0 0,-1 0 0,1 0 0,1-1 0,-1 0 0,0-1 0,2 0 0,-1 3 0,1-1 0,0 0 0,0-1 0,0 0 0,1 0 0,-1-2 0,1 1 0,1-1 0,0-1 0,-1 1 0,2 6 0,1-1 0,-1 0 0,1-1 0,0 0 0,0-1 0,2-1 0,-1 0 0,0-2 70,1 3 0,1 0 0,0-1 0,0 0 1,1-2-1,0-1 0,0-2 0,-1-1 0,2 5 1,0-1-1,0-1 0,1-3 0,-1-3 1,-1-2-46,3 7 0,0-4 0,0-3 0,0-5 1,0 0-1,-1-5 0,2-12-25,16-8 0,-5-29 0,-4-29 0,-16-12 0,-4-13 0,-1-3 0,-3-7 0,-1-8 0,-4 16 0,-1-3 0,-2-5 0,-1-2 0,0-3 0,-1-1 0,2 8 0,0-1 0,-1-3 0,0-1 0,-1-2 0,0-1 0,-1-1 0,1 1 0,-1-1 0,1 6 0,-1 0 0,0 0 0,0-1 0,-1-1 0,1 0 0,-2-1 0,1-1 0,-1 0 0,0 0 0,0-1 0,0 3 0,0 0 0,-1-1 0,0-1 0,0 0 0,-1-1 0,0 0 0,1 0 0,-1 0 0,1-1 0,0 0 0,1 1 0,-1-1 0,2 3 0,-1 1 0,2-1 0,-1 0 0,0 1 0,0-2 0,1 1 0,-1 0 0,1-1 0,0 1 0,-1-1 0,2 0 0,-1 0 0,1 0 0,-1-3 0,0 1 0,0-1 0,0 0 0,2 0 0,-2-1 0,1 1 0,0 0 0,0-1 0,1 1 0,-1-1 0,1 2 0,0-2 0,0 1 0,1 2 0,-1 0 0,1-1 0,-1 1 0,2 0 0,-2-1 0,2 1 0,0 0 0,-1 1 0,1-2 0,0 2 0,1 0 0,0 0 0,0 0 0,0-2 0,1 0 0,0-1 0,0 1 0,0 1 0,1-1 0,0 1 0,0 0 0,0 0 0,0 2 0,1-1 0,-1 2 0,0-1 0,0-3 0,0-1 0,0 2 0,0 0 0,0-1 0,1 3 0,-1-1 0,1 1 0,0 1 0,0 0 0,1 1 95,0-8 1,0 0 0,1 2 0,0 0-1,0 1 1,1 0 0,0 3 0,-1 2 0,0 1-96,0-13 0,-2-1 0,2 3 0,-1 4 0,2 6 0,1 7 0,3-12 0,1 8 0,2 35 0,2 43 0,-1 34 0,-4 30 0,1 9 0,-4-32 0,0 5 0,-1 4 0,0 5 0,0 1 0,0 2 0,0 2 0,-1 0-41,0-7 0,1 0 0,-1 3 0,0 1 0,0 1 0,-1 2 0,1 0 0,0 1 0,0 0 0,0 0 0,0 1 0,0-7 0,0 1 0,0 0 0,0 1 0,0 1 0,0-1 0,0 2 0,1-1 0,-1 1 0,0 0 0,0 0 0,0 0 0,1 0 5,-1-3 1,0 0 0,0 1 0,0 0 0,0 0 0,0 0 0,0 0 0,0 1 0,0-1-1,0 1 1,1-1 0,0 0 0,0 1 0,0-1 0,1 0 0,0 0 0,0-1 0,0 1-1,1 1 1,-1-2 0,0 1 0,1 0 0,0-1 0,0 1 0,1 0 0,-2-1 0,2 1-1,-1-1 8,1 0 1,0 0 0,0 0 0,0-1 0,-1 1 0,2 0 0,-1-1 0,1 1 0,-1-1 0,1 1 0,0-1 0,1-1 0,-1 1 0,0-1 0,1 4 0,0-1 0,0 0 0,1 0 0,-1 0 0,1 0 0,0-2 0,0 1 0,0 0 0,0 0 0,2 0-1,-2-2 1,1 1 27,1 1 0,0 0 0,0 1 0,0-2 0,1 1 0,0-1 0,-1 0 0,1-1 0,1 0 0,-2-1 0,2-1 0,-1 0 0,1 6 0,1-1 0,-1-1 0,1 0 0,0-1 0,0-1 0,-1 0 0,1-1 0,0-1 0,1 0 61,1 7 1,0 1 0,1-2-1,-1-1 1,0-1 0,1-1-1,0-1 1,0-4 0,2 9 0,0-1-1,0-3 1,0-2 0,0-3-1,-1-2-61,2 8 0,0-3 0,0-5 0,0-5 0,2-3 0,0-4 0,2-12 392,16 0 1,2-46-393,-6-31 0,-19-7 0,-4-14 0,-1-5 0,-2 1 0,-2-5 0,-1-3 0,0-7 0,-3 17 0,0-3 0,0-2 0,-1-4 0,-1-1 0,-1-1 0,-1-1 0,1 4 0,-2-1 0,-1-3 0,0 0 0,-1-1 0,0-1 0,0-1 0,0 0 0,-1 0 0,1 9 0,0-1 0,-1 0 0,0-1 0,1 0 0,-1 0 0,-1-1 0,0 0 0,0-1 0,0-1 0,-2 0 0,2 6 0,-1-1 0,-1 0 0,0 0 0,0-1 0,-1-1 0,0 0 0,0 0 0,0 0 0,0 0 0,0 0 0,1-1 0,0 1 0,0-2 0,0 0 0,0 0 0,-1 0 0,1 0 0,0-1 0,0 1 0,0-1 0,1 0 0,-1 0 0,0 0 0,1 0 0,-1 0 0,2 3 0,-2 0 0,2-1 0,-1 1 0,1-1 0,-1 1 0,1-1 0,-1 0 0,2 1 0,-2-1 0,2 1 0,-1-1 0,0 2 0,1-1 0,-1-2 0,0-1 0,1 1 0,0-1 0,0 1 0,-1 0 0,1 0 0,1 0 0,-1 1 0,1 0 0,0 0 0,0 1 0,0-1 0,0-1 0,1 0 0,0 0 0,0 0 0,0 0 0,0 1 0,1 0 0,0 1 0,0 0 0,0 1 0,0 1 0,0 0 0,0-5 0,0 1 0,0 1 0,0 1 0,1-1 0,-1 2 0,0 1 0,2 1 0,-1 0 0,0 1 80,1-6 0,0 1 1,0 0-1,1 2 0,0 1 1,0 1-1,-1 3 0,1 2-80,-2-16 0,1 1 0,-1 4 0,2 6 0,3 8 0,3-30 0,9 37-196,9 61 1,-9 40-1,-9 24 196,-2-14 0,-3 9 0,-1 7 0,0 3 0,0-21 0,1 3 0,-1 1 0,0 4 0,0 2 0,0 1 0,0 2 0,1 1 0,-1-5 0,0 2 0,-1 2 0,1 1 0,0 1 0,0 2 0,0 0 0,0 1 0,0 0 0,0 1 0,1-1 0,-1-9 0,1 2 0,-1-1 0,1 0 0,0 2 0,0-1 0,-1 1 0,1 0 0,0 0 0,0 0 0,0 1 0,0 0 0,1 0 0,-1-3 0,0 2 0,1-1 0,-1 1 0,1-1 0,-2 1 0,2 1 0,0-1 0,-1 0 0,2 0 0,-2 0 0,1 0 0,1-1 0,0 0 0,0 4 0,0-1 0,0 0 0,1 0 0,0 1 0,-1-2 0,2 1 0,-2 0 0,2-1 0,0 0 0,-1 1 0,2 0 0,-1-1 0,1 0 0,0 0 0,0-1 0,-1 1 0,2 0 0,0 0 0,-1-1 0,2 0 0,-2 0 0,2 0 0,-1 0 0,1-1 0,-1-1 0,0 3 0,2-1 0,-2-1 0,1 1 0,0-1 0,0 0 0,0-1 0,1 1 0,0-1 0,-1-1 0,2 0 0,-1 0 0,0 3 0,2-1 0,-2 0 0,2 0 0,0 0 0,-1-1 0,1 0 0,0-2 0,0 1 0,0-2 0,0-1 0,1 5 0,0 0 0,0-1 0,1-1 0,-1-1 0,1 0 0,-1-2 0,2-1 0,-2-2 3,3 8 1,0-2 0,0 0-1,0-3 1,1-1 0,-1-2-1,1-2 1,1 6 0,2-2-1,-1-3 1,1-4 0,-1-2-4,7 9 0,-1-4 0,0-8 0,0 1 0,2-14 295,12-18 1,-9-42-296,5-27 0,-22 5 0,-4-10 0,-1-4 0,-1 2 0,0-3 0,-1-5 0,-2-3 0,-2 3 0,1-3 0,-2-3 0,-1-3 0,-1-2 0,0-1 0,-1 8 0,0-2 0,-2-2 0,0-1 0,-1-1 0,-1-2 0,0 1 0,0-2 0,-1 9 0,0-1 0,0 0 0,-1-2 0,0 0 0,0-1 0,-2 1 0,0-3 0,-1 1 0,0 0 0,0 6 0,-1-1 0,-1-1 0,0 0 0,-1-1 0,0 1 0,0-1 0,-1-1 0,0 0 0,2 1 0,-2-1 0,2 1 0,0-2 0,-1 0 0,1 0 0,0 0 0,0 0 0,1 0 0,-1-1 0,0 1 0,0-1 0,0-1 0,0 1 0,1-1 0,0 3 0,-1-1 0,0 0 0,1-1 0,0 0 0,0 1 0,-1-2 0,1 1 0,0 0 0,1 1 0,-1-1 0,1 1 0,0 1 0,1 2 0,0 1 0,0-1 0,0 1 0,-1 0 0,2 1 0,0 0 0,-1-1 0,2 1 0,-1 0 0,1 1 0,0-1 0,1 0 0,-1-1 0,1-2 0,1 2 0,0-1 0,-1 0 0,1 0 0,1 2 0,0-1 0,0 2 0,-1-1 0,1 2 0,1 0 0,-2-11 0,-1 0 0,2 0 0,-1 2 0,1 0 0,0 2 0,0 1 0,1 2 0,1 1 81,0-5 0,1 2 0,1 2 0,0 1 0,1 2 0,0 4 0,0 2 0,-1-16 0,-1 3 0,2 8 0,2 12-81,8-15-25,1 88 1,-1 28-1,-3 15 25,-3-10 0,-3 6 0,1 7 0,0-13 0,-2 5 0,1 5 0,-1 3 0,1 3 0,-1 1 0,0 1 0,0-10 0,1 2 0,0 1 0,-1 2 0,1 0 0,-1 2 0,0 1 0,1 1 0,0-1 0,-1 1 0,1 0 0,-1 1 0,0 0 0,1 1 0,0 1 0,-1 0 0,1 1 0,-1 0 0,1 0 0,-1 1 0,1-1 0,0-1 0,0-1 0,0 1 0,0 1 0,-1 0 0,1 0 0,0 1 0,0-1 0,0 0 0,1 0 0,-1-1 0,0 1 0,1-2 0,0 0 0,0 0 0,0 0 0,1 0 0,-2 0 0,2 0 0,-1-1 0,1 0 0,0 0 0,0 1 0,0-2 0,-1 0 0,1-2 0,0 1 0,0 0 0,0-1 0,1 1 0,-1-1 0,0 0 0,1-1 0,0 0 0,0 0 0,1-1 0,0 9 0,0 0 0,1 0 0,0-2 0,0 1 0,0-1 0,1-1 0,0 1 0,0-1 0,1 0 0,-1-3 0,0 0 0,2 1 0,-1-2 0,1 0 0,-1 0 0,0 0 0,1-2 0,0-1 0,-1 0 0,1 8 0,1-2 0,0 0 0,-1-2 0,1 1 0,0-3 0,0 0 0,-1-1-82,1 0 0,0 1 0,0-2 0,0-2 0,0 0 0,0-2 0,0-2 0,2 10 0,0-3 0,0-1 0,1-3 0,0-5 80,2 11 0,2-4 0,2-8 0,4 4 0,2-15 34,10-21 1,3-38-33,-8-26 0,-16-7 0,-7-11 0,-2 4 0,-3-5 0,-1-7 0,-1 4 0,-2-6 0,-1-5 0,0-2 0,-1-3 0,0 17 0,0-2 0,-1-2 0,0-1 0,0-2 0,-1 0 0,0-2 0,0 0 0,1 6 0,0 0 0,-1-2 0,1 1 0,-1-2 0,0-1 0,0 0 0,-1-1 0,0 0 0,0-1 0,-2 0 0,0-1 0,-1-1 0,0 0 0,-1 0 0,1-2 0,0 1 0,-1-2 0,1 1 0,0 0 0,-1 0 0,3 4 0,-1 0 0,1 0 0,0-1 0,0 0 0,0 1 0,0-2 0,0 2 0,0-1 0,1-1 0,-1 1 0,1-1 0,0 5 0,0-1 0,0 0 0,1 0 0,-1-1 0,0 1 0,1 0 0,-1 0 0,1-1 0,0 1 0,0 0 0,0 1 0,1-1 0,-2-1 0,1-1 0,1 0 0,-1 1 0,1 0 0,0 0 0,0 0 0,0 1 0,0-1 0,0 1 0,1-1 0,0 1 0,-1-4 0,1-1 0,-1 0 0,1 1 0,0-1 0,1 1 0,-1 0 0,1 1 0,-1 0 0,1 2 0,-1 0 0,0-6 0,1 0 0,-1 1 0,1 1 0,-1 1 0,2 0 0,-2 2 0,2 0 0,-2 1 111,2 1 0,-1 1 0,0-1 0,0 2 1,1 1-1,-1 3 0,0 0 0,1 3-111,0-15 0,0 0 0,-1 3 0,1 9 0,0 11 0,-1-8 0,2 30 0,2 87-99,0-3 1,0 14 0,0 10-1,-1-18 1,1 5 0,-1 7-1,0 3 1,0 3 0,-1 2-1,2 0 58,-1-18 0,0 2 0,0 1 0,0 2 0,0 0 0,0 2 0,0 1 0,0 0 0,0 1 0,1 0 0,-1 0 0,0-5 0,0 1 0,1 1 0,0 1 0,-1-1 0,0 1 0,1 1 0,0 0 0,0 0 0,-1 1 0,0 0 0,1 0 0,-1 0 10,1-1 0,0 0 0,-1 1 0,1 0 0,-1 1 0,0-1 0,1 1 0,0 0 0,-1 0 0,1 0 0,-1 0 0,1 0 0,0-1 0,1 1 0,-1-1 0,1 0 0,-1-1 0,0 1 0,1 0 0,0 0 0,0 0 0,-1 0 0,2-1 0,-1 0 0,0 1 0,0-1 0,1 1 0,-1-1 31,1-1 0,0-1 0,0 2 0,0-1 0,0-1 0,0 1 0,0 0 0,1-1 0,-1 1 0,1-1 0,0-1 0,0 1 0,0-1 0,0 0 0,1 1 0,0 1 0,0-1 0,-1 0 0,2 0 0,-2 0 0,2-1 0,-1 0 0,1 0 0,1-1 0,-1-1 0,1 1 0,0-1 0,1 8 0,1-1 0,0 0 0,0-1 0,1 0 0,0 0 0,1-1 0,-1-1 0,1-1 0,-1 0 0,0-2 0,2 7 0,-1-2 0,1 0 0,0-2 0,0-1 0,0 0 0,0-1 0,0-1 0,1-2 0,1 10 0,0-1 0,1-2 0,0-1 0,0-2 0,0-2 0,1-2 0,0 8 0,1-3 0,0-3 0,0-2 0,1-7 75,4 10 0,2-7 0,0-6 1,3 5-1,3-17-75,19-34 0,-7-55 0,-21 6 0,-2-12 0,-7-4 0,-2-11 0,-2-7 0,0-2 0,-1 11 0,0-3 0,-1-1 0,0-4 0,-1-1 0,-1-2 0,-2 13 0,1-1 0,-1-2 0,-1-2 0,0 0 0,0-2 0,-1 0 0,-1-2 0,1 1 0,-1 4 0,0-2 0,-1 1 0,0-2 0,0-1 0,-2 0 0,2-1 0,-2-1 0,1 1 0,0 0 0,0-1 0,-1 4 0,1-1 0,-2 0 0,2 0 0,-1-1 0,0 0 0,0 0 0,-1-1 0,0 1 0,1-2 0,-1 1 0,0-1 0,-1 3 0,1-1 0,-1-1 0,0 1 0,0-2 0,0 1 0,0-1 0,-1 1 0,1 0 0,-1-1 0,1 0 0,0 1 0,0 0 0,0 0 0,0 0 0,0 0 0,0 0 0,0 0 0,1 0 0,-1 0 0,0 0 0,1 0 0,-1 0 0,0 0 0,1 1 0,0-1 0,0 0 0,0 1 0,0-1 0,0 0 0,0 1 0,0-1 0,0 0 0,1 0 0,0 1 0,-1 0 0,1 1 0,1-1 0,-2 0 0,1-1 0,1 0 0,-1-2 0,0 3 0,1-2 0,0 2 0,0-1 0,0 1 0,0 0 0,1 1 0,-1 0 0,1 0 0,-1-1 0,2 0 0,-1 0 0,1 1 0,0 1 0,-1-1 0,1 1 0,1 1 0,-2 0 0,2 3 0,0-1 0,-1-4 0,0 0 0,1 1 0,0 1 0,-1 0 0,1 3 0,0 0 0,0 2 0,0 1 163,0-16 1,0 3 0,0 1 0,1 3 0,-1 3 0,0 4 32,0-9 1,-1 3-1,1 8 1,4 14 0,13-3-190,3 99 1,-9 4 0,-3 10-8,-5 0 0,0 6 0,-2 10 0,0-24 0,0 4 0,-1 5 0,1 2 0,-1 3 0,1 1 0,-1 1 0,0-8 0,1 0 0,0 3 0,-1 1 0,1 1 0,-1 2 0,0 0 0,1 0 0,0-1 0,-1 2 0,1-4 0,-1 1 0,0-1 0,1 2 0,0 0 0,-1 0 0,1 0 0,-1 1 0,1 1 0,-1-1 0,1 1 0,0 0 0,0-1 0,0 1 0,-1 1 0,1 0 0,0 1 0,0 0 0,0-1 0,0 0 0,0 1 0,1-1 0,-1-1 0,1 0 0,0-2 0,0 1 0,0 1 0,1-2 0,-1 1 0,1 0 0,-1-1 0,1 1 0,0-1 0,0 0 0,0 0 0,0 5 0,1 1 0,-1 0 0,1-1 0,-1 0 0,1 0 0,1 0 0,-1 0 0,0-1 0,1 0 0,0 0 0,2-3 0,-2 0 0,1-1 0,0 0 0,0 0 0,1 0 0,0 0 0,1-2 0,0 1 0,-1-1 0,2 1 0,1 1 0,-1 0 0,1 0 0,0 0 0,1 0 0,0-2 0,0 0 0,1 0 0,-1-2 0,0 0 0,3 7 0,-1-1 0,0-2 0,1 1 0,0-2 0,1-1 0,-1 0 0,1-1 0,0 2 0,2 1 0,-2-3 0,2 0 0,-1-1 0,1-3 0,-1-2 0,2 6 0,0-1 0,0-3 0,0-4 0,-1-3 196,3 11 1,0-5-1,1-6 1,3 4 0,3-18 294,8-31 1,2-29-247,-12-24 1,-12 0 0,-1-11 0,-2-5-157,-3 1 0,-3-4 1,0-4-1,-1-5 0,1 15 1,-2-2-1,1-3 0,0-2 1,-1-2-1,0-2 1,-1 0-142,0 4 0,-1-1 0,1-3 1,-2 0-1,1-1 0,-2-1 0,1-1 1,0-1-1,-2 1 0,1 0 0,-1 0 1,-1-1-1,1-1 0,-1 0 0,0-1 1,-1 0-1,0-1 0,-1 0 0,1-1 11,0 7 0,0 0 0,-1-1 0,0 0 0,-1-1 0,1-1 0,0 1 0,-1-1 0,0 1 0,1-1 0,-2 0 0,2 1 0,0 0 0,-1-1 0,-1 0 0,1 0 0,0 0 0,0 0 0,0 0 0,-1 0 0,1 1 0,0-2 0,-1 1 0,1 1-2,0-2 0,-1 1 0,1-1 1,-1 1-1,0-1 0,0 0 0,0 1 1,1 0-1,0 0 0,-1 1 0,2 0 1,-1 0-1,-1-1 0,2 0 0,0 0 1,-1 1-1,1 0 0,-1 0 0,2 1 1,-1 1-1,1 0 0,0 0 0,0 1-19,-1-8 1,0-1-1,2 2 1,-1-1-1,1 2 1,0 1-1,0 1 1,0 2 0,1 2-1,-1-5 1,1 3-1,0 1 1,1 1-1,-1 3 1,1 2-1,0 2 253,1-5 0,0 2 0,-1 3 0,2 5 0,-1 4-191,1-36 0,-1 41 0,2 85 0,0 20 0,0 19 0,0-19 0,0 8 0,-1 7 0,1 4 0,-1 4 0,1-1 0,-1-14 0,-1 2 0,2 1 0,-1 3 0,-1 0 0,2 2 0,-2 1 0,1 0 0,-1 1 0,1-11 0,0 0 0,-1 2 0,1 0 0,0 0 0,-1 2 0,1 0 0,-2 0 0,2 2 0,-1-2 0,0 2 0,0-1-38,0 0 0,0 1 0,0 1 0,0 0 0,0 1 1,-1 0-1,0-1 0,1 2 0,0 0 0,0-1 1,0 0-1,-1-1 0,1 1 0,1-2 0,-2 2 1,2-1-1,-1 0 0,0 0 0,1-1 0,-1 2 1,1-1-1,-1-1 0,1 1 0,0 0 0,0-1 0,0 0-2,0-1 1,0 1 0,1 0-1,-1-1 1,1 0 0,-1 0-1,1 0 1,-1 1 0,1-2-1,0 1 1,0-2 0,0 2-1,0-2 1,0 3 0,0-1-1,0 0 1,0 0 0,0 0-1,1-1 1,-1 1 0,1-1-1,0 0 1,-1 0 0,1-1-1,0 0-7,0 6 0,0-2 0,1 1 0,-2 0 0,2-2 1,-1 2-1,2-2 0,-2 0 0,2 0 0,-1-1 1,1-1-1,1 0 0,-1 0 0,0-1 0,1 0 1,1-1-1,-1 0 0,1-2 0,0 0 0,1 0 0,0-2 43,2 8 1,0-1 0,2 0 0,0-2 0,0 0 0,0-2 0,1-1 0,0-2 0,1 9 0,1-1 0,0-2 0,1-1 0,0-5 0,0-2 166,5 5 1,0-3 0,1-4 0,-1-6 0,10 23 0,0-16 327,10-22 1,-9-57-299,-5-39 1,-18 7-1,-3-11 1,-1-6-194,0 14 0,-1-6 0,0-2 0,-2-3 0,-2-3 0,-2 3 0,-3-4 0,-1-1 0,-2-4 0,0-2 0,-1-1 0,1-2-45,2 12 0,-1-2 0,0-2 1,0-1-1,0-1 0,-2-2 1,2 0-1,-2 0 0,0-1 1,1 1-1,0 5 0,-1 1 1,0-2-1,1 0 0,-2 0 1,1-1-1,-1 0 0,1-1 1,-1 1-1,0-1 0,1-1 0,-1 0 9,1 7 1,0-1 0,0 0 0,-1-1 0,0-1 0,0 1 0,1-1 0,-1 1 0,0-1-1,0 0 1,1 0 0,0 0 0,0 0 0,0-1 0,1 0 0,-1 1 0,0-2 0,1 1-1,0-1 1,-1 0 0,1 1 0,0-1 0,0 0 0,0 1 0,0-2 0,0 2 0,1-1-1,0 0 3,-1 0 1,1-1 0,0 0 0,0 1 0,0-1 0,0 0 0,0 0 0,1 1 0,-1-2 0,1 2 0,0 0 0,0 0-1,0 0 1,0 1 0,0-3 0,0 1 0,1 1 0,-1-1 0,1 0 0,0 1 0,-1 0 0,2 0 0,-2 0 0,2 0 0,-1 1-1,0 0 1,1 0 32,-2-4 0,2 1 0,-1-1 0,0 1 0,0 0 0,0 0 0,1 1 0,0 0 0,-1 0 0,1 1 0,1 1 0,-1 0 0,2 1 0,-2 0 0,2 1 0,0 1 0,0-1 0,0 2 0,0-1 0,0 2 0,0 0 0,1 1 0,-1 1 109,0-6 0,0-1 0,0 2 0,0 0 1,0 2-1,0 0 0,1 2 0,0 1 1,0 3-60,-1-15 1,2-1 0,-1 4-1,1 2 1,0 7 0,0 8 1,-2-8 1,1 10-1,3 19 1,5 24-53,-1 46 0,-3 31 0,-1-5 0,-3 10 0,0 6 0,-1 4 0,2-22 0,-2 2 0,1 4 0,-1 0 0,0 3 0,1 2 0,0 0 0,0-2 0,0 1 0,1 2 0,0 0 0,0 3 0,0 1 0,0 1 0,0 2 0,0 0 0,0-13 0,1 2 0,-1 1 0,1 1 0,-1 0 0,0 2 0,1 0 0,-1 1 0,1 0 0,-1-1 0,1 0 0,0 0 0,-1 0 0,2-1 0,-1 0 0,0 0 0,0 0 0,1 0 0,-1 0 0,0 0 0,1 1 0,0-2 0,0 1 0,0 0 0,0 0 0,0-1 0,0 5 0,0 1 0,0-1 0,0 0 0,1 0 0,-1 0 0,1-1 0,0 1 0,0 0 0,0-1 0,1-1 0,0 1 0,0-4 0,1 1 0,-1-1 0,0 0 0,1-1 0,0 1 0,0-1 0,1 0 0,-1 0 0,1-1 0,0 1 0,0-2 0,1 3 0,0 0 0,0-1 0,0 0 0,1 0 0,-1 0 0,1-1 0,1-1 0,-1 0 0,0-1 0,1 0 0,0 5 0,1 1 0,0-2 0,0-1 0,0 0 0,0-1 0,1 0 0,0-1 0,0-1 0,0 3 0,1-1 0,0 0 0,1-2 0,-1 0 0,1-2 0,0-1 0,-1-2 0,2 6 0,0-2 0,-1-1 0,0-3 0,2-2 0,-1-4 163,2 6 1,1-4 0,-1-3 0,0-4 0,6 22 0,3-18 153,11-34 1,-9-32-318,4-26 0,-19-23 0,-9-17 0,0 19 0,-2-5 0,-2-5 0,-3-6 0,0 20 0,-2-3 0,0-2 0,-2-3 0,-1-2 0,1-2 0,-2-2 0,1-1-41,1 6 0,0-2 0,-1-2 0,0-1 0,-1-2 0,1 0 0,-1-2 0,0 0 0,0 0 0,0-1 0,0 0 0,0 6 0,1 0 0,-1-1 0,0-1 0,0 0 0,0-1 0,0 1 0,-1-2 0,1 1 0,0-1 0,-1-1 0,2 0 0,-2 0 8,2 4 0,0 0 0,-1-1 0,0 0 1,1 0-1,-1-2 0,0 1 0,1 0 1,0-1-1,-1 0 0,1 1 0,0-1 1,0 1-1,1 0 0,0 0 0,-1 1 0,2 0 1,-1 0-1,0 0 0,1 0 0,-1 0 1,1 0-1,0 0 0,1 0 0,-1 0 1,0 1-1,1-1 0,0 1 0,-1-1 0,1 1-3,0 0 1,1 1 0,-1-1 0,1 0 0,0 1 0,0-1 0,0 1 0,0-1 0,0 1-1,1 0 1,0 0 0,0 1 0,-1 0 0,1 1 0,1 1 0,-2-6 0,2 1 0,-1 0-1,1 0 1,-1 1 0,1 0 0,1 0 0,-2 1 0,2 1 0,-1-1 0,0 2 0,1 0-1,0 0 31,-1-4 0,1 0 1,-1 1-1,1 0 1,0 0-1,0 1 0,0 1 1,0 2-1,1 0 1,0 2-1,0 1 127,-1-9 1,1 1 0,0 0 0,1 2 0,0 2 0,-1 4 0,0 2 0,1 5 73,-1-16 1,-3 3-1,3 9 1,3 15 0,4 4-189,0 80 1,-3 37 0,-1-21 0,-2 9-1,0 5 1,0 5 0,-1 0-9,0-7 0,0 1 0,-1 3 0,0 1 0,1 3 0,-1 2 0,0 0 0,1-10 0,0 2 0,0 1 0,0 1 0,0 2 0,0 0 0,0 2 0,0 0 0,0 1 0,0 2-37,0-10 1,0 1-1,1 2 1,-1 1-1,0 0 1,1 1 0,-1 1-1,0-1 1,1 1-1,-1 0 1,0 0 0,1-1-1,0 1 1,0-5-1,0 0 1,0 0 0,1 1-1,-1-1 1,0 1-1,0 0 1,1-1 0,-1 1-1,2 0 1,-2 0-1,1-1 1,0 1-1,0 0 0,1 0 1,-2 0-1,1 0 1,1 1-1,-1-1 1,1 1 0,-1 0-1,1-1 1,-1 0-1,1 0 1,0 0 0,0-1-1,1 0 1,-1 0-1,1 0 1,0 1 0,-1-1-1,1 0 1,1 0-1,-1-1 1,0 0 0,0 0-1,1 0 1,0-1-1,-1 0 1,2 0-1,-1 1 7,0 2 0,1 1 0,-1-1 0,1 0 0,0 0 0,0 0 0,0-1 1,1 1-1,-1-1 0,1-1 0,1-1 0,-2-1 0,2 7 0,1-2 1,-1 1-1,1-1 0,0-1 0,0 0 0,0-1 0,1-1 0,0-1 1,1 1 29,1 7 0,1 0 0,0 0 0,1-2 0,0 0 0,1-2 0,0-2 0,0-1 0,1 8 0,2-2 0,-1-1 0,1-2 0,0-4 0,-1-3 140,4 8 0,0-4 1,0-5-1,1-6 1,0-2-1,0-6 1,3-11 350,26 6 1,-14-49-352,0-34 0,-23-8 0,-7-12-140,0-1 0,-4-7 0,-4-9 0,-2 16 0,-2-5 0,-3-3 0,-1-5 0,-1-1 0,1-3-47,2 12 0,-1-3 0,0-1 0,-1-2 0,0-2 1,-1-1-1,1-1 0,-1 0 0,1-2 0,1 12 1,-1-1-1,1-1 0,0 0 0,-1-2 0,1 0 1,-1 0-1,0-1 0,0-1 0,0-1 0,0 0 0,-1 0 13,2 4 0,-1-1 0,0 0 0,0-2 0,-1 0 0,1 0 0,0 0 0,-1-1 1,1 0-1,0 0 0,-1-1 0,2 2 0,-1-2 0,1 2 0,0 3 0,0 0 1,1 0-1,0 0 0,-1-1 0,1 1 0,0-1 0,0 1 0,0-1 0,1 1 1,-1-1-1,0 0 0,1 1 0,-1-1 0,1 0 34,0 0 0,-1 0 0,1-1 0,0 1 0,0-1 0,0 0 0,0 1 0,0-1 0,0 1 0,1-1 0,-1 2 0,1-2 0,0 1 0,0 1 0,1 0 0,-2-3 0,2 1 0,-1 1 0,1-1 0,-1 0 0,1 1 0,-1-1 0,2 1 0,-1 0 0,0 0 0,1 1 0,-1 0 0,1 0 0,0 1 0,0-8 0,0 1 0,1-1 0,-1 0 0,0 2 0,1-1 0,0 0 0,1 2 0,-1 0 0,0 1 0,0 1 0,0 1 0,0-5 0,0 1 0,0 1 0,0 0 0,0 2 0,-1 1 0,2 0 0,0 2 0,0 0 0,1 3 140,-1-12 0,1-1 1,0 3-1,1 1 1,1 4-1,0 5 1,0 4 104,3-25 1,1 9 0,0 19 0,2 12-111,3 95 1,-2 45-1,-5-34 1,-3 9 0,-2 6-1,1 4 1,-1 1-136,1-19 0,0 3 0,0 1 0,0 1 0,0 3 0,-1 0 0,1 3 0,1 0 0,-1-10 0,1 1 0,0 2 0,0-1 0,-1 3 0,1 0 0,1 1 0,-1 1 0,-1 1 0,2 0 0,-1 0-38,1-2 0,-1 0 0,1 2 0,-1 0 0,1 2 1,0-1-1,0 1 0,0 1 0,0-1 0,0 1 1,0-1-1,0-1 0,1 1 0,-1-1 0,0 1 1,0 0-1,1-1 0,0 1 0,-1 0 0,1-1 1,-1 1-1,1 0 0,-1-1 0,1 1 0,0-1 0,1 0-2,-1-1 1,0 0 0,0 0-1,0 0 1,1 1 0,-1-1-1,1-1 1,-1 1 0,1-1-1,1 0 1,-2 1 0,3-2-1,-1 1 1,0 1 0,1 0-1,0 0 1,1 0 0,-1-1-1,1 1 1,0-1 0,0-1-1,1 1 1,-1-1 0,1 1-1,0-2 6,0 4 0,1 1 1,0-2-1,1 1 0,-1-1 1,1 0-1,0 0 0,0-1 1,0-1-1,0 0 1,1-1-1,-1 2 0,1-2 1,0 0-1,1 0 0,-1-2 1,1 1-1,0-2 0,0 0 1,0 0-1,0-2 34,1 9 0,1-1 0,-1 0 0,2-2 0,-1 0 0,0-2 0,0 0 0,0-2 0,1 10 0,2-2 0,-2-1 0,2-2 0,-1-2 0,1-3 122,-1-2 1,2-2 0,-1-3 0,1-2 0,0-5 0,5 14 0,1-7 0,1-10 204,1-12 1,2-9 0,23-3-59,-9-33 1,-12-43-270,-15 5 0,-4-12 0,-5-1 0,-1-10 0,-3-6 0,0-3 0,0 19 0,-1-2 0,0-3 0,-1-1 0,0-3 0,-1-1 0,0-1 0,-1 3 0,0 0 0,-1-1 0,0-2 0,0-1 0,-1-2 0,0 0 0,0 0 0,0-2 0,0 11 0,0-1 0,0-1 0,0-1 0,-1 0 0,0 0 0,0-2 0,1 1 0,-2-2 0,1 2 0,0-1 0,-1 0 0,2 3 0,-1 1 0,-1-2 0,1 0 0,0 0 0,-1 1 0,0-2 0,1 1 0,-1 0 0,0 0 0,1-1 0,0 0 0,-1 0 0,1-1 0,0-2 0,-1 2 0,1-2 0,-1 0 0,1 0 0,0 0 0,0 0 0,0 1 0,0 0 0,0-1 0,0 2 0,0 0 0,-1-3 0,1 1 0,0-1 0,0 2 0,0 0 0,0-1 0,0 1 0,-1 0 0,2 0 0,0 0 0,-1 1 0,1-1 0,0 2 0,1 1 0,-1-2 0,1 1 0,0 0 0,0-1 0,0 2 0,0 0 0,0 1 0,1 0 0,-1 1 0,0 1 0,0-12 0,-1 1 0,0 1 0,2 0 0,-2 1 0,1 2 0,-1 0 0,2 2 0,-1 2 0,0-8 0,0 2 0,1 1 0,-1 2 0,1 2 0,0 2 0,0 4 0,-1-5 0,0 1 0,0 5 0,1 5 0,0 9 264,0-13 1,1 30-265,-3 45 0,6 38 0,2 20 0,-1-20 0,1 3 0,-1 7 0,-1 6 0,-1-11 0,-1 5 0,-1 4 0,1 4 0,-2 2 0,0 3 0,1 0 0,-1 1-38,2-12 0,0 1 0,-1 1 0,0 3 0,0 1 1,1 0-1,-1 1 0,0 0 0,1 2 0,-1-1 1,0 1-1,1-2 0,0-4 0,0 0 0,0 0 1,0 1-1,0 0 0,0 1 0,0 0 0,0 0 1,0 1-1,0-1 0,1 1 0,-1 1 0,1-1 0,-1 1 5,0-1 0,1 0 0,0 1 0,0 1 1,0 0-1,-1-1 0,1 2 0,1-1 1,-2 1-1,2-1 0,-1 0 0,0 1 1,1-1-1,-1 0 0,1 0 0,-1-2 0,1 0 1,0 1-1,0-1 0,0 1 0,-1-1 1,2 1-1,-2-1 0,1 0 0,1 0 1,-1 0-1,1 0 0,-1-1 0,1 2 0,0-2-4,0 4 1,0 0-1,0 0 1,0-1-1,0 1 1,1 0 0,0-1-1,-1 1 1,1-2-1,0 1 1,0 0 0,0-1-1,1 0 1,0-1-1,-1 2 1,2-1 0,-1 0-1,0 0 1,0-1-1,1 1 1,0-2 0,0 1-1,0-1 1,1 0-1,-1-1 1,0 0-1,2-1 32,-1 7 1,1-1 0,0 0 0,1 0 0,-1-2 0,1 1 0,0-1 0,0-1 0,0-1 0,1 0 0,0-2 0,0 7 0,0-2 0,2 0-1,-1-1 1,0-2 0,0 0 0,1-1 0,0-1 0,1-2 85,1 5 1,1-1 0,1-1 0,-1-1 0,1-3 0,0 0 0,0-3 0,3 11 0,0-2 0,0-3 0,2-2 0,0-6 8,6 12 1,2-6 0,1-8 0,4 5 0,3-14-91,14-24 0,-14-74 0,-18-1 0,-3-14 0,-8 4 0,-2-9 0,-2-6 0,1-3 0,-1 19 0,1-2 0,1-3 0,-2-2 0,0-1 0,-2-3 0,-1 0 0,-2 10 0,-1-2 0,0-1 0,-2-1 0,0-2 0,-1 0 0,-1-2 0,1 1 0,-1-3 0,1 1 0,0 3 0,0-2 0,-1 0 0,0-1 0,0-1 0,0 0 0,-1-2 0,1 1 0,-1-1 0,0 0 0,0 0 0,0 0 0,0 2 0,0-1 0,0 1 0,0-1 0,-1-1 0,1 1 0,0-1 0,-1 0 0,0-1 0,1 1 0,-1-1 0,1 0 0,-1-1 0,2 7 0,-1-1 0,0 1 0,0-2 0,0 0 0,0 1 0,0-2 0,0 1 0,1 0 0,-1 0 0,0-1 0,1 0 0,-1 1 0,1 0 0,0 0 0,0 0 0,1-1 0,-1 0 0,1 1 0,-1 0 0,1-1 0,-1 1 0,2-1 0,-1 1 0,0 0 0,0-1 0,0 0 0,1 0 0,0 1 0,-1-1 0,1 0 0,0 0 0,0 0 0,1 0 0,-2 0 0,2 0 0,0 0 0,-1 0 0,1 0 0,0 0 0,0 0 0,0 0 0,0 1 0,0 0 0,0 0 0,0-2 0,0-1 0,0 2 0,0-2 0,0 2 0,1-1 0,-1 0 0,0 0 0,1 2 0,0-1 0,0 0 0,1 1 0,-2 0 0,2 0 0,0-1 0,0 0 0,0 0 0,0 1 0,1-1 0,0 0 0,0 2 0,0 0 0,0-1 0,0 2 0,0 0 0,0 1 0,0 0 0,-1-4 0,1 1 0,0 0 0,0 1 0,-1 0 0,1 1 0,0 1 0,0 0 0,1 1 0,0 1 0,0 1 51,0-7 0,0 1 0,1 0 0,0 1 0,0 1 0,0 3 0,0 0 0,1 3 0,-1 2 0,-1-19 0,1 1 0,-1 5 1,1 6-1,0 9-51,1-24 0,0 38 0,0 54 0,0 32 0,0 25 0,0 4 0,0-14 0,1 3 0,-1 4 0,0 3 0,-1 4 0,1-8 0,0 4 0,-2 2 0,1 3 0,0 2 0,0 1 0,0 3 0,-1 0-40,1-13 1,0 2 0,0 2-1,0 0 1,-1 2 0,1 1-1,0 0 1,0 1 0,-1 0-1,1 0 1,0 0 0,0 0-1,0-3 1,1 1 0,-1 0-1,0 1 1,0 0 0,1-1-1,-1 2 1,1-1 0,-1 1-1,0 0 1,1 0 0,0-1-1,-1 2 4,0-4 1,1 1 0,-1-1 0,0 1 0,0 1 0,1-1 0,-1 0 0,0 1 0,0-1-1,1 1 1,-1-1 0,0 0 0,0-1 0,1 1 0,0-1 0,0-1 0,0 0 0,-1 0-1,1 0 1,0-1 0,0 1 0,-1 0 0,1-1 0,0 0 0,0 1 0,0 0 0,1-1-1,-1 1 6,0 5 0,0-1 0,-1 1 1,1 0-1,0 0 0,0 0 0,0 0 1,0 0-1,1-1 0,0 0 0,-1 0 1,2 1-1,-1-2 0,2-2 0,-1 0 1,0-1-1,1 1 0,0-1 0,0 1 1,0-2-1,1 1 0,-1 0 0,1 0 1,0-1-1,0 0 0,0 0 30,1 2 0,0 1 0,-1 0 0,2 0 0,0-1 0,-1 0 0,1 0 0,0 0 0,-1-2 0,2 0 0,-1 0 0,1 0 0,0 6 0,0-1 0,2 0 0,-2 0 0,1-1 0,1-1 0,-1-1 0,2-1 0,-1 0 0,1-2 61,1 7 1,1-2-1,0-1 1,2 0 0,-2-2-1,2-1 1,-1-3-1,0 0 1,1 8 0,1-1-1,-1-3 1,1-2 0,0-2-1,2-3-61,5 8 0,1-4 0,0-3 0,1-7 0,-2-4 0,0-5 0,1-9 341,26 10 0,-8-48-341,-12-48 0,-16-3 0,-4-14 0,-1-7 0,-3 10 0,-1-5 0,-1-5 0,-2-2 0,0-4 0,-1 15 0,-1-2 0,-1-3 0,0-2 0,-1-2 0,0 0 0,-1-3 0,0 1 0,0 8 0,0-1 0,-2-1 0,1-1 0,-1-1 0,0-1 0,0-1 0,0 0 0,-1 0 0,0-1 0,1 0 0,0 5 0,-1 1 0,1-2 0,0 1 0,-1-1 0,0-1 0,0 0 0,0 0 0,0 0 0,-1-1 0,0 0 0,0-1 0,0 0 0,-1 2 0,0-2 0,1-1 0,-2 1 0,0-1 0,0 0 0,0-1 0,-1 1 0,2-1 0,-2 0 0,2 0 0,-2 1 0,2-1 0,0 0 0,1 5 0,-1 0 0,1-1 0,0 1 0,0 0 0,-1 0 0,1-1 0,0 1 0,1-1 0,-1 1 0,0-1 0,1 0 0,-1 0 0,2 0 0,-2 0 0,2-2 0,-2 1 0,2-1 0,0 0 0,-1-1 0,1 1 0,0-1 0,0 0 0,0 1 0,0-1 0,0 1 0,0 0 0,1 0 0,-1 1 0,1 0 0,-1-3 0,1 1 0,0 0 0,-1-1 0,0 1 0,1 1 0,1-1 0,-1 1 0,0-1 0,1 2 0,-1-1 0,1 0 0,0 1 0,1 0 0,-1-3 0,0 1 0,1 0 0,0-1 0,0 1 0,1 1 0,-1-1 0,1 1 0,0 0 0,-1 1 0,2 0 0,-1 1 0,0 1 0,-1-6 0,0 0 0,1 1 0,0 1 0,0 0 0,0 1 0,0 0 0,1 1 0,-1 2 0,1-1 0,-1 2 34,1-4 0,1-1 0,0 2 0,0 0 0,0 1 1,1 2-1,-1 2 0,0 1 0,0 3-34,0-12 0,-1-2 0,1 4 0,-1 4 0,2 9 0,0 9 0,5-15 0,0 33 0,-2 62 0,2 39 0,-2 6 0,0-21 0,-1 4 0,-1 4 0,1 4 0,-1 1 0,0 3 0,0-4 0,0 3 0,-1 2 0,0 2 0,0 2 0,0 0 0,0 0 0,0 0 0,0-4 0,0 1 0,0 0 0,0 0 0,-1 1 0,1 1 0,0 0 0,-1 0 0,0 1-45,0-4 0,0 0 0,1 2 1,-1-2-1,-1 3 0,1-1 1,0 0-1,0 1 0,0 0 1,0 1-1,0-8 0,0-1 1,0 1-1,0 1 0,0 0 1,0 0-1,0 1 0,0 0 1,0 0-1,0 1 0,0 0 0,0-1 7,0 0 0,0 1 0,0-1 0,0 1 0,0 0 1,0 0-1,0 1 0,0 0 0,0-1 0,0 1 1,0 0-1,0 0 0,0-1 0,0 1 0,0 0 1,0 1-1,0-1 0,0 0 0,0 0 0,1 0 1,-1 0-1,0 1 0,0-1 0,0 1 0,1-1 0,-1 0 18,0-1 1,0 2 0,0 0 0,1-1 0,-1 1 0,0-1 0,0 0 0,0 0-1,0 0 1,0 0 0,1-1 0,1 0 0,-1 0 0,1 2 0,-1-1 0,1-1 0,1 1-1,-1 0 1,0-1 0,1 0 0,-1 0 0,1-1 0,1 1 0,-1-1 0,0 0 19,1 3 0,0 1 0,0-1 0,0 0 0,0-1 0,1 1 0,0-1 0,0-1 0,1 0 0,0 0 0,1-1 0,0 1 0,0 0 0,2 0 0,-1-2 0,1 0 0,-1 0 0,2 0 0,0-2 0,1 0 0,0-1 43,2 10 1,1-2-1,0 1 1,2-3-1,-1 0 1,1-1-1,0-1 1,0-2-1,1-1 1,0 0-1,-1-2 1,2-1-1,-1-2 1,2-2-1,0-4-43,10 19 0,1-5 0,1-5 0,-1-5 0,1-2 0,1-5 0,-1-11 245,0-12 1,0-15 0,5-26 0,-2-18-213,1-22 1,-7-16 0,-13 7 0,-3-9 0,-3-6 0,0-4-34,-3 19 0,-1-4 0,-1-2 0,0-2 0,-2-2 0,0-1 0,-2-1 0,0 7 0,-1-1 0,-2-1 0,0-2 0,-1 0 0,0-2 0,-1 1 0,0-3 0,0 1 0,1 5 0,-1 0 0,-1-2 0,0-1 0,0 0 0,0-1 0,-1 1 0,1-2 0,-1 0 0,0 1 0,0-1 0,-1 2 0,1 0 0,0 0 0,-1 0 0,0-1 0,0 0 0,0 0 0,-1 0 0,1-2 0,-1 2 0,1-1 0,-1 0 0,0 2 0,1 1 0,-1 0 0,0-1 0,0 0 0,0-1 0,0 1 0,-1 0 0,1 0 0,1-1 0,-1 1 0,0 0 0,0 0 0,1 1 0,-1 1 0,1-2 0,0 1 0,-1 1 0,1-2 0,0 2 0,0-1 0,0 0 0,0 0 0,1 1 0,-1-2 0,1 1 0,-1-1 0,1 0 0,0 0 0,0 0 0,0 0 0,0 0 0,0-1 0,1 1 0,0 0 0,-1 0 0,1 0 0,0 1 0,0 0 0,-1-3 0,1-1 0,-1 1 0,1-1 0,1 2 0,-1-1 0,0 0 0,0 1 0,0 0 0,1 1 0,-1-1 0,1 0 0,-1-3 0,1 0 0,-1 0 0,2 1 0,-1-1 0,0 1 0,0 0 0,1 1 0,-1 1 0,1-1 0,-1 2 0,2-2 0,-2 1 0,2-1 0,-2 2 0,1 0 0,2 1 0,-2 0 0,1 1 0,0 1 0,0 0 74,1-8 1,0 1-1,-1 0 1,2 1 0,-1 3-1,1 0 1,-1 3-1,1 3 1,-1-14 0,-1 2-1,2 3 1,0 7 0,0 10-75,0-19 0,2 36 0,0 67 0,1 36 0,1 8 0,-1-17 0,-1 7 0,1 5 0,-1 5 0,1 2 0,0 1 0,0-1 0,-1-5 0,0 1 0,2 2 0,-2 3 0,1-1 0,0 1 0,-1 0 0,1 1 0,-1-1 0,0-5 0,0 0 0,0 0 0,-1 0 0,1 1 0,-1 1 0,1-1 0,-2 1 0,1 0 0,-1 0-45,0-3 0,0 1 0,0 1 1,-2-1-1,2 1 0,-1 0 1,-1 0-1,0 0 0,1 0 1,-1 1-1,-1 0 0,0 1 1,0 0-1,0 1 0,0-1 1,-1 1-1,1 0 0,-1 0 1,-1 0-1,0 0 0,0 0 0,-1-1 4,1-4 0,-2 0 0,1-1 0,-1 1 0,-1-1 0,1 1 0,-1-1 0,1 1 0,-1 0 0,1 0 0,-1-1 0,1 1 0,1-1 0,0 1 0,0-1 0,0 1 0,0 0 0,0 0 0,1-1 0,-1 1 0,0-1 0,1 0 0,-1 1 0,0-2 18,1 6 0,-2-1 0,2 0 0,-2 0 0,2 0 1,-2 0-1,2-1 0,0 1 0,-1-1 0,2 0 1,-1 0-1,1 3 0,0 0 0,0-1 0,1 1 1,-1-1-1,2 0 0,-1 0 0,1-1 0,-1 1 1,2-1 22,0-2 0,0-1 0,-1 0 0,2 0 0,0 1 0,0-2 0,1 1 0,0-1 0,0-1 0,0-1 0,1 3 0,1 0 0,1 0 0,-1-2 0,1 1 0,0-2 0,0 0 0,2-1 0,-1 0 75,1 9 1,1-1-1,0 0 1,1-1 0,0-2-1,1-1 1,1-1-1,2 1 1,-1 0 0,1-2-1,2-3 1,1-1 0,1-4-76,7 8 0,1-3 0,3-5 1,0-4-1,2 1 0,2-6 0,2-8 146,13-1 0,2-22 0,-4-44 0,-4-24-146,-8 0 0,-3-10 0,-5-8 0,-8 6 0,-5-6 0,-2-5 0,0-3 0,-3-1 0,0 17 0,-1-2 0,0-3 0,-1 0 0,-1-1 0,0-1 0,-2-1 0,0 0 0,-1 1 0,-1 0 0,-1-1 0,0 0 0,-2-2 0,1 1 0,-1-1 0,0-1 0,1-1 0,-1 2 0,0-1 0,0-2 0,0 1 0,-1-1 0,0 0 0,0-1 0,0 0 0,-1-1 0,0 1 0,0 4 0,-1-1 0,0 0 0,0 0 0,-1 0 0,1-1 0,-1 0 0,0 0 0,1 0 0,-1 0 0,0-1 0,1 4 0,0 1 0,-1-1 0,1 0 0,-1 0 0,1-1 0,-1 1 0,1-1 0,-1 1 0,1-1 0,-1 1 0,1-1 0,-1 1 0,1-1 0,-1 0 0,1-1 0,-1 1 0,1 0 0,-1 0 0,1-1 0,0 1 0,1 0 0,-1 0 0,0 0 0,1 0 0,0 0 0,1 0 0,-1 0 0,0 0 0,1 0 0,0 0 0,-1 0 0,1 1 0,0 0 0,0 0 0,0 0 0,0-1 0,0-1 0,0 0 0,0 1 0,0 0 0,1 0 0,-1 1 0,1 0 0,0 0 0,0-1 0,0 2 0,1-6 0,-2 2 0,3-1 0,-2 0 0,2 0 0,-1 2 0,0-1 0,1 0 0,0 2 0,0 0 0,-1 0 0,1-1 0,0 1 0,1 1 0,-1 0 0,1 1 0,-1 0 0,1 1 0,1 2 47,-1-12 0,2 0 0,-1 1 0,0 2 1,1 1-1,-1 2 0,1 2-47,-1-1 0,-2-2 0,1 2 0,0 5 0,4 8 0,2 13 0,9-4 0,1 26 0,1 51 0,0 37 0,-1 8 0,-4-14 0,0 7 0,-1 6 0,0 4 0,0 3 0,-1 1 0,-2-18 0,1 3 0,-1 3 0,0 0 0,1 3 0,-2 1 0,1 0 0,-1 1 0,0-1 0,0 0 0,0-2 0,-2 1 0,1 0 0,0 0 0,-1 2 0,0 0 0,0-1 0,0 1 0,0 1 0,-1 0 0,1-1-40,-2-1 1,1-1 0,-1 1-1,1 1 1,-2-1 0,1 1-1,0 0 1,-1 0 0,0 1-1,0-1 1,1 0 0,-1 0-1,0-5 1,0 0 0,-1-1-1,1 2 1,0-1 0,-1-1-1,1 2 1,-1-1 0,0 0-1,0 1 1,0-1 0,0 0-1,0 2 2,0 0 0,-1 1 0,1 0 0,-2 0 0,2 1 1,-1-1-1,0 0 0,0 1 0,0-1 0,0 0 1,-1 0-1,2 0 0,-1-1 0,0-1 0,1 0 1,-1 0-1,0-1 0,1 1 0,-1-1 0,1 0 1,-1 1-1,0-2 0,0 1 0,0 0 0,1 0 0,-1-1 31,-1 5 1,0-1-1,0 1 1,0 0 0,0-1-1,0 1 1,0-2 0,0 1-1,0-1 1,1-1 0,-1 0-1,1 0 1,-1 5 0,1 1-1,0-1 1,0-1 0,0 0-1,0-1 1,0-1 0,1-1-1,0 0 1,0-2 6,-1 7 0,2 0 0,-1-2 0,0-1 0,1-1 0,-1-1 0,1-2 0,0-1 0,0 9 0,0-1 0,0-2 0,0-2 0,0-2 0,0-4 140,0 12 0,1-3 1,1-4-1,0-5 1,0-3-1,0-4 1,5-10 350,17 8 1,16-100-470,-7-14 0,-3-17 1,-17 23-1,-4-8 0,-1-5 1,-1-3-1,0-2-22,-1 5 0,1-1 0,0-4 0,-2-1 0,1-2 0,-2-2 0,-1 0 0,-1 7 0,0-2 0,-2-1 0,0-1 0,0-1 0,-1-1 0,0-1 0,-2 0 0,1-1-43,0 6 0,-2-1 0,1-1 1,-1 0-1,-1-1 0,1-1 0,-1 0 1,0 0-1,-1 0 0,1 0 0,0-1 1,0 4-1,-1 0 0,1 0 0,0-1 1,-1 0-1,0 0 0,0 0 0,-1-1 1,1 1-1,-1 0 0,0-1 0,-2 0 26,2 5 0,-1-1 0,-1 0 0,0 0 0,0 0 0,0 0 0,-1 0 0,0-1 0,2 1 0,-2 0 0,1 0 0,0 0 0,1 1 0,-1-5 0,1 0 0,0 0 0,0 1 0,0 0 0,0-1 0,0 0 0,1 1 0,-1 0 0,1 0 0,0 0 0,-1-1 17,2 2 0,-2-1 0,2 0 0,-1 0 0,0 1 0,1-1 0,-1 1 0,1-1 0,-1 0 0,1 1 0,1 1 0,-1-1 0,0-3 0,1 0 0,-1 0 0,1 0 0,0 0 0,1 1 0,-1-1 0,1 1 0,-1 0 0,1 1 0,0 0 0,0 2 0,2 1 0,-1 0 0,0 0 0,0 1 0,0-1 0,1 1 0,-1 1 0,1-1 0,1 1 0,-2 1 0,1-10 0,0 0 0,0 1 0,-1 0 0,2 1 0,0 0 0,-1 1 0,1 1 0,-1 1 75,1-1 1,0 0-1,0 0 1,0 1 0,1 2-1,0 1 1,0 2-1,-1 3 1,1-18 0,0 3-1,0 3 1,1 4 0,0 5-1,-2-19 1,1 7-1,11 35 1,18 52-166,-14 25 1,-3 22-1,-2 12 1,1 2 0,-3-15-1,0 4 1,-1 3 0,0 3-1,0 2 1,-1 3-1,1 0 43,-2-7 0,0 2 0,0 2 0,0 2 0,-1 1 1,0 1-1,0 0 0,0 1 0,0 0 0,-1-2 1,0-2-1,0 0 0,0-1 0,0 2 0,-1-1 1,1 2-1,-2-1 0,1 0 0,0 1 0,-1 0 0,0 1 42,0-4 0,0 2 0,-1 0 0,0 0 0,0 1 0,0-1 0,0 1 0,-1 0 1,-1 0-1,2 0 0,-2-1 0,1 1 0,-2 2 0,1-1 0,0 1 0,-1 0 1,0-1-1,0 1 0,0 1 0,-1-2 0,1 1 0,-1 0 0,0 1 0,1-1 5,-2-5 0,2 0 0,-2 0 0,1 0 0,-1 1 0,1-1 0,-1 1 0,0-1 0,1 1 0,-1-1 0,0 0 0,1 1 0,-1-1 0,1 6 0,-1-1 0,0 1 0,0 0 0,1 0 0,-1-1 0,0 1 0,1-1 0,-1 1 0,1-1 0,0 0 0,0 0 0,0-1 0,0-2 0,1 1 0,-1 1 0,1-1 0,-1-1 0,1 1 0,0-1 0,0 1 0,0-2 0,0 1 0,1-2 0,-1 3 0,1-2 0,0 1 0,-1-2 0,1 1 0,0 0 0,0-1 0,0 0 0,0-1 0,1 0 0,-1 0 0,2 4 0,-2-1 0,1-1 0,-1 2 0,1-3 0,1 1 0,-1 0 0,2-2 0,-1 0 0,2-2 0,0 8 0,2-2 0,-1 0 0,2 0 0,0-2 0,0-1 0,1-1 0,1-2 0,1 11 0,0-1 0,1-2 0,1-2 0,1-2 0,0-3 0,6 13 0,0-3 0,4-7 0,4-9 165,2-11 0,4-8 1,2-9-1,12-6 1,2-18-166,6-39 0,-4-26 0,-22 5 0,-5-12 0,-2-8 0,-1-4 0,-5 17 0,-2-3 0,0-4 0,-1-2 0,0-1 0,-2-3 0,-1 0 0,-1 5 0,-1-2 0,0-1 0,-2-1 0,1-2 0,-2-1 0,-1-1 0,-1-1 0,1-1 0,-2 11 0,-2-2 0,1 0 0,-1-1 0,-1-1 0,0-1 0,-1 0 0,0 0 0,0-1 0,0 1 0,1-1 0,-1 1 0,1 3 0,-1 0 0,1 0 0,0 0 0,0 0 0,0 0 0,-1 0 0,0-1 0,1 0 0,-1 0 0,-1-1 0,0 1 0,1-1 0,-2 3 0,1-1 0,-2-1 0,0 1 0,1 0 0,-2-1 0,2 0 0,-2 0 0,1 0 0,0 0 0,0 0 0,1 0 0,-1 0 0,2 1 0,-1-6 0,0 0 0,1 1 0,0 0 0,0-1 0,0 1 0,1 0 0,0 0 0,-1 0 0,1-1 0,-1 1 0,2 0 0,-1 0 0,0 0 0,0 1 0,1 0 0,0-1 0,-1 1 0,1-1 0,0 2 0,0-2 0,1 2 0,-1-1 0,1 0 0,0 0 0,-1 1 0,1 2 0,0 0 0,0-1 0,0 1 0,1 0 0,-1 0 0,1 0 0,-1 1 0,1-1 0,0 1 0,0 0 0,0 1 0,-1-1 0,2-1 0,-1-1 0,0 1 0,1 0 0,-1 0 0,1 0 0,0 1 0,0 0 0,-1 1 0,1 0 0,0 2 0,0-1 0,0-4 0,0 0 0,0 1 0,0 1 0,0 0 0,0 0 0,0 2 0,1 0 0,-1 1 0,0 1 75,1-8 1,0 1-1,-1 0 1,1 1 0,0 1-1,1 3 1,-1 1-1,2 3 1,1-15 0,0 3-1,1 3 1,3 6 0,1 6 5,7-4 0,2 7 0,2 31 0,13 58 0,0 35-163,-15-19 0,-3 9 0,-1 7 0,0 3 0,-2 1 0,-4-6 0,1 2 0,-1 2 0,-2 2 0,0 2 0,-1 2 0,1 1 30,-2-7 0,0 2 0,0 2 1,-1 1-1,0 1 0,-1 0 0,1 1 1,-3 0-1,1-1 0,-2-5 0,1 1 1,-2 0-1,0 0 0,0 1 0,-2-1 1,1 1-1,-1 0 0,0 0 0,0 0 43,-1 2 1,0 0-1,-1-1 1,0 2-1,-1-1 1,1 1-1,-1-1 1,0 1-1,0 0 1,0 0 0,1-4-1,0-1 1,-1 0-1,0 1 1,1 0-1,-1 0 1,0-1-1,0 2 1,0-2-1,-1 2 1,0-1 8,0 0 0,0 1 0,-1 0 0,-1 0 0,2-1 0,-2 2 0,0-2 0,1 1 0,1 0 0,-1 0 0,2 0 0,0-2 0,0 0 0,0 1 0,1 0 0,0-1 0,0 0 0,0 0 0,1 1 0,-1 0 0,1-1 0,0 1 0,0-1 0,1 1 0,-1 0 0,1 0 0,-1 0 0,2 1 0,-1-2 0,0 0 0,1 0 0,0 0 0,0-1 0,0 2 0,-1-1 0,2 1 0,-1-1 0,1-1 0,-1 0 0,1 0 0,0 0 0,1-2 0,0 0 0,0 11 0,0-1 0,1 1 0,0-3 0,1 1 0,1-3 0,-1-1 0,2 0 0,0-3 0,1 0 0,1-2 0,0-1 0,1-2 0,1-1 0,0-3 83,2 8 0,0-2 0,2-2 1,1-4-1,0-4 0,7 14 1,1-7-1,2-10-83,3-9 0,3-16 0,32-24 0,-27-30 0,-3-17 0,-7-15 0,-5-12 0,-2-9 0,-5 27 0,-1-3 0,-1-4 0,0-2 0,-2-2 0,1-1 0,-3 5 0,1-2 0,-1-1 0,-1-2 0,1 0 0,-2-2 0,0-1 0,-1 0 0,0 5 0,-1-1 0,-1-1 0,1 0 0,-1-2 0,-1 0 0,1 0 0,-1-1 0,0 0 0,0 1 0,1 1 0,-2 1 0,2-1 0,-2 0 0,1-1 0,-1 0 0,1 0 0,-1 0 0,0 0 0,0-1 0,0 1 0,0-4 0,0 1 0,0 0 0,-1-2 0,0 1 0,0-1 0,1 1 0,-1 0 0,0 0 0,0-1 0,0 2 0,0 1 0,1-1 0,-1 0 0,0 1 0,0 0 0,0 0 0,0 0 0,1 0 0,-1 0 0,0 0 0,-1-1 0,1 1 0,-1-1 0,1 0 0,-1 1 0,0-1 0,0 0 0,1 1 0,-1 0 0,0 0 0,1 1 0,0 0 0,1-3 0,-1 1 0,0 0 0,0 1 0,1 0 0,0 0 0,0 0 0,0 2 0,1 0 0,-1 0 0,1-3 0,-1 0 0,2 1 0,0 0 0,-1 1 0,1 1 0,-1 0 0,1 2 0,0 0 0,0-6 0,0-1 0,0 2 0,0 1 0,0 3 0,1 1 0,0 2 122,-1-5 1,1 1 0,1 3 0,0 4 0,2 6 0,1-9 0,3 6 0,7 27 63,38 60 1,-31 19 0,-6 21 0,-2 13 0,2 3-187,-6-29 0,1 4 0,0 2 0,0 3 0,0 3 0,-1 0 0,-1 0 0,0 1 0,-2 0 0,1 1 0,-3 2 0,1 0 0,0 1 0,-1 1 0,-1 1 0,1 0 0,-2 1-45,1-8 0,-1 2 0,0-1 1,-1 2-1,0 0 0,1 1 1,-2 0-1,1-1 0,-2 0 1,0 1-1,0-1 0,-1-1 1,-1 1-1,0 0 0,0-1 1,-1 1-1,-1-1 0,1 1 1,-1 0-1,-1 0 0,1-1 0,0 1 0,-1 0 0,1 0 0,-2 0 1,1 1-1,-1-1 0,0 1 1,0-1-1,0 0 0,0-1 1,-1 1-1,1 0 0,0 0 1,-1-2-1,1 1 0,0 0 1,-1-1-1,0 1 0,0-1 1,0 1-1,0-2 0,0 2 0,0-1 34,0-1 0,0 0 1,-1 0-1,1 0 1,0 0-1,-1 0 1,1 0-1,0-1 1,0 0-1,1 0 0,0-1 1,0 4-1,1 1 1,0-2-1,0 0 1,-1 1-1,3-1 1,-2-1-1,2 0 1,-1 0-1,1-1 11,0 4 0,1-1 0,-1 0 0,1 0 0,1-1 0,0-1 0,0 0 0,0-1 0,0-1 0,1 8 0,-1 1 0,1-2 0,0-1 0,1-1 0,1-2 0,0-2 98,0 0 0,1-1 0,1-2 1,0-2-1,1-1 0,0-4 1,3 12-1,-1-2 0,3-5 1,5-7 100,15 9 1,7-13-1,-5-17 1,0-16-200,27-52 0,-34-7 0,-2-16 0,-3-5 0,-4 8 0,-3-3 0,0-5 0,-2-3 0,-1-2 0,-1 4 0,-2-2 0,0-3 0,0-1 0,-2-3 0,-1-1 0,1-2-47,-2 13 0,-1-1 0,0-2 0,0-1 0,-2-1 1,1-1-1,0 0 0,-1-1 0,-1 0 0,0 0 1,1 3-1,-3-1 0,2-1 0,-2 0 0,1-1 1,-1 0-1,-1 1 0,0-2 0,1 1 0,0-2 0,-1 2 10,0 2 1,1-1 0,-2 0 0,1-1 0,0 1 0,-1-1 0,0 0 0,1 0 0,-1 0 0,0 0-1,0 1 1,1 0 0,-1-6 0,-1 1 0,1 0 0,-1-1 0,0 0 0,1 1 0,-1 0 0,0 0-1,0 0 1,0 0 0,0-1 36,0 1 0,-1 0 0,1 0 0,0-1 0,-1 1 0,1 0 0,0 0 0,0-1 0,0 2 0,0 0 0,0 1 0,1-3 0,0 0 0,-1 1 0,1 0 0,-1 0 0,2 1 0,-1 0 0,1 1 0,0-1 0,0 2 0,0-5 0,1 1 0,0 0 0,0 1 0,1-1 0,-1 2 0,1 1 0,0 1 0,0 1 0,-1-8 0,1 0 0,-1 1 0,1 2 0,0 1 0,0 3 0,1 2 122,0-10 1,0 3 0,1 3 0,0 3 0,2 5 0,1-10 0,3 6 0,5 17 73,18 17 1,-15 59-1,0 29 1,0 15 0,-2-1-195,0-10 1,-1 4-1,0 2 1,0 4-1,-2 1 1,0 1 0,-2-7-1,-1 1 1,0 1-1,-1 3 1,-1 0 0,1 0-1,-2 2 1,2 0-58,-2 0 0,0 2 1,0 0-1,0 1 0,-1 1 1,1 0-1,-3 1 1,1-1-1,0-1 0,-2-1 1,0 2-1,-1-2 1,0 0-1,-1 2 0,0-2 1,-1 1-1,1 0 0,-1 0 10,0-6 1,1 0-1,-2 0 1,0 0 0,0 0-1,0 1 1,-1-1 0,1 0-1,0 0 1,0 0 0,-1 7-1,0-1 1,0 0-1,0 0 1,0 0 0,-1 1-1,0-1 1,1-1 0,0 1 44,-2 0 0,2 0 0,-2-1 0,1 2 0,0-2 0,-1 0 0,2 1 0,-1-1 0,1-1 0,0-2 0,1 0 0,0-1 0,0 0 0,-1 0 0,2 0 0,0-1 0,1 0 0,-1-1 0,1 5 0,0 0 0,1 0 0,0-1 0,1 0 0,0-2 0,0 0 0,0-1 0,-1-1 0,2 1 0,-2-2 0,1-1 0,1 0 0,0-1 0,1-2 98,1 4 0,-1-1 0,1 0 1,1-2-1,-1-2 0,3-3 1,0 10-1,1-3 0,1-3 1,4-7 126,11 17 0,4-11 0,-6-19 0,2-17-125,12-38 1,-11-34 0,-5-20-101,-1 3 0,-3-7 0,-1-8 0,-6 20 0,-1-4 0,0-4 0,-1-3 0,-1-2 0,0-2 0,-1 14 0,0-1 0,0-3 0,0 0 0,-1-2 0,1 0 0,-2-2 0,0 0 0,0 1 0,-2-1 0,0 0 0,0-1 0,-2-1 0,0 0 0,1-1 0,-1 0 0,0-1 0,-1-1 0,0 0 0,1 7 0,0-2 0,-2-1 0,1 1 0,0-1 0,0-1 0,-1 0 0,1 0 0,-1 0 0,-1 1 0,1-1 0,0 1 0,0 0 0,0 1 0,-1-1 0,0 1 0,0-1 0,0 1 0,0-1 0,-1 1 0,2-1 0,-2 1 0,0-1 0,1-1 0,-1 0 0,0-1 0,-1 0 0,1-1 0,-1 1 0,1-1 0,-1 0 0,0 1 0,1 0 0,0 0 0,0 1 0,1 0 0,-1-2 0,1 1 0,0-1 0,0 1 0,0 0 0,0 1 0,1 0 0,-1 0 0,1 0 0,0 1 0,0-1 12,0-3 1,0 1 0,1-1-1,-2 1 1,2 0-1,0 1 1,0 1 0,0 0-1,0 1 1,1 1 0,-1-5-1,0 0 1,1 2 0,-1 0-1,1 1 1,0 1 0,1 3-1,0 1-12,1-7 0,-1 0 0,0 3 0,2 2 0,2 4 0,1 7 0,5-23 0,3 7 0,7 37-141,13 49 1,1 27-1,-11 7 1,-2 14-1,-3 11 1,0 6-1,1 1 120,-5-19 0,2 4 0,-2 3 0,1 2 0,-1 2 0,-1 1 0,1 1 0,-1 1 0,-2-1 0,-1-8 0,-1 0 0,0 2 0,-1 0 0,0 0 0,-1 2 0,1-1 0,-2 1 0,0 0 0,1 1 0,-2 1-20,0-2 0,0 2 0,0 1 0,0 0 0,-1 2 0,-1-1 0,0 0 0,0 0 0,0 0 0,-2 0 0,0 1 0,0-3 0,-2 1 0,1-1 0,-1 1 0,-1-1 0,0 0 0,0-1 0,-2 1 0,1 0 0,-1 0 0,0 0 0,1 0 0,-2 1 0,0 0 0,0 0 0,-1 1 0,0 0 0,-1-1 0,1 0 0,-1 2 0,0-2 0,0 1 0,-1-1 0,1 0 0,1 0 0,-1-2 0,-1 1 0,1-1 0,0 1 0,0-1 0,-1 0 0,1 0 0,-1 0 0,0-1 0,1 1 0,-1 0 0,1-1 41,-1 5 0,0-1 0,-1 1 0,0 0 0,1-1 0,-1 0 0,1 0 0,0-1 0,0 0 0,1 0 0,0 0 0,0 1 0,0 1 0,1-1 0,-1 0 0,2-1 0,-2 0 0,3 0 0,-1-2 0,0 0 0,2 0 0,0 0 0,1 0 0,0 0 0,1-1 0,0-1 0,1-1 0,-1-1 0,1-1 0,-1-2 0,0 16 0,0-1 0,0-3 0,0-2 0,1-3 0,0-2 245,1 9 1,1-3 0,0-4 0,1-6-9,-1 2 1,1-4-1,5-34 1,18-70-238,-9 0 0,0-10 0,-2-9 0,-5 10 0,-1-8 0,-2-4 0,0-3 0,-1-3 0,1-1 0,0 10 0,-1-2 0,0-2 0,1-2 0,-1-1 0,0-2 0,-1-1 0,0 0 0,-2-1 0,1 5 0,-1-2 0,-1 0 0,0 0 0,-1-2 0,0-1 0,0 0 0,-2-2 0,2 1 0,-1-1 0,-1-1-23,1 5 0,-1-1 1,0 0-1,-1-1 1,0-1-1,0-1 1,-1 0-1,1 1 1,0-1-1,-2 0 0,2-1 1,-1 0-1,0 2 1,0 2-1,1 0 1,-1 0-1,0 0 1,0 0-1,0-1 1,0 1-1,-1-1 0,0 0 1,1 1-1,-1-1 1,0 1-1,0-1 1,-1 1 22,1-1 0,-2-1 0,1 1 0,-1 0 0,0 0 0,0-1 0,0 1 0,0-1 0,0 1 0,0 0 0,0 0 0,1 0 0,0 1 0,0 0 0,0-3 0,1 0 0,0 0 0,0 0 0,0 1 0,0 0 0,1 0 0,-1-1 0,1 1 0,0 1 0,0-2 0,0 2 0,0-1 0,2 2 0,-2-1 0,1 1 0,1-1 0,-1 0 0,0 1 0,1 0 0,0 0 0,0 0 0,0 1 0,1 0 0,-1 0 0,0 1 0,0-6 0,1-1 0,0 2 0,0-1 0,0 1 0,-1 0 0,2 1 0,-1 0 0,1 1 0,-1 0 0,1 1 0,0-2 0,0 0 0,0 1 0,0-1 0,1 2 0,0 0 0,-1 1 0,1 1 0,0 2 0,1 1 0,-1-5 0,0 2 0,1 0 0,1 2 0,-1 1 0,0 3 0,2 1 0,0 3 122,1-12 1,1 3 0,1 3 0,1 4 0,-1 6 0,2-8 0,1 5 0,6 29 40,13 44 1,1 25 0,-12 8 0,-5 14 0,-2 9 0,-1 2-159,0-15 0,-1 4 1,0 4-1,0 1 1,0 2-1,-1 1 0,-2 0 1,1-3-1,-1 2 1,-1 0-1,0 2 0,0 0 1,-1 2-1,0-1 1,-1 2-56,0-10 1,0 1 0,0 0 0,-2 2 0,2-1 0,-1 1-1,-1 0 1,0 0 0,0 0 0,1-1 0,-1 1 0,0 0 0,-1 1-1,1-1 1,0 0 0,-1 1 0,0-1 0,0 0 0,0 1-1,-1 1 3,1 0 0,-1 0 0,0 1 0,0-1 0,1 1 1,-2 0-1,1 1 0,0-1 0,0 0 0,0 1 1,1-5-1,-1 0 0,1-1 0,-1 2 0,2-1 1,-2 0-1,1 0 0,0 1 0,-1 0 0,1 0 0,-1 0 20,1 0 1,-1 2 0,0-1 0,1 1 0,-1-1 0,-1 1 0,2 0 0,-1-1 0,0 0 0,1 1 0,-1-2 0,1 5-1,0 1 1,0-1 0,0 0 0,0 0 0,0 0 0,1-1 0,-1 0 0,1-1 0,-1 1 26,1-3 0,0 0 0,-1-1 0,1 0 0,0 1 0,0-2 0,1 1 0,1-1 0,-1-1 0,1-1 0,1 10 0,1 0 0,0-1 0,2-1 0,-1 0 0,1-1 0,0-1 0,0-1 75,2 4 1,0-1-1,1-1 1,-1-1 0,2 0-1,0-2 1,0-2-1,1 1 1,0-1 0,1-2-1,0 0 1,1-4 0,0-3-75,6 12 1,0-4-1,1-3 1,0-6 0,-1 2-1,0-5 1,2-10 366,28 9 1,-17-51-369,-13-51 0,-11 7 0,-1-9 0,-1-4 0,0-2 0,-1-4 0,-1-4 0,1-3 0,-2 6 0,-1-5 0,0-2 0,0-2 0,0-3 0,-1 0 0,1 7 0,-1-1 0,0-3 0,0 0 0,0-2 0,-1 0 0,0 0 0,-1-1 0,0 5 0,-1-2 0,-1 1 0,0-1 0,0-1 0,0 1 0,0-2 0,-1 0 0,0-1 0,1 3 0,-1-1 0,0-1 0,0 0 0,-1-1 0,1 0 0,0-1 0,-2 1 0,2 0 0,-1 0 0,0 8 0,0-1 0,1 0 0,-1 0 0,-1 0 0,1 0 0,0 0 0,0 0 0,-1 0 0,1 0 0,0 0 0,-1-1 0,1-1 0,-1 0 0,0 0 0,0 0 0,0 0 0,0 0 0,0 1 0,1 1 0,-1 1 0,1 0 0,-1-6 0,0 1 0,0 1 0,1 0 0,-1 1 0,1 1 0,0 0 0,0 2 0,1-1 0,-1-1 0,1 0 0,0 1 0,1 0 0,-1 1 0,1 3 0,-1 1 0,1 1 0,0-16 0,-1 3 0,1 2 0,0 4 0,1 4 327,0-12 1,0 5 0,1 10-92,0-3 0,0 30 0,1 79 0,0 37-236,0-24 0,0 7 0,0 4 0,0 5 0,0-16 0,1 4 0,0 3 0,-1 2 0,1 2 0,0 2 0,0 0-52,-1-3 0,1 3 0,0 1 1,-1 2-1,0 1 0,1 0 0,-1 0 1,1 1-1,0 0 0,-1-6 0,0 1 1,1 1-1,0-1 0,0 1 0,-1 0 1,0 1-1,1-1 0,-1 1 0,0 0 5,1-4 0,-1-1 0,0 1 0,0 1 0,0-1 1,0 1-1,0-2 0,0 2 0,0-2 0,-1 1 1,1-1-1,0 4 0,0-1 0,0 0 0,0 0 1,0-1-1,0 0 0,0 0 0,0 1 0,0-2 0,0 1-8,0-2 0,0 0 1,0 0-1,0 0 0,0 0 1,0 0-1,0-2 1,0 1-1,0-2 0,0 0 1,1 9-1,-1 0 1,0 0-1,0-1 0,0-2 1,1-1-1,-1 1 0,0-3 48,0 0 0,1 0 0,-1-1 0,1-1 1,0-2-1,-1 0 0,2-2 0,1 13 0,0-1 1,0-2-1,1-3 0,1-4 334,2 13 1,1-5 0,1-7 163,3 10 1,0-15-15,2-19 0,-14-65-477,-9-34 0,-2 6 0,-4-5 0,1 11 0,-2-1 0,-2-2 0,-2-6 0,-2-1 0,0-1 163,-7-6 1,0-2 0,-1 2 0,4 7 0,1 1 0,-1 3 327,-7-11 1,4 4-1,8 13 1,1 8-1,-14 8 1,27 35-1,1 24 1,16 6-1,14-2 1,20-11-165,23-9 1,-22-8 0,2 0-83,5 0 1,2 2 0,5-2 0,3 1-50,4-2 1,3-1-1,-19-1 1,1-1 0,0-1-34,3 0 1,0-1 0,2-1 0,1 1 0,2 0 0,0 0-138,1 0 0,0 0 0,-1 0 0,-2 3 0,-2 0 0,0 0-26,-4 1 0,0 0 0,-3 2 0,13 3 0,-5 2 0,-15 0 0,-4 2 0,12 19 0,-34-3 0,-10-4 0,-15-5 0,-28 9 0,6-13 0,-4 1 0,-7 9 0,-5 2 0,-9 3 0,-6 0 0,15-9 0,-2-1 0,-1-1-141,-10 2 1,-3-2-1,0 1 1,12-5-1,-2 1 1,-1-1-1,0-1 18,-2 2 0,-1-2 0,0 1 0,-1-1 0,2 1 0,-1 0 0,0 0 0,1 1 75,-15 3 1,1 2 0,2-2-1,9 0 1,3-1 0,2 0 47,6 0 0,3 1 0,1-1 0,-12 5 0,4-1 491,16-4 1,2 0-198,-21 14-294,33 2 0,13-9 0,20-7 0,32-1 0,-6-15 0,5-1 0,12 6 0,5 1 0,-9-2 0,3 0 0,2-1 0,6 0 0,2 1 0,1-1-141,6 1 1,2-1-1,1 1 1,-14-4-1,1 1 1,1 0-1,0-1 18,0 0 0,1-1 0,-1 0 0,0 0 0,-2 1 0,-2-2 0,0 1 0,-1-1 78,16 0 0,-1-2 0,-3 1 1,-12 0-1,-2 0 0,-3 0 536,9-1 1,-7 2-1,17 12 1,-48 3-413,-16 13 0,-8 3-79,-12 7 0,-4-9 0,-7 2 0,-14 14 0,-7 0 0,7-10 0,-2 1 0,-4-1 0,3-2 0,-2 0 0,-3 0 0,0 0 0,-7 3 0,-3-1 0,0-1 0,-3 2-99,7-6 1,0 0 0,-3 0-1,0 0 1,-1-1 0,-4 2-1,0-1 1,-1 0 0,-2-1-1,0 1 9,9-6 1,-2 1-1,1-1 1,-1 1 0,0-2-1,2 0 1,-6 1 0,1 1-1,1-2 1,0 0-1,1-1-51,-10 2 1,1 0-1,2-2 1,3 0-1,-7 3 1,5-1-1,4-2 319,-5 5 0,6-3-178,13-5 0,11-3 0,20-2 0,42-27 0,22-8 0,10 2 0,9-1 0,-18 2 0,3-2 0,3 0 0,1 1 0,8 1 0,2 1 0,1 1 0,2-1-90,-7 2 1,2 0-1,1 1 1,1-1 0,0 2-1,-5 1 1,0 0 0,1 2-1,0-1 1,1 0-1,0 1 0,4-1 1,1 0-1,1 0 1,0 1 0,-2-1-1,-1 1 1,3-1 0,0 0-1,-2 0 1,-2 0-1,0 1-156,6 1 0,-1-1 0,-3 1 0,-5-1 491,0 0 1,-3-1 0,-13 2 0,4 2 245,-64 6 1,-31 26-368,13-5 0,-4 1 1,-14 5-1,-6 1-124,9-7 0,-3 0 0,-2-1 0,-13 1 0,-4-2 0,-2 0-110,10-4 1,0-1 0,-3 1 0,-1-2-1,6-1 1,-1-2 0,0 0 0,-2 0-1,0-1 11,-3 0 1,-2-1 0,1-1-1,-2 1 1,1-2 0,0 1-1,-1-1 1,1 0 0,0-1-1,0 0 89,-1-1 0,-1 0 0,0 0 0,2 0 0,2-1 0,-7 2 0,2-1 0,2 1 0,2-1 10,-6 3 0,2-1 0,5 0 0,-13 2 0,9 0-37,28 2 1,5 0 36,-12 6 0,38-8 491,29-4 1,30-1-247,-8-3 1,4 0 0,25 0 0,8 0-106,-15 0 0,5 0 1,3 0-1,-7 0 1,1 0-1,3 0 1,0 0-240,-5 0 1,2 0 0,0 0-1,0 0 1,1 0 0,1 0-1,-1 0 1,1 0 0,0 0-1,1 0-11,3 0 1,2 0 0,-1 0 0,0 0-1,-3 0 1,6 0 0,-1 0 0,-2 0-1,-3 0-2,-10 0 1,-2 0-1,-2 0 1,-4 0 438,25 0 1,-14 0 0,-20 0 163,-51 0 1,-27 1-165,-22 4 1,12 0 0,-6 1-328,-17 5 0,-6 2 0,14-5 0,-3 0 0,-1-1-123,7 0 0,0 1 0,-2-1 0,-2 0 0,-1-2 0,-2-1 0,-2 0 0,0-1 13,9-1 1,-2-1 0,0 0 0,-1-1-1,1 0 1,-14 1 0,1 0 0,-1-1-1,0 0 39,1 1 1,-2-1 0,1-1 0,2 1 0,7 0-1,2 0 1,1 0 0,3 0 70,-12 0 0,3 0 0,4 0 0,-8 0 0,9 0 0,21 0 0,6 0 0,-2 0 983,38 7-656,61-6 1,-22 0 0,6-2-132,19-3 1,7-2-1,-16 4 1,4 0 0,2 1-128,-8-1 1,2 1-1,1-1 1,2 1-1,10 1 1,1-1-1,3 1 1,1 0-169,-8 0 1,2 0 0,1 1-1,-1-1 1,-1-1 0,-4-1-1,0 2 1,-1-2 0,0 0-1,-1 0-42,11-1 1,-1 0-1,-2-2 1,-2 1-1,5-1 1,-3-2-1,-6-2-321,5-5 0,-8-1 953,-16 6 1,-9-4 491,-13-15-209,-34 19-774,-24-4 0,1 13 0,-6 3 0,-9 1 0,-3 2 0,-6 1 0,-3 2 0,13 0 0,-1 1 0,-2 0 0,-4 0 0,0 0 0,-2-1-164,-6 1 0,-3-1 0,-1 1 0,-1 0 0,-1 2 0,-1-1 23,0 0 0,-2 1 0,3-1 1,5 2-1,2 0 0,1 0 141,5-1 0,1-1 0,3 0 0,-15 5 0,5 0 245,8-4 1,5 0 0,9-2 0,4-1 737,-16 1-738,5-4 1,18-6 0,-5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24:35.648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3923 2793 24575,'-98'-13'0,"1"2"0,0 2 0,-1-2 0,-3-6 0,-1-3 0,2 0 0,3 4 0,-9-5 0,4 1 0,-3-2 0,20 2 0,0 0 0,-1-2 0,-2-2-123,-4-2 0,0-1 0,0-1 0,0 2 0,1 3 0,-1-1 0,2 2 0,-1 0-18,4 1 1,0 1-1,0 2 1,2-2-1,-22-6 1,2 0-1,3 1-56,15 3 0,0 1 1,5 1-1,-20-5 0,7 1-71,22 5 0,8 1 268,-20-22 406,37 10 0,37-29-406,4 4 0,49 0 0,34-7 0,-13 31 0,8 1 0,22-15 0,8 0 0,-19 14 0,4 0 0,3 2-123,-12 7 0,0-2 0,1 2 0,2 2 0,11-2 0,0 0 0,2 0 0,1 1 13,6 3 1,2-2 0,2 3 0,-1 3-1,-18 1 1,-1 2 0,0 2 0,1-1-1,1 1 29,4 4 0,-1-3 1,0 5-1,0-3 0,-1 1 1,12 1-1,-2 0 0,-1 1 1,-1 1 80,-7 0 0,0 2 0,-3 0 0,-4 2 0,10-2 0,-5 0 0,-5 0 491,5 0 1,-8 0 491,24 0-679,-65 11-304,-48 4 0,-27 12 0,-32-1 0,20-12 0,-6 1 0,-18 3 0,-7-1 0,12-2 0,-5-2 0,-4 1 0,-17 5 0,-6-3 0,-5 2 0,19-5 0,-6-2 0,0 0 0,-3-2-99,12 2 1,-5-1 0,0-3-1,-1 2 1,0-1 0,-6-1-1,-3-2 1,2-1 0,-3 2-1,1-1 87,-6 2 1,0-1 0,-1 1 0,0 1 0,2-1 0,7 0 0,1-1 0,2-1 0,1 1 0,1 3 11,-15 0 0,2 2 0,2 2 0,4-2 0,-8 4 0,5 1 0,5-1 0,18-2 0,4-2 0,5 2 0,-9 3 0,12 4 0,3 6 0,87-37 0,58-26 0,-10 2 0,7-3 0,-14 3 0,1-2 0,4 2 0,14-7 0,5 2 0,1-2-123,-12 9 0,2 0 0,1 0 0,1-1 0,3 0 0,0-3 0,2 2 0,0 2 0,5 2 0,3 0 0,-1-1 0,0 1 0,-2 0 0,-1 0 0,-1 0 0,2 1 76,6 1 1,0-1 0,-1 1-1,0 2 1,-4 3 0,-1 0-1,0 4 1,0-1 46,0 5 0,2 3 0,-2 0 0,-2 2 0,-3 0 0,-2 2 0,-2-2 0,0 4 0,24-1 0,-2 3 0,-3-1 0,-15 1 0,0-4 0,-2 3 196,-5 3 1,-1 1-1,-3-2 1,19-5 0,-7-2 294,-16 2 1,-6-1-1,-8 7 1,-8-5-206,3-26-286,-33 15 0,-38-8 0,-23 19 0,-41 5 0,-23 3 0,35 0 0,-5 0 0,-20 0 0,-4 0 0,23 0 0,-2 2 0,-2-1 79,-10-1 1,-3 4-1,-2 0 1,17 5-1,-2 0 1,-2 2-1,0 2-79,-4 2 0,-3 3 0,-1 0 0,1 2 0,7-1 0,-1-3 0,2 6 0,1-1 0,-15 6 0,0 2 0,7 3 184,-15 3 1,12-1-185,34-4 0,12-5 0,24-8 0,57-34 0,24-19 0,-11-1 0,6-5 0,22-8 0,8 3 0,-15 4 0,4 1 0,3 2 0,13-2 0,3 3 0,2 0-246,-15 10 0,5 0 0,-1-1 0,1 5 170,2-3 0,1 4 1,0 0-1,1 1 0,-3 2 1,2 1-1,-2 0 1,0 2-1,1 3 0,-3-2 1,1 1-1,0-1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24:35.649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1 11005 19315,'13'64'0,"1"0"0,-1 0 0,0 0 0,1 0 0,-1-1 0,3 11 0,0-1 0,-1-6 0,-2-9 0,1 10 0,0-23 0,0-35 0,-3-37 0,-3-20 0,3-20 0,-2-11 0,-5 24 0,-1-6 0,0-2 0,0-2 0,-2 0 0,1-3 0,-2-3 0,1-1 0,-1 0 0,0 8 0,0-2 0,-1-1 0,1-1 0,-2 1 0,1-2-71,-2 4 1,1 0 0,-1-1 0,1-1-1,-2 0 1,1-1 0,0 0 0,0-5 0,0 0-1,0-1 1,-1 0 0,0-1 0,0 0-1,-1 0 9,0 6 1,0 0-1,-2 0 1,2-1-1,-2-1 1,0 1-1,1 0 1,0 0 0,1-2-1,-1 0 1,0 0-1,1-1 1,0 1-1,0-1 1,0 0-1,0 0 4,1 7 0,0-1 0,0 0 0,0 0 0,0-1 1,1 1-1,-1 0 0,1 0 0,-1 0 0,1-6 0,0-1 1,0 1-1,0 0 0,1 0 0,-1 0 0,1 0 0,1 1-4,-1 2 1,1 0-1,0 1 1,1 0-1,-1 0 1,1 0-1,-1 0 1,1 0 0,0 3-1,1-1 1,-1 0-1,1 0 1,-1 1-1,1 0 1,0 1-1,1 0-14,-1-4 0,1 1 1,1 0-1,-1 1 0,1 0 1,1 1-1,0 1 1,1-7-1,0 1 0,1 1 1,0 0-1,2 2 0,0 0-23,4-6 1,1 2 0,0 0-1,2 2 1,0 1 0,0 7-1,1 1 1,0 3 0,0 0-1,2 2-42,1-2 1,2 0-1,-1 4 1,2 3-1,0-3 1,1 5-1,1 8-38,2 7 1,1 13 0,13 21 178,-20 29 0,-6 17 0,0 13 0,-1 11 0,-1 6 0,-3-12 0,0 4 0,-1 4 0,1 2 0,-1 0 0,-1-5 0,1 0 0,-2 2 0,2 1 0,-2 1 0,1 0 28,0-4 0,-2 2 0,2-1 0,-1 2 0,0 0 0,1-1 0,-2-1 0,1-2 0,0-1 0,1 1 0,-1-2 0,0 1 0,0-1 1,0 0-29,-1-2 0,0-1 0,-1 1 0,2-1 0,-2-1 0,0-1 0,1-1 0,0 14 0,0 0 0,0-3 0,-2-1 0,2-3 0,-2 3 0,2-1 0,-1-4 0,-2-3 245,-1 4 1,0-5 0,2-11 0,10 14 245,-4-65 1,4-22-165,2-37 1,-10 22 0,1-3-83,1-9 1,0-4 0,1-17 0,1-6-106,-2 16 0,1-3 1,1-3-1,-2 11 1,0-2-1,0-2 1,-1-1-264,1-8 0,-1-2 0,0-1 0,-1 0 0,1-1 0,0-1 0,-1 0 0,1 0 111,-2 12 1,2 0 0,-2 0 0,1-1 0,0 2 0,1-9 0,0 0 0,1 2 0,-1 0 11,3 6 0,-1 1 0,1 1 0,-1 3 0,3-6 0,0 3 0,1 3 245,9-13 1,2 7 0,-7 17 0,4 5 737,22-3-492,-14 18 1,4 24-1,-13 16 1,4 15-1,-9 23 1,11 12-485,-16-29 1,1 0-1,0 2 1,1-1 237,1 7 1,0 0 0,0-1 0,0 1-1,3 2 1,-1-1 0,-2-8 0,0-3 737,12 14-701,-13-22 1,14-20-283,-10-25 0,-2-21 0,1-13 0,-3 3 0,1-5 0,-2-4 0,-1 3 0,-1-4 0,0-2 0,1-2-99,0 3 1,1-1 0,0-3-1,0 0 1,-1 0 0,0-2-1,-1 0 1,0 0 0,1-1-1,-1 0 0,1-2 1,1-1 0,-1 0-1,2 0 1,-2 2 0,2 2-1,-2 1 1,2 1 0,0 0-1,-1 1-24,3-9 0,0 0 0,0 3 0,1 2 0,0 6 0,-1 2 0,1 1 0,0 2-41,3-9 0,1 1 0,0 3 0,-1 10 0,0 2 0,0 5-163,8-4 0,-1 6 1,16-18 326,4 46 0,-6 30 0,1 42 0,-20-9 0,-1 11 0,0 5 0,-6-11 0,0 3 0,-1 4 0,0 2 0,1 2 0,0 0 0,1 3 0,1 1 0,0 3 0,1 1 0,-1 0-58,-3-8 0,1 0 0,0 1 0,1 2 0,-2 0 1,1 1-1,1 1 0,-1-1 0,0-3 0,0 0 0,0 1 1,0 0-1,0 1 0,1 0 0,-1 1 0,0 0 0,1 0 8,-1-2 1,-1 0 0,0 1 0,1-1 0,0 2 0,0 0-1,-1 0 1,1-1 0,-1 1 0,1-1 0,-1 2 0,0 0 0,0-1-1,0 0 1,0 2 0,0-2 0,0 1 0,-1 0 0,0 0-1,0-1 0,0 1 1,-1 0 0,1 0 0,-1-1 0,0 1 0,-1 0-1,0 0 1,1-1 0,-2 0 0,1 0 0,0 0 0,0-2 0,-2 1-1,2 0 1,-1-1 0,0 1 0,-1-1 0,0 0 0,0 1-1,0-2-8,-1 5 0,1 0 0,-2 0 0,0 0 0,0-1 1,1 0-1,-2 0 0,1-1 0,0 0 0,-1 4 0,1 0 1,0 0-1,0-2 0,-1 1 0,1-1 0,-2 0 0,1 0-18,-1 5 0,0 0 1,0 0-1,-1-1 0,0-1 1,0 0-1,0-2 1,-1 4-1,1-1 0,0-1 1,-1-1-1,-1-3 0,0-1-47,-2 2 0,0-2 0,-1-2 0,0-2 0,-2-4 0,-1 20 0,-2-6 0,-6-10-369,-9-8 0,-4-10 0,-16 3 0,2-94 384,18-10 0,0-16 0,7 22 0,-1-7 0,-2-3 1,0-5-1,0-2 108,1 4 0,-1-4 0,0-2 0,0-3 0,0 0 0,-1-2 0,1 2 0,2 8 0,1 1 0,0 0 0,-1-2 0,0 0 0,1-1 0,-1 0 0,1-2 0,-1 1 0,1-1 0,0 1 0,0-2 0,-1 0 0,1-1 0,0-1 0,0 1 0,0-1 0,1 0 0,0 1 0,0-2 0,1-1 0,0 0 0,-1 1 0,1-2 0,1 1 0,0-1 0,0 1 0,0 0 0,1-2 0,0 8 0,2-1 0,-1-1 0,0 0 0,1 1 0,0-1 0,0 0 0,0 1 0,1-1 0,0 0 0,1 0 0,0 1 0,0-1 0,0 0 0,1 0 0,0 0 0,1 0 0,-1 0 0,1 1 0,0-1 0,1 1 0,0-1 0,0-5 0,1 0 0,1-1 0,0 1 0,0 0 0,1 0 0,0 0 0,0 0 0,0 1 0,0 0 0,0 2 0,0 0 0,1 2 0,-1-2 0,1 2 0,-1-1 0,2 0 0,-1 1 0,1-1 0,-1 1-46,2 1 1,0-1 0,-1 1 0,1 0 0,0-1 0,1 1 0,-1 1 0,2 0 0,-1 0 0,2 2 0,0-10 0,0 1 0,2 0-1,0 2 1,0 0 0,1 0 0,0 3 0,1-1 45,1-2 0,-1 1 0,2 0 0,0 2 0,0 0 0,1 4 0,0 2 0,3-7 0,-1 3 0,0 2 0,3 5 0,1 6-18,6-3 0,4 8 1,-1 8-1,0 3 1,-1 19 17,20 71 0,-29-3 0,-4 15 0,-2 5 0,-1-12 0,-1 3 0,-1 3 0,1 3 0,-1 1 0,0 1 0,1 2 0,0 2 0,-2 2 0,2 0 0,0 2 0,-1-13 0,0 1 0,-1 1 0,1 0 0,0 1 0,0 1 0,1 0 0,-1-1 0,1 4 0,0 0 0,0 0 0,1 2 0,-1-1 0,1 1 0,0 0 0,0 1 0,-1-5 0,0 1 0,2 0 0,-2 1 0,1 0 0,0 1 0,0-2 0,1 2 0,0 0 0,-1-5 0,1 0 0,0 1 0,0-1 0,0 1 0,0 0 0,1 0 0,0 0 0,-1 1 0,1-1 0,0 2 0,0 0 0,1 1 0,0-1 0,-1 1 0,1 0 0,0 0 0,0-1 0,0 0 0,-1 1 0,0-3 0,0 1 0,0-1 0,0 1 0,0-1 0,-1 0 0,1 0 0,0-1 0,-1 0 0,1 0 0,1 3 0,-1 0 0,1 0 0,-1-1 0,0 0 0,1-1 0,-2 0 0,2-1 0,-2 0 0,1 1 0,-1 0 0,1 0 0,0-1 0,-2 0 0,1-2 0,0 0 0,0 0 0,0 3 0,-1-1 0,1-1 0,-1 0 0,0-1 0,0-1 0,0-1 0,1 0 0,-1 0 0,1-1 0,-1-1 0,0-2 0,0-1 196,0 4 1,0-1-1,0-1 1,-1-3 0,0-2 48,3 21 1,-1-3 0,1-18 0,9-11-147,-9-107 1,-7 16 0,-1-13 0,-1-5 0,0-3-100,-1 6 0,2-3 0,-2-3 0,0-3 0,-1-1 0,0-1 0,-2 4 0,0-1 0,-2-2 0,0 0 0,-1-2 0,1-1 0,0-1-52,0 9 0,0-1 0,0 0 1,0-2-1,-1 0 0,1-1 0,-1 0 1,0-1-1,0 1 0,1 4 0,-2-1 1,1 0-1,0-1 0,0 0 0,-1 0 1,1-1-1,0 0 0,-1 0 0,0 0 7,1 4 0,0-2 0,0 1 1,0 0-1,-1 0 0,1-1 1,0 0-1,0 0 0,0 0 1,0 0-1,0 0 0,0-2 1,0 1-1,0 0 0,1 0 1,-1-2-1,1 2 0,0-1 1,-1 1-1,2-1 0,-2 0 0,1 1 8,1-1 1,-1 1-1,1-1 1,0 0-1,0 0 1,0 0-1,0 1 1,1-1 0,-1 2-1,0-1 1,1 1-1,0-3 1,-1 1-1,1 0 1,0 1 0,0-1-1,0 2 1,1-1-1,0 1 1,-1 0-1,2 1 37,-1-4 0,1 1 0,0 0 0,1 1 0,0 0 0,0 0 0,-1 2 0,1 0 0,0 1 0,0-2 0,-1 1 0,1-1 0,0 3 0,0 0 0,0 0 0,1 2 0,-1 2 89,0-8 0,1 0 1,-1 2-1,0 2 0,1 2 1,2 0-1,0-2 0,1 1 1,1 2-1,0 2 1,2 6 132,2-12 1,2 7 0,3 5 6,3-2 1,3 11-230,8-1 0,0 61 491,-4 9 1,-10 8-1,-9 7 1,3 1-1,2-6 1,3-5 491,1-5-492,-5 0 1,5 16-165,0 4 1,2 2 0,2 8-188,0-10 0,1 4 1,2 5-1,0 3 1,2 4-1,2 5 1,0 1-165,-5-10 0,1 1 0,1 3 0,1 1 0,-1 0 0,0 1 1,-1-4-1,-1 2 0,1-1 0,0 1 0,0 1 0,1 1 1,-2 0 23,2 6 0,1 1 0,0 1 0,-1 0 0,0 1 0,-1-1 0,1 0 0,-2-3 0,0 0 0,1-1 0,-1 1 0,-1-1 0,0 1 0,0-1 0,-1 1 0,1-1 0,-1 0 0,-1 0 0,0 0 0,-1-1 0,0-2 0,0 4 0,1 0 0,-2-1 0,0-2 0,-2 0 0,-1-1 0,0 5 0,-3-1 0,-1-2 0,0 0 0,-1-2 0,2 9 0,-2-2 0,0-1 0,-3-2-149,-2 8 0,-3-3 0,0-2 0,1-11 0,0-2 0,0-2 149,0 14 0,0-3 0,1-16 0,-2-4 0,-5 12 0,-10-52 0,-13-54 0,13-1 0,2-14 0,-1-5 0,2 12 0,1-4 0,-1-2 0,0-3 0,1-1 0,1 1 0,0-2 0,0-3 0,1 0 0,-1-2 0,1-1-62,0 11 1,1-2-1,0 0 1,-1-2-1,1 1 1,0-2-1,1 0 1,-1 1 0,1-4-1,0 0 1,1-1-1,-1 0 1,2 0-1,-1-1 1,1 0-1,0-1 7,0 5 0,2-1 1,-1 0-1,0 0 0,1-1 1,0 1-1,0-1 1,1 1-1,-1-1 0,1 1 1,-1 1-1,2-1 1,-1 1-1,0-1 0,1 0 1,0 1-1,0 0 0,1 0-3,-1 0 0,2 0 0,-1 0 0,0 1 0,1-1 1,0 2-1,0-2 0,0 3 0,-1-1 0,1-3 0,-1 1 1,1 0-1,0 0 0,-1 2 0,1-1 0,0 2 0,0 0-24,0-2 0,0 0 0,0 1 0,0 1 0,0 1 0,0 1 0,0 1 0,0-13 0,0 2 0,0 1 0,0 2 0,0 1-164,0-4 0,0 0 0,0 5 0,0 2 49,0-4 0,0 5 1,0 11-1,2-8 0,4 125 184,-1-13 0,-1 10 1,1 5-1,1-10 1,-2 3-1,1 3 0,0 2 1,1 1 12,1 0 0,0 4 0,0 0 0,0 2 0,2 0 0,-2 1 0,0-6 0,-1 1 0,1 0 0,0 1 0,0 0 0,1 2 0,0-1-62,0-4 1,0 1-1,1 1 1,1 0-1,-1 0 1,0 0-1,1 1 1,0-1 0,-2 3-1,2-1 1,0 1-1,-1-1 1,1 1-1,0 0 1,-1 0-1,1 1 4,0-6 0,0 1 0,0 0 0,0 0 0,1 0 1,0 1-1,-1-1 0,1-1 0,-2 1 0,2 6 0,0 0 1,0-1-1,0 0 0,0-1 0,-1 2 0,1-2 0,0 0 46,0-2 0,0 0 0,0 1 0,0-2 1,0 1-1,0-2 0,-1 1 0,1-1 1,1 5-1,-1 1 0,0-2 0,0 1 1,-1-2-1,1 0 0,-1-3 12,0 5 0,0-1 0,0-1 0,0-2 0,-1-1 0,0-2 0,0 2 0,0-1 0,0-2 0,-2-2 0,1-1 245,-2 1 1,-1-1 0,-1-3 0,0-4-119,1 21 1,0-13 0,1-18 0,-6-104-128,1 18 0,0-8 0,-3-6 0,-3 4 0,-2-6 0,-2-3 0,-1-3 0,1-2 0,0 8 0,1-4 0,-1-1 0,1-1 0,-2-2 0,0 1 0,1-1 0,-2-3 0,1-1 0,-1 0 0,0 0 0,0-1 0,-1-1 0,1 1-66,0 5 1,0 0 0,0 0 0,0-1 0,0 0 0,0 0 0,1 1 0,-1 1 0,0-5 0,-1-1 0,1 2 0,0-1-1,-1 1 1,2 1 0,0-1 65,-1 1 0,3 1 0,-2-1 0,1 2 0,0 0 0,1 0 0,0 3 0,-1-3 0,2 0 0,-1 2 0,0 1 0,2 1 0,-1 2 0,0-4 0,1 1 0,1 2 0,-1 2 0,1 2 0,-1-1 0,0 2 0,0 3 0,0 4 491,-6-18 1,-1 8-165,4 15 1,-2 20 0,-10 50-135,7 15 1,3 14-1,3 7 1,2 11 0,0 5-194,1-14 0,1 6 0,-1 1 0,3 3 0,-1 0 0,0-7 0,1 2 0,1 1 0,-1 0 0,1 2 0,-1 1-26,1-4 1,1 3 0,-1 0-1,0 1 1,1 0 0,0 1-1,-1-1 1,0 1 0,1 0-1,0 1 1,-1 0 0,1-1-1,0 1 1,0-1 25,0 0 0,0 0 0,0 0 0,0 0 0,0 0 0,0-1 0,0 0 0,0-2 0,0 0 0,0 0 0,0-1 0,0 0 0,0-1 0,0 0 0,0 4 0,0 1 0,0-2 0,0 0 0,0-1 0,0-2 0,0 8 0,0-2 0,0 0 0,0-2 0,0-2 11,0-6 1,0 0 0,0-3-1,0 0 1,0-1 0,-1 3 0,-1-1-1,1-2 1,-1-2-12,-1 6 0,0-3 0,-1-4 0,-1 10 0,-1-6 983,-4 7 0,4-38-787,2-76 1,1-36-1,-2 16 1,-2-5 0,0-8-118,2 22 1,1-5 0,0-2 0,-2-2 0,1 0 0,0 0 0,-1-1 0,-1-1 0,1-1 0,-2 0 0,2 0 0,-2-1-151,2 7 1,1-1 0,-2-1 0,1-1-1,-1 2 1,1-1 0,1 0 0,-1 2 0,0-1-1,1 1 1,-1 0 0,1 0 0,-1-1-1,0 1-5,0 0 0,0-1 1,-1 0-1,1 0 0,0 2 1,0-2-1,0 3 1,1-8-1,0 1 0,1 1 1,0 0-1,0 1 0,1 0-14,-1 2 1,0-1-1,1 1 1,0 1 0,0 0-1,0 1 1,0-5 0,1-1-1,0 2 1,1 0-1,0 2 230,0-7 0,1 0 1,0 2-1,1 4 1,-1-7-1,0 3 1,0 5 350,-1-4 1,2 8-1,5-8 1,8 58-264,11 64 0,-12-7 0,1 9 0,0 6-228,0 3 0,-1 6 0,0 3 0,0 1 0,0-9 0,-1 1 0,0 1 0,2 2 0,-2 1-82,0-4 0,0 1 0,0 1 0,0 0 0,1 1 0,-1-1 0,0-1 0,-1 0 0,1-1 0,0 1 0,0-1 0,0 0-8,-1-1 1,1 0-1,-1 0 1,0-1 0,1 0-1,-2 0 1,2 7 0,0 1-1,-1-1 1,0-1-1,-1 0-20,0-7 1,-1 0 0,0 0 0,-1-3-1,0 0 1,-1 2 0,0 0 0,-2-3-1,0-3 437,0 5 1,-3-5 0,1-4-132,-1 13 1,-1-28-1,-1-50 1,0-31 0,1-15-85,1-1 0,0-6 1,-1-7-1,1 12 1,-1-5-1,1-3 1,-1-3-1,1 0-112,0 10 0,0-2 0,0 0 0,1-3 0,-1 0 0,0 0 0,0-1 0,0 3 0,0 0 0,-1 0 0,1-1 0,0-1 0,0 0 0,0 0 0,-1 0-62,1-4 1,0 0-1,0 0 1,0-1-1,0 0 1,-1 1-1,2-1 1,-2 2 0,1 2-1,-2 0 1,2 1-1,-1-1 1,0 1-1,0 0 1,0 0-1,1 1-14,-1-7 0,1-1 1,-1 0-1,1 1 0,-1 0 1,0 2-1,0 2 1,0-2-1,0 1 0,-1 1 1,0 2-1,0 1 0,1 2-121,0-1 0,0 2 1,-1 2-1,2 3 0,-1 1-6,1-19 0,0 3 0,3 11 203,0 1 0,4 28 0,7 60 0,3 25 0,0 7 0,1 12 0,-1 7 0,-7-21 0,0 3 0,0 4 0,0 3 0,0 1 0,1 3-58,-1-7 0,1 3 0,0 3 0,1 0 0,0 1 1,0 2-1,-1-1 0,0 1 0,-2-5 0,1 0 0,-1 1 1,0 1-1,0 0 0,0 0 0,0 1 0,1 0 0,-1 1 52,1-4 0,-1 0 0,1 2 1,-1-1-1,2 1 0,-1 0 0,0 0 1,-1 0-1,0 0 0,0 0 0,0 0 1,-1 0-1,0 0 0,0 0 0,0 1 1,-1-1-1,1 0 0,-1 0 0,1 0 1,-1 1-47,1-1 0,-1-1 0,0 1 1,1 0-1,-1 0 0,0 0 0,1-1 1,-1 1-1,0-2 0,-1 1 0,1 4 1,0 0-1,-1 0 0,1-2 0,-1 2 1,1-1-1,-1-1 0,0 0 0,0 0-6,-1-2 0,0 0 0,0-1 0,0 0 0,0 0 1,-1 0-1,2-1 0,-2-1 0,1 0 0,1 3 0,-1 0 1,2-1-1,-2 0 0,0-2 0,2 1 0,-2-2 0,0 1 14,1 2 0,1 1 0,-2-1 0,1-2 0,-1 0 0,1-1 0,-1-4 0,1 10 0,-1-2 0,0-3 0,-1-3 0,0-4 371,-1 12 1,-2-7 0,-2-5-1,-2 5 1,-7-26 0,-14-54-165,1-23 1,-1-18 0,3-1 0,1-12 0,-2-6 0,0-4-163,4 20 1,0-5 0,-1-3 0,0-1 0,1-2 0,-1-1 0,0 0 0,3 8 0,0-1 0,-1-1-1,2 0 1,-1-1 0,0-1 0,0-2 0,0 1 0,1-1-47,-1 5 0,2-1 0,-1 1 1,0-2-1,0-1 0,-1 1 1,2-2-1,-1 1 0,1 0 1,-1-1-1,1 1 0,0 0 1,1-1-1,0 0 0,-1-1 1,1 1-1,0 0 0,1-1 1,-1 0-1,1 1 0,0-1 0,0 1-2,1-1 0,0 1 0,0-1 0,0 0 0,1 1 1,0-2-1,0 2 0,0-1 0,0 2 0,0-1 1,1 1-1,-2-4 0,1 1 0,0 0 0,0 0 1,0 1-1,1-1 0,-1 2 0,1-1 0,0 2 0,0-1 12,2-2 0,-2 0 1,2 0-1,-1 1 1,1 0-1,0 1 1,0 1-1,0 1 1,0 2-1,0-9 0,1 1 1,-1 2-1,1 1 1,0 1-1,1 2 1,0 1 34,0-13 0,0-1 0,2 4 0,0 6 0,-1 8 327,0-33 1,1 45 0,1 120-230,-1-13 0,2 16 0,-1 9 1,0 0-1,0-17 0,0 1 1,0 3-1,0 2 0,0 1 1,0 2-38,0-9 0,0 1 1,0 1-1,0 3 1,0-1-1,0 1 1,0-1-1,0 1 0,0-1 1,0 1-1,0 0 1,0 1-1,0-1 1,0 0-1,0 1 1,0-1-124,-1 1 1,1 0-1,0 1 1,0 0-1,0-1 1,0 0-1,0 0 1,1 0 0,-1-2-1,1-1 1,0 1-1,0-1 1,0 0-1,0 0 1,1 0-1,-2 0-4,2-2 0,-1 2 1,2-2-1,-2 1 1,1-1-1,0 1 1,0-2-1,0 0 1,1 7-1,-1-1 1,1 0-1,1 0 1,-1-2-1,1 1 0,-1-1-10,2-4 0,-1 1 1,1-1-1,0 0 0,0-2 1,0 0-1,0-1 1,1 4-1,1-2 0,-1 0 1,1-2-1,-1 0 0,1-3 321,2 16 1,1-4 0,0-1 0,0-6 81,1 0 1,0-5 0,-1-8-1,5 16 1,-6-92 0,1-22-206,-3-2 1,0-8 0,-2-6 0,-1 5 0,0-4 0,0-4 0,-1-4 0,0-1-62,-1 6 0,0-4 1,0-2-1,-1-2 1,0-1-1,0-1 1,-1 0-1,1 11 0,-1 0 1,0-1-1,0 0 1,-1-2-1,1 1 1,-1-1-1,0-1 1,0 0-112,0 2 1,-1-2 0,1 0 0,-1-1 0,0 0 0,-1 0-1,1-1 1,0 1 0,0 0 0,0 0 0,0 1 0,0 0 0,0 0-1,0 0 1,0-1 0,0 1 0,0 0 0,0 0 0,0 0-1,-1 1-8,1-8 0,-1 1 0,-1 0 0,1-1 0,0 1 1,-1 1-1,1 0 0,0 0 0,-1 2 0,0-2 0,1 0 1,-2 1-1,1 1 0,0 0 0,0 1 0,0 1 0,0 1-55,0-1 0,1-1 1,-1 2-1,1 0 0,0 2 1,-1 2-1,1 2 235,-2-12 1,0 1 0,1 4 0,-1 4 0,-1 6 0,2-3 0,0 8 0,-3 12 204,-13 3 1,1 79 0,-2 33-230,7-20 0,1 7 0,-1 5 1,2 3-1,2-7 0,1 2 1,0 4-1,1 2 0,0 2 1,0 0-70,2-6 0,-1 1 1,2 2-1,-1 1 1,1 1-1,0 1 0,0 0 1,1 0-1,0-3 1,1 0-1,0 1 0,0 0 1,0 1-1,1 0 1,-1 1-1,2 0 0,-1 0-79,0-2 1,1 1 0,-1-1 0,2 1 0,-2 0 0,1 1-1,1 0 1,0 0 0,-1-1 0,0 0 0,0-1 0,1 1 0,0 0-1,-1 0 1,1-1 0,0 1 0,-1-1 0,1 1 0,0 0-1,0 0 0,-1 0 1,1 0 0,0 1 0,0 0 0,0-1 0,0 1-1,0 0 1,0 0 0,0-1 0,1-1 0,-1 0 0,2 0 0,-2-1-1,1 0 1,1 0 0,-2 0 0,2 0 0,0 0 0,0-1-1,0-1-8,0 6 0,1 0 0,0-1 0,0-1 0,1 1 1,-1-2-1,0 2 0,1-3 0,0 1 0,0 4 0,0 0 1,-1-1-1,2 0 0,-1-1 0,1 0 0,1-2 0,0 0-24,1 3 0,0 1 0,2-1 0,-1-2 0,1-2 0,0 0 0,0-3 0,1 9 0,-1-2 0,1-2 0,-1-4 0,1-4 126,1 14 1,0-6-1,1-8 1,0 2-1,2-24-44,-5-40 0,0-38 0,-5-27 0,-1 7 0,-2-10 0,0-7 0,1-2 0,-1 19 0,1-3 0,-1-2 0,1-2 0,-1-2 0,0 0 0,0-1 0,0 0 0,0-1 0,-1-1 0,0-1 0,0-1 0,0-1 0,0-1 0,0 0-50,-1 7 1,0 0 0,0-1 0,-1-1 0,1-1 0,-1 1-1,1-2 1,-1 1 0,0 0 0,0 0 0,0-1 0,1-1 0,-1 0-1,0-1 1,0 1 0,0-1 0,0 1 0,-1 0 0,1-1-1,-1 1 0,0-2 1,0 1 0,0-1 0,0 0 0,-1 1 0,0-1-1,1 1 1,-1-1 0,1 1 0,-1 1 0,1 1 0,0 0 0,0 1-1,1-1 1,-1 1 0,0 0 0,1 0 0,0 0 0,0 1-1,-1-1 41,2 1 0,0-1 0,0 1 0,0 0 0,0 0 0,1 0 0,-1 1 0,0 1 0,0 1 0,0 1 0,0-5 0,0 0 0,-1 2 0,0 0 0,0 2 0,1 0 0,0 2 0,0 2 9,0-9 0,0 1 0,1 1 0,-1 4 0,0 2 0,0 4 0,-1-23 0,1 7 0,-1 19 983,2 17-843,0 76 0,0 36 1,0-21-1,1 10 1,-1 6-1,1 3 1,-1 2-80,0-5 0,0 1 1,1 4-1,-1 2 1,1 1-1,0 2 1,1 0-1,-1-9 0,1 0 1,1 2-1,0 1 1,0 1-1,0 0 1,1 1-1,-1 2 1,1-1-107,-1-7 0,0 1 0,0 2 1,0 0-1,0 0 0,1 1 1,0 0-1,-1 0 0,1 1 1,0-2-1,0 1 0,0 0 1,1 1-1,-1-1 0,1 1 1,-1-1-1,1 0 0,0 1 1,0-1-1,0 1 0,0 0 0,0 0 2,-2-5 0,2 0 0,-1 0 1,1 0-1,-1 0 0,1 0 0,-2 1 1,2-1-1,-1 0 0,1 0 0,0 0 1,-1-1-1,2 6 0,-1 0 0,1 0 1,-1-1-1,1 1 0,0 0 0,-1-1 1,1 0-1,0 0 0,0 0 0,0 0-4,0-2 0,1 0 0,-1 0 1,-1 0-1,2 0 0,-1 0 1,0-1-1,1 0 0,-1-1 1,0 1-1,0-2 0,0 4 1,1 0-1,-1-1 0,0-1 0,0 1 1,1-1-1,-1-1 0,0 0 1,0-1-1,1-1 47,0 2 0,-2 0 0,2-1 0,0-1 0,-1 0 0,1-1 0,0-1 0,-1-1 0,0-1 0,0 9 0,1-1 0,0-2 0,-2-1 0,2 0 0,-2-3 0,1-1 121,1 14 1,-1-1 0,0-3 0,-1-3 0,0-3-122,-1-2 0,1-3 0,-1-3 0,-1-9 0,1 14 0,-1-30 0,-3-53-193,1-22 1,-2-12-1,-10-12 1,-6-8 0,-2-5 192,5 17 0,-1-2 0,-2-3 0,0-1 0,-2 0 0,2 9 0,-2-2 0,0 1 0,-2-1 0,0 0 0,-1 0 0,-4-5 0,0-1 0,-2 0 0,0 1 0,0 0 0,-1 0 0,4 6 0,0 0 0,-1 0 0,1 1 0,-1 1 0,-1 0 0,-3-7 0,-1 0 0,0 2 0,0 1 0,0 4 0,-2-2 0,1 3 0,-1 4 0,0 4 0,-3 3 0,-2 4 0,1 7 0,-5-4 0,0 14 327,-15 34 1,26 14 0,3 8-165,-6 20 1,1 12 0,14-11 0,3 7 0,0 4 0,1 2-91,3-9 1,1 1 0,0 3 0,0 1 0,2 3 0,0-1 0,2 0 0,0 1 0,1 2 0,1 1 0,0 1 0,1 0 0,2 1-74,-1-2 0,2 2 0,1 0 0,0 2 0,1-1 0,1 1 0,0-1 0,1 0 0,1-2 0,0 1 0,1-1 0,0 0 0,1 0 0,1-1 0,0 1 0,0 0 0,0-2 0,2 1 0,-1 0 0,2 0 0,0-1 0,-1 0 0,1-1 0,-1-1 0,2 3 0,0-1 0,0 0 0,0-2 0,0 0 0,0-2 0,1-1 0,3 13 0,0-1 0,0-2 0,-1-3 0,0-2 245,-3 3 1,-2-1 0,1-3 0,-1-7 81,3-2 1,1-6 0,-5-14-65,-7-18 1,0-64 0,-2-35-264,-2 29 0,0-4 0,-3-3 0,-1 0 0,-3-10 0,-3-2 0,-1-1 0,-2-2-66,0 7 1,-2-2-1,-1 0 1,0-1 0,-1 2-1,1 3 1,1 1 0,-2 1-1,0-1 1,1 3 65,-1 1 0,0 2 0,-1 0 0,0 2 0,1 3 0,-7-18 0,0 4 0,1 5 0,-7-8 0,3 8 27,14 18 0,-2 17 1,-14 43-28,13 37 0,5-11 0,1 7 0,-5 15 0,2 5 0,7-15 0,1 1 0,0 2 163,-1 7 1,1 2 0,2-1 0,0-4 0,3-1 0,0 0 32,0-4 1,2 0-1,0-2 1,1 11 0,0-4 130,1-8 1,3-6 0,10 16 163,11-25 1,-3-20-73,2-14 72,-6-4 1,8-13-165,-7-17 1,4-2 0,4-6-132,6-19 1,2-9-1,-5 6 1,2-4 0,0-5-307,-2 6 1,1-2 0,0-2 0,-2-2-1,-6 11 1,-1 0 0,-1-1 0,0-1-1,-2 0 0,0-3 1,-2 0 0,0 0 0,-2-1-1,-1 3 1,2-9 0,-2 1 0,-2 2-1,-3 0-21,-4 8 0,-3 1 0,-1 3 0,0 1 0,0-2 0,0 4 0,-3 3 458,-2-4 1,-1 7 0,-9-11-230,-15 41 1,-1 17-99,-19 27 0,18 12 0,2 13 0,1-1 0,0 8 0,2 3 0,5-5 0,1 2 0,2 3 0,1 2-99,2-4 1,0 3 0,2 2-1,0 0 1,1 0 0,0 3-1,2 0 1,1 0 0,0 1-1,1 1 0,2 0 1,0 1 0,1-1-1,2 1 1,-1-1 0,0-3-1,0-1 1,2 0 0,-1 0-1,1-2-11,1-1 1,1-2 0,0 1 0,0-2-1,1-2 1,1 7 0,-1-3 0,1-1-1,0-2-158,0 5 1,1-3-1,1-4 268,4 6 0,4-9 983,10-8-492,1-74 1,-3-37-307,-11 7 1,-3-9-1,-2 12 1,-1-4-1,0-1-185,0 5 0,-1-2 0,0-2 0,0-1 0,0-7 0,-1-3 0,-1 0 0,0-3-99,2 10 1,-1-1 0,0-1-1,0 0 1,-1-2 0,1-3-1,-1 0 1,1-2 0,-1 0-1,0-1 9,0 7 1,0 0-1,0-1 1,0-1 0,0 2-1,0 0 1,0-6 0,0 1-1,0-1 1,0 2-1,0 0-107,0 0 0,0 1 1,0 1-1,0 1 0,0 2 442,1-1 1,-1 1 0,0 5 0,-1 5 81,-2-23 1,-1 35 0,3 70-202,-1 11 0,1 15 0,-1 4 0,2 3 0,-1 6 0,1 3 0,0 3-126,-1-14 0,1 2 0,-1 2 0,1 1 0,1 0 0,0 1 0,0 3 0,1 2 0,0 0 0,1 1 0,0-1 0,0 1-76,0-8 0,0 1 1,0 0-1,1 0 0,-1 1 1,1-2-1,0 2 1,2 6-1,-1 0 0,1 1 1,0-1-1,0 0 0,1-1-6,-1-2 0,0 1 0,0-1 0,1-1 0,0 0 0,-1-1 0,1-4 0,-1-1 0,0 1 0,1-2 0,-1-1 0,-1-1-28,0 4 1,-1-2 0,-1-1 0,1-2-1,-1-1 1,3 5 0,-2 0 0,1-5-1,0-3-382,3 23 0,-2-9 448,-2-18 0,1-6 1027,7-3-492,-4-34 1,9-15-1,2-7 1,18 1-218,16-1 1,7 1 216,12-1 1,-2 3-247,-29 7 1,0 0 0,7-2 0,0-1-1,4 2 1,2-2 0,2-2 0,2-1-1,3-3 1,-1-1 0,-6-1 0,-1 0-1,0 2 1,-4-1 0,-10 2 0,-4 0 60,13-1-306,-15 6 0,-46 26 0,-29 23 0,9-11 0,-3 3 0,-9 9 0,-3 1 0,-7 1 0,-1-1 0,0-1 0,0-2-215,-1-2 1,-2-4 0,1 0 0,-3-5 214,-3-2 0,-2-5 0,1-6 0,0-3 0,0-7 0,-1-3 0,-3 0 0,0-3 0,1 0 0,1 0 0,4 0 0,1 0 0,11 0 0,1 0 0,11 1 0,3-2 0,-14-5 0,41-2 0,29-8 0,28-3 0,15 0 0,-21 4 0,3 0 0,4 2 0,4-1 0,10-5 0,4-1 0,-19 8 0,1 1 0,2 0-108,6-1 1,1-2-1,0 2 1,0 2-1,0 1 1,-1 1 107,2-2 0,-1 0 0,-1 1 0,14-2 0,-4 2 0,-10-1 0,-3 1-43,-9 3 0,-4 3 43,10-4 0,-28 7 0,-29 0 0,-28 0 0,-18 0 0,15 0 0,-4 0 0,-9 0 0,-4 0 0,-12 0 0,-3 0 0,16 0 0,-1 0 0,-2 0-164,-8 0 0,-3 0 0,0 0 0,-1 0 0,0 0 0,-2 0 21,-2 0 0,-2 0 0,3 0 0,8 0 1,2 0-1,3 0 143,-14 0 0,4 0 491,12 1 1,7-2-126,4-6-282,33 6-84,53-6 0,4 7 0,23 0 0,-27-1 0,2 1 0,6-2 0,3-1 0,13 2 0,4 0 0,-19 0 0,1-1 0,2 1 0,7 0 0,2 0 0,1 1-19,7-1 1,1 2 0,1-1 0,-1 0 0,-1 0 0,1 0 18,1 0 0,-1 0 0,-1 0 0,-7 0 0,-1 0 0,-1 0 0,-6 0 0,-1 0 0,-3 0 0,13 0 0,-3 0 0,-11 0 0,-4 0 0,-5 0 0,-4 0 0,15 0 0,-11-6 0,-44-3 0,-5 1 0,-36 4 0,-5 2 0,-19 2 0,13 0 0,-6 0 0,9 0 0,-3 0 0,-2 0 0,-12 0 0,-4 0 0,-3 0-10,11 0 1,-4 0 0,0 0-1,2 0 1,8 0 0,1 0 0,1 0-1,1 0 10,-11 0 0,2 0 0,4 0 0,-10 0 0,10 0 0,10 0 0,52 0 0,36 0 0,17 0 0,3 0 0,1 0 0,14 0 0,-29 0 0,2 0 0,4 0 0,3 0 0,5 0 0,2 0 0,2 0 0,2 0-175,4 0 1,1 0 0,0 0-1,1 0 175,1 0 0,0 0 0,-5 0 0,-2 0 0,-4 0 0,-2 0 0,2 0 0,-2 0 0,-1 0 0,-1 0 0,-2 0 0,-2 0 491,-5 0 1,-1 0 491,21 6-852,-24 2-131,-39 1 0,-6-3 0,-37-6 0,-14 0 0,-14 0 0,20-1 0,-1 2 0,-4 3 0,-1 2 0,-7-3 0,-3 3 0,-3 5 0,-2 1-12,18-6 1,0 1 0,-1-1 0,-15 4 0,1 1 11,-1 1 0,3 0 0,8-1 0,3 1 0,8 0 0,3-1 0,-22 4 0,29 4 0,20-2 0,8 5 0,14-7 0,8-4 0,8-6 0,6 2 418,5-3 1,0-1-419,10 7 0,16 1 0,-20-2 0,3 2 0,5-1 0,2 0 0,5 3 0,1-1 0,0-1 0,-1 0 0,-2-1 0,0-1 0,-2-3 0,-2 0 0,-5 1 0,-1 0 0,-2-4 0,0-1 0,0 0 0,0 1 0,30-1 0,-8-2 0,-13 0 0,-35 0 0,-60 0 0,-3 0 0,2 0 0,-5 0 0,2 0 0,-1 0 0,-2 0 0,-2 0 0,-7 0 0,-2 0-246,-7 0 0,0 0 0,0 0 0,0 0 244,19 0 0,-2 0 0,2 0 1,-20 0-1,2 0 2,3 0 0,2 0 0,11 0 0,4 0 0,9 0 0,3 0 0,-11 0 0,34 0 0,15 0 0,25 0 0,3 0 0,-2 0 0,-3 0 0,2 0 491,8 0 1,1 0-487,13 0 0,1 0-5,14 0 0,7 0 0,2 0 0,-1 0 0,-3 0 0,-13 0 0,-2 0 0,-8 0 0,-6 0 0,-10 0 0,-2 0 0,-11 0 0,-2-14 0,-7 5 0,-7-12 0,0 6 0,0-5 0,0-5 0,0-4 0,0-5 0,0-12 0,0-17 0,1 26 0,1-1 0,2-10 0,2-1 0,4-7 0,2-2 0,8-10 0,-1-4 0,-7 15 0,-1-3 0,-2-2-164,0-7 0,-1-3 0,-1 1 0,1-2 0,0 1 0,-3-1 0,-1 3 0,-2 0 0,2 3 0,0 8 0,0 3 0,1 4 120,1-10 0,2 8 44,6-17 0,1 42 0,0 38 0,1 49 0,-6-10 0,0 5 0,-2 9 0,1 2 0,-1-15 0,0 1 0,0 1 0,1 4 0,0 1 0,0 0-164,4 5 0,0 0 0,0 1 0,-1 2 0,0 0 0,1 1 41,1 2 0,1 1 0,-1 0 1,0-5-1,0-1 0,-1-1 123,-3-1 0,0-3 0,-1 0 0,4 18 0,-2-5-203,-6-15 0,0-4 203,1 20 0,-6-60 491,0-25 1,0-8-74,0-18 0,0 9-418,0-3 0,0-18 0,0-10 0,0 20 0,0-2 0,1-7 0,-2-4 0,-7-14 0,-5-5 0,3 15 0,-1-2 0,-2-3 0,0 11 0,-1 0 0,-2-1 0,0-1-123,-3-8 0,0-1 0,-1-1 0,0 0 0,1 3 0,0-1 0,0 0 0,-1 1 109,0-1 1,0 1 0,1 0 0,1 2 0,-1-9 0,1 3-1,0 1 14,3 10 0,0 2 0,1 3 212,0-10 1,1 12-213,-1 11 0,7 45 0,6 24 0,2 14 0,-3 16 0,4 7 0,8-12 0,4 3 0,2 2 0,1-7 0,0 4 0,2 0 0,1-1 0,2 3 0,1-1 0,1 1 0,2 0-123,4 4 0,3-2 0,-1 2 0,-1-2 0,-5-3 0,-3-1 0,0-1 0,-2 0-74,2 12 0,-2-2 1,-2-3-1,2 10 0,-4-9 42,-2 7 1138,-7-43-656,-8-44 1,-13-26 0,-6-15-231,-1 3 1,-3-5-1,-2-3 1,0 6 0,-2-2-1,-3-2 1,-1-2-188,-1-1 1,-2-1-1,0-2 1,-2-2 0,4 0-1,4 8 1,2-1 0,-1-1-1,2-1 1,0 0-1,1 0 8,0-4 0,0 0 0,1-1 0,1-1 0,1 1 0,0-1 0,0-2 0,1 0 0,0 0 0,1-2 0,1 2 0,0-1 0,0-1 0,2 0 0,0-1 0,-1 1 0,3 0 0,-2 2 0,2 4 0,1 0 0,-1 0 0,2 1 0,-1 1 0,2 0-28,-1-8 1,1 0 0,1 1 0,0 1-1,0 2 1,-1-4 0,0 1 0,0 4-1,2 1-64,0-3 0,2 3 0,-1 5 174,-2-9 0,-1 10 491,-3 2 1,4 78-270,1 52 1,6-26 0,3 7-1,-1 4-222,0-1 0,0 5 0,-1 1 0,1 1 0,1 6 0,-1 1 0,1 2 0,-1 1-99,1-7 1,-1 1 0,1 1-1,0 1 1,1-1 0,2 3-1,0 1 1,2 0 0,-1 1-1,1-1 17,-1-9 0,0-1 0,1 1 0,0-1 0,0 1 0,1 0 0,0 0 0,1 0 0,0 0 0,1 1 0,-1-1 0,2 0-8,-2-2 1,1 0-1,0-1 1,0 0 0,0 0-1,1-2 1,-1 8 0,2-2-1,-1-1 1,0-1-1,0-1 12,0 8 0,-1-1 0,1-2 1,-1-3-1,1 7 0,0-5 1,-2-3 568,-1 6 1,-2-8-1,2 9 1,-1-96-165,0-42 1,-2 14 0,-1-5-179,-2 10 1,0-3-1,0-1 1,0-7 0,0-2-1,0-2-290,0-4 1,0-3-1,0-2 1,-1 16-1,0-2 1,1 0-1,-1-1 19,-1-2 1,-1 0-1,1-1 1,-1-1 0,0-3-1,-1-1 1,-1 0-1,1-1 122,-3-2 0,0-1 0,-1 1 0,0 0 0,3 6 0,-1 1 0,1 0 0,1 2 0,0 1 0,0 0 0,1 2 0,0 3 0,-1-8 0,1 3 0,2 10-43,1-12 0,4 97 0,3 28 43,0 3 0,0 9 0,3 4 0,-2-13 0,0 2 0,2 2 0,1 1 0,-1-13 0,1 2 0,2 0 0,-1 1 0,0-1 0,0 1 0,-1-1 0,0 1 0,0-1 0,0 1 109,0-1 0,0 1 0,-1-1 0,1-1 1,-1 0-1,3 8 0,-2 0 0,1-2 1,-1-1-15,-2-5 1,-1-2-1,1-1 1,-1-1-1,3 6 1,0-1 0,-1-2-96,0 19 0,-1-7 0,0-15 0,2-8 0,3-9 491,-6-26 1,-2-36-1,-6-5 1,0-7-264,0 4 0,0-16-228,0-4 0,0-13 245,0 26 1,0-2 0,0 2 0,0-2-1,0-4 1,0 1 0,0 2 0,0 0 139,0 4 0,0 1-385,0-26 0,6 35 0,-2 29 0,7 29 0,-1 38 0,-4-29 0,1 1 0,0 2 0,0 1 0,-2 2 0,0 2 0,0-1 0,0 1 0,-1 3 0,2 1 0,0-2 0,2 0 0,-1-1 0,0 0 0,1-1 0,-2-1 0,4 25 0,0-13 0,-7-21 0,-3-16 0,-8-13 0,-7-7 0,3 10 0,2 9 0,4 10 0,6 14 0,13 28 0,0-29 0,3 3 0,6 8 0,5 2 0,11 5 0,2 1 0,-3-5 0,-2-1 0,-4-6 0,-4-1 0,-5-13 0,-2-3 0,1 3 0,-13-35 0,-21-35 0,-4-1 0,-17-12 0,-5-8 0,17 24 0,1-4 0,1-9 0,1-3 0,-3-8 0,1-4 0,6 14 0,0-2 0,1-1-164,-1-6 0,0-1 0,1-2 0,-1-8 0,-1-1 0,2-2 41,5 14 0,1-2 0,-1 0 0,2-1 0,-2 2 0,1-1 0,0 0 0,0 1 97,2-2 0,-1 0 1,1-1-1,1 2 0,0-13 1,0 2-1,1 2 26,2 7 0,0 2 0,1 3 0,0-7 0,0 7 0,1-9 0,0 39 0,0 39 0,0 33 0,0-11 0,0 3 0,0 3 0,0 2 0,0 8 0,0 1 0,1 3 0,0 2-197,1 2 0,1 3 1,-1-14-1,1 2 0,2 1 165,0 5 0,1 1 1,2 2-1,-1 5 1,1 1-1,1 2 33,-1-12 1,1 1-1,0 0 1,-1 0-1,0 16 1,-1-1 0,0-1-2,0-3 0,0-1 0,-1-2 0,-1-10 0,0-1 0,-1-3 0,-1 9 0,-1-6 0,-4 9 0,-3-43 0,-9-46 0,-4-7 0,-10-21 0,7 15 0,-1-4 0,-1-7 0,-2-4 0,5 7 0,-1-4 0,0-2-141,-3-7 1,0-1-1,-1-4 1,1 4-1,-1-2 1,-1-3-1,0-1 51,2 6 1,-2-2-1,1-1 1,-1-1 0,1-1-1,2 7 1,0-1 0,1-2-1,-1 1 1,-1-1-1,0 0 0,0-4 1,-2-2-1,0 0 1,1 0 0,1 1-1,0 2 1,0-5 0,0 2-1,1 0 1,1 2-1,1 1-51,-2-5 1,3 2-1,0 1 1,0 2-1,-1-7 1,1 3-1,2 5-267,0-8 0,2 7 899,7 13 1,-2 14-261,-3 29 1,13 47-232,-1 1 0,-1 7 0,2 19 0,0 7 0,1-12 0,0 4 0,0 2 0,2-8 0,-2 2 0,3 1 0,-1 2-110,2 5 1,-1 2 0,2 1 0,2 1-1,0-12 1,1 1 0,0 1 0,2-1-1,1 1 0,1 0 1,3 1 0,0 1 0,0-1-1,0-2 1,2 10 0,-1-1 0,1-2-1,-1-1-30,-2-7 1,-1-1 0,1-3 0,-2-3 335,1 2 1,1-4-1,-4-5 1,-3-1 0,1-18 294,-4-28 1,-2-31-384,-2-27 1,-5 15 0,-1-4-109,0-12 0,-2-3 0,-3 9 0,-3-2 0,2-3 77,-3-10 0,1-3 0,-1-2 1,2 12-1,-1-2 0,0-1 0,0-1-77,2 9 0,-1-2 0,1 0 0,-1 0 0,1-2 0,-2-1 0,2-1 0,-1-1 0,0 0 0,0 1 0,-1-5 0,1 0 0,-1 0 0,1-1 0,-1 3 0,2 5 0,1 1 0,-1-1 0,1 3 0,0 0 0,-2-7 0,0 1 0,2 2 0,0 3 0,-1-5 0,1 4 0,1 9 0,-11-16 0,15 89 0,4 33 0,4 18 0,-2-7 0,0 7 0,0 2 0,0-11 0,0 2 0,0 1 0,1 3-28,0-6 1,-1 2 0,1 2 0,-1-1 0,3 0 0,1-1 0,0-1 0,2 0 0,0 0 0,-1-1 27,3 0 0,-1-1 0,1 1 0,0-3 0,1 1 0,1 9 0,1-2 0,0 0 0,0-2 0,-1-5 0,-1 0 0,1-2 0,0-2 0,1 8 0,0-3 0,-2-5 0,2 8 0,-2-8 0,4 8 0,-13-57 491,0-29 1,-8 2-1,-7-2 1,-6 3 72,-7 2-564,-1 6 0,-5 1 983,0 7 0,6 0 0,1 0-492,24-7 1,55 6-463,-7-1 1,6 0 0,16 0 0,4 1-30,-18 1 0,1 0 0,-1 0 0,1 0 0,-1 0 0,1 0-104,1 0 0,0 0 0,-1 0 0,15 0 0,-3 0 104,-13 0 0,-5 0 0,22 7 0,-35 1 0,-35 0 0,-29-1 0,-27-7 0,17 0 0,-4 0 0,-8 0 0,-5 0 0,-12 0 0,-3 0 0,18-2 0,0-1 0,-3 1-164,-5 0 0,-2-1 0,-1-1 0,3-4 0,-1-3 0,0 1 75,0-1 1,1 0 0,1-1 0,4-1 0,3 1 0,1 0 88,-15-4 0,4 3 240,12 6 1,6-2-241,-4-17 0,27 10 0,34-5 0,12 6 0,17 7 0,-3 8 0,15-4 0,0-2 0,20 2 0,-29 3 0,3 2 0,7-1 0,3 0 0,9 0 0,4 0 0,-17 0 0,1 0 0,3 0 9,5 0 1,1 0 0,0 0-1,-2 0 1,-1 0 0,1 0-10,-2 0 0,-1 0 0,-1 0 0,14 0 0,-4 0 0,-11 0 0,-6 0 0,15 0 0,-38 0 0,-35 0 0,-23 0 0,-12 0 0,-20-1 0,22-2 0,-4 0 0,-14-3 0,-4-4 0,12 2 0,-5-1 0,-1-3 0,-11-4 0,-4-3 0,-1-2-123,10 3 0,-1-1 0,-1 0 0,0-3 0,0 0 0,-1-1 0,1-1 0,-1-1 0,0-1 0,0-1 0,1 1 0,2-2 0,8 4 0,2-1 0,2 0 0,2 0-68,-6-6 0,3 0 0,5 1 0,-8-7 0,8 0 518,15 6 1,6-1 0,-3-19-47,19 12-281,7 17 0,3-4 0,0 10 0,0-9 0,0-8 0,0-11 0,0-10 0,1-2 0,-1-7 0,-1-7 0,0 16 0,-1-6 0,-1-3 0,1-3 0,-1-2 0,0-2-55,0 4 0,0-2 1,0-1-1,-1-3 0,1-1 1,0 0-1,0-2 1,0 1-1,2 10 0,-1-2 1,0 1-1,1-1 1,-1-1-1,1 0 0,0-1 1,0 0-1,-1-1 0,1 0 10,0 1 0,-1-1 0,0-1 1,0 0-1,0 0 0,1-1 1,-1 0-1,1 0 0,0-1 1,1 2-1,0-1 0,0 0 1,0 0-1,2-1 0,-1 0 1,1 1-1,-1 0 0,1-1 1,1 0-1,0 1 0,-1-1 0,1 0 0,0 1 0,0-2 0,0 1 1,0 0-1,1 0 0,0 0 1,0 0-1,1 0 0,-1 0 1,1 0-1,0 1 0,1-1 1,-1 1-1,1-1 0,1 1 1,0 0-1,-1 0 0,2 0 1,-1 0-1,0 1 0,2-1 0,-1 0-2,1 3 0,-1-1 0,1 0 0,1 1 0,0-1 1,-1 0-1,2 1 0,-2 1 0,1 0 0,1-1 1,-1 3-1,1-4 0,0 2 0,-1-1 0,1 1 1,0 0-1,0 1 0,0 0 0,1 0 0,-1 1 0,1 0-15,1-3 1,0-1-1,0 1 1,0 0-1,2 0 1,-2 1-1,1 2 1,-1-1 0,1 2-1,2-10 1,-1 2-1,0 0 1,1 2-1,0 1 1,0 1-1,1 3-37,2-3 1,0 3 0,0 2-1,1 0 1,0 3 0,-1 2-1,5-15 1,-1 4 0,0 3-1,0 7-229,0 5 0,-1 6 0,1 5 0,3-1 0,-1 10 0,4 10 0,-10 48 0,-6 21 0,-3 12 205,-2-1 0,0 7 0,1 6 0,-1-5 0,1 5 0,0 5 0,1 3 0,0 1 65,-2-17 0,0 1 0,0 1 0,0 3 0,1 0 1,-1 1-1,2 1 0,-2 1 0,2-2 0,0 1 0,-1 1 1,1 0-1,0 2 0,1 0 0,-1 0 0,1 1 0,0 0 55,0-1 0,1 0 0,0 1 0,0 0 0,0 2 0,1-1 1,-1 0-1,0 0 0,1 0 0,-1 0 0,0-1 0,1 1 0,-2 0 1,2-1-1,-1 1 0,0-1 0,0 0 0,0 1 0,0-1 0,0 0 3,-1-1 0,0-1 0,0 1 0,0 0 0,-1-1 0,1 0 0,0 1 0,-1-2 0,0 0 0,0-1 0,0 2 0,0 0 0,0 0 0,1-1 0,-2-1 0,1 0 0,-1-1 0,-1 1 0,0-2 0,0 5 0,-1 0 0,-1-1 0,0 0 0,0-1 0,-1 0 0,0-1 0,0 0 0,1 4 0,-1-1 0,1 0 0,-1-1 0,0-1 0,-2-1 0,1 0 89,-1 5 0,-1-2 1,0 0-1,-1-1 0,0-2 1,0-1-1,0 3 0,1-1 1,-1-2-1,1-1 1,-2-3-61,1 3 0,-1-3 0,0-3 0,-1-3-29,0 1 0,-1-4 0,-1-6 0,-2-5 0,-4-12 0,-16-22 0,1-55 0,10 0 0,-1-10 0,2 8 0,-2-8 0,0-2 0,-2-4 0,1 0 0,-1-3 0,-1-2 0,1-2 0,-1-1 0,2 6 0,-1-3 0,0 0 0,0-1 0,0-1 0,0 1 68,0 3 0,1 0 0,0-1 0,0 0 0,0-1 1,0 2-1,1 0 0,-1-8 0,0 1 0,1 1 0,-1 0 1,2 1-1,-1 0-68,3 5 0,-2 0 0,3 1 0,-1 1 0,0 2 0,1 2 140,-2-11 0,1 2 1,1 4-1,0 9 1,-1-17-1,4 33 1,2 69 22,6 10 1,-1 12 0,0-2 0,0 9 0,-1 4 0,2 3-83,-2 2 1,1 3 0,0 3 0,-1 3 0,2 0 0,0-12 0,1 1 0,0 1 0,0 1 0,1 3 0,-1 0 0,1 1-137,1-7 0,-1 2 1,1 1-1,0 1 0,1 1 1,-2 0-1,2 0 1,1-1-1,-2 1 0,2-1 1,-1 0-1,1 1 1,-1-1-1,1 1 0,0-1 1,1 0-1,0 0 0,1 0 45,0-1 1,1 1-1,1-1 1,0 0 0,0 0-1,1 0 1,-2-1-1,1-1 1,-1 0 0,1 2-1,-2 0 1,1-1 0,0 0-1,-2 0 1,2-2-1,-1 0 1,0 1 9,1 6 0,0 0 0,0-1 0,-1 0 0,2-1 0,-3-1 0,1-2 0,-1 1 0,0 0 0,0-3 0,-1 0 0,0-2 0,-1-1-110,0 4 1,-1-2 0,0-1 0,-1-1-1,0-3 1,1 4 0,0-1 0,-1-4-1,-1-3 98,-1 3 1,0-4-1,0-6 1,0 1 0,0-14 994,0-26-492,-13-15 1,-8-14 491,-13 11-824,0 2 824,5 7 0,1 7 0,11 7 0,17-4-656,42 3 1,-5-12 0,6-2-132,17 1 1,6 0-1,-12 0 1,1 0 0,4 1-34,7 1 1,3-1 0,-2 1 0,-4 0 0,-2 0 0,-1 1 163,-7 0 1,-1 0 0,-3 1-171,12-1 0,-9-1-157,-7-2 0,-40 0 0,-48 0 0,-20 0 0,26 0 0,-2 0 0,-6 1 0,-2-2 0,-10-1 0,-3-1 0,9-3 0,-2 0 0,-2-2 0,3-1 0,-2-2 0,-1-2 0,-2-1-123,-8-4 0,-3-2 0,-1-3 0,1 2 0,0 0 0,0 0 0,0-1 0,0 1 0,-2-2 0,0-1 0,1 2 0,2-1 0,11 6 0,1 0 0,2 0 0,2 0-205,-5-1 0,2-1 0,5 4 201,-7 0 0,10 3 127,11-8 0,44 18 0,30-2 0,19 1 0,-21 3 0,3 0 0,16 7 0,3 3 0,12 3 0,3 3 0,-19-2 0,2 3 0,1 0-164,6 4 0,0 2 0,1 1 0,3 2 0,0 2 0,0 0 31,-15-6 1,1 0 0,0 0 0,-2-1 0,14 3 0,0-2 0,-1-1 132,-11-3 0,-1-1 0,-2-3 0,15 1 0,-6-4 327,-19-5 1,-4-8 0,22-40-83,-35 10 1,-5-8 0,-2-22 0,-5-8-136,-4 10 1,-4-4 0,-1-5 0,-2 12-1,-2-4 1,0-3 0,-2-2 0,-1-1-182,-1-2 1,-2-2 0,-1-2 0,0-2-1,-2 0 1,0-2 0,0 13 0,1 0 0,-1-1-1,-1-1 1,0 0 0,-2-2 0,1 0-1,-2 0 21,0 6 1,-1-1 0,-1-2 0,-1 2 0,0-2 0,-1 0-1,0-1 1,1 0 0,0 0 0,1-1 0,0-2 0,0 0 0,1-1-1,0 0 1,-1-1 0,2 0 0,-2 0 0,1 0 0,0-1-1,1 0 5,-1 4 0,0-1 0,0 0 1,1 0-1,-1 0 0,1-1 1,-1 0-1,1 0 0,1 1 1,0-1-1,1 0 0,0 0 1,1 1-1,1-1 0,0 0 1,0 0-1,1 1 0,0-2 1,0 2-1,1-1 0,1 0 0,-1 0-5,0 1 1,2 0 0,-1-1 0,1 0 0,-1 1 0,2-1-1,0 1 1,0 0 0,0 1 0,0 0 0,1 1 0,-1-8 0,1 0-1,0 1 1,0 0 0,0 1 0,1 0 0,1 2 0,0-1-1,1 1-21,1-3 1,0 1 0,2 0 0,-1 0-1,1 2 1,1 1 0,0 1 0,1 2 0,0-8-1,0 1 1,1 1 0,1 4 0,1 1-1,2 4-175,4-10 0,1 4 0,1 4 0,1 6 0,-2-4 0,0 6 0,6 19 0,29 23 49,-29 41 0,-2 18 1,1 12-1,-3 13 0,1 6 107,-4-13 1,-2 5-1,2 3 1,-1 2 0,1 0-1,0-3 1,1 3 0,-1-1-1,1 4 1,0 0-1,1 0 28,-3-9 1,0 0-1,2 2 1,-2 0-1,2 1 1,-1 0-1,1 0 1,1 1 0,0 1-1,1 0 1,-1 1-1,1 0 1,1 0-1,-1 1 1,2-1-1,-1 2 7,0-4 0,0-1 1,1 1-1,1 0 0,-1 0 1,0 1-1,2 0 1,-2-1-1,1 1 0,1 0 1,-1 1-1,0-1 1,0 1-1,1 0 0,0-1 1,0 1-1,1 0 0,0 0 33,-2-7 0,1 1 1,1-1-1,1 0 0,-2 1 1,1 0-1,0-1 1,-1 0-1,0-1 0,-1 1 1,0 3-1,-1 0 0,1 0 1,-1-1-1,-1 1 1,0-1-1,0-1 0,0 0 1,-2-1 21,1 3 0,1-1 0,-3 0 0,2 0 0,-2-2 0,0 0 0,-1-2 0,-1 0 0,2 7 0,-2-1 0,0-1 0,-2-2 0,1-3 0,-2-1 196,1 11 0,-1-4 1,-1-2-1,-2-7-196,0-2 0,-1-4 0,-1-13 0,3-3 0,-7-106 0,0 3 0,0-11 0,-1 23 0,0-3 0,-1-3 0,1-2 0,-1 0 0,-1-1 0,1-3 0,-2 0 0,0-1 0,-1-2 0,-1 0 0,-2-1 0,0-1 0,0 1-82,-1 10 0,0-2 0,0 1 0,-1 0 0,-1-1 0,1 1 0,-1-1 0,0 0 0,0 0 0,-1-1 0,1 1 0,0 0 11,-1-3 0,2 0 0,-1-1 1,1 1-1,-2 0 0,-1 0 0,-2-1 1,-1 1-1,-1 0 0,0 0 1,0 0-1,-1 1 71,0 0 0,0-1 0,0 0 0,-1 2 0,0 0 0,0 2 0,-2-6 0,-2 0 0,1 1 0,0 3 0,1 2 245,-3-3 1,0 2 0,1 3 0,2 2-117,-1-4 0,3 3 1,0 13-1,-8 7 198,22 76 1,4 17 0,0 13-206,1-6 1,0 6 0,0 4 0,1-15 0,0 3 0,-1 2 0,2 2 0,-1 1-48,1-2 1,-1 1-1,1 3 1,1-1 0,0 2-1,1 0 1,0-6-1,1 2 1,1-1 0,0 2-1,1-1 1,0 1 0,1-1-152,1 2 0,1 1 1,0-1-1,1 1 0,0-1 1,0 1-1,-1-2 1,2 8-1,0-1 0,0 1 1,0-2-1,-1 0 0,0 0 67,-1-3 1,0-1-1,1 0 1,-2-1 0,0-1-1,-1-2 1,1 3 0,-1-1-1,0-1 1,-2-2-1,-1-2 9,-1 4 0,-4-3 0,1-1 0,-1-4 0,0 4 0,-1-4 0,-2-6 491,-2-5 1,-4-7-1,-15 8 1,-20-75-165,11-29 1,12 8 0,3-8-321,9 10 0,2-4 1,-1-2-1,-4-13 0,-2-3 1,0-2-28,1 8 1,0-3 0,-1-1 0,0 1 0,1-3 0,-1-1 0,1-1 0,-1 0 19,3 12 0,0-1 0,1 0 0,-1 0 0,1 0 0,0 1 0,0-1 0,0 0 0,0 1 0,1-1 0,1 1 0,0 0 0,1-1 0,-1 1 0,1 2 0,-1-7 0,1 0 0,0 2 0,0 2 0,0-13 0,1 3 0,0 3 81,0 13 0,1 3 1,0 8-1,-5-8 1,2 66-82,1 48 0,-1-6 0,-1 6 0,2-13 0,0 2 0,1 3 0,0 15 0,0 3 0,1 5 109,1-12 0,0 2 0,1 2 0,0 0 1,0-9-1,1 1 0,1 0 0,-1 1 1,1 2-97,1 4 1,0 3-1,0 0 1,0 1 0,0-3-1,0-2 1,0-1 0,0-2-1,0 1 1,0-1-14,0-3 0,0 0 0,0 0 0,0-2 0,0-2 0,0 5 0,0-1 0,0-4 0,0-2 0,0 4 0,0-4 0,0-9 0,0 3 0,0-84 0,0-30 0,0 0 0,0-9 0,0-5 0,0 17 0,0-2 0,0-3 0,0-1 0,0 0 0,0-3 0,0-2 0,0 0 0,0 0 0,0-2-82,0 9 0,0-1 0,1-1 0,-1-1 0,0 1 0,-1 1 0,0 1 0,-1-1 0,0 2 0,-1-1 0,1 1 0,-1-1 62,0-1 1,0 1 0,0-1 0,0 0 0,0 1 0,-1 3 0,0-3 0,1 1-1,-1 1 1,0 2 0,0 2 19,-1-3 0,0 2 0,1 3 0,-1 4 0,-2-32 0,-3 29 0,2 50 0,1 74 0,5-14 0,-1 9 0,1-2 0,2 8 0,0 5 0,0 4 0,-1-12 0,0 1 0,-1 4 0,2 1 0,-1 0 0,1 2 0,1-8 0,-1 2 0,3 0 0,-2 1 0,1 1 0,0 0 0,0 2-66,0-3 0,0 3 1,1 0-1,-1 0 1,0 1-1,1 0 1,-1-1-1,1-2 1,1 5-1,0-1 1,0 0-1,0 0 1,1-2-1,-1 1 0,1-1 7,-2-5 1,2 0-1,-1 0 1,1-1 0,-2-1-1,2 0 1,-1-1-1,-1 3 1,1 0 0,0-1-1,-1-1 1,0-1 0,0-1 58,0 4 0,-1 0 0,-1-2 0,1-2 0,0-2 0,0 2 0,0-2 0,1-3 0,0-2 0,1 4 0,0-4 0,2-5 0,0 3 0,2-16 0,0-29 327,-2-42 1,-3-4 0,2-7-132,-1-19 1,1-8-1,0 11 1,-1-6 0,0-1-75,0 8 1,0-2 0,0-3 0,-1 1 0,-1-5 0,0-2 0,0 0 0,0-1-222,-1 12 1,0 0 0,0-1-1,0 0 1,-1-1 0,1-3-1,0-1 1,-1 0 0,0 0-1,0-1 9,1-3 1,-1 0-1,0-1 1,0 0 0,-1 0-1,1 10 1,0-1 0,0 0-1,-1 0 1,1 0-1,-1 0 51,1-1 1,0 1 0,-2-1 0,1 1 0,1 1 0,-1 0 0,-1-7-1,2 1 1,-2 1 0,1 1 0,-1 1 38,0-9 0,0 2 0,-1 2 0,1 1 327,-1-8 1,0 3 0,2 10 163,1 8 1,0 25-165,0 36 1,0 49 0,0 24-206,0-18 1,-1 5 0,2 5 0,0-13 0,2 3 0,0 3 0,0 3 0,0 0-199,1-2 0,0 2 1,1 2-1,0 1 0,0-1 1,1 1-1,-1-8 1,0 1-1,0 1 0,0-1 1,1 0-1,0 2 0,1-2 0,1 3 0,0 1 1,1 0-1,1 1 0,0-2 1,-2-1-1,1-1 1,0 3-1,0-1 0,-1-1 1,0-2-1,0-1 0,1 1-121,-1 2 0,0 0 1,0-3-1,-1 0 0,0-3 105,-1 2 0,0 0 0,-1-5 0,0-7 0,3 5 0,0-11 92,2-15 491,0-40 1,-10-59-296,0 25 1,0-5-1,1-1 1,1-5 0,1-2-75,0 4 1,-1-1 0,1-2 0,-1-1 0,0-4 0,0-1 0,-1-2 0,1 0-246,-1-4 0,0-2 0,0 1 0,0-1 0,0 0 0,-1 1 0,0-2 0,0 1 0,1-1 0,-1-1 0,-1 0 0,1 1 0,0 2 0,0 2 0,0 0 0,0 1 69,0 3 0,0 1 0,0 2 0,0 2 0,0-5 0,0 3 1,0 3 544,0-9 1,0 11-1,7 22 1,-5 78-296,1 8 1,-1 9-1,-1-6 1,-1 3 0,0 3-57,0 10 0,1 2 1,-2 3-1,1-12 1,-2 1-1,1 2 1,-1 0-240,1-7 1,1 2 0,-1 0-1,-1 1 1,2 0 0,-1-2-1,-1 2 1,2-2 0,-2 2-1,1-1-11,1 4 1,0 0 0,0 1 0,0-1-1,0-2 1,0 8 0,0-1 0,0-1-1,0-2 27,0-7 1,0 0 0,0-3 0,0-3 82,0 2 0,0-5 0,0-6 0,0 16 0,0-71 0,0-33 0,0 0 0,0-6 0,0-12 0,0-4 0,0 13 0,0-3 0,0-2 0,1-10 0,-1-2 0,-1-2 0,1 15 0,0-1 0,-1-1 0,0 0 91,-2-2 0,1 0 1,-1-1-1,1 1 1,0 1-1,0 0 1,0 0-1,0 1-91,-1-1 0,-2-1 0,2 3 0,0 1 0,-1-6 0,1 4 0,2 2 0,0-8 0,2 8 0,-1-10 0,0 76 0,0 35 0,-1 4 0,-1 9 0,1 10 0,-2 4 0,1-9 0,0 2 0,-1 4-48,1-9 0,0 1 0,-1 3 0,1 2 1,0-4-1,1 1 0,-1 2 0,2 1 0,-2 1 48,2-5 0,0 0 0,0 1 0,0 0 0,0 1 0,0-1 0,1 0 0,-1 0 0,0 0 0,0 0 0,1 0 0,-1 0 0,0 0 0,1 1 0,0 0 0,-1-1 0,2-1 0,-1-1 0,0 3 0,1 0 0,-1-2 0,1-1 0,0-2 0,1 5 0,0-2 0,1-3 0,1-2 0,-2 4 0,2-3 0,-1-6 0,1-7 0,0-8 0,1-10 0,-6-94 0,0 11 0,0-8 0,0 11 0,-1-3 0,-1-1 0,0-3 0,-1-1 0,-2-1 0,-1-2 0,-1 0 0,-2-1 153,-2-5 1,-2 0 0,-1 2 0,-1 11-1,-2 2 1,0 1-154,-8-17 0,-3 7 0,6 18 0,-3 9 0,-23 3 0,4 20 0,-9 23 0,21 7 0,-2 7 0,-4 8 0,-1 5 0,-9 13 0,0 5 0,12-10 0,1 2 0,-1 4 0,-4 8 0,0 4 0,1 3 122,7-10 1,1 2 0,0 1 0,0-1 0,1 0 0,0 0 0,1 0 0,0 1-100,0-1 0,-1 3 0,1-3 0,1 0 0,4-5 0,1-1 0,1 0 0,-1-2-23,-5 14 0,1-1 0,0-3 0,-6 8 0,2-7 0,9-19 0,0-5 0,-11 9 983,18-17-916,14-20 0,25-4-67,29-8 0,-10-1 0,5-2 0,13-4 0,4-2 0,-9 2 0,3-1 0,2-2-141,8-2 1,2-2-1,1-1 1,-11 2-1,0 0 1,1-2-1,0 0 18,3-2 0,1-1 0,0 0 0,-2 0 0,-3 0 0,-1 1 0,-1-1 0,-1-1 55,-4 0 0,-1-2 0,-1 1 0,-3 0 1,5-2-1,-2 2 0,-4 0 559,6-6 1,-6 2 491,11-10-358,-71 17-625,-25 13 0,-2 9 0,-6 6 0,-12 3 0,-2 4 0,-3 5 0,-1 2 0,14-4 0,-2 2 0,1-2 0,-1-1 0,1-1 0,-1 1-164,-2 0 0,-2 1 0,-1-2 0,-3-2 0,-1-1 0,-1 0 77,-3 3 1,-1 0 0,1-1 0,2-4 0,1 0 0,1-2 86,0 2 0,2 0 0,2-1 0,-18 3 0,4-1 491,13-1 1,4-1-1,12 2 1,5-2 162,1-8-654,29 6 0,46-7 0,13 0 0,-9 0 0,4 0 0,7 0 0,4 0 0,12 0 0,3 0 0,-22 1 0,1 1 0,1 1 82,5 0 1,2 0 0,-2 1-1,-3 1 1,-1 1 0,0 1-83,-1-1 0,0 0 0,-3 1 0,11 2 0,-5 0 0,-11-4 0,-5-1 0,10 3 0,-36-7 0,-50 0 0,-12 0 0,-25 0 0,28-5 0,-2-3 0,-16-3 0,-7-7 0,10-5 0,-6-6 0,-5-5 0,-2-1-71,20 9 1,-3-2 0,-2 0 0,0-3-1,-2 1 1,1 0 0,1 0 0,-1 0 0,0 1-1,0-1 1,0 0 0,-1 0 0,0 0-1,0 0-11,-4-2 0,-2-1 0,0 0 0,0 0 0,0 1 0,3 1 0,2 3 0,-6-4 0,1 1 0,1 3 0,4 2 0,5 4-246,-7 4 0,5 4 0,7 3 0,0-1 0,21 10 0,42 19 141,17 0 0,8 0 0,8 8 0,3 5 187,-10-5 0,4 2 0,0 3 0,11 9 0,2 4 0,1 2-110,-7-6 1,2 2 0,1 0 0,0 2-1,-7-5 1,0 0 0,2 1 0,-1 0-1,1 0 11,4 3 1,-1 0 0,2-1-1,0 1 1,-1-1 0,-2-2-1,0 0 1,0 0 0,-1-1-1,2 0 17,-3-1 1,1 1 0,0-1 0,-1-1 0,-1 0 0,4 1 0,0 0 0,-3-2 0,0-1 54,4 4 1,-2-3 0,-2-2-1,8 4 1,-5-8 26,7-9 983,-13-11-492,-23-15 1,-2-17-1,-10-16 1,-4-10-165,-6-14 1,0 20 0,0-3-159,2-6 0,-4-7 1,-8-4-1,-7-8 1,-3-4-260,6 20 1,0-2-1,-3-2 1,0-2 0,-3-2-1,0 1 1,-1-2 0,-1-2-1,-2-1 1,0-1-1,-1-2 32,2 10 0,1-2 0,-1 0 0,-2-2 0,2 0 1,-2-1-1,1 0 0,0 0 0,3 4 0,-1 0 0,0-1 1,0 0-1,1 0 0,-2 0 0,2-2 0,-1 2 0,2-2 3,-2-3 0,-1 0 1,2-1-1,-1 0 0,0-1 1,1 1-1,0-1 1,0 0-1,0 1 0,1-1 1,-1 1-1,2-1 1,-1 1-1,0-1 0,0 1 1,2-2-1,-1 1 0,1-1 3,2 5 0,-1 0 0,2-1 1,-1 0-1,1 0 0,0 0 0,1 0 1,0 0-1,0 0 0,0 1 0,0-4 1,1 0-1,-1 0 0,0 1 0,2-1 1,-1 1-1,1 0 0,1 0 0,0 0-10,-1-6 1,1 0-1,1 1 1,0 0-1,1 0 1,0-1-1,1 3 1,0-1 0,1 3-1,0 1 1,1 1-1,1-1 1,0 2-1,1-1 1,0 1-1,0 0-14,0-3 0,1 0 1,1 1-1,1 0 0,-1 0 1,1 2-1,-1 1 1,2-2-1,-2 1 0,1 1 1,1 1-1,0 1 0,0 3-121,0-4 0,1 1 1,0 3-1,0 2 0,1 3 111,2-14 0,0 4 0,3 9 0,0 2 1,5 23 85,7 45 0,-6 23 0,-3 18 0,0 6 0,-3-9 0,0 4 0,0 4 0,0 3 0,3 1 0,1 2 0,2 4 0,1 1 0,0 3 0,2 1 0,0 2-58,-2-9 0,0 1 0,2 3 0,0 0 0,0 1 1,1 1-1,-1 0 0,0-2 0,-1-6 0,0 1 0,0-1 1,1 2-1,-1-1 0,1 0 0,-1 0 0,1 0 0,-1 0 0,2 1 0,-2 0 0,1 0 0,1 0 0,-1 0 1,0 0-1,0 0 0,1-2 0,-2 1 0,2 3 0,0-2 1,0 2-1,0-2 0,-1 0 0,1 0 0,0-1 0,-1 0 29,0-1 0,-1-1 0,1-1 0,-1 0 0,1 0 0,-2-1 0,0-1 0,0-3 0,3 11 0,-1-2 0,0-1 0,-2-2 0,1-1 0,-2-3 29,2 14 0,-2-3 0,0-3 0,-1-5 163,0 0 1,-2-5 0,-1-15 0,-3-11 0,-5-63 0,-2-24-42,2-1 1,-1-9 0,-1-5 0,0 5 0,-1-4 0,0-4 0,-1-4 0,0-2-66,0 17 1,-1-4 0,0 0 0,1-3 0,-2 0-1,1-2 1,-1 1 0,-1-1 0,1 4 0,-1-1 0,0-1-1,0 0 1,-1 0 0,0-1 0,-1-1 0,0 0 0,0 0-105,-1 1 0,-1 0 0,0-1 0,-1 0 0,0 0 1,0-2-1,-1 1 0,1 0 0,0-1 0,1 1 1,0 4-1,0 1 0,0-1 0,1-1 0,-1 1 1,0-1-1,1 1 0,0-1 0,-1 0 0,1 0 0,0 0 2,0-1 0,0-1 0,-1 0 1,2 1-1,-1-1 0,0-1 1,1 1-1,-1 1 0,0-1 1,1 0-1,0 1 0,0 0 1,-1 0-1,1 0 0,0 1 1,0 0-1,1 0 0,-1 0 1,0 0-1,1 0 0,-1 0 0,1 0 14,0-4 1,-2 0 0,2-1-1,-1 1 1,0 1 0,1-1 0,0 0-1,0 2 1,1-1 0,-1 2-1,2-4 1,-1 1 0,0 0 0,1 1-1,0 0 1,0 0 0,1 1-1,0 1 1,-1-2 30,2-3 0,-1 0 0,0-1 0,1 2 0,1 0 0,-1 1 0,1 0 0,0 2 0,0-3 0,-1 1 0,1 2 0,1-1 0,-1 3 0,1 0 0,0 2 163,1-2 1,-1 1 0,2 2 0,-1 1 0,0 2 0,0 1-153,0-13 1,0 2 0,0 5 0,0 7-35,2-19 1,-4 36-1,-14 80 23,5 8 0,2 13 0,0 8 0,3-7 0,1 7 0,0 3 0,0 5 0,1 0 0,-1-14 0,2 1 0,-1 3 0,0 1 0,1 2 0,-1-1 0,0 1 0,1 0 0,0 4 0,1 0 0,0 0 0,0 2 0,-1-1 0,2 1 0,-1 1 0,2 0 0,-2-3 0,2-1 0,-1 1 0,1 0 0,0 1 0,0 0 0,1 0 0,-1 0 0,2 0 0,-2 0 0,2 1 0,-1 0 0,1 0 0,-1-1 0,2 1 0,-1 1 0,0-2 0,0 1 0,1 0 0,-1-1 0,1 1 0,0 0 0,0 0 0,1-1 0,0 1 0,-1-2 0,2 0 0,-2-2 0,2-1 0,-1 0 0,1-1 0,1 0 0,-1 0 0,0 0 0,1-1 0,0-1 70,0 5 0,1 0 0,0-2 0,1 2 1,-1-3-1,1 0 0,-1-1 0,0-3 0,2 7 1,-1 0-1,0-3 0,-1-2 0,1-1 1,-1-2 27,1 13 0,0-2 0,-2-4 0,1-6 393,1 23 1,0-27-465,-1-48 0,-4-56 0,-2-34-27,1 28 0,-1-4 0,0-4 0,0-3 0,0-5 0,0-2 0,0-5 0,-1-2 0,0-2-66,0 9 0,0-1 1,0-3-1,0-1 1,0-1-1,-2-1 1,0 1-1,-1 6 1,-1 0-1,1-2 1,-2 1-1,1-1 1,-2 0-1,1 0 0,-1 0 11,0 5 0,1-1 1,-1 0-1,0 0 0,-1 0 1,0-1-1,0 0 1,0 1-1,0 1 0,0-2 1,0 2-1,0 0 1,-1 0-1,0-1 0,1 1 1,-1-1-1,-1 0 0,1 1-3,-1-2 0,1 0 0,-1 0 0,-1 0 0,1 0 1,0 0-1,-1 1 0,1-1 0,0 2 0,0-5 0,-1 0 1,0 0-1,2 1 0,-2 0 0,0 0 0,1 1 0,-1 2 19,0-7 0,-1 1 0,0 1 1,0 0-1,-1 1 0,1 2 1,0 2-1,0-1 0,0 1 0,0 1 1,0 3-1,-1 1 0,0 3 284,-3-10 1,-1 2 0,1 5 0,-2 4-48,4 1 1,0 4 0,-7 20-1,-38 31-198,27 42 0,4 22 0,5-9 0,1 8 0,0 7 0,0 2 0,3-7 0,0 3 0,1 3 0,0 2 0,1 2 0,1 1 0,2-11 0,1 2 0,0 1 0,1 1 0,1 1 0,0 2 0,0 0 0,0 2-47,3-7 0,0 1 0,-1 1 0,2 2 0,0-1 1,-1 2-1,2-1 0,-1 2 0,1-1 0,0 0 1,0-4-1,1 2 0,0-1 0,0 0 0,1 1 1,-1 0-1,1 0 0,-1 1 0,1-1 0,1 1 0,-1 0 2,1 2 0,-1 2 0,1-2 1,0 2-1,0 0 0,1-1 1,-1 1-1,1 0 0,-1-1 1,1 1-1,0 0 0,-1-1 1,2 0-1,-2 0 0,1 0 1,0 0-1,0 0 0,1 0 1,-1 0-1,0-1 0,0 1 0,1-1-5,0-2 1,0 1 0,0-1 0,0 1 0,0-1 0,0-1-1,0 1 1,0-1 0,0 0 0,0-1 0,0-1 0,0 8 0,0 0-1,0-2 1,0 1 0,0-2 0,0 1 0,0-2 0,0 0-1,0-1 49,0 4 1,0-2-1,0 0 1,0 0-1,0-1 1,0-2 0,0-2-1,0 0 1,0 7-1,0-3 1,0-1-1,0-2 1,0-1 0,0-2 245,0 14 1,1-2 0,-1-3 0,-1-6-1,1 1 1,-2-6 0,-2-10 0,-14 8 172,-6-56 0,-8-67-418,13 7 0,-1-13 0,5 19 0,-2-6 0,-1-5 0,-2-2 0,0-2 0,2 9 0,-2-4 0,-1-1 0,0-1 0,-1-2 0,1 1 0,-1 0 0,-1-3 0,1-2 0,-1 0 0,0 0 0,0 0 0,0-1 0,-1-1 7,2 6 1,0-1 0,0 0 0,-1-1 0,1 0 0,-1 1 0,0 0 0,1 0 0,1 2 0,-1 1 0,1 0 0,0 1 0,-1 0 0,1-1 0,0 1 0,0 0-8,-2-6 0,0 0 0,-1 0 0,1 1 0,0-1 0,1 2 0,1 1 0,-2-5 0,0 2 0,1 0 0,0 1 0,0 0 0,1 2 0,-1-7 0,0 0 0,1 2 0,1 2 0,0 2 0,-1-2 0,1 3 0,1 3 0,0 2 196,-4-5 1,0 4-1,1 5 1,0-2 0,1 11 786,-9 17-492,11 17 1,-13 57-296,17-11 1,1 9-1,3 11 1,0 9 0,2 5-88,2-2 0,1 5 0,0 2 0,1 2 1,1-9-1,1 2 0,0 1 0,1 2 1,0 1-200,0-4 1,1 3-1,0 2 1,1-1 0,-1 0-1,1-4 1,0 6 0,-1-1-1,1-2 1,-1-1-1,1-2-51,0 9 1,0-2-1,0-2 1,0-3-1,0 3 1,0-4-1,0-7-234,1-1 0,-2-11 866,-5-7 1,-2-55-165,-7-36 1,4 5 0,0-6-132,-3-13 1,-1-7-1,1 6 1,-3-4 0,1-4-286,2 9 1,-1-3-1,1-1 1,-1-2-1,4 9 1,0-1-1,-1-1 1,2 0-1,0-1 89,-1-4 0,1-1 0,0 1 0,2-1 0,-2-1 0,1 0 0,0 0 0,0-1 0,1-1 0,0 1-99,0-3 1,0 0 0,0-1-1,0 0 1,1 1 0,0 0-1,0 1 1,0-1 0,1 1-1,0 1 0,0 1 1,1 1 0,0 0-1,1 1 1,-1 1 0,1 5-1,0 0 1,0 2 0,0 1-1,1 1-35,0-7 0,0 1 0,2 2 0,-1 2 0,-1-4 1,0 4-1,2 3 625,1-4 1,0 9 491,0 8-829,0 111 1,0-14 0,0 11 0,0 3-155,0 0 0,0 3 0,0 5 0,0-1 0,0-8 0,0 1 0,0 1 0,0 1 0,0 0-82,0-7 0,0 2 0,0-1 0,0 1 0,0 0 0,0 0 0,0-1 0,0 0 0,0 0 0,0 0 0,0 0 0,0 0-8,0 0 1,0 0-1,0 1 1,0-2 0,0 1-1,0-2 1,0 7 0,0 0-1,0-1 1,0 0-1,0-1-20,0-1 1,0 0 0,0-1 0,0-1-1,0-2 1,0 6 0,0-1 0,0-4-1,0-1 437,0 4 1,0-3 0,0-4 163,1 9 1,-2-9 491,-12-3-656,-3-82 1,0-19 0,0-12-188,3 1 0,0-7 1,0-2-1,2 8 1,-1-2-1,1-2 1,-1-2-240,0 6 1,-2-1 0,2-2-1,-1 0 1,1 1 0,1-1-1,0 1 1,1-1 0,0 1-1,0-1-11,0 0 1,0 0 0,0-1 0,0 1-1,2 2 1,-1-10 0,1 1 0,1 0-1,1 1 82,0 6 1,3-1 0,0 3-1,0 1 1,-1-6 0,2 2 0,0 5 518,1-12 1,2 5-247,-2 20 1,2 7 0,4 16 0,1 46-1,2 44 1,-3-18 0,0 10 0,1 3-197,0-3 0,0 4 1,0 2-1,1 2 0,-2-11 1,1 1-1,0 1 0,-1 0 1,1 1-149,1 3 1,0 1 0,0 1-1,0-1 1,-1-1 0,0-2-1,-1 0 1,0 0 0,1-1-1,0 1-11,0-1 1,1 2 0,0 0 0,0-2-1,-1 0 1,1 9 0,-1 0 0,0-1-1,1-2-126,0-7 0,0-1 1,0-1-1,1-3 236,1 8 0,2-3 0,-2-7 0,-2-9 0,2-10 0,12-4 0,-7-46 0,-7-28 0,-6-16 0,2 5 0,-2-4 0,1-4 0,-2 1 0,0-4 0,-1-2 0,-1-2-90,2 1 1,-2 0-1,0-4 1,0 0 0,-1-1-1,0 6 1,0-1 0,-1 0-1,0-1 1,0 0-1,0-2 49,-1 5 0,0-1 0,-1 0 0,0-1 0,1-1 1,-1 1-1,0 0 0,-1-3 0,2 0 0,-2 0 1,1 1-1,-1-1 0,1-1 0,1 0 41,-1 8 0,1-1 0,1 0 0,-1 0 0,0 0 0,0 0 0,1 0 0,-1 3 0,-1-5 0,1 1 0,0 0 0,-1 1 0,1 0 0,0 1 0,2 1 0,-1-5 0,1 0 0,1 1 0,0 1 0,0 2 0,0 1 0,0-1 0,-1 2 0,0 0 0,1 4 0,1 2 79,0-20 0,1 3 1,1 14-1,-1-10 1,-1 98-1,0 27-79,0 7 0,-1 11 0,0 7 0,1-17 0,0 6 0,-1 1 0,1 4 0,-1 2 0,2-11 0,-2 2 0,1 2 0,-1 2 0,1 1 0,-1-1 0,1-1 0,0 1 0,0 1 0,0-1 0,0 1 0,0-1 0,0 1 0,1 0-62,-1-6 1,1-1-1,0 0 1,0 1-1,0-1 1,0 1-1,0-1 1,1 1 0,-1-1-1,0 1 1,1 0-1,-1 0 1,0-1-1,0 1 1,1-1-1,0 1-9,0 7 1,0 0 0,0 1 0,0-1-1,1 0 1,-1-1 0,1-1 0,1-3 0,-1-1-1,1 0 1,0-1 0,0 1 0,0-3-1,1 0 52,1 5 1,1-1-1,-1-2 1,1 0-1,0-2 1,0-2 0,1 1-1,-1-2 1,1 0-1,1-4 1,-2-2-10,3 20 1,1-5 0,0-5 27,3 7 0,3-17 0,7-27 0,-4-68 0,-13-5 0,-4-13 0,0-6 0,0-4 0,-1-5 0,0-5 0,-1-2 0,0 16 0,-1-3 0,-1-1 0,1-3 0,-2-1 0,0-1-50,1 10 1,0-2 0,-1-1-1,0-1 1,-1 0 0,1-2 0,0 1-1,0-1 1,-1-4 0,0 1 0,1-2-1,0-1 1,-1 1 0,0-1 0,0 0-1,-1-1 50,0 6 0,0-2 0,0 1 0,-1-1 0,0 0 0,0 0 0,1 0 0,0-1 0,0 1 0,0-1 0,1 1 0,-1 0 0,2-1 0,-2 0 0,2 1 0,-1-2 0,1 1 0,-1-1-52,1 5 0,0 0 0,1 0 1,-1-1-1,1-1 0,0 2 0,-1-1 1,1 0-1,0 0 0,0 1 0,0-5 1,0-1-1,0 0 0,0 1 0,1 0 1,-1 0-1,1 1 0,-1-2 0,2 2-6,-1 1 0,1 0 0,-1 1 0,1-1 0,1 1 1,-1-1-1,0 1 0,1 1 0,-1 0 0,0-6 0,0 1 1,0 1-1,0 0 0,0 1 0,0-1 0,0 2 0,1-1 29,-1 5 0,1-1 0,-1 2 0,0-1 0,1 2 0,-1 0 0,1 0-1,1 2 1,1-13 0,0 0 0,0 2 0,0 1 0,2 1 0,-1 2 29,2-7 0,0 1 0,1 2 0,1 3 0,-1 2-40,0-2 0,1 2 0,0 5 0,2 7 0,7-14 0,6 23 40,5 38 0,-14 52 0,-8 36 0,-2 9 0,0-31 0,-2 5 0,-1 4 0,0 2 0,0 3 0,0 2 0,0-12 0,0 3 0,0 2 0,-1 2 0,1 0 0,0 2 0,0 1 0,-1 1 0,0 0 0,1-3 0,-1 1 0,0 1 0,0 2 0,0 0 0,0 2 0,0-1 0,-1 1 0,1-1 0,0 1 0,0-1 0,0-4 0,0 0 0,0 1 0,0-1 0,0 1 0,0 0 0,0 0 0,0 0 0,0 0 0,0 1 0,0-1 0,0 0 0,0 2 0,0-1 0,0 0 0,0 0 0,0 1 0,0 0 0,0-1 0,0 0 0,0 1 0,0-1 0,0-1 0,0 1 0,1 4 0,0-1 0,-1 0 0,0 0 0,2 0 0,-1 0 0,-1 0 0,1-1 0,1 1 0,-1-1 0,0 1 0,0-1 0,1-1 0,-1 0 0,0 1 0,1-1 0,0 1 0,-1-2 0,1 1 0,0 0 0,1-1 0,-1 0 0,2 3 0,-1 1 0,0-1 0,1 0 0,1 0 0,-2-1 0,2 0 0,0-1 0,0 1 0,0-1 0,1 3 0,0 0 0,1-1 0,-1 0 0,2 0 0,-1-1 0,1 0 0,-1-2 0,1 1 0,1 3 0,-1-1 0,2 1 0,-2-1 0,2-2 0,0 0 0,0-2 0,0-1 56,1 0 0,1-2 0,-1-1 0,1-1 0,0-2 1,1 0-1,-2-2 0,5 13 0,-1-3 0,0-1 1,1-3-1,0-3-56,2-1 0,0-3 0,0-3 0,0-5 0,8 20 0,3-16 163,15-22 1,-9-87-164,-13-2 0,-5-16 0,-10 18 0,-2-7 0,-3-7 0,0-2 0,1-3 0,0 5 0,0-3 0,0-3 0,-1-2 0,0-1 0,0-1 0,-2-2 0,-1 16 0,-1-1 0,0-1 0,-1-1 0,0 0 0,0-1 0,0-1 0,-1-1 0,0-1 0,1 0 0,0 4 0,-1-1 0,0-1 0,1-1 0,-1 0 0,0 0 0,0-2 0,-1 1 0,1-1 0,-1 1 0,1 0 0,0-1 0,-1 1 0,0-1 0,1 0 0,-2 0 0,1-1 0,0 1 0,0-1 0,0 1 0,-1-1 0,1 0 0,-1 0 0,2 0 0,-1 3 0,0 0 0,0 0 0,0 0 0,0 0 0,0 0 0,0-2 0,0 2 0,1-1 0,-2 0 0,2 1 0,0-2 0,-1 2 0,0-2 0,1 1 0,-1-1 0,1 0 0,-1 0 0,1 0 0,0 0 0,0-1 0,-1 1 0,2 1 0,-1-2 0,-1 1 0,2-1 0,0 0 0,-1-1 0,0 1 0,1-1 0,0 0 0,0 0 0,1 0 0,-1 1 0,0-2 0,0 1 0,0 1 0,1-1 0,-1-1 0,1 2 0,0-1 0,0 0 0,0 0 0,0 0 0,0 0 0,0 0 0,1 0 0,-1 0 0,1 1 0,-1-1 0,2 1 0,-2-1 0,1 2 0,0 1 0,-1-1 0,2 0 0,-1 0 0,0 0 0,0 0 0,1 1 0,0-1 0,-1 2 0,0 0 0,0 0 0,1 1 0,0-7 0,-1 0 0,1 1 0,-1 1 0,1-1 0,0 2 0,0 0 0,0 0 0,0 0 0,0 1 0,-1 1-54,1-2 0,0-1 0,0 1 0,-1 1 1,1-1-1,0 2 0,0 0 0,0 2 0,1 1 1,-1 2-1,1-14 0,-1 1 0,2 2 1,-2 2-1,2 2 0,-1 2 0,1 2 54,0-6 0,1 2 0,0 3 0,0 3 0,1 5 0,-1-16 0,1 6 0,3 14 0,13-6 0,-11 68 0,-3 58 0,-4-5 0,-4 14 0,1-15 0,1 7 0,-2 6 0,0 4 0,-1 1 0,1-15 0,0 3 0,-1 1 0,-1 3 0,1 0 0,-1 1 0,1 1 0,0-1 0,0-2 0,2 1 0,-1 0 0,0 1 0,-1 0 0,2 1 0,-2 0 0,1 1 0,-1 1 0,-1-1 0,0 0 0,-1 2 0,1-1 0,-1 2 0,-1-1 0,2 1 0,0-1 0,0-1 0,0 0 0,0 3 0,1 0 0,1-1 0,-1 0 0,1 0 0,1 0 0,-2-2 0,2 0 0,-1 0 0,0 3 0,1-1 0,-1 0 0,2-1 0,-2 0 0,1-1 0,0-1 0,0-1 0,0 5 0,1 0 0,0-2 0,-1 0 0,1-1 0,-1-1 0,1-2 0,0 3 0,-1-2 0,1 0 0,0-2 0,0-2 0,1 0 0,0 0 0,0 0 0,0-3 0,1 0 0,0-4 245,-1 1 1,1-1 0,1-3 0,0-5 245,1 28 1,5-24-247,6-46 1,-9-37 0,-5-28 0,0-5-222,0 1 1,2-5 0,-3-4 0,0-4 0,0 11 0,-2-2-1,0-3 1,-1-2 0,1-1 0,-1-2-67,0 10 1,1-2 0,-1-1 0,0 0 0,-1-1 0,1-1 0,-1 0 0,1 0 0,0-2 0,0 0 0,0-1 0,-1 0 0,1 0 0,-1 0 0,1 0 0,-1 0 41,0-3 0,0 2 0,-1-2 0,1 1 0,0 0 0,-1 0 0,1-1 0,0 2 0,1 2 0,0 0 0,-1 1 0,2 0 0,-1 0 0,0 0 0,1 0 0,0 0-66,0 2 0,-1-1 1,1 0-1,1 0 1,-1 1-1,0 0 1,1 2-1,-1 0 1,1-3-1,-1 0 1,1 2-1,0 0 1,-1 1-1,2 1 0,-1 2-44,1-15 1,0 1 0,0 2 0,0 3-1,0 2 1,0 0 0,0 2 0,0 4-1,0 6 437,1-14 1,-2 11 0,-4-5-1,0 60 1,0 39 0,2 25-217,0-5 0,0 5 1,0 7-1,0-11 0,0 4 1,-1 3-1,0 3 0,0 1-187,-1 3 0,0 2 1,-1 3-1,0 2 0,0-1 1,1 0-1,0-10 1,1 1-1,2 0 0,-2 0 1,1 0-1,0 1 0,-1 0 5,1 3 1,-1 0 0,0 1 0,0 0-1,1-1 1,0 1 0,0-1 0,1-2 0,0 1-1,0-1 1,0 0 0,1 0 0,0-1-1,0 0-14,0 7 1,0 1 0,0-1 0,0-1 0,0-1 0,1-1 0,0 5 0,-1-1 0,1-1 0,0-2 0,-1-1 84,1-6 0,0-1 0,0-1 0,0-3 0,0-3 163,0 19 1,0-5 0,0-14 0,0-6 0,0-80 0,0-23-42,0-5 1,0-10 0,0-6 0,0 10 0,0-4 0,0-3 0,0-2 0,0-3-53,0 11 0,0-4 0,0 0 0,0-2 1,0-1-1,0 0 0,0 0 0,0-1 0,0 0 1,0-2-1,0 0 0,0 1 0,0-1 1,0 0-87,0 7 0,0-1 0,0 1 1,0-1-1,0 0 0,0 0 0,0 0 1,0 1-1,1-7 0,-1 0 0,0 0 1,0 0-1,1 1 0,-1-1 0,0 1 16,0-1 0,1 0 0,0 0 0,0 1 0,-1 0 0,1 0 0,0 2 0,-1 5 0,2 0 0,-1 1 0,-1 1 0,2 0 0,-1 1 0,1 2 0,0-5 0,0 0 0,1 1 0,-1 2 0,1 1 0,0 3 0,-1-14 0,0 2 0,0 4 0,-1 5 0,1 4 0,0 4 0,-1 7 0,0-4 0,0 23 0,-1 66 0,0 19 0,0 12 0,0-12 0,-1 6 0,1 3 0,-1 5 0,0-13 0,1 4 0,-1 2 0,0 1 0,1 1 0,-2 0 0,1 2 0,1 1 0,-2 0 0,1 1 0,0 0 0,0 1 35,0-8 0,-1-1 0,1 3 0,-1-2 0,1 2 0,-1-2 0,2 0 0,-2 8 0,1 0 0,0-1 0,-1 0 0,2 0 0,-1-1-35,1-1 0,-1-1 0,1 1 0,1-1 0,-1-1 0,0-1 0,0 6 0,0 0 0,0-1 0,0-1 0,0-1 0,0-3 0,0-1 0,0 0 0,0-2 0,0-3 0,0 4 0,0-4 0,0-1 0,0-3-234,0 3 0,0-2 1,0-5 233,0 5 0,0-10 0,0-18 0,0-67 0,0-7 0,0-9 0,0-9 0,0-9 0,0-4 0,0 17 0,0-2 0,0-3 0,0-1 0,0 0 0,0-3 0,0-1 0,0-1 0,0 0 0,0 0 81,0 7 1,0 0 0,0-1 0,0 1 0,0-1 0,0 0 0,0 0 0,0 0 0,0 0 0,0-1 0,0 1 0,0 0-66,0 1 1,0-1 0,-1 0 0,1 0 0,0 1 0,1 1-1,0-8 1,0 0 0,0 0 0,0 3 0,2 0-17,-2 5 0,0 0 0,2 2 0,-1 1 0,0 2 0,2-19 0,0 3 0,-1 5-233,0 12 1,1 4 0,-1 3 232,1-8 0,-2 25 0,-2 52 0,0 22 0,-1 13 0,0-1 0,-1 6 0,0 3 0,0-2 0,-2 5 0,1 1 0,-1 2 0,1-6 0,-1 1 0,-1 1 0,2 2 0,-1-2 0,0 2 0,-1-1 0,1 1 0,0 1 0,0-2 98,0 3 0,-1 0 0,2 0 1,-1 0-1,0-1 0,1-4 1,0-1-1,1 0 0,-1-1 1,0 1-93,0 0 1,0 1 0,0 0 0,0-2 0,1-1 0,-1 7 0,0-1-1,2-3 1,-1-2-7,2 13 0,1-5 0,-2-4 271,-1 9 0,-2-14 0,-6-22-271,-9-57 0,1-48 0,6 12 0,0-6 0,5 11 0,2-4 0,0-2 0,-3-12 0,2-3 0,0-2 0,3 16 0,0-1 0,1 0 0,-1-1 122,1-1 1,-1 0 0,0-1 0,1 1 0,1 2 0,1-1 0,-1 1 0,0 1 40,0-15 1,-1 1 0,0 2 0,1 8 0,1 1 0,0 2-138,0-17 1,0 5 456,0 20 0,0 7-483,0 1 0,0 80 0,0 32 0,0-12 0,0 5 0,0 4 0,0-5 0,0 3 0,0 3 0,0 0 12,0-8 1,0 2 0,0 0 0,0 1 0,0-1 0,0-2 0,0 1 0,0-1 0,0 1 0,0-1-13,0 1 0,0-1 0,0 0 0,0 0 0,0-2 0,0 9 0,0-1 0,0-1 0,0-2 0,0-3 0,0 0 0,0-2 0,0-4 0,0 4 0,0-4 0,0-5 0,0 0 0,0-13 0,-2-23 491,-3-42 1,-8-34-276,4 22 0,-1-4 1,-1-20-1,1-5-216,3 12 0,0-2 0,1-1 0,3-7 0,0-3 0,0 0-123,1 12 0,-1 0 0,0-2 0,1-1 0,1-4 0,0-1 0,0 0 0,1-2 0,0-3 0,0 0 0,0-1 0,0 0 0,0 3 0,0 0 0,0 0 0,0 2-47,0 3 1,0 1 0,0 2 0,0 2 496,0-4 1,0 4 0,0 4-1,3-11 1,1 21 0,-3 40-1,4 63 1,-4 9 0,-1 12-316,1-27 1,-1 4 0,-1 3 0,1 0 0,0 8 0,0 3 0,0 0 0,0 2-112,0-9 1,0 2 0,0 0-1,0 0 1,0 1 0,0 0-1,0 1 1,0 1 0,0-2-1,0 2 0,0-1 1,0-1 0,0 1-1,0 0 1,0-1 0,0-3-1,0-1 1,0 0 0,0 0-1,0 0-11,0 0 1,0 1 0,0 0 0,0-2-1,0-1 1,2 5 0,-1-2 0,1-2-1,0-2-63,1 9 0,1-4 1,-1-4 172,-1 10 0,2-11 491,9-14 1,-11-41-1,2-32 1,-4-37-372,-1 16 1,-2-6-1,-2 6 1,-2-2-1,1-4-120,0 2 0,0-2 0,0-2 0,0-1 0,-1-6 0,1-1 0,0 0 0,1-3-99,1 10 1,1-2 0,0 1-1,1-2 1,-1 0 0,1-2-1,0 0 1,1-1 0,-1 0-1,1 0 0,0-1 1,0 0 0,0 0-1,0 0 1,0 2 0,0 1-1,1 3 1,0-1 0,0 1-1,0 1-42,0-11 1,0 1-1,0 2 1,0 2-1,0-7 1,0 1-1,0 5 468,0 13 1,0 2 0,0 6-83,-1-4 1,2 9 0,4 11 0,-1 50-210,-1 24 0,-1-7 1,-2 3-37,0 11 0,0 2 0,0 8 0,0 3 0,0-16 0,0 1 0,0 1 0,0 2 0,0 1 0,0 0-164,0 2 0,0 1 0,0-1 0,-1-3 0,0 1 0,-2-1 160,2 4 0,-1 0 0,1-1 0,-4 15 1,0-4 3,2-9 0,1-4 491,0-12 1,-1-2 491,-3 2 0,-2-27 0,-7-16-244,7-14-739,-5 1 983,-1-1-812,-9-12 1,1-3-172,2-14 0,6-1 0,5-3 0,-3-17 0,9 27 0,1-1 0,-1 0 0,1-1 0,2-2 0,0 2 0,0-28 0,0 6 0,0 15 0,0 102 0,2-13 0,1 8 0,0 6 0,1 7 0,0 7 0,-1 4 0,1-1 0,-1-13 0,-1 0 0,1 2 0,0-1 0,0 2-99,1 2 1,0 3 0,-1-1-1,2 0 1,-2-2 0,2-2-1,-1-2 1,1 1 0,-1-2-1,1 0-42,1 10 1,1-2-1,-1 0 1,0-3-1,-1 11 1,0-3-1,0-3-187,0-14 0,0-2 0,0-5 176,-1 4 0,3-11 0,6-19 152,-3-62 0,-6-4 0,-4-6 0,0-18 0,-4-6 0,0 16 0,0-2 0,-1-2 0,-1-8 0,-1-2 0,0-1 0,4 15 0,-2 0 0,2-2 0,0 1-123,0-3 0,1 0 0,-1-1 0,2 0 0,-1-1 0,-1 0 0,1 0 0,1-1 0,-2 1 0,1 1 0,-1-1 0,1 1 0,0 3 0,0 0 0,0 1 0,1 2 64,1-12 0,0 1 0,0 4 0,0-12 0,0 6-45,0 18 1,0 6 103,0-13 0,0 52 491,0 15 1,0 20-165,0 19 1,0 2 0,0 7-170,0-7 0,0 3 0,0 3 0,0 9 1,0 1-1,0 4-281,0-8 0,0 2 0,0 1 0,0 0 0,0 1 0,0 0 0,0 1 0,0-1 0,0 3 0,0 0 0,0 0 0,0 0 0,0-1 0,1-1 0,-1 1 0,1 0 22,0-3 0,0 0 0,0-1 1,1-3-1,0 7 0,1-3 1,-1-3 427,3-9 1,1-2 0,-2-5 163,0 1 1,0-9-220,3-11 1,-7-35-273,0-16 0,-2-29 0,0 16 0,-1-4 0,0-13 0,-2-5 0,1 9 0,-1-2 0,-1-1 0,2-4 0,-1-2 0,0-1-164,0-2 0,0-1 0,1 1 0,1-4 0,0-1 0,1 1 64,0-1 1,1 1-1,-1 1 1,1 9-1,1 2 1,0 0 99,0-19 0,0 6 327,-1 21 1,2 10 0,0 18-1,4 52 1,-1 19 0,0 13-204,0-9 1,1 5 0,0 2 0,0-3 0,0 3 0,0 1 0,0 2-224,-2-6 1,1 3 0,0 1-1,-1-1 1,2 0 0,-1-2-1,1-2 1,1 2 0,-1-2-1,-1 0-24,1 15 0,0-1 0,-1 0 0,1-2 0,1-5 0,-1-2 0,0 0 0,0-3-205,2 10 0,-1-2 0,0-5 233,1-8 1,0-3 0,2-8 94,4-5 0,3-9 0,13-18 0,0-58 0,-15-11 0,-4-12 0,-1 1 0,-1-5 0,0-5 0,-4 13 0,0-2 0,0-1 0,0-1-100,-1 7 1,0-2 0,0 1 0,0 0 0,-1 0 0,1-11 0,-1 1 0,0 1 0,-1 1 99,0 7 0,-1 0 0,-1 2 0,1 3 0,0-6 0,0 4 0,0 4 0,0-2 0,0 8 0,0-16 0,0 51 491,0 15 1,1 43-247,5 28 1,-3-13 0,3 9 0,-1 6-148,-1-16 0,1 2 0,0 2 1,0 3-1,0 0 0,1 6 1,1 1-1,-1 1 0,1 2 1,0 0-189,-2-7 1,1 2-1,0 0 1,0 0 0,-1 0-1,0-2 1,0 6 0,0-2-1,0 0 1,-2-2-1,2-1-51,-2 7 1,2-2-1,-1-3 1,-2-3-1,0 5 1,0-5-1,-1-8-351,1-1 0,0-11 819,1-3 1,-4-85 0,-1-32-221,2 12 1,-2-5 0,0-4 0,-2 9 0,0-2 0,-1-1 0,-1-1-108,-1-3 0,0-1 0,-1 0 0,1 0 0,-1 4 0,-1 0 0,1 0 0,-1 2-141,0 5 1,0 0-1,1 0 1,0 1-1,-1-16 1,1 0-1,-1 2 24,-1 4 1,0 2-1,1 1 1,3 7-1,0 2 1,1 1 116,-3-14 0,1 4 0,0 13 0,0 5 0,-3-13 0,3 19 983,-5 32-492,10 14 1,-6 42-247,5-13 1,1 5 0,-1 12 0,-1 5-125,1-8 0,0 2 0,0 1 1,1-3-1,-1 0 0,2 1-185,0 3 0,1 0 0,1-3 0,-1 15 0,0-3 64,0-8 0,0-4 983,0 17 0,-7-14-930,-1-39 0,-7-22-53,1-12 0,5-10 0,-1-9 0,6-15 0,0-20 0,2 26 0,2-2 0,0-6 0,0-1 0,0-6 0,-2 0 0,0-1 0,0 0 0,1 5 0,0 2 0,-2 2 0,1 2 0,1 7 0,1 1 513,0-28-513,0 25 0,0 71 0,0 21 0,0 13 0,0 2 0,0 6 0,0 1 0,0 2 0,0 2 0,0 0-141,0-14 1,0 0-1,0 0 1,0-1-1,0 11 1,0-1-1,0-3-58,0-10 0,0-3 0,0-3 199,0 12 0,0-7 0,0 6 0,0-45 0,0-32 0,-2-7 0,-3-3 0,-3-1 0,-6-4 0,1-13 0,3-16 0,3 24 0,1-2 0,1-9 0,1-1 0,-1-6 0,2 0 0,-3-3 0,2 0 0,2 4 0,1 1 0,-2 6 0,1 1 491,1 3 1,0 3 106,1-11-598,0 24 0,0 28 0,0 25 0,0 0 0,0 10 0,0-3 0,0 2 0,0 1 0,0-5 0,0-5 0,0-6 0,0 9 0,-6-17 0,-8 2 0,-9-12 0,-3-17 0,7-7 0,0 0 0,10-10 0,1 16 0,2 4 0,6 37 0,0 31 0,0-15 0,0 2 0,0 10 0,0 0 0,0 2 0,2 1 0,0-3 0,0 0 0,-1-2 0,0-2 0,1-4 0,1-3 0,0 25 0,2-11 0,-3-20 0,4-20 0,-9-38 0,-7-20 0,0-7 0,-9 3 0,8-17 0,6 28 0,0-3 0,1-5 0,0 0 0,0-3 0,-1-1 0,-1 1 0,1-2 0,2 1 0,0 1 0,-2 6 0,1 1 0,-1-27 0,0 4 0,5 25 0,0-2 0,7 31 0,0 13 0,8 26 0,-2 16 0,-3 18 0,-4-26 0,0 2 0,0 8 0,-2 2 0,2-4 0,-1 0 0,0 4 0,0-1 0,-2-10 0,0-1 0,-3 26 0,0-16 0,0-31 0,5-49 0,3-26 0,6-7 0,3-10 0,-5 19 0,0-5 0,2-4 0,1 1 0,-1 8 0,0-1 0,2 0 0,-1-1 0,2-1-99,0-5 1,2-2 0,-1-1-1,1 1 1,-1 1 0,0 3-1,-1 1 1,1 0 0,-1 1-1,0 0-11,0 0 1,1 0 0,0 1 0,-1 0-1,0 2 1,2-4 0,0 1 0,0 2-1,0 2-87,5-10 0,0 5 1,1 2-1,3-7 0,1 11-292,15 3 1,-7 25 488,-8 23 0,-1 53 0,-11-6 0,-4 9 0,-3 3 0,-3 8 0,0 5 0,-1-4 0,0 4 0,0 2 0,0 2 0,-2-10 0,1 2 0,-1 0 0,1 1 0,-1 0-99,1 6 1,0 0 0,0 1-1,-1 0 1,2 0 0,-1 2-1,0 0 1,1 0 0,-2 0-1,1 1 0,0-2 1,-1 1 0,-2-1-1,2 0 1,1 1 0,-1-3-1,1 0 1,0 0 0,0 0-1,0-1-11,-1-4 1,-1 2 0,1-2 0,0-1-1,0-2 1,2 7 0,0-2 0,0-2-1,0 0-136,-1-8 0,-1 0 0,2-1 0,-1-4 234,1 6 0,0-3 0,1-7 12,-1-3 0,2-16 0,2-29 0,-4-36 0,-4-22 0,1 3 0,-1-7 0,-1-5 0,1 1 0,0-4 0,0-4 0,-1-2 0,0 16 0,0-4 0,-1 0 0,1-2 0,0 0 0,0 0 0,0 1 0,0-2 0,0 1 0,1-1 0,-1 1 0,1-2-68,0-2 0,0-1 1,0 0-1,1 0 1,0 0-1,-1 0 0,1 4 1,0 1-1,1 0 1,0 0-1,-1 0 1,1 1 67,0 2 0,0-2 0,-1 2 0,1 0 0,0 1 0,2 2 0,-1-3 0,1 1 0,0 2 0,2 2 0,-2 2 0,5-22 0,1 5 0,-1 6 0,2-3 0,2 13 0,9 18 0,-10 78 0,-7 23 0,-2 16 0,-4-27 0,-1 4 0,-1 2 0,1 2 0,0 11 0,0 2 0,0 2 0,0 2 6,0-11 1,0 3-1,0 0 1,0 0 0,0 0-1,0 3 1,0 0-1,0 0 1,0 1 0,0-1-7,0 0 0,0-1 0,0 1 0,0-1 0,0 0 0,0 1 0,0-2 0,0 1 0,0-1 0,0 1 0,0-4 0,0 1 0,0-2 0,0 1 0,0-2 0,0 7 0,0-1 0,0-1 0,0-3-10,0-5 0,0-2 1,0-1-1,0-4 10,0 5 0,0-3 0,0-10 983,0 8-787,0-111 1,0 11-1,0-13 1,0-5 0,0-2-108,-1-2 0,1-3 1,0-4-1,0-1 0,1-1 1,-1 6-1,0-1 0,1 0 1,-1-2-1,1-1 1,0-1-161,0 6 1,-1-2 0,1-1 0,1 0-1,-1 0 1,1 0 0,0 0 0,1 4 0,1-1-1,0 0 1,0 1 0,1 0 0,1-1-1,-1 2-5,1-2 0,1 1 1,0-1-1,1 0 0,0 1 1,1 1-1,-1 0 1,2-4-1,-1 0 0,2 1 1,-1 0-1,1 3 0,1 0-34,1-6 1,1 1 0,1 2 0,0 2-1,0 3 1,2 0 0,0 1 0,1 5-1,3 8 437,13-16 1,4 20 0,22 29-260,-30 59 1,-7 26-1,-9-15 1,-3 7 0,0 6-1,-2 3-68,-1-8 0,-2 5 0,0 2 0,0 2 0,0 2 0,1-1 0,-1-5 0,0 1 0,-1 1 0,2 0 0,-1 2 0,0 0 0,-1 0-62,0-4 1,0 1-1,0 1 1,0 0-1,-1 1 1,1-1-1,0 0 1,0 0 0,0 0-1,0-1 1,0-1-1,1 1 1,-1 0-1,0 0 1,0 0-1,1 0-4,0 0 0,-1 1 1,0 0-1,0-1 1,1 1-1,-1-1 1,1 0-1,-1-2 1,1 5-1,0 0 1,0-1-1,0-1 1,1 1-1,-2-2 0,1 0-24,1 6 1,0 0-1,-1 0 1,0-2 0,1-2-1,-1-1 1,0-1 0,0-1-1,-1-2 1,1-3-1,-2-4-238,1 14 0,1-5 0,-2-8 277,0 7 0,-1-28 51,4-62 0,-1-16 0,0-15 0,0-5 0,0-2 0,0-3 0,0-5 0,0-1 0,-2 15 0,-1-1 0,0-1 0,0-1 0,0-2 0,-1-1 9,-1 2 1,0-1 0,0-2 0,0 1 0,-1-2 0,0 0-1,0 0 1,1 0 0,-1-1 0,1 1 0,-1-2 0,0 1 0,0 0-1,0-1-9,1-1 0,-1 0 0,0-1 0,0 1 0,0-1 0,0 1 0,-1-1 0,-1 4 0,1-1 0,-2 1 0,1 0 0,-1-1 0,0 1 0,0 0 0,-1 0 0,1-1 0,-1 0 0,1 0 0,-1 1 0,1 1 0,-1 2 0,1-3 0,-2 1 0,2 1 0,-1 1 0,0 1 0,0 2-197,2-5 0,-1 2 1,0 2-1,0 1 0,0 5 93,0-22 1,0 5 0,1 17-1,2 15 1,0 70 0,0 24 103,0 0 0,0 8 0,0 5 0,1-12 0,0 5 0,0 2 0,0 2 0,0 1 0,-1-1 0,1 2 0,-1 2 0,1 0 0,0 0 0,1 0 0,1 0 0,0-1 0,1 1 0,0 0 0,0 0 0,0 0 0,1-1 0,-2 2 0,2-1 0,-2 0 0,2 0 0,-2-2 0,3 10 0,-2 0 0,1-2 0,0-1 0,0 0 0,-1-5 0,0 0 0,0-1 0,-1-3 0,1-2 0,-1 2 0,-1-1 0,0-4 0,1-8 491,0 7 1,0-19-165,-3-30 1,0-55 0,0-35-188,0 20 0,0-6 1,0-4-1,0 5 1,0-4-1,0-2 1,0-3-223,0 16 0,0-4 0,0-1 0,0-1 0,0 0 0,0 1 0,0 0 0,0-2 0,0 1 0,0 1 0,0-2 0,0 1-8,0-1 1,0 0-1,0-1 1,0 1 0,0 1-1,0 0 1,0-7 0,0 0-1,0 1 1,0 1-1,0 1 83,0 7 1,0 0 0,0 2 0,0 1-1,0 3 203,0-18 1,0 4-1,0 6 1,2 1 0,2 16 130,6 28 1,1 59 0,1 32-206,-1-6 1,0 9 0,1 4 0,-4-19 0,1 2 0,0 3 0,0 1 0,1 1-131,-1 0 1,2 1 0,-1 3 0,1-1 0,0 1 0,0-1 0,-2-2 0,2 1 0,-1 0 0,0 0 0,1 0 0,-2-2 7,2-1 0,-2 0 0,1 0 0,0 0 0,-1-2 0,1 1 0,0 8 0,0 0 0,-1 0 0,0-2 0,-1-1 0,-2-5 0,-1-1 0,0-1 0,-1-2 0,1 0 0,-2 9 0,2-2 0,-2-1 0,0-2-78,-1-6 1,-1-2-1,0 0 1,0-4-1,0 6 1,-1-2-1,0-4 78,0 7 0,0-7 983,0-2-820,0-75 1,0-24 0,1 2 0,1-8 0,0-5 0,0-4-89,-1 8 1,1-4-1,-1-3 1,1-2 0,-1-1-1,2 0 1,-2 2-1,1-1 1,-1-1 0,0-1-1,2-1 1,-2-1 0,1 0-142,-1 1 0,0-2 1,0 0-1,0-1 1,1 0-1,-2 0 1,2 1-1,-1 0 1,1-4-1,0 1 1,-1-1-1,2 1 1,-2 1-1,1-1 0,0 2-16,-1 3 0,1 0 0,-1 0 0,1 2 0,-1 0 0,1 2 0,-2 1 0,3-12 0,-2 1 0,1 3 0,-1 3 0,1 3-164,0 1 0,1 1 0,-1 6 0,0 9 737,0-3 1,0 26-329,1 60 1,0 34 0,-2-7 0,-1 11 0,-2 6 0,1 2-120,1-19 1,0 3-1,-1 3 1,0 0 0,0 0-1,0 1 1,-1-7 0,0 1-1,1 1 1,-2-1 0,1 1-1,0 0 1,-1 0-116,0 3 1,0-1 0,-1 2 0,1-1-1,-1 0 1,0 0 0,1 0 0,0-3 0,0 1-1,-1-1 1,1 0 0,0 0 0,-1 0-1,2 0-11,-2 9 0,-1 1 0,2 0 0,-2-1 0,2 0 0,-2-1 0,1-1 0,1-1 0,0-1 0,-1 1 0,1-1 0,-1-1-8,1-4 1,0 0-1,-1 0 1,1-2 0,0 0-1,0-2 1,0 8 0,0-2-1,0-1 1,1-1-1,0-3 3,1 5 0,0-1 1,2-5-1,0-9 87,0 5 0,5-26 0,7-53 0,2-25 0,-1-3 0,-2-15 0,-1-4 0,1-3 0,-4 16 0,0-2 0,1-2 0,-1-1 0,-1-1 0,1-2 7,0-1 0,0-2 0,0-2 0,0-1 1,-1 0-1,1 0 0,-2 0 0,0 1 0,0 0 1,0 0-1,-1 0 0,1-1 0,-2 1 0,0-1-7,1-2 0,-1 0 0,-2 0 0,2 0 0,-1 0 0,0 2 0,1 0 0,-1-5 0,0 2 0,1 0 0,0 1 0,-1 2 0,-1 0 0,-1 5 0,0 2 0,0-1 0,0 3 0,-1 0 0,0 4 0,2-17 0,-1 1 0,1 7 0,-1 15 0,-1-2 0,0 94 0,0 36 0,0-20 0,0 7 0,0 5 0,0 3 0,0-12 0,0 4 0,0 2 0,0 0 0,0 2 0,0-1 0,-1 5 0,-1-1 0,2 1 0,-2 0 0,0 1 0,0 0 6,1-9 1,-1 2 0,0-1-1,-1 0 1,1 1 0,0-1 0,0 0-1,-1 0 1,2 1 0,-1 0 0,0-1-1,-1 1 1,0-1 0,1 0-7,-2 8 0,1 1 0,-2-1 0,1 0 0,0-1 0,0-2 0,0-4 0,0-1 0,0-1 0,0 0 0,0-2 0,-1 0 0,0 7 0,0-2 0,-1 0 0,0-3 0,0-3 0,-5 19 0,0-5 0,-1-7 0,-5 0 0,0-9 0,-4 10 0,7-112 0,10-1 0,3-11 0,-2 3 0,0-8 0,-1-5 0,1-2 0,0 8 0,-1-2 0,1-4 0,0-1 0,0-1 0,0 0 0,0 4 0,0-1 0,0-1 0,1 0 0,-1-2 0,1 0 0,0 0 10,0 3 0,0-1 0,2-1 0,-2 0 0,1 0 0,0 0 0,0 0 0,1 1 0,-2-5 0,1 0 0,0 1 0,0 0 0,0 0 0,1 2 0,-1-1-10,0 4 0,1 0 0,0 1 0,0-1 0,1 2 0,-1 1 0,0 2 0,0-12 0,0 1 0,0 2 0,0 4 0,0 1 0,0 0 0,0 2 0,0 5 0,0 4 0,0-24 0,0 21 0,0 37 0,0 67 0,-2 1 0,-2 12 0,0 3 0,0-3 0,-1 3 0,-1 3 0,2 2 0,0-6 0,-1 3 0,1 1 0,-1 2 0,0 1 55,0-5 0,0 3 0,-1 0 1,0 0-1,0 1 0,0-2 0,1-3 1,0-1-1,0 1 0,0-1 0,0-1 1,0 1-56,-1 9 0,0 1 0,1-2 0,-1 0 0,0-1 0,0-8 0,1 1 0,0-3 0,-1 0 0,1-1 0,-2 6 0,1 0 0,0-3 0,0-3 0,1 1 0,0-3 0,1-7 0,0 2 0,2-23 0,2-39 0,0-44 0,0 6 0,1-9 0,1-5 0,0 1 0,0-4 0,0-4 0,1-1 0,1 5 0,0-2 0,0-2 0,0-1 0,2-2 64,-2 6 0,2-2 0,-1-1 0,1-1 0,0 2 0,0-1 0,0 2 0,0-1 0,-1 0 0,1 1 0,0 1 0,-1-1-64,0 4 0,-1-2 0,1 1 0,0 1 0,-1 2 0,2 1 0,1-15 0,1 1 0,1 3 0,-1 3 0,-1 9 0,0 1 0,1 3 0,-1 5 0,4-30 0,4 28 0,-1 49 0,-7 37 0,-6 22 0,2 2 0,-2 7 0,0 5 0,-1-6 0,0 3 0,-1 4 0,1 0 14,-2-3 0,1 2 0,-1 1 0,-1 1 1,1 0-1,-2 0 0,1 1 0,-1 0 0,-1 0 1,0-1-15,-1 1 0,0-1 0,-1 1 0,0-2 0,-1-2 0,1-7 0,-1-1 0,1-1 0,-2-1 0,1-1 0,0 7 0,-1-1 0,1-1 0,0-5 0,-2 5 0,2-4 0,-1-10 0,-6 5 0,10-85 0,3-13 0,2-11 0,2 5 0,1-7 0,1-5 0,1-2 0,-1-2 0,2-3 0,0-4 0,0-1 0,0-1 0,-1 14 0,-1-1 0,1-1 0,-1-1 0,1 0 0,0-2 0,1-1-58,0 2 1,1-1 0,0-2 0,1-1 0,0 0 0,-1 1-1,1 0 1,-1 1 0,0-4 0,1 0 0,-1 0 0,0 2 0,0-1-1,1 1 1,0 1 57,-1 2 0,1 0 0,1 1 0,-1 0 0,1 1 0,-1 1 0,0 3 0,2-12 0,-1 2 0,0 2 0,1 2 0,0 4 0,3 1 0,0 4 0,1 3 0,0 3 0,9-28 0,0 33 0,8 93 0,-20-3 0,-4 10 0,-1 7 0,0 5 0,-2 6 0,0 4 0,0 3 0,-1-15 0,0 2 0,-1 2 0,0 0 0,0 2 0,0-1 0,0-6 0,-1 0 0,1 1 0,-1-1 0,-1 1 0,2 1 0,-1 0-71,-1 2 1,1 1 0,0 1 0,0-1-1,-1 1 1,1 0 0,-1-2 0,1-1 0,-1-1-1,0 0 1,0 0 0,0 0 0,0 0-1,1 0 66,-1 1 1,0 0 0,0 0 0,0 0 0,0 0 0,0-1-1,0-2 1,-1 5 0,1-1 0,0-1 0,0-1 0,0-1 0,-1 0 4,1 4 0,-1 2 0,0-3 0,0-2 0,0-3 0,-1 1 0,0-2 0,0-4 0,-1-7 0,0 10 0,-2-27 0,-1-49 0,4-29 0,4-16 0,-2 8 0,0-7 0,0-5 0,0-2 0,0 10 0,0-3 0,0-2 0,0-2 0,0 0 0,0-1 0,0-5 0,0-1 0,0-2 0,0-1 0,0 0 0,0 0 10,0 5 0,0 0 1,0-2-1,0 0 1,0 0-1,0 0 1,0 1-1,0 1 1,0 0-1,0 1 1,0-1-1,1 1 1,-1 1-1,1 0-10,-1-8 0,1 1 0,-1 0 0,1 1 0,1 1 0,-2 1 0,2 6 0,-1 1 0,0-1 0,0 3 0,0 1 0,1 1 0,1-16 0,2 1 0,-1 3 0,-1 5 0,-1-3 0,-1 4 0,4 12 0,15-3 0,-15 92 0,-2 31 0,0-17 0,1 8 0,0 3 0,-1 1 0,-1-4 0,0 2 0,0 1 0,-1 2 0,0 1 70,0-2 0,-1 2 0,0 0 0,-1 2 0,1 0 0,0 0 1,0-1-1,0 0 0,0 1 0,0 0 0,0 0 0,0-1-70,0 0 0,0 0 0,0-1 0,0 1 0,0-1 0,0 0 0,0 12 0,0-1 0,1-1 0,-1 0 0,0 0 0,1-4 0,0 1 0,0-1 0,0-1 0,1-1 0,-1 8 0,0-1 0,1-2 0,-1-1-116,2-4 1,-1-1 0,0-3 0,1-3 115,1 4 0,0-5 0,1-6 327,0-3 1,5-22 0,14-60-165,-6-22 1,-2-17 0,-6 15 0,-1-6 0,0-6 0,0-2-89,-2 9 1,0-3-1,1-2 1,-1-2 0,1 0-1,-2-1 1,0 8-1,0-2 1,-1 1 0,0-2-1,1 1 1,0-2 0,-1 0-147,1-5 1,-1-2 0,0 0 0,0-1-1,1 1 1,-1 0 0,1 1 0,0 6 0,0 0-1,0 0 1,1 0 0,-2 2 0,2-1-1,0 1-19,0-9 1,1 0-1,0 0 1,1 2 0,-1 2-1,0 2 1,1-1 0,1 2-1,0 3 1,-1 1-1,2 3-178,3-19 0,0 3 1,1 8 594,-2-6 1,5 23 0,7 44-83,-15 78 1,-7-24 0,-1 8 0,0 4-137,-2 1 0,0 3 0,0 4 0,0 1 1,0-8-1,0 1 0,0 2 0,0 0 1,0 2-200,0 5 1,0 1-1,0 0 1,0 2 0,0-1-1,0-11 1,0 0 0,0 0-1,0 1 1,0 0-1,0 0 8,0 2 0,-1-1 0,1 2 0,0-1 0,0 0 0,1 0 0,-1 0 0,0 0 0,0 0 0,0 1 0,0-2 0,1 1 26,-1-1 1,1 0-1,0 0 1,-1 0-1,2-2 1,-1 0-1,0 7 1,1-1-1,0-1 1,0-2-1,0-1-91,3 7 0,0-1 0,0-3 1,-1-4 146,2 5 0,-2-5 0,3-5 327,4 11 1,5-27 0,10-58-132,-5-27 1,-4-17-1,-5-4 1,-4-9 0,0-4-108,-1 16 0,0-5 1,0-1-1,0-3 0,-1 0 1,-2 7-1,0-2 0,-1 0 1,0-2-1,0 0 1,-1-1-172,1-5 0,0 0 0,-1-2 0,0 0 0,0 0 0,1 1 0,-2 1 0,1 0 0,0 0 0,-1 1 0,0 0 0,0 1-17,-1 2 1,0 1 0,0-1-1,0 2 1,0 1 0,0 3-1,0-16 1,0 3 0,0 2-1,0 4-155,0-9 0,0 4 1,0 14 1236,0-8-820,0 101 1,0 29 0,0-9 0,0 10 0,0 4 0,0 3-83,0-12 1,0 1 0,-1 3 0,1 2 0,0 0 0,1 1 0,-1 3 0,0 3 0,2-1 0,-1 1 0,-1 2 0,1 0-153,0-4 1,0 0 0,-1 2 0,1 0-1,0 0 1,0 0 0,-1-1 0,1-1 0,0-1-1,0-1 1,-1 1 0,1 0 0,0 0-1,-1 0-5,1 0 0,-1 2 1,-1 0-1,1 0 0,0-1 1,0 0-1,0-3 1,1 4-1,-1 0 0,1-1 1,0-2-1,0-1 0,0-1-121,0 6 0,-1 0 1,1-3-1,0-2 0,0-4 92,3 16 1,0-4 0,0-13 0,-2-10-1,4-24 105,8-50 0,-6-16 0,-5-16 0,1-4 0,0-3 0,0-6 0,-1-3 0,0-3 0,-1 12 0,0-1 0,-1-3 0,0-1 0,1-2 0,-2 0-62,1 7 1,0-2-1,0 0 1,-1-3-1,0 1 1,1-1-1,0 1 1,0 0 0,-1 0-1,1 0 1,0 0-1,-1-1 1,1 1-1,0-1 1,0 1-1,-1-1 60,1-1 1,0 0 0,0 0 0,-1 0-1,0 0 1,1 0 0,0 2 0,0-1-1,0-5 1,1 2 0,-1-1 0,1 0-1,0 2 1,-1 0 0,1 2 1,-1-5 0,1 1 0,0 0 0,-1 2 0,1 2 0,-1 2 0,2 0 0,-1 2 0,0 1 0,0 5 0,1 3 0,-1-8 0,1 5 0,2 6 0,0-7 0,2 25 0,6 70 0,-3 12 0,0 13 0,-4-8 0,1 6 0,1 5 0,-2 3 0,0-1 0,0 4 0,-1 2 0,1 2 0,0 1 0,-1-8 0,1 3 0,0 0 0,0 0 0,0 2 0,0 1-18,0-6 1,0 2-1,0 0 1,1 1-1,0 0 1,-2 0-1,2 0 1,-1 1-1,0 0 1,1 0 0,-2 1-1,2 0 1,-1-1-1,0 1 18,1 0 0,-1 1 0,-1-1 0,2 0 0,-1 1 0,0-1 0,1-1 0,-1-3 0,0-1 0,1 1 0,-1-1 0,0-1 0,1 1 0,0-1 0,-1-2 0,1 0 0,0-1 0,0 1 0,0-3 0,0 1 0,0-3 0,2 14 0,-1-2 0,1-1 0,0-3 0,1 0-103,2 8 1,0-2 0,1-3 0,-1-3 102,-2 4 0,-1-5 0,3-9 327,5-3 1,0-24 0,-7-34-83,0-64 1,-8 17 0,-2-9 0,0-4-137,1 3 0,0-3 0,-1-2 0,-2-3 1,1 5-1,-1-2 0,-2-3 0,1 0 1,-1-1-192,1 1 0,-1-1 0,0-2 0,0 0 0,-1 0 0,1 0 0,0 4 0,-2 0 0,1 0 0,0-1 0,0 2 0,0-1 3,-1 1 0,1-1 0,-1-1 0,1 2 0,-1 1 0,0 1 0,0-3 0,-1 0 0,1 2 0,0 2 0,0 2 79,2-4 0,0 0 0,1 5 0,0 3 491,-4-28 1,3 27-1,4 52 1,0 72-329,-1-3 1,2 14 0,0-15 0,2 9 0,0 3 0,1 4-94,-1-12 0,0 5 0,1 0 0,0 4 1,1 0-1,0 1 0,-1-12 0,1 0 0,0 1 1,0 2-1,1-1 0,0 2 0,0 0 1,1 1-126,-1-1 0,1 2 1,0 0-1,1 1 0,0 0 1,0 0-1,0 1 1,0-2-1,-1 0 0,0-4 1,-1 1-1,1-1 1,0 0-1,-1 0 0,1 0 1,-1-1-1,1 0 0,0-2-16,0 6 1,1 0 0,-1-1 0,0 0-1,1-1 1,-1 0 0,0-2 0,-1-1 0,1 10-1,0 0 1,-2-3 0,1 0 0,-1-3-1,1-1-126,0-3 0,0-2 1,0-1-1,0-4 0,-1-2 95,0 14 0,-1-6 0,0-9 0,2 17 0,-6-91 102,0-51 0,0 23 0,-1-9 0,0-5 0,0-3 0,0 8 0,0-2 0,0-3 0,0-1 0,-2-2 0,0-1 0,0 1 0,-2-1 0,1-2 0,-1-1 0,-1 0 0,0-2 0,0-1-55,0 9 0,0 0 1,0-2-1,0-1 0,-1 0 1,0-1-1,1 0 1,-2 1-1,2 0 0,0 0 1,-1 0-1,0 0 1,1 0-1,-1-1 0,0 1 1,1 0-1,-1 0 0,0 0 44,0-8 0,0 0 0,-2 0 0,2 1 0,0-1 0,-1 2 0,2 0 0,0 1 0,-1-4 1,1 1-1,0 1 0,1 0 0,1 3 0,-2-1 0,2 1 11,0-2 0,1-1 0,0 2 0,0 1 0,0 2 0,0 2 0,1-1 0,-1 1 0,1 1 0,1 7 0,-1 7 0,2-12 0,0 18 0,0 27 0,0 48 0,-1 38 0,1 3 0,-1-11 0,0 2 0,-1 3 0,1 4 0,1-1 0,-1 4 0,1 1 0,0 3 0,-1 2 6,1-11 1,-1 2 0,1 2-1,-1 2 1,0 0 0,0-1 0,1 0-1,-1 1 1,1 0 0,-1-1 0,1 1-1,0 0 1,0 0 0,0 1-7,0-8 0,0 0 0,0 1 0,0-1 0,0 1 0,0-1 0,0 1 0,0-2 0,0 9 0,0 0 0,0-2 0,0 1 0,0 0 0,0-2 0,0 2 0,0-4 0,0 1 0,0 0 0,0-1 0,0 0 0,0-1 0,0-1 0,0 5 0,0-2 0,0 0 0,1-1 0,-1-1 0,1-1-150,-1 2 0,1 0 1,0-2-1,0-2 1,0-3 149,1 3 0,-2-3 0,2-5 0,2-7 491,6 7 1,2-25-247,3-58 1,-5-24 0,-4-21 0,0-5-157,-3 20 0,0-3 1,0-4-1,-1-1 0,1-3 1,-1-1-1,-1-2 0,1-3 1,-1-2-1,0-1 1,0-1-148,0 11 0,-1-3 0,1-1 0,0 0 0,-1-1 1,1 0-1,-1-1 0,1 1 0,-1 6 0,0-1 0,0 0 1,1 1-1,-1-1 0,-1-1 0,1 1 0,0-1 0,0 1 0,-1-2 0,1 0 0,-1 0 0,1 0 0,0 0 1,-1 0-1,0 1 0,1 0 0,-1 0 0,0-3 0,0 0 1,1 0-1,-1 0 0,0 2 0,0-1 0,1 1 0,-2 0 126,1-6 1,0-1 0,-1 1-1,1 0 1,-1 2 0,1 2-1,0 2 1,-1-10 0,1 2-1,-1 3 1,1 3 0,1 5-69,-1-13 0,1 7 0,1 8 302,-1-10 0,0 33 1,0 64-303,0 48 0,0-17 0,0 10 0,0 4 0,0-4 0,0 4 0,0 2 0,0 4 0,0-16 0,0 2 0,0 1 0,0 3 0,0 0 0,0 1-71,0-1 1,0 3 0,0 0 0,0 1-1,0 1 1,0-1 0,0 0 0,0 0 0,0 1-1,0 0 1,0 0 0,0 0 0,0 0-1,0 0 0,0 2 1,0-1 0,0 1 0,0 1-1,0-2 1,0 1 0,0 0 0,0-3 0,0 1-1,0-1 1,0 0 0,0 0 0,0 0-1,0 0-5,0-2 0,-1 0 1,1 0-1,0 0 0,0-1 1,0 0-1,1-3 1,-1 4-1,1 0 0,0-2 1,0-1-1,0-2 0,1 0 321,0 16 1,0-3 0,0-1 0,1-7 81,1 1 1,0-5 0,1-9-1,5-1 1,1-24 0,0-43-83,4-49 1,-7 15 0,1-9 0,0-4-137,-2 1 0,1-3 0,-1-5 0,0-2 1,-1 2-1,0-3 0,0-3 0,0-2 1,-1-1-181,-2 12 1,-1-1 0,1-1 0,-2-2-1,1 0 1,0 0 0,-1 1 0,1-2 0,-1 1-1,0 0 1,0 0 0,0-1 0,1 1-1,-2-2-5,1 0 0,0-2 1,0 1-1,-1-1 0,1 1 1,0 1-1,-1 2 1,1-7-1,-1 2 0,0 1 1,0 1-1,0 1 0,0 0-88,1 6 0,-1 1 0,0 1 0,0 0 0,-1 4 0,1 1 409,0-10 1,0 1 0,0 7 0,0 9 81,0-1 1,0 25 0,0 93-206,0-12 1,0 11 0,0 5 0,0-12 0,0 4 0,0 4 0,0 2 0,0 2-102,0-7 1,0 1-1,0 4 1,0 0-1,0 0 1,0 1-1,0 0 1,0 2 0,0 0-1,0 0 1,0 1-1,0 1 1,0 0-1,0 0-83,0-6 1,0 0-1,0 1 1,0 1-1,0 0 1,0 0-1,0-1 1,0 0 0,0 1-1,0 0 1,0-1-1,0 1 1,0 0-1,0 0 1,0-1-1,0 0-4,0-2 0,0 1 1,0-1-1,0 0 1,0 0-1,0 0 1,0-1-1,0 0 1,1 6-1,0 0 1,0 0-1,0 0 1,1-1-1,-1-2 0,0 0-24,2 3 1,-1 0-1,-1-3 1,2 0 0,0-1-1,0-1 1,1 4 0,0-1-1,2-2 1,-1-1-1,1-4-156,0 4 0,1-2 0,0-4 0,1-4 173,1 1 1,-1-4 0,1-10 0,9 11 563,-4-69 1,2-55-329,-12 2 1,-2-9 0,0 21 0,0-3 0,1-4 0,-1-2-75,0 0 0,-2-4 1,1-1-1,0-2 0,0 0 1,-1 7-1,2-1 0,-1 0 1,-1-1-1,1-1 1,0-1-161,-1 5 1,0-1 0,0 0 0,0-2-1,0 1 1,0 0 0,0 0 0,-2 2 0,1-1-1,-1 2 1,0-1 0,0 0 0,0 0-1,-1-1-5,1 0 0,-1 0 1,1-1-1,-1 0 0,0 1 1,0 1-1,0 2 1,0-3-1,0 0 0,0 2 1,0 0-1,0 2 0,1 1-51,-1-4 0,0 1 0,0 0 1,0 4-1,0 4 454,0-20 1,0 5 0,1 24-1,2 28 1,0 57 0,-2 34-219,1-18 0,1 7 0,-2 4 0,1 2 1,-1-3-1,1 1 0,-1 3 0,1 1 1,-1 3-181,0-11 1,0 1 0,0 2 0,-1 1-1,1 1 1,0-2 0,0 1 0,0-1 0,2 0-1,-2 0 1,1 0 0,0 0 0,0 1-1,0 0 0,0 2 1,0 0 0,0 1 0,1-1-1,-1 1 1,1-1 0,-1 0 0,0-3 0,1 0-1,0 0 1,0-1 0,0 1 0,0-1-1,0 0 56,0 10 0,0 0 1,0 1-1,0-2 0,0-1 1,0-1-1,0-6 1,0-1-1,0-2 0,0 0 1,0-1-1,0-1-88,0 5 1,-1-2 0,1 0-1,0-2 1,1-4 0,0 19-1,1-5 1,-1-6 102,1 3 0,1-10 0,7 3 983,-5-70-656,6-40 1,-9-7 0,-2-10-188,1 9 0,1-4 1,-1-4-1,1-1 1,-2-4-1,0-3 1,0-2-223,0 16 0,0-3 0,0-1 0,0-1 0,0 0 0,0 0 0,0-3 0,-1-1 0,1 0 0,-2-1 0,2-1 0,-2 1 0,1-3 0,-2 0 0,1-1 0,-1-1 0,0 2 0,1 0 0,-1 5 0,1 0 0,0-1 0,-1 2 0,0-1 0,0 2 15,-2 0 1,1 0 0,-1 1-1,0 0 1,-1 1 0,2 2 0,-1-2-1,0 0 1,1 2 0,0 2-1,1 3 230,-1-20 1,1 4 0,0 12 0,-1 9 0,1 25 0,3 75-1,0 6 1,0 13 0,0-10 0,0 5 0,0 6 0,0 0-75,0-3 0,0 3 1,0 1-1,0 1 0,0 1 1,0-8-1,0 0 0,0 2 1,0 0-1,0 0 1,0 1-172,0 2 0,0 1 0,0 0 0,0 0 0,0 1 0,0-1 0,1-1 0,-1 0 0,1 0 0,0 0 0,-1 0 0,1 0 40,0-4 1,0 1-1,1 0 1,-1 0-1,1-2 1,1 0-1,0 6 1,0 0-1,1-1 1,1-1 0,0-2 41,3 4 0,0-1 0,1-2 0,0-4 0,2 7 0,0-4 0,-1-5 0,3 8 0,-1-8 0,8 8 0,-12-54 491,-2-39 1,-5-26-296,-1 10 1,0-7-1,0 1 1,0-4 0,0-4-57,1-12 0,-1-6 1,-1-2-1,-1 8 1,-3-1-1,1-3 1,-1-1-240,0 8 1,0-3 0,-1 0-1,0 0 1,-1-1 0,0-1-1,-1-1 1,-1-1 0,0 2-1,0-1 0,-2-1 1,0 0 0,-1 0-1,0 1 1,0 0 0,1 4-1,1 0 1,-1 0 0,0 2-1,1 1 76,-1-11 1,0 2 0,0 1 0,0 4-1,-1-7 1,1 5 0,1 6 513,2-1 1,1 10 491,-1-5-738,4 87 1,1 21 0,3 10 0,0 8-124,0-13 1,0 5 0,0 4 0,0-1 0,0 7 0,0 2 0,0 2 0,0 1-222,0-5 1,0 1 0,0 1-1,0 1 1,0-2 0,0 0-1,0-1 1,0 1 0,0-1-1,0-2-98,0-5 0,0-1 1,0-1-1,0-1 0,0-2 33,0 7 0,0 0 0,0-5 0,0-10 0,2 0 0,2-18 87,1-27 1,-1-65 76,-3 4 0,-2-8 0,1 6 0,0-4 0,0-4 0,0 3 0,1-4 0,-1-2 0,-1-2 0,1 9 0,-2 0 0,1-2 0,-2-1 0,1-1 11,0-6 0,-1-1 0,0-1 0,0 0 0,0 1 0,0 1 0,1 1 0,-1-1 0,1 2 0,-1 1-11,0 2 0,0 1 0,0 0 0,0 2 0,1 3 0,-1-4 0,1 2 0,-1 3 0,3 3 0,-1-2 0,1 4 0,1 10 0,-1-5 0,0 80 0,0 27 0,0 3 0,0 10 0,1 4 0,0-4 0,0 4 0,0 2 0,1-1 0,0-14 0,1 0 0,0 0 0,0 1 0,0 1 82,2 2 1,-1 1 0,1 1 0,1-2 0,-1 0 0,-1 7 0,1-1 0,-2-1 0,2-2-83,0-4 0,-1-1 0,1-2 0,1-3 0,-1 7 0,0-2 0,2-6 0,5 10 0,0-8 0,-5-19 0,1-6 0,4-6 0,-9-54 327,1-32 1,0 18 0,0-4-132,1-11 1,0-6-1,-1 9 1,1-2 0,-2-4-34,3-9 1,-2-4 0,1 1 0,0-1 0,0-1 0,1-1-197,0 0 1,1-1 0,0 4 0,-2 16 0,0 2 0,1 4 32,3-11 0,1 7 491,0-4 1,7 80-247,-3 48 1,-5-15 0,0 11 0,-1 3-139,0-5 0,-1 4 1,0 1-1,1 2 1,-2-8-1,0 1 0,2 2 1,-2 0-1,1 0-206,1 5 1,0 1 0,-1 1-1,1-2 1,0 0 0,-1-9-1,0 0 1,1-1 0,-2-2-1,1 0-42,0 7 1,1-2-1,-2-1 1,3-3-1,-1 6 1,2-4-1,0-3-105,4 10 0,1-7 0,-4-18 0,3-8-17,9-4 1,-11-21 262,-2-28 0,-6-27 0,-1 6 0,-1-5 0,-1-24 0,0-7 0,1 12 0,0-2 0,-2-4 0,-1 7 0,-3-2 0,0-2 0,-1 0-99,0 5 1,0 0 0,-1-1-1,0-1 1,-1 0 0,0 1-1,0-1 1,-1 1 0,0-1-1,-1 0-11,0-1 1,0-1 0,-2 1 0,2 0-1,-1 2 1,0-7 0,-1 1 0,1 1-1,1 4 47,0-10 0,1 4 1,1 3 62,-1-9 0,1 14 0,1 27 0,6 46 0,0 24 0,0 28 0,0-24 0,0 5 0,0 23 0,0 6 0,0-13 0,0 5 0,0 0 0,0-14 0,0 2 0,0-1 0,0 1 122,0 5 1,0 0 0,0 0 0,0-1 0,0-5 0,0 1 0,0-2 0,0 0-82,0 16 1,0 0-1,0-5 1,0 8-1,0-7-41,0-16 0,0-10 0,0-7 0,0-78 0,0 6 0,0-6 0,0-13 0,0-5 0,0-2 0,0-2 0,0 15 0,0 0 0,0-3 163,0-6 1,0-2 0,0 0 0,0 3 0,0 0 0,0 1 23,0 0 0,0 1 1,0 2-1,0-13 1,0 3-188,0 14 0,0 6 0,-6-10 0,4 53 0,-3 36 0,3 22 0,2-16 0,0 3 0,-2 1 0,0 1 0,0 5 0,-1 2 0,-2 10 0,0 5 73,3-15 0,0 4 1,1 0-1,0 4 0,-1 1 1,1 1-74,0 5 0,2 2 0,-1-2 0,0-7 0,0-2 0,0-1 0,0 18 0,0-5 0,0-15 0,0-10 0,0-12 0,0-53 0,0-16 0,0-26 0,0-9 0,0 28 0,0-1 0,0-5 0,0-2 0,0-4 0,0-1 0,0 6 0,0 0 491,0 3 1,0 3-185,0-26-307,0 59 0,0 39 0,0 25 0,0-7 0,-1 7 0,2 2 0,0 14 0,1 3 0,1 3 0,-1-13 0,0 2 0,0 1 0,2 0 0,0 3 0,1 1 0,1 1 0,0 1-99,-1-7 1,1 3 0,0-1-1,0 1 1,-1-2 0,1-5-1,-2 0 1,0 0 0,0-1-1,1-1 11,1 10 1,0 1 0,1-3 0,-2-3 0,1 3 0,-1-3 0,0-5 87,0 0 0,0-11 0,1-11 0,-6-42 0,0-43 0,0-18 0,0 25 0,0-3 0,-1-11 0,-1-2 0,-2-12 0,-2 0 0,2 2 0,-3 2 0,-4-1 0,-2 4 0,5 11 0,-1 4 0,-11-20 0,4 23 0,8 50 0,3 19 0,3 13 0,2 8 491,0 3 1,0-7-1,0 2 1,0-8-1,0 4 1,0-8-304,0 7 0,0-1-188,0 17 0,0 16 0,0-30 0,0 2 0,0 7 0,0 2 0,0 4 0,0 1 0,0 6 0,0 3-164,0-14 0,0 1 0,0 0 0,0 1 0,0-1 0,0 2 120,0 3 0,0-1 1,0 1-1,0-3 1,0-1-1,0 0 44,0-1 0,1-1 0,-2 0 0,0-1 0,-1-1 0,1 1 0,-1 0 0,0 0 0,1-1 0,-2 24 0,-1-1 0,2-2 0,0 1 0,1-2 0,0 1 0,-2 0 0,1 1 0,1 0 0,-1 0 0,1-18 0,-2 1 0,2-1 0,0 0 0,0 0 0,0 1 0,-2 0 0,-1 0 0,1 2 0,1 1 0,1 2 0,-1 0 0,-1-2 0,0-1 0,0 0 0,1 0 0,1-1 0,-1 0 0,-1-3 0,0-1 0,0 0 0,-2 19 0,-1-2-18,0-6 0,-2-2 0,2-9 0,-1-1 18,2-5 0,0-4 0,-7 14 0,-9-28 0,-3-52 0,-10-24 0,16 8 0,0-6 0,-3-8 0,-1-6 0,2 5 0,0-4 0,-3-2-123,1 6 0,-1-2 0,0-1 0,-1-1 0,2-1 0,0 0 0,0-2 0,0-1 0,-2-4 0,-1-1 0,0-1 0,2 2 0,3 6 0,0 0 0,2 0 0,-1 2-17,2 2 1,-1 0 0,1 1 0,1 3 0,0-7 0,1 2 0,0 5 630,-2-5 1,0 7-425,-7-14-35,16 60 1,-4 22-33,8 13 0,-3 24 0,5-16 0,0 3 0,-2 9 0,0 2 0,-4 11 0,1 1 0,2 4 0,2 0-167,0 0 0,1 1 0,2-19 0,-1 1 0,1-1 167,-1 1 0,1 0 0,1 0 0,-1 23 0,0-1 0,0-3 0,0-3 0,0-10 0,0-2 983,0 18 0,0-54-738,-2-49 1,-3-22 0,-3-5 0,-2-6-239,0 5 0,-1-3 1,-2-1-1,0-1 0,-1-1 1,-2-1-149,-3-4 1,-1 0-1,1-2 1,4 16-1,1-1 1,0 0-1,1 0 0,-1 0 1,1-1-1,-1 1 1,2 2-1,-3-7 1,1 1-1,1 4-40,-2-12 1,1 12 180,-2 22 0,10 62 0,3 25 0,6 17 0,2-12 0,4 6 0,2 6 0,1 1 0,-4-11 0,2 2 0,0 2 0,2 2 0,-1-1 0,0 0 0,1 4 0,1-1 0,-1 1 0,2 0 0,0 1 0,0-1-90,1 2 1,2 1-1,0 0 1,-1 0 0,0-2-1,0-1 1,-1 4 0,0-1-1,-1-2 1,0-2-1,-1-2-156,-2 1 0,0-2 0,0-4 0,-1-3 152,1-1 0,0-4 0,-3-7 0,1 9 1,-5-88-91,-3 0 1,0-7-1,-1-24 1,0-7 183,0 12 0,0-3 0,0-2 0,-1 5 0,1-2 0,-1-1 0,0-2 0,-1-7 0,-1-1 0,1-2 0,-1 1 0,1 10 0,0 1 0,0-2 0,0 1 0,-1-1-71,-2 1 1,1-1 0,-1 0 0,-1 0 0,1 1 0,2 3 0,-1-1 0,1 2 0,-1 0-1,1 0 71,-2-11 0,0-1 0,0 3 0,0 1 0,2-8 0,0 3 0,0 3 0,1 17 0,0 3 0,1 4 0,0-3 0,0 11 0,1 18 0,0 78 0,0-8 0,0 6 0,1-2 0,-1 3 0,1 2 0,-1 6 0,2 3 0,1 1 0,4 4 0,1-1 0,3 2 140,-2-14 0,0 0 1,2 0-1,-2-4 1,3 10-1,1-4 1,-2-4 186,0 4 1,2-8 0,6 7 472,-14-66-800,0-48 0,-6 3 0,-3-10 0,-1-5 0,0 1 0,-2-2 0,-1-5 0,-1-4 0,0 11 0,-1-3 0,-1-3 0,-1-2 0,-1-1 0,-1-2-52,2 14 0,0 0 0,-2-2 1,1-1-1,-2-1 0,1-1 0,0 0 1,0-1-1,1 0 0,1 2 0,0-1 1,0-1-1,0 0 0,0 0 0,1-1 1,-1-1-1,0 0 0,1 0 0,0-1 9,0 2 0,0-1 0,0 0 1,0-1-1,1 0 0,-1 0 0,1-1 1,-1 0-1,1 0 0,0-1 0,0 0 1,0 3-1,1 0 0,0-1 0,-1 0 1,1 0-1,1 0 0,-1-1 0,0 0 1,1 0-1,-1 0 0,1 0 0,0-1 5,0 5 0,1-1 0,-1-1 0,2 1 0,-2-1 1,2 0-1,-1 1 0,0-2 0,1 1 0,0 1 1,0-2-1,0 1 0,0 0 0,0-1 0,0 0 1,0 0-1,1 0 0,0 0 0,0 0 0,0-1 1,0 1-1,0 0 0,1-1 0,-2 1 0,2-1 0,0 0 0,-1-1 0,1 0 0,0-1 0,0 0 0,0 1 1,0-1-1,0 0 0,1 1 0,0-2 0,-1 2 1,1 0-1,-1 0 0,1 0 0,1 3 0,-1-1 1,0 0-1,0 1 0,0 0 0,1-1 0,0 2 1,0-1-1,-1 0 0,1 0 0,-1 1 0,1 0 0,0 0-7,0-4 0,0 1 0,-1-1 1,1 1-1,1 0 0,-2 0 1,1 1-1,0-1 0,0 1 1,0 1-1,1 0 0,-1 1 1,0-7-1,1-1 0,-2 2 1,2 0-1,-1 0 0,1 1 1,-1 1-1,2 1 0,-2 0 0,2 2-26,-1-8 1,1 0 0,0 1 0,0 1-1,0 2 1,1 0 0,-1 3 0,0 1 0,0-5-1,0 1 1,0 1 0,0 3 0,1 2-1,-1 3-175,1-13 0,0 3 0,1 4 0,-1 6-82,1 2 0,-1 6 0,4 12 658,9 1 1,-6 63-331,-2 38 0,-5-1 0,-1 9 0,0-4 0,0 4 0,0 5 0,1-15 0,0 2 0,0 3 0,0 3 0,0 1 81,-1 2 1,1 3 0,0 1 0,0 2 0,-1-1 0,2 0 0,0-4 0,1 0 0,0 0 0,0-1 0,1 1 0,-2-1-75,1 2 0,0 0 0,1 0 0,-1-1 0,0-2 0,1-1 1,-1 4-1,2-1 0,-1-2 0,0-1 0,0-2-7,2 5 0,0 0 0,1-4 0,-1-4 245,-2 0 1,1-5 0,4-12 0,15-3 81,-10-73 1,-4-2 0,-2-7-165,1-20 1,1-11 0,-1 10 0,0-6 0,0-6 0,1-4-99,-2 22 1,1-3-1,0-2 1,0-1-1,1-2 1,0-1-1,-2-1 1,1 2-1,-1-3 1,0 0-1,-1-2 1,1 0-1,0-2 1,-1 0 0,1-1-118,-2 7 0,0-1 0,0-1 1,0-2-1,-1 1 0,1-1 0,-1 0 1,1 1-1,0 0 0,0 2 0,0-4 1,0 0-1,0 0 0,1 1 0,0 1 1,-1-1-1,0 2 0,1-1 0,0 2-19,0-5 1,0 1 0,0 0 0,0 1-1,1 0 1,-1 2 0,1 0 0,-1 2 0,1-11-1,0 2 1,0 0 0,0 2 0,1 2-1,-1 3-126,1 0 0,-1 1 1,1 3-1,0 3 0,0 2 71,3-15 0,0 6 0,1 7 0,-1 6 1,2 17 125,5 28 491,-6 39 1,-13 42-296,0-21 1,0 6-1,0 7 1,0 7 0,0 5-99,0-8 0,0 3 0,0 3 1,0 2-1,0-16 0,2 1 1,-1 2-1,1 2 0,-1 0 1,1 0-181,0 7 0,0 1 0,0 1 0,1 1 0,0-1 0,0-2 0,0 0 0,-1-1 0,2-1 0,-1 0 0,2 0 0,-2-1-17,2-4 1,-1 0 0,1 1-1,0-2 1,0-2 0,0-1-1,2 15 1,-1-1 0,2-4-1,-2-3-199,3 1 0,-1-5 1,0-6 624,1 5 1,3-16 0,7-25 163,1-35 1,2-30-296,-10 7 1,0-8-1,0-5 1,1-7 0,1-4-88,0 3 0,0-4 0,1-2 0,-1-2 1,-1 7-1,-1-1 0,1-1 0,-1-2 1,0-2-200,-1 4 1,-1-3-1,0 0 1,1 0 0,-1 0-1,0 0 1,3-9 0,0 0-1,-1 0 1,0 2-1,0-1-20,-2 2 1,1 0 0,-2 1 0,0 1-1,0 2 1,0-5 0,0 2 0,0 2-1,-1 3 25,1-6 0,-1 4 1,0 10 84,-4 8 0,3 22 0,4 41 0,-7 38 0,-3 20 0,1-16 0,-1 7 0,1 5 0,-1 2 0,0-12 0,0 1 0,-1 4 0,1 0 0,0 3 0,0 0 0,1 0 0,-1 1 0,1 3 0,0-1 0,0 2 0,0 1 0,0 1-62,0-4 1,1 3-1,-1 0 1,0 1-1,1 1 1,0-1-1,-1-1 1,1-2 0,-2-3-1,1-2 1,0 1-1,-1-1 1,2-1-1,-2 0 1,0-1-1,0-1 56,1 11 0,-2-1 0,1-1 0,0-2 0,0-1 0,-1-2 1,0-2-1,1-1 0,-1-2 0,0-3 0,1-2 6,-1 14 0,0-4 0,0-8 0,0 7 0,0-14 0,0-23 0,0-60 0,0-34 0,0 14 0,1-8 0,-1-5 0,1 6 0,1-4 0,-1-3 0,0-1 0,0 1 0,-1-3 0,0-1 0,0-3 0,1 0-62,-1 11 0,1-1 0,0-2 1,-1 0-1,1-2 0,0 2 1,-1 1-1,1-11 0,-1 1 1,1 1-1,-1-1 0,0 0 1,0 0 61,0 9 0,0 0 0,0-1 0,0 2 0,0-2 0,0 3 0,0 1 0,0-3 0,0 0 0,0 1 0,0 2 0,0 0 0,0 1 0,0-3 0,0 0 0,0 2 0,0 1 0,0 4 0,0-19 0,0 6 0,0 8 0,-1 5 0,2 27 0,4 44 0,0 57 0,-2-18 0,-1 6 0,-2-13 0,0 2 0,0 5 0,0 8 0,0 7 0,0 3 0,0 3 28,0-14 1,0 3-1,0 1 1,0 1 0,0 2-1,0 0 1,0-6 0,0 0-1,0 1 1,0 2 0,0-1-1,0 1 1,0 1-29,0 4 0,0 2 0,0 1 0,0 0 0,0-1 0,0 0 0,0-2 0,0 3 0,0 1 0,0-3 0,0 0 0,0-1 0,0-1 0,0 4 0,0 0 0,0-2 0,0-2 0,0-2 0,0 3 0,0-1 0,0-4 0,0-2-286,0 0 1,0-3 0,0-5 285,0 5 0,0-12 0,0-17 0,-2-56 327,-3-31 1,1-8 0,0-12-188,0 14 0,-1-4 1,0-4-1,0 4 1,0-4-1,-1-3 1,0-1-52,2 4 0,0-3 1,-2-1-1,2-1 0,-1 0 1,0 11-1,0-1 0,1 0 1,-1 0-1,-1 0 1,1-1-180,0 0 1,-1-2-1,0 1 1,0-1 0,1 2-1,0 1 1,0-7 0,0 1-1,0 2 1,1 0-1,-1 2-51,-1-7 1,-1 1-1,1 2 1,0 4-1,2-3 1,0 3-1,1 6-55,0-6 0,2 8 1179,-2-1-492,3 81 1,0 44-329,0-14 1,0 9 0,0-2 0,0 7 0,0 5 0,0 3-89,0-13 1,0 3-1,0 2 1,0 2 0,0 1-1,0 0 1,1 1-1,0 1 1,0 1 0,0 2-1,0 1 1,0 1 0,0 0-134,0-9 0,0 1 0,0 2 0,1 1 0,-2-1 1,2 0-1,-1 0 0,0-1 0,0-1 0,0 1 0,0-1 1,0 0-1,0 0 0,0-1 0,0-1 0,0-1 0,0-1-24,0 3 0,1-1 0,-1 0 0,1-1 0,-1-2 0,1 0 0,-2-1 0,1 13 0,0-1 0,0-1 0,-1-2 0,1-4-164,0 1 0,0-3 0,1-3 0,-1-2 288,-1 7 0,1-3 0,-1-8-42,0 1 0,0-25 0,0-38 0,1-28 0,-1-21 0,1-6 0,0 0 0,1-5 0,-1-5 0,0-2 0,-1 12 0,0-2 0,0-2 0,0-3 0,1 0 0,-1-2-62,1 9 1,0-2-1,-1-1 1,0-1-1,1-1 1,0 0-1,0-1 1,-1 1 0,0-3-1,1-1 1,-1 0-1,0-1 1,0 0-1,1 0 1,-1-1-1,0 1 4,0 6 0,0 0 0,0 1 0,0-2 0,0 1 1,0-1-1,0 1 0,0 1 0,0-1 0,0-5 0,0-1 1,0 1-1,1 0 0,-1 1 0,0-1 0,0 2 0,0-1-18,1-5 0,-1-1 1,1 2-1,0 0 0,-1 1 1,1 0-1,1 1 1,-2-2-1,1-1 0,0 2 1,1 1-1,-1 1 0,1 2-121,1-5 0,-1 2 1,1 0-1,0 3 0,1 3 360,0 0 1,1 1 0,0 5 0,1 9 0,3-10 0,4 27 81,10 48 1,-13 23 0,-7 17 0,-1 6-200,0 3 0,0 6 0,-1 4 1,-1 2-1,0-14 0,1 1 0,-1 2 1,0 2-1,0 1 0,1 0-117,-1-3 1,0 2 0,0 0 0,0 2-1,0 0 1,0 0 0,0 0 0,0 2 0,0-1-1,0 2 1,0-1 0,0 1 0,0-1-1,0 0 0,0-1 1,0-1 0,0 0 0,0 1-1,0-1 1,0 0 0,0 0 0,0 0 0,0 1-1,0-1 1,0 1 0,0-1 0,0 1-1,0-1 0,0 2 1,0 1 0,-1 0 0,1 0-1,0-1 1,0 0 0,1 0 0,-1-2 0,0 0-1,1 0 1,-1-1 0,0 1 0,1-1-1,0 0 146,0-1 1,0 0-1,0 0 1,0-1 0,1 0-1,-1-2 1,1 0-1,1 4 1,0-2 0,0 0-1,0-2 1,1-1 0,0-1-67,1 3 1,0-1 0,1-2 0,1-2 0,-1-2 0,4 17 0,0-4 0,1-6 481,-2 1 1,1-10-1,2 8 1,2-83-315,-5-53 0,-4 16 1,-2-11-1,0-5-177,0 16 0,-1-2 0,0-3 0,-1-2 0,1-3 0,-1-1 0,1-3 0,-1-2 0,0-2 0,0-1 0,0-1-58,-1 12 0,0-1 0,0-1 0,0-2 0,0 0 1,0 0-1,0-1 0,0 0 0,-1 5 0,1 0 0,0-1 1,-1 0-1,0-1 0,1 1 0,0-1 0,-1 1 0,-1-2 0,2 1 0,-2-1 0,1 0 0,-2 0 0,2 0 1,0 0-1,-2 1 0,2 0 0,-1 0 0,1-3 0,-1 0 1,1 0-1,-1 1 0,1 0 0,-1 0 0,1 0 0,-2 1 23,0 2 1,0-1-1,-1 1 1,0-1-1,0 2 1,1 0-1,-1 2 1,0 1-1,1-9 1,0 2-1,0 1 1,0 1 0,0 2-1,1 3 35,-1-2 0,0 2 0,0 1 0,0 4 0,0 1 327,-2-18 1,-1 5 0,3 13 655,1-3-865,-4 70 0,4 32 0,4 18-118,-2-9 0,0 4 0,0 5 0,0-8 0,0 5 0,0 2 0,0 3 0,0 1-76,0 2 0,0 3 1,0 2-1,0 2 0,0 0 1,0 0-1,0-7 1,0 0-1,0 2 0,0 0 1,0 0-1,0 0 0,0 1 5,0 3 1,0 2 0,0-1 0,0 1-1,0 0 1,0-1 0,0-2 0,0-1 0,0-1-1,1-1 1,0 0 0,0 0 0,0-1-1,0 0-11,-1-2 0,0-1 0,0 1 0,1-1 0,0-1 0,0 0 0,0-3 0,2 16 0,0-2 0,0-1 0,1-2 0,-1-1 62,0-7 0,0-2 0,0-1 0,0-1 0,-1-3 0,3 4 0,-1-1 0,0-4 0,0-3 511,0 25 1,1-9-247,2-13 1,0-20 0,-6-34 0,4-61-50,-4 7 1,0-7-1,-1-5 1,0-6 0,0-4-176,0 5 0,0-4 0,0-1 0,0-1 0,-1 12 0,1-2 0,0 0 0,-1-1 0,1-1-33,0 5 0,-1-1 1,0-1-1,0 0 1,1 0-1,-2 0 1,1 2-1,-2-2 0,1 2 1,-1-1-1,0 0 1,0 1 11,0-3 0,-1 1 0,0 0 0,-1 1 0,1 0 0,1 1 0,-1-7 0,0 2 0,1 0 0,0 1 0,0 2 0,0-8 0,-2 1 0,2 3 0,0 3 0,1-4 0,1 4 0,-1 6 0,-1-3 0,1 9 0,1 0 491,1 62 1,0 36-165,0 18 1,0-19 0,0 3-132,0 4 1,0 6-1,0 1 1,0 5 0,0 4-267,0-6 1,0 2-1,0 2 1,0 2-1,0-9 1,0 2-1,0 1 1,0 1 0,0 1 69,0 4 0,0 2 0,0 0 0,0 0 0,0 0 0,0-1 0,1-1 0,1 2 0,-2-2 0,2 0 0,-2-3 0,1 2 0,0-2 0,0-1 0,0-2 0,1 6 0,1-2 0,0-2 0,0-4 0,1 2 0,-1-4 0,0-3 491,-1 10 1,3-12-1,8-20 1,-12-44-165,4-45 1,-2 9 0,0-5-132,0-15 1,0-7-1,0 12 1,1-4 0,0-3-320,-2 9 0,1-3 0,-1-1 0,0-1 0,0-4 0,0 0 0,-1-2 0,1-1 24,-1 11 1,0-2 0,0 0-1,0 0 1,-1 0 0,1 2-1,-1 1 1,1-1 0,-1 1-1,0 0 2,0 1 1,0 0-1,0 1 1,0 0-1,0 2 1,0-4 0,0 1-1,0 1 1,0 4 96,0-6 0,0 3 0,0 6 0,-1-4 0,2 11 0,5 22 0,3 61 0,-1 29 0,-2-3 0,-1 9 0,-4-7 0,0 6 0,2 5 0,1-14 0,0 3 0,2 3 0,0 2 0,-1 1-71,0-8 1,0 3 0,0 1 0,0 1-1,0 1 1,0-1 0,-1 0 0,1 0 0,-2 1-1,1-1 1,0 0 0,-1 0 0,0 1-1,1-1-4,0-1 1,-1 1-1,1 0 1,0 0 0,-1-2-1,0 1 1,0-2 0,0 4-1,-1-1 1,0 0 0,-1-1-1,1-1 1,-1-1 74,0 8 0,-1-1 0,-1-1 0,1-1 0,0-3 0,0 5 0,0-2 0,0-3 0,0-1-69,0-8 1,0-1-1,0-2 1,0-3 68,0 5 0,0-2 0,0-12 983,0-3-738,0-65 1,0-21 0,0-16 0,0-5-194,0 6 1,0-2 0,0-4 0,0-2-1,0 3 1,0-2 0,0-2 0,0-1-1,0-2-128,0 4 0,0-1 1,0-2-1,0 0 0,0-1 1,0-1-1,0 9 1,0-2-1,0 0 0,0 0 1,0-1-1,0 0 0,0 0 5,0 0 1,0-1 0,0-1 0,0 1-1,0 0 1,0 0 0,0 1 0,0 0 0,0 2-1,0-1 1,0 1 0,0 0 0,0 0-1,0 1-19,0-9 1,0 1-1,0 1 1,0-1 0,0 3-1,0 2 1,0-1 0,0 1-1,0 2 1,0 2-1,0 3 335,0-2 1,0 2 0,0 3 0,0 4-215,0-3 1,0 4 0,0 13 0,0 8 0,0 51 64,0 30 0,0-9 0,0 3-96,0 8 0,0 4 0,0 2 0,0 6 0,0 4 0,0-5 0,0 4 0,0 2 0,0 1 0,0-7 0,0 1 0,1 1 0,-1 1 0,1 1-82,0-4 0,-1 1 0,1 1 0,0 0 0,0 0 0,0 1 0,0 1 0,0 0 0,1 0 0,-1 2 0,1-2 0,1 1-8,-1 1 1,2 2-1,-1-1 1,0-1 0,1 0-1,-1 0 1,0 5 0,0-1-1,0 0 1,-1-2-1,1 0-20,0-6 1,0-1 0,1 0 0,-2-3-1,1-1 1,-1 3 0,0-3 0,0-2-1,0-2 437,-2 4 1,0-5 0,0-3-83,0 10 1,0-15 0,0-29 0,0-41 81,0-27 1,-2 0 0,0-6-132,-2-12 1,-1-7-1,2 13 1,-1-5 0,-1-3-118,0 9 0,-1-3 1,0-2-1,-1 1 1,2-1-1,-1 0 1,1 0-1,-1-2-202,0-4 0,-1-1 0,1 0 0,1 0 0,-1 2 0,1 1 0,1-1 0,-1 1 0,2 0 0,1-1 0,0 2 0,0 3 0,0 8 0,0 3 0,1 1 0,-1 2 27,2-4 0,0 1 1,0 5 340,0-3 1,0 8 0,0 3 0,0 59 245,0 28 1,0 12-165,0 12 1,0-13 0,0 5-191,0-7 0,0 3 0,0 4 0,0 5 0,0 4 0,0 4 0,0 2-219,0-13 0,0 3 0,0 2 0,0 0 0,0 1 0,0-1 0,0 2 0,0 0 0,0-1 0,0 2 0,0-1 0,0 2 0,0 1 0,0 2 0,0 0 0,0 0 0,0-1 0,0-1 0,1-7 0,0 0 0,-1-2 0,2 0 0,-2-1 0,1-1-28,0 7 1,0-3 0,-1 0 0,1-1-1,1-2 1,1 5 0,0-2 0,0-2-1,-1-4 67,1 4 0,1-3 1,-1-4 42,-1 10 0,3-8 491,14 6 1,-11-70-165,6-52 1,1-1 0,-1-11-265,-4 10 1,-3-5 0,0-3 0,-1 5 0,0-2-1,-1-2 1,-1-2-163,-2 7 1,0-1 0,-2-1-1,1-1 1,-1 0 0,0-1-1,0-1 1,-1 0 0,0 0-1,0 0-11,-1-3 1,-1 0 0,0-1 0,-1 2-1,1 1 1,0-8 0,-1 3 0,0 1-1,-1 0-136,-1 3 0,-2 1 0,0 2 0,1 3 573,1 0 1,1 4 0,0 6-1,1-6 1,1 26 0,3 35-1,0 51 1,0-5 0,0 7-188,0-9 0,0 5 1,0 2-1,0 1 1,0 3-1,0 4 1,0 2-240,0-2 1,0 3 0,0 1-1,0 1 1,0 2 0,0 2-1,0 3 1,0-1 0,0 3-1,0 0 17,0-7 0,0 0 0,0 2 0,0 0 0,0-1 0,0 1 0,2-3 0,-1 0 0,0 1 0,1-1 0,-1 0 0,1-1-8,0-1 1,0 0-1,0-1 1,0 1 0,1-1-1,0 0 1,1 8 0,-1 0-1,1 0 1,0-2-1,1-1 11,1 6 1,-1-1 0,2-3 0,-1-1 0,-2-8 0,1-2 0,-1 0-1,-1-4 40,1 7 1,-1-4-1,0-2 1,-2 10-1,1-7 39,-1-19 0,2-5 491,5 6 1,-5-95-296,-1 6 1,0-8-1,-1 2 1,-2-5 0,0-1-57,-2-7 0,0-1 1,-1-3-1,0 8 1,-2-2-1,1-2 1,-1-1-240,0 7 1,-1-1 0,0-1-1,0-1 1,0 0 0,1-4-1,-2-1 1,2 0 0,0 0-1,0-1 0,1-1 1,-1-1 0,2 0-1,0 0 1,-1 2 0,1 2-1,-1 0 1,2 1 0,-1 0-1,0 0-11,2 2 1,0 0 0,0 1 0,1 1-1,-1 2 1,0-5 0,0 2 0,0 1-1,2 5 437,-1-3 1,1 3 0,1 5-83,-1-10 1,0 19 0,0 37 0,0 45-37,0 20 1,0-10-1,0 5-209,0 13 0,0 6 0,0-21 0,0 3 0,0 2 0,0 3 0,0 0 0,0 2 0,-1 3 0,2 1 0,-1 0 0,0 5 0,0 0 0,0 2 0,0 1 0,1 0-82,-1-6 0,1 1 0,0 0 0,-1 2 0,1-2 0,1 1 0,0-3 0,1 0 0,0 0 0,0 1 0,0-2 0,0 1-8,1-2 1,0 2-1,-1-2 1,2 1 0,-1-2-1,1 0 1,0 7 0,1 0-1,0-2 1,0 0-1,-1-1-20,0-5 1,-1 0 0,-1-1 0,1-1-1,0-1 1,1 7 0,0-1 0,-1-1-1,1-2 273,0 10 1,0-2 0,0-3 0,1-12 0,0-3 0,1-3 64,2 7 0,1-7 246,16 7 1,-7-34-475,0-33 0,-5-23 0,-14-30 0,-2 14 0,0-6 0,-2-14 0,-2-6 0,0 13 0,-3-3 0,-1-1-123,1 9 0,0-2 0,-2-1 0,1-1 0,-2-3 0,0 0 0,-1-2 0,2-1 0,1-4 0,0-2 0,1 1 0,0-1 0,-1 2 0,0 0 0,1 0 0,1-1 116,0-2 1,2-1 0,0 2 0,1 0 0,1 8 0,0 1 0,0 0 0,2 3 6,-1-12 0,2 1 0,0 5 327,0 13 1,1 3 0,0 7 163,0-13 1,0 68-165,0 51 1,0-13 0,0 4-132,0 14 1,0 6-1,0-9 1,0 4 0,0 3-307,0-9 1,0 3 0,0 1 0,0 2-1,0-8 1,0 3 0,0 0 0,0 1-1,0 1 20,0 5 1,0 1-1,0 0 1,0 2 0,0-1-1,0-9 1,0 0 0,0 0-1,0 1 1,0-1-1,0 1 0,0 2 1,0 0-1,-1 1 1,1-1 0,0 0-1,1-1 1,-1 7 0,0-1-1,0-1 1,0-1-1,1 2-20,0-3 1,0 0 0,0 1 0,0-2-1,0-2 1,-1 9 0,1-3 0,0 0-1,0-3-136,1-8 0,1 0 0,0-3 0,-1-2 573,-1 3 1,-1-3 0,2-7 330,11 23-658,-11-65 0,1-41 0,-1-25 0,-1-5 0,-2-7 0,2 4 0,0-6 0,-3-1 0,1 15 0,-3-1 0,1-1 0,-1 0 53,-1-4 0,1-1 0,-1-1 0,0-1 0,0-3 0,-1 0 1,0-1-1,0 0-53,1 14 0,-1 0 0,-1 0 0,1 0 0,1 0 0,0-13 0,0 0 0,1 0 0,-1 1 0,-1 0 0,-1 2 0,1 0 0,0 2 0,3 7 0,0 2 0,0 1 0,1 2 327,0-5 1,1 1 0,0 4 163,-1-13 1,2 11 491,0 18-653,0 49 0,0 46-330,0-17 0,0 4 0,0 3 0,0 5 0,0 3 0,0 13 0,0 3 0,0 6 0,0-18 0,0 3 0,0 2 0,1 1 0,0 2-82,-1-3 0,1 2 0,-1 1 0,1 1 0,0 1 0,0-1 0,1 5 0,0 0 0,0 1 0,1 0 0,0 1 0,0-1 6,0-8 0,0 1 1,0-1-1,1 0 0,-1 0 1,1 0-1,0-1 1,1 5-1,0 1 0,0-1 1,1-1-1,-1 0 0,1 0-14,-1-3 1,1 0-1,-1-1 1,1 0 0,0-2-1,0-1 1,1 3 0,0-2-1,0 0 1,0-2-1,1-1 14,0 9 1,0-2 0,1-1 0,-1-3 0,2 10 0,1-3 0,0-3 75,2-13 0,0-3 0,0-4 0,0 3 0,1-8 0,15-3 0,-11-26 0,-3-27 0,-7-28 0,-8-1 0,0-7 0,0-16 0,0-6 0,-2 9 0,-1-4 0,0-4-110,0 7 1,-1-2 0,0-2 0,0-1-1,-1 9 1,1-2 0,-1 0 0,-1-2-1,0 0 28,1 5 0,0-2 0,-1-2 0,1 0 0,-1 1 0,0-1 0,-1 0 0,0-1 0,-1 0 0,1 0 0,0-2 0,1 1 39,0-6 0,0-2 1,0 1-1,1-1 1,-1 0-1,1 1 1,-1 4-1,1 0 0,0 1 1,0 0-1,0 0 1,2 0 42,1 2 0,-1 0 0,2-1 0,0 2 0,0 1 0,-1 1 0,0-4 0,0 2 0,-1 2 0,1 1 0,0 2 0,1-1 0,-1 1 0,1 3 0,0 3 196,-1-4 1,0 4-1,1 8 1,1-5 0,0 60-184,0 36 1,0-9 0,0 2-14,0 9 0,0 3 0,0 20 0,0 6 0,0-10 0,0 4 0,0 2 0,0-12 0,1 1 0,-1 2 0,1 1-99,0-6 1,-1 1 0,0 1-1,2 1 1,0 1 0,1 2-1,1 2 1,0 0 0,1 0-1,1 1 0,1 4 1,0 0 0,1 1-1,1 0 1,-1-1 0,0 1-1,0-1 1,0 1 0,1-1-1,0 0 44,0-1 0,1 0 1,0 0-1,0-1 1,-1-1-1,-1-6 1,-1-1-1,1-1 0,-2-1 1,0 0 54,1 8 0,0 0 0,-1-2 0,-1-3 0,1 6 0,-1-1 0,-2-6 491,-2 8 1,-2-8-165,1-16 1,0-11 0,0-21 163,0-42 1,0-27-247,1 17 1,-2-4 0,-7-19 0,-2-7-106,3 12 0,-1-6 1,-1 0-1,1 9 1,-1-1-1,1-2 1,-1-1-251,2-9 1,0-1 0,0-2 0,0 0-1,-2 11 1,1 0 0,-1-1 0,1-1-1,-1 1 31,2-2 1,0-1-1,1-1 1,0 1-1,-1 1 1,0 1 0,-1 0-1,0 2 1,1-1-1,-1 0 79,1-12 0,0 1 0,-1 2 0,2 1 0,0 9 0,1 2 0,-1 3 0,2 2 327,-1-3 1,0 3 0,0 4 163,2-7 1,-2 14-1,-1 26 1,5 44-165,-5 29 1,5-17 0,1 3-318,0 8 1,0 3 0,0 13-1,0 5-10,0-14 0,0 2 0,0 3 0,0-9 0,0 3 0,0 0 0,0 3-110,-1 6 1,1 2 0,0 2 0,1 2-1,1-10 1,1 2 0,1 1 0,0 1-1,1 0 11,0 5 1,1 2 0,0 0-1,2-1 1,1 1 0,0-3-1,1 0 1,0-1 0,2 0-1,1 0 0,1 1 1,2 1 0,0-1-1,0-1 1,-1-1 0,-1-8-1,0 0 1,-1-2 0,0-1-1,-1-1 30,1 7 0,0-1 0,-2-2 1,1-3-1,0 5 0,1-3 1,-3-6 559,-2-2 1,-2-7-165,3 16 1,-3-57 0,-6-19 120,0-21 0,0-30-448,1 23 0,-2-6 0,-5-2 0,-3-6 0,0-2 0,1 7 0,0-3 0,-1-2 0,0-1 0,-3-11 0,-1-2 0,-1-3 0,0 0-90,2 8 1,-1 0-1,1-2 1,-2-1 0,2 0-1,1 7 1,1-2 0,0 1-1,-1-2 1,1 0-1,0-1 8,-2-4 0,1-1 0,-1-2 0,1 1 0,0 0 0,0 0 0,1 3 0,0-1 0,0 2 0,0-1 0,2 0 0,-1 1-8,2 2 1,0 1-1,1-1 1,0 2 0,0 0-1,0 3 1,0-3 0,0 2-1,0 2 1,1 1-1,1 3-238,-2-22 0,1 5 0,1 7 573,-1-4 1,2 15 0,3 25 0,0 71 81,0 24 1,-2-12 0,-1 5-132,0 10 1,1 4-1,1-8 1,-2 5 0,3 3-307,-1-7 1,1 4 0,0 1 0,1 1-1,-1-8 1,0 2 0,0 0 0,0 1-1,0 1 28,0-5 0,-1 1 0,1 1 0,0 0 0,0 0 0,1 1 0,-1 1 0,2 1 0,-1 0 0,1 0 0,0 1 0,0 0 0,1 2 0,0 2 0,-1 0 0,2 0 0,0 0 0,0-1 0,-1-2 0,2 1 0,-1-1 0,1 0 0,0 0 0,0-1-8,1-4 1,0 1-1,0-1 1,1-1 0,0 0-1,-1-1 1,2 8 0,1-1-1,-1-1 1,0-1-1,0-2-51,0 7 1,0-2-1,0-2 1,1-2-1,4 8 1,0-3-1,0-4 337,-1-9 1,-1-3-1,0-4 1,5 11 0,0-8 198,-4-15 0,1-5-395,7 6 0,-12-31 0,-3-34 0,-7-23 0,-1 9 0,-3-5 0,-2-18 0,-3-7 0,-1 9 0,-2-3 0,1-3 0,3 9 0,0-3 0,0-2 0,-1-2-27,1 4 1,0-1 0,-1-3 0,0 0 0,0 0-1,1-6 1,-1-1 0,0-1 0,1-1 0,-1 0 26,1 7 0,1 0 0,-1-1 0,0 0 0,0-1 0,1 1 0,1-2 0,-1 1 0,1 0 0,-1-1 0,1-1 0,1 2 0,-1-2 0,0 1 0,1-2 0,0 1 0,0 1 0,0 2 0,0-5 0,0 0 0,0 2 0,0 0 0,1 2 0,2 5 0,0 1 0,0 0 0,1 3 0,-1 1 0,-3-20 0,2 5 0,-1 5 491,3-4 1,1 9-247,0 9 1,0 24 0,2 43 0,0 37-1,0-14 1,0 5 0,0 22 0,0 6-224,0-12 1,0 2 0,0 3-1,0 2 1,0 4 0,0 3 0,1 2-99,0-14 0,-1 3 1,0 1-1,1 2 0,0 1 1,1 1-1,1-4 1,0 2-1,0 1 0,2 0 1,-1 2-1,1 0 0,0 0 10,-1-3 0,1 1 1,1 1-1,-1-1 1,1 2-1,0-1 1,-1-1-1,1 1 1,0 7-1,1 0 1,-1 0-1,0 0 1,1 0-1,0-1 0,-1-1-10,0-5 0,0 0 1,1-2-1,-1 1 0,0-1 1,0 0-1,0-2 1,1 7-1,-1 0 0,0-1 1,0-2-1,0-1 0,-1-1-34,0 4 1,0-2 0,0-2 0,0 0-1,-1-2 1,1 6 0,-1-1 0,0-2-1,-1-3-87,0 6 0,0-3 1,1-3-1,0 13 0,2-6 688,0-19 1,2-6 364,6 16-602,0-46 1,-5-28-255,-4-26 0,-12-17 0,0 15 0,0-5 0,1-19 0,0-7 0,0 13 0,0-4 0,-1-3 0,1 9 0,0-1 0,0-3 0,-2-1 98,2 6 0,-2-2 0,0-1 1,0-1-1,0-1 0,-1-9 1,-1-1-1,1 0 0,0-3 1,-1 1-71,2 6 1,0 0 0,0-2-1,0 0 1,0 0 0,0-1-1,1 8 1,-1-2 0,2 0-1,-1 0 1,0-1 0,0 0-1,0 0-99,1-3 1,-1-1 0,1 0 0,0-1-1,0 0 1,0 1 0,0 1 0,1 3 0,0 2-1,1-1 1,-1 0 0,2 1 0,-2 0-1,1 0-19,0-10 1,0-1-1,-1 1 1,1-1 0,1 3-1,-1 1 1,1-4 0,1 0-1,0 3 1,-1 0-1,2 2 43,0 7 1,0 1 0,0 0 0,0 3 0,1 1 0,-1-3 0,0 2 0,1 3 0,-1 2-229,1-24 1,0 9 274,0 20 0,0 10 0,0 16 0,0 62 0,0-5 0,0 7 0,0 12 0,0 6 0,0-10 0,0 2 0,0 5 0,3 5 0,-1 5 0,1 4 0,1 1 0,-1-12 0,1 1 0,0 3 0,-1 1 0,2 1 0,0-1 0,1-1 0,0 1 0,0 0 0,1 1 0,0 2 0,0 0 0,1 0-66,0-1 0,0 2 1,1 0-1,-1 1 1,1 1-1,-1-2 1,1 0-1,-1-3 1,1 4-1,-1-2 1,0-1-1,0 0 1,0-1-1,-1 0 0,0-1-24,0 7 1,0-1-1,0 0 1,-1-1 0,0-1-1,-1-2 1,1 2 0,0-1-1,-1-1 1,0-3-1,-1 0-51,2 5 1,-1-2-1,-1-1 1,1-3-1,-1 8 1,0-4-1,-1-6 632,2 4 1,0-8-1,5 11 1,2-51-1,-2-37 1,-4-28-296,-5 10 1,-2-6-1,1-3 1,0-5 0,-1-4-88,0 3 0,0-4 0,0-3 0,-1-1 1,-1 2-1,-2-1 0,1-3 0,-1-1 1,0-1-186,-1 2 0,1-3 1,-1 0-1,-1-2 0,0 0 1,-2-2-1,2 7 1,-2-2-1,0 0 0,-1-1 1,0 0-1,0-1 0,0 1 5,-1-6 1,-1 0 0,0 0 0,0-1-1,0 0 1,0 0 0,1 1 0,0 1 0,-1 0-1,2 0 1,-1 0 0,1 0 0,-1 1-1,2-1 33,-1 1 0,1-1 0,0 1 0,0-1 0,0 2 0,1 0 0,-1 1 0,-1-4 0,1 0 0,0 1 0,0 2 0,1 0 0,0 2 38,0-3 0,1 1 0,0 2 0,1 2 0,0 3 245,-1-2 1,0 3 0,1 3 0,2 7 81,1-13 1,-1 29 0,-7 58-132,-1 22 1,0 16-1,2 0 1,-1 8 0,-1 4-99,1-5 0,-2 2 0,0 5 1,2 1-1,4-17 0,1 1 1,0 2-1,0 1 0,1 1 1,0 0-170,0-3 1,1 1 0,0 1 0,-1 2-1,1-1 1,1 0 0,-1 1 0,1 3 0,0 2-1,0-2 1,1 3 0,0-1 0,0 0-1,1 1 5,0-6 0,1 0 1,0 2-1,0-2 1,0 2-1,1-1 1,-1 0-1,0-1 1,0 7-1,0 0 1,0-1-1,0-1 1,0 1-1,0-1 0,0 0-10,0-3 0,0 1 1,0-1-1,-1-1 0,1 0 1,1-1-1,-1 0 1,1 2-1,0-1 0,0-1 1,0-1-1,1-1 0,0 1-34,0 7 1,1 0 0,0-1 0,1-2-1,-1-1 1,0 8 0,0-3 0,1-1-1,0-2-31,0-8 1,1 0-1,0-3 1,1-1-1,0 5 1,1-1-1,0-5 468,2 0 1,2-7 0,6 6 655,-7-40-739,-3-62 1,-7-16 0,0-12-245,0 22 0,0-4 0,0-3 0,0-2 0,-2 0 0,0 0 0,0-4 0,-1-1 0,0-3-71,0 1 1,0-1 0,-1-1 0,0-3-1,-1-1 1,0 0 0,0 11 0,0-1 0,-1 0-1,-1-2 1,1 1 0,-1-2 0,0 0-1,-2-1 19,1 3 0,0 0 0,-1-1 1,0-1-1,-1 0 0,0 0 0,1-2 1,-1 1-1,1-2 0,0 3 0,1-2 1,0 0-1,-1-1 0,1 0 0,0 0 1,-1-1-1,1-1 0,0 1 0,0-1 9,0 3 0,0-2 0,-1 0 1,1 0-1,0 0 0,0 0 0,0-2 1,1 1-1,-2 0 0,2 0 0,0-1 1,0 5-1,0 0 0,1-1 0,0 1 1,0-1-1,-1 0 0,1 0 0,0-1 1,1 1-1,-1-1 0,1 0 0,-1-1 5,1 3 0,1 1 0,-2-2 0,2 1 0,0-1 1,-2 0-1,2 0 0,0 0 0,0-1 0,-1 1 1,2 0-1,-2 0 0,2 0 0,-2-1 0,1 1 1,1 0-1,-1 0 0,0-1 0,1 1 0,0-1 1,-1 0-1,1 1 0,-1 0 0,1-1 0,0 1 0,0-1-2,1 0 1,-1-1 0,0 1-1,0-1 1,0 0 0,0 1-1,1-1 1,-1 1 0,0-1-1,1 1 1,0 0 0,0 0-1,-1 1 1,1-4 0,1 1-1,-1 0 1,0 0 0,1 0-1,-1 0 1,1 1 0,0 0-1,-1 0 1,1 0 0,0 1-1,0 0-5,0-3 1,0-1 0,0 2 0,-1-1 0,2 0 0,-1 1 0,0 1 0,0 0 0,1 1 0,-1 1 0,0 1 0,0-5 0,1 0 0,0 2 0,-1 0 0,1 1 0,0 1 0,-1 1 0,1 2 0,0 1-2,0-8 0,-1 1 0,1 2 0,1 1 0,-1 3 0,0 1 1,0 3 45,0-5 0,0 0 0,0 3 0,0 8 0,0 10 0,0-7 0,0 27 0,0 67 0,0 3 0,1 9 0,-2 3 0,-3 13 0,-3 6 0,0 2 0,2-8 0,-2 3 0,1 2 0,0 4 0,2-12 0,1 2 0,0 2 0,0 2 0,1 1 0,-1 1 0,2-10 0,-1 1 0,1 1 0,-1 2 0,2-1 0,-2 2 0,1-1 0,1 0 0,-1 0 0,0 0 0,1 1 0,-1 0 0,1 0 0,0 0 0,0 1 0,0-1 0,-1 4 0,1 1 0,0-1 0,0 1 0,0 0 0,0 0 0,1-1 0,-1 0 0,0-3 0,0-1 0,0 0 0,0 0 0,0 0 0,0-1 0,0-1 0,1 0 0,0 5 0,-1-1 0,1 0 0,-1-1 0,1-1 0,0 0 0,0 0 0,0 4 0,0 0 0,0-1 0,1-2 0,-1 0 0,1-3 109,1 4 0,-1-2 0,1-2 0,1-2 1,-1-4-1,0 1 0,0-3 0,1-4 1,0-3 381,3 25 1,0-12-1,8 6 1,-1-59-165,1-45 1,-4-11 0,-1-9-188,-1-1 0,-1-5 1,-1-4-1,-1-2 1,-1-3-1,0-5 1,-2-3-217,0 16 0,0-3 1,-1-2-1,1-1 0,-1-2 1,0 1-1,0 5 1,-1-2-1,1-1 0,-2 1 1,1-1-1,0-1 0,0-1 14,-1 3 1,0 0-1,0-1 1,0-1-1,0 0 1,0 0-1,0-1 1,0 1 0,0-2-1,0 1 1,0-2-1,0 1 1,0-1-1,0 0 1,0 0-1,0 0 58,0-3 1,0 2-1,0-3 1,0 2-1,0-1 1,0 0-1,0 1 1,0 0-1,0 3 1,0-1-1,0 0 1,0 1-1,0 0 1,0 1-1,0-1 1,0 1 3,0-7 0,0 0 0,0 0 0,0 1 0,0 0 0,0 2 0,0 1 0,0-3 0,0 0 0,0 3 0,0 0 0,0 1 0,0 2 0,0-8 0,0 1 0,0 2 0,0 2 0,0 3 0,0 1 0,0 2 0,0 4 0,0 5 451,0-21 0,0 14-451,0 10 0,0 82 0,0 22 0,0 13 0,0 8 0,0-10 0,0 6 0,0 0 0,0 1 0,0 2 0,0 1 0,-1-15 0,1 1 0,0 0 0,-1 2-111,0 4 0,1 1 0,-2-1 0,1-1 1,-2 12-1,2-1 0,-2-6 111,0-13 0,-1-3 0,1-4 0,0 5 0,0-11 983,3-23-492,0-48 1,-5-27-247,2 16 1,1-2 0,0-15 0,0-4-83,1-10 1,2-3 0,-2 21-1,1-2 1,-1-1 32,0-4 1,-1 0-1,0 1 1,-1-16 0,-1 4 294,1 13 1,-3 5-1,-3 12 1,5 7-1,22-8 1,22 5-247,-2 14 1,6 2 0,4-4 0,2-2-67,9-3 1,-2-3 0,-8 2 0,-3-2-180,-3 1 0,-4-3 0,-10 2 0,-4-2 491,9-23 1,-16 4-182,-13 10 1,-3 7-311,-2 3 0,-21-1 0,-13 1 0,-8-1 327,-11 1 0,-10-3-327,25 15 0,-1 0 0,-2-2 0,-1-1 0,-9-2 0,0 1 0,-2-3 0,-2 1-242,-7-1 0,-1 0 0,-1 2 0,-2 3 242,19 7 0,-1 1 0,-1 0 0,0 1 0,0 1 0,-1 0 0,-3 0 0,0 1 0,0 1 0,1 2 0,1 1 0,1 1 0,0 2 0,-1 1 0,2 2 0,-19-2 0,1 2 0,1 2 0,2 2 0,10-1 0,1 0 0,4 0 0,1 0 0,9 0 0,1 0 0,-24 0 0,20 0 0,8 0 0,26 0 0,27-7 0,29-3 0,-8 1 0,2-2 0,8-4 0,2 0 0,16-1 0,6-1 0,-15 1 0,5-1 0,1 1 0,-10 5 0,2 1 0,0-1 0,2 0-123,8-3 0,1-1 0,0 0 0,0 1 0,-3 1 0,0 2 0,-1-1 0,-1 1 6,-2 0 1,0 0 0,-3 0 0,-1 1 0,3-1 0,-2 1 0,-6 0 116,5 0 0,-7 1 0,14 0 0,-68 9 0,-24 15 0,-35 15 0,20-13 0,-4 3 0,-11 3 0,-5 2 0,14-8 0,-2-1 0,-1 1-141,-9 1 1,-2-1-1,-2 0 1,11-3-1,-1 0 1,-2 0-1,-1-2 18,-4-1 0,-2 0 0,0 0 0,-1-1 0,-3 1 0,-2-2 0,1 1 0,-1-3 88,-4-1 0,0-2 1,0 1-1,1-1 1,6 2-1,1-1 1,1 1-1,1 0 35,4-1 0,2 0 0,0-1 0,2 1 0,-8 1 0,2-1 0,5 2 0,-9 7 0,6 1 0,12-5 0,7 1 0,8 13 0,18-13 0,44 2 327,20-13 1,-9 0 0,5 0-132,10 0 1,6 0-1,-10 0 1,4 0 0,2 0-133,10 0 0,4 0 0,3 0 1,-9-1-1,1 0 0,3-1 0,1 0-163,-6 0 1,3 0 0,0 1-1,0-2 1,1 1 0,1 0-1,0-1 1,0 1 0,1-1-1,-1 0-11,2 1 1,2-1 0,-2 0 0,0 0-1,-4 0 1,4 0 0,-2-1 0,-4 1-1,-3 0-218,1 0 0,-5 0 0,-5-1 819,2-3 1,-10 1-330,-12 5 0,-51-4-162,-24 10 0,6 2 0,-3 2 0,-12 4 0,-4 3 0,-13 2 0,-4 2 0,14-5 0,-2-1 0,-1 1 0,-2 0 0,0 0 0,-2-1-141,-6-3 1,-3-2-1,1-1 1,18-2-1,-1 0 1,0-2-1,0 0 10,-2-2 0,0-1 1,0-1-1,0 1 0,-15 2 1,0 0-1,2 1 131,5 0 0,1 1 0,3 1 0,7-2 0,3 0 0,3 2 491,-12 4 1,6 0-1,9-6 1,8 1 491,7 8-586,33-11 1,41 4-398,20-6 0,-21 0 0,1 0 0,7 0 0,2 0 0,14 0 0,5 0 0,-17 1 0,3-1 0,0-1 0,9-1 0,1 0 0,2 0-34,-13 0 0,3-1 0,-1 1 1,0-1-1,2-1 0,-1-1 1,0 0-1,0-1 34,3 1 0,1-1 0,-1 0 0,-3 0 0,9-2 0,-3 2 0,-3-2 0,-8 2 0,-2 0 0,-3-1 0,10-1 0,-9 0 0,-5 0 0,-34 2 0,-34 6 0,-18 0 0,-12 0 0,17 0 0,-2 3 0,-7 1 0,-2 1 0,-19 0 0,-5-2 0,15 2 0,-4 1 0,-2-2 0,8-1 0,-3-1 0,0 0 0,-2-1-123,-6 0 0,-2-2 0,0 1 0,0 0 0,2 0 0,0 0 0,-1 0 0,1 0-18,0 0 1,-2 0-1,2 0 1,2 0-1,-9 2 1,3 0-1,4 0-19,12 1 1,3 0 0,3 1 486,-10 1 1,10 3 0,8 10 655,29-4-817,29-2 1,36-12-167,-18 0 0,4 0 0,14 0 0,6 0 0,-11 0 0,3 0 0,3 0 0,13 0 0,3 0 0,4 0-110,-9 0 1,3 0 0,1 0 0,1 0-1,-10 0 1,2 0 0,-1 0 0,1 0-1,1 0 11,5 0 1,0 0 0,0 0-1,0 0 1,-1 0 0,-7 0-1,-1 0 1,0 0 0,-1 0-1,-1 0-42,12 0 1,-2 0-1,-2 0 1,-3 0-1,2 0 1,-4 0-1,-5 0 632,1 0 1,-10 0-80,-3 0 0,-55 1-412,-28 4 0,-15-2 0,-5 7 0,20-8 0,-3 0 0,-3 4 0,-4-2 0,-14-2 0,-6 0 0,14-1 0,-2 1 0,-3-1 0,-10 0 0,-4 0 0,-1-1-123,12 0 0,-1 0 0,-2 0 0,0 0 0,-4 0 0,0 0 0,0 0 0,-2 0 13,12 0 1,-1 0 0,0 0 0,0 0-1,0 0 1,-12-1 0,0-1 0,0 0-1,2 1 20,4-1 0,0-1-1,1 0 1,1 1 0,5-1 0,1 0 0,1 0 0,3 0 286,-7 0 1,3 0-1,2 0 1,-10-1 0,5 2 294,19 1 1,7 2 491,13-1-932,78 0 1,-12 0 0,6 0-52,19 0 0,6 0 0,-18 0 0,0 0 0,3 0 0,9 0 0,2 0 0,1 0 0,-12 0 0,1 0 0,2 0 0,0 0-110,5-1 1,2 1 0,0-1 0,2 3-1,-10-1 1,1 1 0,1 2 0,1-1-1,0 1 11,3 0 1,2 1 0,0 0-1,0 0 1,-1 0 0,-3 0-1,-1-1 1,0 0 0,-1 1-1,0-1-24,-4 2 0,1 0 0,-2 1 0,0-1 0,-4-1 0,20 0 0,-2 0 0,-7-1 614,8 4 1,-8-1-323,-14-6 0,-18 2 1,-34 4-1,-20-6-73,-14 5 1,-20-1-97,-9 6 0,23-3 0,-2 1 0,-7-1 0,-3-1 0,-16 0 0,-3-1 0,14-3 0,-3 1 0,-1-2 0,-6 1 0,0 0 0,-3-1-141,15 1 1,-2-1-1,-1 1 1,1-1-1,-16 0 1,0 1-1,-1-2 18,17 0 1,-2-1-1,1-1 1,0 1 0,-13 0-1,2 0 1,0 0 122,5 0 0,1 0 0,2 0 0,7 1 0,2-1 0,2 1 491,-11 1 1,6 1-165,13 0 1,7 2 0,6 3 163,48-4 1,22-2-345,32-2 0,-32 0 1,2 0-148,4 0 0,2 0 0,18 2 0,3 1 0,-14-1 0,3-1 0,0 1 0,6 0 0,1 0 0,1 0-141,4 0 1,3 0-1,-2-1 1,-16-1-1,0 1 1,0-1-1,0 1 8,0 0 1,0 0 0,0 1 0,-2-2 0,11 2 0,-2-2 0,-3 1 132,16-1 0,-7 0 491,-11 0 1,-10 0-1,-9 0 1,-35 0-99,-43 0 0,-3 0-393,-2 0 0,-7 0 0,-7 0 0,16 0 0,-5 0 0,-8 0 0,-6 0 0,7 0 0,-5 0 0,-3 0-123,7 0 0,-2 0 0,-2 0 0,-1 0 0,-8-3 0,-2-1 0,-1-1 0,0 0 24,6 0 1,-3 1 0,1-2-1,0 0 1,0-2 0,4 0-1,0-1 1,0 0 0,0-2-1,1 0-11,1-1 1,-1-1 0,0-1 0,2-1-1,1 1 1,-6-3 0,0 0 0,3 0-1,2-1 68,-9-4 1,3-2 0,3 3 0,8 4 0,2 0 0,2 2 286,-11-5 1,4 1 0,14 8 0,2 2 189,3-1 1,5 1-436,-9-8 0,21 2 0,34-4 0,21 0 0,6 5 0,6 1 0,19 1 0,8-1 0,-11 1 0,4-4 0,3 1-110,-7 2 1,2-1 0,2 1 0,2 0-1,-7 2 1,0 0 0,2 1 0,1 0-1,1 1 11,6 0 1,1 1 0,1-1-1,0 3 1,0-1 0,1 0-1,-1 2 1,1-1 0,-1 1-1,1 1-11,0 0 1,1 1 0,0 0 0,-3 1-1,-1-1 1,2-1 0,-1 1 0,-3-1-1,-4 1 8,1-1 1,-2 2-1,-8-2 347,4-2 1,-12-1 0,-16-1 0,-48 3 81,-24 4 1,2 0 0,-5 2-142,-12-1 1,-5 0 0,10 0 0,-2 0 0,-1 0-187,-8 0 0,-1 0 0,-1 0 0,-5 0 0,0 0 0,-2 0-123,13 0 0,1 0 0,-2 0 0,1 0 0,0 0 0,1 0 0,0 0 0,-1 0 0,-3 0 0,-1 0 0,0 0 0,1 0 0,3-2 0,0 1 0,0 0 0,1-2 91,-16 0 1,0 0-1,2 0 1,7-3-1,1 0 1,2-2-82,8 0 1,1 0-1,2 0 1,-18-2-1,1 1 113,3 1 0,3 1 0,10 0 0,4 2 491,4 2 1,4 0 491,-18-1-656,35 4 1,49-3 0,21-1-258,13 0 0,9-1 0,-8-3 1,4-1-1,2 0-70,-13 1 0,0 0 0,3-1 0,0 0 0,11-1 0,1 0 0,3-1 0,1 0-99,-8 2 1,2-1 0,1 0-1,1 0 1,0 1 0,0 0-1,1 0 1,1 0 0,-1 0-1,2 0 12,-9 1 0,1 0 0,0 0 1,0 0-1,-1 0 0,-1 0 0,4-1 1,-1 1-1,-1 1 0,-1-1 0,-3 0 87,6-2 0,-1 0 0,-3 1 0,-2-2-163,3 1 0,-3 0 0,-8-1 163,-9-4 0,-9 1 0,-9-1 0,-37 11 0,-15 1 0,-16 3 0,-12 0 0,18 3 0,-3 1 0,-8 0 0,-3 2 0,-9 3 0,-4-1 0,11-1 0,-4 0 0,0-1 0,-3 0 0,-1 0 0,-1-1-141,-9-1 1,-1-1-1,-1 0 1,17 0-1,-1 0 1,0 0-1,0-1 37,-3 0 1,-1-1-1,1 0 1,0 0 0,-14 2-1,1 2 1,1-2 103,4 1 0,1-1 0,1 0 0,6 1 0,2-1 0,1 2 245,-18-1 1,3 1 0,6 1 0,3-1-1,13-2 1,1-1 0,9 1 0,2-1 737,-22-2 0,8 0-153,39 0-830,46 0 0,37 0 0,-11 0 0,6 0 0,-15 0 0,2 0 0,2 0 0,10 1 0,2-1 0,4-1 0,-8-2 0,3-1 0,2-1 0,0 1-99,-6 0 1,1 0 0,1 1-1,1-2 1,0 2 0,5-2-1,1 1 1,2-1 0,-1 1-1,1 1 9,-9 1 1,2-1-1,1 2 1,-1-1 0,-1 1-1,-2 0 1,5 0 0,-1-1-1,-2 1 1,-1-1-1,-1 2 66,8-1 0,0 1 0,-3 1 1,-3-1-1,3 0 0,-3 0 0,-6 0 76,-3 0 1,-6 0-53,18 0 0,-74 0 0,-24 0 0,-36 6 0,22-1 0,-4 0 0,-7 1 0,-4-1 0,11-1 0,-2-1 0,-2 0 0,-5 0 0,-1-1 0,-2-1-164,-7-1 0,-1 0 0,0 0 0,-3 0 0,-1 0 0,0 0 58,14 0 0,0 0 1,-1 0-1,2 0 0,-17 0 1,0 0-1,1 0 106,3-1 0,1 1 0,1 1 0,6 1 0,1 0 0,2 0 196,6 1 1,1 0-1,2 1 1,-15 5 0,3 2 48,5 1 1,3-1 0,9-2 0,2-1 737,-25 6-194,17-3-789,34-2 0,31-3 0,29-6 0,25 0 0,-22 0 0,5 0 0,13 0 0,3 0 0,-14 0 0,3 0 0,2 0-65,9 0 1,3 0-1,1 0 1,-14 0-1,2 0 1,1 0 0,0 0 64,6 0 0,0 0 0,1 0 0,0 0 0,0 0 0,-1 0 0,1 0 0,-1 0 0,-2 0 0,1 0 0,-2 0 0,0 0 0,-4-1 0,-2-1 0,0 1 0,-1-1 0,10-1 0,-1-1 0,-3 1 0,-9 0 0,-1 1 0,-2-1 124,14-2 1,-3 0-1,-10 3 1,-4 1-125,25-4 0,-18 4 0,-15 1 0,-14 0 0,-17 0 0,-32 0 0,-19 0 0,-12 4 0,-3 1 0,16 3 0,-3 0 0,-15 0 0,-5-1 0,9-2 0,-2 2 0,-2-2-2,7 0 1,-3-2-1,-1 0 1,0 1-1,-2-1 1,-1-1-1,-1 0 1,0 1 1,-4-1 0,-1 0 0,0 1 0,3-1 0,5 0 0,2 0 0,0 0 0,2 0 0,-14 1 0,1 0 0,4 1 0,9 1 0,3 0 0,3 1 0,-8-2 0,6 2 0,-18 9 0,54-12 0,33 3 0,29-6 0,10 0 0,14 0 0,-22 0 0,2 0 0,7 0 0,3 0 0,-12 1 0,2 2 0,2-1-164,7 1 0,2 1 0,1-1 0,6 0 0,0-1 0,2 1 41,-14-1 0,0 1 0,1-1 0,-2 1 0,0-2 0,-1 0 0,1-1 0,-1 0 117,15 3 1,1-2 0,-3 1 0,-8-2 0,-1 1 0,-2-1 496,17 0 1,-5 0-1,-15 0 1,-11 0-266,-19 0 1,-56 0-227,-42 0 0,34-2 0,1 0 0,-20-3 0,14-1 0,-4 0 0,-12 2 0,-5-1 0,7-3 0,-3-3 0,-4-1-110,7 1 1,-3 0 0,-2-2 0,-1 0-1,7 0 1,0-1 0,-2 0 0,-1-1-1,1-2 11,-8-1 1,-1-2 0,-1-1-1,1 0 1,1 0 0,5 0-1,0 1 1,1 0 0,-1-1-1,2 0-11,1 1 1,0-1 0,0 0 0,2 1-1,1 0 1,-3 0 0,0 0 0,3 2-1,2 1 437,-7 1 1,3 2 0,3 0-194,-9-3 0,6 4-134,-13 5 0,48 1 0,19 7 0,37 0 0,10 0 0,-6 0 0,4 0 0,8 0 0,3 0 0,15 0 0,5 0 0,-15 0 0,2 0 0,3 0 0,-8 0 0,2 0 0,0 0 0,2 0 24,7 0 0,0 0 0,3 0 1,0 0-1,-8 1 0,0-1 1,2 1-1,0-1 0,1 2-24,3-1 0,1 1 0,1 0 0,-1 0 0,-2 1 0,9-2 0,0 1 0,-2 0 0,-2 2 0,-7 0 0,-2 1 0,-1 0 0,-3 0 21,7 0 1,-2 0-1,-8 2-21,-5 2 0,-9 2 0,5 10 0,-45 3 0,-12-3 0,-30-11 0,-7-1 0,10-3 0,-6 0 0,-6 3 0,-3 1 0,6-3 0,-1 0 0,-3 0 0,-7 1 0,-2 0 0,-2 0 0,-5 0 0,-3 0 0,1-1 122,11-2 1,0-1 0,0 1 0,-1 0 0,-1 0 0,2 0 0,-2 0 0,0 1-109,0-1 1,-1 1-1,0 1 1,1-1-1,3 1 1,0 0 0,1 0-1,2-1-14,-15 2 0,3 1 0,1-1 0,6-1 0,3 0 0,0 1-94,6 0 0,1 1 0,2-2 1,-19 1-1,3 1 94,10-2 0,2 0 0,5-2 0,2-2 0,-28-3 0,14 0 0,16 0 0,20 0 0,26 0 491,26 0 1,23 0-247,-15 0 1,3 0 0,13 0 0,3-2-129,12 1 1,5-2 0,-16-1 0,2 0 0,1-2-259,8 1 1,2-1-1,0-2 1,-13 2-1,0-3 1,1 1-1,1 1 18,3 0 0,0-1 0,2 2 0,-2-3 0,-2 2 0,-2-1 0,1 0 0,-1 0 103,2 0 0,0 1 1,-1-1-1,-1 2 1,13-2-1,-1 0 1,-2 1-94,-5 0 0,-1 1 0,-3 0 0,-7 0 0,-2 2 0,-3 0 113,9-2 0,-5 1 0,19-1 0,-15 6 0,-45 0 0,-9 0 0,-24 0 0,-13 0 0,-22 0 0,14 0 0,-4 0 0,-15 0 0,-4 0 0,14 1 0,-2 1 0,-1 0 56,-8-1 1,-3 1-1,0 0 1,-5 1 0,0 1-1,-1-1-56,13-2 0,1 1 0,-1-2 0,2 1 0,-15 1 0,0 0 0,2-1 0,-1-1 0,1 0 0,1 0 0,6 0 0,2 0 0,2 0 43,6 0 1,3 0 0,1 0 0,-19 0 0,4 0-44,13 0 0,3 0 0,6 0 0,2 0 0,-32 0 0,14 0 0,6 0 0,10 0 0,14 0 0,12 0 491,5 0 1,44 0-165,16 0 1,-4 0 0,6 0-275,7 0 0,6 0 0,-8 0 1,3-1-1,3 1-53,-8-1 0,2 0 0,1 0 0,2-1 0,11-1 0,1-2 0,3 0 0,2 0-99,-8 0 1,3 1 0,0-1-1,0 0 1,0 0 0,0 0-1,-1-1 1,0 1 0,0 0-1,0 0-11,0 1 1,0 0 0,-1 0 0,-1 1-1,-2-1 1,7 0 0,-1 0 0,-3 0-1,-3 0-218,4-3 0,-2 0 0,-5 2 21,11-1 1,-10 2 306,-5-3 0,-53 7 0,-71 0 0,18 0 0,-6 0 0,8 0 0,-4 0 0,-1 0 0,-10 0 0,-2 0 0,-2 0 0,11 0 0,0 0 0,-3 0 0,0 0-123,-5 0 0,-2 0 0,-1 1 0,0-2 0,-3 0 0,-1-1 0,-1 1 0,1-1 0,-4 0 0,0 0 0,0-1 0,2 0 0,4-1 0,2 0 0,1-1 0,0 0 36,4 1 1,0-1 0,2 0-1,0 0 1,-10 0 0,2 0-1,2 3 283,8-1 1,1 2-1,2-1 1,-17 2 0,3-1 48,15 1 1,3 0 0,8 0 0,3 0 737,-20 0-974,19 0-9,32 0 0,40 0 0,12 0 0,-8 0 0,4 0 0,6 0 0,4 0 0,7 0 0,4 0 0,-11 0 0,2 0 0,3 0 163,3 0 1,2 0 0,2 0 0,7 0 0,1-1 0,0 0-162,-13 1 1,0-2 0,0 1 0,0-1 0,1 1-1,0-1 1,0 0 0,1-1-3,1 0 0,1-1 0,0 1 0,-1-1 0,-1 0 0,0 1 0,0-1 0,-2 0 0,0 1 0,-1-1 0,-1 0 0,0 1 0,17 0 0,-1 0 0,0 0 0,-2-1 0,0 0 0,-2 1 0,-2 2 0,-1 0 0,0 0 0,-2 0 0,0-1 0,0 1 0,-2-1 0,1 2 0,-2 0-92,-3 0 0,-1 0 0,0 0 1,-1 0-1,1 0 0,-2 0 92,-4 0 0,-1 0 0,1 0 0,-1 0 0,0 0 0,1 0 0,4 0 0,2 0 0,-2 0 0,-3 0 0,0 0 0,0 0 0,3 0 0,0 0 0,-3 0 0,14 0 0,-7 2 0,-17 0 0,-5 0 0,19 0 0,-13 11 0,-26 1 983,-3 2-492,-20-1 1,-3-9-1,-9-6 1,5 5-338,-10 0 1,6 0-155,-16-5 0,-17 0 0,14 0 0,-4 0 0,-7 2 0,-3 0 0,-12 1 0,0-1 0,7 1 0,1 1 0,1-2 0,2 1 0,8-3 0,3 1 0,1 2 0,2-1 0,-28 0 0,13-2 0,5 0 0,10 0 0,-3 0 0,7 0 0,1 5 0,3-1 0,6 6 0,0-5 0,0 6 0,-5-9 0,0 3 0,7 3 0,0-7 0,2 6 0,-3-7 0,26 0 0,15 0 0,26 0 0,-1 0 0,4 0 0,1 0 0,18 0 0,-23 0 0,1 0 0,1-1 0,2 0 0,4-1 0,4-1 0,11 2 0,3-1-164,-17 0 0,2-2 0,-1 0 0,0 1 0,-1 0 0,-1 0 151,21-4 1,-3-1 0,-11 1 0,-4 0 12,-11-1 0,-4 2 0,21-2 0,-38 1 0,-15 7 0,-35 0 0,9 0 0,-15 0 983,13 0-958,12 7 0,-5 12-25,14 10 0,0 17 0,0 7 0,0-11 0,0 4 0,0 10 0,0 3 0,0 10 0,0 2-164,0-15 0,0 3 0,0 0 0,0 2 0,0-1 0,0 2 23,0 6 0,0 0 0,0-1 0,0-4 0,0-3 0,0 1 141,0-3 0,0 1 0,0-3 0,0-5 0,0-2 0,0-1-122,0 23 0,0-1 1,3-9-1,0 0 122,-1 0 0,0-1 0,4-8 0,0-1 0,-1-7 0,0-1 0,0 26 0,1-11 0,0-21 0,-1-3 0,0-13 983,-5-13-717,0-49 1,-2-6-1,0-10-266,0 1 0,-1-3 0,-1-5 0,0 5 0,0-4 0,0-1 0,-2-3-99,0 6 1,-1-3 0,0-1-1,0 1 1,1 0 0,0 2-1,0 0 1,1-1 0,-1 2-1,1 0-24,-1-13 0,0 1 0,0 0 0,0 3 0,1 6 0,-1 2 0,1 2 0,2 1-41,0-6 0,2 3 0,-1 1 0,1 6 0,-1 2 0,1 2 161,0-16 0,2 3 0,-1 10 1,0 4 2,0-22 0,-5 15 0,0 28 0,0 13 0,-7-4 0,2 19 491,-5 1 1,7 19-165,4 20 1,-6 2 0,-3 6-188,1-2 0,-1 3 1,-1 4-1,0 3 1,-1 3-1,-1 4 1,0 2-231,1-1 1,-1 3-1,0 3 1,1 0 0,0 2-1,2-9 1,0 1 0,1 2-1,-1 0 1,1 0-1,1 3 14,0-6 0,1 3 1,0 0-1,0 1 0,1 0 1,0-1-1,0-1 1,0 4-1,1 0 0,0 0 1,1-2-1,0 1 0,1-2-14,1-1 1,1 0-1,0 0 1,0-1 0,0-2-1,1 0 1,-1 5 0,0-1-1,1-1 1,0-1-1,-1-2-33,0 6 0,1-1 0,0-2 0,-1 0 0,0-7 0,1 0 0,0-2 0,0-2-74,0 4 0,-1-2 1,1-3-1,-1 13 0,2-5-295,1-7 0,2-5-133,-1 25 625,0-49 0,0-24 0,0-29 0,-5-11 491,1-3 1,-2-10-165,6-15 1,0 23 0,0-2-132,0-11 1,0-4-1,0 5 1,0-2 0,0-4-118,0 8 1,0-1 0,0-2 0,0 0 0,0-6-1,0-1 1,0-1 0,0-1-80,0-6 0,0-1 0,0 0 0,0 0 0,0 15 0,0-1 0,0 1 0,0 0 0,0 0 0,0-15 0,0 0 0,0 0 0,0 1 0,0 4 0,0-1 0,0 1 0,0 2 0,0 7 0,0 0 0,0 1 0,0 2 0,0-11 0,0 3 0,0 1 29,0 11 0,0 1 0,0 3 0,0-15 0,0 6-29,0 17 0,0 4 0,0-16 0,0 20 0,0 11 0,0 21 0,0 17 0,0 25 491,0 8 1,6 18-247,-4-27 1,0 2 0,3 23 0,1 7-106,-2-12 0,-2 4 1,2 1-1,0-9 1,1 2-1,1 2 1,0 1-264,1 6 0,-1 2 0,2 1 0,0-1 0,0-2 0,1-1 0,0 0 0,0 1-18,2-2 1,0 2-1,1-2 1,-2-1-1,0 9 1,1-2-1,-2-5-17,4 10 1,-1-7 0,-3-13 0,-1-6 157,7 8 0,-7-32 0,-3-36 0,-10-29 0,-8-5 0,-6-15 0,4 12 0,0-5 0,3-16 0,1-4 0,-1 11 0,-1-4 0,2-3-123,3 9 0,1-1 0,0-3 0,0-1 0,-1-4 0,0-1 0,1-1 0,-1-1 13,3 10 1,0-1 0,1 0 0,-1-1-1,1 2 1,-3-12 0,1 1 0,-1 0-1,2 1-31,1 3 1,0 1-1,1 0 1,-1 3-1,0-12 1,0 2-1,1 4 337,3 12 1,0 4-1,0 2 1,0-10 0,0 6 786,0-16-660,0 28-323,0 43 0,0 28 0,0 36 0,1-21 0,0 5 0,1 12 0,1 7 0,-1-10 0,1 4 0,0 2-123,0-2 0,2 3 0,-2 1 0,0 1 0,0 1 0,-1 1 0,0 1 0,-1 1 13,1-9 1,-1 1 0,0 1 0,0-1-1,0-1 1,-1 9 0,0-1 0,1-1-1,-1-2-61,0-7 0,0-2 1,0 0-1,0-4 498,0 5 1,0-3 0,0-7 163,0 19 1,-1-71-165,-5-58 1,3 9 0,-2-5-327,-1-11 1,-2-5-1,2 16 1,-1-3-1,1-1-124,1 7 0,0 0 0,0-2 0,0 1 0,0-2 0,-1 1 0,0-1 0,1 0-18,0-3 1,2 0-1,0 0 1,-1 2-1,-2-15 1,0 2-1,0 1 127,3 9 1,0 1 0,0 4 0,-3-13 0,-1 7 13,0 18 0,-1 5 0,0-14 983,-4 34-492,-3 19 1,4 19-64,-4 21 1,11 18-429,-2 17 0,3-30 0,-1 2 0,0 7 0,-2 3 0,-3 14 0,-2 4 39,4-16 0,-1 3 1,0 1-1,0 6 1,0 2-1,-1 1-39,2-12 0,0 2 0,-1 0 0,2-1 0,-2 12 0,2 0 0,-1-3 0,-3-4 0,0-3 0,0-2 0,1 17 0,-1-11 0,-6-8 0,8-54 0,2-40 0,-4-34 0,7 27 0,1-3 0,-3-9 0,-1-3 0,1-11 0,0-5 0,2 21 0,1-3 0,-1 0-164,0-10 0,0-1 0,0 0 0,0 0 0,0 2 0,-1-1 51,0-1 0,-2 0 0,1 1 0,1 7 0,-1 2 0,0 0 113,0 5 0,1 1 0,-2 3 0,0-9 0,0 5 0,1 12 0,0 4 0,-1-11 0,6 61 491,0 26 1,0 25-247,0-24 1,0 2 0,0 7 0,0 2-217,0 3 1,0 3-1,0-9 1,0 3 0,0 1-194,0 8 0,0 1 0,0 2 0,0 6 0,0 2 0,0 2 23,0-16 1,0 2-1,0-1 1,0-1-1,0 11 1,0-2-1,0-2 140,0-8 1,0-3 0,0-2 245,0 1 1,0-7 0,-2 7 0,-2-63 101,0-23 0,-1-16-347,5-13 0,0 21 0,0-4 0,0-8 0,0-3 0,0-13 0,0-2-164,0 17 0,0-2 0,0 0 0,0-2 0,0 0 0,0 0 91,0-2 0,0-1 1,0 2-1,0-1 0,0 1 1,0 2 72,0 3 0,0 2 0,0 1 0,0-14 0,0 4-22,0 19 0,0 4 22,0-15 0,0 68 0,0 35 245,0-12 1,0 4 0,0 5 0,0 1-1,1 3 1,-2 1 0,-1 10 0,-1 2-241,-3 6 1,-2 2 0,2-17-1,-1 2 1,-1 0-170,-5 8 0,-3 1 0,1-1 0,3-5 0,2-2 0,-2 0 45,0-2 1,-2 0-1,2-1 119,-2 14 0,2-8 983,-2 2-494,7-43-489,7-82 0,5 16 0,1-4 0,1 3 0,1-3 0,2 0 0,0 0 0,2-2 0,1-1-164,4-6 0,2-2 0,-2 1 0,-2 3 0,0-1 0,-2 1 99,0-1 1,-2 1 0,-1 1-1,0 6 1,0 1 0,-2 1 64,1-20 0,1 3 0,0 19 0,-1 4 0,-6 0 0,2 10 0,14 18 491,1 30 1,-4 24-401,-8-3 0,-1 5 0,-1 5 0,0 3-91,7 5 0,-1 3 0,-5 11 0,-2 4-164,0-17 0,1 2 0,-2 0 0,-2 2 0,0-1 0,-1 2 75,1 4 0,-1 2 1,1-3-1,-2-8 0,1-1 1,-1-3 88,0 9 0,0-4 245,0-12 1,0-8 0,0-15 0,0-29-35,0-21 0,7-26-211,1 16 0,3-4 0,7-17 0,5-4 0,-2 12 0,3-4 0,3 0 0,3-8 0,1-1 0,3-1-123,-7 10 0,2-1 0,0 0 0,2 0 0,0 2 0,3 1 0,1 1 0,0 0-18,0-3 1,2 1-1,0 0 1,-1 4-1,5-9 1,-1 3-1,-2 3-183,2-10 1,-3 7 323,-9 17 0,-5 11 0,-6 18 0,-8 34 0,1 23 327,5 12 1,-8-20 0,0 1-221,0 4 0,0 1 0,1 5 0,-2 2-107,2 6 0,-1 2 0,1-5 0,-1 1 0,0-1 0,0-2 0,-2-10 0,-2-4 0,2 25 0,-3-16 0,-2-41 491,0-15 1,-7-17-1,-2-18 1,-9-2-54,-1-7 1,-10-10-439,16 23 0,1-2 0,-5-3 0,-1 0 0,4-8 0,-1 0 0,-4 3 0,-2 2 0,0-4 0,-1 2 0,0 10 0,-1 4 0,-3 3 0,-2 3 0,-18-8 0,-3 23 0,4 15 0,2 25 0,19 4 0,3 7 0,-4 18 0,1 4 0,-1 9 0,-1 4 0,7-21 0,-1 2 0,1 1 0,0 1 0,-1 2 0,1 1-164,-1 3 0,1 2 0,0 0 0,0 2 0,-1 0 0,1 2 0,0 4 0,-1 0 0,1-2 0,2-7 0,0-2 0,1 0 151,1-6 0,1-1 0,0-3 0,-2 7 0,1-4 13,5-13 0,1-6 0,-1-2 0,4-28 0,6-32 0,0-13 0,0-11 0,-5-16 0,2 31 0,1-1 0,-1-9 0,1-2 0,3-6 0,-2 1 0,-2 0 0,-1 0 0,-3-4 0,-1 2 0,0 8 0,0 2 0,-3 2 0,-2 2 0,-8-25 0,-8 24 0,3 10 491,-22 26 1,9 26-165,-9 25 1,22-9 0,1 5-315,-2 12 0,0 4 1,5-12-1,-1 2 1,0 1-178,0 4 0,-2 3 0,1-2 0,-1 0 0,0 0 0,0 0 118,0-2 1,2 0-1,-2-2 1,-10 12 0,-1-4 45,2-9 0,1-5 0,6-9 0,2-6 0,-13-2 0,19-16 0,5-22 0,14-11 0,0-15 0,11-3 0,14-11 0,15 3 0,-9 26 0,6 2 0,4-1 0,3 0 0,5-5 0,4 0 0,8-2 0,3-1-20,-19 7 1,0-2 0,0 2-1,2-1 1,0 2 0,1 0 19,1-2 0,1 0 0,1 0 0,-3 2 0,0 1 0,0 1 0,-1 2 0,0 1 0,-1 0 0,18-8 0,-2 1-165,-4 8 0,0 2 0,3 2 0,1 1 165,4 2 0,-1 3 0,-8 2 0,-6 2 0,2-2 0,-50 6 0,-63 0 0,20 0 0,-2 0 0,-1 0 0,0 0 0,-10 0 0,-1 0 0,-7 0 0,-3 1-136,11 1 0,-2 0 1,-1-1-1,-8 0 1,-2-1-1,-1 1 136,12-1 0,-1 2 0,-2-1 0,0 0 0,-2 0 0,-2 0 0,0-1 0,0 0-123,-3 0 0,0 0 0,-1 0 0,1 0 0,2 0 0,1 0 0,0 0 0,0 0 10,3 0 1,1 0 0,0 0-1,1 0 1,-12 0 0,1 0-1,1 0 113,4 0 0,2 0 0,1 0 0,6 2 0,1 0 0,1 0-50,-17 3 1,3 0 0,6 1-1,4 0 50,9-2 0,2 1 0,-18 1 0,15-6 0,45 0 0,49 0 0,-3 0 0,6 0 0,17 0 0,3-1 0,-19-1 0,1 1 0,3-1 0,9-1 0,4 1 0,1-1-76,-11 0 1,2 0 0,1-1 0,0-1 0,4 1 0,0-1 0,1 0 0,0 0 75,2 1 0,-1-1 0,1 0 0,-2 0 0,0-1 0,-2-1 0,0 1 0,-1-1 0,-3 1 0,-2 0 0,-1 0 0,-1 0 0,8-1 0,-2 0 0,-3 0 245,17-3 1,-5 1 0,-12-2 0,-3 1 245,-13 0 1,-2 0-140,19-2-352,-23-8 0,-35 4 0,-33-5 0,-36 7 0,19 8 0,-6 4 0,-15 2 0,-5 0 0,18 0 0,-2-1 0,-2 0 7,8 0 1,-3 1 0,0-2 0,-1 1-1,-3-2 1,0 0 0,0 0 0,-2 0-8,-3-2 0,-2-1 0,1 0 0,-1-1 0,1 0 0,0 0 0,1 0 0,0-1 0,-3-1 0,0 0 0,0-2 0,1 1 0,6 0 0,0-2 0,1 0 0,0 1 0,4 1 0,0 1 0,1-1 0,1 1 0,-13-5 0,0-1 0,3 2-142,5 3 1,1 0 0,1 1 0,3-2 0,1 0 0,0 1 141,-20-3 0,2 2 0,2-4 0,1 1-102,4-3 1,2 0-1,2 3 1,0 2 101,3-2 0,3-1 0,1 2 0,2 2 0,3-1 0,0 0 0,4 1 0,1 1 0,2 2 0,0 1 0,-31-6 0,14 4 0,11-3 491,4 7 1,7 1 491,-3 4 0,7 0-189,-3 0-293,6 0-501,0 0 0,0 0 0,0 0 0,7 0 0,-6 0 0,12 0 0,-11 0 0,10-7 0,-3-1 0,12-6 0,8 6 0,8 1 0,6 7 0,7 0 0,3 0 0,0 0 0,5 0 0,0 0 0,15 0 0,4 0 0,15 0 0,10 0 0,-34 0 0,4 0 0,5 0 0,1 0 0,4 0 0,1 0 0,5 0 0,1 0-176,2 0 1,1 0 0,4 0 0,0 0 175,1 0 0,-1 0 0,-3 0 0,-2 0 0,-6 0 0,-1 0 0,-3 0 0,-2 0 0,-7 0 0,-4 0 0,32 0 0,-17 0 0,-17 0 0,1 0 0,-8 0 0,4 0 0,-4 0 0,-8 0 350,-14 0 1,-46 0-351,-30 0 0,25 0 0,-2 0 0,-5 0 0,-2 0 0,-1 5 0,0 1 0,-9 1 0,-1 1 0,-2 4 0,1 1-140,-2-2 0,1 1 1,2-1-1,0 0 140,7-2 0,2 1 0,0-2 0,1 0 0,4-1 0,2 0 0,3 0 0,1-1 0,4-1 0,1 0 0,-30 6 0,5-6 0,6 0 0,3-5 0,1 0 0,10 0 0,-4 0 0,9 0 0,2 0 0,2 0 0,2 0 559,-2 0-559,4 0 0,-12 0 0,12 0 0,-6 0 0,6 0 0,8-7 0,2-7 0,24 4 0,19-3 0,38 13 0,-19 0 0,3 0 0,11 0 0,4 0 0,10 1 0,5-2 0,-13 0 0,3-2 0,2 0-123,-9 1 0,1 0 0,1 0 0,0-1 0,2 1 0,0 0 0,1 0 0,1 0 0,2 0 0,1-1 0,0 1 0,-2-1 0,-3 1 0,-3 0 0,0-1 0,-2 1-15,10-3 0,-3 1 1,-2-2-1,-6 2 0,-2 0 1,-5-1 137,7 1 0,-5-1 0,-10 1 0,-3 2 0,10 2 0,-16 0 0,-18 0 0,-14 6 0,-22-5 0,-16 4 0,-27 3 0,23-3 0,-3 0 0,-9 1 0,-5-1 0,-12 0 0,-3 0 0,25-1 0,-1 1 0,-1 0 163,-9 0 1,1 0 0,-1-1 0,4 2 0,2-2 0,0 1-54,-2 2 1,1 0 0,2-2-1,-22 1 1,3-2-111,6-1 0,1-1 0,8-1 0,1 0 0,6-1 0,3 0 0,2 0 0,3 0 0,-31 0 0,9 0 0,6 0 0,6 0 0,9 0 0,10 0 0,-1 0 0,13-7 983,-7-7-708,20-9-275,2 1 0,6 1 0,6 12 0,2 3 0,16 6 0,9 0 0,29 0 0,11 0 0,-27 0 0,4 0 0,5 0 0,3 0 0,9 0 0,1 0 0,2 0 0,0 0-169,2 0 0,1 0 1,-4 0-1,-3 0 169,-7 0 0,-2 0 0,-2 0 0,0 0 0,-2 0 0,0 0 0,2 0 0,1 0-7,-3 0 0,0 0 0,-1 0 0,-1 0 7,-6 0 0,-3 0 0,24 6 0,-13 5 0,-19-5 0,-26 0 0,-51-6 0,-30 0 0,22 0 0,-4 0 0,-4 0 0,-3 0 0,-9 0 0,-2 0-164,16 0 0,-2 0 0,0 0 0,-2 0 0,-1 0 0,-1 0 140,-3 0 1,0 0-1,0 0 1,1 0 0,2 0-1,-1 0 24,2 0 0,1 0 0,1 0 0,5 0 0,1 0 0,2-1-94,-20-1 1,4-1-1,6 0 1,3-2 93,3-2 0,1-1 0,9 1 0,2 0 0,4 0 0,2 0 0,-16-8 0,15 0 0,13 1 0,12-7 983,14 11-204,8-3-339,7 13-440,-1 0 0,17 0 0,3 0 0,20 0 0,9 0 0,-24 0 0,4-1 0,11-1 0,3-1 0,5 1 0,2 1 0,7-4 0,3 0 0,-23 4 0,2 0 0,0 0-164,3-1 0,1 1 0,-1-1 0,-2 1 0,-1 1 0,1 0 122,0 0 1,-1 0 0,-1 0-1,-1 0 1,-1 0 0,-1 0 41,1 0 0,0 0 0,0 0 0,-1 0 0,1 0 0,-1 0 0,1-1 0,0 1 0,-1 1 0,22 3 0,-1 3-175,0-1 1,0 2 0,-5 3-1,0 1 175,-4-3 0,-1 1 0,-8-1 0,-3 0 0,-6-4 0,-4-1 0,17 3 0,-7-7 0,-33 7 983,-10-6-881,-33 6 1,-18-7 144,-22 0 0,24 0 1,0 1-248,-4 1 0,-2 1 0,-12-2 0,-2 1 0,14 0 0,-1 2 0,-1 0 0,-3-1 0,0 0 0,-3 0-164,-2 2 0,-3 0 0,0 0 0,0 0 0,-1-1 0,1 1 78,4 0 0,0-1 1,0 2-1,2 0 1,0 1-1,1-1 86,-18 4 0,2 0 0,5-3 0,3-2-28,4-2 0,2-1 1,3-1-1,2 0 28,7-1 0,2 0 0,4 0 0,1 0 0,-24 0 0,8 0 0,6 0 0,10 0 0,2 0 983,7 0-476,13 6-448,3 8 1,13 11-60,0 9 0,7 3 0,2 6 0,2-4 0,-1-1 0,2-1 0,-8 2 0,1-2 0,-5-3 0,2-6 0,2 12 0,-1-1 0,1 24 0,-2 10 0,-2-26 0,0 3 0,0-2 0,0 0 0,0 6 0,0-2 0,0-8 0,0-2 0,0 25 0,0-9 0,0-46 0,0-1 0,0-45 0,0 8 0,0-29 0,-5 17 0,0-10 0,0 14 0,5 5 0,0 3 0,0-16 0,0 5 0,0-7 0,0 14 0,0-4 0,0 4 0,0-14 0,0 7 0,0 2 0,0 6 0,0 0 0,0 6 0,0-4 0,0 4 0,0-5 0,0 5 0,0 2 0,0 0 0,0 5 0,0-5 0,0 7 0,0-8 0,0 13 0,0-17 0,0 16 0,0-17 0,0 11 0,0-5 0,0 7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24:35.650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1 68 24575,'0'9'0,"0"0"0,0 9 0,0-1 0,0-8 0,0 1 0,0-1 0,0 0 0,0 1 0,0 0 0,0 0 0,0 0 0,0 0 0,0 1 0,0-1 0,0 0 0,0-1 0,0 0 0,0 8 0,0-1 0,0-5 0,0-2 0,0-3 0,0-4 0,0-9 0,0-1 0,0-5 0,0 3 0,0 0 0,0 2 0,0-1 0,0-1 0,0 0 0,0 1 0,0-1 0,0 1 0,0 0 0,0-1 0,0 0 0,0-1 0,0 1 0,0-2 0,0 5 0,0-2 0,0 4 0,0-1 0,0-1 0,0 2 0,0-1 0,0 0 0,0-2 0,0 0 0,0 0 0,0 1 0,0 1 0,0 0 0,0 0 0,0-1 0,0 0 0,0 0 0,0-3 0,0-1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24:08.10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244 948 24575,'49'53'0,"0"0"0,0 1 0,-10 4 0,-4 3 0,-6 3 0,-8 3 0,-6 2 0,-2 3 0,-1 13 0,-1 2 0,-2 1-164,-1 0 0,-1 1 0,0-1 0,-2-3 0,-1 1 0,-1-2 0,0-5 0,-1 0 0,0-2 0,1-6 0,1-2 0,-1-1-82,0 22 0,1-4 0,4-12 0,2-3 539,-3-10 1,0-5 0,6 28-294,1-25 497,-9-20-497,5-47 0,-10-31 0,0-49 0,-2 34 0,-1-2 0,-3-9 0,-3-3 0,-4-8 0,-6-2 0,-10-9 0,-8-2 0,10 24 0,-3 0 0,-3-1 29,-7-5 1,-4 0-1,3 0 1,3 1-1,3 1 1,0-1-30,2 1 0,1 0 0,1 2 0,-9-24 0,4 3 0,8 6 0,5 2 0,5 10 0,4 3 0,9 7 0,3 2 0,0 7 0,1 2 0,1-39 0,0 12 0,0 17 0,0 15 0,0 41 0,0 47 0,0 42 0,0-25 0,0 3 0,0 5 0,0 2 0,0 12 0,0 3 0,0-1 0,0 1 100,0 9 0,0 1 0,3 0 1,4 0-101,0-31 0,2 1 0,5 1 0,4 4 0,6 1 0,5-2 0,8 2 0,7-1 0,0-1 0,-3-2 0,0-2 0,1-1 0,1-7 0,0-2 0,-4-1 0,6 13 0,-6-4 0,-12-15 0,-3-2 0,8 24 0,0-18 0,-20-48 0,8-39 0,-17-13 0,-4-9 0,5-15 0,0-5 0,-3-9 0,0-4 0,-1-9 0,0-2 0,0 29 0,0-1 0,0-1-164,0-2 0,0-1 0,0-1 0,0-1 0,0-1 0,0 1 109,1 2 0,-1 0 1,-1 0-1,-3 2 0,-2 0 1,-1-1 54,0 1 0,0 0 0,-1 2 0,-6-26 0,1 2 81,2 0 0,0 1 0,0 6 0,0 2-81,1 8 0,-2 4 0,-2 12 0,-2 6 0,-13-32 0,9 26 0,-9 28 0,4 16 491,-9 19 1,-5 29-316,9 15 1,-4 44-177,22-34 0,2 3 0,-3 14 0,2 5 0,6 7 0,2 3 0,-1 10 0,1 4-137,2-28 1,1 2-1,1 0 1,0 0 0,0 0-1,2 1 137,0 4 0,1 0 0,4-2 0,3-6 0,4-2 0,3 0 0,4 1 0,4-1 0,-1-3 0,7 15 0,0-5 0,-2-4 0,-1-4 0,-9-16 0,-1-4 0,13 28 0,-10-51 0,0-67 0,-10-3 0,-2-8 0,2-24 0,-2-8 0,0-11 0,-1-4 0,-3 26 0,-1-1 0,-1-3 0,0-11 0,0-2 0,-2-1-109,-1 17 1,-1 0-1,-1-1 1,1 0-1,0 1 1,0 0-1,0-1 1,0 1 108,0-3 0,0 0 0,0 1 0,0 1 0,0-13 0,0 2 0,0 4 0,0 11 0,0 3 0,0 4 0,0-12 0,0 9 0,0-13 0,0 50 0,0 23 0,0 60 0,0 14 0,0-17 0,0 5 0,0 7 0,0 3 0,0 7 0,0 2 0,0 10 0,0 3 0,0 5 0,0 2-204,0 6 1,0 0 0,0 0-1,0-2 204,0-3 0,0-4 0,1-15 0,0-3 0,2-4 0,2-4 983,7 25 0,10-26-851,10-38 0,-17-18-132,-1-29 0,-9-47 0,-4 17 0,-2-6 0,1-16 0,0-6 0,0 14 0,0-4 0,0 0 0,0-1 0,0-1 0,0 0-151,0-5 1,0 1-1,0 1 1,0-25-1,0 4 151,0 12 0,0 6 441,0 21 1,0 6-442,0-12 0,0 43 0,0 40 0,0 4 0,0 37 0,0 5 0,0 27 0,0-42 0,0 1 0,1 7 0,1 2 0,1 9 0,1 0 0,1 1 0,2 0 0,4 3 0,0-1 0,-1-6 0,0-2 0,-3-4 0,1-4 0,11 36 789,-4-12-789,5-10 0,-8-15 0,-2-2 0,-10-10 0,-30-19 0,-7-6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24:35.651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1 11005 19315,'13'64'0,"1"0"0,-1 0 0,0 0 0,1 0 0,-1-1 0,3 11 0,0-1 0,-1-6 0,-2-9 0,1 10 0,0-23 0,0-35 0,-3-37 0,-3-20 0,3-20 0,-2-11 0,-5 24 0,-1-6 0,0-2 0,0-2 0,-2 0 0,1-3 0,-2-3 0,1-1 0,-1 0 0,0 8 0,0-2 0,-1-1 0,1-1 0,-2 1 0,1-2-71,-2 4 1,1 0 0,-1-1 0,1-1-1,-2 0 1,1-1 0,0 0 0,0-5 0,0 0-1,0-1 1,-1 0 0,0-1 0,0 0-1,-1 0 9,0 6 1,0 0-1,-2 0 1,2-1-1,-2-1 1,0 1-1,1 0 1,0 0 0,1-2-1,-1 0 1,0 0-1,1-1 1,0 1-1,0-1 1,0 0-1,0 0 4,1 7 0,0-1 0,0 0 0,0 0 0,0-1 1,1 1-1,-1 0 0,1 0 0,-1 0 0,1-6 0,0-1 1,0 1-1,0 0 0,1 0 0,-1 0 0,1 0 0,1 1-4,-1 2 1,1 0-1,0 1 1,1 0-1,-1 0 1,1 0-1,-1 0 1,1 0 0,0 3-1,1-1 1,-1 0-1,1 0 1,-1 1-1,1 0 1,0 1-1,1 0-14,-1-4 0,1 1 1,1 0-1,-1 1 0,1 0 1,1 1-1,0 1 1,1-7-1,0 1 0,1 1 1,0 0-1,2 2 0,0 0-23,4-6 1,1 2 0,0 0-1,2 2 1,0 1 0,0 7-1,1 1 1,0 3 0,0 0-1,2 2-42,1-2 1,2 0-1,-1 4 1,2 3-1,0-3 1,1 5-1,1 8-38,2 7 1,1 13 0,13 21 178,-20 29 0,-6 17 0,0 13 0,-1 11 0,-1 6 0,-3-12 0,0 4 0,-1 4 0,1 2 0,-1 0 0,-1-5 0,1 0 0,-2 2 0,2 1 0,-2 1 0,1 0 28,0-4 0,-2 2 0,2-1 0,-1 2 0,0 0 0,1-1 0,-2-1 0,1-2 0,0-1 0,1 1 0,-1-2 0,0 1 0,0-1 1,0 0-29,-1-2 0,0-1 0,-1 1 0,2-1 0,-2-1 0,0-1 0,1-1 0,0 14 0,0 0 0,0-3 0,-2-1 0,2-3 0,-2 3 0,2-1 0,-1-4 0,-2-3 245,-1 4 1,0-5 0,2-11 0,10 14 245,-4-65 1,4-22-165,2-37 1,-10 22 0,1-3-83,1-9 1,0-4 0,1-17 0,1-6-106,-2 16 0,1-3 1,1-3-1,-2 11 1,0-2-1,0-2 1,-1-1-264,1-8 0,-1-2 0,0-1 0,-1 0 0,1-1 0,0-1 0,-1 0 0,1 0 111,-2 12 1,2 0 0,-2 0 0,1-1 0,0 2 0,1-9 0,0 0 0,1 2 0,-1 0 11,3 6 0,-1 1 0,1 1 0,-1 3 0,3-6 0,0 3 0,1 3 245,9-13 1,2 7 0,-7 17 0,4 5 737,22-3-492,-14 18 1,4 24-1,-13 16 1,4 15-1,-9 23 1,11 12-485,-16-29 1,1 0-1,0 2 1,1-1 237,1 7 1,0 0 0,0-1 0,0 1-1,3 2 1,-1-1 0,-2-8 0,0-3 737,12 14-701,-13-22 1,14-20-283,-10-25 0,-2-21 0,1-13 0,-3 3 0,1-5 0,-2-4 0,-1 3 0,-1-4 0,0-2 0,1-2-99,0 3 1,1-1 0,0-3-1,0 0 1,-1 0 0,0-2-1,-1 0 1,0 0 0,1-1-1,-1 0 0,1-2 1,1-1 0,-1 0-1,2 0 1,-2 2 0,2 2-1,-2 1 1,2 1 0,0 0-1,-1 1-24,3-9 0,0 0 0,0 3 0,1 2 0,0 6 0,-1 2 0,1 1 0,0 2-41,3-9 0,1 1 0,0 3 0,-1 10 0,0 2 0,0 5-163,8-4 0,-1 6 1,16-18 326,4 46 0,-6 30 0,1 42 0,-20-9 0,-1 11 0,0 5 0,-6-11 0,0 3 0,-1 4 0,0 2 0,1 2 0,0 0 0,1 3 0,1 1 0,0 3 0,1 1 0,-1 0-58,-3-8 0,1 0 0,0 1 0,1 2 0,-2 0 1,1 1-1,1 1 0,-1-1 0,0-3 0,0 0 0,0 1 1,0 0-1,0 1 0,1 0 0,-1 1 0,0 0 0,1 0 8,-1-2 1,-1 0 0,0 1 0,1-1 0,0 2 0,0 0-1,-1 0 1,1-1 0,-1 1 0,1-1 0,-1 2 0,0 0 0,0-1-1,0 0 1,0 2 0,0-2 0,0 1 0,-1 0 0,0 0-1,0-1 0,0 1 1,-1 0 0,1 0 0,-1-1 0,0 1 0,-1 0-1,0 0 1,1-1 0,-2 0 0,1 0 0,0 0 0,0-2 0,-2 1-1,2 0 1,-1-1 0,0 1 0,-1-1 0,0 0 0,0 1-1,0-2-8,-1 5 0,1 0 0,-2 0 0,0 0 0,0-1 1,1 0-1,-2 0 0,1-1 0,0 0 0,-1 4 0,1 0 1,0 0-1,0-2 0,-1 1 0,1-1 0,-2 0 0,1 0-18,-1 5 0,0 0 1,0 0-1,-1-1 0,0-1 1,0 0-1,0-2 1,-1 4-1,1-1 0,0-1 1,-1-1-1,-1-3 0,0-1-47,-2 2 0,0-2 0,-1-2 0,0-2 0,-2-4 0,-1 20 0,-2-6 0,-6-10-369,-9-8 0,-4-10 0,-16 3 0,2-94 384,18-10 0,0-16 0,7 22 0,-1-7 0,-2-3 1,0-5-1,0-2 108,1 4 0,-1-4 0,0-2 0,0-3 0,0 0 0,-1-2 0,1 2 0,2 8 0,1 1 0,0 0 0,-1-2 0,0 0 0,1-1 0,-1 0 0,1-2 0,-1 1 0,1-1 0,0 1 0,0-2 0,-1 0 0,1-1 0,0-1 0,0 1 0,0-1 0,1 0 0,0 1 0,0-2 0,1-1 0,0 0 0,-1 1 0,1-2 0,1 1 0,0-1 0,0 1 0,0 0 0,1-2 0,0 8 0,2-1 0,-1-1 0,0 0 0,1 1 0,0-1 0,0 0 0,0 1 0,1-1 0,0 0 0,1 0 0,0 1 0,0-1 0,0 0 0,1 0 0,0 0 0,1 0 0,-1 0 0,1 1 0,0-1 0,1 1 0,0-1 0,0-5 0,1 0 0,1-1 0,0 1 0,0 0 0,1 0 0,0 0 0,0 0 0,0 1 0,0 0 0,0 2 0,0 0 0,1 2 0,-1-2 0,1 2 0,-1-1 0,2 0 0,-1 1 0,1-1 0,-1 1-46,2 1 1,0-1 0,-1 1 0,1 0 0,0-1 0,1 1 0,-1 1 0,2 0 0,-1 0 0,2 2 0,0-10 0,0 1 0,2 0-1,0 2 1,0 0 0,1 0 0,0 3 0,1-1 45,1-2 0,-1 1 0,2 0 0,0 2 0,0 0 0,1 4 0,0 2 0,3-7 0,-1 3 0,0 2 0,3 5 0,1 6-18,6-3 0,4 8 1,-1 8-1,0 3 1,-1 19 17,20 71 0,-29-3 0,-4 15 0,-2 5 0,-1-12 0,-1 3 0,-1 3 0,1 3 0,-1 1 0,0 1 0,1 2 0,0 2 0,-2 2 0,2 0 0,0 2 0,-1-13 0,0 1 0,-1 1 0,1 0 0,0 1 0,0 1 0,1 0 0,-1-1 0,1 4 0,0 0 0,0 0 0,1 2 0,-1-1 0,1 1 0,0 0 0,0 1 0,-1-5 0,0 1 0,2 0 0,-2 1 0,1 0 0,0 1 0,0-2 0,1 2 0,0 0 0,-1-5 0,1 0 0,0 1 0,0-1 0,0 1 0,0 0 0,1 0 0,0 0 0,-1 1 0,1-1 0,0 2 0,0 0 0,1 1 0,0-1 0,-1 1 0,1 0 0,0 0 0,0-1 0,0 0 0,-1 1 0,0-3 0,0 1 0,0-1 0,0 1 0,0-1 0,-1 0 0,1 0 0,0-1 0,-1 0 0,1 0 0,1 3 0,-1 0 0,1 0 0,-1-1 0,0 0 0,1-1 0,-2 0 0,2-1 0,-2 0 0,1 1 0,-1 0 0,1 0 0,0-1 0,-2 0 0,1-2 0,0 0 0,0 0 0,0 3 0,-1-1 0,1-1 0,-1 0 0,0-1 0,0-1 0,0-1 0,1 0 0,-1 0 0,1-1 0,-1-1 0,0-2 0,0-1 196,0 4 1,0-1-1,0-1 1,-1-3 0,0-2 48,3 21 1,-1-3 0,1-18 0,9-11-147,-9-107 1,-7 16 0,-1-13 0,-1-5 0,0-3-100,-1 6 0,2-3 0,-2-3 0,0-3 0,-1-1 0,0-1 0,-2 4 0,0-1 0,-2-2 0,0 0 0,-1-2 0,1-1 0,0-1-52,0 9 0,0-1 0,0 0 1,0-2-1,-1 0 0,1-1 0,-1 0 1,0-1-1,0 1 0,1 4 0,-2-1 1,1 0-1,0-1 0,0 0 0,-1 0 1,1-1-1,0 0 0,-1 0 0,0 0 7,1 4 0,0-2 0,0 1 1,0 0-1,-1 0 0,1-1 1,0 0-1,0 0 0,0 0 1,0 0-1,0 0 0,0-2 1,0 1-1,0 0 0,1 0 1,-1-2-1,1 2 0,0-1 1,-1 1-1,2-1 0,-2 0 0,1 1 8,1-1 1,-1 1-1,1-1 1,0 0-1,0 0 1,0 0-1,0 1 1,1-1 0,-1 2-1,0-1 1,1 1-1,0-3 1,-1 1-1,1 0 1,0 1 0,0-1-1,0 2 1,1-1-1,0 1 1,-1 0-1,2 1 37,-1-4 0,1 1 0,0 0 0,1 1 0,0 0 0,0 0 0,-1 2 0,1 0 0,0 1 0,0-2 0,-1 1 0,1-1 0,0 3 0,0 0 0,0 0 0,1 2 0,-1 2 89,0-8 0,1 0 1,-1 2-1,0 2 0,1 2 1,2 0-1,0-2 0,1 1 1,1 2-1,0 2 1,2 6 132,2-12 1,2 7 0,3 5 6,3-2 1,3 11-230,8-1 0,0 61 491,-4 9 1,-10 8-1,-9 7 1,3 1-1,2-6 1,3-5 491,1-5-492,-5 0 1,5 16-165,0 4 1,2 2 0,2 8-188,0-10 0,1 4 1,2 5-1,0 3 1,2 4-1,2 5 1,0 1-165,-5-10 0,1 1 0,1 3 0,1 1 0,-1 0 0,0 1 1,-1-4-1,-1 2 0,1-1 0,0 1 0,0 1 0,1 1 1,-2 0 23,2 6 0,1 1 0,0 1 0,-1 0 0,0 1 0,-1-1 0,1 0 0,-2-3 0,0 0 0,1-1 0,-1 1 0,-1-1 0,0 1 0,0-1 0,-1 1 0,1-1 0,-1 0 0,-1 0 0,0 0 0,-1-1 0,0-2 0,0 4 0,1 0 0,-2-1 0,0-2 0,-2 0 0,-1-1 0,0 5 0,-3-1 0,-1-2 0,0 0 0,-1-2 0,2 9 0,-2-2 0,0-1 0,-3-2-149,-2 8 0,-3-3 0,0-2 0,1-11 0,0-2 0,0-2 149,0 14 0,0-3 0,1-16 0,-2-4 0,-5 12 0,-10-52 0,-13-54 0,13-1 0,2-14 0,-1-5 0,2 12 0,1-4 0,-1-2 0,0-3 0,1-1 0,1 1 0,0-2 0,0-3 0,1 0 0,-1-2 0,1-1-62,0 11 1,1-2-1,0 0 1,-1-2-1,1 1 1,0-2-1,1 0 1,-1 1 0,1-4-1,0 0 1,1-1-1,-1 0 1,2 0-1,-1-1 1,1 0-1,0-1 7,0 5 0,2-1 1,-1 0-1,0 0 0,1-1 1,0 1-1,0-1 1,1 1-1,-1-1 0,1 1 1,-1 1-1,2-1 1,-1 1-1,0-1 0,1 0 1,0 1-1,0 0 0,1 0-3,-1 0 0,2 0 0,-1 0 0,0 1 0,1-1 1,0 2-1,0-2 0,0 3 0,-1-1 0,1-3 0,-1 1 1,1 0-1,0 0 0,-1 2 0,1-1 0,0 2 0,0 0-24,0-2 0,0 0 0,0 1 0,0 1 0,0 1 0,0 1 0,0 1 0,0-13 0,0 2 0,0 1 0,0 2 0,0 1-164,0-4 0,0 0 0,0 5 0,0 2 49,0-4 0,0 5 1,0 11-1,2-8 0,4 125 184,-1-13 0,-1 10 1,1 5-1,1-10 1,-2 3-1,1 3 0,0 2 1,1 1 12,1 0 0,0 4 0,0 0 0,0 2 0,2 0 0,-2 1 0,0-6 0,-1 1 0,1 0 0,0 1 0,0 0 0,1 2 0,0-1-62,0-4 1,0 1-1,1 1 1,1 0-1,-1 0 1,0 0-1,1 1 1,0-1 0,-2 3-1,2-1 1,0 1-1,-1-1 1,1 1-1,0 0 1,-1 0-1,1 1 4,0-6 0,0 1 0,0 0 0,0 0 0,1 0 1,0 1-1,-1-1 0,1-1 0,-2 1 0,2 6 0,0 0 1,0-1-1,0 0 0,0-1 0,-1 2 0,1-2 0,0 0 46,0-2 0,0 0 0,0 1 0,0-2 1,0 1-1,0-2 0,-1 1 0,1-1 1,1 5-1,-1 1 0,0-2 0,0 1 1,-1-2-1,1 0 0,-1-3 12,0 5 0,0-1 0,0-1 0,0-2 0,-1-1 0,0-2 0,0 2 0,0-1 0,0-2 0,-2-2 0,1-1 245,-2 1 1,-1-1 0,-1-3 0,0-4-119,1 21 1,0-13 0,1-18 0,-6-104-128,1 18 0,0-8 0,-3-6 0,-3 4 0,-2-6 0,-2-3 0,-1-3 0,1-2 0,0 8 0,1-4 0,-1-1 0,1-1 0,-2-2 0,0 1 0,1-1 0,-2-3 0,1-1 0,-1 0 0,0 0 0,0-1 0,-1-1 0,1 1-66,0 5 1,0 0 0,0 0 0,0-1 0,0 0 0,0 0 0,1 1 0,-1 1 0,0-5 0,-1-1 0,1 2 0,0-1-1,-1 1 1,2 1 0,0-1 65,-1 1 0,3 1 0,-2-1 0,1 2 0,0 0 0,1 0 0,0 3 0,-1-3 0,2 0 0,-1 2 0,0 1 0,2 1 0,-1 2 0,0-4 0,1 1 0,1 2 0,-1 2 0,1 2 0,-1-1 0,0 2 0,0 3 0,0 4 491,-6-18 1,-1 8-165,4 15 1,-2 20 0,-10 50-135,7 15 1,3 14-1,3 7 1,2 11 0,0 5-194,1-14 0,1 6 0,-1 1 0,3 3 0,-1 0 0,0-7 0,1 2 0,1 1 0,-1 0 0,1 2 0,-1 1-26,1-4 1,1 3 0,-1 0-1,0 1 1,1 0 0,0 1-1,-1-1 1,0 1 0,1 0-1,0 1 1,-1 0 0,1-1-1,0 1 1,0-1 25,0 0 0,0 0 0,0 0 0,0 0 0,0 0 0,0-1 0,0 0 0,0-2 0,0 0 0,0 0 0,0-1 0,0 0 0,0-1 0,0 0 0,0 4 0,0 1 0,0-2 0,0 0 0,0-1 0,0-2 0,0 8 0,0-2 0,0 0 0,0-2 0,0-2 11,0-6 1,0 0 0,0-3-1,0 0 1,0-1 0,-1 3 0,-1-1-1,1-2 1,-1-2-12,-1 6 0,0-3 0,-1-4 0,-1 10 0,-1-6 983,-4 7 0,4-38-787,2-76 1,1-36-1,-2 16 1,-2-5 0,0-8-118,2 22 1,1-5 0,0-2 0,-2-2 0,1 0 0,0 0 0,-1-1 0,-1-1 0,1-1 0,-2 0 0,2 0 0,-2-1-151,2 7 1,1-1 0,-2-1 0,1-1-1,-1 2 1,1-1 0,1 0 0,-1 2 0,0-1-1,1 1 1,-1 0 0,1 0 0,-1-1-1,0 1-5,0 0 0,0-1 1,-1 0-1,1 0 0,0 2 1,0-2-1,0 3 1,1-8-1,0 1 0,1 1 1,0 0-1,0 1 0,1 0-14,-1 2 1,0-1-1,1 1 1,0 1 0,0 0-1,0 1 1,0-5 0,1-1-1,0 2 1,1 0-1,0 2 230,0-7 0,1 0 1,0 2-1,1 4 1,-1-7-1,0 3 1,0 5 350,-1-4 1,2 8-1,5-8 1,8 58-264,11 64 0,-12-7 0,1 9 0,0 6-228,0 3 0,-1 6 0,0 3 0,0 1 0,0-9 0,-1 1 0,0 1 0,2 2 0,-2 1-82,0-4 0,0 1 0,0 1 0,0 0 0,1 1 0,-1-1 0,0-1 0,-1 0 0,1-1 0,0 1 0,0-1 0,0 0-8,-1-1 1,1 0-1,-1 0 1,0-1 0,1 0-1,-2 0 1,2 7 0,0 1-1,-1-1 1,0-1-1,-1 0-20,0-7 1,-1 0 0,0 0 0,-1-3-1,0 0 1,-1 2 0,0 0 0,-2-3-1,0-3 437,0 5 1,-3-5 0,1-4-132,-1 13 1,-1-28-1,-1-50 1,0-31 0,1-15-85,1-1 0,0-6 1,-1-7-1,1 12 1,-1-5-1,1-3 1,-1-3-1,1 0-112,0 10 0,0-2 0,0 0 0,1-3 0,-1 0 0,0 0 0,0-1 0,0 3 0,0 0 0,-1 0 0,1-1 0,0-1 0,0 0 0,0 0 0,-1 0-62,1-4 1,0 0-1,0 0 1,0-1-1,0 0 1,-1 1-1,2-1 1,-2 2 0,1 2-1,-2 0 1,2 1-1,-1-1 1,0 1-1,0 0 1,0 0-1,1 1-14,-1-7 0,1-1 1,-1 0-1,1 1 0,-1 0 1,0 2-1,0 2 1,0-2-1,0 1 0,-1 1 1,0 2-1,0 1 0,1 2-121,0-1 0,0 2 1,-1 2-1,2 3 0,-1 1-6,1-19 0,0 3 0,3 11 203,0 2 0,4 26 0,7 61 0,3 25 0,0 7 0,1 12 0,-1 7 0,-7-21 0,0 3 0,0 4 0,0 3 0,0 1 0,1 3-58,-1-7 0,1 3 0,0 3 0,1 0 0,0 1 1,0 2-1,-1-1 0,0 1 0,-2-5 0,1 0 0,-1 1 1,0 1-1,0 0 0,0 0 0,0 1 0,1 0 0,-1 1 52,1-4 0,-1 0 0,1 2 1,-1-1-1,2 1 0,-1 0 0,0 0 1,-1 0-1,0 0 0,0 0 0,0 0 1,-1 0-1,0 0 0,0 0 0,0 1 1,-1-1-1,1 0 0,-1 0 0,1 0 1,-1 1-47,1-1 0,-1-1 0,0 1 1,1 0-1,-1 0 0,0 0 0,1-1 1,-1 1-1,0-2 0,-1 1 0,1 4 1,0 0-1,-1 0 0,1-2 0,-1 2 1,1-1-1,-1-1 0,0 0 0,0 0-6,-1-2 0,0 0 0,0-1 0,0 0 0,0 0 1,-1 0-1,2-1 0,-2-1 0,1 0 0,1 3 0,-1 0 1,2-1-1,-2 0 0,0-2 0,2 1 0,-2-2 0,0 1 14,1 2 0,1 1 0,-2-1 0,1-2 0,-1 0 0,1-1 0,-1-4 0,1 10 0,-1-2 0,0-3 0,-1-3 0,0-4 371,-1 12 1,-2-7 0,-2-5-1,-2 5 1,-7-26 0,-14-54-165,1-23 1,-1-18 0,3-1 0,1-12 0,-2-6 0,0-4-163,4 20 1,0-5 0,-1-3 0,0-1 0,1-2 0,-1-1 0,0 0 0,3 8 0,0-1 0,-1-1-1,2 0 1,-1-1 0,0-1 0,0-2 0,0 1 0,1-1-47,-1 5 0,2-1 0,-1 1 1,0-2-1,0-1 0,-1 1 1,2-2-1,-1 1 0,1 0 1,-1-1-1,1 1 0,0 0 1,1-1-1,0 0 0,-1-1 1,1 1-1,0 0 0,1-1 1,-1 0-1,1 1 0,0-1 0,0 1-2,1-1 0,0 1 0,0-1 0,0 0 0,1 1 1,0-2-1,0 2 0,0-1 0,0 2 0,0-1 1,1 1-1,-2-4 0,1 1 0,0 0 0,0 0 1,0 1-1,1-1 0,-1 2 0,1-1 0,0 2 0,0-1 12,2-2 0,-2 0 1,2 0-1,-1 1 1,1 0-1,0 1 1,0 1-1,0 1 1,0 2-1,0-9 0,1 1 1,-1 2-1,1 1 1,0 1-1,1 2 1,0 1 34,0-13 0,0-1 0,2 4 0,0 6 0,-1 8 327,0-33 1,1 45 0,1 120-230,-1-13 0,2 16 0,-1 9 1,0 0-1,0-17 0,0 1 1,0 3-1,0 2 0,0 1 1,0 2-38,0-9 0,0 1 1,0 1-1,0 3 1,0-1-1,0 1 1,0-1-1,0 1 0,0-1 1,0 1-1,0 0 1,0 1-1,0-1 1,0 0-1,0 1 1,0-1-124,-1 1 1,1 0-1,0 1 1,0 0-1,0-1 1,0 0-1,0 0 1,1 0 0,-1-2-1,1-1 1,0 1-1,0-1 1,0 0-1,0 0 1,1 0-1,-2 0-4,2-2 0,-1 2 1,2-2-1,-2 1 1,1-1-1,0 1 1,0-2-1,0 0 1,1 7-1,-1-1 1,1 0-1,1 0 1,-1-2-1,1 1 0,-1-1-10,2-4 0,-1 1 1,1-1-1,0 0 0,0-2 1,0 0-1,0-1 1,1 4-1,1-2 0,-1 0 1,1-2-1,-1 0 0,1-3 321,2 16 1,1-4 0,0-1 0,0-6 81,1 0 1,0-5 0,-1-8-1,5 16 1,-6-92 0,1-22-206,-3-2 1,0-8 0,-2-6 0,-1 5 0,0-4 0,0-4 0,-1-4 0,0-1-62,-1 6 0,0-4 1,0-2-1,-1-2 1,0-1-1,0-1 1,-1 0-1,1 11 0,-1 0 1,0-1-1,0 0 1,-1-2-1,1 1 1,-1-1-1,0-1 1,0 0-112,0 2 1,-1-2 0,1 0 0,-1-1 0,0 0 0,-1 0-1,1-1 1,0 1 0,0 0 0,0 0 0,0 1 0,0 0 0,0 0-1,0 0 1,0-1 0,0 1 0,0 0 0,0 0 0,0 0-1,-1 1-8,1-8 0,-1 1 0,-1 0 0,1-1 0,0 1 1,-1 1-1,1 0 0,0 0 0,-1 2 0,0-2 0,1 0 1,-2 1-1,1 1 0,0 0 0,0 1 0,0 1 0,0 1-55,0-1 0,1-1 1,-1 2-1,1 0 0,0 2 1,-1 2-1,1 2 235,-2-12 1,0 1 0,1 4 0,-1 4 0,-1 6 0,2-3 0,0 8 0,-3 12 204,-13 3 1,1 79 0,-2 33-230,7-20 0,1 7 0,-1 5 1,2 3-1,2-7 0,1 2 1,0 4-1,1 2 0,0 2 1,0 0-70,2-6 0,-1 1 1,2 2-1,-1 1 1,1 1-1,0 1 0,0 0 1,1 0-1,0-3 1,1 0-1,0 1 0,0 0 1,0 1-1,1 0 1,-1 1-1,2 0 0,-1 0-79,0-2 1,1 1 0,-1-1 0,2 1 0,-2 0 0,1 1-1,1 0 1,0 0 0,-1-1 0,0 0 0,0-1 0,1 1 0,0 0-1,-1 0 1,1-1 0,0 1 0,-1-1 0,1 1 0,0 0-1,0 0 0,-1 0 1,1 0 0,0 1 0,0 0 0,0-1 0,0 1-1,0 0 1,0 0 0,0-1 0,1-1 0,-1 0 0,2 0 0,-2-1-1,1 0 1,1 0 0,-2 0 0,2 0 0,0 0 0,0-1-1,0-1-8,0 6 0,1 0 0,0-1 0,0-1 0,1 1 1,-1-2-1,0 2 0,1-3 0,0 1 0,0 4 0,0 0 1,-1-1-1,2 0 0,-1-1 0,1 0 0,1-2 0,0 0-24,1 3 0,0 1 0,2-1 0,-1-2 0,1-2 0,0 0 0,0-3 0,1 9 0,-1-2 0,1-2 0,-1-4 0,1-4 126,1 14 1,0-6-1,1-8 1,0 2-1,2-24-44,-5-40 0,0-38 0,-5-27 0,-1 7 0,-2-10 0,0-7 0,1-2 0,-1 19 0,1-3 0,-1-2 0,1-2 0,-1-2 0,0 0 0,0-1 0,0 0 0,0-1 0,-1-1 0,0-1 0,0-1 0,0-1 0,0-1 0,0 0-50,-1 7 1,0 0 0,0-1 0,-1-1 0,1-1 0,-1 1-1,1-2 1,-1 1 0,0 0 0,0 0 0,0-1 0,1-1 0,-1 0-1,0-1 1,0 1 0,0-1 0,0 1 0,-1 0 0,1-1-1,-1 1 0,0-2 1,0 1 0,0-1 0,0 0 0,-1 1 0,0-1-1,1 1 1,-1-1 0,1 1 0,-1 1 0,1 1 0,0 0 0,0 1-1,1-1 1,-1 1 0,0 0 0,1 0 0,0 0 0,0 1-1,-1-1 41,2 1 0,0-1 0,0 1 0,0 0 0,0 0 0,1 0 0,-1 1 0,0 1 0,0 1 0,0 1 0,0-5 0,0 0 0,-1 2 0,0 0 0,0 2 0,1 0 0,0 2 0,0 2 9,0-9 0,0 1 0,1 1 0,-1 4 0,0 2 0,0 4 0,-1-23 0,1 7 0,-1 19 983,2 17-843,0 76 0,0 36 1,0-21-1,1 10 1,-1 6-1,1 3 1,-1 2-80,0-5 0,0 1 1,1 4-1,-1 2 1,1 1-1,0 2 1,1 0-1,-1-9 0,1 0 1,1 2-1,0 1 1,0 1-1,0 0 1,1 1-1,-1 2 1,1-1-107,-1-7 0,0 1 0,0 2 1,0 0-1,0 0 0,1 1 1,0 0-1,-1 0 0,1 1 1,0-2-1,0 1 0,0 0 1,1 1-1,-1-1 0,1 1 1,-1-1-1,1 0 0,0 1 1,0-1-1,0 1 0,0 0 0,0 0 2,-2-5 0,2 0 0,-1 0 1,1 0-1,-1 0 0,1 0 0,-2 1 1,2-1-1,-1 0 0,1 0 0,0 0 1,-1-1-1,2 6 0,-1 0 0,1 0 1,-1-1-1,1 1 0,0 0 0,-1-1 1,1 0-1,0 0 0,0 0 0,0 0-4,0-2 0,1 0 0,-1 0 1,-1 0-1,2 0 0,-1 0 1,0-1-1,1 0 0,-1-1 1,0 1-1,0-2 0,0 4 1,1 0-1,-1-1 0,0-1 0,0 1 1,1-1-1,-1-1 0,0 0 1,0-1-1,1-1 47,0 2 0,-2 0 0,2-1 0,0-1 0,-1 0 0,1-1 0,0-1 0,-1-1 0,0-1 0,0 9 0,1-1 0,0-2 0,-2-1 0,2 0 0,-2-3 0,1-1 121,1 14 1,-1-1 0,0-3 0,-1-3 0,0-3-122,-1-2 0,1-3 0,-1-3 0,-1-9 0,1 14 0,-1-30 0,-3-53-193,1-22 1,-2-12-1,-10-12 1,-6-8 0,-2-5 192,5 17 0,-1-2 0,-2-3 0,0-1 0,-2 0 0,2 9 0,-2-2 0,0 1 0,-2-1 0,0 0 0,-1 0 0,-4-5 0,0-1 0,-2 0 0,0 1 0,0 0 0,-1 0 0,4 6 0,0 0 0,-1 0 0,1 1 0,-1 1 0,-1 0 0,-3-7 0,-1 0 0,0 2 0,0 1 0,0 4 0,-2-2 0,1 3 0,-1 4 0,0 4 0,-3 3 0,-2 4 0,1 7 0,-5-4 0,0 14 327,-15 34 1,26 14 0,3 8-165,-6 20 1,1 12 0,14-11 0,3 7 0,0 4 0,1 2-91,3-9 1,1 1 0,0 3 0,0 1 0,2 3 0,0-1 0,2 0 0,0 1 0,1 2 0,1 1 0,0 1 0,1 0 0,2 1-74,-1-2 0,2 2 0,1 0 0,0 2 0,1-1 0,1 1 0,0-1 0,1 0 0,1-2 0,0 1 0,1-1 0,0 0 0,1 0 0,1-1 0,0 1 0,0 0 0,0-2 0,2 1 0,-1 0 0,2 0 0,0-1 0,-1 0 0,1-1 0,-1-1 0,2 3 0,0-1 0,0 0 0,0-2 0,0 0 0,0-2 0,1-1 0,3 13 0,0-1 0,0-2 0,-1-3 0,0-2 245,-3 3 1,-2-1 0,1-3 0,-1-7 81,3-2 1,1-6 0,-5-14-65,-7-18 1,0-64 0,-2-35-264,-2 29 0,0-4 0,-3-3 0,-1 0 0,-3-10 0,-3-2 0,-1-1 0,-2-2-66,0 7 1,-2-2-1,-1 0 1,0-1 0,-1 2-1,1 3 1,1 1 0,-2 1-1,0-1 1,1 3 65,-1 1 0,0 2 0,-1 0 0,0 2 0,1 3 0,-7-18 0,0 4 0,1 5 0,-7-8 0,3 8 27,14 18 0,-2 17 1,-14 43-28,13 37 0,5-11 0,1 7 0,-5 15 0,2 5 0,7-15 0,1 1 0,0 2 163,-1 7 1,1 2 0,2-1 0,0-4 0,3-1 0,0 0 32,0-4 1,2 0-1,0-2 1,1 11 0,0-4 130,1-8 1,3-6 0,10 16 163,11-25 1,-3-20-73,2-14 72,-6-4 1,8-13-165,-7-17 1,4-2 0,4-6-132,6-19 1,2-9-1,-5 6 1,2-4 0,0-5-307,-2 6 1,1-2 0,0-2 0,-2-2-1,-6 11 1,-1 0 0,-1-1 0,0-1-1,-2 0 0,0-3 1,-2 0 0,0 0 0,-2-1-1,-1 3 1,2-9 0,-2 1 0,-2 2-1,-3 0-21,-4 8 0,-3 1 0,-1 3 0,0 1 0,0-2 0,0 4 0,-3 3 458,-2-4 1,-1 7 0,-9-11-230,-15 41 1,-1 17-99,-19 27 0,18 12 0,2 13 0,1-1 0,0 8 0,2 3 0,5-5 0,1 2 0,2 3 0,1 2-99,2-4 1,0 3 0,2 2-1,0 0 1,1 0 0,0 3-1,2 0 1,1 0 0,0 1-1,1 1 0,2 0 1,0 1 0,1-1-1,2 1 1,-1-1 0,0-3-1,0-1 1,2 0 0,-1 0-1,1-2-11,1-1 1,1-2 0,0 1 0,0-2-1,1-2 1,1 7 0,-1-3 0,1-1-1,0-2-158,0 5 1,1-3-1,1-4 268,4 6 0,4-9 983,10-8-492,1-74 1,-3-37-307,-11 7 1,-3-9-1,-2 12 1,-1-4-1,0-1-185,0 5 0,-1-2 0,0-2 0,0-1 0,0-7 0,-1-3 0,-1 0 0,0-3-99,2 10 1,-1-1 0,0-1-1,0 0 1,-1-2 0,1-3-1,-1 0 1,1-2 0,-1 0-1,0-1 9,0 7 1,0 0-1,0-1 1,0-1 0,0 2-1,0 0 1,0-6 0,0 1-1,0-1 1,0 2-1,0 0-107,0 0 0,0 1 1,0 1-1,0 1 0,0 2 442,1-1 1,-1 1 0,0 5 0,-1 5 81,-2-23 1,-1 35 0,3 70-202,-1 11 0,1 15 0,-1 4 0,2 3 0,-1 6 0,1 3 0,0 3-126,-1-14 0,1 2 0,-1 2 0,1 1 0,1 0 0,0 1 0,0 3 0,1 2 0,0 0 0,1 1 0,0-1 0,0 1-76,0-8 0,0 1 1,0 0-1,1 0 0,-1 1 1,1-2-1,0 2 1,2 6-1,-1 0 0,1 1 1,0-1-1,0 0 0,1-1-6,-1-2 0,0 1 0,0-1 0,1-1 0,0 0 0,-1-1 0,1-4 0,-1-1 0,0 1 0,1-2 0,-1-1 0,-1-1-28,0 4 1,-1-2 0,-1-1 0,1-2-1,-1-1 1,3 5 0,-2 0 0,1-5-1,0-3-382,3 23 0,-2-9 448,-2-18 0,1-6 1027,7-3-492,-4-34 1,9-15-1,2-7 1,18 1-218,16-1 1,7 1 216,12-1 1,-2 3-247,-29 7 1,0 0 0,7-2 0,0-1-1,4 2 1,2-2 0,2-2 0,2-1-1,3-3 1,-1-1 0,-6-1 0,-1 0-1,0 2 1,-4-1 0,-10 2 0,-4 0 60,13-1-306,-15 6 0,-46 26 0,-29 23 0,9-11 0,-3 3 0,-9 9 0,-3 1 0,-7 1 0,-1-1 0,0-1 0,0-2-215,-1-2 1,-2-4 0,1 0 0,-3-5 214,-3-2 0,-2-5 0,1-6 0,0-3 0,0-7 0,-1-3 0,-3 0 0,0-3 0,1 0 0,1 0 0,4 0 0,1 0 0,11 0 0,1 0 0,11 1 0,3-2 0,-14-5 0,41-2 0,29-8 0,28-3 0,15 0 0,-21 4 0,3 0 0,4 2 0,4-1 0,10-5 0,4-1 0,-19 8 0,1 1 0,2 0-108,6-1 1,1-2-1,0 2 1,0 2-1,0 1 1,-1 1 107,2-2 0,-1 0 0,-1 1 0,14-2 0,-4 2 0,-10-1 0,-3 1-43,-9 3 0,-4 3 43,10-4 0,-28 7 0,-29 0 0,-28 0 0,-18 0 0,15 0 0,-4 0 0,-9 0 0,-4 0 0,-12 0 0,-3 0 0,16 0 0,-1 0 0,-2 0-164,-8 0 0,-3 0 0,0 0 0,-1 0 0,0 0 0,-2 0 21,-2 0 0,-2 0 0,3 0 0,8 0 1,2 0-1,3 0 143,-14 0 0,4 0 491,12 1 1,7-2-126,4-6-282,33 6-84,53-6 0,4 7 0,23 0 0,-27-1 0,2 1 0,6-2 0,3-1 0,13 2 0,4 0 0,-19 0 0,1-1 0,2 1 0,7 0 0,2 0 0,1 1-19,7-1 1,1 2 0,1-1 0,-1 0 0,-1 0 0,1 0 18,1 0 0,-1 0 0,-1 0 0,-7 0 0,-1 0 0,-1 0 0,-6 0 0,-1 0 0,-3 0 0,13 0 0,-3 0 0,-11 0 0,-4 0 0,-5 0 0,-4 0 0,15 0 0,-11-6 0,-44-3 0,-5 1 0,-36 4 0,-5 2 0,-19 2 0,13 0 0,-6 0 0,9 0 0,-3 0 0,-2 0 0,-12 0 0,-4 0 0,-3 0-10,11 0 1,-4 0 0,0 0-1,2 0 1,8 0 0,1 0 0,1 0-1,1 0 10,-11 0 0,2 0 0,4 0 0,-10 0 0,10 0 0,10 0 0,52 0 0,36 0 0,17 0 0,3 0 0,1 0 0,14 0 0,-29 0 0,2 0 0,4 0 0,3 0 0,5 0 0,2 0 0,2 0 0,2 0-175,4 0 1,1 0 0,0 0-1,1 0 175,1 0 0,0 0 0,-5 0 0,-2 0 0,-4 0 0,-2 0 0,2 0 0,-2 0 0,-1 0 0,-1 0 0,-2 0 0,-2 0 491,-5 0 1,-1 0 491,21 6-852,-24 2-131,-39 1 0,-6-3 0,-37-6 0,-14 0 0,-14 0 0,20-1 0,-1 2 0,-4 3 0,-1 2 0,-7-3 0,-3 3 0,-3 5 0,-2 1-12,18-6 1,0 1 0,-1-1 0,-15 4 0,1 1 11,-1 1 0,3 0 0,8-1 0,3 1 0,8 0 0,3-1 0,-22 4 0,29 4 0,20-2 0,8 5 0,14-7 0,8-4 0,8-6 0,6 2 418,5-3 1,0-1-419,10 7 0,16 1 0,-20-2 0,3 2 0,5-1 0,2 0 0,5 3 0,1-1 0,0-1 0,-1 0 0,-2-1 0,0-1 0,-2-3 0,-2 0 0,-5 1 0,-1 0 0,-2-4 0,0-1 0,0 0 0,0 1 0,30-1 0,-8-2 0,-13 0 0,-35 0 0,-60 0 0,-3 0 0,2 0 0,-5 0 0,2 0 0,-1 0 0,-2 0 0,-2 0 0,-7 0 0,-2 0-246,-7 0 0,0 0 0,0 0 0,0 0 244,19 0 0,-2 0 0,2 0 1,-20 0-1,2 0 2,3 0 0,2 0 0,11 0 0,4 0 0,9 0 0,3 0 0,-11 0 0,34 0 0,15 0 0,25 0 0,3 0 0,-2 0 0,-3 0 0,2 0 491,8 0 1,1 0-487,13 0 0,1 0-5,14 0 0,7 0 0,2 0 0,-1 0 0,-3 0 0,-13 0 0,-2 0 0,-8 0 0,-6 0 0,-10 0 0,-2 0 0,-11 0 0,-2-14 0,-7 5 0,-7-12 0,0 6 0,0-5 0,0-5 0,0-4 0,0-5 0,0-12 0,0-17 0,1 26 0,1-1 0,2-10 0,2-1 0,4-7 0,2-2 0,8-10 0,-1-4 0,-7 15 0,-1-3 0,-2-2-164,0-7 0,-1-3 0,-1 1 0,1-2 0,0 1 0,-3-1 0,-1 3 0,-2 0 0,2 3 0,0 8 0,0 3 0,1 4 120,1-10 0,2 8 44,6-17 0,1 42 0,0 38 0,1 49 0,-6-10 0,0 5 0,-2 9 0,1 2 0,-1-15 0,0 1 0,0 1 0,1 4 0,0 1 0,0 0-164,4 5 0,0 0 0,0 1 0,-1 2 0,0 0 0,1 1 41,1 2 0,1 1 0,-1 0 1,0-5-1,0-1 0,-1-1 123,-3-1 0,0-3 0,-1 0 0,4 18 0,-2-5-203,-6-15 0,0-4 203,1 20 0,-6-59 491,0-27 1,0-7-74,0-18 0,0 9-418,0-3 0,0-18 0,0-10 0,0 20 0,0-2 0,1-7 0,-2-4 0,-7-14 0,-5-5 0,3 15 0,-1-2 0,-2-3 0,0 11 0,-1 0 0,-2-1 0,0-1-123,-3-8 0,0-1 0,-1-1 0,0 0 0,1 3 0,0-1 0,0 0 0,-1 1 109,0-1 1,0 1 0,1 0 0,1 2 0,-1-9 0,1 3-1,0 1 14,3 10 0,0 2 0,1 3 212,0-10 1,1 12-213,-1 11 0,7 45 0,6 24 0,2 14 0,-3 16 0,4 7 0,8-12 0,4 3 0,2 2 0,1-7 0,0 4 0,2 0 0,1-1 0,2 3 0,1-1 0,1 1 0,2 0-123,4 4 0,3-2 0,-1 2 0,-1-2 0,-5-3 0,-3-1 0,0-1 0,-2 0-74,2 12 0,-2-2 1,-2-3-1,2 10 0,-4-9 42,-2 7 1138,-7-43-656,-8-44 1,-13-26 0,-6-15-231,-1 3 1,-3-5-1,-2-3 1,0 6 0,-2-2-1,-3-2 1,-1-2-188,-1-1 1,-2-1-1,0-2 1,-2-2 0,4 0-1,4 8 1,2-1 0,-1-1-1,2-1 1,0 0-1,1 0 8,0-4 0,0 0 0,1-1 0,1-1 0,1 1 0,0-1 0,0-2 0,1 0 0,0 0 0,1-2 0,1 2 0,0-1 0,0-1 0,2 0 0,0-1 0,-1 1 0,3 0 0,-2 2 0,2 4 0,1 0 0,-1 0 0,2 1 0,-1 1 0,2 0-28,-1-8 1,1 0 0,1 1 0,0 1-1,0 2 1,-1-4 0,0 1 0,0 4-1,2 1-64,0-3 0,2 3 0,-1 5 174,-2-9 0,-1 10 491,-3 2 1,4 78-270,1 52 1,6-26 0,3 7-1,-1 4-222,0-1 0,0 5 0,-1 1 0,1 1 0,1 6 0,-1 1 0,1 2 0,-1 1-99,1-7 1,-1 1 0,1 1-1,0 1 1,1-1 0,2 3-1,0 1 1,2 0 0,-1 1-1,1-1 17,-1-9 0,0-1 0,1 1 0,0-1 0,0 1 0,1 0 0,0 0 0,1 0 0,0 0 0,1 1 0,-1-1 0,2 0-8,-2-2 1,1 0-1,0-1 1,0 0 0,0 0-1,1-2 1,-1 8 0,2-2-1,-1-1 1,0-1-1,0-1 12,0 8 0,-1-1 0,1-2 1,-1-3-1,1 7 0,0-5 1,-2-3 568,-1 6 1,-2-8-1,2 9 1,-1-96-165,0-42 1,-2 14 0,-1-5-179,-2 10 1,0-3-1,0-1 1,0-7 0,0-2-1,0-2-290,0-4 1,0-3-1,0-2 1,-1 16-1,0-2 1,1 0-1,-1-1 19,-1-2 1,-1 0-1,1-1 1,-1-1 0,0-3-1,-1-1 1,-1 0-1,1-1 122,-3-2 0,0-1 0,-1 1 0,0 0 0,3 6 0,-1 1 0,1 0 0,1 2 0,0 1 0,0 0 0,1 2 0,0 3 0,-1-8 0,1 3 0,2 10-43,1-12 0,4 97 0,3 28 43,0 3 0,0 9 0,3 4 0,-2-13 0,0 2 0,2 2 0,1 1 0,-1-13 0,1 2 0,2 0 0,-1 1 0,0-1 0,0 1 0,-1-1 0,0 1 0,0-1 0,0 1 109,0-1 0,0 1 0,-1-1 0,1-1 1,-1 0-1,3 8 0,-2 0 0,1-2 1,-1-1-15,-2-5 1,-1-2-1,1-1 1,-1-1-1,3 6 1,0-1 0,-1-2-96,0 19 0,-1-7 0,0-15 0,2-8 0,3-9 491,-6-26 1,-2-36-1,-6-5 1,0-7-264,0 4 0,0-16-228,0-4 0,0-13 245,0 26 1,0-2 0,0 2 0,0-2-1,0-4 1,0 1 0,0 2 0,0 0 139,0 4 0,0 1-385,0-26 0,6 35 0,-2 29 0,7 29 0,-1 38 0,-4-29 0,1 1 0,0 2 0,0 1 0,-2 2 0,0 2 0,0-1 0,0 1 0,-1 3 0,2 1 0,0-2 0,2 0 0,-1-1 0,0 0 0,1-1 0,-2-1 0,4 25 0,0-13 0,-7-21 0,-3-16 0,-8-13 0,-7-7 0,3 10 0,2 9 0,4 10 0,6 14 0,13 28 0,0-29 0,3 3 0,6 8 0,5 2 0,11 5 0,2 1 0,-3-5 0,-2-1 0,-4-6 0,-4-1 0,-5-13 0,-2-3 0,1 3 0,-13-35 0,-21-35 0,-4-1 0,-17-12 0,-5-8 0,17 24 0,1-4 0,1-9 0,1-3 0,-3-8 0,1-4 0,6 14 0,0-2 0,1-1-164,-1-6 0,0-1 0,1-2 0,-1-8 0,-1-1 0,2-2 41,5 14 0,1-2 0,-1 0 0,2-1 0,-2 2 0,1-1 0,0 0 0,0 1 97,2-2 0,-1 0 1,1-1-1,1 2 0,0-13 1,0 2-1,1 2 26,2 7 0,0 2 0,1 3 0,0-7 0,0 7 0,1-9 0,0 39 0,0 39 0,0 33 0,0-11 0,0 3 0,0 3 0,0 2 0,0 8 0,0 1 0,1 3 0,0 2-197,1 2 0,1 3 1,-1-14-1,1 2 0,2 1 165,0 5 0,1 1 1,2 2-1,-1 5 1,1 1-1,1 2 33,-1-12 1,1 1-1,0 0 1,-1 0-1,0 16 1,-1-1 0,0-1-2,0-3 0,0-1 0,-1-2 0,-1-10 0,0-1 0,-1-3 0,-1 9 0,-1-6 0,-4 9 0,-3-43 0,-9-46 0,-4-7 0,-10-21 0,7 15 0,-1-4 0,-1-7 0,-2-4 0,5 7 0,-1-4 0,0-2-141,-3-7 1,0-1-1,-1-4 1,1 4-1,-1-2 1,-1-3-1,0-1 51,2 6 1,-2-2-1,1-1 1,-1-1 0,1-1-1,2 7 1,0-1 0,1-2-1,-1 1 1,-1-1-1,0 0 0,0-4 1,-2-2-1,0 0 1,1 0 0,1 1-1,0 2 1,0-5 0,0 2-1,1 0 1,1 2-1,1 1-51,-2-5 1,3 2-1,0 1 1,0 2-1,-1-7 1,1 3-1,2 5-267,0-8 0,2 7 899,7 13 1,-2 14-261,-3 29 1,13 47-232,-1 1 0,-1 7 0,2 19 0,0 7 0,1-12 0,0 4 0,0 2 0,2-8 0,-2 2 0,3 1 0,-1 2-110,2 5 1,-1 2 0,2 1 0,2 1-1,0-12 1,1 1 0,0 1 0,2-1-1,1 1 0,1 0 1,3 1 0,0 1 0,0-1-1,0-2 1,2 10 0,-1-1 0,1-2-1,-1-1-30,-2-7 1,-1-1 0,1-3 0,-2-3 335,1 2 1,1-4-1,-4-5 1,-3-1 0,1-18 294,-4-28 1,-2-31-384,-2-27 1,-5 15 0,-1-4-109,0-12 0,-2-3 0,-3 9 0,-3-2 0,2-3 77,-3-10 0,1-3 0,-1-2 1,2 12-1,-1-2 0,0-1 0,0-1-77,2 9 0,-1-2 0,1 0 0,-1 0 0,1-2 0,-2-1 0,2-1 0,-1-1 0,0 0 0,0 1 0,-1-5 0,1 0 0,-1 0 0,1-1 0,-1 3 0,2 5 0,1 1 0,-1-1 0,1 3 0,0 0 0,-2-7 0,0 1 0,2 2 0,0 3 0,-1-5 0,1 4 0,1 9 0,-11-16 0,15 89 0,4 33 0,4 18 0,-2-7 0,0 7 0,0 2 0,0-11 0,0 2 0,0 1 0,1 3-28,0-6 1,-1 2 0,1 2 0,-1-1 0,3 0 0,1-1 0,0-1 0,2 0 0,0 0 0,-1-1 27,3 0 0,-1-1 0,1 1 0,0-3 0,1 1 0,1 9 0,1-2 0,0 0 0,0-2 0,-1-5 0,-1 0 0,1-2 0,0-2 0,1 8 0,0-3 0,-2-5 0,2 8 0,-2-8 0,4 8 0,-13-57 491,0-29 1,-8 2-1,-7-2 1,-6 3 72,-7 2-564,-1 6 0,-5 1 983,0 7 0,6 0 0,1 0-492,24-7 1,55 6-463,-7-1 1,6 0 0,16 0 0,4 1-30,-18 1 0,1 0 0,-1 0 0,1 0 0,-1 0 0,1 0-104,1 0 0,0 0 0,-1 0 0,15 0 0,-3 0 104,-13 0 0,-5 0 0,22 7 0,-35 1 0,-35 0 0,-29-1 0,-27-7 0,17 0 0,-4 0 0,-8 0 0,-5 0 0,-12 0 0,-3 0 0,18-2 0,0-1 0,-3 1-164,-5 0 0,-2-1 0,-1-1 0,3-4 0,-1-3 0,0 1 75,0-1 1,1 0 0,1-1 0,4-1 0,3 1 0,1 0 88,-15-4 0,4 3 240,12 6 1,6-2-241,-4-17 0,27 10 0,34-5 0,12 6 0,17 7 0,-3 8 0,15-4 0,0-2 0,20 2 0,-29 3 0,3 2 0,7-1 0,3 0 0,9 0 0,4 0 0,-17 0 0,1 0 0,3 0 9,5 0 1,1 0 0,0 0-1,-2 0 1,-1 0 0,1 0-10,-2 0 0,-1 0 0,-1 0 0,14 0 0,-4 0 0,-11 0 0,-6 0 0,15 0 0,-38 0 0,-35 0 0,-23 0 0,-12 0 0,-20-1 0,22-2 0,-4 0 0,-14-3 0,-4-4 0,12 2 0,-5-1 0,-1-3 0,-11-4 0,-4-3 0,-1-2-123,10 3 0,-1-1 0,-1 0 0,0-3 0,0 0 0,-1-1 0,1-1 0,-1-1 0,0-1 0,0-1 0,1 1 0,2-2 0,8 4 0,2-1 0,2 0 0,2 0-68,-6-6 0,3 0 0,5 1 0,-8-7 0,8 0 518,15 6 1,6-1 0,-3-19-47,19 12-281,7 17 0,3-4 0,0 10 0,0-9 0,0-8 0,0-11 0,0-10 0,1-2 0,-1-7 0,-1-7 0,0 16 0,-1-6 0,-1-3 0,1-3 0,-1-2 0,0-2-55,0 4 0,0-2 1,0-1-1,-1-3 0,1-1 1,0 0-1,0-2 1,0 1-1,2 10 0,-1-2 1,0 1-1,1-1 1,-1-1-1,1 0 0,0-1 1,0 0-1,-1-1 0,1 0 10,0 1 0,-1-1 0,0-1 1,0 0-1,0 0 0,1-1 1,-1 0-1,1 0 0,0-1 1,1 2-1,0-1 0,0 0 1,0 0-1,2-1 0,-1 0 1,1 1-1,-1 0 0,1-1 1,1 0-1,0 1 0,-1-1 0,1 0 0,0 1 0,0-2 0,0 1 1,0 0-1,1 0 0,0 0 1,0 0-1,1 0 0,-1 0 1,1 0-1,0 1 0,1-1 1,-1 1-1,1-1 0,1 1 1,0 0-1,-1 0 0,2 0 1,-1 0-1,0 1 0,2-1 0,-1 0-2,1 3 0,-1-1 0,1 0 0,1 1 0,0-1 1,-1 0-1,2 1 0,-2 1 0,1 0 0,1-1 1,-1 3-1,1-4 0,0 2 0,-1-1 0,1 1 1,0 0-1,0 1 0,0 0 0,1 0 0,-1 1 0,1 0-15,1-3 1,0-1-1,0 1 1,0 0-1,2 0 1,-2 1-1,1 2 1,-1-1 0,1 2-1,2-10 1,-1 2-1,0 0 1,1 2-1,0 1 1,0 1-1,1 3-37,2-3 1,0 3 0,0 2-1,1 0 1,0 3 0,-1 2-1,5-15 1,-1 4 0,0 3-1,0 7-229,0 5 0,-1 6 0,1 5 0,3-1 0,-1 10 0,4 10 0,-10 48 0,-6 21 0,-3 12 205,-2-1 0,0 7 0,1 6 0,-1-5 0,1 5 0,0 5 0,1 3 0,0 1 65,-2-17 0,0 1 0,0 1 0,0 3 0,1 0 1,-1 1-1,2 1 0,-2 1 0,2-2 0,0 1 0,-1 1 1,1 0-1,0 2 0,1 0 0,-1 0 0,1 1 0,0 0 55,0-1 0,1 0 0,0 1 0,0 0 0,0 2 0,1-1 1,-1 0-1,0 0 0,1 0 0,-1 0 0,0-1 0,1 1 0,-2 0 1,2-1-1,-1 1 0,0-1 0,0 0 0,0 1 0,0-1 0,0 0 3,-1-1 0,0-1 0,0 1 0,0 0 0,-1-1 0,1 0 0,0 1 0,-1-2 0,0 0 0,0-1 0,0 2 0,0 0 0,0 0 0,1-1 0,-2-1 0,1 0 0,-1-1 0,-1 1 0,0-2 0,0 5 0,-1 0 0,-1-1 0,0 0 0,0-1 0,-1 0 0,0-1 0,0 0 0,1 4 0,-1-1 0,1 0 0,-1-1 0,0-1 0,-2-1 0,1 0 89,-1 5 0,-1-2 1,0 0-1,-1-1 0,0-2 1,0-1-1,0 3 0,1-1 1,-1-2-1,1-1 1,-2-3-61,1 3 0,-1-3 0,0-3 0,-1-3-29,0 1 0,-1-4 0,-1-6 0,-2-5 0,-4-12 0,-16-22 0,1-55 0,10 0 0,-1-10 0,2 8 0,-2-8 0,0-2 0,-2-4 0,1 0 0,-1-3 0,-1-2 0,1-2 0,-1-1 0,2 6 0,-1-3 0,0 0 0,0-1 0,0-1 0,0 1 68,0 3 0,1 0 0,0-1 0,0 0 0,0-1 1,0 2-1,1 0 0,-1-8 0,0 1 0,1 1 0,-1 0 1,2 1-1,-1 0-68,3 5 0,-2 0 0,3 1 0,-1 1 0,0 2 0,1 2 140,-2-11 0,1 2 1,1 4-1,0 9 1,-1-17-1,4 33 1,2 69 22,6 10 1,-1 12 0,0-2 0,0 9 0,-1 4 0,2 3-83,-2 2 1,1 3 0,0 3 0,-1 3 0,2 0 0,0-12 0,1 1 0,0 1 0,0 1 0,1 3 0,-1 0 0,1 1-137,1-7 0,-1 2 1,1 1-1,0 1 0,1 1 1,-2 0-1,2 0 1,1-1-1,-2 1 0,2-1 1,-1 0-1,1 1 1,-1-1-1,1 1 0,0-1 1,1 0-1,0 0 0,1 0 45,0-1 1,1 1-1,1-1 1,0 0 0,0 0-1,1 0 1,-2-1-1,1-1 1,-1 0 0,1 2-1,-2 0 1,1-1 0,0 0-1,-2 0 1,2-2-1,-1 0 1,0 1 9,1 6 0,0 0 0,0-1 0,-1 0 0,2-1 0,-3-1 0,1-2 0,-1 1 0,0 0 0,0-3 0,-1 0 0,0-2 0,-1-1-110,0 4 1,-1-2 0,0-1 0,-1-1-1,0-3 1,1 4 0,0-1 0,-1-4-1,-1-3 98,-1 3 1,0-4-1,0-6 1,0 1 0,0-14 994,0-26-492,-13-15 1,-8-14 491,-13 11-824,0 2 824,5 7 0,1 7 0,11 7 0,17-4-656,42 3 1,-5-12 0,6-2-132,17 1 1,6 0-1,-12 0 1,1 0 0,4 1-34,7 1 1,3-1 0,-2 1 0,-4 0 0,-2 0 0,-1 1 163,-7 0 1,-1 0 0,-3 1-171,12-1 0,-9-1-157,-7-2 0,-40 0 0,-48 0 0,-20 0 0,26 0 0,-2 0 0,-6 1 0,-2-2 0,-10-1 0,-3-1 0,9-3 0,-2 0 0,-2-2 0,3-1 0,-2-2 0,-1-2 0,-2-1-123,-8-4 0,-3-2 0,-1-3 0,1 2 0,0 0 0,0 0 0,0-1 0,0 1 0,-2-2 0,0-1 0,1 2 0,2-1 0,11 6 0,1 0 0,2 0 0,2 0-205,-5-1 0,2-1 0,5 4 201,-7 0 0,10 3 127,11-8 0,44 18 0,30-2 0,19 1 0,-21 3 0,3 0 0,16 7 0,3 3 0,12 3 0,3 3 0,-19-2 0,2 3 0,1 0-164,6 4 0,0 2 0,1 1 0,3 2 0,0 2 0,0 0 31,-15-6 1,1 0 0,0 0 0,-2-1 0,14 3 0,0-2 0,-1-1 132,-11-3 0,-1-1 0,-2-3 0,15 1 0,-6-4 327,-19-5 1,-4-8 0,22-40-83,-35 10 1,-5-8 0,-2-22 0,-5-8-136,-4 10 1,-4-4 0,-1-5 0,-2 12-1,-2-4 1,0-3 0,-2-2 0,-1-1-182,-1-2 1,-2-2 0,-1-2 0,0-2-1,-2 0 1,0-2 0,0 13 0,1 0 0,-1-1-1,-1-1 1,0 0 0,-2-2 0,1 0-1,-2 0 21,0 6 1,-1-1 0,-1-2 0,-1 2 0,0-2 0,-1 0-1,0-1 1,1 0 0,0 0 0,1-1 0,0-2 0,0 0 0,1-1-1,0 0 1,-1-1 0,2 0 0,-2 0 0,1 0 0,0-1-1,1 0 5,-1 4 0,0-1 0,0 0 1,1 0-1,-1 0 0,1-1 1,-1 0-1,1 0 0,1 1 1,0-1-1,1 0 0,0 0 1,1 1-1,1-1 0,0 0 1,0 0-1,1 1 0,0-2 1,0 2-1,1-1 0,1 0 0,-1 0-5,0 1 1,2 0 0,-1-1 0,1 0 0,-1 1 0,2-1-1,0 1 1,0 0 0,0 1 0,0 0 0,1 1 0,-1-8 0,1 0-1,0 1 1,0 0 0,0 1 0,1 0 0,1 2 0,0-1-1,1 1-21,1-3 1,0 1 0,2 0 0,-1 0-1,1 2 1,1 1 0,0 1 0,1 2 0,0-8-1,0 1 1,1 1 0,1 4 0,1 1-1,2 4-175,4-10 0,1 4 0,1 4 0,1 6 0,-2-4 0,0 6 0,6 19 0,29 23 49,-29 41 0,-2 18 1,1 12-1,-3 13 0,1 6 107,-4-13 1,-2 5-1,2 3 1,-1 2 0,1 0-1,0-3 1,1 3 0,-1-1-1,1 4 1,0 0-1,1 0 28,-3-9 1,0 0-1,2 2 1,-2 0-1,2 1 1,-1 0-1,1 0 1,1 1 0,0 1-1,1 0 1,-1 1-1,1 0 1,1 0-1,-1 1 1,2-1-1,-1 2 7,0-4 0,0-1 1,1 1-1,1 0 0,-1 0 1,0 1-1,2 0 1,-2-1-1,1 1 0,1 0 1,-1 1-1,0-1 1,0 1-1,1 0 0,0-1 1,0 1-1,1 0 0,0 0 33,-2-7 0,1 1 1,1-1-1,1 0 0,-2 1 1,1 0-1,0-1 1,-1 0-1,0-1 0,-1 1 1,0 3-1,-1 0 0,1 0 1,-1-1-1,-1 1 1,0-1-1,0-1 0,0 0 1,-2-1 21,1 3 0,1-1 0,-3 0 0,2 0 0,-2-2 0,0 0 0,-1-2 0,-1 0 0,2 7 0,-2-1 0,0-1 0,-2-2 0,1-3 0,-2-1 196,1 11 0,-1-4 1,-1-2-1,-2-7-196,0-2 0,-1-4 0,-1-13 0,3-3 0,-7-106 0,0 3 0,0-11 0,-1 23 0,0-3 0,-1-3 0,1-2 0,-1 0 0,-1-1 0,1-3 0,-2 0 0,0-1 0,-1-2 0,-1 0 0,-2-1 0,0-1 0,0 1-82,-1 10 0,0-2 0,0 1 0,-1 0 0,-1-1 0,1 1 0,-1-1 0,0 0 0,0 0 0,-1-1 0,1 1 0,0 0 11,-1-3 0,2 0 0,-1-1 1,1 1-1,-2 0 0,-1 0 0,-2-1 1,-1 1-1,-1 0 0,0 0 1,0 0-1,-1 1 71,0 0 0,0-1 0,0 0 0,-1 2 0,0 0 0,0 2 0,-2-6 0,-2 0 0,1 1 0,0 3 0,1 2 245,-3-3 1,0 2 0,1 3 0,2 2-117,-1-4 0,3 3 1,0 13-1,-8 7 198,22 76 1,4 17 0,0 13-206,1-6 1,0 6 0,0 4 0,1-15 0,0 3 0,-1 2 0,2 2 0,-1 1-48,1-2 1,-1 1-1,1 3 1,1-1 0,0 2-1,1 0 1,0-6-1,1 2 1,1-1 0,0 2-1,1-1 1,0 1 0,1-1-152,1 2 0,1 1 1,0-1-1,1 1 0,0-1 1,0 1-1,-1-2 1,2 8-1,0-1 0,0 1 1,0-2-1,-1 0 0,0 0 67,-1-3 1,0-1-1,1 0 1,-2-1 0,0-1-1,-1-2 1,1 3 0,-1-1-1,0-1 1,-2-2-1,-1-2 9,-1 4 0,-4-3 0,1-1 0,-1-4 0,0 4 0,-1-4 0,-2-6 491,-2-5 1,-4-7-1,-15 8 1,-20-75-165,11-29 1,12 8 0,3-8-321,9 10 0,2-4 1,-1-2-1,-4-13 0,-2-3 1,0-2-28,1 8 1,0-3 0,-1-1 0,0 1 0,1-3 0,-1-1 0,1-1 0,-1 0 19,3 12 0,0-1 0,1 0 0,-1 0 0,1 0 0,0 1 0,0-1 0,0 0 0,0 1 0,1-1 0,1 1 0,0 0 0,1-1 0,-1 1 0,1 2 0,-1-7 0,1 0 0,0 2 0,0 2 0,0-13 0,1 3 0,0 3 81,0 13 0,1 3 1,0 8-1,-5-8 1,2 66-82,1 48 0,-1-6 0,-1 6 0,2-13 0,0 2 0,1 3 0,0 15 0,0 3 0,1 5 109,1-12 0,0 2 0,1 2 0,0 0 1,0-9-1,1 1 0,1 0 0,-1 1 1,1 2-97,1 4 1,0 3-1,0 0 1,0 1 0,0-3-1,0-2 1,0-1 0,0-2-1,0 1 1,0-1-14,0-3 0,0 0 0,0 0 0,0-2 0,0-2 0,0 5 0,0-1 0,0-4 0,0-2 0,0 4 0,0-4 0,0-9 0,0 3 0,0-84 0,0-30 0,0 0 0,0-9 0,0-5 0,0 17 0,0-2 0,0-3 0,0-1 0,0 0 0,0-3 0,0-2 0,0 0 0,0 0 0,0-2-82,0 9 0,0-1 0,1-1 0,-1-1 0,0 1 0,-1 1 0,0 1 0,-1-1 0,0 2 0,-1-1 0,1 1 0,-1-1 62,0-1 1,0 1 0,0-1 0,0 0 0,0 1 0,-1 3 0,0-3 0,1 1-1,-1 1 1,0 2 0,0 2 19,-1-3 0,0 2 0,1 3 0,-1 4 0,-2-32 0,-3 29 0,2 50 0,1 74 0,5-14 0,-1 9 0,1-2 0,2 8 0,0 5 0,0 4 0,-1-12 0,0 1 0,-1 4 0,2 1 0,-1 0 0,1 2 0,1-8 0,-1 2 0,3 0 0,-2 1 0,1 1 0,0 0 0,0 2-66,0-3 0,0 3 1,1 0-1,-1 0 1,0 1-1,1 0 1,-1-1-1,1-2 1,1 5-1,0-1 1,0 0-1,0 0 1,1-2-1,-1 1 0,1-1 7,-2-5 1,2 0-1,-1 0 1,1-1 0,-2-1-1,2 0 1,-1-1-1,-1 3 1,1 0 0,0-1-1,-1-1 1,0-1 0,0-1 58,0 4 0,-1 0 0,-1-2 0,1-2 0,0-2 0,0 2 0,0-2 0,1-3 0,0-2 0,1 4 0,0-4 0,2-5 0,0 3 0,2-16 0,0-29 327,-2-42 1,-3-4 0,2-7-132,-1-19 1,1-8-1,0 11 1,-1-6 0,0-1-75,0 8 1,0-2 0,0-3 0,-1 1 0,-1-5 0,0-2 0,0 0 0,0-1-222,-1 12 1,0 0 0,0-1-1,0 0 1,-1-1 0,1-3-1,0-1 1,-1 0 0,0 0-1,0-1 9,1-3 1,-1 0-1,0-1 1,0 0 0,-1 0-1,1 10 1,0-1 0,0 0-1,-1 0 1,1 0-1,-1 0 51,1-1 1,0 1 0,-2-1 0,1 1 0,1 1 0,-1 0 0,-1-7-1,2 1 1,-2 1 0,1 1 0,-1 1 38,0-9 0,0 2 0,-1 2 0,1 1 327,-1-8 1,0 3 0,2 10 163,1 8 1,0 25-165,0 36 1,0 49 0,0 24-206,0-18 1,-1 5 0,2 5 0,0-13 0,2 3 0,0 3 0,0 3 0,0 0-199,1-2 0,0 2 1,1 2-1,0 1 0,0-1 1,1 1-1,-1-8 1,0 1-1,0 1 0,0-1 1,1 0-1,0 2 0,1-2 0,1 3 0,0 1 1,1 0-1,1 1 0,0-2 1,-2-1-1,1-1 1,0 3-1,0-1 0,-1-1 1,0-2-1,0-1 0,1 1-121,-1 2 0,0 0 1,0-3-1,-1 0 0,0-3 105,-1 2 0,0 0 0,-1-5 0,0-7 0,3 5 0,0-11 92,2-15 491,0-40 1,-10-59-296,0 25 1,0-5-1,1-1 1,1-5 0,1-2-75,0 4 1,-1-1 0,1-2 0,-1-1 0,0-4 0,0-1 0,-1-2 0,1 0-246,-1-4 0,0-2 0,0 1 0,0-1 0,0 0 0,-1 1 0,0-2 0,0 1 0,1-1 0,-1-1 0,-1 0 0,1 1 0,0 2 0,0 2 0,0 0 0,0 1 69,0 3 0,0 1 0,0 2 0,0 2 0,0-5 0,0 3 1,0 3 544,0-9 1,0 11-1,7 22 1,-5 78-296,1 8 1,-1 9-1,-1-6 1,-1 3 0,0 3-57,0 10 0,1 2 1,-2 3-1,1-12 1,-2 1-1,1 2 1,-1 0-240,1-7 1,1 2 0,-1 0-1,-1 1 1,2 0 0,-1-2-1,-1 2 1,2-2 0,-2 2-1,1-1-11,1 4 1,0 0 0,0 1 0,0-1-1,0-2 1,0 8 0,0-1 0,0-1-1,0-2 27,0-7 1,0 0 0,0-3 0,0-3 82,0 2 0,0-5 0,0-6 0,0 16 0,0-71 0,0-33 0,0 0 0,0-6 0,0-12 0,0-4 0,0 13 0,0-3 0,0-2 0,1-10 0,-1-2 0,-1-2 0,1 15 0,0-1 0,-1-1 0,0 0 91,-2-2 0,1 0 1,-1-1-1,1 1 1,0 1-1,0 0 1,0 0-1,0 1-91,-1-1 0,-2-1 0,2 3 0,0 1 0,-1-6 0,1 4 0,2 2 0,0-8 0,2 8 0,-1-10 0,0 76 0,0 35 0,-1 4 0,-1 9 0,1 10 0,-2 4 0,1-9 0,0 2 0,-1 4-48,1-9 0,0 1 0,-1 3 0,1 2 1,0-4-1,1 1 0,-1 2 0,2 1 0,-2 1 48,2-5 0,0 0 0,0 1 0,0 0 0,0 1 0,0-1 0,1 0 0,-1 0 0,0 0 0,0 0 0,1 0 0,-1 0 0,0 0 0,1 1 0,0 0 0,-1-1 0,2-1 0,-1-1 0,0 3 0,1 0 0,-1-2 0,1-1 0,0-2 0,1 5 0,0-2 0,1-3 0,1-2 0,-2 4 0,2-3 0,-1-6 0,1-7 0,0-8 0,1-10 0,-6-94 0,0 11 0,0-8 0,0 11 0,-1-3 0,-1-1 0,0-3 0,-1-1 0,-2-1 0,-1-2 0,-1 0 0,-2-1 153,-2-5 1,-2 0 0,-1 2 0,-1 11-1,-2 2 1,0 1-154,-8-17 0,-3 7 0,6 18 0,-3 9 0,-23 3 0,4 20 0,-9 23 0,21 7 0,-2 7 0,-4 8 0,-1 5 0,-9 13 0,0 5 0,12-10 0,1 2 0,-1 4 0,-4 8 0,0 4 0,1 3 122,7-10 1,1 2 0,0 1 0,0-1 0,1 0 0,0 0 0,1 0 0,0 1-100,0-1 0,-1 3 0,1-3 0,1 0 0,4-5 0,1-1 0,1 0 0,-1-2-23,-5 14 0,1-1 0,0-3 0,-6 8 0,2-7 0,9-19 0,0-5 0,-11 9 983,18-17-916,14-20 0,25-4-67,29-8 0,-10-1 0,5-2 0,13-4 0,4-2 0,-9 2 0,3-1 0,2-2-141,8-2 1,2-2-1,1-1 1,-11 2-1,0 0 1,1-2-1,0 0 18,3-2 0,1-1 0,0 0 0,-2 0 0,-3 0 0,-1 1 0,-1-1 0,-1-1 55,-4 0 0,-1-2 0,-1 1 0,-3 0 1,5-2-1,-2 2 0,-4 0 559,6-6 1,-6 2 491,11-10-358,-71 17-625,-25 13 0,-2 9 0,-6 6 0,-12 3 0,-2 4 0,-3 5 0,-1 2 0,14-4 0,-2 2 0,1-2 0,-1-1 0,1-1 0,-1 1-164,-2 0 0,-2 1 0,-1-2 0,-3-2 0,-1-1 0,-1 0 77,-3 3 1,-1 0 0,1-1 0,2-4 0,1 0 0,1-2 86,0 2 0,2 0 0,2-1 0,-18 3 0,4-1 491,13-1 1,4-1-1,12 2 1,5-2 162,1-8-654,29 6 0,46-7 0,13 0 0,-9 0 0,4 0 0,7 0 0,4 0 0,12 0 0,3 0 0,-22 1 0,1 1 0,1 1 82,5 0 1,2 0 0,-2 1-1,-3 1 1,-1 1 0,0 1-83,-1-1 0,0 0 0,-3 1 0,11 2 0,-5 0 0,-11-4 0,-5-1 0,10 3 0,-36-7 0,-50 0 0,-12 0 0,-25 0 0,28-5 0,-2-3 0,-16-3 0,-7-7 0,10-5 0,-6-6 0,-5-5 0,-2-1-71,20 9 1,-3-2 0,-2 0 0,0-3-1,-2 1 1,1 0 0,1 0 0,-1 0 0,0 1-1,0-1 1,0 0 0,-1 0 0,0 0-1,0 0-11,-4-2 0,-2-1 0,0 0 0,0 0 0,0 1 0,3 1 0,2 3 0,-6-4 0,1 1 0,1 3 0,4 2 0,5 4-246,-7 4 0,5 4 0,7 3 0,0-1 0,21 10 0,42 19 141,17 0 0,8 0 0,8 8 0,3 5 187,-10-5 0,4 2 0,0 3 0,11 9 0,2 4 0,1 2-110,-7-6 1,2 2 0,1 0 0,0 2-1,-7-5 1,0 0 0,2 1 0,-1 0-1,1 0 11,4 3 1,-1 0 0,2-1-1,0 1 1,-1-1 0,-2-2-1,0 0 1,0 0 0,-1-1-1,2 0 17,-3-1 1,1 1 0,0-1 0,-1-1 0,-1 0 0,4 1 0,0 0 0,-3-2 0,0-1 54,4 4 1,-2-3 0,-2-2-1,8 4 1,-5-8 26,7-9 983,-13-11-492,-23-15 1,-2-17-1,-10-16 1,-4-10-165,-6-14 1,0 20 0,0-3-159,2-6 0,-4-7 1,-8-4-1,-7-8 1,-3-4-260,6 20 1,0-2-1,-3-2 1,0-2 0,-3-2-1,0 1 1,-1-2 0,-1-2-1,-2-1 1,0-1-1,-1-2 32,2 10 0,1-2 0,-1 0 0,-2-2 0,2 0 1,-2-1-1,1 0 0,0 0 0,3 4 0,-1 0 0,0-1 1,0 0-1,1 0 0,-2 0 0,2-2 0,-1 2 0,2-2 3,-2-3 0,-1 0 1,2-1-1,-1 0 0,0-1 1,1 1-1,0-1 1,0 0-1,0 1 0,1-1 1,-1 1-1,2-1 1,-1 1-1,0-1 0,0 1 1,2-2-1,-1 1 0,1-1 3,2 5 0,-1 0 0,2-1 1,-1 0-1,1 0 0,0 0 0,1 0 1,0 0-1,0 0 0,0 1 0,0-4 1,1 0-1,-1 0 0,0 1 0,2-1 1,-1 1-1,1 0 0,1 0 0,0 0-10,-1-6 1,1 0-1,1 1 1,0 0-1,1 0 1,0-1-1,1 3 1,0-1 0,1 3-1,0 1 1,1 1-1,1-1 1,0 2-1,1-1 1,0 1-1,0 0-14,0-3 0,1 0 1,1 1-1,1 0 0,-1 0 1,1 2-1,-1 1 1,2-2-1,-2 1 0,1 1 1,1 1-1,0 1 0,0 3-121,0-4 0,1 1 1,0 3-1,0 2 0,1 3 111,2-14 0,0 4 0,3 9 0,0 2 1,5 23 85,7 45 0,-6 23 0,-3 18 0,0 6 0,-3-9 0,0 4 0,0 4 0,0 3 0,3 1 0,1 2 0,2 4 0,1 1 0,0 3 0,2 1 0,0 2-58,-2-9 0,0 1 0,2 3 0,0 0 0,0 1 1,1 1-1,-1 0 0,0-2 0,-1-6 0,0 1 0,0-1 1,1 2-1,-1-1 0,1 0 0,-1 0 0,1 0 0,-1 0 0,2 1 0,-2 0 0,1 0 0,1 0 0,-1 0 1,0 0-1,0 0 0,1-2 0,-2 1 0,2 3 0,0-2 1,0 2-1,0-2 0,-1 0 0,1 0 0,0-1 0,-1 0 29,0-1 0,-1-1 0,1-1 0,-1 0 0,1 0 0,-2-1 0,0-1 0,0-3 0,3 11 0,-1-2 0,0-1 0,-2-2 0,1-1 0,-2-3 29,2 14 0,-2-3 0,0-3 0,-1-5 163,0 0 1,-2-5 0,-1-15 0,-3-11 0,-5-63 0,-2-24-42,2-1 1,-1-9 0,-1-5 0,0 5 0,-1-4 0,0-4 0,-1-4 0,0-2-66,0 17 1,-1-4 0,0 0 0,1-3 0,-2 0-1,1-2 1,-1 1 0,-1-1 0,1 4 0,-1-1 0,0-1-1,0 0 1,-1 0 0,0-1 0,-1-1 0,0 0 0,0 0-105,-1 1 0,-1 0 0,0-1 0,-1 0 0,0 0 1,0-2-1,-1 1 0,1 0 0,0-1 0,1 1 1,0 4-1,0 1 0,0-1 0,1-1 0,-1 1 1,0-1-1,1 1 0,0-1 0,-1 0 0,1 0 0,0 0 2,0-1 0,0-1 0,-1 0 1,2 1-1,-1-1 0,0-1 1,1 1-1,-1 1 0,0-1 1,1 0-1,0 1 0,0 0 1,-1 0-1,1 0 0,0 1 1,0 0-1,1 0 0,-1 0 1,0 0-1,1 0 0,-1 0 0,1 0 14,0-4 1,-2 0 0,2-1-1,-1 1 1,0 1 0,1-1 0,0 0-1,0 2 1,1-1 0,-1 2-1,2-4 1,-1 1 0,0 0 0,1 1-1,0 0 1,0 0 0,1 1-1,0 1 1,-1-2 30,2-3 0,-1 0 0,0-1 0,1 2 0,1 0 0,-1 1 0,1 0 0,0 2 0,0-3 0,-1 1 0,1 2 0,1-1 0,-1 3 0,1 0 0,0 2 163,1-2 1,-1 1 0,2 2 0,-1 1 0,0 2 0,0 1-153,0-13 1,0 2 0,0 5 0,0 7-35,2-19 1,-4 36-1,-14 80 23,5 8 0,2 13 0,0 8 0,3-7 0,1 7 0,0 3 0,0 5 0,1 0 0,-1-14 0,2 1 0,-1 3 0,0 1 0,1 2 0,-1-1 0,0 1 0,1 0 0,0 4 0,1 0 0,0 0 0,0 2 0,-1-1 0,2 1 0,-1 1 0,2 0 0,-2-3 0,2-1 0,-1 1 0,1 0 0,0 1 0,0 0 0,1 0 0,-1 0 0,2 0 0,-2 0 0,2 1 0,-1 0 0,1 0 0,-1-1 0,2 1 0,-1 1 0,0-2 0,0 1 0,1 0 0,-1-1 0,1 1 0,0 0 0,0 0 0,1-1 0,0 1 0,-1-2 0,2 0 0,-2-2 0,2-1 0,-1 0 0,1-1 0,1 0 0,-1 0 0,0 0 0,1-1 0,0-1 70,0 5 0,1 0 0,0-2 0,1 2 1,-1-3-1,1 0 0,-1-1 0,0-3 0,2 7 1,-1 0-1,0-3 0,-1-2 0,1-1 1,-1-2 27,1 13 0,0-2 0,-2-4 0,1-6 393,1 23 1,0-27-465,-1-48 0,-4-56 0,-2-34-27,1 28 0,-1-4 0,0-4 0,0-3 0,0-5 0,0-2 0,0-5 0,-1-2 0,0-2-66,0 9 0,0-1 1,0-3-1,0-1 1,0-1-1,-2-1 1,0 1-1,-1 6 1,-1 0-1,1-2 1,-2 1-1,1-1 1,-2 0-1,1 0 0,-1 0 11,0 5 0,1-1 1,-1 0-1,0 0 0,-1 0 1,0-1-1,0 0 1,0 1-1,0 1 0,0-2 1,0 2-1,0 0 1,-1 0-1,0-1 0,1 1 1,-1-1-1,-1 0 0,1 1-3,-1-2 0,1 0 0,-1 0 0,-1 0 0,1 0 1,0 0-1,-1 1 0,1-1 0,0 2 0,0-5 0,-1 0 1,0 0-1,2 1 0,-2 0 0,0 0 0,1 1 0,-1 2 19,0-7 0,-1 1 0,0 1 1,0 0-1,-1 1 0,1 2 1,0 2-1,0-1 0,0 1 0,0 1 1,0 3-1,-1 1 0,0 3 284,-3-10 1,-1 2 0,1 5 0,-2 4-48,4 1 1,0 4 0,-7 20-1,-38 31-198,27 42 0,4 22 0,5-9 0,1 8 0,0 7 0,0 2 0,3-7 0,0 3 0,1 3 0,0 2 0,1 2 0,1 1 0,2-11 0,1 2 0,0 1 0,1 1 0,1 1 0,0 2 0,0 0 0,0 2-47,3-7 0,0 1 0,-1 1 0,2 2 0,0-1 1,-1 2-1,2-1 0,-1 2 0,1-1 0,0 0 1,0-4-1,1 2 0,0-1 0,0 0 0,1 1 1,-1 0-1,1 0 0,-1 1 0,1-1 0,1 1 0,-1 0 2,1 2 0,-1 2 0,1-2 1,0 2-1,0 0 0,1-1 1,-1 1-1,1 0 0,-1-1 1,1 1-1,0 0 0,-1-1 1,2 0-1,-2 0 0,1 0 1,0 0-1,0 0 0,1 0 1,-1 0-1,0-1 0,0 1 0,1-1-5,0-2 1,0 1 0,0-1 0,0 1 0,0-1 0,0-1-1,0 1 1,0-1 0,0 0 0,0-1 0,0-1 0,0 8 0,0 0-1,0-2 1,0 1 0,0-2 0,0 1 0,0-2 0,0 0-1,0-1 49,0 4 1,0-2-1,0 0 1,0 0-1,0-1 1,0-2 0,0-2-1,0 0 1,0 7-1,0-3 1,0-1-1,0-2 1,0-1 0,0-2 245,0 14 1,1-2 0,-1-3 0,-1-6-1,1 1 1,-2-6 0,-2-10 0,-14 8 172,-6-56 0,-8-67-418,13 7 0,-1-13 0,5 19 0,-2-6 0,-1-5 0,-2-2 0,0-2 0,2 9 0,-2-4 0,-1-1 0,0-1 0,-1-2 0,1 1 0,-1 0 0,-1-3 0,1-2 0,-1 0 0,0 0 0,0 0 0,0-1 0,-1-1 7,2 6 1,0-1 0,0 0 0,-1-1 0,1 0 0,-1 1 0,0 0 0,1 0 0,1 2 0,-1 1 0,1 0 0,0 1 0,-1 0 0,1-1 0,0 1 0,0 0-8,-2-6 0,0 0 0,-1 0 0,1 1 0,0-1 0,1 2 0,1 1 0,-2-5 0,0 2 0,1 0 0,0 1 0,0 0 0,1 2 0,-1-7 0,0 0 0,1 2 0,1 2 0,0 2 0,-1-2 0,1 3 0,1 3 0,0 2 196,-4-5 1,0 4-1,1 5 1,0-2 0,1 11 786,-9 17-492,11 17 1,-13 57-296,17-11 1,1 9-1,3 11 1,0 9 0,2 5-88,2-2 0,1 5 0,0 2 0,1 2 1,1-9-1,1 2 0,0 1 0,1 2 1,0 1-200,0-4 1,1 3-1,0 2 1,1-1 0,-1 0-1,1-4 1,0 6 0,-1-1-1,1-2 1,-1-1-1,1-2-51,0 9 1,0-2-1,0-2 1,0-3-1,0 3 1,0-4-1,0-7-234,1-1 0,-2-11 866,-5-7 1,-2-55-165,-7-36 1,4 5 0,0-6-132,-3-13 1,-1-7-1,1 6 1,-3-4 0,1-4-286,2 9 1,-1-3-1,1-1 1,-1-2-1,4 9 1,0-1-1,-1-1 1,2 0-1,0-1 89,-1-4 0,1-1 0,0 1 0,2-1 0,-2-1 0,1 0 0,0 0 0,0-1 0,1-1 0,0 1-99,0-3 1,0 0 0,0-1-1,0 0 1,1 1 0,0 0-1,0 1 1,0-1 0,1 1-1,0 1 0,0 1 1,1 1 0,0 0-1,1 1 1,-1 1 0,1 5-1,0 0 1,0 2 0,0 1-1,1 1-35,0-7 0,0 1 0,2 2 0,-1 2 0,-1-4 1,0 4-1,2 3 625,1-4 1,0 9 491,0 8-829,0 111 1,0-14 0,0 11 0,0 3-155,0 0 0,0 3 0,0 5 0,0-1 0,0-8 0,0 1 0,0 1 0,0 1 0,0 0-82,0-7 0,0 2 0,0-1 0,0 1 0,0 0 0,0 0 0,0-1 0,0 0 0,0 0 0,0 0 0,0 0 0,0 0-8,0 0 1,0 0-1,0 1 1,0-2 0,0 1-1,0-2 1,0 7 0,0 0-1,0-1 1,0 0-1,0-1-20,0-1 1,0 0 0,0-1 0,0-1-1,0-2 1,0 6 0,0-1 0,0-4-1,0-1 437,0 4 1,0-3 0,0-4 163,1 9 1,-2-9 491,-12-3-656,-3-82 1,0-19 0,0-12-188,3 1 0,0-7 1,0-2-1,2 8 1,-1-2-1,1-2 1,-1-2-240,0 6 1,-2-1 0,2-2-1,-1 0 1,1 1 0,1-1-1,0 1 1,1-1 0,0 1-1,0-1-11,0 0 1,0 0 0,0-1 0,0 1-1,2 2 1,-1-10 0,1 1 0,1 0-1,1 1 82,0 6 1,3-1 0,0 3-1,0 1 1,-1-6 0,2 2 0,0 5 518,1-12 1,2 5-247,-2 20 1,2 7 0,4 16 0,1 46-1,2 44 1,-3-18 0,0 10 0,1 3-197,0-3 0,0 4 1,0 2-1,1 2 0,-2-11 1,1 1-1,0 1 0,-1 0 1,1 1-149,1 3 1,0 1 0,0 1-1,0-1 1,-1-1 0,0-2-1,-1 0 1,0 0 0,1-1-1,0 1-11,0-1 1,1 2 0,0 0 0,0-2-1,-1 0 1,1 9 0,-1 0 0,0-1-1,1-2-126,0-7 0,0-1 1,0-1-1,1-3 236,1 8 0,2-3 0,-2-7 0,-2-9 0,2-10 0,12-4 0,-7-46 0,-7-28 0,-6-16 0,2 5 0,-2-4 0,1-4 0,-2 1 0,0-4 0,-1-2 0,-1-2-90,2 1 1,-2 0-1,0-4 1,0 0 0,-1-1-1,0 6 1,0-1 0,-1 0-1,0-1 1,0 0-1,0-2 49,-1 5 0,0-1 0,-1 0 0,0-1 0,1-1 1,-1 1-1,0 0 0,-1-3 0,2 0 0,-2 0 1,1 1-1,-1-1 0,1-1 0,1 0 41,-1 8 0,1-1 0,1 0 0,-1 0 0,0 0 0,0 0 0,1 0 0,-1 3 0,-1-5 0,1 1 0,0 0 0,-1 1 0,1 0 0,0 1 0,2 1 0,-1-5 0,1 0 0,1 1 0,0 1 0,0 2 0,0 1 0,0-1 0,-1 2 0,0 0 0,1 4 0,1 2 79,0-20 0,1 3 1,1 14-1,-1-10 1,-1 98-1,0 27-79,0 7 0,-1 11 0,0 7 0,1-17 0,0 6 0,-1 1 0,1 4 0,-1 2 0,2-11 0,-2 2 0,1 2 0,-1 2 0,1 1 0,-1-1 0,1-1 0,0 1 0,0 1 0,0-1 0,0 1 0,0-1 0,0 1 0,1 0-62,-1-6 1,1-1-1,0 0 1,0 1-1,0-1 1,0 1-1,0-1 1,1 1 0,-1-1-1,0 1 1,1 0-1,-1 0 1,0-1-1,0 1 1,1-1-1,0 1-9,0 7 1,0 0 0,0 1 0,0-1-1,1 0 1,-1-1 0,1-1 0,1-3 0,-1-1-1,1 0 1,0-1 0,0 1 0,0-3-1,1 0 52,1 5 1,1-1-1,-1-2 1,1 0-1,0-2 1,0-2 0,1 1-1,-1-2 1,1 0-1,1-4 1,-2-2-10,3 20 1,1-5 0,0-5 27,3 7 0,3-17 0,7-27 0,-4-68 0,-13-5 0,-4-13 0,0-6 0,0-4 0,-1-5 0,0-5 0,-1-2 0,0 16 0,-1-3 0,-1-1 0,1-3 0,-2-1 0,0-1-50,1 10 1,0-2 0,-1-1-1,0-1 1,-1 0 0,1-2 0,0 1-1,0-1 1,-1-4 0,0 1 0,1-2-1,0-1 1,-1 1 0,0-1 0,0 0-1,-1-1 50,0 6 0,0-2 0,0 1 0,-1-1 0,0 0 0,0 0 0,1 0 0,0-1 0,0 1 0,0-1 0,1 1 0,-1 0 0,2-1 0,-2 0 0,2 1 0,-1-2 0,1 1 0,-1-1-52,1 5 0,0 0 0,1 0 1,-1-1-1,1-1 0,0 2 0,-1-1 1,1 0-1,0 0 0,0 1 0,0-5 1,0-1-1,0 0 0,0 1 0,1 0 1,-1 0-1,1 1 0,-1-2 0,2 2-6,-1 1 0,1 0 0,-1 1 0,1-1 0,1 1 1,-1-1-1,0 1 0,1 1 0,-1 0 0,0-6 0,0 1 1,0 1-1,0 0 0,0 1 0,0-1 0,0 2 0,1-1 29,-1 5 0,1-1 0,-1 2 0,0-1 0,1 2 0,-1 0 0,1 0-1,1 2 1,1-13 0,0 0 0,0 2 0,0 1 0,2 1 0,-1 2 29,2-7 0,0 1 0,1 2 0,1 3 0,-1 2-40,0-2 0,1 2 0,0 5 0,2 7 0,7-14 0,6 23 40,5 38 0,-14 52 0,-8 36 0,-2 9 0,0-31 0,-2 5 0,-1 4 0,0 2 0,0 3 0,0 2 0,0-12 0,0 3 0,0 2 0,-1 2 0,1 0 0,0 2 0,0 1 0,-1 1 0,0 0 0,1-3 0,-1 1 0,0 1 0,0 2 0,0 0 0,0 2 0,0-1 0,-1 1 0,1-1 0,0 1 0,0-1 0,0-4 0,0 0 0,0 1 0,0-1 0,0 1 0,0 0 0,0 0 0,0 0 0,0 0 0,0 1 0,0-1 0,0 0 0,0 2 0,0-1 0,0 0 0,0 0 0,0 1 0,0 0 0,0-1 0,0 0 0,0 1 0,0-1 0,0-1 0,0 1 0,1 4 0,0-1 0,-1 0 0,0 0 0,2 0 0,-1 0 0,-1 0 0,1-1 0,1 1 0,-1-1 0,0 1 0,0-1 0,1-1 0,-1 0 0,0 1 0,1-1 0,0 1 0,-1-2 0,1 1 0,0 0 0,1-1 0,-1 0 0,2 3 0,-1 1 0,0-1 0,1 0 0,1 0 0,-2-1 0,2 0 0,0-1 0,0 1 0,0-1 0,1 3 0,0 0 0,1-1 0,-1 0 0,2 0 0,-1-1 0,1 0 0,-1-2 0,1 1 0,1 3 0,-1-1 0,2 1 0,-2-1 0,2-2 0,0 0 0,0-2 0,0-1 56,1 0 0,1-2 0,-1-1 0,1-1 0,0-2 1,1 0-1,-2-2 0,5 13 0,-1-3 0,0-1 1,1-3-1,0-3-56,2-1 0,0-3 0,0-3 0,0-5 0,8 20 0,3-16 163,15-22 1,-9-87-164,-13-2 0,-5-16 0,-10 18 0,-2-7 0,-3-7 0,0-2 0,1-3 0,0 5 0,0-3 0,0-3 0,-1-2 0,0-1 0,0-1 0,-2-2 0,-1 16 0,-1-1 0,0-1 0,-1-1 0,0 0 0,0-1 0,0-1 0,-1-1 0,0-1 0,1 0 0,0 4 0,-1-1 0,0-1 0,1-1 0,-1 0 0,0 0 0,0-2 0,-1 1 0,1-1 0,-1 1 0,1 0 0,0-1 0,-1 1 0,0-1 0,1 0 0,-2 0 0,1-1 0,0 1 0,0-1 0,0 1 0,-1-1 0,1 0 0,-1 0 0,2 0 0,-1 3 0,0 0 0,0 0 0,0 0 0,0 0 0,0 0 0,0-2 0,0 2 0,1-1 0,-2 0 0,2 1 0,0-2 0,-1 2 0,0-2 0,1 1 0,-1-1 0,1 0 0,-1 0 0,1 0 0,0 0 0,0-1 0,-1 1 0,2 1 0,-1-2 0,-1 1 0,2-1 0,0 0 0,-1-1 0,0 1 0,1-1 0,0 0 0,0 0 0,1 0 0,-1 1 0,0-2 0,0 1 0,0 1 0,1-1 0,-1-1 0,1 2 0,0-1 0,0 0 0,0 0 0,0 0 0,0 0 0,0 0 0,1 0 0,-1 0 0,1 1 0,-1-1 0,2 1 0,-2-1 0,1 2 0,0 1 0,-1-1 0,2 0 0,-1 0 0,0 0 0,0 0 0,1 1 0,0-1 0,-1 2 0,0 0 0,0 0 0,1 1 0,0-7 0,-1 0 0,1 1 0,-1 1 0,1-1 0,0 2 0,0 0 0,0 0 0,0 0 0,0 1 0,-1 1-54,1-2 0,0-1 0,0 1 0,-1 1 1,1-1-1,0 2 0,0 0 0,0 2 0,1 1 1,-1 2-1,1-14 0,-1 1 0,2 2 1,-2 2-1,2 2 0,-1 2 0,1 2 54,0-6 0,1 2 0,0 3 0,0 3 0,1 5 0,-1-16 0,1 6 0,3 14 0,13-6 0,-11 68 0,-3 58 0,-4-5 0,-4 14 0,1-15 0,1 7 0,-2 6 0,0 4 0,-1 1 0,1-15 0,0 3 0,-1 1 0,-1 3 0,1 0 0,-1 1 0,1 1 0,0-1 0,0-2 0,2 1 0,-1 0 0,0 1 0,-1 0 0,2 1 0,-2 0 0,1 1 0,-1 1 0,-1-1 0,0 0 0,-1 2 0,1-1 0,-1 2 0,-1-1 0,2 1 0,0-1 0,0-1 0,0 0 0,0 3 0,1 0 0,1-1 0,-1 0 0,1 0 0,1 0 0,-2-2 0,2 0 0,-1 0 0,0 3 0,1-1 0,-1 0 0,2-1 0,-2 0 0,1-1 0,0-1 0,0-1 0,0 5 0,1 0 0,0-2 0,-1 0 0,1-1 0,-1-1 0,1-2 0,0 3 0,-1-2 0,1 0 0,0-2 0,0-2 0,1 0 0,0 0 0,0 0 0,0-3 0,1 0 0,0-4 245,-1 1 1,1-1 0,1-3 0,0-5 245,1 28 1,5-24-247,6-46 1,-9-37 0,-5-28 0,0-5-222,0 1 1,2-5 0,-3-4 0,0-4 0,0 11 0,-2-2-1,0-3 1,-1-2 0,1-1 0,-1-2-67,0 10 1,1-2 0,-1-1 0,0 0 0,-1-1 0,1-1 0,-1 0 0,1 0 0,0-2 0,0 0 0,0-1 0,-1 0 0,1 0 0,-1 0 0,1 0 0,-1 0 41,0-3 0,0 2 0,-1-2 0,1 1 0,0 0 0,-1 0 0,1-1 0,0 2 0,1 2 0,0 0 0,-1 1 0,2 0 0,-1 0 0,0 0 0,1 0 0,0 0-66,0 2 0,-1-1 1,1 0-1,1 0 1,-1 1-1,0 0 1,1 2-1,-1 0 1,1-3-1,-1 0 1,1 2-1,0 0 1,-1 1-1,2 1 0,-1 2-44,1-15 1,0 1 0,0 2 0,0 3-1,0 2 1,0 0 0,0 2 0,0 4-1,0 6 437,1-14 1,-2 11 0,-4-5-1,0 60 1,0 39 0,2 25-217,0-5 0,0 5 1,0 7-1,0-11 0,0 4 1,-1 3-1,0 3 0,0 1-187,-1 3 0,0 2 1,-1 3-1,0 2 0,0-1 1,1 0-1,0-10 1,1 1-1,2 0 0,-2 0 1,1 0-1,0 1 0,-1 0 5,1 3 1,-1 0 0,0 1 0,0 0-1,1-1 1,0 1 0,0-1 0,1-2 0,0 1-1,0-1 1,0 0 0,1 0 0,0-1-1,0 0-14,0 7 1,0 1 0,0-1 0,0-1 0,0-1 0,1-1 0,0 5 0,-1-1 0,1-1 0,0-2 0,-1-1 84,1-6 0,0-1 0,0-1 0,0-3 0,0-3 163,0 19 1,0-5 0,0-14 0,0-6 0,0-80 0,0-23-42,0-5 1,0-10 0,0-6 0,0 10 0,0-4 0,0-3 0,0-2 0,0-3-53,0 11 0,0-4 0,0 0 0,0-2 1,0-1-1,0 0 0,0 0 0,0-1 0,0 0 1,0-2-1,0 0 0,0 1 0,0-1 1,0 0-87,0 7 0,0-1 0,0 1 1,0-1-1,0 0 0,0 0 0,0 0 1,0 1-1,1-7 0,-1 0 0,0 0 1,0 0-1,1 1 0,-1-1 0,0 1 16,0-1 0,1 0 0,0 0 0,0 1 0,-1 0 0,1 0 0,0 2 0,-1 5 0,2 0 0,-1 1 0,-1 1 0,2 0 0,-1 1 0,1 2 0,0-5 0,0 0 0,1 1 0,-1 2 0,1 1 0,0 3 0,-1-14 0,0 2 0,0 4 0,-1 5 0,1 4 0,0 4 0,-1 7 0,0-4 0,0 23 0,-1 66 0,0 19 0,0 12 0,0-12 0,-1 6 0,1 3 0,-1 5 0,0-13 0,1 4 0,-1 2 0,0 1 0,1 1 0,-2 0 0,1 2 0,1 1 0,-2 0 0,1 1 0,0 0 0,0 1 35,0-8 0,-1-1 0,1 3 0,-1-2 0,1 2 0,-1-2 0,2 0 0,-2 8 0,1 0 0,0-1 0,-1 0 0,2 0 0,-1-1-35,1-1 0,-1-1 0,1 1 0,1-1 0,-1-1 0,0-1 0,0 6 0,0 0 0,0-1 0,0-1 0,0-1 0,0-3 0,0-1 0,0 0 0,0-2 0,0-3 0,0 4 0,0-4 0,0-1 0,0-3-234,0 3 0,0-2 1,0-5 233,0 5 0,0-10 0,0-18 0,0-67 0,0-7 0,0-9 0,0-9 0,0-9 0,0-4 0,0 17 0,0-2 0,0-3 0,0-1 0,0 0 0,0-3 0,0-1 0,0-1 0,0 0 0,0 0 81,0 7 1,0 0 0,0-1 0,0 1 0,0-1 0,0 0 0,0 0 0,0 0 0,0 0 0,0-1 0,0 1 0,0 0-66,0 1 1,0-1 0,-1 0 0,1 0 0,0 1 0,1 1-1,0-8 1,0 0 0,0 0 0,0 3 0,2 0-17,-2 5 0,0 0 0,2 2 0,-1 1 0,0 2 0,2-19 0,0 3 0,-1 5-233,0 12 1,1 4 0,-1 3 232,1-8 0,-2 25 0,-2 52 0,0 22 0,-1 13 0,0-1 0,-1 6 0,0 3 0,0-2 0,-2 5 0,1 1 0,-1 2 0,1-6 0,-1 1 0,-1 1 0,2 2 0,-1-2 0,0 2 0,-1-1 0,1 1 0,0 1 0,0-2 98,0 3 0,-1 0 0,2 0 1,-1 0-1,0-1 0,1-4 1,0-1-1,1 0 0,-1-1 1,0 1-93,0 0 1,0 1 0,0 0 0,0-2 0,1-1 0,-1 7 0,0-1-1,2-3 1,-1-2-7,2 13 0,1-5 0,-2-4 271,-1 9 0,-2-14 0,-6-22-271,-9-57 0,1-48 0,6 12 0,0-6 0,5 11 0,2-4 0,0-2 0,-3-12 0,2-3 0,0-2 0,3 16 0,0-1 0,1 0 0,-1-1 122,1-1 1,-1 0 0,0-1 0,1 1 0,1 2 0,1-1 0,-1 1 0,0 1 40,0-15 1,-1 1 0,0 2 0,1 8 0,1 1 0,0 2-138,0-17 1,0 5 456,0 20 0,0 7-483,0 1 0,0 80 0,0 32 0,0-12 0,0 5 0,0 4 0,0-5 0,0 3 0,0 3 0,0 0 12,0-8 1,0 2 0,0 0 0,0 1 0,0-1 0,0-2 0,0 1 0,0-1 0,0 1 0,0-1-13,0 1 0,0-1 0,0 0 0,0 0 0,0-2 0,0 9 0,0-1 0,0-1 0,0-2 0,0-3 0,0 0 0,0-2 0,0-4 0,0 4 0,0-4 0,0-5 0,0 0 0,0-13 0,-2-23 491,-3-42 1,-8-34-276,4 22 0,-1-4 1,-1-20-1,1-5-216,3 12 0,0-2 0,1-1 0,3-7 0,0-3 0,0 0-123,1 12 0,-1 0 0,0-2 0,1-1 0,1-4 0,0-1 0,0 0 0,1-2 0,0-3 0,0 0 0,0-1 0,0 0 0,0 3 0,0 0 0,0 0 0,0 2-47,0 3 1,0 1 0,0 2 0,0 2 496,0-4 1,0 4 0,0 4-1,3-11 1,1 21 0,-3 40-1,4 63 1,-4 9 0,-1 12-316,1-27 1,-1 4 0,-1 3 0,1 0 0,0 8 0,0 3 0,0 0 0,0 2-112,0-9 1,0 2 0,0 0-1,0 0 1,0 1 0,0 0-1,0 1 1,0 1 0,0-2-1,0 2 0,0-1 1,0-1 0,0 1-1,0 0 1,0-1 0,0-3-1,0-1 1,0 0 0,0 0-1,0 0-11,0 0 1,0 1 0,0 0 0,0-2-1,0-1 1,2 5 0,-1-2 0,1-2-1,0-2-63,1 9 0,1-4 1,-1-4 172,-1 10 0,2-11 491,9-14 1,-11-41-1,2-32 1,-4-37-372,-1 16 1,-2-6-1,-2 6 1,-2-2-1,1-4-120,0 2 0,0-2 0,0-2 0,0-1 0,-1-6 0,1-1 0,0 0 0,1-3-99,1 10 1,1-2 0,0 1-1,1-2 1,-1 0 0,1-2-1,0 0 1,1-1 0,-1 0-1,1 0 0,0-1 1,0 0 0,0 0-1,0 0 1,0 2 0,0 1-1,1 3 1,0-1 0,0 1-1,0 1-42,0-11 1,0 1-1,0 2 1,0 2-1,0-7 1,0 1-1,0 5 468,0 13 1,0 2 0,0 6-83,-1-4 1,2 9 0,4 11 0,-1 50-210,-1 24 0,-1-7 1,-2 3-37,0 11 0,0 2 0,0 8 0,0 3 0,0-16 0,0 1 0,0 1 0,0 2 0,0 1 0,0 0-164,0 2 0,0 1 0,0-1 0,-1-3 0,0 1 0,-2-1 160,2 4 0,-1 0 0,1-1 0,-4 15 1,0-4 3,2-9 0,1-4 491,0-12 1,-1-2 491,-3 2 0,-2-27 0,-7-16-244,7-14-739,-5 1 983,-1-1-812,-9-12 1,1-3-172,2-14 0,6-1 0,5-3 0,-3-17 0,9 27 0,1-1 0,-1 0 0,1-1 0,2-2 0,0 2 0,0-28 0,0 6 0,0 15 0,0 102 0,2-13 0,1 8 0,0 6 0,1 7 0,0 7 0,-1 4 0,1-1 0,-1-13 0,-1 0 0,1 2 0,0-1 0,0 2-99,1 2 1,0 3 0,-1-1-1,2 0 1,-2-2 0,2-2-1,-1-2 1,1 1 0,-1-2-1,1 0-42,1 10 1,1-2-1,-1 0 1,0-3-1,-1 11 1,0-3-1,0-3-187,0-14 0,0-2 0,0-5 176,-1 4 0,3-11 0,6-19 152,-3-62 0,-6-4 0,-4-6 0,0-18 0,-4-6 0,0 16 0,0-2 0,-1-2 0,-1-8 0,-1-2 0,0-1 0,4 15 0,-2 0 0,2-2 0,0 1-123,0-3 0,1 0 0,-1-1 0,2 0 0,-1-1 0,-1 0 0,1 0 0,1-1 0,-2 1 0,1 1 0,-1-1 0,1 1 0,0 3 0,0 0 0,0 1 0,1 2 64,1-12 0,0 1 0,0 4 0,0-12 0,0 6-45,0 18 1,0 6 103,0-13 0,0 52 491,0 15 1,0 20-165,0 19 1,0 2 0,0 7-170,0-7 0,0 3 0,0 3 0,0 9 1,0 1-1,0 4-281,0-8 0,0 2 0,0 1 0,0 0 0,0 1 0,0 0 0,0 1 0,0-1 0,0 3 0,0 0 0,0 0 0,0 0 0,0-1 0,1-1 0,-1 1 0,1 0 22,0-3 0,0 0 0,0-1 1,1-3-1,0 7 0,1-3 1,-1-3 427,3-9 1,1-2 0,-2-5 163,0 1 1,0-9-220,3-11 1,-7-35-273,0-16 0,-2-29 0,0 16 0,-1-4 0,0-13 0,-2-5 0,1 9 0,-1-2 0,-1-1 0,2-4 0,-1-2 0,0-1-164,0-2 0,0-1 0,1 1 0,1-4 0,0-1 0,1 1 64,0-1 1,1 1-1,-1 1 1,1 9-1,1 2 1,0 0 99,0-19 0,0 6 327,-1 21 1,2 10 0,0 18-1,4 52 1,-1 19 0,0 13-204,0-9 1,1 5 0,0 2 0,0-3 0,0 3 0,0 1 0,0 2-224,-2-6 1,1 3 0,0 1-1,-1-1 1,2 0 0,-1-2-1,1-2 1,1 2 0,-1-2-1,-1 0-24,1 15 0,0-1 0,-1 0 0,1-2 0,1-5 0,-1-2 0,0 0 0,0-3-205,2 10 0,-1-2 0,0-5 233,1-8 1,0-3 0,2-8 94,4-5 0,3-9 0,13-18 0,0-58 0,-15-11 0,-4-12 0,-1 1 0,-1-5 0,0-5 0,-4 13 0,0-2 0,0-1 0,0-1-100,-1 7 1,0-2 0,0 1 0,0 0 0,-1 0 0,1-11 0,-1 1 0,0 1 0,-1 1 99,0 7 0,-1 0 0,-1 2 0,1 3 0,0-6 0,0 4 0,0 4 0,0-2 0,0 8 0,0-16 0,0 51 491,0 15 1,1 43-247,5 28 1,-3-13 0,3 9 0,-1 6-148,-1-16 0,1 2 0,0 2 1,0 3-1,0 0 0,1 6 1,1 1-1,-1 1 0,1 2 1,0 0-189,-2-7 1,1 2-1,0 0 1,0 0 0,-1 0-1,0-2 1,0 6 0,0-2-1,0 0 1,-2-2-1,2-1-51,-2 7 1,2-2-1,-1-3 1,-2-3-1,0 5 1,0-5-1,-1-8-351,1-1 0,0-11 819,1-3 1,-4-85 0,-1-32-221,2 12 1,-2-5 0,0-4 0,-2 9 0,0-2 0,-1-1 0,-1-1-108,-1-3 0,0-1 0,-1 0 0,1 0 0,-1 4 0,-1 0 0,1 0 0,-1 2-141,0 5 1,0 0-1,1 0 1,0 1-1,-1-16 1,1 0-1,-1 2 24,-1 4 1,0 2-1,1 1 1,3 7-1,0 2 1,1 1 116,-3-14 0,1 4 0,0 13 0,0 5 0,-3-13 0,3 19 983,-5 32-492,10 14 1,-6 42-247,5-13 1,1 5 0,-1 12 0,-1 5-125,1-8 0,0 2 0,0 1 1,1-3-1,-1 0 0,2 1-185,0 3 0,1 0 0,1-3 0,-1 15 0,0-3 64,0-8 0,0-4 983,0 17 0,-7-14-930,-1-39 0,-7-22-53,1-12 0,5-10 0,-1-9 0,6-15 0,0-20 0,2 26 0,2-2 0,0-6 0,0-1 0,0-6 0,-2 0 0,0-1 0,0 0 0,1 5 0,0 2 0,-2 2 0,1 2 0,1 7 0,1 1 513,0-28-513,0 25 0,0 71 0,0 21 0,0 13 0,0 2 0,0 6 0,0 1 0,0 2 0,0 2 0,0 0-141,0-14 1,0 0-1,0 0 1,0-1-1,0 11 1,0-1-1,0-3-58,0-10 0,0-3 0,0-3 199,0 12 0,0-7 0,0 6 0,0-45 0,0-32 0,-2-7 0,-3-3 0,-3-1 0,-6-4 0,1-13 0,3-16 0,3 24 0,1-2 0,1-9 0,1-1 0,-1-6 0,2 0 0,-3-3 0,2 0 0,2 4 0,1 1 0,-2 6 0,1 1 491,1 3 1,0 3 106,1-11-598,0 24 0,0 28 0,0 25 0,0 0 0,0 10 0,0-3 0,0 2 0,0 1 0,0-5 0,0-5 0,0-6 0,0 9 0,-6-17 0,-8 2 0,-9-12 0,-3-17 0,7-7 0,0 0 0,10-10 0,1 16 0,2 4 0,6 37 0,0 31 0,0-15 0,0 2 0,0 10 0,0 0 0,0 2 0,2 1 0,0-3 0,0 0 0,-1-2 0,0-2 0,1-4 0,1-3 0,0 25 0,2-11 0,-3-20 0,4-20 0,-9-38 0,-7-20 0,0-7 0,-9 3 0,8-17 0,6 28 0,0-3 0,1-5 0,0 0 0,0-3 0,-1-1 0,-1 1 0,1-2 0,2 1 0,0 1 0,-2 6 0,1 1 0,-1-27 0,0 4 0,5 25 0,0-2 0,7 31 0,0 13 0,8 26 0,-2 16 0,-3 18 0,-4-26 0,0 2 0,0 8 0,-2 2 0,2-4 0,-1 0 0,0 4 0,0-1 0,-2-10 0,0-1 0,-3 26 0,0-16 0,0-31 0,5-49 0,3-26 0,6-7 0,3-10 0,-5 19 0,0-5 0,2-4 0,1 1 0,-1 8 0,0-1 0,2 0 0,-1-1 0,2-1-99,0-5 1,2-2 0,-1-1-1,1 1 1,-1 1 0,0 3-1,-1 1 1,1 0 0,-1 1-1,0 0-11,0 0 1,1 0 0,0 1 0,-1 0-1,0 2 1,2-4 0,0 1 0,0 2-1,0 2-87,5-10 0,0 5 1,1 2-1,3-7 0,1 11-292,15 3 1,-7 25 488,-8 23 0,-1 53 0,-11-6 0,-4 9 0,-3 3 0,-3 8 0,0 5 0,-1-4 0,0 4 0,0 2 0,0 2 0,-2-10 0,1 2 0,-1 0 0,1 1 0,-1 0-99,1 6 1,0 0 0,0 1-1,-1 0 1,2 0 0,-1 2-1,0 0 1,1 0 0,-2 0-1,1 1 0,0-2 1,-1 1 0,-2-1-1,2 0 1,1 1 0,-1-3-1,1 0 1,0 0 0,0 0-1,0-1-11,-1-4 1,-1 2 0,1-2 0,0-1-1,0-2 1,2 7 0,0-2 0,0-2-1,0 0-136,-1-8 0,-1 0 0,2-1 0,-1-4 234,1 6 0,0-3 0,1-7 12,-1-3 0,2-16 0,2-29 0,-4-36 0,-4-22 0,1 3 0,-1-7 0,-1-5 0,1 1 0,0-4 0,0-4 0,-1-2 0,0 16 0,0-4 0,-1 0 0,1-2 0,0 0 0,0 0 0,0 1 0,0-2 0,0 1 0,1-1 0,-1 1 0,1-2-68,0-2 0,0-1 1,0 0-1,1 0 1,0 0-1,-1 0 0,1 4 1,0 1-1,1 0 1,0 0-1,-1 0 1,1 1 67,0 2 0,0-2 0,-1 2 0,1 0 0,0 1 0,2 2 0,-1-3 0,1 1 0,0 2 0,2 2 0,-2 2 0,5-22 0,1 5 0,-1 6 0,2-3 0,2 13 0,9 18 0,-10 78 0,-7 23 0,-2 16 0,-4-27 0,-1 4 0,-1 2 0,1 2 0,0 11 0,0 2 0,0 2 0,0 2 6,0-11 1,0 3-1,0 0 1,0 0 0,0 0-1,0 3 1,0 0-1,0 0 1,0 1 0,0-1-7,0 0 0,0-1 0,0 1 0,0-1 0,0 0 0,0 1 0,0-2 0,0 1 0,0-1 0,0 1 0,0-4 0,0 1 0,0-2 0,0 1 0,0-2 0,0 7 0,0-1 0,0-1 0,0-3-10,0-5 0,0-2 1,0-1-1,0-4 10,0 5 0,0-3 0,0-10 983,0 8-787,0-111 1,0 11-1,0-13 1,0-5 0,0-2-108,-1-2 0,1-3 1,0-4-1,0-1 0,1-1 1,-1 6-1,0-1 0,1 0 1,-1-2-1,1-1 1,0-1-161,0 6 1,-1-2 0,1-1 0,1 0-1,-1 0 1,1 0 0,0 0 0,1 4 0,1-1-1,0 0 1,0 1 0,1 0 0,1-1-1,-1 2-5,1-2 0,1 1 1,0-1-1,1 0 0,0 1 1,1 1-1,-1 0 1,2-4-1,-1 0 0,2 1 1,-1 0-1,1 3 0,1 0-34,1-6 1,1 1 0,1 2 0,0 2-1,0 3 1,2 0 0,0 1 0,1 5-1,3 8 437,13-16 1,4 20 0,22 29-260,-30 59 1,-7 26-1,-9-15 1,-3 7 0,0 6-1,-2 3-68,-1-8 0,-2 5 0,0 2 0,0 2 0,0 2 0,1-1 0,-1-5 0,0 1 0,-1 1 0,2 0 0,-1 2 0,0 0 0,-1 0-62,0-4 1,0 1-1,0 1 1,0 0-1,-1 1 1,1-1-1,0 0 1,0 0 0,0 0-1,0-1 1,0-1-1,1 1 1,-1 0-1,0 0 1,0 0-1,1 0-4,0 0 0,-1 1 1,0 0-1,0-1 1,1 1-1,-1-1 1,1 0-1,-1-2 1,1 5-1,0 0 1,0-1-1,0-1 1,1 1-1,-2-2 0,1 0-24,1 6 1,0 0-1,-1 0 1,0-2 0,1-2-1,-1-1 1,0-1 0,0-1-1,-1-2 1,1-3-1,-2-4-238,1 14 0,1-5 0,-2-8 277,0 7 0,-1-28 51,4-62 0,-1-16 0,0-15 0,0-5 0,0-2 0,0-3 0,0-5 0,0-1 0,-2 15 0,-1-1 0,0-1 0,0-1 0,0-2 0,-1-1 9,-1 2 1,0-1 0,0-2 0,0 1 0,-1-2 0,0 0-1,0 0 1,1 0 0,-1-1 0,1 1 0,-1-2 0,0 1 0,0 0-1,0-1-9,1-1 0,-1 0 0,0-1 0,0 1 0,0-1 0,0 1 0,-1-1 0,-1 4 0,1-1 0,-2 1 0,1 0 0,-1-1 0,0 1 0,0 0 0,-1 0 0,1-1 0,-1 0 0,1 0 0,-1 1 0,1 1 0,-1 2 0,1-3 0,-2 1 0,2 1 0,-1 1 0,0 1 0,0 2-197,2-5 0,-1 2 1,0 2-1,0 1 0,0 5 93,0-22 1,0 5 0,1 17-1,2 15 1,0 70 0,0 24 103,0 0 0,0 8 0,0 5 0,1-12 0,0 5 0,0 2 0,0 2 0,0 1 0,-1-1 0,1 2 0,-1 2 0,1 0 0,0 0 0,1 0 0,1 0 0,0-1 0,1 1 0,0 0 0,0 0 0,0 0 0,1-1 0,-2 2 0,2-1 0,-2 0 0,2 0 0,-2-2 0,3 10 0,-2 0 0,1-2 0,0-1 0,0 0 0,-1-5 0,0 0 0,0-1 0,-1-3 0,1-2 0,-1 2 0,-1-1 0,0-4 0,1-8 491,0 7 1,0-19-165,-3-30 1,0-55 0,0-35-188,0 20 0,0-6 1,0-4-1,0 5 1,0-4-1,0-2 1,0-3-223,0 16 0,0-4 0,0-1 0,0-1 0,0 0 0,0 1 0,0 0 0,0-2 0,0 1 0,0 1 0,0-2 0,0 1-8,0-1 1,0 0-1,0-1 1,0 1 0,0 1-1,0 0 1,0-7 0,0 0-1,0 1 1,0 1-1,0 1 83,0 7 1,0 0 0,0 2 0,0 1-1,0 3 203,0-18 1,0 4-1,0 6 1,2 1 0,2 16 130,6 28 1,1 59 0,1 32-206,-1-6 1,0 9 0,1 4 0,-4-19 0,1 2 0,0 3 0,0 1 0,1 1-131,-1 0 1,2 1 0,-1 3 0,1-1 0,0 1 0,0-1 0,-2-2 0,2 1 0,-1 0 0,0 0 0,1 0 0,-2-2 7,2-1 0,-2 0 0,1 0 0,0 0 0,-1-2 0,1 1 0,0 8 0,0 0 0,-1 0 0,0-2 0,-1-1 0,-2-5 0,-1-1 0,0-1 0,-1-2 0,1 0 0,-2 9 0,2-2 0,-2-1 0,0-2-78,-1-6 1,-1-2-1,0 0 1,0-4-1,0 6 1,-1-2-1,0-4 78,0 7 0,0-7 983,0-2-820,0-75 1,0-24 0,1 2 0,1-8 0,0-5 0,0-4-89,-1 8 1,1-4-1,-1-3 1,1-2 0,-1-1-1,2 0 1,-2 2-1,1-1 1,-1-1 0,0-1-1,2-1 1,-2-1 0,1 0-142,-1 1 0,0-2 1,0 0-1,0-1 1,1 0-1,-2 0 1,2 1-1,-1 0 1,1-4-1,0 1 1,-1-1-1,2 1 1,-2 1-1,1-1 0,0 2-16,-1 3 0,1 0 0,-1 0 0,1 2 0,-1 0 0,1 2 0,-2 1 0,3-12 0,-2 1 0,1 3 0,-1 3 0,1 3-164,0 1 0,1 1 0,-1 6 0,0 9 737,0-3 1,0 26-329,1 60 1,0 34 0,-2-7 0,-1 11 0,-2 6 0,1 2-120,1-19 1,0 3-1,-1 3 1,0 0 0,0 0-1,0 1 1,-1-7 0,0 1-1,1 1 1,-2-1 0,1 1-1,0 0 1,-1 0-116,0 3 1,0-1 0,-1 2 0,1-1-1,-1 0 1,0 0 0,1 0 0,0-3 0,0 1-1,-1-1 1,1 0 0,0 0 0,-1 0-1,2 0-11,-2 9 0,-1 1 0,2 0 0,-2-1 0,2 0 0,-2-1 0,1-1 0,1-1 0,0-1 0,-1 1 0,1-1 0,-1-1-8,1-4 1,0 0-1,-1 0 1,1-2 0,0 0-1,0-2 1,0 8 0,0-2-1,0-1 1,1-1-1,0-3 3,1 5 0,0-1 1,2-5-1,0-9 87,0 5 0,5-26 0,7-53 0,2-25 0,-1-3 0,-2-15 0,-1-4 0,1-3 0,-4 16 0,0-2 0,1-2 0,-1-1 0,-1-1 0,1-2 7,0-1 0,0-2 0,0-2 0,0-1 1,-1 0-1,1 0 0,-2 0 0,0 1 0,0 0 1,0 0-1,-1 0 0,1-1 0,-2 1 0,0-1-7,1-2 0,-1 0 0,-2 0 0,2 0 0,-1 0 0,0 2 0,1 0 0,-1-5 0,0 2 0,1 0 0,0 1 0,-1 2 0,-1 0 0,-1 5 0,0 2 0,0-1 0,0 3 0,-1 0 0,0 4 0,2-17 0,-1 1 0,1 7 0,-1 15 0,-1-2 0,0 94 0,0 36 0,0-20 0,0 7 0,0 5 0,0 3 0,0-12 0,0 4 0,0 2 0,0 0 0,0 2 0,0-1 0,-1 5 0,-1-1 0,2 1 0,-2 0 0,0 1 0,0 0 6,1-9 1,-1 2 0,0-1-1,-1 0 1,1 1 0,0-1 0,0 0-1,-1 0 1,2 1 0,-1 0 0,0-1-1,-1 1 1,0-1 0,1 0-7,-2 8 0,1 1 0,-2-1 0,1 0 0,0-1 0,0-2 0,0-4 0,0-1 0,0-1 0,0 0 0,0-2 0,-1 0 0,0 7 0,0-2 0,-1 0 0,0-3 0,0-3 0,-5 19 0,0-5 0,-1-7 0,-5 0 0,0-9 0,-4 10 0,7-112 0,10-1 0,3-11 0,-2 3 0,0-8 0,-1-5 0,1-2 0,0 8 0,-1-2 0,1-4 0,0-1 0,0-1 0,0 0 0,0 4 0,0-1 0,0-1 0,1 0 0,-1-2 0,1 0 0,0 0 10,0 3 0,0-1 0,2-1 0,-2 0 0,1 0 0,0 0 0,0 0 0,1 1 0,-2-5 0,1 0 0,0 1 0,0 0 0,0 0 0,1 2 0,-1-1-10,0 4 0,1 0 0,0 1 0,0-1 0,1 2 0,-1 1 0,0 2 0,0-12 0,0 1 0,0 2 0,0 4 0,0 1 0,0 0 0,0 2 0,0 5 0,0 4 0,0-24 0,0 21 0,0 37 0,0 67 0,-2 1 0,-2 12 0,0 3 0,0-3 0,-1 3 0,-1 3 0,2 2 0,0-6 0,-1 3 0,1 1 0,-1 2 0,0 1 55,0-5 0,0 3 0,-1 0 1,0 0-1,0 1 0,0-2 0,1-3 1,0-1-1,0 1 0,0-1 0,0-1 1,0 1-56,-1 9 0,0 1 0,1-2 0,-1 0 0,0-1 0,0-8 0,1 1 0,0-3 0,-1 0 0,1-1 0,-2 6 0,1 0 0,0-3 0,0-3 0,1 1 0,0-3 0,1-7 0,0 2 0,2-23 0,2-39 0,0-44 0,0 6 0,1-9 0,1-5 0,0 1 0,0-4 0,0-4 0,1-1 0,1 5 0,0-2 0,0-2 0,0-1 0,2-2 64,-2 6 0,2-2 0,-1-1 0,1-1 0,0 2 0,0-1 0,0 2 0,0-1 0,-1 0 0,1 1 0,0 1 0,-1-1-64,0 4 0,-1-2 0,1 1 0,0 1 0,-1 2 0,2 1 0,1-15 0,1 1 0,1 3 0,-1 3 0,-1 9 0,0 1 0,1 3 0,-1 5 0,4-30 0,4 28 0,-1 49 0,-7 37 0,-6 22 0,2 2 0,-2 7 0,0 5 0,-1-6 0,0 3 0,-1 4 0,1 0 14,-2-3 0,1 2 0,-1 1 0,-1 1 1,1 0-1,-2 0 0,1 1 0,-1 0 0,-1 0 1,0-1-15,-1 1 0,0-1 0,-1 1 0,0-2 0,-1-2 0,1-7 0,-1-1 0,1-1 0,-2-1 0,1-1 0,0 7 0,-1-1 0,1-1 0,0-5 0,-2 5 0,2-4 0,-1-10 0,-6 5 0,10-85 0,3-13 0,2-11 0,2 5 0,1-7 0,1-5 0,1-2 0,-1-2 0,2-3 0,0-4 0,0-1 0,0-1 0,-1 14 0,-1-1 0,1-1 0,-1-1 0,1 0 0,0-2 0,1-1-58,0 2 1,1-1 0,0-2 0,1-1 0,0 0 0,-1 1-1,1 0 1,-1 1 0,0-4 0,1 0 0,-1 0 0,0 2 0,0-1-1,1 1 1,0 1 57,-1 2 0,1 0 0,1 1 0,-1 0 0,1 1 0,-1 1 0,0 3 0,2-12 0,-1 2 0,0 2 0,1 2 0,0 4 0,3 1 0,0 4 0,1 3 0,0 3 0,9-28 0,0 33 0,8 93 0,-20-3 0,-4 10 0,-1 7 0,0 5 0,-2 6 0,0 4 0,0 3 0,-1-15 0,0 2 0,-1 2 0,0 0 0,0 2 0,0-1 0,0-6 0,-1 0 0,1 1 0,-1-1 0,-1 1 0,2 1 0,-1 0-71,-1 2 1,1 1 0,0 1 0,0-1-1,-1 1 1,1 0 0,-1-2 0,1-1 0,-1-1-1,0 0 1,0 0 0,0 0 0,0 0-1,1 0 66,-1 1 1,0 0 0,0 0 0,0 0 0,0 0 0,0-1-1,0-2 1,-1 5 0,1-1 0,0-1 0,0-1 0,0-1 0,-1 0 4,1 4 0,-1 2 0,0-3 0,0-2 0,0-3 0,-1 1 0,0-2 0,0-4 0,-1-7 0,0 10 0,-2-27 0,-1-49 0,4-29 0,4-16 0,-2 8 0,0-7 0,0-5 0,0-2 0,0 10 0,0-3 0,0-2 0,0-2 0,0 0 0,0-1 0,0-5 0,0-1 0,0-2 0,0-1 0,0 0 0,0 0 10,0 5 0,0 0 1,0-2-1,0 0 1,0 0-1,0 0 1,0 1-1,0 1 1,0 0-1,0 1 1,0-1-1,1 1 1,-1 1-1,1 0-10,-1-8 0,1 1 0,-1 0 0,1 1 0,1 1 0,-2 1 0,2 6 0,-1 1 0,0-1 0,0 3 0,0 1 0,1 1 0,1-16 0,2 1 0,-1 3 0,-1 5 0,-1-3 0,-1 4 0,4 12 0,15-3 0,-15 92 0,-2 31 0,0-17 0,1 8 0,0 3 0,-1 1 0,-1-4 0,0 2 0,0 1 0,-1 2 0,0 1 70,0-2 0,-1 2 0,0 0 0,-1 2 0,1 0 0,0 0 1,0-1-1,0 0 0,0 1 0,0 0 0,0 0 0,0-1-70,0 0 0,0 0 0,0-1 0,0 1 0,0-1 0,0 0 0,0 12 0,0-1 0,1-1 0,-1 0 0,0 0 0,1-4 0,0 1 0,0-1 0,0-1 0,0-1 0,1 8 0,-1-1 0,1-2 0,-1-1-116,2-4 1,-1-1 0,0-3 0,1-3 115,1 4 0,0-5 0,1-6 327,0-3 1,5-22 0,14-60-165,-6-22 1,-2-17 0,-6 15 0,-1-6 0,0-6 0,0-2-89,-2 9 1,0-3-1,1-2 1,-1-2 0,1 0-1,-2-1 1,0 8-1,0-2 1,-1 1 0,0-2-1,1 1 1,0-2 0,-1 0-147,1-5 1,-1-2 0,0 0 0,0-1-1,1 1 1,-1 0 0,1 1 0,0 6 0,0 0-1,0 0 1,1 0 0,-2 2 0,2-1-1,0 1-19,0-9 1,1 0-1,0 0 1,1 2 0,-1 2-1,0 2 1,1-1 0,1 2-1,0 3 1,-1 1-1,2 3-178,3-19 0,0 3 1,1 8 594,-2-6 1,5 23 0,7 44-83,-15 78 1,-7-24 0,-1 8 0,0 4-137,-2 1 0,0 3 0,0 4 0,0 1 1,0-8-1,0 1 0,0 2 0,0 0 1,0 2-200,0 5 1,0 1-1,0 0 1,0 2 0,0-1-1,0-11 1,0 0 0,0 0-1,0 1 1,0 0-1,0 0 8,0 2 0,-1-1 0,1 2 0,0-1 0,0 0 0,1 0 0,-1 0 0,0 0 0,0 0 0,0 1 0,0-2 0,1 1 26,-1-1 1,1 0-1,0 0 1,-1 0-1,2-2 1,-1 0-1,0 7 1,1-1-1,0-1 1,0-2-1,0-1-91,3 7 0,0-1 0,0-3 1,-1-4 146,2 5 0,-2-5 0,3-5 327,4 11 1,5-27 0,10-58-132,-5-27 1,-4-17-1,-5-4 1,-4-9 0,0-4-108,-1 16 0,0-5 1,0-1-1,0-3 0,-1 0 1,-2 7-1,0-2 0,-1 0 1,0-2-1,0 0 1,-1-1-172,1-5 0,0 0 0,-1-2 0,0 0 0,0 0 0,1 1 0,-2 1 0,1 0 0,0 0 0,-1 1 0,0 0 0,0 1-17,-1 2 1,0 1 0,0-1-1,0 2 1,0 1 0,0 3-1,0-16 1,0 3 0,0 2-1,0 4-155,0-9 0,0 4 1,0 14 1236,0-8-820,0 101 1,0 29 0,0-9 0,0 10 0,0 4 0,0 3-83,0-12 1,0 1 0,-1 3 0,1 2 0,0 0 0,1 1 0,-1 3 0,0 3 0,2-1 0,-1 1 0,-1 2 0,1 0-153,0-4 1,0 0 0,-1 2 0,1 0-1,0 0 1,0 0 0,-1-1 0,1-1 0,0-1-1,0-1 1,-1 1 0,1 0 0,0 0-1,-1 0-5,1 0 0,-1 2 1,-1 0-1,1 0 0,0-1 1,0 0-1,0-3 1,1 4-1,-1 0 0,1-1 1,0-2-1,0-1 0,0-1-121,0 6 0,-1 0 1,1-3-1,0-2 0,0-4 92,3 16 1,0-4 0,0-13 0,-2-10-1,4-24 105,8-50 0,-6-16 0,-5-16 0,1-4 0,0-3 0,0-6 0,-1-3 0,0-3 0,-1 12 0,0-1 0,-1-3 0,0-1 0,1-2 0,-2 0-62,1 7 1,0-2-1,0 0 1,-1-3-1,0 1 1,1-1-1,0 1 1,0 0 0,-1 0-1,1 0 1,0 0-1,-1-1 1,1 1-1,0-1 1,0 1-1,-1-1 60,1-1 1,0 0 0,0 0 0,-1 0-1,0 0 1,1 0 0,0 2 0,0-1-1,0-5 1,1 2 0,-1-1 0,1 0-1,0 2 1,-1 0 0,1 2 1,-1-5 0,1 1 0,0 0 0,-1 2 0,1 2 0,-1 2 0,2 0 0,-1 2 0,0 1 0,0 5 0,1 3 0,-1-8 0,1 5 0,2 6 0,0-7 0,2 25 0,6 70 0,-3 12 0,0 13 0,-4-8 0,1 6 0,1 5 0,-2 3 0,0-1 0,0 4 0,-1 2 0,1 2 0,0 1 0,-1-8 0,1 3 0,0 0 0,0 0 0,0 2 0,0 1-18,0-6 1,0 2-1,0 0 1,1 1-1,0 0 1,-2 0-1,2 0 1,-1 1-1,0 0 1,1 0 0,-2 1-1,2 0 1,-1-1-1,0 1 18,1 0 0,-1 1 0,-1-1 0,2 0 0,-1 1 0,0-1 0,1-1 0,-1-3 0,0-1 0,1 1 0,-1-1 0,0-1 0,1 1 0,0-1 0,-1-2 0,1 0 0,0-1 0,0 1 0,0-3 0,0 1 0,0-3 0,2 14 0,-1-2 0,1-1 0,0-3 0,1 0-103,2 8 1,0-2 0,1-3 0,-1-3 102,-2 4 0,-1-5 0,3-9 327,5-3 1,0-24 0,-7-34-83,0-64 1,-8 17 0,-2-9 0,0-4-137,1 3 0,0-3 0,-1-2 0,-2-3 1,1 5-1,-1-2 0,-2-3 0,1 0 1,-1-1-192,1 1 0,-1-1 0,0-2 0,0 0 0,-1 0 0,1 0 0,0 4 0,-2 0 0,1 0 0,0-1 0,0 2 0,0-1 3,-1 1 0,1-1 0,-1-1 0,1 2 0,-1 1 0,0 1 0,0-3 0,-1 0 0,1 2 0,0 2 0,0 2 79,2-4 0,0 0 0,1 5 0,0 3 491,-4-28 1,3 27-1,4 52 1,0 72-329,-1-3 1,2 14 0,0-15 0,2 9 0,0 3 0,1 4-94,-1-12 0,0 5 0,1 0 0,0 4 1,1 0-1,0 1 0,-1-12 0,1 0 0,0 1 1,0 2-1,1-1 0,0 2 0,0 0 1,1 1-126,-1-1 0,1 2 1,0 0-1,1 1 0,0 0 1,0 0-1,0 1 1,0-2-1,-1 0 0,0-4 1,-1 1-1,1-1 1,0 0-1,-1 0 0,1 0 1,-1-1-1,1 0 0,0-2-16,0 6 1,1 0 0,-1-1 0,0 0-1,1-1 1,-1 0 0,0-2 0,-1-1 0,1 10-1,0 0 1,-2-3 0,1 0 0,-1-3-1,1-1-126,0-3 0,0-2 1,0-1-1,0-4 0,-1-2 95,0 14 0,-1-6 0,0-9 0,2 17 0,-6-91 102,0-51 0,0 23 0,-1-9 0,0-5 0,0-3 0,0 8 0,0-2 0,0-3 0,0-1 0,-2-2 0,0-1 0,0 1 0,-2-1 0,1-2 0,-1-1 0,-1 0 0,0-2 0,0-1-55,0 9 0,0 0 1,0-2-1,0-1 0,-1 0 1,0-1-1,1 0 1,-2 1-1,2 0 0,0 0 1,-1 0-1,0 0 1,1 0-1,-1-1 0,0 1 1,1 0-1,-1 0 0,0 0 44,0-8 0,0 0 0,-2 0 0,2 1 0,0-1 0,-1 2 0,2 0 0,0 1 0,-1-4 1,1 1-1,0 1 0,1 0 0,1 3 0,-2-1 0,2 1 11,0-2 0,1-1 0,0 2 0,0 1 0,0 2 0,0 2 0,1-1 0,-1 1 0,1 1 0,1 7 0,-1 7 0,2-12 0,0 18 0,0 27 0,0 48 0,-1 38 0,1 3 0,-1-11 0,0 2 0,-1 3 0,1 4 0,1-1 0,-1 4 0,1 1 0,0 3 0,-1 2 6,1-11 1,-1 2 0,1 2-1,-1 2 1,0 0 0,0-1 0,1 0-1,-1 1 1,1 0 0,-1-1 0,1 1-1,0 0 1,0 0 0,0 1-7,0-8 0,0 0 0,0 1 0,0-1 0,0 1 0,0-1 0,0 1 0,0-2 0,0 9 0,0 0 0,0-2 0,0 1 0,0 0 0,0-2 0,0 2 0,0-4 0,0 1 0,0 0 0,0-1 0,0 0 0,0-1 0,0-1 0,0 5 0,0-2 0,0 0 0,1-1 0,-1-1 0,1-1-150,-1 2 0,1 0 1,0-2-1,0-2 1,0-3 149,1 3 0,-2-3 0,2-5 0,2-7 491,6 7 1,2-25-247,3-58 1,-5-24 0,-4-21 0,0-5-157,-3 20 0,0-3 1,0-4-1,-1-1 0,1-3 1,-1-1-1,-1-2 0,1-3 1,-1-2-1,0-1 1,0-1-148,0 11 0,-1-3 0,1-1 0,0 0 0,-1-1 1,1 0-1,-1-1 0,1 1 0,-1 6 0,0-1 0,0 0 1,1 1-1,-1-1 0,-1-1 0,1 1 0,0-1 0,0 1 0,-1-2 0,1 0 0,-1 0 0,1 0 0,0 0 1,-1 0-1,0 1 0,1 0 0,-1 0 0,0-3 0,0 0 1,1 0-1,-1 0 0,0 2 0,0-1 0,1 1 0,-2 0 126,1-6 1,0-1 0,-1 1-1,1 0 1,-1 2 0,1 2-1,0 2 1,-1-10 0,1 2-1,-1 3 1,1 3 0,1 5-69,-1-13 0,1 7 0,1 8 302,-1-10 0,0 33 1,0 64-303,0 48 0,0-17 0,0 10 0,0 4 0,0-4 0,0 4 0,0 2 0,0 4 0,0-16 0,0 2 0,0 1 0,0 3 0,0 0 0,0 1-71,0-1 1,0 3 0,0 0 0,0 1-1,0 1 1,0-1 0,0 0 0,0 0 0,0 1-1,0 0 1,0 0 0,0 0 0,0 0-1,0 0 0,0 2 1,0-1 0,0 1 0,0 1-1,0-2 1,0 1 0,0 0 0,0-3 0,0 1-1,0-1 1,0 0 0,0 0 0,0 0-1,0 0-5,0-2 0,-1 0 1,1 0-1,0 0 0,0-1 1,0 0-1,1-3 1,-1 4-1,1 0 0,0-2 1,0-1-1,0-2 0,1 0 321,0 16 1,0-3 0,0-1 0,1-7 81,1 1 1,0-5 0,1-9-1,5-1 1,1-24 0,0-43-83,4-49 1,-7 15 0,1-9 0,0-4-137,-2 1 0,1-3 0,-1-5 0,0-2 1,-1 2-1,0-3 0,0-3 0,0-2 1,-1-1-181,-2 12 1,-1-1 0,1-1 0,-2-2-1,1 0 1,0 0 0,-1 1 0,1-2 0,-1 1-1,0 0 1,0 0 0,0-1 0,1 1-1,-2-2-5,1 0 0,0-2 1,0 1-1,-1-1 0,1 1 1,0 1-1,-1 2 1,1-7-1,-1 2 0,0 1 1,0 1-1,0 1 0,0 0-88,1 6 0,-1 1 0,0 1 0,0 0 0,-1 4 0,1 1 409,0-10 1,0 1 0,0 7 0,0 9 81,0-1 1,0 25 0,0 93-206,0-12 1,0 11 0,0 5 0,0-12 0,0 4 0,0 4 0,0 2 0,0 2-102,0-7 1,0 1-1,0 4 1,0 0-1,0 0 1,0 1-1,0 0 1,0 2 0,0 0-1,0 0 1,0 1-1,0 1 1,0 0-1,0 0-83,0-6 1,0 0-1,0 1 1,0 1-1,0 0 1,0 0-1,0-1 1,0 0 0,0 1-1,0 0 1,0-1-1,0 1 1,0 0-1,0 0 1,0-1-1,0 0-4,0-2 0,0 1 1,0-1-1,0 0 1,0 0-1,0 0 1,0-1-1,0 0 1,1 6-1,0 0 1,0 0-1,0 0 1,1-1-1,-1-2 0,0 0-24,2 3 1,-1 0-1,-1-3 1,2 0 0,0-1-1,0-1 1,1 4 0,0-1-1,2-2 1,-1-1-1,1-4-156,0 4 0,1-2 0,0-4 0,1-4 173,1 1 1,-1-4 0,1-10 0,9 11 563,-4-69 1,2-55-329,-12 2 1,-2-9 0,0 21 0,0-3 0,1-4 0,-1-2-75,0 0 0,-2-4 1,1-1-1,0-2 0,0 0 1,-1 7-1,2-1 0,-1 0 1,-1-1-1,1-1 1,0-1-161,-1 5 1,0-1 0,0 0 0,0-2-1,0 1 1,0 0 0,0 0 0,-2 2 0,1-1-1,-1 2 1,0-1 0,0 0 0,0 0-1,-1-1-5,1 0 0,-1 0 1,1-1-1,-1 0 0,0 1 1,0 1-1,0 2 1,0-3-1,0 0 0,0 2 1,0 0-1,0 2 0,1 1-51,-1-4 0,0 1 0,0 0 1,0 4-1,0 4 454,0-20 1,0 5 0,1 24-1,2 28 1,0 57 0,-2 34-219,1-18 0,1 7 0,-2 4 0,1 2 1,-1-3-1,1 1 0,-1 3 0,1 1 1,-1 3-181,0-11 1,0 1 0,0 2 0,-1 1-1,1 1 1,0-2 0,0 1 0,0-1 0,2 0-1,-2 0 1,1 0 0,0 0 0,0 1-1,0 0 0,0 2 1,0 0 0,0 1 0,1-1-1,-1 1 1,1-1 0,-1 0 0,0-3 0,1 0-1,0 0 1,0-1 0,0 1 0,0-1-1,0 0 56,0 10 0,0 0 1,0 1-1,0-2 0,0-1 1,0-1-1,0-6 1,0-1-1,0-2 0,0 0 1,0-1-1,0-1-88,0 5 1,-1-2 0,1 0-1,0-2 1,1-4 0,0 19-1,1-5 1,-1-6 102,1 3 0,1-10 0,7 3 983,-5-70-656,6-40 1,-9-7 0,-2-10-188,1 9 0,1-4 1,-1-4-1,1-1 1,-2-4-1,0-3 1,0-2-223,0 16 0,0-3 0,0-1 0,0-1 0,0 0 0,0 0 0,0-3 0,-1-1 0,1 0 0,-2-1 0,2-1 0,-2 1 0,1-3 0,-2 0 0,1-1 0,-1-1 0,0 2 0,1 0 0,-1 5 0,1 0 0,0-1 0,-1 2 0,0-1 0,0 2 15,-2 0 1,1 0 0,-1 1-1,0 0 1,-1 1 0,2 2 0,-1-2-1,0 0 1,1 2 0,0 2-1,1 3 230,-1-20 1,1 4 0,0 12 0,-1 9 0,1 25 0,3 75-1,0 6 1,0 13 0,0-10 0,0 5 0,0 6 0,0 0-75,0-3 0,0 3 1,0 1-1,0 1 0,0 1 1,0-8-1,0 0 0,0 2 1,0 0-1,0 0 1,0 1-172,0 2 0,0 1 0,0 0 0,0 0 0,0 1 0,0-1 0,1-1 0,-1 0 0,1 0 0,0 0 0,-1 0 0,1 0 40,0-4 1,0 1-1,1 0 1,-1 0-1,1-2 1,1 0-1,0 6 1,0 0-1,1-1 1,1-1 0,0-2 41,3 4 0,0-1 0,1-2 0,0-4 0,2 7 0,0-4 0,-1-5 0,3 8 0,-1-8 0,8 8 0,-12-54 491,-2-39 1,-5-26-296,-1 10 1,0-7-1,0 1 1,0-4 0,0-4-57,1-12 0,-1-6 1,-1-2-1,-1 8 1,-3-1-1,1-3 1,-1-1-240,0 8 1,0-3 0,-1 0-1,0 0 1,-1-1 0,0-1-1,-1-1 1,-1-1 0,0 2-1,0-1 0,-2-1 1,0 0 0,-1 0-1,0 1 1,0 0 0,1 4-1,1 0 1,-1 0 0,0 2-1,1 1 76,-1-11 1,0 2 0,0 1 0,0 4-1,-1-7 1,1 5 0,1 6 513,2-1 1,1 10 491,-1-5-738,4 87 1,1 21 0,3 10 0,0 8-124,0-13 1,0 5 0,0 4 0,0-1 0,0 7 0,0 2 0,0 2 0,0 1-222,0-5 1,0 1 0,0 1-1,0 1 1,0-2 0,0 0-1,0-1 1,0 1 0,0-1-1,0-2-98,0-5 0,0-1 1,0-1-1,0-1 0,0-2 33,0 7 0,0 0 0,0-5 0,0-10 0,2 0 0,2-18 87,1-27 1,-1-65 76,-3 4 0,-2-8 0,1 6 0,0-4 0,0-4 0,0 3 0,1-4 0,-1-2 0,-1-2 0,1 9 0,-2 0 0,1-2 0,-2-1 0,1-1 11,0-6 0,-1-1 0,0-1 0,0 0 0,0 1 0,0 1 0,1 1 0,-1-1 0,1 2 0,-1 1-11,0 2 0,0 1 0,0 0 0,0 2 0,1 3 0,-1-4 0,1 2 0,-1 3 0,3 3 0,-1-2 0,1 4 0,1 10 0,-1-5 0,0 80 0,0 27 0,0 3 0,0 10 0,1 4 0,0-4 0,0 4 0,0 2 0,1-1 0,0-14 0,1 0 0,0 0 0,0 1 0,0 1 82,2 2 1,-1 1 0,1 1 0,1-2 0,-1 0 0,-1 7 0,1-1 0,-2-1 0,2-2-83,0-4 0,-1-1 0,1-2 0,1-3 0,-1 7 0,0-2 0,2-6 0,5 10 0,0-8 0,-5-19 0,1-6 0,4-6 0,-9-54 327,1-32 1,0 18 0,0-4-132,1-11 1,0-6-1,-1 9 1,1-2 0,-2-4-34,3-9 1,-2-4 0,1 1 0,0-1 0,0-1 0,1-1-197,0 0 1,1-1 0,0 4 0,-2 16 0,0 2 0,1 4 32,3-11 0,1 7 491,0-4 1,7 80-247,-3 48 1,-5-15 0,0 11 0,-1 3-139,0-5 0,-1 4 1,0 1-1,1 2 1,-2-8-1,0 1 0,2 2 1,-2 0-1,1 0-206,1 5 1,0 1 0,-1 1-1,1-2 1,0 0 0,-1-9-1,0 0 1,1-1 0,-2-2-1,1 0-42,0 7 1,1-2-1,-2-1 1,3-3-1,-1 6 1,2-4-1,0-3-105,4 10 0,1-7 0,-4-18 0,3-8-17,9-4 1,-11-21 262,-2-28 0,-6-27 0,-1 6 0,-1-5 0,-1-24 0,0-7 0,1 12 0,0-2 0,-2-4 0,-1 7 0,-3-2 0,0-2 0,-1 0-99,0 5 1,0 0 0,-1-1-1,0-1 1,-1 0 0,0 1-1,0-1 1,-1 1 0,0-1-1,-1 0-11,0-1 1,0-1 0,-2 1 0,2 0-1,-1 2 1,0-7 0,-1 1 0,1 1-1,1 4 47,0-10 0,1 4 1,1 3 62,-1-9 0,1 14 0,1 27 0,6 46 0,0 24 0,0 28 0,0-24 0,0 5 0,0 23 0,0 6 0,0-13 0,0 5 0,0 0 0,0-14 0,0 2 0,0-1 0,0 1 122,0 5 1,0 0 0,0 0 0,0-1 0,0-5 0,0 1 0,0-2 0,0 0-82,0 16 1,0 0-1,0-5 1,0 8-1,0-7-41,0-16 0,0-10 0,0-7 0,0-78 0,0 6 0,0-6 0,0-13 0,0-5 0,0-2 0,0-2 0,0 15 0,0 0 0,0-3 163,0-6 1,0-2 0,0 0 0,0 3 0,0 0 0,0 1 23,0 0 0,0 1 1,0 2-1,0-13 1,0 3-188,0 14 0,0 6 0,-6-10 0,4 53 0,-3 36 0,3 22 0,2-16 0,0 3 0,-2 1 0,0 1 0,0 5 0,-1 2 0,-2 10 0,0 5 73,3-15 0,0 4 1,1 0-1,0 4 0,-1 1 1,1 1-74,0 5 0,2 2 0,-1-2 0,0-7 0,0-2 0,0-1 0,0 18 0,0-5 0,0-15 0,0-10 0,0-12 0,0-53 0,0-16 0,0-26 0,0-9 0,0 28 0,0-1 0,0-5 0,0-2 0,0-4 0,0-1 0,0 6 0,0 0 491,0 3 1,0 3-185,0-26-307,0 59 0,0 39 0,0 25 0,0-7 0,-1 7 0,2 2 0,0 14 0,1 3 0,1 3 0,-1-13 0,0 2 0,0 1 0,2 0 0,0 3 0,1 1 0,1 1 0,0 1-99,-1-7 1,1 3 0,0-1-1,0 1 1,-1-2 0,1-5-1,-2 0 1,0 0 0,0-1-1,1-1 11,1 10 1,0 1 0,1-3 0,-2-3 0,1 3 0,-1-3 0,0-5 87,0 0 0,0-11 0,1-11 0,-6-42 0,0-43 0,0-18 0,0 25 0,0-3 0,-1-11 0,-1-2 0,-2-12 0,-2 0 0,2 2 0,-3 2 0,-4-1 0,-2 4 0,5 11 0,-1 4 0,-11-20 0,4 23 0,8 50 0,3 19 0,3 13 0,2 8 491,0 3 1,0-7-1,0 2 1,0-8-1,0 4 1,0-8-304,0 7 0,0-1-188,0 17 0,0 16 0,0-30 0,0 2 0,0 7 0,0 2 0,0 4 0,0 1 0,0 6 0,0 3-164,0-14 0,0 1 0,0 0 0,0 1 0,0-1 0,0 2 120,0 3 0,0-1 1,0 1-1,0-3 1,0-1-1,0 0 44,0-1 0,1-1 0,-2 0 0,0-1 0,-1-1 0,1 1 0,-1 0 0,0 0 0,1-1 0,-2 24 0,-1-1 0,2-2 0,0 1 0,1-2 0,0 1 0,-2 0 0,1 1 0,1 0 0,-1 0 0,1-18 0,-2 1 0,2-1 0,0 0 0,0 0 0,0 1 0,-2 0 0,-1 0 0,1 2 0,1 1 0,1 2 0,-1 0 0,-1-2 0,0-1 0,0 0 0,1 0 0,1-1 0,-1 0 0,-1-3 0,0-1 0,0 0 0,-2 19 0,-1-2-18,0-6 0,-2-2 0,2-9 0,-1-1 18,2-5 0,0-4 0,-7 14 0,-9-28 0,-3-52 0,-10-24 0,16 8 0,0-6 0,-3-8 0,-1-6 0,2 5 0,0-4 0,-3-2-123,1 6 0,-1-2 0,0-1 0,-1-1 0,2-1 0,0 0 0,0-2 0,0-1 0,-2-4 0,-1-1 0,0-1 0,2 2 0,3 6 0,0 0 0,2 0 0,-1 2-17,2 2 1,-1 0 0,1 1 0,1 3 0,0-7 0,1 2 0,0 5 630,-2-5 1,0 7-425,-7-14-35,16 60 1,-4 22-33,8 13 0,-3 24 0,5-16 0,0 3 0,-2 9 0,0 2 0,-4 11 0,1 1 0,2 4 0,2 0-167,0 0 0,1 1 0,2-19 0,-1 1 0,1-1 167,-1 1 0,1 0 0,1 0 0,-1 23 0,0-1 0,0-3 0,0-3 0,0-10 0,0-2 983,0 18 0,0-54-738,-2-49 1,-3-22 0,-3-5 0,-2-6-239,0 5 0,-1-3 1,-2-1-1,0-1 0,-1-1 1,-2-1-149,-3-4 1,-1 0-1,1-2 1,4 16-1,1-1 1,0 0-1,1 0 0,-1 0 1,1-1-1,-1 1 1,2 2-1,-3-7 1,1 1-1,1 4-40,-2-12 1,1 12 180,-2 22 0,10 62 0,3 25 0,6 17 0,2-12 0,4 6 0,2 6 0,1 1 0,-4-11 0,2 2 0,0 2 0,1 2 0,1-1 0,-1 0 0,1 4 0,1-1 0,-1 1 0,2 0 0,0 1 0,0-1-90,1 2 1,2 1-1,0 0 1,-1 0 0,0-2-1,0-1 1,-1 4 0,0-1-1,-1-2 1,0-2-1,-1-2-156,-2 1 0,0-2 0,0-4 0,-1-3 152,1-1 0,0-4 0,-3-7 0,1 9 1,-5-88-91,-3 0 1,0-7-1,-1-24 1,0-7 183,0 12 0,0-3 0,0-2 0,-1 5 0,1-2 0,-1-1 0,0-2 0,-1-7 0,-1-1 0,1-2 0,-1 1 0,1 10 0,0 1 0,0-2 0,0 1 0,-1-1-71,-2 1 1,1-1 0,-1 0 0,-1 0 0,1 1 0,2 3 0,-1-1 0,1 2 0,-1 0-1,1 0 71,-2-11 0,0-1 0,0 3 0,0 1 0,2-8 0,0 3 0,0 3 0,1 17 0,0 3 0,1 4 0,0-3 0,0 11 0,1 18 0,0 78 0,0-8 0,0 6 0,1-2 0,-1 3 0,1 2 0,-1 6 0,2 3 0,1 1 0,4 4 0,1-1 0,3 2 140,-2-14 0,0 0 1,2 0-1,-2-4 1,3 10-1,1-4 1,-2-4 186,0 4 1,2-8 0,6 7 472,-14-66-800,0-48 0,-6 3 0,-3-10 0,-1-5 0,0 1 0,-2-2 0,-1-5 0,-1-4 0,0 11 0,-1-3 0,-1-3 0,-1-2 0,-1-1 0,-1-2-52,2 14 0,0 0 0,-2-2 1,1-1-1,-2-1 0,1-1 0,0 0 1,0-1-1,1 0 0,1 2 0,0-1 1,0-1-1,0 0 0,0 0 0,1-1 1,-1-1-1,0 0 0,1 0 0,0-1 9,0 2 0,0-1 0,0 0 1,0-1-1,1 0 0,-1 0 0,1-1 1,-1 0-1,1 0 0,0-1 0,0 0 1,0 3-1,1 0 0,0-1 0,-1 0 1,1 0-1,1 0 0,-1-1 0,0 0 1,1 0-1,-1 0 0,1 0 0,0-1 5,0 5 0,1-1 0,-1-1 0,2 1 0,-2-1 1,2 0-1,-1 1 0,0-2 0,1 1 0,0 1 1,0-2-1,0 1 0,0 0 0,0-1 0,0 0 1,0 0-1,1 0 0,0 0 0,0 0 0,0-1 1,0 1-1,0 0 0,1-1 0,-2 1 0,2-1 0,0 0 0,-1-1 0,1 0 0,0-1 0,0 0 0,0 1 1,0-1-1,0 0 0,1 1 0,0-2 0,-1 2 1,1 0-1,-1 0 0,1 0 0,1 3 0,-1-1 1,0 0-1,0 1 0,0 0 0,1-1 0,0 2 1,0-1-1,-1 0 0,1 0 0,-1 1 0,1 0 0,0 0-7,0-4 0,0 1 0,-1-1 1,1 1-1,1 0 0,-2 0 1,1 1-1,0-1 0,0 1 1,0 1-1,1 0 0,-1 1 1,0-7-1,1-1 0,-2 2 1,2 0-1,-1 0 0,1 1 1,-1 1-1,2 1 0,-2 0 0,2 2-26,-1-8 1,1 0 0,0 1 0,0 1-1,0 2 1,1 0 0,-1 3 0,0 1 0,0-5-1,0 1 1,0 1 0,0 3 0,1 2-1,-1 3-175,1-13 0,0 3 0,1 4 0,-1 6-82,1 2 0,-1 6 0,4 12 658,9 1 1,-6 63-331,-2 38 0,-5-1 0,-1 9 0,0-4 0,0 4 0,0 5 0,1-15 0,0 2 0,0 3 0,0 3 0,0 1 81,-1 2 1,1 3 0,0 1 0,0 2 0,-1-1 0,2 0 0,0-4 0,1 0 0,0 0 0,0-1 0,1 1 0,-2-1-75,1 2 0,0 0 0,1 0 0,-1-1 0,0-2 0,1-1 1,-1 4-1,2-1 0,-1-2 0,0-1 0,0-2-7,2 5 0,0 0 0,1-4 0,-1-4 245,-2 0 1,1-5 0,4-12 0,15-3 81,-10-73 1,-4-2 0,-2-7-165,1-20 1,1-11 0,-1 10 0,0-6 0,0-6 0,1-4-99,-2 22 1,1-3-1,0-2 1,0-1-1,1-2 1,0-1-1,-2-1 1,1 2-1,-1-3 1,0 0-1,-1-2 1,1 0-1,0-2 1,-1 0 0,1-1-118,-2 7 0,0-1 0,0-1 1,0-2-1,-1 1 0,1-1 0,-1 0 1,1 1-1,0 0 0,0 2 0,0-4 1,0 0-1,0 0 0,1 1 0,0 1 1,-1-1-1,0 2 0,1-1 0,0 2-19,0-5 1,0 1 0,0 0 0,0 1-1,1 0 1,-1 2 0,1 0 0,-1 2 0,1-11-1,0 2 1,0 0 0,0 2 0,1 2-1,-1 3-126,1 0 0,-1 1 1,1 3-1,0 3 0,0 2 71,3-15 0,0 6 0,1 7 0,-1 6 1,2 17 125,5 28 491,-6 39 1,-13 42-296,0-21 1,0 6-1,0 7 1,0 7 0,0 5-99,0-8 0,0 3 0,0 3 1,0 2-1,0-16 0,2 1 1,-1 2-1,1 2 0,-1 0 1,1 0-181,0 7 0,0 1 0,0 1 0,1 1 0,0-1 0,0-2 0,0 0 0,-1-1 0,2-1 0,-1 0 0,2 0 0,-2-1-17,2-4 1,-1 0 0,1 1-1,0-2 1,0-2 0,0-1-1,2 15 1,-1-1 0,2-4-1,-2-3-199,3 1 0,-1-5 1,0-6 624,1 5 1,3-16 0,7-25 163,1-35 1,2-30-296,-10 7 1,0-8-1,0-5 1,1-7 0,1-4-88,0 3 0,0-4 0,1-2 0,-1-2 1,-1 7-1,-1-1 0,1-1 0,-1-2 1,0-2-200,-1 4 1,-1-3-1,0 0 1,1 0 0,-1 0-1,0 0 1,3-9 0,0 0-1,-1 0 1,0 2-1,0-1-20,-2 2 1,1 0 0,-2 1 0,0 1-1,0 2 1,0-5 0,0 2 0,0 2-1,-1 3 25,1-6 0,-1 4 1,0 10 84,-4 8 0,3 22 0,4 41 0,-7 38 0,-3 20 0,1-16 0,-1 7 0,1 5 0,-1 2 0,0-12 0,0 1 0,-1 4 0,1 0 0,0 3 0,0 0 0,1 0 0,-1 1 0,1 3 0,0-1 0,0 2 0,0 1 0,0 1-62,0-4 1,1 3-1,-1 0 1,0 1-1,1 1 1,0-1-1,-1-1 1,1-2 0,-2-3-1,1-2 1,0 1-1,-1-1 1,2-1-1,-2 0 1,0-1-1,0-1 56,1 11 0,-2-1 0,1-1 0,0-2 0,0-1 0,-1-2 1,0-2-1,1-1 0,-1-2 0,0-3 0,1-2 6,-1 14 0,0-4 0,0-8 0,0 7 0,0-14 0,0-23 0,0-60 0,0-34 0,0 14 0,1-8 0,-1-5 0,1 6 0,1-4 0,-1-3 0,0-1 0,0 1 0,-1-3 0,0-1 0,0-3 0,1 0-62,-1 11 0,1-1 0,0-2 1,-1 0-1,1-2 0,0 2 1,-1 1-1,1-11 0,-1 1 1,1 1-1,-1-1 0,0 0 1,0 0 61,0 9 0,0 0 0,0-1 0,0 2 0,0-2 0,0 3 0,0 1 0,0-3 0,0 0 0,0 1 0,0 2 0,0 0 0,0 1 0,0-3 0,0 0 0,0 2 0,0 1 0,0 4 0,0-19 0,0 6 0,0 8 0,-1 5 0,2 27 0,4 44 0,0 57 0,-2-18 0,-1 6 0,-2-13 0,0 2 0,0 5 0,0 8 0,0 7 0,0 3 0,0 3 28,0-14 1,0 3-1,0 1 1,0 1 0,0 2-1,0 0 1,0-6 0,0 0-1,0 1 1,0 2 0,0-1-1,0 1 1,0 1-29,0 4 0,0 2 0,0 1 0,0 0 0,0-1 0,0 0 0,0-2 0,0 3 0,0 1 0,0-3 0,0 0 0,0-1 0,0-1 0,0 4 0,0 0 0,0-2 0,0-2 0,0-2 0,0 3 0,0-1 0,0-4 0,0-2-286,0 0 1,0-3 0,0-5 285,0 5 0,0-12 0,0-17 0,-2-56 327,-3-31 1,1-8 0,0-12-188,0 14 0,-1-4 1,0-4-1,0 4 1,0-4-1,-1-3 1,0-1-52,2 4 0,0-3 1,-2-1-1,2-1 0,-1 0 1,0 11-1,0-1 0,1 0 1,-1 0-1,-1 0 1,1-1-180,0 0 1,-1-2-1,0 1 1,0-1 0,1 2-1,0 1 1,0-7 0,0 1-1,0 2 1,1 0-1,-1 2-51,-1-7 1,-1 1-1,1 2 1,0 4-1,2-3 1,0 3-1,1 6-55,0-6 0,2 8 1179,-2-1-492,3 81 1,0 44-329,0-14 1,0 9 0,0-2 0,0 7 0,0 5 0,0 3-89,0-13 1,0 3-1,0 2 1,0 2 0,0 1-1,0 0 1,1 1-1,0 1 1,0 1 0,0 2-1,0 1 1,0 1 0,0 0-134,0-9 0,0 1 0,0 2 0,1 1 0,-2-1 1,2 0-1,-1 0 0,0-1 0,0-1 0,0 1 0,0-1 1,0 0-1,0 0 0,0-1 0,0-1 0,0-1 0,0-1-24,0 3 0,1-1 0,-1 0 0,1-1 0,-1-2 0,1 0 0,-2-1 0,1 13 0,0-1 0,0-1 0,-1-2 0,1-4-164,0 1 0,0-3 0,1-3 0,-1-2 288,-1 7 0,1-3 0,-1-8-42,0 1 0,0-25 0,0-38 0,1-28 0,-1-21 0,1-6 0,0 0 0,1-5 0,-1-5 0,0-2 0,-1 12 0,0-2 0,0-2 0,0-3 0,1 0 0,-1-2-62,1 9 1,0-2-1,-1-1 1,0-1-1,1-1 1,0 0-1,0-1 1,-1 1 0,0-3-1,1-1 1,-1 0-1,0-1 1,0 0-1,1 0 1,-1-1-1,0 1 4,0 6 0,0 0 0,0 1 0,0-2 0,0 1 1,0-1-1,0 1 0,0 1 0,0-1 0,0-5 0,0-1 1,0 1-1,1 0 0,-1 1 0,0-1 0,0 2 0,0-1-18,1-5 0,-1-1 1,1 2-1,0 0 0,-1 1 1,1 0-1,1 1 1,-2-2-1,1-1 0,0 2 1,1 1-1,-1 1 0,1 2-121,1-5 0,-1 2 1,1 0-1,0 3 0,1 3 360,0 0 1,1 1 0,0 5 0,1 9 0,3-10 0,4 27 81,10 48 1,-13 23 0,-7 17 0,-1 6-200,0 3 0,0 6 0,-1 4 1,-1 2-1,0-14 0,1 1 0,-1 2 1,0 2-1,0 1 0,1 0-117,-1-3 1,0 2 0,0 0 0,0 2-1,0 0 1,0 0 0,0 0 0,0 2 0,0-1-1,0 2 1,0-1 0,0 1 0,0-1-1,0 0 0,0-1 1,0-1 0,0 0 0,0 1-1,0-1 1,0 0 0,0 0 0,0 0 0,0 1-1,0-1 1,0 1 0,0-1 0,0 1-1,0-1 0,0 2 1,0 1 0,-1 0 0,1 0-1,0-1 1,0 0 0,1 0 0,-1-2 0,0 0-1,1 0 1,-1-1 0,0 1 0,1-1-1,0 0 146,0-1 1,0 0-1,0 0 1,0-1 0,1 0-1,-1-2 1,1 0-1,1 4 1,0-2 0,0 0-1,0-2 1,1-1 0,0-1-67,1 3 1,0-1 0,1-2 0,1-2 0,-1-2 0,4 17 0,0-4 0,1-6 481,-2 1 1,1-10-1,2 8 1,2-83-315,-5-53 0,-4 16 1,-2-11-1,0-5-177,0 16 0,-1-2 0,0-3 0,-1-2 0,1-3 0,-1-1 0,1-3 0,-1-2 0,0-2 0,0-1 0,0-1-58,-1 12 0,0-1 0,0-1 0,0-2 0,0 0 1,0 0-1,0-1 0,0 0 0,-1 5 0,1 0 0,0-1 1,-1 0-1,0-1 0,1 1 0,0-1 0,-1 1 0,-1-2 0,2 1 0,-2-1 0,1 0 0,-2 0 0,2 0 1,0 0-1,-2 1 0,2 0 0,-1 0 0,1-3 0,-1 0 1,1 0-1,-1 1 0,1 0 0,-1 0 0,1 0 0,-2 1 23,0 2 1,0-1-1,-1 1 1,0-1-1,0 2 1,1 0-1,-1 2 1,0 1-1,1-9 1,0 2-1,0 1 1,0 1 0,0 2-1,1 3 35,-1-2 0,0 2 0,0 1 0,0 4 0,0 1 327,-2-18 1,-1 5 0,3 13 655,1-3-865,-4 70 0,4 32 0,4 18-118,-2-9 0,0 4 0,0 5 0,0-8 0,0 5 0,0 2 0,0 3 0,0 1-76,0 2 0,0 3 1,0 2-1,0 2 0,0 0 1,0 0-1,0-7 1,0 0-1,0 2 0,0 0 1,0 0-1,0 0 0,0 1 5,0 3 1,0 2 0,0-1 0,0 1-1,0 0 1,0-1 0,0-2 0,0-1 0,0-1-1,1-1 1,0 0 0,0 0 0,0-1-1,0 0-11,-1-2 0,0-1 0,0 1 0,1-1 0,0-1 0,0 0 0,0-3 0,2 16 0,0-2 0,0-1 0,1-2 0,-1-1 62,0-7 0,0-2 0,0-1 0,0-1 0,-1-3 0,3 4 0,-1-1 0,0-4 0,0-3 511,0 25 1,1-9-247,2-13 1,0-20 0,-6-34 0,4-61-50,-4 7 1,0-7-1,-1-5 1,0-6 0,0-4-176,0 5 0,0-4 0,0-1 0,0-1 0,-1 12 0,1-2 0,0 0 0,-1-1 0,1-1-33,0 5 0,-1-1 1,0-1-1,0 0 1,1 0-1,-2 0 1,1 2-1,-2-2 0,1 2 1,-1-1-1,0 0 1,0 1 11,0-3 0,-1 1 0,0 0 0,-1 1 0,1 0 0,1 1 0,-1-7 0,0 2 0,1 0 0,0 1 0,0 2 0,0-8 0,-2 1 0,2 3 0,0 3 0,1-4 0,1 4 0,-1 6 0,-1-3 0,1 9 0,1 0 491,1 62 1,0 36-165,0 18 1,0-19 0,0 3-132,0 4 1,0 6-1,0 1 1,0 5 0,0 4-267,0-6 1,0 2-1,0 2 1,0 2-1,0-9 1,0 2-1,0 1 1,0 1 0,0 1 69,0 4 0,0 2 0,0 0 0,0 0 0,0 0 0,0-1 0,1-1 0,1 2 0,-2-2 0,2 0 0,-2-3 0,1 2 0,0-2 0,0-1 0,0-2 0,1 6 0,1-2 0,0-2 0,0-4 0,1 2 0,-1-4 0,0-3 491,-1 10 1,3-12-1,8-20 1,-12-44-165,4-45 1,-2 9 0,0-5-132,0-15 1,0-7-1,0 12 1,1-4 0,0-3-320,-2 9 0,1-3 0,-1-1 0,0-1 0,0-4 0,0 0 0,-1-2 0,1-1 24,-1 11 1,0-2 0,0 0-1,0 0 1,-1 0 0,1 2-1,-1 1 1,1-1 0,-1 1-1,0 0 2,0 1 1,0 0-1,0 1 1,0 0-1,0 2 1,0-4 0,0 1-1,0 1 1,0 4 96,0-6 0,0 3 0,0 6 0,-1-4 0,2 11 0,5 22 0,3 61 0,-1 29 0,-2-3 0,-1 9 0,-4-7 0,0 6 0,2 5 0,1-14 0,0 3 0,2 3 0,0 2 0,-1 1-71,0-8 1,0 3 0,0 1 0,0 1-1,0 1 1,0-1 0,-1 0 0,1 0 0,-2 1-1,1-1 1,0 0 0,-1 0 0,0 1-1,1-1-4,0-1 1,-1 1-1,1 0 1,0 0 0,-1-2-1,0 1 1,0-2 0,0 4-1,-1-1 1,0 0 0,-1-1-1,1-1 1,-1-1 74,0 8 0,-1-1 0,-1-1 0,1-1 0,0-3 0,0 5 0,0-2 0,0-3 0,0-1-69,0-8 1,0-1-1,0-2 1,0-3 68,0 5 0,0-2 0,0-12 983,0-3-738,0-65 1,0-21 0,0-16 0,0-5-194,0 6 1,0-2 0,0-4 0,0-2-1,0 3 1,0-2 0,0-2 0,0-1-1,0-2-128,0 4 0,0-1 1,0-2-1,0 0 0,0-1 1,0-1-1,0 9 1,0-2-1,0 0 0,0 0 1,0-1-1,0 0 0,0 0 5,0 0 1,0-1 0,0-1 0,0 1-1,0 0 1,0 0 0,0 1 0,0 0 0,0 2-1,0-1 1,0 1 0,0 0 0,0 0-1,0 1-19,0-9 1,0 1-1,0 1 1,0-1 0,0 3-1,0 2 1,0-1 0,0 1-1,0 2 1,0 2-1,0 3 335,0-2 1,0 2 0,0 3 0,0 4-215,0-3 1,0 4 0,0 13 0,0 8 0,0 51 64,0 30 0,0-9 0,0 3-96,0 8 0,0 4 0,0 2 0,0 6 0,0 4 0,0-5 0,0 4 0,0 2 0,0 1 0,0-7 0,0 1 0,1 1 0,-1 1 0,1 1-82,0-4 0,-1 1 0,1 1 0,0 0 0,0 0 0,0 1 0,0 1 0,0 0 0,1 0 0,-1 2 0,1-2 0,1 1-8,-1 1 1,2 2-1,-1-1 1,0-1 0,1 0-1,-1 0 1,0 5 0,0-1-1,0 0 1,-1-2-1,1 0-20,0-6 1,0-1 0,1 0 0,-2-3-1,1-1 1,-1 3 0,0-3 0,0-2-1,0-2 437,-2 4 1,0-5 0,0-3-83,0 10 1,0-15 0,0-29 0,0-41 81,0-27 1,-2 0 0,0-6-132,-2-12 1,-1-7-1,2 13 1,-1-5 0,-1-3-118,0 9 0,-1-3 1,0-2-1,-1 1 1,2-1-1,-1 0 1,1 0-1,-1-2-202,0-4 0,-1-1 0,1 0 0,1 0 0,-1 2 0,1 1 0,1-1 0,-1 1 0,2 0 0,1-1 0,0 2 0,0 3 0,0 8 0,0 3 0,1 1 0,-1 2 27,2-4 0,0 1 1,0 5 340,0-3 1,0 8 0,0 3 0,0 59 245,0 28 1,0 12-165,0 12 1,0-13 0,0 5-191,0-7 0,0 3 0,0 4 0,0 5 0,0 4 0,0 4 0,0 2-219,0-13 0,0 3 0,0 2 0,0 0 0,0 1 0,0-1 0,0 2 0,0 0 0,0-1 0,0 2 0,0-1 0,0 2 0,0 1 0,0 2 0,0 0 0,0 0 0,0-1 0,0-1 0,1-7 0,0 0 0,-1-2 0,2 0 0,-2-1 0,1-1-28,0 7 1,0-3 0,-1 0 0,1-1-1,1-2 1,1 5 0,0-2 0,0-2-1,-1-4 67,1 4 0,1-3 1,-1-4 42,-1 10 0,3-8 491,14 6 1,-11-70-165,6-52 1,1-1 0,-1-11-265,-4 10 1,-3-5 0,0-3 0,-1 5 0,0-2-1,-1-2 1,-1-2-163,-2 7 1,0-1 0,-2-1-1,1-1 1,-1 0 0,0-1-1,0-1 1,-1 0 0,0 0-1,0 0-11,-1-3 1,-1 0 0,0-1 0,-1 2-1,1 1 1,0-8 0,-1 3 0,0 1-1,-1 0-136,-1 3 0,-2 1 0,0 2 0,1 3 573,1 0 1,1 4 0,0 6-1,1-6 1,1 26 0,3 35-1,0 51 1,0-5 0,0 7-188,0-9 0,0 5 1,0 2-1,0 1 1,0 3-1,0 4 1,0 2-240,0-2 1,0 3 0,0 1-1,0 1 1,0 2 0,0 2-1,0 3 1,0-1 0,0 3-1,0 0 17,0-7 0,0 0 0,0 2 0,0 0 0,0-1 0,0 1 0,2-3 0,-1 0 0,0 1 0,1-1 0,-1 0 0,1-1-8,0-1 1,0 0-1,0-1 1,0 1 0,1-1-1,0 0 1,1 8 0,-1 0-1,1 0 1,0-2-1,1-1 11,1 6 1,-1-1 0,2-3 0,-1-1 0,-2-8 0,1-2 0,-1 0-1,-1-4 40,1 7 1,-1-4-1,0-2 1,-2 10-1,1-7 39,-1-19 0,2-5 491,5 6 1,-5-95-296,-1 6 1,0-8-1,-1 2 1,-2-5 0,0-1-57,-2-7 0,0-1 1,-1-3-1,0 8 1,-2-2-1,1-2 1,-1-1-240,0 7 1,-1-1 0,0-1-1,0-1 1,0 0 0,1-4-1,-2-1 1,2 0 0,0 0-1,0-1 0,1-1 1,-1-1 0,2 0-1,0 0 1,-1 2 0,1 2-1,-1 0 1,2 1 0,-1 0-1,0 0-11,2 2 1,0 0 0,0 1 0,1 1-1,-1 2 1,0-5 0,0 2 0,0 1-1,2 5 437,-1-3 1,1 3 0,1 5-83,-1-10 1,0 19 0,0 37 0,0 45-37,0 20 1,0-10-1,0 5-209,0 13 0,0 6 0,0-21 0,0 3 0,0 2 0,0 3 0,0 0 0,0 2 0,-1 3 0,2 1 0,-1 0 0,0 5 0,0 0 0,0 2 0,0 1 0,1 0-82,-1-6 0,1 1 0,0 0 0,-1 2 0,1-2 0,1 1 0,0-3 0,1 0 0,0 0 0,0 1 0,0-2 0,0 1-8,1-2 1,0 2-1,-1-2 1,2 1 0,-1-2-1,1 0 1,0 7 0,1 0-1,0-2 1,0 0-1,-1-1-20,0-5 1,-1 0 0,-1-1 0,1-1-1,0-1 1,1 7 0,0-1 0,-1-1-1,1-2 273,0 10 1,0-2 0,0-3 0,1-12 0,0-3 0,1-3 64,2 7 0,1-7 246,16 7 1,-7-34-475,0-33 0,-5-23 0,-14-30 0,-2 14 0,0-6 0,-2-14 0,-2-6 0,0 13 0,-3-3 0,-1-1-123,1 9 0,0-2 0,-2-1 0,1-1 0,-2-3 0,0 0 0,-1-2 0,2-1 0,1-4 0,0-2 0,1 1 0,0-1 0,-1 2 0,0 0 0,1 0 0,1-1 116,0-2 1,2-1 0,0 2 0,1 0 0,1 8 0,0 1 0,0 0 0,2 3 6,-1-12 0,2 1 0,0 5 327,0 13 1,1 3 0,0 7 163,0-13 1,0 68-165,0 51 1,0-13 0,0 4-132,0 14 1,0 6-1,0-9 1,0 4 0,0 3-307,0-9 1,0 3 0,0 1 0,0 2-1,0-8 1,0 3 0,0 0 0,0 1-1,0 1 20,0 5 1,0 1-1,0 0 1,0 2 0,0-1-1,0-9 1,0 0 0,0 0-1,0 1 1,0-1-1,0 1 0,0 2 1,0 0-1,-1 1 1,1-1 0,0 0-1,1-1 1,-1 7 0,0-1-1,0-1 1,0-1-1,1 2-20,0-3 1,0 0 0,0 1 0,0-2-1,0-2 1,-1 9 0,1-3 0,0 0-1,0-3-136,1-8 0,1 0 0,0-3 0,-1-2 573,-1 3 1,-1-3 0,2-7 330,11 23-658,-11-65 0,1-41 0,-1-25 0,-1-5 0,-2-7 0,2 4 0,0-6 0,-3-1 0,1 15 0,-3-1 0,1-1 0,-1 0 53,-1-4 0,1-1 0,-1-1 0,0-1 0,0-3 0,-1 0 1,0-1-1,0 0-53,1 14 0,-1 0 0,-1 0 0,1 0 0,1 0 0,0-13 0,0 0 0,1 0 0,-1 1 0,-1 0 0,-1 2 0,1 0 0,0 2 0,3 7 0,0 2 0,0 1 0,1 2 327,0-5 1,1 1 0,0 4 163,-1-13 1,2 11 491,0 18-653,0 49 0,0 46-330,0-17 0,0 4 0,0 3 0,0 5 0,0 3 0,0 13 0,0 3 0,0 6 0,0-18 0,0 3 0,0 2 0,1 1 0,0 2-82,-1-3 0,1 2 0,-1 1 0,1 1 0,0 1 0,0-1 0,1 5 0,0 0 0,0 1 0,1 0 0,0 1 0,0-1 6,0-8 0,0 1 1,0-1-1,1 0 0,-1 0 1,1 0-1,0-1 1,1 5-1,0 1 0,0-1 1,1-1-1,-1 0 0,1 0-14,-1-3 1,1 0-1,-1-1 1,1 0 0,0-2-1,0-1 1,1 3 0,0-2-1,0 0 1,0-2-1,1-1 14,0 9 1,0-2 0,1-1 0,-1-3 0,2 10 0,1-3 0,0-3 75,2-13 0,0-3 0,0-4 0,0 3 0,1-8 0,15-3 0,-11-26 0,-3-27 0,-7-28 0,-8-1 0,0-7 0,0-16 0,0-6 0,-2 9 0,-1-4 0,0-4-110,0 7 1,-1-2 0,0-2 0,0-1-1,-1 9 1,1-2 0,-1 0 0,-1-2-1,0 0 28,1 5 0,0-2 0,-1-2 0,1 0 0,-1 1 0,0-1 0,-1 0 0,0-1 0,-1 0 0,1 0 0,0-2 0,1 1 39,0-6 0,0-2 1,0 1-1,1-1 1,-1 0-1,1 1 1,-1 4-1,1 0 0,0 1 1,0 0-1,0 0 1,2 0 42,1 2 0,-1 0 0,2-1 0,0 2 0,0 1 0,-1 1 0,0-4 0,0 2 0,-1 2 0,1 1 0,0 2 0,1-1 0,-1 1 0,1 3 0,0 3 196,-1-4 1,0 4-1,1 8 1,1-5 0,0 60-184,0 36 1,0-9 0,0 2-14,0 9 0,0 3 0,0 20 0,0 6 0,0-10 0,0 4 0,0 2 0,0-12 0,1 1 0,-1 2 0,1 1-99,0-6 1,-1 1 0,0 1-1,2 1 1,0 1 0,1 2-1,1 2 1,0 0 0,1 0-1,1 1 0,1 4 1,0 0 0,1 1-1,1 0 1,-1-1 0,0 1-1,0-1 1,0 1 0,1-1-1,0 0 44,0-1 0,1 0 1,0 0-1,0-1 1,-1-1-1,-1-6 1,-1-1-1,1-1 0,-2-1 1,0 0 54,1 8 0,0 0 0,-1-2 0,-1-3 0,1 6 0,-1-1 0,-2-6 491,-2 8 1,-2-8-165,1-16 1,0-11 0,0-21 163,0-42 1,0-27-247,1 17 1,-2-4 0,-7-19 0,-2-7-106,3 12 0,-1-6 1,-1 0-1,1 9 1,-1-1-1,1-2 1,-1-1-251,2-9 1,0-1 0,0-2 0,0 0-1,-2 11 1,1 0 0,-1-1 0,1-1-1,-1 1 31,2-2 1,0-1-1,1-1 1,0 1-1,-1 1 1,0 1 0,-1 0-1,0 2 1,1-1-1,-1 0 79,1-12 0,0 1 0,-1 2 0,2 1 0,0 9 0,1 2 0,-1 3 0,2 2 327,-1-3 1,0 3 0,0 4 163,2-7 1,-2 14-1,-1 26 1,5 44-165,-5 29 1,5-17 0,1 3-318,0 8 1,0 3 0,0 13-1,0 5-10,0-14 0,0 2 0,0 3 0,0-9 0,0 3 0,0 0 0,0 3-110,-1 6 1,1 2 0,0 2 0,1 2-1,1-10 1,1 2 0,1 1 0,0 1-1,1 0 11,0 5 1,1 2 0,0 0-1,2-1 1,1 1 0,0-3-1,1 0 1,0-1 0,2 0-1,1 0 0,1 1 1,2 1 0,0-1-1,0-1 1,-1-1 0,-1-8-1,0 0 1,-1-2 0,0-1-1,-1-1 30,1 7 0,0-1 0,-2-2 1,1-3-1,0 5 0,1-3 1,-3-6 559,-2-2 1,-2-7-165,3 16 1,-3-57 0,-6-19 120,0-21 0,0-30-448,1 23 0,-2-6 0,-5-2 0,-3-6 0,0-2 0,1 7 0,0-3 0,-1-2 0,0-1 0,-3-11 0,-1-2 0,-1-3 0,0 0-90,2 8 1,-1 0-1,1-2 1,-2-1 0,2 0-1,1 7 1,1-2 0,0 1-1,-1-2 1,1 0-1,0-1 8,-2-4 0,1-1 0,-1-2 0,1 1 0,0 0 0,0 0 0,1 3 0,0-1 0,0 2 0,0-1 0,2 0 0,-1 1-8,2 2 1,0 1-1,1-1 1,0 2 0,0 0-1,0 3 1,0-3 0,0 2-1,0 2 1,1 1-1,1 3-238,-2-22 0,1 5 0,1 7 573,-1-4 1,2 15 0,3 25 0,0 71 81,0 24 1,-2-12 0,-1 5-132,0 10 1,1 4-1,1-8 1,-2 5 0,3 3-307,-1-7 1,1 4 0,0 1 0,1 1-1,-1-8 1,0 2 0,0 0 0,0 1-1,0 1 28,0-5 0,-1 1 0,1 1 0,0 0 0,0 0 0,1 1 0,-1 1 0,2 1 0,-1 0 0,1 0 0,0 1 0,0 0 0,1 2 0,0 2 0,-1 0 0,2 0 0,0 0 0,0-1 0,-1-2 0,2 1 0,-1-1 0,1 0 0,0 0 0,0-1-8,1-4 1,0 1-1,0-1 1,1-1 0,0 0-1,-1-1 1,2 8 0,1-1-1,-1-1 1,0-1-1,0-2-51,0 7 1,0-2-1,0-2 1,1-2-1,4 8 1,0-3-1,0-4 337,-1-9 1,-1-3-1,0-4 1,5 11 0,0-8 198,-4-15 0,1-5-395,7 6 0,-12-31 0,-3-34 0,-7-23 0,-1 9 0,-3-5 0,-2-18 0,-3-7 0,-1 9 0,-2-3 0,1-3 0,3 9 0,0-3 0,0-2 0,-1-2-27,1 4 1,0-1 0,-1-3 0,0 0 0,0 0-1,1-6 1,-1-1 0,0-1 0,1-1 0,-1 0 26,1 7 0,1 0 0,-1-1 0,0 0 0,0-1 0,1 1 0,1-2 0,-1 1 0,1 0 0,-1-1 0,1-1 0,1 2 0,-1-2 0,0 1 0,1-2 0,0 1 0,0 1 0,0 2 0,0-5 0,0 0 0,0 2 0,0 0 0,1 2 0,2 5 0,0 1 0,0 0 0,1 3 0,-1 1 0,-3-20 0,2 5 0,-1 5 491,3-4 1,1 9-247,0 9 1,0 24 0,2 43 0,0 37-1,0-14 1,0 5 0,0 22 0,0 6-224,0-12 1,0 2 0,0 3-1,0 2 1,0 4 0,0 3 0,1 2-99,0-14 0,-1 3 1,0 1-1,1 2 0,0 1 1,1 1-1,1-4 1,0 2-1,0 1 0,2 0 1,-1 2-1,1 0 0,0 0 10,-1-3 0,1 1 1,1 1-1,-1-1 1,1 2-1,0-1 1,-1-1-1,1 1 1,0 7-1,1 0 1,-1 0-1,0 0 1,1 0-1,0-1 0,-1-1-10,0-5 0,0 0 1,1-2-1,-1 1 0,0-1 1,0 0-1,0-2 1,1 7-1,-1 0 0,0-1 1,0-2-1,0-1 0,-1-1-34,0 4 1,0-2 0,0-2 0,0 0-1,-1-2 1,1 6 0,-1-1 0,0-2-1,-1-3-87,0 6 0,0-3 1,1-3-1,0 13 0,2-6 688,0-19 1,2-6 364,6 16-602,0-46 1,-5-28-255,-4-26 0,-12-17 0,0 15 0,0-5 0,1-19 0,0-7 0,0 13 0,0-4 0,-1-3 0,1 9 0,0-1 0,0-3 0,-2-1 98,2 6 0,-2-2 0,0-1 1,0-1-1,0-1 0,-1-9 1,-1-1-1,1 0 0,0-2 1,-1-1-71,2 7 1,0 0 0,0-2-1,0 0 1,0 0 0,0-1-1,1 8 1,-1-2 0,2 0-1,-1 0 1,0-1 0,0 0-1,0 0-99,1-3 1,-1-1 0,1 0 0,0-1-1,0 0 1,0 1 0,0 1 0,1 3 0,0 2-1,1-1 1,-1 0 0,2 1 0,-2 0-1,1 0-19,0-10 1,0-1-1,-1 1 1,1-1 0,1 3-1,-1 1 1,1-4 0,1 0-1,0 3 1,-1 0-1,2 2 43,0 7 1,0 1 0,0 0 0,0 3 0,1 1 0,-1-3 0,0 2 0,1 3 0,-1 2-229,1-24 1,0 9 274,0 20 0,0 10 0,0 16 0,0 62 0,0-5 0,0 7 0,0 12 0,0 6 0,0-10 0,0 2 0,0 5 0,3 5 0,-1 5 0,1 4 0,1 1 0,-1-12 0,1 1 0,0 3 0,-1 1 0,2 1 0,0-1 0,1-1 0,0 1 0,0 0 0,1 1 0,0 2 0,0 0 0,1 0-66,0-1 0,0 2 1,1 0-1,-1 1 1,1 1-1,-1-2 1,1 0-1,-1-3 1,1 4-1,-1-2 1,0-1-1,0 0 1,0-1-1,-1 0 0,0-1-24,0 7 1,0-1-1,0 0 1,-1-1 0,0-1-1,-1-2 1,1 2 0,0-1-1,-1-1 1,0-3-1,-1 0-51,2 5 1,-1-2-1,-1-1 1,1-3-1,-1 8 1,0-4-1,-1-6 632,2 4 1,0-8-1,5 11 1,2-51-1,-2-37 1,-4-28-296,-5 10 1,-2-6-1,1-3 1,0-5 0,-1-4-88,0 3 0,0-4 0,0-3 0,-1-1 1,-1 2-1,-2-1 0,1-3 0,-1-1 1,0-1-186,-1 2 0,1-3 1,-1 0-1,-1-2 0,0 0 1,-2-2-1,2 7 1,-2-2-1,0 0 0,-1-1 1,0 0-1,0-1 0,0 1 5,-1-6 1,-1 0 0,0 0 0,0-1-1,0 0 1,0 0 0,1 1 0,0 1 0,-1 0-1,2 0 1,-1 0 0,1 0 0,-1 1-1,2-1 33,-1 1 0,1-1 0,0 1 0,0-1 0,0 2 0,1 0 0,-1 1 0,-1-4 0,1 0 0,0 1 0,0 2 0,1 0 0,0 2 38,0-3 0,1 1 0,0 2 0,1 2 0,0 3 245,-1-2 1,0 3 0,1 3 0,2 7 81,1-13 1,-1 29 0,-7 58-132,-1 22 1,0 16-1,2 0 1,-1 8 0,-1 4-99,1-5 0,-2 2 0,0 5 1,2 1-1,4-17 0,1 1 1,0 2-1,0 1 0,1 1 1,0 0-170,0-3 1,1 1 0,0 1 0,-1 2-1,1-1 1,1 0 0,-1 1 0,1 3 0,0 2-1,0-2 1,1 3 0,0-1 0,0 0-1,1 1 5,0-6 0,1 0 1,0 2-1,0-2 1,0 2-1,1-1 1,-1 0-1,0-1 1,0 7-1,0 0 1,0-1-1,0-1 1,0 1-1,0-1 0,0 0-10,0-3 0,0 1 1,0-1-1,-1-1 0,1 0 1,1-1-1,-1 0 1,1 2-1,0-1 0,0-1 1,0-1-1,1-1 0,0 1-34,0 7 1,1 0 0,0-1 0,1-2-1,-1-1 1,0 8 0,0-3 0,1-1-1,0-2-31,0-8 1,1 0-1,0-3 1,1-1-1,0 5 1,1-1-1,0-5 468,2 0 1,2-7 0,6 6 655,-7-40-739,-3-62 1,-7-16 0,0-12-245,0 22 0,0-4 0,0-3 0,0-2 0,-2 0 0,0 0 0,0-4 0,-1-1 0,0-3-71,0 1 1,0-1 0,-1-1 0,0-3-1,-1-1 1,0 0 0,0 11 0,0-1 0,-1 0-1,-1-2 1,1 1 0,-1-2 0,0 0-1,-2-1 19,1 3 0,0 0 0,-1-1 1,0-1-1,-1 0 0,0 0 0,1-2 1,-1 1-1,1-2 0,0 3 0,1-2 1,0 0-1,-1-1 0,1 0 0,0 0 1,-1-1-1,1-1 0,0 1 0,0-1 9,0 3 0,0-2 0,-1 0 1,1 0-1,0 0 0,0 0 0,0-2 1,1 1-1,-2 0 0,2 0 0,0-1 1,0 5-1,0 0 0,1-1 0,0 1 1,0-1-1,-1 0 0,1 0 0,0-1 1,1 1-1,-1-1 0,1 0 0,-1-1 5,1 3 0,1 1 0,-2-2 0,2 1 0,0-1 1,-2 0-1,2 0 0,0 0 0,0-1 0,-1 1 1,2 0-1,-2 0 0,2 0 0,-2-1 0,1 1 1,1 0-1,-1 0 0,0-1 0,1 1 0,0-1 1,-1 0-1,1 1 0,-1 0 0,1-1 0,0 1 0,0-1-2,1 0 1,-1-1 0,0 1-1,0-1 1,0 0 0,0 1-1,1-1 1,-1 1 0,0-1-1,1 1 1,0 0 0,0 0-1,-1 1 1,1-4 0,1 1-1,-1 0 1,0 0 0,1 0-1,-1 0 1,1 1 0,0 0-1,-1 0 1,1 0 0,0 1-1,0 0-5,0-3 1,0-1 0,0 2 0,-1-1 0,2 0 0,-1 1 0,0 1 0,0 0 0,1 1 0,-1 1 0,0 1 0,0-5 0,1 0 0,0 2 0,-1 0 0,1 1 0,0 1 0,-1 1 0,1 2 0,0 1-2,0-8 0,-1 1 0,1 2 0,1 1 0,-1 3 0,0 1 1,0 3 45,0-5 0,0 0 0,0 3 0,0 8 0,0 10 0,0-7 0,0 27 0,0 67 0,0 3 0,1 9 0,-2 3 0,-3 13 0,-3 6 0,0 2 0,2-8 0,-2 3 0,1 2 0,0 4 0,2-12 0,1 2 0,0 2 0,0 2 0,1 1 0,-1 1 0,2-10 0,-1 1 0,1 1 0,-1 2 0,2-1 0,-2 2 0,1-1 0,1 0 0,-1 0 0,0 0 0,1 1 0,-1 0 0,1 0 0,0 0 0,0 1 0,0-1 0,-1 4 0,1 1 0,0-1 0,0 1 0,0 0 0,0 0 0,1-1 0,-1 0 0,0-3 0,0-1 0,0 0 0,0 0 0,0 0 0,0-1 0,0-1 0,1 0 0,0 5 0,-1-1 0,1 0 0,-1-1 0,1-1 0,0 0 0,0 0 0,0 4 0,0 0 0,0-1 0,1-2 0,-1 0 0,1-3 109,1 4 0,-1-2 0,1-2 0,1-2 1,-1-4-1,0 1 0,0-3 0,1-4 1,0-3 381,3 25 1,0-12-1,8 6 1,-1-59-165,1-45 1,-4-11 0,-1-9-188,-1-1 0,-1-5 1,-1-4-1,-1-2 1,-1-3-1,0-5 1,-2-3-217,0 16 0,0-3 1,-1-2-1,1-1 0,-1-2 1,0 1-1,0 5 1,-1-2-1,1-1 0,-2 1 1,1-1-1,0-1 0,0-1 14,-1 3 1,0 0-1,0-1 1,0-1-1,0 0 1,0 0-1,0-1 1,0 1 0,0-2-1,0 1 1,0-2-1,0 1 1,0-1-1,0 0 1,0 0-1,0 0 58,0-3 1,0 2-1,0-3 1,0 2-1,0-1 1,0 0-1,0 1 1,0 0-1,0 3 1,0-1-1,0 0 1,0 1-1,0 0 1,0 1-1,0-1 1,0 1 3,0-7 0,0 0 0,0 0 0,0 1 0,0 0 0,0 2 0,0 1 0,0-3 0,0 0 0,0 3 0,0 0 0,0 1 0,0 2 0,0-8 0,0 1 0,0 2 0,0 2 0,0 3 0,0 1 0,0 2 0,0 4 0,0 5 451,0-21 0,0 14-451,0 10 0,0 82 0,0 22 0,0 13 0,0 8 0,0-10 0,0 6 0,0 0 0,0 1 0,0 2 0,0 1 0,-1-15 0,1 1 0,0 0 0,-1 2-111,0 4 0,1 1 0,-2-1 0,1-1 1,-2 12-1,2-1 0,-2-6 111,0-13 0,-1-3 0,1-4 0,0 5 0,0-11 983,3-23-492,0-48 1,-5-27-247,2 16 1,1-2 0,0-15 0,0-4-83,1-10 1,2-3 0,-2 21-1,1-2 1,-1-1 32,0-4 1,-1 0-1,0 1 1,-1-16 0,-1 4 294,1 13 1,-3 5-1,-3 12 1,5 7-1,22-8 1,22 5-247,-2 14 1,6 2 0,4-4 0,2-2-67,9-3 1,-2-3 0,-8 2 0,-3-2-180,-3 1 0,-4-3 0,-10 2 0,-4-2 491,9-23 1,-16 4-182,-13 10 1,-3 7-311,-2 3 0,-21-1 0,-13 1 0,-8-1 327,-11 1 0,-10-3-327,25 15 0,-1 0 0,-2-2 0,-1-1 0,-9-2 0,0 1 0,-2-3 0,-2 1-242,-7-1 0,-1 0 0,-1 2 0,-2 3 242,19 7 0,-1 1 0,-1 0 0,0 1 0,0 1 0,-1 0 0,-3 0 0,0 1 0,0 1 0,1 2 0,1 1 0,1 1 0,0 2 0,-1 1 0,2 2 0,-19-2 0,1 2 0,1 2 0,2 2 0,10-1 0,1 0 0,4 0 0,1 0 0,9 0 0,1 0 0,-24 0 0,20 0 0,8 0 0,26 0 0,27-7 0,29-3 0,-8 1 0,2-2 0,8-4 0,2 0 0,16-1 0,6-1 0,-15 1 0,5-1 0,1 1 0,-10 5 0,2 1 0,0-1 0,2 0-123,8-3 0,1-1 0,0 0 0,0 1 0,-3 1 0,0 2 0,-1-1 0,-1 1 6,-2 0 1,0 0 0,-3 0 0,-1 1 0,3-1 0,-2 1 0,-6 0 116,5 0 0,-7 1 0,14 0 0,-68 9 0,-24 15 0,-35 15 0,20-13 0,-4 3 0,-11 3 0,-5 2 0,14-8 0,-2-1 0,-1 1-141,-9 1 1,-2-1-1,-2 0 1,11-3-1,-1 0 1,-2 0-1,-1-2 18,-4-1 0,-2 0 0,0 0 0,-1-1 0,-3 1 0,-2-2 0,1 1 0,-1-3 88,-4-1 0,0-2 1,0 1-1,1-1 1,6 2-1,1-1 1,1 1-1,1 0 35,4-1 0,2 0 0,0-1 0,2 1 0,-8 1 0,2-1 0,5 2 0,-9 7 0,6 1 0,12-5 0,7 1 0,8 13 0,18-13 0,44 2 327,20-13 1,-9 0 0,5 0-132,10 0 1,6 0-1,-10 0 1,4 0 0,2 0-133,10 0 0,4 0 0,3 0 1,-9-1-1,1 0 0,3-1 0,1 0-163,-6 0 1,3 0 0,0 1-1,0-2 1,1 1 0,1 0-1,0-1 1,0 1 0,1-1-1,-1 0-11,2 1 1,2-1 0,-2 0 0,0 0-1,-4 0 1,4 0 0,-2-1 0,-4 1-1,-3 0-218,1 0 0,-5 0 0,-5-1 819,2-3 1,-10 1-330,-12 5 0,-51-4-162,-24 10 0,6 2 0,-3 2 0,-12 5 0,-4 1 0,-13 3 0,-4 2 0,14-5 0,-2-1 0,-1 1 0,-2 0 0,0 0 0,-2-1-141,-6-3 1,-3-2-1,1-1 1,18-2-1,-1 0 1,0-2-1,0 0 10,-2-2 0,0-1 1,0-1-1,0 1 0,-15 2 1,0 0-1,2 1 131,5 0 0,1 1 0,3 1 0,7-2 0,3 0 0,3 2 491,-12 4 1,6 0-1,9-6 1,8 1 491,7 8-586,33-11 1,41 4-398,20-6 0,-21 0 0,1 0 0,7 0 0,2 0 0,14 0 0,5 0 0,-17 1 0,3-1 0,0-1 0,9-1 0,1 0 0,2 0-34,-13 0 0,3-1 0,-1 1 1,0-1-1,2-1 0,-1-1 1,0 0-1,0-1 34,3 1 0,1-1 0,-1 0 0,-3 0 0,9-2 0,-3 2 0,-3-2 0,-8 2 0,-2 0 0,-3-1 0,10-1 0,-9 0 0,-5 0 0,-34 2 0,-34 6 0,-18 0 0,-12 0 0,17 0 0,-2 3 0,-7 1 0,-2 1 0,-19 0 0,-5-2 0,15 2 0,-4 1 0,-2-2 0,8-1 0,-3-1 0,0 0 0,-2-1-123,-6 0 0,-2-2 0,0 1 0,0 0 0,2 0 0,0 0 0,-1 0 0,1 0-18,0 0 1,-2 0-1,2 0 1,2 0-1,-9 2 1,3 0-1,4 0-19,12 1 1,3 0 0,3 1 486,-10 1 1,10 3 0,8 10 655,29-4-817,29-2 1,36-12-167,-18 0 0,4 0 0,14 0 0,6 0 0,-11 0 0,3 0 0,3 0 0,13 0 0,3 0 0,4 0-110,-9 0 1,3 0 0,1 0 0,1 0-1,-10 0 1,2 0 0,-1 0 0,1 0-1,1 0 11,5 0 1,0 0 0,0 0-1,0 0 1,-1 0 0,-7 0-1,-1 0 1,0 0 0,-1 0-1,-1 0-42,12 0 1,-2 0-1,-2 0 1,-3 0-1,2 0 1,-4 0-1,-5 0 632,1 0 1,-10 0-80,-3 0 0,-55 1-412,-28 4 0,-15-2 0,-5 7 0,20-8 0,-3 0 0,-3 4 0,-4-2 0,-14-2 0,-6 0 0,14-1 0,-2 1 0,-3-1 0,-10 0 0,-4 0 0,-1-1-123,12 0 0,-1 0 0,-2 0 0,0 0 0,-4 0 0,0 0 0,0 0 0,-2 0 13,12 0 1,-1 0 0,0 0 0,0 0-1,0 0 1,-12-1 0,0-1 0,0 0-1,2 1 20,4-1 0,0-1-1,1 0 1,1 1 0,5-1 0,1 0 0,1 0 0,3 0 286,-7 0 1,3 0-1,2 0 1,-10-1 0,5 2 294,19 1 1,7 2 491,13-1-932,78 0 1,-12 0 0,6 0-52,19 0 0,6 0 0,-18 0 0,0 0 0,3 0 0,9 0 0,2 0 0,1 0 0,-12 0 0,1 0 0,2 0 0,0 0-110,5-1 1,2 1 0,0-1 0,2 3-1,-10-1 1,1 1 0,1 2 0,1-1-1,0 1 11,3 0 1,2 1 0,0 0-1,0 0 1,-1 0 0,-3 0-1,-1-1 1,0 0 0,-1 1-1,0-1-24,-4 2 0,1 0 0,-2 1 0,0-1 0,-4-1 0,20 0 0,-2 0 0,-7-1 614,8 4 1,-8-1-323,-14-6 0,-18 2 1,-34 4-1,-20-6-73,-14 5 1,-20-1-97,-9 6 0,23-3 0,-2 1 0,-7-1 0,-3-1 0,-16 0 0,-3-1 0,14-3 0,-3 1 0,-1-2 0,-6 1 0,0 0 0,-3-1-141,15 1 1,-2-1-1,-1 1 1,1-1-1,-16 0 1,0 1-1,-1-2 18,17 0 1,-2-1-1,1-1 1,0 1 0,-13 0-1,2 0 1,0 0 122,5 0 0,1 0 0,2 0 0,7 1 0,2-1 0,2 1 491,-11 1 1,6 1-165,13 0 1,7 2 0,6 3 163,48-4 1,22-2-345,32-2 0,-32 0 1,2 0-148,4 0 0,2 0 0,18 2 0,3 1 0,-14-1 0,3-1 0,0 1 0,6 0 0,1 0 0,1 0-141,4 0 1,3 0-1,-2-1 1,-16-1-1,0 1 1,0-1-1,0 1 8,0 0 1,0 0 0,0 1 0,-2-2 0,11 2 0,-2-2 0,-3 1 132,16-1 0,-7 0 491,-11 0 1,-10 0-1,-9 0 1,-35 0-99,-43 0 0,-3 0-393,-2 0 0,-7 0 0,-7 0 0,16 0 0,-5 0 0,-8 0 0,-6 0 0,7 0 0,-5 0 0,-3 0-123,7 0 0,-2 0 0,-2 0 0,-1 0 0,-8-3 0,-2-1 0,-1-1 0,0 0 24,6 0 1,-3 1 0,1-2-1,0 0 1,0-2 0,4 0-1,0-1 1,0 0 0,0-2-1,1 0-11,1-1 1,-1-1 0,0-1 0,2-1-1,1 1 1,-6-3 0,0 0 0,3 0-1,2-1 68,-9-4 1,3-2 0,3 3 0,8 4 0,2 0 0,2 2 286,-11-5 1,4 1 0,14 8 0,2 2 189,3-1 1,5 1-436,-9-8 0,21 2 0,34-4 0,21 0 0,6 5 0,6 1 0,19 1 0,8-1 0,-11 1 0,4-4 0,3 1-110,-7 2 1,2-1 0,2 1 0,2 0-1,-7 2 1,0 0 0,2 1 0,1 0-1,1 1 11,6 0 1,1 1 0,1-1-1,0 3 1,0-1 0,1 0-1,-1 2 1,1-1 0,-1 1-1,1 1-11,0 0 1,1 1 0,0 0 0,-3 1-1,-1-1 1,2-1 0,-1 1 0,-3-1-1,-4 1 8,1-1 1,-2 2-1,-8-2 347,4-2 1,-12-1 0,-16-1 0,-48 3 81,-24 4 1,2 0 0,-5 2-142,-12-1 1,-5 0 0,10 0 0,-2 0 0,-1 0-187,-8 0 0,-1 0 0,-1 0 0,-5 0 0,0 0 0,-2 0-123,13 0 0,1 0 0,-2 0 0,1 0 0,0 0 0,1 0 0,0 0 0,-1 0 0,-3 0 0,-1 0 0,0 0 0,1 0 0,3-2 0,0 1 0,0 0 0,1-2 91,-16 0 1,0 0-1,2 0 1,7-3-1,1 0 1,2-2-82,8 0 1,1 0-1,2 0 1,-18-2-1,1 1 113,3 1 0,3 1 0,10 0 0,4 2 491,4 2 1,4 0 491,-18-1-656,35 4 1,49-3 0,21-1-258,13 0 0,9-1 0,-8-3 1,4-1-1,2 0-70,-13 1 0,0 0 0,3-1 0,0 0 0,11-1 0,1 0 0,3-1 0,1 0-99,-8 2 1,2-1 0,1 0-1,1 0 1,0 1 0,0 0-1,1 0 1,1 0 0,-1 0-1,2 0 12,-9 1 0,1 0 0,0 0 1,0 0-1,-1 0 0,-1 0 0,4-1 1,-1 1-1,-1 1 0,-1-1 0,-3 0 87,6-2 0,-1 0 0,-3 1 0,-2-2-163,3 1 0,-3 0 0,-8-1 163,-9-4 0,-9 1 0,-9-1 0,-37 11 0,-15 1 0,-16 3 0,-12 0 0,18 3 0,-3 1 0,-8 0 0,-3 2 0,-9 3 0,-4-1 0,11-1 0,-4 0 0,0-1 0,-3 0 0,-1 0 0,-1-1-141,-9-1 1,-1-1-1,-1 0 1,17 0-1,-1 0 1,0 0-1,0-1 37,-3 0 1,-1-1-1,1 0 1,0 0 0,-14 2-1,1 2 1,1-2 103,4 1 0,1-1 0,1 0 0,6 1 0,2-1 0,1 2 245,-18-1 1,3 1 0,6 1 0,3-1-1,13-2 1,1-1 0,9 1 0,2-1 737,-22-2 0,8 0-153,39 0-830,46 0 0,37 0 0,-11 0 0,6 0 0,-15 0 0,2 0 0,2 0 0,10 1 0,2-1 0,4-1 0,-8-2 0,3-1 0,2-1 0,0 1-99,-6 0 1,1 0 0,1 1-1,1-2 1,0 2 0,5-2-1,1 1 1,2-1 0,-1 1-1,1 1 9,-9 1 1,2-1-1,1 2 1,-1-1 0,-1 1-1,-2 0 1,5 0 0,-1-1-1,-2 1 1,-1-1-1,-1 2 66,8-1 0,0 1 0,-3 1 1,-3-1-1,3 0 0,-3 0 0,-6 0 76,-3 0 1,-6 0-53,18 0 0,-74 0 0,-24 0 0,-36 6 0,22-1 0,-4 0 0,-7 1 0,-4-1 0,11-1 0,-2-1 0,-2 0 0,-5 0 0,-1-1 0,-2-1-164,-7-1 0,-1 0 0,0 0 0,-3 0 0,-1 0 0,0 0 58,14 0 0,0 0 1,-1 0-1,2 0 0,-17 0 1,0 0-1,1 0 106,3-1 0,1 1 0,1 1 0,6 1 0,1 0 0,2 0 196,6 1 1,1 0-1,2 1 1,-15 5 0,3 2 48,5 1 1,3-1 0,9-2 0,2-1 737,-25 6-194,17-3-789,34-2 0,31-3 0,29-6 0,25 0 0,-22 0 0,5 0 0,13 0 0,3 0 0,-14 0 0,3 0 0,2 0-65,9 0 1,3 0-1,1 0 1,-14 0-1,2 0 1,1 0 0,0 0 64,6 0 0,0 0 0,1 0 0,0 0 0,0 0 0,-1 0 0,1 0 0,-1 0 0,-2 0 0,1 0 0,-2 0 0,0 0 0,-4-1 0,-2-1 0,0 1 0,-1-1 0,10-1 0,-1-1 0,-3 1 0,-9 0 0,-1 1 0,-2-1 124,14-2 1,-3 0-1,-10 3 1,-4 1-125,25-4 0,-18 4 0,-15 1 0,-14 0 0,-17 0 0,-32 0 0,-19 0 0,-12 4 0,-3 1 0,16 3 0,-3 0 0,-15 0 0,-5-1 0,9-2 0,-2 2 0,-2-2-2,7 0 1,-3-2-1,-1 0 1,0 1-1,-2-1 1,-1-1-1,-1 0 1,0 1 1,-4-1 0,-1 0 0,0 1 0,3-1 0,5 0 0,2 0 0,0 0 0,2 0 0,-14 1 0,1 0 0,4 1 0,9 1 0,3 0 0,3 1 0,-8-2 0,6 2 0,-18 9 0,54-12 0,33 3 0,29-6 0,10 0 0,14 0 0,-22 0 0,2 0 0,7 0 0,3 0 0,-12 1 0,2 2 0,2-1-164,7 1 0,2 1 0,1-1 0,6 0 0,0-1 0,2 1 41,-14-1 0,0 1 0,1-1 0,-2 1 0,0-2 0,-1 0 0,1-1 0,-1 0 117,15 3 1,1-2 0,-3 1 0,-8-2 0,-1 1 0,-2-1 496,17 0 1,-5 0-1,-15 0 1,-11 0-266,-19 0 1,-56 0-227,-42 0 0,34-2 0,1 0 0,-20-3 0,14-1 0,-4 0 0,-12 2 0,-5-1 0,7-3 0,-3-3 0,-4-1-110,7 1 1,-3 0 0,-2-2 0,-1 0-1,7 0 1,0-1 0,-2 0 0,-1-1-1,1-2 11,-8-1 1,-1-2 0,-1-1-1,1 0 1,1 0 0,5 0-1,0 1 1,1 0 0,-1-1-1,2 0-11,1 1 1,0-1 0,0 0 0,2 1-1,1 0 1,-3 0 0,0 0 0,3 2-1,2 1 437,-7 1 1,3 2 0,3 0-194,-9-3 0,6 4-134,-13 5 0,48 1 0,19 7 0,37 0 0,10 0 0,-6 0 0,4 0 0,8 0 0,3 0 0,15 0 0,5 0 0,-15 0 0,2 0 0,3 0 0,-8 0 0,2 0 0,0 0 0,2 0 24,7 0 0,0 0 0,3 0 1,0 0-1,-8 1 0,0-1 1,2 1-1,0-1 0,1 2-24,3-1 0,1 1 0,1 0 0,-1 0 0,-2 1 0,9-2 0,0 1 0,-2 0 0,-2 2 0,-7 0 0,-2 1 0,-1 0 0,-3 0 21,7 0 1,-2 0-1,-8 2-21,-5 2 0,-9 2 0,5 10 0,-45 3 0,-12-3 0,-30-11 0,-7-1 0,10-3 0,-6 0 0,-6 3 0,-3 1 0,6-3 0,-1 0 0,-3 0 0,-7 1 0,-2 0 0,-2 0 0,-5 0 0,-3 0 0,1-1 122,11-2 1,0-1 0,0 1 0,-1 0 0,-1 0 0,2 0 0,-2 0 0,0 1-109,0-1 1,-1 1-1,0 1 1,1-1-1,3 1 1,0 0 0,1 0-1,2-1-14,-15 2 0,3 1 0,1-1 0,6-1 0,3 0 0,0 1-94,6 0 0,1 1 0,2-2 1,-19 1-1,3 1 94,10-2 0,2 0 0,5-2 0,2-2 0,-28-3 0,14 0 0,16 0 0,20 0 0,26 0 491,26 0 1,23 0-247,-15 0 1,3 0 0,13 0 0,3-2-129,12 1 1,5-2 0,-16-1 0,2 0 0,1-2-259,8 1 1,2-1-1,0-2 1,-13 2-1,0-3 1,1 1-1,1 1 18,3 0 0,0-1 0,2 2 0,-2-3 0,-2 2 0,-2-1 0,1 0 0,-1 0 103,2 0 0,0 1 1,-1-1-1,-1 2 1,13-2-1,-1 0 1,-2 1-94,-5 0 0,-1 1 0,-3 0 0,-7 0 0,-2 2 0,-3 0 113,9-2 0,-6 1 0,21-1 0,-16 6 0,-45 0 0,-9 0 0,-24 0 0,-13 0 0,-22 0 0,14 0 0,-4 0 0,-15 0 0,-4 0 0,14 1 0,-2 1 0,-1 0 56,-8-1 1,-3 1-1,0 0 1,-5 1 0,0 1-1,-1-1-56,13-2 0,1 1 0,-1-2 0,2 1 0,-15 1 0,0 0 0,2-1 0,-1-1 0,1 0 0,1 0 0,6 0 0,2 0 0,2 0 43,6 0 1,3 0 0,1 0 0,-19 0 0,4 0-44,13 0 0,3 0 0,6 0 0,2 0 0,-32 0 0,14 0 0,6 0 0,10 0 0,14 0 0,12 0 491,5 0 1,44 0-165,16 0 1,-4 0 0,6 0-275,7 0 0,6 0 0,-8 0 1,3-1-1,3 1-53,-8-1 0,2 0 0,1 0 0,2-1 0,11-1 0,1-2 0,3 0 0,2 0-99,-8 0 1,3 1 0,0-1-1,0 0 1,0 0 0,0 0-1,-1-1 1,0 1 0,0 0-1,0 0-11,0 1 1,0 0 0,-1 0 0,-1 1-1,-2-1 1,7 0 0,-1 0 0,-3 0-1,-3 0-218,4-3 0,-2 0 0,-5 2 21,11-1 1,-10 2 306,-5-3 0,-53 7 0,-71 0 0,18 0 0,-6 0 0,8 0 0,-4 0 0,-1 0 0,-10 0 0,-2 0 0,-2 0 0,11 0 0,0 0 0,-3 0 0,0 0-123,-5 0 0,-2 0 0,-1 1 0,0-2 0,-3 0 0,-1-1 0,-1 1 0,1-1 0,-4 0 0,0 0 0,0-1 0,2 0 0,4-1 0,2 0 0,1-1 0,0 0 36,4 1 1,0-1 0,2 0-1,0 0 1,-10 0 0,2 0-1,2 3 283,8-1 1,1 2-1,2-1 1,-17 2 0,3-1 48,15 1 1,3 0 0,8 0 0,3 0 737,-20 0-974,19 0-9,32 0 0,40 0 0,12 0 0,-8 0 0,4 0 0,6 0 0,4 0 0,7 0 0,4 0 0,-11 0 0,2 0 0,3 0 163,3 0 1,2 0 0,2 0 0,7 0 0,1-1 0,0 0-162,-13 1 1,0-2 0,0 1 0,0-1 0,1 1-1,0-1 1,0 0 0,1-1-3,1 0 0,1-1 0,0 1 0,-1-1 0,-1 0 0,0 1 0,0-1 0,-2 0 0,0 1 0,-1-1 0,-1 0 0,0 1 0,17 0 0,-1 0 0,0 0 0,-2-1 0,0 0 0,-2 1 0,-2 2 0,-1 0 0,0 0 0,-2 0 0,0-1 0,0 1 0,-2-1 0,1 2 0,-2 0-92,-3 0 0,-1 0 0,0 0 1,-1 0-1,1 0 0,-2 0 92,-4 0 0,-1 0 0,1 0 0,-1 0 0,0 0 0,1 0 0,4 0 0,2 0 0,-2 0 0,-3 0 0,0 0 0,0 0 0,3 0 0,0 0 0,-3 0 0,14 0 0,-7 2 0,-17 0 0,-5 0 0,19 0 0,-13 11 0,-26 1 983,-3 2-492,-20-1 1,-3-9-1,-9-6 1,5 5-338,-10 0 1,6 0-155,-16-5 0,-17 0 0,14 0 0,-4 0 0,-7 2 0,-3 0 0,-12 1 0,0-1 0,7 1 0,1 1 0,1-2 0,2 1 0,8-3 0,3 1 0,1 2 0,2-1 0,-28 0 0,13-2 0,5 0 0,10 0 0,-3 0 0,7 0 0,1 5 0,3-1 0,6 6 0,0-5 0,0 6 0,-5-9 0,0 3 0,7 3 0,0-7 0,2 6 0,-3-7 0,26 0 0,15 0 0,26 0 0,-1 0 0,4 0 0,1 0 0,18 0 0,-23 0 0,1 0 0,1-1 0,2 0 0,4-1 0,4-1 0,11 2 0,3-1-164,-17 0 0,2-2 0,-1 0 0,0 1 0,-1 0 0,-1 0 151,21-4 1,-3-1 0,-11 1 0,-4 0 12,-11-1 0,-4 2 0,21-2 0,-38 1 0,-15 7 0,-35 0 0,9 0 0,-15 0 983,13 0-958,12 7 0,-5 12-25,14 10 0,0 17 0,0 7 0,0-11 0,0 4 0,0 10 0,0 3 0,0 10 0,0 2-164,0-15 0,0 3 0,0 0 0,0 2 0,0-1 0,0 2 23,0 6 0,0 0 0,0-1 0,0-4 0,0-3 0,0 1 141,0-3 0,0 1 0,0-3 0,0-5 0,0-2 0,0-1-122,0 23 0,0-1 1,3-9-1,0 0 122,-1 0 0,0-1 0,4-8 0,0-1 0,-1-7 0,0-1 0,0 26 0,1-11 0,0-21 0,-1-3 0,0-13 983,-5-13-717,0-49 1,-2-6-1,0-10-266,0 1 0,-1-3 0,-1-5 0,0 5 0,0-4 0,0-1 0,-2-3-99,0 6 1,-1-3 0,0-1-1,0 1 1,1 0 0,0 2-1,0 0 1,1-1 0,-1 2-1,1 0-24,-1-13 0,0 1 0,0 0 0,0 3 0,1 6 0,-1 2 0,1 2 0,2 1-41,0-6 0,2 3 0,-1 1 0,1 6 0,-1 2 0,1 2 161,0-16 0,2 3 0,-1 10 1,0 4 2,0-22 0,-5 15 0,0 28 0,0 13 0,-7-4 0,2 19 491,-5 1 1,7 19-165,4 20 1,-6 2 0,-3 6-188,1-2 0,-1 3 1,-1 4-1,0 3 1,-1 3-1,-1 4 1,0 2-231,1-1 1,-1 3-1,0 3 1,1 0 0,0 2-1,2-9 1,0 1 0,1 2-1,-1 0 1,1 0-1,1 3 14,0-6 0,1 3 1,0 0-1,0 1 0,1 0 1,0-1-1,0-1 1,0 4-1,1 0 0,0 0 1,1-2-1,0 1 0,1-2-14,1-1 1,1 0-1,0 0 1,0-1 0,0-2-1,1 0 1,-1 5 0,0-1-1,1-1 1,0-1-1,-1-2-33,0 6 0,1-1 0,0-2 0,-1 0 0,0-7 0,1 0 0,0-2 0,0-2-74,0 4 0,-1-2 1,1-3-1,-1 13 0,2-5-295,1-7 0,2-5-133,-1 25 625,0-49 0,0-24 0,0-29 0,-5-11 491,1-3 1,-2-10-165,6-15 1,0 23 0,0-2-132,0-11 1,0-4-1,0 5 1,0-2 0,0-4-118,0 8 1,0-1 0,0-2 0,0 0 0,0-6-1,0-1 1,0-1 0,0-1-80,0-6 0,0-1 0,0 0 0,0 0 0,0 15 0,0-1 0,0 1 0,0 0 0,0 0 0,0-15 0,0 0 0,0 0 0,0 1 0,0 4 0,0-1 0,0 1 0,0 2 0,0 7 0,0 0 0,0 1 0,0 2 0,0-11 0,0 3 0,0 1 29,0 11 0,0 1 0,0 3 0,0-15 0,0 6-29,0 17 0,0 4 0,0-16 0,0 20 0,0 11 0,0 21 0,0 17 0,0 25 491,0 8 1,6 18-247,-4-27 1,0 2 0,3 23 0,1 7-106,-2-12 0,-2 4 1,2 1-1,0-9 1,1 2-1,1 2 1,0 1-264,1 6 0,-1 2 0,2 1 0,0-1 0,0-2 0,1-1 0,0 0 0,0 1-18,2-2 1,0 2-1,1-2 1,-2-1-1,0 9 1,1-2-1,-2-5-17,4 10 1,-1-7 0,-3-13 0,-1-6 157,7 8 0,-7-32 0,-3-36 0,-10-29 0,-8-5 0,-6-15 0,4 12 0,0-5 0,3-16 0,1-4 0,-1 11 0,-1-4 0,2-3-123,3 9 0,1-1 0,0-3 0,0-1 0,-1-4 0,0-1 0,1-1 0,-1-1 13,3 10 1,0-1 0,1 0 0,-1-1-1,1 2 1,-3-12 0,1 1 0,-1 0-1,2 1-31,1 3 1,0 1-1,1 0 1,-1 3-1,0-12 1,0 2-1,1 4 337,3 12 1,0 4-1,0 2 1,0-10 0,0 6 786,0-16-660,0 28-323,0 43 0,0 28 0,0 36 0,1-21 0,0 5 0,1 12 0,1 7 0,-1-10 0,1 4 0,0 2-123,0-2 0,2 3 0,-2 1 0,0 1 0,0 1 0,-1 1 0,0 1 0,-1 1 13,1-9 1,-1 1 0,0 1 0,0-1-1,0-1 1,-1 9 0,0-1 0,1-1-1,-1-2-61,0-7 0,0-2 1,0 0-1,0-4 498,0 5 1,0-3 0,0-7 163,0 19 1,-1-71-165,-5-58 1,3 9 0,-2-5-327,-1-11 1,-2-5-1,2 16 1,-1-3-1,1-1-124,1 7 0,0 0 0,0-2 0,0 1 0,0-2 0,-1 1 0,0-1 0,1 0-18,0-3 1,2 0-1,0 0 1,-1 2-1,-2-15 1,0 2-1,0 1 127,3 9 1,0 1 0,0 4 0,-3-13 0,-1 7 13,0 18 0,-1 5 0,0-14 983,-4 34-492,-3 19 1,4 19-64,-4 21 1,11 18-429,-2 17 0,3-30 0,-1 2 0,0 7 0,-2 3 0,-3 14 0,-2 4 39,4-16 0,-1 3 1,0 1-1,0 6 1,0 2-1,-1 1-39,2-12 0,0 2 0,-1 0 0,2-1 0,-2 12 0,2 0 0,-1-3 0,-3-4 0,0-3 0,0-2 0,1 17 0,-1-11 0,-6-8 0,8-54 0,2-40 0,-4-34 0,7 27 0,1-3 0,-3-9 0,-1-3 0,1-11 0,0-5 0,2 21 0,1-3 0,-1 0-164,0-10 0,0-1 0,0 0 0,0 0 0,0 2 0,-1-1 51,0-1 0,-2 0 0,1 1 0,1 7 0,-1 2 0,0 0 113,0 5 0,1 1 0,-2 3 0,0-9 0,0 5 0,1 12 0,0 4 0,-1-11 0,6 61 491,0 26 1,0 25-247,0-24 1,0 2 0,0 7 0,0 2-217,0 3 1,0 3-1,0-9 1,0 3 0,0 1-194,0 8 0,0 1 0,0 2 0,0 6 0,0 2 0,0 2 23,0-16 1,0 2-1,0-1 1,0-1-1,0 11 1,0-2-1,0-2 140,0-8 1,0-3 0,0-2 245,0 1 1,0-7 0,-2 7 0,-2-63 101,0-23 0,-1-16-347,5-13 0,0 21 0,0-4 0,0-8 0,0-3 0,0-13 0,0-2-164,0 17 0,0-2 0,0 0 0,0-2 0,0 0 0,0 0 91,0-2 0,0-1 1,0 2-1,0-1 0,0 1 1,0 2 72,0 3 0,0 2 0,0 1 0,0-14 0,0 4-22,0 19 0,0 4 22,0-15 0,0 68 0,0 35 245,0-12 1,0 4 0,0 5 0,0 1-1,1 3 1,-2 1 0,-1 10 0,-1 2-241,-3 6 1,-2 2 0,2-17-1,-1 2 1,-1 0-170,-5 8 0,-3 1 0,1-1 0,3-5 0,2-2 0,-2 0 45,0-2 1,-2 0-1,2-1 119,-2 14 0,2-8 983,-2 2-494,7-43-489,7-82 0,5 16 0,1-4 0,1 3 0,1-3 0,2 0 0,0 0 0,2-2 0,1-1-164,4-6 0,2-2 0,-2 1 0,-2 3 0,0-1 0,-2 1 99,0-1 1,-2 1 0,-1 1-1,0 6 1,0 1 0,-2 1 64,1-20 0,1 3 0,0 19 0,-1 4 0,-6 0 0,2 10 0,14 18 491,1 30 1,-4 24-401,-8-3 0,-1 5 0,-1 5 0,0 3-91,7 5 0,-1 3 0,-5 11 0,-2 4-164,0-17 0,1 2 0,-2 0 0,-2 2 0,0-1 0,-1 2 75,1 4 0,-1 2 1,1-3-1,-2-8 0,1-1 1,-1-3 88,0 9 0,0-4 245,0-12 1,0-8 0,0-15 0,0-29-35,0-21 0,7-26-211,1 16 0,3-4 0,7-17 0,5-4 0,-2 12 0,3-4 0,3 0 0,3-8 0,1-1 0,3-1-123,-7 10 0,2-1 0,0 0 0,2 0 0,0 2 0,3 1 0,1 1 0,0 0-18,0-3 1,2 1-1,0 0 1,-1 4-1,5-9 1,-1 3-1,-2 3-183,2-10 1,-3 7 323,-9 17 0,-5 11 0,-6 18 0,-8 34 0,1 23 327,5 12 1,-8-20 0,0 1-221,0 4 0,0 1 0,1 5 0,-2 2-107,2 6 0,-1 2 0,1-5 0,-1 1 0,0-1 0,0-2 0,-2-10 0,-2-4 0,2 25 0,-3-16 0,-2-41 491,0-15 1,-7-17-1,-2-18 1,-9-2-54,-1-7 1,-10-10-439,16 23 0,1-2 0,-5-3 0,-1 0 0,4-8 0,-1 0 0,-4 3 0,-2 2 0,0-4 0,-1 2 0,0 10 0,-1 4 0,-3 3 0,-2 3 0,-18-8 0,-3 23 0,4 15 0,2 25 0,19 4 0,3 7 0,-4 18 0,1 4 0,-1 9 0,-1 4 0,7-21 0,-1 2 0,1 1 0,0 1 0,-1 2 0,1 1-164,-1 3 0,1 2 0,0 0 0,0 2 0,-1 0 0,1 2 0,0 4 0,-1 0 0,1-2 0,2-7 0,0-2 0,1 0 151,1-6 0,1-1 0,0-3 0,-2 7 0,1-4 13,5-13 0,1-6 0,-1-2 0,4-28 0,6-32 0,0-13 0,0-11 0,-5-16 0,2 31 0,1-1 0,-1-9 0,1-2 0,3-6 0,-2 1 0,-2 0 0,-1 0 0,-3-4 0,-1 2 0,0 8 0,0 2 0,-3 2 0,-2 2 0,-8-25 0,-8 24 0,3 10 491,-22 26 1,9 26-165,-9 25 1,22-9 0,1 5-315,-2 12 0,0 4 1,5-12-1,-1 2 1,0 1-178,0 4 0,-2 3 0,1-2 0,-1 0 0,0 0 0,0 0 118,0-2 1,2 0-1,-2-2 1,-10 12 0,-1-4 45,2-9 0,1-5 0,6-9 0,2-6 0,-13-2 0,19-16 0,5-22 0,14-11 0,0-15 0,11-3 0,14-11 0,15 3 0,-9 26 0,6 2 0,4-1 0,3 0 0,5-5 0,4 0 0,8-2 0,3-1-20,-19 7 1,0-2 0,0 2-1,2-1 1,0 2 0,1 0 19,1-2 0,1 0 0,1 0 0,-3 2 0,0 1 0,0 1 0,-1 2 0,0 1 0,-1 0 0,18-8 0,-2 1-165,-4 8 0,0 2 0,3 2 0,1 1 165,4 2 0,-1 3 0,-8 2 0,-6 2 0,2-2 0,-50 6 0,-63 0 0,20 0 0,-2 0 0,-1 0 0,0 0 0,-10 0 0,-1 0 0,-7 0 0,-3 1-136,11 1 0,-2 0 1,-1-1-1,-8 0 1,-2-1-1,-1 1 136,12-1 0,-1 2 0,-2-1 0,0 0 0,-2 0 0,-2 0 0,0-1 0,0 0-123,-3 0 0,0 0 0,-1 0 0,1 0 0,2 0 0,1 0 0,0 0 0,0 0 10,3 0 1,1 0 0,0 0-1,1 0 1,-12 0 0,1 0-1,1 0 113,4 0 0,2 0 0,1 0 0,6 2 0,1 0 0,1 0-50,-17 3 1,3 0 0,6 1-1,4 0 50,9-2 0,2 1 0,-18 1 0,15-6 0,45 0 0,49 0 0,-3 0 0,6 0 0,17 0 0,3-1 0,-19-1 0,1 1 0,3-1 0,9-1 0,4 1 0,1-1-76,-11 0 1,2 0 0,1-1 0,0-1 0,4 1 0,0-1 0,1 0 0,0 0 75,2 1 0,-1-1 0,1 0 0,-2 0 0,0-1 0,-2-1 0,0 1 0,-1-1 0,-3 1 0,-2 0 0,-1 0 0,-1 0 0,8-1 0,-2 0 0,-3 0 245,17-3 1,-5 1 0,-12-2 0,-3 1 245,-13 0 1,-2 0-140,19-2-352,-23-8 0,-35 4 0,-33-5 0,-36 7 0,19 8 0,-6 4 0,-15 2 0,-5 0 0,18 0 0,-2-1 0,-2 0 7,8 0 1,-3 1 0,0-2 0,-1 1-1,-3-2 1,0 0 0,0 0 0,-2 0-8,-3-2 0,-2-1 0,1 0 0,-1-1 0,1 0 0,0 0 0,1 0 0,0-1 0,-3-1 0,0 0 0,0-2 0,1 1 0,6 0 0,0-2 0,1 0 0,0 1 0,4 1 0,0 1 0,1-1 0,1 1 0,-13-5 0,0-1 0,3 2-142,5 3 1,1 0 0,1 1 0,3-2 0,1 0 0,0 1 141,-20-3 0,2 2 0,2-4 0,1 1-102,4-3 1,2 0-1,2 3 1,0 2 101,3-2 0,3-1 0,1 2 0,2 2 0,3-1 0,0 0 0,4 1 0,1 1 0,2 2 0,0 1 0,-31-6 0,14 4 0,11-3 491,4 7 1,7 1 491,-3 4 0,7 0-189,-3 0-293,6 0-501,0 0 0,0 0 0,0 0 0,7 0 0,-6 0 0,12 0 0,-11 0 0,10-7 0,-3-1 0,12-6 0,8 6 0,8 1 0,6 7 0,7 0 0,3 0 0,0 0 0,5 0 0,0 0 0,15 0 0,4 0 0,15 0 0,10 0 0,-34 0 0,4 0 0,5 0 0,1 0 0,4 0 0,1 0 0,5 0 0,1 0-176,2 0 1,1 0 0,4 0 0,0 0 175,1 0 0,-1 0 0,-3 0 0,-2 0 0,-6 0 0,-1 0 0,-3 0 0,-2 0 0,-7 0 0,-4 0 0,32 0 0,-17 0 0,-17 0 0,1 0 0,-8 0 0,4 0 0,-4 0 0,-8 0 350,-14 0 1,-46 0-351,-30 0 0,25 0 0,-2 0 0,-5 0 0,-2 0 0,-1 5 0,0 1 0,-9 1 0,-1 1 0,-2 4 0,1 1-140,-2-2 0,1 1 1,2-1-1,0 0 140,7-2 0,2 1 0,0-2 0,1 0 0,4-1 0,2 0 0,3 0 0,1-1 0,4-1 0,1 0 0,-30 6 0,5-6 0,6 0 0,3-5 0,1 0 0,10 0 0,-4 0 0,9 0 0,2 0 0,2 0 0,2 0 559,-2 0-559,4 0 0,-12 0 0,12 0 0,-6 0 0,6 0 0,8-7 0,2-7 0,24 4 0,19-3 0,38 13 0,-19 0 0,3 0 0,11 0 0,4 0 0,10 1 0,5-2 0,-13 0 0,3-2 0,2 0-123,-9 1 0,1 0 0,1 0 0,0-1 0,2 1 0,0 0 0,1 0 0,1 0 0,2 0 0,1-1 0,0 1 0,-2-1 0,-3 1 0,-3 0 0,0-1 0,-2 1-15,10-3 0,-3 1 1,-2-2-1,-6 2 0,-2 0 1,-5-1 137,7 1 0,-5-1 0,-10 1 0,-3 2 0,10 2 0,-16 0 0,-18 0 0,-14 6 0,-22-5 0,-16 4 0,-27 3 0,23-3 0,-3 0 0,-9 1 0,-5-1 0,-12 0 0,-3 0 0,25-1 0,-1 1 0,-1 0 163,-9 0 1,1 0 0,-1-1 0,4 2 0,2-2 0,0 1-54,-2 2 1,1 0 0,2-2-1,-22 1 1,3-2-111,6-1 0,1-1 0,8-1 0,1 0 0,6-1 0,3 0 0,2 0 0,3 0 0,-31 0 0,9 0 0,6 0 0,6 0 0,9 0 0,10 0 0,-1 0 0,13-7 983,-7-7-708,20-9-275,2 1 0,6 1 0,6 12 0,2 3 0,16 6 0,9 0 0,29 0 0,11 0 0,-27 0 0,4 0 0,5 0 0,3 0 0,9 0 0,1 0 0,2 0 0,0 0-169,2 0 0,1 0 1,-4 0-1,-3 0 169,-7 0 0,-2 0 0,-2 0 0,0 0 0,-2 0 0,0 0 0,2 0 0,1 0-7,-3 0 0,0 0 0,-1 0 0,-1 0 7,-6 0 0,-3 0 0,24 6 0,-13 5 0,-19-5 0,-26 0 0,-51-6 0,-30 0 0,22 0 0,-4 0 0,-4 0 0,-3 0 0,-9 0 0,-2 0-164,16 0 0,-2 0 0,0 0 0,-2 0 0,-1 0 0,-1 0 140,-3 0 1,0 0-1,0 0 1,1 0 0,2 0-1,-1 0 24,2 0 0,1 0 0,1 0 0,5 0 0,1 0 0,2-1-94,-20-1 1,4-1-1,6 0 1,3-2 93,3-2 0,1-1 0,9 1 0,2 0 0,4 0 0,2 0 0,-16-8 0,15 0 0,13 1 0,12-7 983,14 11-204,8-3-339,7 13-440,-1 0 0,17 0 0,3 0 0,20 0 0,9 0 0,-24 0 0,4-1 0,11-1 0,3-1 0,5 1 0,2 1 0,7-4 0,3 0 0,-23 4 0,2 0 0,0 0-164,3-1 0,1 1 0,-1-1 0,-2 1 0,-1 1 0,1 0 122,0 0 1,-1 0 0,-1 0-1,-1 0 1,-1 0 0,-1 0 41,1 0 0,0 0 0,0 0 0,-1 0 0,1 0 0,-1 0 0,1-1 0,0 1 0,-1 1 0,22 3 0,-1 3-175,0-1 1,0 2 0,-5 3-1,0 1 175,-4-3 0,-1 1 0,-8-1 0,-3 0 0,-6-4 0,-4-1 0,17 3 0,-7-7 0,-33 7 983,-10-6-881,-33 6 1,-18-7 144,-22 0 0,24 0 1,0 1-248,-4 1 0,-2 1 0,-12-2 0,-2 1 0,14 0 0,-1 2 0,-1 0 0,-3-1 0,0 0 0,-3 0-164,-2 2 0,-3 0 0,0 0 0,0 0 0,-1-1 0,1 1 78,4 0 0,0-1 1,0 2-1,2 0 1,0 1-1,1-1 86,-18 4 0,2 0 0,5-3 0,3-2-28,4-2 0,2-1 1,3-1-1,2 0 28,7-1 0,2 0 0,4 0 0,1 0 0,-24 0 0,8 0 0,6 0 0,10 0 0,2 0 983,7 0-476,13 6-448,3 8 1,13 11-60,0 9 0,7 3 0,2 6 0,2-4 0,-1-1 0,2-1 0,-8 2 0,1-2 0,-5-3 0,2-6 0,2 12 0,-1-1 0,1 24 0,-2 10 0,-2-26 0,0 3 0,0-2 0,0 0 0,0 6 0,0-2 0,0-8 0,0-2 0,0 25 0,0-9 0,0-46 0,0-1 0,0-45 0,0 8 0,0-29 0,-5 17 0,0-10 0,0 14 0,5 5 0,0 3 0,0-16 0,0 5 0,0-7 0,0 14 0,0-4 0,0 4 0,0-14 0,0 7 0,0 2 0,0 6 0,0 0 0,0 6 0,0-4 0,0 4 0,0-5 0,0 5 0,0 2 0,0 0 0,0 5 0,0-5 0,0 7 0,0-8 0,0 13 0,0-17 0,0 16 0,0-17 0,0 11 0,0-5 0,0 7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24:35.652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1 11005 19315,'13'64'0,"1"0"0,-1 0 0,0 0 0,1 0 0,-1-1 0,3 11 0,0-1 0,-1-6 0,-2-9 0,1 10 0,0-23 0,0-35 0,-3-37 0,-3-20 0,3-20 0,-2-11 0,-5 24 0,-1-6 0,0-2 0,0-2 0,-2 0 0,1-3 0,-2-3 0,1-1 0,-1 0 0,0 8 0,0-2 0,-1-1 0,1-1 0,-2 1 0,1-2-71,-2 4 1,1 0 0,-1-1 0,1-1-1,-2 0 1,1-1 0,0 0 0,0-5 0,0 0-1,0-1 1,-1 0 0,0-1 0,0 0-1,-1 0 9,0 6 1,0 0-1,-2 0 1,2-1-1,-2-1 1,0 1-1,1 0 1,0 0 0,1-2-1,-1 0 1,0 0-1,1-1 1,0 1-1,0-1 1,0 0-1,0 0 4,1 7 0,0-1 0,0 0 0,0 0 0,0-1 1,1 1-1,-1 0 0,1 0 0,-1 0 0,1-6 0,0-1 1,0 1-1,0 0 0,1 0 0,-1 0 0,1 0 0,1 1-4,-1 2 1,1 0-1,0 1 1,1 0-1,-1 0 1,1 0-1,-1 0 1,1 0 0,0 3-1,1-1 1,-1 0-1,1 0 1,-1 1-1,1 0 1,0 1-1,1 0-14,-1-4 0,1 1 1,1 0-1,-1 1 0,1 0 1,1 1-1,0 1 1,1-7-1,0 1 0,1 1 1,0 0-1,2 2 0,0 0-23,4-6 1,1 2 0,0 0-1,2 2 1,0 1 0,0 7-1,1 1 1,0 3 0,0 0-1,2 2-42,1-2 1,2 0-1,-1 4 1,2 3-1,0-3 1,1 5-1,1 8-38,2 7 1,1 13 0,13 21 178,-20 29 0,-6 17 0,0 13 0,-1 11 0,-1 6 0,-3-12 0,0 4 0,-1 4 0,1 2 0,-1 0 0,-1-5 0,1 0 0,-2 2 0,2 1 0,-2 1 0,1 0 28,0-4 0,-2 2 0,2-1 0,-1 2 0,0 0 0,1-1 0,-2-1 0,1-2 0,0-1 0,1 1 0,-1-2 0,0 1 0,0-1 1,0 0-29,-1-2 0,0-1 0,-1 1 0,2-1 0,-2-1 0,0-1 0,1-1 0,0 14 0,0 0 0,0-3 0,-2-1 0,2-3 0,-2 3 0,2-1 0,-1-4 0,-2-3 245,-1 4 1,0-5 0,2-11 0,10 14 245,-4-65 1,4-22-165,2-37 1,-10 22 0,1-3-83,1-9 1,0-4 0,1-17 0,1-6-106,-2 16 0,1-3 1,1-3-1,-2 11 1,0-2-1,0-2 1,-1-1-264,1-8 0,-1-2 0,0-1 0,-1 0 0,1-1 0,0-1 0,-1 0 0,1 0 111,-2 12 1,2 0 0,-2 0 0,1-1 0,0 2 0,1-9 0,0 0 0,1 2 0,-1 0 11,3 6 0,-1 1 0,1 1 0,-1 3 0,3-6 0,0 3 0,1 3 245,9-13 1,2 7 0,-7 17 0,4 5 737,22-3-492,-14 18 1,4 24-1,-13 16 1,4 15-1,-9 23 1,11 12-485,-16-29 1,1 0-1,0 2 1,1-1 237,1 7 1,0 0 0,0-1 0,0 1-1,3 2 1,-1-1 0,-2-8 0,0-3 737,12 14-701,-13-22 1,14-20-283,-10-25 0,-2-21 0,1-13 0,-3 3 0,1-5 0,-2-4 0,-1 3 0,-1-4 0,0-2 0,1-2-99,0 3 1,1-1 0,0-3-1,0 0 1,-1 0 0,0-2-1,-1 0 1,0 0 0,1-1-1,-1 0 0,1-2 1,1-1 0,-1 0-1,2 0 1,-2 2 0,2 2-1,-2 1 1,2 1 0,0 0-1,-1 1-24,3-9 0,0 0 0,0 3 0,1 2 0,0 6 0,-1 2 0,1 1 0,0 2-41,3-9 0,1 1 0,0 3 0,-1 10 0,0 2 0,0 5-163,8-4 0,-1 6 1,16-18 326,4 46 0,-6 30 0,1 42 0,-20-9 0,-1 11 0,0 5 0,-6-11 0,0 3 0,-1 4 0,0 2 0,1 2 0,0 0 0,1 3 0,1 1 0,0 3 0,1 1 0,-1 0-58,-3-8 0,1 0 0,0 1 0,1 2 0,-2 0 1,1 1-1,1 1 0,-1-1 0,0-3 0,0 0 0,0 1 1,0 0-1,0 1 0,1 0 0,-1 1 0,0 0 0,1 0 8,-1-2 1,-1 0 0,0 1 0,1-1 0,0 2 0,0 0-1,-1 0 1,1-1 0,-1 1 0,1-1 0,-1 2 0,0 0 0,0-1-1,0 0 1,0 2 0,0-2 0,0 1 0,-1 0 0,0 0-1,0-1 0,0 1 1,-1 0 0,1 0 0,-1-1 0,0 1 0,-1 0-1,0 0 1,1-1 0,-2 0 0,1 0 0,0 0 0,0-2 0,-2 1-1,2 0 1,-1-1 0,0 1 0,-1-1 0,0 0 0,0 1-1,0-2-8,-1 5 0,1 0 0,-2 0 0,0 0 0,0-1 1,1 0-1,-2 0 0,1-1 0,0 0 0,-1 4 0,1 0 1,0 0-1,0-2 0,-1 1 0,1-1 0,-2 0 0,1 0-18,-1 5 0,0 0 1,0 0-1,-1-1 0,0-1 1,0 0-1,0-2 1,-1 4-1,1-1 0,0-1 1,-1-1-1,-1-3 0,0-1-47,-2 2 0,0-2 0,-1-2 0,0-2 0,-2-4 0,-1 20 0,-2-6 0,-6-10-369,-9-8 0,-4-10 0,-16 3 0,2-94 384,18-10 0,0-16 0,7 22 0,-1-7 0,-2-3 1,0-5-1,0-2 108,1 4 0,-1-4 0,0-2 0,0-3 0,0 0 0,-1-2 0,1 2 0,2 8 0,1 1 0,0 0 0,-1-2 0,0 0 0,1-1 0,-1 0 0,1-2 0,-1 1 0,1-1 0,0 1 0,0-2 0,-1 0 0,1-1 0,0-1 0,0 1 0,0-1 0,1 0 0,0 1 0,0-2 0,1-1 0,0 0 0,-1 1 0,1-2 0,1 1 0,0-1 0,0 1 0,0 0 0,1-2 0,0 8 0,2-1 0,-1-1 0,0 0 0,1 1 0,0-1 0,0 0 0,0 1 0,1-1 0,0 0 0,1 0 0,0 1 0,0-1 0,0 0 0,1 0 0,0 0 0,1 0 0,-1 0 0,1 1 0,0-1 0,1 1 0,0-1 0,0-5 0,1 0 0,1-1 0,0 1 0,0 0 0,1 0 0,0 0 0,0 0 0,0 1 0,0 0 0,0 2 0,0 0 0,1 2 0,-1-2 0,1 2 0,-1-1 0,2 0 0,-1 1 0,1-1 0,-1 1-46,2 1 1,0-1 0,-1 1 0,1 0 0,0-1 0,1 1 0,-1 1 0,2 0 0,-1 0 0,2 2 0,0-10 0,0 1 0,2 0-1,0 2 1,0 0 0,1 0 0,0 3 0,1-1 45,1-2 0,-1 1 0,2 0 0,0 2 0,0 0 0,1 4 0,0 2 0,3-7 0,-1 3 0,0 2 0,3 5 0,1 6-18,6-3 0,4 8 1,-1 8-1,0 3 1,-1 19 17,20 71 0,-29-3 0,-4 15 0,-2 5 0,-1-12 0,-1 3 0,-1 3 0,1 3 0,-1 1 0,0 1 0,1 2 0,0 2 0,-2 2 0,2 0 0,0 2 0,-1-13 0,0 1 0,-1 1 0,1 0 0,0 1 0,0 1 0,1 0 0,-1-1 0,1 4 0,0 0 0,0 0 0,1 2 0,-1-1 0,1 1 0,0 0 0,0 1 0,-1-5 0,0 1 0,2 0 0,-2 1 0,1 0 0,0 1 0,0-2 0,1 2 0,0 0 0,-1-5 0,1 0 0,0 1 0,0-1 0,0 1 0,0 0 0,1 0 0,0 0 0,-1 1 0,1-1 0,0 2 0,0 0 0,1 1 0,0-1 0,-1 1 0,1 0 0,0 0 0,0-1 0,0 0 0,-1 1 0,0-3 0,0 1 0,0-1 0,0 1 0,0-1 0,-1 0 0,1 0 0,0-1 0,-1 0 0,1 0 0,1 3 0,-1 0 0,1 0 0,-1-1 0,0 0 0,1-1 0,-2 0 0,2-1 0,-2 0 0,1 1 0,-1 0 0,1 0 0,0-1 0,-2 0 0,1-2 0,0 0 0,0 0 0,0 3 0,-1-1 0,1-1 0,-1 0 0,0-1 0,0-1 0,0-1 0,1 0 0,-1 0 0,1-1 0,-1-1 0,0-2 0,0-1 196,0 4 1,0-1-1,0-1 1,-1-3 0,0-2 48,3 21 1,-1-3 0,1-18 0,9-11-147,-9-107 1,-7 16 0,-1-13 0,-1-5 0,0-3-100,-1 6 0,2-3 0,-2-3 0,0-3 0,-1-1 0,0-1 0,-2 4 0,0-1 0,-2-2 0,0 0 0,-1-2 0,1-1 0,0-1-52,0 9 0,0-1 0,0 0 1,0-2-1,-1 0 0,1-1 0,-1 0 1,0-1-1,0 1 0,1 4 0,-2-1 1,1 0-1,0-1 0,0 0 0,-1 0 1,1-1-1,0 0 0,-1 0 0,0 0 7,1 4 0,0-2 0,0 1 1,0 0-1,-1 0 0,1-1 1,0 0-1,0 0 0,0 0 1,0 0-1,0 0 0,0-2 1,0 1-1,0 0 0,1 0 1,-1-2-1,1 2 0,0-1 1,-1 1-1,2-1 0,-2 0 0,1 1 8,1-1 1,-1 1-1,1-1 1,0 0-1,0 0 1,0 0-1,0 1 1,1-1 0,-1 2-1,0-1 1,1 1-1,0-3 1,-1 1-1,1 0 1,0 1 0,0-1-1,0 2 1,1-1-1,0 1 1,-1 0-1,2 1 37,-1-4 0,1 1 0,0 0 0,1 1 0,0 0 0,0 0 0,-1 2 0,1 0 0,0 1 0,0-2 0,-1 1 0,1-1 0,0 3 0,0 0 0,0 0 0,1 2 0,-1 2 89,0-8 0,1 0 1,-1 2-1,0 2 0,1 2 1,2 0-1,0-2 0,1 1 1,1 2-1,0 2 1,2 6 132,2-12 1,2 7 0,3 5 6,3-2 1,3 11-230,8-1 0,0 61 491,-4 9 1,-10 8-1,-9 7 1,3 1-1,2-6 1,3-5 491,1-5-492,-5 0 1,5 16-165,0 4 1,2 2 0,2 8-188,0-10 0,1 4 1,2 5-1,0 3 1,2 4-1,2 5 1,0 1-165,-5-10 0,1 1 0,1 3 0,1 1 0,-1 0 0,0 1 1,-1-4-1,-1 2 0,1-1 0,0 1 0,0 1 0,1 1 1,-2 0 23,2 6 0,1 1 0,0 1 0,-1 0 0,0 1 0,-1-1 0,1 0 0,-2-3 0,0 0 0,1-1 0,-1 1 0,-1-1 0,0 1 0,0-1 0,-1 1 0,1-1 0,-1 0 0,-1 0 0,0 0 0,-1-1 0,0-2 0,0 4 0,1 0 0,-2-1 0,0-2 0,-2 0 0,-1-1 0,0 5 0,-3-1 0,-1-2 0,0 0 0,-1-2 0,2 9 0,-2-2 0,0-1 0,-3-2-149,-2 8 0,-3-3 0,0-2 0,1-11 0,0-2 0,0-2 149,0 14 0,0-3 0,1-16 0,-2-4 0,-5 12 0,-10-52 0,-13-54 0,13-1 0,2-14 0,-1-5 0,2 12 0,1-4 0,-1-2 0,0-3 0,1-1 0,1 1 0,0-2 0,0-3 0,1 0 0,-1-2 0,1-1-62,0 11 1,1-2-1,0 0 1,-1-2-1,1 1 1,0-2-1,1 0 1,-1 1 0,1-4-1,0 0 1,1-1-1,-1 0 1,2 0-1,-1-1 1,1 0-1,0-1 7,0 5 0,2-1 1,-1 0-1,0 0 0,1-1 1,0 1-1,0-1 1,1 1-1,-1-1 0,1 1 1,-1 1-1,2-1 1,-1 1-1,0-1 0,1 0 1,0 1-1,0 0 0,1 0-3,-1 0 0,2 0 0,-1 0 0,0 1 0,1-1 1,0 2-1,0-2 0,0 3 0,-1-1 0,1-3 0,-1 1 1,1 0-1,0 0 0,-1 2 0,1-1 0,0 2 0,0 0-24,0-2 0,0 0 0,0 1 0,0 1 0,0 1 0,0 1 0,0 1 0,0-13 0,0 2 0,0 1 0,0 2 0,0 1-164,0-4 0,0 0 0,0 5 0,0 2 49,0-4 0,0 5 1,0 11-1,2-8 0,4 125 184,-1-13 0,-1 10 1,1 5-1,1-10 1,-2 3-1,1 3 0,0 2 1,1 1 12,1 0 0,0 4 0,0 0 0,0 2 0,2 0 0,-2 1 0,0-6 0,-1 1 0,1 0 0,0 1 0,0 0 0,1 2 0,0-1-62,0-4 1,0 1-1,1 1 1,1 0-1,-1 0 1,0 0-1,1 1 1,0-1 0,-2 3-1,2-1 1,0 1-1,-1-1 1,1 1-1,0 0 1,-1 0-1,1 1 4,0-6 0,0 1 0,0 0 0,0 0 0,1 0 1,0 1-1,-1-1 0,1-1 0,-2 1 0,2 6 0,0 0 1,0-1-1,0 0 0,0-1 0,-1 2 0,1-2 0,0 0 46,0-2 0,0 0 0,0 1 0,0-2 1,0 1-1,0-2 0,-1 1 0,1-1 1,1 5-1,-1 1 0,0-2 0,0 1 1,-1-2-1,1 0 0,-1-3 12,0 5 0,0-1 0,0-1 0,0-2 0,-1-1 0,0-2 0,0 2 0,0-1 0,0-2 0,-2-2 0,1-1 245,-2 1 1,-1-1 0,-1-3 0,0-4-119,1 21 1,0-13 0,1-18 0,-6-104-128,1 18 0,0-8 0,-3-6 0,-3 4 0,-2-6 0,-2-3 0,-1-3 0,1-2 0,0 8 0,1-4 0,-1-1 0,1-1 0,-2-2 0,0 1 0,1-1 0,-2-3 0,1-1 0,-1 0 0,0 0 0,0-1 0,-1-1 0,1 1-66,0 5 1,0 0 0,0 0 0,0-1 0,0 0 0,0 0 0,1 1 0,-1 1 0,0-5 0,-1-1 0,1 2 0,0-1-1,-1 1 1,2 1 0,0-1 65,-1 1 0,3 1 0,-2-1 0,1 2 0,0 0 0,1 0 0,0 3 0,-1-3 0,2 0 0,-1 2 0,0 1 0,2 1 0,-1 2 0,0-4 0,1 1 0,1 2 0,-1 2 0,1 2 0,-1-1 0,0 2 0,0 3 0,0 4 491,-6-18 1,-1 8-165,4 15 1,-2 20 0,-10 50-135,7 15 1,3 14-1,3 7 1,2 11 0,0 5-194,1-14 0,1 6 0,-1 1 0,3 3 0,-1 0 0,0-7 0,1 2 0,1 1 0,-1 0 0,1 2 0,-1 1-26,1-4 1,1 3 0,-1 0-1,0 1 1,1 0 0,0 1-1,-1-1 1,0 1 0,1 0-1,0 1 1,-1 0 0,1-1-1,0 1 1,0-1 25,0 0 0,0 0 0,0 0 0,0 0 0,0 0 0,0-1 0,0 0 0,0-2 0,0 0 0,0 0 0,0-1 0,0 0 0,0-1 0,0 0 0,0 4 0,0 1 0,0-2 0,0 0 0,0-1 0,0-2 0,0 8 0,0-2 0,0 0 0,0-2 0,0-2 11,0-6 1,0 0 0,0-3-1,0 0 1,0-1 0,-1 3 0,-1-1-1,1-2 1,-1-2-12,-1 6 0,0-3 0,-1-4 0,-1 10 0,-1-6 983,-4 7 0,4-38-787,2-76 1,1-36-1,-2 16 1,-2-5 0,0-8-118,2 22 1,1-5 0,0-2 0,-2-2 0,1 0 0,0 0 0,-1-1 0,-1-1 0,1-1 0,-2 0 0,2 0 0,-2-1-151,2 7 1,1-1 0,-2-1 0,1-1-1,-1 2 1,1-1 0,1 0 0,-1 2 0,0-1-1,1 1 1,-1 0 0,1 0 0,-1-1-1,0 1-5,0 0 0,0-1 1,-1 0-1,1 0 0,0 2 1,0-2-1,0 3 1,1-8-1,0 1 0,1 1 1,0 0-1,0 1 0,1 0-14,-1 2 1,0-1-1,1 1 1,0 1 0,0 0-1,0 1 1,0-5 0,1-1-1,0 2 1,1 0-1,0 2 230,0-7 0,1 0 1,0 2-1,1 4 1,-1-7-1,0 3 1,0 5 350,-1-4 1,2 8-1,5-8 1,8 58-264,11 64 0,-12-7 0,1 9 0,0 6-228,0 3 0,-1 6 0,0 3 0,0 1 0,0-9 0,-1 1 0,0 1 0,2 2 0,-2 1-82,0-4 0,0 1 0,0 1 0,0 0 0,1 1 0,-1-1 0,0-1 0,-1 0 0,1-1 0,0 1 0,0-1 0,0 0-8,-1-1 1,1 0-1,-1 0 1,0-1 0,1 0-1,-2 0 1,2 7 0,0 1-1,-1-1 1,0-1-1,-1 0-20,0-7 1,-1 0 0,0 0 0,-1-3-1,0 0 1,-1 2 0,0 0 0,-2-3-1,0-3 437,0 5 1,-3-5 0,1-4-132,-1 13 1,-1-28-1,-1-50 1,0-31 0,1-15-85,1-1 0,0-6 1,-1-7-1,1 12 1,-1-5-1,1-3 1,-1-3-1,1 0-112,0 10 0,0-2 0,0 0 0,1-3 0,-1 0 0,0 0 0,0-1 0,0 3 0,0 0 0,-1 0 0,1-1 0,0-1 0,0 0 0,0 0 0,-1 0-62,1-4 1,0 0-1,0 0 1,0-1-1,0 0 1,-1 1-1,2-1 1,-2 2 0,1 2-1,-2 0 1,2 1-1,-1-1 1,0 1-1,0 0 1,0 0-1,1 1-14,-1-7 0,1-1 1,-1 0-1,1 1 0,-1 0 1,0 2-1,0 2 1,0-2-1,0 1 0,-1 1 1,0 2-1,0 1 0,1 2-121,0-1 0,0 2 1,-1 2-1,2 3 0,-1 1-6,1-19 0,0 3 0,3 11 203,0 2 0,4 26 0,7 61 0,3 25 0,0 7 0,1 12 0,-1 7 0,-7-21 0,0 3 0,0 4 0,0 3 0,0 1 0,1 3-58,-1-7 0,1 3 0,0 3 0,1 0 0,0 1 1,0 2-1,-1-1 0,0 1 0,-2-5 0,1 0 0,-1 1 1,0 1-1,0 0 0,0 0 0,0 1 0,1 0 0,-1 1 52,1-4 0,-1 0 0,1 2 1,-1-1-1,2 1 0,-1 0 0,0 0 1,-1 0-1,0 0 0,0 0 0,0 0 1,-1 0-1,0 0 0,0 0 0,0 1 1,-1-1-1,1 0 0,-1 0 0,1 0 1,-1 1-47,1-1 0,-1-1 0,0 1 1,1 0-1,-1 0 0,0 0 0,1-1 1,-1 1-1,0-2 0,-1 1 0,1 4 1,0 0-1,-1 0 0,1-2 0,-1 2 1,1-1-1,-1-1 0,0 0 0,0 0-6,-1-2 0,0 0 0,0-1 0,0 0 0,0 0 1,-1 0-1,2-1 0,-2-1 0,1 0 0,1 3 0,-1 0 1,2-1-1,-2 0 0,0-2 0,2 1 0,-2-2 0,0 1 14,1 2 0,1 1 0,-2-1 0,1-2 0,-1 0 0,1-1 0,-1-4 0,1 10 0,-1-2 0,0-3 0,-1-3 0,0-4 371,-1 12 1,-2-7 0,-2-5-1,-2 5 1,-7-26 0,-14-54-165,1-23 1,-1-18 0,3-1 0,1-12 0,-2-6 0,0-4-163,4 20 1,0-5 0,-1-3 0,0-1 0,1-2 0,-1-1 0,0 0 0,3 8 0,0-1 0,-1-1-1,2 0 1,-1-1 0,0-1 0,0-2 0,0 1 0,1-1-47,-1 5 0,2-1 0,-1 1 1,0-2-1,0-1 0,-1 1 1,2-2-1,-1 1 0,1 0 1,-1-1-1,1 1 0,0 0 1,1-1-1,0 0 0,-1-1 1,1 1-1,0 0 0,1-1 1,-1 0-1,1 1 0,0-1 0,0 1-2,1-1 0,0 1 0,0-1 0,0 0 0,1 1 1,0-2-1,0 2 0,0-1 0,0 2 0,0-1 1,1 1-1,-2-4 0,1 1 0,0 0 0,0 0 1,0 1-1,1-1 0,-1 2 0,1-1 0,0 2 0,0-1 12,2-2 0,-2 0 1,2 0-1,-1 1 1,1 0-1,0 1 1,0 1-1,0 1 1,0 2-1,0-9 0,1 1 1,-1 2-1,1 1 1,0 1-1,1 2 1,0 1 34,0-13 0,0-1 0,2 4 0,0 6 0,-1 8 327,0-33 1,1 45 0,1 120-230,-1-13 0,2 16 0,-1 9 1,0 0-1,0-17 0,0 1 1,0 3-1,0 2 0,0 1 1,0 2-38,0-9 0,0 1 1,0 1-1,0 3 1,0-1-1,0 1 1,0-1-1,0 1 0,0-1 1,0 1-1,0 0 1,0 1-1,0-1 1,0 0-1,0 1 1,0-1-124,-1 1 1,1 0-1,0 1 1,0 0-1,0-1 1,0 0-1,0 0 1,1 0 0,-1-2-1,1-1 1,0 1-1,0-1 1,0 0-1,0 0 1,1 0-1,-2 0-4,2-2 0,-1 2 1,2-2-1,-2 1 1,1-1-1,0 1 1,0-2-1,0 0 1,1 7-1,-1-1 1,1 0-1,1 0 1,-1-2-1,1 1 0,-1-1-10,2-4 0,-1 1 1,1-1-1,0 0 0,0-2 1,0 0-1,0-1 1,1 4-1,1-2 0,-1 0 1,1-2-1,-1 0 0,1-3 321,2 16 1,1-4 0,0-1 0,0-6 81,1 0 1,0-5 0,-1-8-1,5 16 1,-6-92 0,1-22-206,-3-2 1,0-8 0,-2-6 0,-1 5 0,0-4 0,0-4 0,-1-4 0,0-1-62,-1 6 0,0-4 1,0-2-1,-1-2 1,0-1-1,0-1 1,-1 0-1,1 11 0,-1 0 1,0-1-1,0 0 1,-1-2-1,1 1 1,-1-1-1,0-1 1,0 0-112,0 2 1,-1-2 0,1 0 0,-1-1 0,0 0 0,-1 0-1,1-1 1,0 1 0,0 0 0,0 0 0,0 1 0,0 0 0,0 0-1,0 0 1,0-1 0,0 1 0,0 0 0,0 0 0,0 0-1,-1 1-8,1-8 0,-1 1 0,-1 0 0,1-1 0,0 1 1,-1 1-1,1 0 0,0 0 0,-1 2 0,0-2 0,1 0 1,-2 1-1,1 1 0,0 0 0,0 1 0,0 1 0,0 1-55,0-1 0,1-1 1,-1 2-1,1 0 0,0 2 1,-1 2-1,1 2 235,-2-12 1,0 1 0,1 4 0,-1 4 0,-1 6 0,2-3 0,0 8 0,-3 12 204,-13 3 1,1 79 0,-2 33-230,7-20 0,1 7 0,-1 5 1,2 3-1,2-7 0,1 2 1,0 4-1,1 2 0,0 2 1,0 0-70,2-6 0,-1 1 1,2 2-1,-1 1 1,1 1-1,0 1 0,0 0 1,1 0-1,0-3 1,1 0-1,0 1 0,0 0 1,0 1-1,1 0 1,-1 1-1,2 0 0,-1 0-79,0-2 1,1 1 0,-1-1 0,2 1 0,-2 0 0,1 1-1,1 0 1,0 0 0,-1-1 0,0 0 0,0-1 0,1 1 0,0 0-1,-1 0 1,1-1 0,0 1 0,-1-1 0,1 1 0,0 0-1,0 0 0,-1 0 1,1 0 0,0 1 0,0 0 0,0-1 0,0 1-1,0 0 1,0 0 0,0-1 0,1-1 0,-1 0 0,2 0 0,-2-1-1,1 0 1,1 0 0,-2 0 0,2 0 0,0 0 0,0-1-1,0-1-8,0 6 0,1 0 0,0-1 0,0-1 0,1 1 1,-1-2-1,0 2 0,1-3 0,0 1 0,0 4 0,0 0 1,-1-1-1,2 0 0,-1-1 0,1 0 0,1-2 0,0 0-24,1 3 0,0 1 0,2-1 0,-1-2 0,1-2 0,0 0 0,0-3 0,1 9 0,-1-2 0,1-2 0,-1-4 0,1-4 126,1 14 1,0-6-1,1-8 1,0 2-1,2-24-44,-5-40 0,0-38 0,-5-27 0,-1 7 0,-2-10 0,0-7 0,1-2 0,-1 19 0,1-3 0,-1-2 0,1-2 0,-1-2 0,0 0 0,0-1 0,0 0 0,0-1 0,-1-1 0,0-1 0,0-1 0,0-1 0,0-1 0,0 0-50,-1 7 1,0 0 0,0-1 0,-1-1 0,1-1 0,-1 1-1,1-2 1,-1 1 0,0 0 0,0 0 0,0-1 0,1-1 0,-1 0-1,0-1 1,0 1 0,0-1 0,0 1 0,-1 0 0,1-1-1,-1 1 0,0-2 1,0 1 0,0-1 0,0 0 0,-1 1 0,0-1-1,1 1 1,-1-1 0,1 1 0,-1 1 0,1 1 0,0 0 0,0 1-1,1-1 1,-1 1 0,0 0 0,1 0 0,0 0 0,0 1-1,-1-1 41,2 1 0,0-1 0,0 1 0,0 0 0,0 0 0,1 0 0,-1 1 0,0 1 0,0 1 0,0 1 0,0-5 0,0 0 0,-1 2 0,0 0 0,0 2 0,1 0 0,0 2 0,0 2 9,0-9 0,0 1 0,1 1 0,-1 4 0,0 2 0,0 4 0,-1-23 0,1 7 0,-1 19 983,2 17-843,0 76 0,0 36 1,0-21-1,1 10 1,-1 6-1,1 3 1,-1 2-80,0-5 0,0 1 1,1 4-1,-1 2 1,1 1-1,0 2 1,1 0-1,-1-9 0,1 0 1,1 2-1,0 1 1,0 1-1,0 0 1,1 1-1,-1 2 1,1-1-107,-1-7 0,0 1 0,0 2 1,0 0-1,0 0 0,1 1 1,0 0-1,-1 0 0,1 1 1,0-2-1,0 1 0,0 0 1,1 1-1,-1-1 0,1 1 1,-1-1-1,1 0 0,0 1 1,0-1-1,0 1 0,0 0 0,0 0 2,-2-5 0,2 0 0,-1 0 1,1 0-1,-1 0 0,1 0 0,-2 1 1,2-1-1,-1 0 0,1 0 0,0 0 1,-1-1-1,2 6 0,-1 0 0,1 0 1,-1-1-1,1 1 0,0 0 0,-1-1 1,1 0-1,0 0 0,0 0 0,0 0-4,0-2 0,1 0 0,-1 0 1,-1 0-1,2 0 0,-1 0 1,0-1-1,1 0 0,-1-1 1,0 1-1,0-2 0,0 4 1,1 0-1,-1-1 0,0-1 0,0 1 1,1-1-1,-1-1 0,0 0 1,0-1-1,1-1 47,0 2 0,-2 0 0,2-1 0,0-1 0,-1 0 0,1-1 0,0-1 0,-1-1 0,0-1 0,0 9 0,1-1 0,0-2 0,-2-1 0,2 0 0,-2-3 0,1-1 121,1 14 1,-1-1 0,0-3 0,-1-3 0,0-3-122,-1-2 0,1-3 0,-1-3 0,-1-9 0,1 14 0,-1-30 0,-3-53-193,1-22 1,-2-12-1,-10-12 1,-6-8 0,-2-5 192,5 17 0,-1-2 0,-2-3 0,0-1 0,-2 0 0,2 9 0,-2-2 0,0 1 0,-2-1 0,0 0 0,-1 0 0,-4-5 0,0-1 0,-2 0 0,0 1 0,0 0 0,-1 0 0,4 6 0,0 0 0,-1 0 0,1 1 0,-1 1 0,-1 0 0,-3-7 0,-1 0 0,0 2 0,0 1 0,0 4 0,-2-2 0,1 3 0,-1 4 0,0 4 0,-3 3 0,-2 4 0,1 7 0,-5-4 0,0 14 327,-15 34 1,26 14 0,3 8-165,-6 20 1,1 12 0,14-11 0,3 7 0,0 4 0,1 2-91,3-9 1,1 1 0,0 3 0,0 1 0,2 3 0,0-1 0,2 0 0,0 1 0,1 2 0,1 1 0,0 1 0,1 0 0,2 1-74,-1-2 0,2 2 0,1 0 0,0 2 0,1-1 0,1 1 0,0-1 0,1 0 0,1-2 0,0 1 0,1-1 0,0 0 0,1 0 0,1-1 0,0 1 0,0 0 0,0-2 0,2 1 0,-1 0 0,2 0 0,0-1 0,-1 0 0,1-1 0,-1-1 0,2 3 0,0-1 0,0 0 0,0-2 0,0 0 0,0-2 0,1-1 0,3 13 0,0-1 0,0-2 0,-1-3 0,0-2 245,-3 3 1,-2-1 0,1-3 0,-1-7 81,3-2 1,1-6 0,-5-14-65,-7-18 1,0-64 0,-2-35-264,-2 29 0,0-4 0,-3-3 0,-1 0 0,-3-10 0,-3-2 0,-1-1 0,-2-2-66,0 7 1,-2-2-1,-1 0 1,0-1 0,-1 2-1,1 3 1,1 1 0,-2 1-1,0-1 1,1 3 65,-1 1 0,0 2 0,-1 0 0,0 2 0,1 3 0,-7-18 0,0 4 0,1 5 0,-7-8 0,3 8 27,14 18 0,-2 17 1,-14 43-28,13 37 0,5-11 0,1 7 0,-5 15 0,2 5 0,7-15 0,1 1 0,0 2 163,-1 7 1,1 2 0,2-1 0,0-4 0,3-1 0,0 0 32,0-4 1,2 0-1,0-2 1,1 11 0,0-4 130,1-8 1,3-6 0,10 16 163,11-25 1,-3-20-73,2-14 72,-6-4 1,8-13-165,-7-17 1,4-2 0,4-6-132,6-19 1,2-9-1,-5 6 1,2-4 0,0-5-307,-2 6 1,1-2 0,0-2 0,-2-2-1,-6 11 1,-1 0 0,-1-1 0,0-1-1,-2 0 0,0-3 1,-2 0 0,0 0 0,-2-1-1,-1 3 1,2-9 0,-2 1 0,-2 2-1,-3 0-21,-4 8 0,-3 1 0,-1 3 0,0 1 0,0-2 0,0 4 0,-3 3 458,-2-4 1,-1 7 0,-9-11-230,-15 41 1,-1 17-99,-19 27 0,18 12 0,2 13 0,1-1 0,0 8 0,2 3 0,5-5 0,1 2 0,2 3 0,1 2-99,2-4 1,0 3 0,2 2-1,0 0 1,1 0 0,0 3-1,2 0 1,1 0 0,0 1-1,1 1 0,2 0 1,0 1 0,1-1-1,2 1 1,-1-1 0,0-3-1,0-1 1,2 0 0,-1 0-1,1-2-11,1-1 1,1-2 0,0 1 0,0-2-1,1-2 1,1 7 0,-1-3 0,1-1-1,0-2-158,0 5 1,1-3-1,1-4 268,4 6 0,4-9 983,10-8-492,1-74 1,-3-37-307,-11 7 1,-3-9-1,-2 12 1,-1-4-1,0-1-185,0 5 0,-1-2 0,0-2 0,0-1 0,0-7 0,-1-3 0,-1 0 0,0-3-99,2 10 1,-1-1 0,0-1-1,0 0 1,-1-2 0,1-3-1,-1 0 1,1-2 0,-1 0-1,0-1 9,0 7 1,0 0-1,0-1 1,0-1 0,0 2-1,0 0 1,0-6 0,0 1-1,0-1 1,0 2-1,0 0-107,0 0 0,0 1 1,0 1-1,0 1 0,0 2 442,1-1 1,-1 1 0,0 5 0,-1 5 81,-2-23 1,-1 35 0,3 70-202,-1 11 0,1 15 0,-1 4 0,2 3 0,-1 6 0,1 3 0,0 3-126,-1-14 0,1 2 0,-1 2 0,1 1 0,1 0 0,0 1 0,0 3 0,1 2 0,0 0 0,1 1 0,0-1 0,0 1-76,0-8 0,0 1 1,0 0-1,1 0 0,-1 1 1,1-2-1,0 2 1,2 6-1,-1 0 0,1 1 1,0-1-1,0 0 0,1-1-6,-1-2 0,0 1 0,0-1 0,1-1 0,0 0 0,-1-1 0,1-4 0,-1-1 0,0 1 0,1-2 0,-1-1 0,-1-1-28,0 4 1,-1-2 0,-1-1 0,1-2-1,-1-1 1,3 5 0,-2 0 0,1-5-1,0-3-382,3 23 0,-2-9 448,-2-18 0,1-6 1027,7-3-492,-4-34 1,9-15-1,2-7 1,18 1-218,16-1 1,7 1 216,12-1 1,-2 3-247,-29 7 1,0 0 0,7-2 0,0-1-1,4 2 1,2-2 0,2-2 0,2-1-1,3-3 1,-1-1 0,-6-1 0,-1 0-1,0 2 1,-4-1 0,-10 2 0,-4 0 60,13-1-306,-15 6 0,-46 26 0,-29 23 0,9-11 0,-3 3 0,-9 9 0,-3 1 0,-7 1 0,-1-1 0,0-1 0,0-2-215,-1-2 1,-2-4 0,1 0 0,-3-5 214,-3-2 0,-2-5 0,1-6 0,0-3 0,0-7 0,-1-3 0,-3 0 0,0-3 0,1 0 0,1 0 0,4 0 0,1 0 0,11 0 0,1 0 0,11 1 0,3-2 0,-14-5 0,41-2 0,29-8 0,28-3 0,15 0 0,-21 4 0,3 0 0,4 2 0,4-1 0,10-5 0,4-1 0,-19 8 0,1 1 0,2 0-108,6-1 1,1-2-1,0 2 1,0 2-1,0 1 1,-1 1 107,2-2 0,-1 0 0,-1 1 0,14-2 0,-4 2 0,-10-1 0,-3 1-43,-9 3 0,-4 3 43,10-4 0,-28 7 0,-29 0 0,-28 0 0,-18 0 0,15 0 0,-4 0 0,-9 0 0,-4 0 0,-12 0 0,-3 0 0,16 0 0,-1 0 0,-2 0-164,-8 0 0,-3 0 0,0 0 0,-1 0 0,0 0 0,-2 0 21,-2 0 0,-2 0 0,3 0 0,8 0 1,2 0-1,3 0 143,-14 0 0,4 0 491,12 1 1,7-2-126,4-6-282,33 6-84,53-6 0,4 7 0,23 0 0,-27-1 0,2 1 0,6-2 0,3-1 0,13 2 0,4 0 0,-19 0 0,1-1 0,2 1 0,7 0 0,2 0 0,1 1-19,7-1 1,1 2 0,1-1 0,-1 0 0,-1 0 0,1 0 18,1 0 0,-1 0 0,-1 0 0,-7 0 0,-1 0 0,-1 0 0,-6 0 0,-1 0 0,-3 0 0,13 0 0,-3 0 0,-11 0 0,-4 0 0,-5 0 0,-4 0 0,15 0 0,-11-6 0,-44-3 0,-5 1 0,-36 4 0,-5 2 0,-19 2 0,13 0 0,-6 0 0,9 0 0,-3 0 0,-2 0 0,-12 0 0,-4 0 0,-3 0-10,11 0 1,-4 0 0,0 0-1,2 0 1,8 0 0,1 0 0,1 0-1,1 0 10,-11 0 0,2 0 0,4 0 0,-10 0 0,10 0 0,10 0 0,52 0 0,36 0 0,17 0 0,3 0 0,1 0 0,14 0 0,-29 0 0,2 0 0,4 0 0,3 0 0,5 0 0,2 0 0,2 0 0,2 0-175,4 0 1,1 0 0,0 0-1,1 0 175,1 0 0,0 0 0,-5 0 0,-2 0 0,-4 0 0,-2 0 0,2 0 0,-2 0 0,-1 0 0,-1 0 0,-2 0 0,-2 0 491,-5 0 1,-1 0 491,21 6-852,-24 2-131,-39 1 0,-6-3 0,-37-6 0,-14 0 0,-14 0 0,20-1 0,-1 2 0,-4 3 0,-1 2 0,-7-3 0,-3 3 0,-3 5 0,-2 1-12,18-6 1,0 1 0,-1-1 0,-15 4 0,1 1 11,-1 1 0,3 0 0,8-1 0,3 1 0,8 0 0,3-1 0,-22 4 0,29 4 0,20-2 0,8 5 0,14-7 0,8-4 0,8-6 0,6 2 418,5-3 1,0-1-419,10 7 0,16 1 0,-20-2 0,3 2 0,5-1 0,2 0 0,5 3 0,1-1 0,0-1 0,-1 0 0,-2-1 0,0-1 0,-2-3 0,-2 0 0,-5 1 0,-1 0 0,-2-4 0,0-1 0,0 0 0,0 1 0,30-1 0,-8-2 0,-13 0 0,-35 0 0,-60 0 0,-3 0 0,2 0 0,-5 0 0,2 0 0,-1 0 0,-2 0 0,-2 0 0,-7 0 0,-2 0-246,-7 0 0,0 0 0,0 0 0,0 0 244,19 0 0,-2 0 0,2 0 1,-20 0-1,2 0 2,3 0 0,2 0 0,11 0 0,4 0 0,9 0 0,3 0 0,-11 0 0,34 0 0,15 0 0,25 0 0,3 0 0,-2 0 0,-3 0 0,2 0 491,8 0 1,1 0-487,13 0 0,1 0-5,14 0 0,7 0 0,2 0 0,-1 0 0,-3 0 0,-13 0 0,-2 0 0,-8 0 0,-6 0 0,-10 0 0,-2 0 0,-11 0 0,-2-14 0,-7 5 0,-7-12 0,0 6 0,0-5 0,0-5 0,0-4 0,0-5 0,0-12 0,0-17 0,1 26 0,1-1 0,2-10 0,2-1 0,4-7 0,2-2 0,8-10 0,-1-4 0,-7 15 0,-1-3 0,-2-2-164,0-7 0,-1-3 0,-1 1 0,1-2 0,0 1 0,-3-1 0,-1 3 0,-2 0 0,2 3 0,0 8 0,0 3 0,1 4 120,1-10 0,2 8 44,6-17 0,1 42 0,0 38 0,1 49 0,-6-10 0,0 5 0,-2 9 0,1 2 0,-1-15 0,0 1 0,0 1 0,1 4 0,0 1 0,0 0-164,4 5 0,0 0 0,0 1 0,-1 2 0,0 0 0,1 1 41,1 2 0,1 1 0,-1 0 1,0-5-1,0-1 0,-1-1 123,-3-1 0,0-3 0,-1 0 0,4 18 0,-2-5-203,-6-15 0,0-4 203,1 20 0,-6-59 491,0-27 1,0-7-74,0-18 0,0 9-418,0-3 0,0-18 0,0-10 0,0 20 0,0-2 0,1-7 0,-2-4 0,-7-14 0,-5-5 0,3 15 0,-1-2 0,-2-3 0,0 11 0,-1 0 0,-2-1 0,0-1-123,-3-8 0,0-1 0,-1-1 0,0 0 0,1 3 0,0-1 0,0 0 0,-1 1 109,0-1 1,0 1 0,1 0 0,1 2 0,-1-9 0,1 3-1,0 1 14,3 10 0,0 2 0,1 3 212,0-10 1,1 12-213,-1 11 0,7 45 0,6 24 0,2 14 0,-3 16 0,4 7 0,8-12 0,4 3 0,2 2 0,1-7 0,0 4 0,2 0 0,1-1 0,2 3 0,1-1 0,1 1 0,2 0-123,4 4 0,3-2 0,-1 2 0,-1-2 0,-5-3 0,-3-1 0,0-1 0,-2 0-74,2 12 0,-2-2 1,-2-3-1,2 10 0,-4-9 42,-2 7 1138,-7-43-656,-8-44 1,-13-26 0,-6-15-231,-1 3 1,-3-5-1,-2-3 1,0 6 0,-2-2-1,-3-2 1,-1-2-188,-1-1 1,-2-1-1,0-2 1,-2-2 0,4 0-1,4 8 1,2-1 0,-1-1-1,2-1 1,0 0-1,1 0 8,0-4 0,0 0 0,1-1 0,1-1 0,1 1 0,0-1 0,0-2 0,1 0 0,0 0 0,1-2 0,1 2 0,0-1 0,0-1 0,2 0 0,0-1 0,-1 1 0,3 0 0,-2 2 0,2 4 0,1 0 0,-1 0 0,2 1 0,-1 1 0,2 0-28,-1-8 1,1 0 0,1 1 0,0 1-1,0 2 1,-1-4 0,0 1 0,0 4-1,2 1-64,0-3 0,2 3 0,-1 5 174,-2-9 0,-1 10 491,-3 2 1,4 78-270,1 52 1,6-26 0,3 7-1,-1 4-222,0-1 0,0 5 0,-1 1 0,1 1 0,1 6 0,-1 1 0,1 2 0,-1 1-99,1-7 1,-1 1 0,1 1-1,0 1 1,1-1 0,2 3-1,0 1 1,2 0 0,-1 1-1,1-1 17,-1-9 0,0-1 0,1 1 0,0-1 0,0 1 0,1 0 0,0 0 0,1 0 0,0 0 0,1 1 0,-1-1 0,2 0-8,-2-2 1,1 0-1,0-1 1,0 0 0,0 0-1,1-2 1,-1 8 0,2-2-1,-1-1 1,0-1-1,0-1 12,0 8 0,-1-1 0,1-2 1,-1-3-1,1 7 0,0-5 1,-2-3 568,-1 6 1,-2-8-1,2 9 1,-1-96-165,0-42 1,-2 14 0,-1-5-179,-2 10 1,0-3-1,0-1 1,0-7 0,0-2-1,0-2-290,0-4 1,0-3-1,0-2 1,-1 16-1,0-2 1,1 0-1,-1-1 19,-1-2 1,-1 0-1,1-1 1,-1-1 0,0-3-1,-1-1 1,-1 0-1,1-1 122,-3-2 0,0-1 0,-1 1 0,0 0 0,3 6 0,-1 1 0,1 0 0,1 2 0,0 1 0,0 0 0,1 2 0,0 3 0,-1-8 0,1 3 0,2 10-43,1-12 0,4 97 0,3 28 43,0 3 0,0 9 0,3 4 0,-2-13 0,0 2 0,2 2 0,1 1 0,-1-13 0,1 2 0,2 0 0,-1 1 0,0-1 0,0 1 0,-1-1 0,0 1 0,0-1 0,0 1 109,0-1 0,0 1 0,-1-1 0,1-1 1,-1 0-1,3 8 0,-2 0 0,1-2 1,-1-1-15,-2-5 1,-1-2-1,1-1 1,-1-1-1,3 6 1,0-1 0,-1-2-96,0 19 0,-1-7 0,0-15 0,2-8 0,3-9 491,-6-26 1,-2-36-1,-6-5 1,0-7-264,0 4 0,0-16-228,0-4 0,0-13 245,0 26 1,0-2 0,0 2 0,0-2-1,0-4 1,0 1 0,0 2 0,0 0 139,0 4 0,0 1-385,0-26 0,6 35 0,-2 29 0,7 29 0,-1 38 0,-4-29 0,1 1 0,0 2 0,0 1 0,-2 2 0,0 2 0,0-1 0,0 1 0,-1 3 0,2 1 0,0-2 0,2 0 0,-1-1 0,0 0 0,1-1 0,-2-1 0,4 25 0,0-13 0,-7-21 0,-3-16 0,-8-13 0,-7-7 0,3 10 0,2 9 0,4 10 0,6 14 0,13 28 0,0-29 0,3 3 0,6 8 0,5 2 0,11 5 0,2 1 0,-3-5 0,-2-1 0,-4-6 0,-4-1 0,-5-13 0,-2-3 0,1 3 0,-13-35 0,-21-35 0,-4-1 0,-17-12 0,-5-8 0,17 24 0,1-4 0,1-9 0,1-3 0,-3-8 0,1-4 0,6 14 0,0-2 0,1-1-164,-1-6 0,0-1 0,1-2 0,-1-8 0,-1-1 0,2-2 41,5 14 0,1-2 0,-1 0 0,2-1 0,-2 2 0,1-1 0,0 0 0,0 1 97,2-2 0,-1 0 1,1-1-1,1 2 0,0-13 1,0 2-1,1 2 26,2 7 0,0 2 0,1 3 0,0-7 0,0 7 0,1-9 0,0 39 0,0 39 0,0 33 0,0-11 0,0 3 0,0 3 0,0 2 0,0 8 0,0 1 0,1 3 0,0 2-197,1 2 0,1 3 1,-1-14-1,1 2 0,2 1 165,0 5 0,1 1 1,2 2-1,-1 5 1,1 1-1,1 2 33,-1-12 1,1 1-1,0 0 1,-1 0-1,0 16 1,-1-1 0,0-1-2,0-3 0,0-1 0,-1-2 0,-1-10 0,0-1 0,-1-3 0,-1 9 0,-1-6 0,-4 9 0,-3-43 0,-9-46 0,-4-7 0,-10-21 0,7 15 0,-1-4 0,-1-7 0,-2-4 0,5 7 0,-1-4 0,0-2-141,-3-7 1,0-1-1,-1-4 1,1 4-1,-1-2 1,-1-3-1,0-1 51,2 6 1,-2-2-1,1-1 1,-1-1 0,1-1-1,2 7 1,0-1 0,1-2-1,-1 1 1,-1-1-1,0 0 0,0-4 1,-2-2-1,0 0 1,1 0 0,1 1-1,0 2 1,0-5 0,0 2-1,1 0 1,1 2-1,1 1-51,-2-5 1,3 2-1,0 1 1,0 2-1,-1-7 1,1 3-1,2 5-267,0-8 0,2 7 899,7 13 1,-2 14-261,-3 29 1,13 47-232,-1 1 0,-1 7 0,2 19 0,0 7 0,1-12 0,0 4 0,0 2 0,2-8 0,-2 2 0,3 1 0,-1 2-110,2 5 1,-1 2 0,2 1 0,2 1-1,0-12 1,1 1 0,0 1 0,2-1-1,1 1 0,1 0 1,3 1 0,0 1 0,0-1-1,0-2 1,2 10 0,-1-1 0,1-2-1,-1-1-30,-2-7 1,-1-1 0,1-3 0,-2-3 335,1 2 1,1-4-1,-4-5 1,-3-1 0,1-18 294,-4-28 1,-2-31-384,-2-27 1,-5 15 0,-1-4-109,0-12 0,-2-3 0,-3 9 0,-3-2 0,2-3 77,-3-10 0,1-3 0,-1-2 1,2 12-1,-1-2 0,0-1 0,0-1-77,2 9 0,-1-2 0,1 0 0,-1 0 0,1-2 0,-2-1 0,2-1 0,-1-1 0,0 0 0,0 1 0,-1-5 0,1 0 0,-1 0 0,1-1 0,-1 3 0,2 5 0,1 1 0,-1-1 0,1 3 0,0 0 0,-2-7 0,0 1 0,2 2 0,0 3 0,-1-5 0,1 4 0,1 9 0,-11-16 0,15 89 0,4 33 0,4 18 0,-2-7 0,0 7 0,0 2 0,0-11 0,0 2 0,0 1 0,1 3-28,0-6 1,-1 2 0,1 2 0,-1-1 0,3 0 0,1-1 0,0-1 0,2 0 0,0 0 0,-1-1 27,3 0 0,-1-1 0,1 1 0,0-3 0,1 1 0,1 9 0,1-2 0,0 0 0,0-2 0,-1-5 0,-1 0 0,1-2 0,0-2 0,1 8 0,0-3 0,-2-5 0,2 8 0,-2-8 0,4 8 0,-13-57 491,0-29 1,-8 2-1,-7-2 1,-6 3 72,-7 2-564,-1 6 0,-5 1 983,0 7 0,6 0 0,1 0-492,24-7 1,55 6-463,-7-1 1,6 0 0,16 0 0,4 1-30,-18 1 0,1 0 0,-1 0 0,1 0 0,-1 0 0,1 0-104,1 0 0,0 0 0,-1 0 0,15 0 0,-3 0 104,-13 0 0,-5 0 0,22 7 0,-35 1 0,-35 0 0,-29-1 0,-27-7 0,17 0 0,-4 0 0,-8 0 0,-5 0 0,-12 0 0,-3 0 0,18-2 0,0-1 0,-3 1-164,-5 0 0,-2-1 0,-1-1 0,3-4 0,-1-3 0,0 1 75,0-1 1,1 0 0,1-1 0,4-1 0,3 1 0,1 0 88,-15-4 0,4 3 240,12 6 1,6-2-241,-4-17 0,27 10 0,34-5 0,12 6 0,17 7 0,-3 8 0,15-4 0,0-2 0,20 2 0,-29 3 0,3 2 0,7-1 0,3 0 0,9 0 0,4 0 0,-17 0 0,1 0 0,3 0 9,5 0 1,1 0 0,0 0-1,-2 0 1,-1 0 0,1 0-10,-2 0 0,-1 0 0,-1 0 0,14 0 0,-4 0 0,-11 0 0,-6 0 0,15 0 0,-38 0 0,-35 0 0,-23 0 0,-12 0 0,-20-1 0,22-2 0,-4 0 0,-14-3 0,-4-4 0,12 2 0,-5-1 0,-1-3 0,-11-4 0,-4-3 0,-1-2-123,10 3 0,-1-1 0,-1 0 0,0-3 0,0 0 0,-1-1 0,1-1 0,-1-1 0,0-1 0,0-1 0,1 1 0,2-2 0,8 4 0,2-1 0,2 0 0,2 0-68,-6-6 0,3 0 0,5 1 0,-8-7 0,8 0 518,15 6 1,6-1 0,-3-19-47,19 12-281,7 17 0,3-4 0,0 10 0,0-9 0,0-8 0,0-11 0,0-10 0,1-2 0,-1-7 0,-1-7 0,0 16 0,-1-6 0,-1-3 0,1-3 0,-1-2 0,0-2-55,0 4 0,0-2 1,0-1-1,-1-3 0,1-1 1,0 0-1,0-2 1,0 1-1,2 10 0,-1-2 1,0 1-1,1-1 1,-1-1-1,1 0 0,0-1 1,0 0-1,-1-1 0,1 0 10,0 1 0,-1-1 0,0-1 1,0 0-1,0 0 0,1-1 1,-1 0-1,1 0 0,0-1 1,1 2-1,0-1 0,0 0 1,0 0-1,2-1 0,-1 0 1,1 1-1,-1 0 0,1-1 1,1 0-1,0 1 0,-1-1 0,1 0 0,0 1 0,0-2 0,0 1 1,0 0-1,1 0 0,0 0 1,0 0-1,1 0 0,-1 0 1,1 0-1,0 1 0,1-1 1,-1 1-1,1-1 0,1 1 1,0 0-1,-1 0 0,2 0 1,-1 0-1,0 1 0,2-1 0,-1 0-2,1 3 0,-1-1 0,1 0 0,1 1 0,0-1 1,-1 0-1,2 1 0,-2 1 0,1 0 0,1-1 1,-1 3-1,1-4 0,0 2 0,-1-1 0,1 1 1,0 0-1,0 1 0,0 0 0,1 0 0,-1 1 0,1 0-15,1-3 1,0-1-1,0 1 1,0 0-1,2 0 1,-2 1-1,1 2 1,-1-1 0,1 2-1,2-10 1,-1 2-1,0 0 1,1 2-1,0 1 1,0 1-1,1 3-37,2-3 1,0 3 0,0 2-1,1 0 1,0 3 0,-1 2-1,5-15 1,-1 4 0,0 3-1,0 7-229,0 5 0,-1 6 0,1 5 0,3-1 0,-1 10 0,4 10 0,-10 48 0,-6 21 0,-3 12 205,-2-1 0,0 7 0,1 6 0,-1-5 0,1 5 0,0 5 0,1 3 0,0 1 65,-2-17 0,0 1 0,0 1 0,0 3 0,1 0 1,-1 1-1,2 1 0,-2 1 0,2-2 0,0 1 0,-1 1 1,1 0-1,0 2 0,1 0 0,-1 0 0,1 1 0,0 0 55,0-1 0,1 0 0,0 1 0,0 0 0,0 2 0,1-1 1,-1 0-1,0 0 0,1 0 0,-1 0 0,0-1 0,1 1 0,-2 0 1,2-1-1,-1 1 0,0-1 0,0 0 0,0 1 0,0-1 0,0 0 3,-1-1 0,0-1 0,0 1 0,0 0 0,-1-1 0,1 0 0,0 1 0,-1-2 0,0 0 0,0-1 0,0 2 0,0 0 0,0 0 0,1-1 0,-2-1 0,1 0 0,-1-1 0,-1 1 0,0-2 0,0 5 0,-1 0 0,-1-1 0,0 0 0,0-1 0,-1 0 0,0-1 0,0 0 0,1 4 0,-1-1 0,1 0 0,-1-1 0,0-1 0,-2-1 0,1 0 89,-1 5 0,-1-2 1,0 0-1,-1-1 0,0-2 1,0-1-1,0 3 0,1-1 1,-1-2-1,1-1 1,-2-3-61,1 3 0,-1-3 0,0-3 0,-1-3-29,0 1 0,-1-4 0,-1-6 0,-2-5 0,-4-12 0,-16-22 0,1-55 0,10 0 0,-1-10 0,2 8 0,-2-8 0,0-2 0,-2-4 0,1 0 0,-1-3 0,-1-2 0,1-2 0,-1-1 0,2 6 0,-1-3 0,0 0 0,0-1 0,0-1 0,0 1 68,0 3 0,1 0 0,0-1 0,0 0 0,0-1 1,0 2-1,1 0 0,-1-8 0,0 1 0,1 1 0,-1 0 1,2 1-1,-1 0-68,3 5 0,-2 0 0,3 1 0,-1 1 0,0 2 0,1 2 140,-2-11 0,1 2 1,1 4-1,0 9 1,-1-17-1,4 33 1,2 69 22,6 10 1,-1 12 0,0-2 0,0 9 0,-1 4 0,2 3-83,-2 2 1,1 3 0,0 3 0,-1 3 0,2 0 0,0-12 0,1 1 0,0 1 0,0 1 0,1 3 0,-1 0 0,1 1-137,1-7 0,-1 2 1,1 1-1,0 1 0,1 1 1,-2 0-1,2 0 1,1-1-1,-2 1 0,2-1 1,-1 0-1,1 1 1,-1-1-1,1 1 0,0-1 1,1 0-1,0 0 0,1 0 45,0-1 1,1 1-1,1-1 1,0 0 0,0 0-1,1 0 1,-2-1-1,1-1 1,-1 0 0,1 2-1,-2 0 1,1-1 0,0 0-1,-2 0 1,2-2-1,-1 0 1,0 1 9,1 6 0,0 0 0,0-1 0,-1 0 0,2-1 0,-3-1 0,1-2 0,-1 1 0,0 0 0,0-3 0,-1 0 0,0-2 0,-1-1-110,0 4 1,-1-2 0,0-1 0,-1-1-1,0-3 1,1 4 0,0-1 0,-1-4-1,-1-3 98,-1 3 1,0-4-1,0-6 1,0 1 0,0-14 994,0-26-492,-13-15 1,-8-14 491,-13 11-824,0 2 824,5 7 0,1 7 0,11 7 0,17-4-656,42 3 1,-5-12 0,6-2-132,17 1 1,6 0-1,-12 0 1,1 0 0,4 1-34,7 1 1,3-1 0,-2 1 0,-4 0 0,-2 0 0,-1 1 163,-7 0 1,-1 0 0,-3 1-171,12-1 0,-9-1-157,-7-2 0,-40 0 0,-48 0 0,-20 0 0,26 0 0,-2 0 0,-6 1 0,-2-2 0,-10-1 0,-3-1 0,9-3 0,-2 0 0,-2-2 0,3-1 0,-2-2 0,-1-2 0,-2-1-123,-8-4 0,-3-2 0,-1-3 0,1 2 0,0 0 0,0 0 0,0-1 0,0 1 0,-2-2 0,0-1 0,1 2 0,2-1 0,11 6 0,1 0 0,2 0 0,2 0-205,-5-1 0,2-1 0,5 4 201,-7 0 0,10 3 127,11-8 0,44 18 0,30-2 0,19 1 0,-21 3 0,3 0 0,16 7 0,3 3 0,12 3 0,3 3 0,-19-2 0,2 3 0,1 0-164,6 4 0,0 2 0,1 1 0,3 2 0,0 2 0,0 0 31,-15-6 1,1 0 0,0 0 0,-2-1 0,14 3 0,0-2 0,-1-1 132,-11-3 0,-1-1 0,-2-3 0,15 1 0,-6-4 327,-19-5 1,-4-8 0,22-40-83,-35 10 1,-5-8 0,-2-22 0,-5-8-136,-4 10 1,-4-4 0,-1-5 0,-2 12-1,-2-4 1,0-3 0,-2-2 0,-1-1-182,-1-2 1,-2-2 0,-1-2 0,0-2-1,-2 0 1,0-2 0,0 13 0,1 0 0,-1-1-1,-1-1 1,0 0 0,-2-2 0,1 0-1,-2 0 21,0 6 1,-1-1 0,-1-2 0,-1 2 0,0-2 0,-1 0-1,0-1 1,1 0 0,0 0 0,1-1 0,0-2 0,0 0 0,1-1-1,0 0 1,-1-1 0,2 0 0,-2 0 0,1 0 0,0-1-1,1 0 5,-1 4 0,0-1 0,0 0 1,1 0-1,-1 0 0,1-1 1,-1 0-1,1 0 0,1 1 1,0-1-1,1 0 0,0 0 1,1 1-1,1-1 0,0 0 1,0 0-1,1 1 0,0-2 1,0 2-1,1-1 0,1 0 0,-1 0-5,0 1 1,2 0 0,-1-1 0,1 0 0,-1 1 0,2-1-1,0 1 1,0 0 0,0 1 0,0 0 0,1 1 0,-1-8 0,1 0-1,0 1 1,0 0 0,0 1 0,1 0 0,1 2 0,0-1-1,1 1-21,1-3 1,0 1 0,2 0 0,-1 0-1,1 2 1,1 1 0,0 1 0,1 2 0,0-8-1,0 1 1,1 1 0,1 4 0,1 1-1,2 4-175,4-10 0,1 4 0,1 4 0,1 6 0,-2-4 0,0 6 0,6 19 0,29 23 49,-29 41 0,-2 18 1,1 12-1,-3 13 0,1 6 107,-4-13 1,-2 5-1,2 3 1,-1 2 0,1 0-1,0-3 1,1 3 0,-1-1-1,1 4 1,0 0-1,1 0 28,-3-9 1,0 0-1,2 2 1,-2 0-1,2 1 1,-1 0-1,1 0 1,1 1 0,0 1-1,1 0 1,-1 1-1,1 0 1,1 0-1,-1 1 1,2-1-1,-1 2 7,0-4 0,0-1 1,1 1-1,1 0 0,-1 0 1,0 1-1,2 0 1,-2-1-1,1 1 0,1 0 1,-1 1-1,0-1 1,0 1-1,1 0 0,0-1 1,0 1-1,1 0 0,0 0 33,-2-7 0,1 1 1,1-1-1,1 0 0,-2 1 1,1 0-1,0-1 1,-1 0-1,0-1 0,-1 1 1,0 3-1,-1 0 0,1 0 1,-1-1-1,-1 1 1,0-1-1,0-1 0,0 0 1,-2-1 21,1 3 0,1-1 0,-3 0 0,2 0 0,-2-2 0,0 0 0,-1-2 0,-1 0 0,2 7 0,-2-1 0,0-1 0,-2-2 0,1-3 0,-2-1 196,1 11 0,-1-4 1,-1-2-1,-2-7-196,0-2 0,-1-4 0,-1-13 0,3-3 0,-7-106 0,0 3 0,0-11 0,-1 23 0,0-3 0,-1-3 0,1-2 0,-1 0 0,-1-1 0,1-3 0,-2 0 0,0-1 0,-1-2 0,-1 0 0,-2-1 0,0-1 0,0 1-82,-1 10 0,0-2 0,0 1 0,-1 0 0,-1-1 0,1 1 0,-1-1 0,0 0 0,0 0 0,-1-1 0,1 1 0,0 0 11,-1-3 0,2 0 0,-1-1 1,1 1-1,-2 0 0,-1 0 0,-2-1 1,-1 1-1,-1 0 0,0 0 1,0 0-1,-1 1 71,0 0 0,0-1 0,0 0 0,-1 2 0,0 0 0,0 2 0,-2-6 0,-2 0 0,1 1 0,0 3 0,1 2 245,-3-3 1,0 2 0,1 3 0,2 2-117,-1-4 0,3 3 1,0 13-1,-8 7 198,22 76 1,4 17 0,0 13-206,1-6 1,0 6 0,0 4 0,1-15 0,0 3 0,-1 2 0,2 2 0,-1 1-48,1-2 1,-1 1-1,1 3 1,1-1 0,0 2-1,1 0 1,0-6-1,1 2 1,1-1 0,0 2-1,1-1 1,0 1 0,1-1-152,1 2 0,1 1 1,0-1-1,1 1 0,0-1 1,0 1-1,-1-2 1,2 8-1,0-1 0,0 1 1,0-2-1,-1 0 0,0 0 67,-1-3 1,0-1-1,1 0 1,-2-1 0,0-1-1,-1-2 1,1 3 0,-1-1-1,0-1 1,-2-2-1,-1-2 9,-1 4 0,-4-3 0,1-1 0,-1-4 0,0 4 0,-1-4 0,-2-6 491,-2-5 1,-4-7-1,-15 8 1,-20-75-165,11-29 1,12 8 0,3-8-321,9 10 0,2-4 1,-1-2-1,-4-13 0,-2-3 1,0-2-28,1 8 1,0-3 0,-1-1 0,0 1 0,1-3 0,-1-1 0,1-1 0,-1 0 19,3 12 0,0-1 0,1 0 0,-1 0 0,1 0 0,0 1 0,0-1 0,0 0 0,0 1 0,1-1 0,1 1 0,0 0 0,1-1 0,-1 1 0,1 2 0,-1-7 0,1 0 0,0 2 0,0 2 0,0-13 0,1 3 0,0 3 81,0 13 0,1 3 1,0 8-1,-5-8 1,2 66-82,1 48 0,-1-6 0,-1 6 0,2-13 0,0 2 0,1 3 0,0 15 0,0 3 0,1 5 109,1-12 0,0 2 0,1 2 0,0 0 1,0-9-1,1 1 0,1 0 0,-1 1 1,1 2-97,1 4 1,0 3-1,0 0 1,0 1 0,0-3-1,0-2 1,0-1 0,0-2-1,0 1 1,0-1-14,0-3 0,0 0 0,0 0 0,0-2 0,0-2 0,0 5 0,0-1 0,0-4 0,0-2 0,0 4 0,0-4 0,0-9 0,0 3 0,0-84 0,0-30 0,0 0 0,0-9 0,0-5 0,0 17 0,0-2 0,0-3 0,0-1 0,0 0 0,0-3 0,0-2 0,0 0 0,0 0 0,0-2-82,0 9 0,0-1 0,1-1 0,-1-1 0,0 1 0,-1 1 0,0 1 0,-1-1 0,0 2 0,-1-1 0,1 1 0,-1-1 62,0-1 1,0 1 0,0-1 0,0 0 0,0 1 0,-1 3 0,0-3 0,1 1-1,-1 1 1,0 2 0,0 2 19,-1-3 0,0 2 0,1 3 0,-1 4 0,-2-32 0,-3 29 0,2 50 0,1 74 0,5-14 0,-1 9 0,1-2 0,2 8 0,0 5 0,0 4 0,-1-12 0,0 1 0,-1 4 0,2 1 0,-1 0 0,1 2 0,1-8 0,-1 2 0,3 0 0,-2 1 0,1 1 0,0 0 0,0 2-66,0-3 0,0 3 1,1 0-1,-1 0 1,0 1-1,1 0 1,-1-1-1,1-2 1,1 5-1,0-1 1,0 0-1,0 0 1,1-2-1,-1 1 0,1-1 7,-2-5 1,2 0-1,-1 0 1,1-1 0,-2-1-1,2 0 1,-1-1-1,-1 3 1,1 0 0,0-1-1,-1-1 1,0-1 0,0-1 58,0 4 0,-1 0 0,-1-2 0,1-2 0,0-2 0,0 2 0,0-2 0,1-3 0,0-2 0,1 4 0,0-4 0,2-5 0,0 3 0,2-16 0,0-29 327,-2-42 1,-3-4 0,2-7-132,-1-19 1,1-8-1,0 11 1,-1-6 0,0-1-75,0 8 1,0-2 0,0-3 0,-1 1 0,-1-5 0,0-2 0,0 0 0,0-1-222,-1 12 1,0 0 0,0-1-1,0 0 1,-1-1 0,1-3-1,0-1 1,-1 0 0,0 0-1,0-1 9,1-3 1,-1 0-1,0-1 1,0 0 0,-1 0-1,1 10 1,0-1 0,0 0-1,-1 0 1,1 0-1,-1 0 51,1-1 1,0 1 0,-2-1 0,1 1 0,1 1 0,-1 0 0,-1-7-1,2 1 1,-2 1 0,1 1 0,-1 1 38,0-9 0,0 2 0,-1 2 0,1 1 327,-1-8 1,0 3 0,2 10 163,1 8 1,0 25-165,0 36 1,0 49 0,0 24-206,0-18 1,-1 5 0,2 5 0,0-13 0,2 3 0,0 3 0,0 3 0,0 0-199,1-2 0,0 2 1,1 2-1,0 1 0,0-1 1,1 1-1,-1-8 1,0 1-1,0 1 0,0-1 1,1 0-1,0 2 0,1-2 0,1 3 0,0 1 1,1 0-1,1 1 0,0-2 1,-2-1-1,1-1 1,0 3-1,0-1 0,-1-1 1,0-2-1,0-1 0,1 1-121,-1 2 0,0 0 1,0-3-1,-1 0 0,0-3 105,-1 2 0,0 0 0,-1-5 0,0-7 0,3 5 0,0-11 92,2-15 491,0-40 1,-10-59-296,0 25 1,0-5-1,1-1 1,1-5 0,1-2-75,0 4 1,-1-1 0,1-2 0,-1-1 0,0-4 0,0-1 0,-1-2 0,1 0-246,-1-4 0,0-2 0,0 1 0,0-1 0,0 0 0,-1 1 0,0-2 0,0 1 0,1-1 0,-1-1 0,-1 0 0,1 1 0,0 2 0,0 2 0,0 0 0,0 1 69,0 3 0,0 1 0,0 2 0,0 2 0,0-5 0,0 3 1,0 3 544,0-9 1,0 11-1,7 22 1,-5 78-296,1 8 1,-1 9-1,-1-6 1,-1 3 0,0 3-57,0 10 0,1 2 1,-2 3-1,1-12 1,-2 1-1,1 2 1,-1 0-240,1-7 1,1 2 0,-1 0-1,-1 1 1,2 0 0,-1-2-1,-1 2 1,2-2 0,-2 2-1,1-1-11,1 4 1,0 0 0,0 1 0,0-1-1,0-2 1,0 8 0,0-1 0,0-1-1,0-2 27,0-7 1,0 0 0,0-3 0,0-3 82,0 2 0,0-5 0,0-6 0,0 16 0,0-71 0,0-33 0,0 0 0,0-6 0,0-12 0,0-4 0,0 13 0,0-3 0,0-2 0,1-10 0,-1-2 0,-1-2 0,1 15 0,0-1 0,-1-1 0,0 0 91,-2-2 0,1 0 1,-1-1-1,1 1 1,0 1-1,0 0 1,0 0-1,0 1-91,-1-1 0,-2-1 0,2 3 0,0 1 0,-1-6 0,1 4 0,2 2 0,0-8 0,2 8 0,-1-10 0,0 76 0,0 35 0,-1 4 0,-1 9 0,1 10 0,-2 4 0,1-9 0,0 2 0,-1 4-48,1-9 0,0 1 0,-1 3 0,1 2 1,0-4-1,1 1 0,-1 2 0,2 1 0,-2 1 48,2-5 0,0 0 0,0 1 0,0 0 0,0 1 0,0-1 0,1 0 0,-1 0 0,0 0 0,0 0 0,1 0 0,-1 0 0,0 0 0,1 1 0,0 0 0,-1-1 0,2-1 0,-1-1 0,0 3 0,1 0 0,-1-2 0,1-1 0,0-2 0,1 5 0,0-2 0,1-3 0,1-2 0,-2 4 0,2-3 0,-1-6 0,1-7 0,0-8 0,1-10 0,-6-94 0,0 11 0,0-8 0,0 11 0,-1-3 0,-1-1 0,0-3 0,-1-1 0,-2-1 0,-1-2 0,-1 0 0,-2-1 153,-2-5 1,-2 0 0,-1 2 0,-1 11-1,-2 2 1,0 1-154,-8-17 0,-3 7 0,6 18 0,-3 9 0,-23 3 0,4 20 0,-9 23 0,21 7 0,-2 7 0,-4 8 0,-1 5 0,-9 13 0,0 5 0,12-10 0,1 2 0,-1 4 0,-4 8 0,0 4 0,1 3 122,7-10 1,1 2 0,0 1 0,0-1 0,1 0 0,0 0 0,1 0 0,0 1-100,0-1 0,-1 3 0,1-3 0,1 0 0,4-5 0,1-1 0,1 0 0,-1-2-23,-5 14 0,1-1 0,0-3 0,-6 8 0,2-7 0,9-19 0,0-5 0,-11 9 983,18-17-916,14-20 0,25-4-67,29-8 0,-10-1 0,5-2 0,13-4 0,4-2 0,-9 2 0,3-1 0,2-2-141,8-2 1,2-2-1,1-1 1,-11 2-1,0 0 1,1-2-1,0 0 18,3-2 0,1-1 0,0 0 0,-2 0 0,-3 0 0,-1 1 0,-1-1 0,-1-1 55,-4 0 0,-1-2 0,-1 1 0,-3 0 1,5-2-1,-2 2 0,-4 0 559,6-6 1,-6 2 491,11-10-358,-71 17-625,-25 13 0,-2 9 0,-6 6 0,-12 3 0,-2 4 0,-3 5 0,-1 2 0,14-4 0,-2 2 0,1-2 0,-1-1 0,1-1 0,-1 1-164,-2 0 0,-2 1 0,-1-2 0,-3-2 0,-1-1 0,-1 0 77,-3 3 1,-1 0 0,1-1 0,2-4 0,1 0 0,1-2 86,0 2 0,2 0 0,2-1 0,-18 3 0,4-1 491,13-1 1,4-1-1,12 2 1,5-2 162,1-8-654,29 6 0,46-7 0,13 0 0,-9 0 0,4 0 0,7 0 0,4 0 0,12 0 0,3 0 0,-22 1 0,1 1 0,1 1 82,5 0 1,2 0 0,-2 1-1,-3 1 1,-1 1 0,0 1-83,-1-1 0,0 0 0,-3 1 0,11 2 0,-5 0 0,-11-4 0,-5-1 0,10 3 0,-36-7 0,-50 0 0,-12 0 0,-25 0 0,28-5 0,-2-3 0,-16-3 0,-7-7 0,10-5 0,-6-6 0,-5-5 0,-2-1-71,20 9 1,-3-2 0,-2 0 0,0-3-1,-2 1 1,1 0 0,1 0 0,-1 0 0,0 1-1,0-1 1,0 0 0,-1 0 0,0 0-1,0 0-11,-4-2 0,-2-1 0,0 0 0,0 0 0,0 1 0,3 1 0,2 3 0,-6-4 0,1 1 0,1 3 0,4 2 0,5 4-246,-7 4 0,5 4 0,7 3 0,0-1 0,21 10 0,42 19 141,17 0 0,8 0 0,8 8 0,3 5 187,-10-5 0,4 2 0,0 3 0,11 9 0,2 4 0,1 2-110,-7-6 1,2 2 0,1 0 0,0 2-1,-7-5 1,0 0 0,2 1 0,-1 0-1,1 0 11,4 3 1,-1 0 0,2-1-1,0 1 1,-1-1 0,-2-2-1,0 0 1,0 0 0,-1-1-1,2 0 17,-3-1 1,1 1 0,0-1 0,-1-1 0,-1 0 0,4 1 0,0 0 0,-3-2 0,0-1 54,4 4 1,-2-3 0,-2-2-1,8 4 1,-5-8 26,7-9 983,-13-11-492,-23-15 1,-2-17-1,-10-16 1,-4-10-165,-6-14 1,0 20 0,0-3-159,2-6 0,-4-7 1,-8-4-1,-7-8 1,-3-4-260,6 20 1,0-2-1,-3-2 1,0-2 0,-3-2-1,0 1 1,-1-2 0,-1-2-1,-2-1 1,0-1-1,-1-2 32,2 10 0,1-2 0,-1 0 0,-2-2 0,2 0 1,-2-1-1,1 0 0,0 0 0,3 4 0,-1 0 0,0-1 1,0 0-1,1 0 0,-2 0 0,2-2 0,-1 2 0,2-2 3,-2-3 0,-1 0 1,2-1-1,-1 0 0,0-1 1,1 1-1,0-1 1,0 0-1,0 1 0,1-1 1,-1 1-1,2-1 1,-1 1-1,0-1 0,0 1 1,2-2-1,-1 1 0,1-1 3,2 5 0,-1 0 0,2-1 1,-1 0-1,1 0 0,0 0 0,1 0 1,0 0-1,0 0 0,0 1 0,0-4 1,1 0-1,-1 0 0,0 1 0,2-1 1,-1 1-1,1 0 0,1 0 0,0 0-10,-1-6 1,1 0-1,1 1 1,0 0-1,1 0 1,0-1-1,1 3 1,0-1 0,1 3-1,0 1 1,1 1-1,1-1 1,0 2-1,1-1 1,0 1-1,0 0-14,0-3 0,1 0 1,1 1-1,1 0 0,-1 0 1,1 2-1,-1 1 1,2-2-1,-2 1 0,1 1 1,1 1-1,0 1 0,0 3-121,0-4 0,1 1 1,0 3-1,0 2 0,1 3 111,2-14 0,0 4 0,3 9 0,0 2 1,5 23 85,7 45 0,-6 23 0,-3 18 0,0 6 0,-3-9 0,0 4 0,0 4 0,0 3 0,3 1 0,1 2 0,2 4 0,1 1 0,0 3 0,2 1 0,0 2-58,-2-9 0,0 1 0,2 3 0,0 0 0,0 1 1,1 1-1,-1 0 0,0-2 0,-1-6 0,0 1 0,0-1 1,1 2-1,-1-1 0,1 0 0,-1 0 0,1 0 0,-1 0 0,2 1 0,-2 0 0,1 0 0,1 0 0,-1 0 1,0 0-1,0 0 0,1-2 0,-2 1 0,2 3 0,0-2 1,0 2-1,0-2 0,-1 0 0,1 0 0,0-1 0,-1 0 29,0-1 0,-1-1 0,1-1 0,-1 0 0,1 0 0,-2-1 0,0-1 0,0-3 0,3 11 0,-1-2 0,0-1 0,-2-2 0,1-1 0,-2-3 29,2 14 0,-2-3 0,0-3 0,-1-5 163,0 0 1,-2-5 0,-1-15 0,-3-11 0,-5-63 0,-2-24-42,2-1 1,-1-9 0,-1-5 0,0 5 0,-1-4 0,0-4 0,-1-4 0,0-2-66,0 17 1,-1-4 0,0 0 0,1-3 0,-2 0-1,1-2 1,-1 1 0,-1-1 0,1 4 0,-1-1 0,0-1-1,0 0 1,-1 0 0,0-1 0,-1-1 0,0 0 0,0 0-105,-1 1 0,-1 0 0,0-1 0,-1 0 0,0 0 1,0-2-1,-1 1 0,1 0 0,0-1 0,1 1 1,0 4-1,0 1 0,0-1 0,1-1 0,-1 1 1,0-1-1,1 1 0,0-1 0,-1 0 0,1 0 0,0 0 2,0-1 0,0-1 0,-1 0 1,2 1-1,-1-1 0,0-1 1,1 1-1,-1 1 0,0-1 1,1 0-1,0 1 0,0 0 1,-1 0-1,1 0 0,0 1 1,0 0-1,1 0 0,-1 0 1,0 0-1,1 0 0,-1 0 0,1 0 14,0-4 1,-2 0 0,2-1-1,-1 1 1,0 1 0,1-1 0,0 0-1,0 2 1,1-1 0,-1 2-1,2-4 1,-1 1 0,0 0 0,1 1-1,0 0 1,0 0 0,1 1-1,0 1 1,-1-2 30,2-3 0,-1 0 0,0-1 0,1 2 0,1 0 0,-1 1 0,1 0 0,0 2 0,0-3 0,-1 1 0,1 2 0,1-1 0,-1 3 0,1 0 0,0 2 163,1-2 1,-1 1 0,2 2 0,-1 1 0,0 2 0,0 1-153,0-13 1,0 2 0,0 5 0,0 7-35,2-19 1,-4 36-1,-14 80 23,5 8 0,2 13 0,0 8 0,3-7 0,1 7 0,0 3 0,0 5 0,1 0 0,-1-14 0,2 1 0,-1 3 0,0 1 0,1 2 0,-1-1 0,0 1 0,1 0 0,0 4 0,1 0 0,0 0 0,0 2 0,-1-1 0,2 1 0,-1 1 0,2 0 0,-2-3 0,2-1 0,-1 1 0,1 0 0,0 1 0,0 0 0,1 0 0,-1 0 0,2 0 0,-2 0 0,2 1 0,-1 0 0,1 0 0,-1-1 0,2 1 0,-1 1 0,0-2 0,0 1 0,1 0 0,-1-1 0,1 1 0,0 0 0,0 0 0,1-1 0,0 1 0,-1-2 0,2 0 0,-2-2 0,2-1 0,-1 0 0,1-1 0,1 0 0,-1 0 0,0 0 0,1-1 0,0-1 70,0 5 0,1 0 0,0-2 0,1 2 1,-1-3-1,1 0 0,-1-1 0,0-3 0,2 7 1,-1 0-1,0-3 0,-1-2 0,1-1 1,-1-2 27,1 13 0,0-2 0,-2-4 0,1-6 393,1 23 1,0-27-465,-1-48 0,-4-56 0,-2-34-27,1 28 0,-1-4 0,0-4 0,0-3 0,0-5 0,0-2 0,0-5 0,-1-2 0,0-2-66,0 9 0,0-1 1,0-3-1,0-1 1,0-1-1,-2-1 1,0 1-1,-1 6 1,-1 0-1,1-2 1,-2 1-1,1-1 1,-2 0-1,1 0 0,-1 0 11,0 5 0,1-1 1,-1 0-1,0 0 0,-1 0 1,0-1-1,0 0 1,0 1-1,0 1 0,0-2 1,0 2-1,0 0 1,-1 0-1,0-1 0,1 1 1,-1-1-1,-1 0 0,1 1-3,-1-2 0,1 0 0,-1 0 0,-1 0 0,1 0 1,0 0-1,-1 1 0,1-1 0,0 2 0,0-5 0,-1 0 1,0 0-1,2 1 0,-2 0 0,0 0 0,1 1 0,-1 2 19,0-7 0,-1 1 0,0 1 1,0 0-1,-1 1 0,1 2 1,0 2-1,0-1 0,0 1 0,0 1 1,0 3-1,-1 1 0,0 3 284,-3-10 1,-1 2 0,1 5 0,-2 4-48,4 1 1,0 4 0,-7 20-1,-38 31-198,27 42 0,4 22 0,5-9 0,1 8 0,0 7 0,0 2 0,3-7 0,0 3 0,1 3 0,0 2 0,1 2 0,1 1 0,2-11 0,1 2 0,0 1 0,1 1 0,1 1 0,0 2 0,0 0 0,0 2-47,3-7 0,0 1 0,-1 1 0,2 2 0,0-1 1,-1 2-1,2-1 0,-1 2 0,1-1 0,0 0 1,0-4-1,1 2 0,0-1 0,0 0 0,1 1 1,-1 0-1,1 0 0,-1 1 0,1-1 0,1 1 0,-1 0 2,1 2 0,-1 2 0,1-2 1,0 2-1,0 0 0,1-1 1,-1 1-1,1 0 0,-1-1 1,1 1-1,0 0 0,-1-1 1,2 0-1,-2 0 0,1 0 1,0 0-1,0 0 0,1 0 1,-1 0-1,0-1 0,0 1 0,1-1-5,0-2 1,0 1 0,0-1 0,0 1 0,0-1 0,0-1-1,0 1 1,0-1 0,0 0 0,0-1 0,0-1 0,0 8 0,0 0-1,0-2 1,0 1 0,0-2 0,0 1 0,0-2 0,0 0-1,0-1 49,0 4 1,0-2-1,0 0 1,0 0-1,0-1 1,0-2 0,0-2-1,0 0 1,0 7-1,0-3 1,0-1-1,0-2 1,0-1 0,0-2 245,0 14 1,1-2 0,-1-3 0,-1-6-1,1 1 1,-2-6 0,-2-10 0,-14 8 172,-6-56 0,-8-67-418,13 7 0,-1-13 0,5 19 0,-2-6 0,-1-5 0,-2-2 0,0-2 0,2 9 0,-2-4 0,-1-1 0,0-1 0,-1-2 0,1 1 0,-1 0 0,-1-3 0,1-2 0,-1 0 0,0 0 0,0 0 0,0-1 0,-1-1 7,2 6 1,0-1 0,0 0 0,-1-1 0,1 0 0,-1 1 0,0 0 0,1 0 0,1 2 0,-1 1 0,1 0 0,0 1 0,-1 0 0,1-1 0,0 1 0,0 0-8,-2-6 0,0 0 0,-1 0 0,1 1 0,0-1 0,1 2 0,1 1 0,-2-5 0,0 2 0,1 0 0,0 1 0,0 0 0,1 2 0,-1-7 0,0 0 0,1 2 0,1 2 0,0 2 0,-1-2 0,1 3 0,1 3 0,0 2 196,-4-5 1,0 4-1,1 5 1,0-2 0,1 11 786,-9 17-492,11 17 1,-13 57-296,17-11 1,1 9-1,3 11 1,0 9 0,2 5-88,2-2 0,1 5 0,0 2 0,1 2 1,1-9-1,1 2 0,0 1 0,1 2 1,0 1-200,0-4 1,1 3-1,0 2 1,1-1 0,-1 0-1,1-4 1,0 6 0,-1-1-1,1-2 1,-1-1-1,1-2-51,0 9 1,0-2-1,0-2 1,0-3-1,0 3 1,0-4-1,0-7-234,1-1 0,-2-11 866,-5-7 1,-2-55-165,-7-36 1,4 5 0,0-6-132,-3-13 1,-1-7-1,1 6 1,-3-4 0,1-4-286,2 9 1,-1-3-1,1-1 1,-1-2-1,4 9 1,0-1-1,-1-1 1,2 0-1,0-1 89,-1-4 0,1-1 0,0 1 0,2-1 0,-2-1 0,1 0 0,0 0 0,0-1 0,1-1 0,0 1-99,0-3 1,0 0 0,0-1-1,0 0 1,1 1 0,0 0-1,0 1 1,0-1 0,1 1-1,0 1 0,0 1 1,1 1 0,0 0-1,1 1 1,-1 1 0,1 5-1,0 0 1,0 2 0,0 1-1,1 1-35,0-7 0,0 1 0,2 2 0,-1 2 0,-1-4 1,0 4-1,2 3 625,1-4 1,0 9 491,0 8-829,0 111 1,0-14 0,0 11 0,0 3-155,0 0 0,0 3 0,0 5 0,0-1 0,0-8 0,0 1 0,0 1 0,0 1 0,0 0-82,0-7 0,0 2 0,0-1 0,0 1 0,0 0 0,0 0 0,0-1 0,0 0 0,0 0 0,0 0 0,0 0 0,0 0-8,0 0 1,0 0-1,0 1 1,0-2 0,0 1-1,0-2 1,0 7 0,0 0-1,0-1 1,0 0-1,0-1-20,0-1 1,0 0 0,0-1 0,0-1-1,0-2 1,0 6 0,0-1 0,0-4-1,0-1 437,0 4 1,0-3 0,0-4 163,1 9 1,-2-9 491,-12-3-656,-3-82 1,0-19 0,0-12-188,3 1 0,0-7 1,0-2-1,2 8 1,-1-2-1,1-2 1,-1-2-240,0 6 1,-2-1 0,2-2-1,-1 0 1,1 1 0,1-1-1,0 1 1,1-1 0,0 1-1,0-1-11,0 0 1,0 0 0,0-1 0,0 1-1,2 2 1,-1-10 0,1 1 0,1 0-1,1 1 82,0 6 1,3-1 0,0 3-1,0 1 1,-1-6 0,2 2 0,0 5 518,1-12 1,2 5-247,-2 20 1,2 7 0,4 16 0,1 46-1,2 44 1,-3-18 0,0 10 0,1 3-197,0-3 0,0 4 1,0 2-1,1 2 0,-2-11 1,1 1-1,0 1 0,-1 0 1,1 1-149,1 3 1,0 1 0,0 1-1,0-1 1,-1-1 0,0-2-1,-1 0 1,0 0 0,1-1-1,0 1-11,0-1 1,1 2 0,0 0 0,0-2-1,-1 0 1,1 9 0,-1 0 0,0-1-1,1-2-126,0-7 0,0-1 1,0-1-1,1-3 236,1 8 0,2-3 0,-2-7 0,-2-9 0,2-10 0,12-4 0,-7-46 0,-7-28 0,-6-16 0,2 5 0,-2-4 0,1-4 0,-2 1 0,0-4 0,-1-2 0,-1-2-90,2 1 1,-2 0-1,0-4 1,0 0 0,-1-1-1,0 6 1,0-1 0,-1 0-1,0-1 1,0 0-1,0-2 49,-1 5 0,0-1 0,-1 0 0,0-1 0,1-1 1,-1 1-1,0 0 0,-1-3 0,2 0 0,-2 0 1,1 1-1,-1-1 0,1-1 0,1 0 41,-1 8 0,1-1 0,1 0 0,-1 0 0,0 0 0,0 0 0,1 0 0,-1 3 0,-1-5 0,1 1 0,0 0 0,-1 1 0,1 0 0,0 1 0,2 1 0,-1-5 0,1 0 0,1 1 0,0 1 0,0 2 0,0 1 0,0-1 0,-1 2 0,0 0 0,1 4 0,1 2 79,0-20 0,1 3 1,1 14-1,-1-10 1,-1 98-1,0 27-79,0 7 0,-1 11 0,0 7 0,1-17 0,0 6 0,-1 1 0,1 4 0,-1 2 0,2-11 0,-2 2 0,1 2 0,-1 2 0,1 1 0,-1-1 0,1-1 0,0 1 0,0 1 0,0-1 0,0 1 0,0-1 0,0 1 0,1 0-62,-1-6 1,1-1-1,0 0 1,0 1-1,0-1 1,0 1-1,0-1 1,1 1 0,-1-1-1,0 1 1,1 0-1,-1 0 1,0-1-1,0 1 1,1-1-1,0 1-9,0 7 1,0 0 0,0 1 0,0-1-1,1 0 1,-1-1 0,1-1 0,1-3 0,-1-1-1,1 0 1,0-1 0,0 1 0,0-3-1,1 0 52,1 5 1,1-1-1,-1-2 1,1 0-1,0-2 1,0-2 0,1 1-1,-1-2 1,1 0-1,1-4 1,-2-2-10,3 20 1,1-5 0,0-5 27,3 7 0,3-17 0,7-27 0,-4-68 0,-13-5 0,-4-13 0,0-6 0,0-4 0,-1-5 0,0-5 0,-1-2 0,0 16 0,-1-3 0,-1-1 0,1-3 0,-2-1 0,0-1-50,1 10 1,0-2 0,-1-1-1,0-1 1,-1 0 0,1-2 0,0 1-1,0-1 1,-1-4 0,0 1 0,1-2-1,0-1 1,-1 1 0,0-1 0,0 0-1,-1-1 50,0 6 0,0-2 0,0 1 0,-1-1 0,0 0 0,0 0 0,1 0 0,0-1 0,0 1 0,0-1 0,1 1 0,-1 0 0,2-1 0,-2 0 0,2 1 0,-1-2 0,1 1 0,-1-1-52,1 5 0,0 0 0,1 0 1,-1-1-1,1-1 0,0 2 0,-1-1 1,1 0-1,0 0 0,0 1 0,0-5 1,0-1-1,0 0 0,0 1 0,1 0 1,-1 0-1,1 1 0,-1-2 0,2 2-6,-1 1 0,1 0 0,-1 1 0,1-1 0,1 1 1,-1-1-1,0 1 0,1 1 0,-1 0 0,0-6 0,0 1 1,0 1-1,0 0 0,0 1 0,0-1 0,0 2 0,1-1 29,-1 5 0,1-1 0,-1 2 0,0-1 0,1 2 0,-1 0 0,1 0-1,1 2 1,1-13 0,0 0 0,0 2 0,0 1 0,2 1 0,-1 2 29,2-7 0,0 1 0,1 2 0,1 3 0,-1 2-40,0-2 0,1 2 0,0 5 0,2 7 0,7-14 0,6 23 40,5 38 0,-14 52 0,-8 36 0,-2 9 0,0-31 0,-2 5 0,-1 4 0,0 2 0,0 3 0,0 2 0,0-12 0,0 3 0,0 2 0,-1 2 0,1 0 0,0 2 0,0 1 0,-1 1 0,0 0 0,1-3 0,-1 1 0,0 1 0,0 2 0,0 0 0,0 2 0,0-1 0,-1 1 0,1-1 0,0 1 0,0-1 0,0-4 0,0 0 0,0 1 0,0-1 0,0 1 0,0 0 0,0 0 0,0 0 0,0 0 0,0 1 0,0-1 0,0 0 0,0 2 0,0-1 0,0 0 0,0 0 0,0 1 0,0 0 0,0-1 0,0 0 0,0 1 0,0-1 0,0-1 0,0 1 0,1 4 0,0-1 0,-1 0 0,0 0 0,2 0 0,-1 0 0,-1 0 0,1-1 0,1 1 0,-1-1 0,0 1 0,0-1 0,1-1 0,-1 0 0,0 1 0,1-1 0,0 1 0,-1-2 0,1 1 0,0 0 0,1-1 0,-1 0 0,2 3 0,-1 1 0,0-1 0,1 0 0,1 0 0,-2-1 0,2 0 0,0-1 0,0 1 0,0-1 0,1 3 0,0 0 0,1-1 0,-1 0 0,2 0 0,-1-1 0,1 0 0,-1-2 0,1 1 0,1 3 0,-1-1 0,2 1 0,-2-1 0,2-2 0,0 0 0,0-2 0,0-1 56,1 0 0,1-2 0,-1-1 0,1-1 0,0-2 1,1 0-1,-2-2 0,5 13 0,-1-3 0,0-1 1,1-3-1,0-3-56,2-1 0,0-3 0,0-3 0,0-5 0,8 20 0,3-16 163,15-22 1,-9-87-164,-13-2 0,-5-16 0,-10 18 0,-2-7 0,-3-7 0,0-2 0,1-3 0,0 5 0,0-3 0,0-3 0,-1-2 0,0-1 0,0-1 0,-2-2 0,-1 16 0,-1-1 0,0-1 0,-1-1 0,0 0 0,0-1 0,0-1 0,-1-1 0,0-1 0,1 0 0,0 4 0,-1-1 0,0-1 0,1-1 0,-1 0 0,0 0 0,0-2 0,-1 1 0,1-1 0,-1 1 0,1 0 0,0-1 0,-1 1 0,0-1 0,1 0 0,-2 0 0,1-1 0,0 1 0,0-1 0,0 1 0,-1-1 0,1 0 0,-1 0 0,2 0 0,-1 3 0,0 0 0,0 0 0,0 0 0,0 0 0,0 0 0,0-2 0,0 2 0,1-1 0,-2 0 0,2 1 0,0-2 0,-1 2 0,0-2 0,1 1 0,-1-1 0,1 0 0,-1 0 0,1 0 0,0 0 0,0-1 0,-1 1 0,2 1 0,-1-2 0,-1 1 0,2-1 0,0 0 0,-1-1 0,0 1 0,1-1 0,0 0 0,0 0 0,1 0 0,-1 1 0,0-2 0,0 1 0,0 1 0,1-1 0,-1-1 0,1 2 0,0-1 0,0 0 0,0 0 0,0 0 0,0 0 0,0 0 0,1 0 0,-1 0 0,1 1 0,-1-1 0,2 1 0,-2-1 0,1 2 0,0 1 0,-1-1 0,2 0 0,-1 0 0,0 0 0,0 0 0,1 1 0,0-1 0,-1 2 0,0 0 0,0 0 0,1 1 0,0-7 0,-1 0 0,1 1 0,-1 1 0,1-1 0,0 2 0,0 0 0,0 0 0,0 0 0,0 1 0,-1 1-54,1-2 0,0-1 0,0 1 0,-1 1 1,1-1-1,0 2 0,0 0 0,0 2 0,1 1 1,-1 2-1,1-14 0,-1 1 0,2 2 1,-2 2-1,2 2 0,-1 2 0,1 2 54,0-6 0,1 2 0,0 3 0,0 3 0,1 5 0,-1-16 0,1 6 0,3 14 0,13-6 0,-11 68 0,-3 58 0,-4-5 0,-4 14 0,1-15 0,1 7 0,-2 6 0,0 4 0,-1 1 0,1-15 0,0 3 0,-1 1 0,-1 3 0,1 0 0,-1 1 0,1 1 0,0-1 0,0-2 0,2 1 0,-1 0 0,0 1 0,-1 0 0,2 1 0,-2 0 0,1 1 0,-1 1 0,-1-1 0,0 0 0,-1 2 0,1-1 0,-1 2 0,-1-1 0,2 1 0,0-1 0,0-1 0,0 0 0,0 3 0,1 0 0,1-1 0,-1 0 0,1 0 0,1 0 0,-2-2 0,2 0 0,-1 0 0,0 3 0,1-1 0,-1 0 0,2-1 0,-2 0 0,1-1 0,0-1 0,0-1 0,0 5 0,1 0 0,0-2 0,-1 0 0,1-1 0,-1-1 0,1-2 0,0 3 0,-1-2 0,1 0 0,0-2 0,0-2 0,1 0 0,0 0 0,0 0 0,0-3 0,1 0 0,0-4 245,-1 1 1,1-1 0,1-3 0,0-5 245,1 28 1,5-24-247,6-46 1,-9-37 0,-5-28 0,0-5-222,0 1 1,2-5 0,-3-4 0,0-4 0,0 11 0,-2-2-1,0-3 1,-1-2 0,1-1 0,-1-2-67,0 10 1,1-2 0,-1-1 0,0 0 0,-1-1 0,1-1 0,-1 0 0,1 0 0,0-2 0,0 0 0,0-1 0,-1 0 0,1 0 0,-1 0 0,1 0 0,-1 0 41,0-3 0,0 2 0,-1-2 0,1 1 0,0 0 0,-1 0 0,1-1 0,0 2 0,1 2 0,0 0 0,-1 1 0,2 0 0,-1 0 0,0 0 0,1 0 0,0 0-66,0 2 0,-1-1 1,1 0-1,1 0 1,-1 1-1,0 0 1,1 2-1,-1 0 1,1-3-1,-1 0 1,1 2-1,0 0 1,-1 1-1,2 1 0,-1 2-44,1-15 1,0 1 0,0 2 0,0 3-1,0 2 1,0 0 0,0 2 0,0 4-1,0 6 437,1-14 1,-2 11 0,-4-5-1,0 60 1,0 39 0,2 25-217,0-5 0,0 5 1,0 7-1,0-11 0,0 4 1,-1 3-1,0 3 0,0 1-187,-1 3 0,0 2 1,-1 3-1,0 2 0,0-1 1,1 0-1,0-10 1,1 1-1,2 0 0,-2 0 1,1 0-1,0 1 0,-1 0 5,1 3 1,-1 0 0,0 1 0,0 0-1,1-1 1,0 1 0,0-1 0,1-2 0,0 1-1,0-1 1,0 0 0,1 0 0,0-1-1,0 0-14,0 7 1,0 1 0,0-1 0,0-1 0,0-1 0,1-1 0,0 5 0,-1-1 0,1-1 0,0-2 0,-1-1 84,1-6 0,0-1 0,0-1 0,0-3 0,0-3 163,0 19 1,0-5 0,0-14 0,0-6 0,0-80 0,0-23-42,0-5 1,0-10 0,0-6 0,0 10 0,0-4 0,0-3 0,0-2 0,0-3-53,0 11 0,0-4 0,0 0 0,0-2 1,0-1-1,0 0 0,0 0 0,0-1 0,0 0 1,0-2-1,0 0 0,0 1 0,0-1 1,0 0-87,0 7 0,0-1 0,0 1 1,0-1-1,0 0 0,0 0 0,0 0 1,0 1-1,1-7 0,-1 0 0,0 0 1,0 0-1,1 1 0,-1-1 0,0 1 16,0-1 0,1 0 0,0 0 0,0 1 0,-1 0 0,1 0 0,0 2 0,-1 5 0,2 0 0,-1 1 0,-1 1 0,2 0 0,-1 1 0,1 2 0,0-5 0,0 0 0,1 1 0,-1 2 0,1 1 0,0 3 0,-1-14 0,0 2 0,0 4 0,-1 5 0,1 4 0,0 4 0,-1 7 0,0-4 0,0 23 0,-1 66 0,0 19 0,0 12 0,0-12 0,-1 6 0,1 3 0,-1 5 0,0-13 0,1 4 0,-1 2 0,0 1 0,1 1 0,-2 0 0,1 2 0,1 1 0,-2 0 0,1 1 0,0 0 0,0 1 35,0-8 0,-1-1 0,1 3 0,-1-2 0,1 2 0,-1-2 0,2 0 0,-2 8 0,1 0 0,0-1 0,-1 0 0,2 0 0,-1-1-35,1-1 0,-1-1 0,1 1 0,1-1 0,-1-1 0,0-1 0,0 6 0,0 0 0,0-1 0,0-1 0,0-1 0,0-3 0,0-1 0,0 0 0,0-2 0,0-3 0,0 4 0,0-4 0,0-1 0,0-3-234,0 3 0,0-2 1,0-5 233,0 5 0,0-10 0,0-18 0,0-67 0,0-7 0,0-9 0,0-9 0,0-9 0,0-4 0,0 17 0,0-2 0,0-3 0,0-1 0,0 0 0,0-3 0,0-1 0,0-1 0,0 0 0,0 0 81,0 7 1,0 0 0,0-1 0,0 1 0,0-1 0,0 0 0,0 0 0,0 0 0,0 0 0,0-1 0,0 1 0,0 0-66,0 1 1,0-1 0,-1 0 0,1 0 0,0 1 0,1 1-1,0-8 1,0 0 0,0 0 0,0 3 0,2 0-17,-2 5 0,0 0 0,2 2 0,-1 1 0,0 2 0,2-19 0,0 3 0,-1 5-233,0 12 1,1 4 0,-1 3 232,1-8 0,-2 25 0,-2 52 0,0 22 0,-1 13 0,0-1 0,-1 6 0,0 3 0,0-2 0,-2 5 0,1 1 0,-1 2 0,1-6 0,-1 1 0,-1 1 0,2 2 0,-1-2 0,0 2 0,-1-1 0,1 1 0,0 1 0,0-2 98,0 3 0,-1 0 0,2 0 1,-1 0-1,0-1 0,1-4 1,0-1-1,1 0 0,-1-1 1,0 1-93,0 0 1,0 1 0,0 0 0,0-2 0,1-1 0,-1 7 0,0-1-1,2-3 1,-1-2-7,2 13 0,1-5 0,-2-4 271,-1 9 0,-2-14 0,-6-22-271,-9-57 0,1-48 0,6 12 0,0-6 0,5 11 0,2-4 0,0-2 0,-3-12 0,2-3 0,0-2 0,3 16 0,0-1 0,1 0 0,-1-1 122,1-1 1,-1 0 0,0-1 0,1 1 0,1 2 0,1-1 0,-1 1 0,0 1 40,0-15 1,-1 1 0,0 2 0,1 8 0,1 1 0,0 2-138,0-17 1,0 5 456,0 20 0,0 7-483,0 1 0,0 80 0,0 32 0,0-12 0,0 5 0,0 4 0,0-5 0,0 3 0,0 3 0,0 0 12,0-8 1,0 2 0,0 0 0,0 1 0,0-1 0,0-2 0,0 1 0,0-1 0,0 1 0,0-1-13,0 1 0,0-1 0,0 0 0,0 0 0,0-2 0,0 9 0,0-1 0,0-1 0,0-2 0,0-3 0,0 0 0,0-2 0,0-4 0,0 4 0,0-4 0,0-5 0,0 0 0,0-13 0,-2-23 491,-3-42 1,-8-34-276,4 22 0,-1-4 1,-1-20-1,1-5-216,3 12 0,0-2 0,1-1 0,3-7 0,0-3 0,0 0-123,1 12 0,-1 0 0,0-2 0,1-1 0,1-4 0,0-1 0,0 0 0,1-2 0,0-3 0,0 0 0,0-1 0,0 0 0,0 3 0,0 0 0,0 0 0,0 2-47,0 3 1,0 1 0,0 2 0,0 2 496,0-4 1,0 4 0,0 4-1,3-11 1,1 21 0,-3 40-1,4 63 1,-4 9 0,-1 12-316,1-27 1,-1 4 0,-1 3 0,1 0 0,0 8 0,0 3 0,0 0 0,0 2-112,0-9 1,0 2 0,0 0-1,0 0 1,0 1 0,0 0-1,0 1 1,0 1 0,0-2-1,0 2 0,0-1 1,0-1 0,0 1-1,0 0 1,0-1 0,0-3-1,0-1 1,0 0 0,0 0-1,0 0-11,0 0 1,0 1 0,0 0 0,0-2-1,0-1 1,2 5 0,-1-2 0,1-2-1,0-2-63,1 9 0,1-4 1,-1-4 172,-1 10 0,2-11 491,9-14 1,-11-41-1,2-32 1,-4-37-372,-1 16 1,-2-6-1,-2 6 1,-2-2-1,1-4-120,0 2 0,0-2 0,0-2 0,0-1 0,-1-6 0,1-1 0,0 0 0,1-3-99,1 10 1,1-2 0,0 1-1,1-2 1,-1 0 0,1-2-1,0 0 1,1-1 0,-1 0-1,1 0 0,0-1 1,0 0 0,0 0-1,0 0 1,0 2 0,0 1-1,1 3 1,0-1 0,0 1-1,0 1-42,0-11 1,0 1-1,0 2 1,0 2-1,0-7 1,0 1-1,0 5 468,0 13 1,0 2 0,0 6-83,-1-4 1,2 9 0,4 11 0,-1 50-210,-1 24 0,-1-7 1,-2 3-37,0 11 0,0 2 0,0 8 0,0 3 0,0-16 0,0 1 0,0 1 0,0 2 0,0 1 0,0 0-164,0 2 0,0 1 0,0-1 0,-1-3 0,0 1 0,-2-1 160,2 4 0,-1 0 0,1-1 0,-4 15 1,0-4 3,2-9 0,1-4 491,0-12 1,-1-2 491,-3 2 0,-2-27 0,-7-16-244,7-14-739,-5 1 983,-1-1-812,-9-12 1,1-3-172,2-14 0,6-1 0,5-3 0,-3-17 0,9 27 0,1-1 0,-1 0 0,1-1 0,2-2 0,0 2 0,0-28 0,0 6 0,0 15 0,0 102 0,2-13 0,1 8 0,0 6 0,1 7 0,0 7 0,-1 4 0,1-1 0,-1-13 0,-1 0 0,1 2 0,0-1 0,0 2-99,1 2 1,0 3 0,-1-1-1,2 0 1,-2-2 0,2-2-1,-1-2 1,1 1 0,-1-2-1,1 0-42,1 10 1,1-2-1,-1 0 1,0-3-1,-1 11 1,0-3-1,0-3-187,0-14 0,0-2 0,0-5 176,-1 4 0,3-11 0,6-19 152,-3-62 0,-6-4 0,-4-6 0,0-18 0,-4-6 0,0 16 0,0-2 0,-1-2 0,-1-8 0,-1-2 0,0-1 0,4 15 0,-2 0 0,2-2 0,0 1-123,0-3 0,1 0 0,-1-1 0,2 0 0,-1-1 0,-1 0 0,1 0 0,1-1 0,-2 1 0,1 1 0,-1-1 0,1 1 0,0 3 0,0 0 0,0 1 0,1 2 64,1-12 0,0 1 0,0 4 0,0-12 0,0 6-45,0 18 1,0 6 103,0-13 0,0 52 491,0 15 1,0 20-165,0 19 1,0 2 0,0 7-170,0-7 0,0 3 0,0 3 0,0 9 1,0 1-1,0 4-281,0-8 0,0 2 0,0 1 0,0 0 0,0 1 0,0 0 0,0 1 0,0-1 0,0 3 0,0 0 0,0 0 0,0 0 0,0-1 0,1-1 0,-1 1 0,1 0 22,0-3 0,0 0 0,0-1 1,1-3-1,0 7 0,1-3 1,-1-3 427,3-9 1,1-2 0,-2-5 163,0 1 1,0-9-220,3-11 1,-7-35-273,0-16 0,-2-29 0,0 16 0,-1-4 0,0-13 0,-2-5 0,1 9 0,-1-2 0,-1-1 0,2-4 0,-1-2 0,0-1-164,0-2 0,0-1 0,1 1 0,1-4 0,0-1 0,1 1 64,0-1 1,1 1-1,-1 1 1,1 9-1,1 2 1,0 0 99,0-19 0,0 6 327,-1 21 1,2 10 0,0 18-1,4 52 1,-1 19 0,0 13-204,0-9 1,1 5 0,0 2 0,0-3 0,0 3 0,0 1 0,0 2-224,-2-6 1,1 3 0,0 1-1,-1-1 1,2 0 0,-1-2-1,1-2 1,1 2 0,-1-2-1,-1 0-24,1 15 0,0-1 0,-1 0 0,1-2 0,1-5 0,-1-2 0,0 0 0,0-3-205,2 10 0,-1-2 0,0-5 233,1-8 1,0-3 0,2-8 94,4-5 0,3-9 0,13-18 0,0-58 0,-15-11 0,-4-12 0,-1 1 0,-1-5 0,0-5 0,-4 13 0,0-2 0,0-1 0,0-1-100,-1 7 1,0-2 0,0 1 0,0 0 0,-1 0 0,1-11 0,-1 1 0,0 1 0,-1 1 99,0 7 0,-1 0 0,-1 2 0,1 3 0,0-6 0,0 4 0,0 4 0,0-2 0,0 8 0,0-16 0,0 51 491,0 15 1,1 43-247,5 28 1,-3-13 0,3 9 0,-1 6-148,-1-16 0,1 2 0,0 2 1,0 3-1,0 0 0,1 6 1,1 1-1,-1 1 0,1 2 1,0 0-189,-2-7 1,1 2-1,0 0 1,0 0 0,-1 0-1,0-2 1,0 6 0,0-2-1,0 0 1,-2-2-1,2-1-51,-2 7 1,2-2-1,-1-3 1,-2-3-1,0 5 1,0-5-1,-1-8-351,1-1 0,0-11 819,1-3 1,-4-85 0,-1-32-221,2 12 1,-2-5 0,0-4 0,-2 9 0,0-2 0,-1-1 0,-1-1-108,-1-3 0,0-1 0,-1 0 0,1 0 0,-1 4 0,-1 0 0,1 0 0,-1 2-141,0 5 1,0 0-1,1 0 1,0 1-1,-1-16 1,1 0-1,-1 2 24,-1 4 1,0 2-1,1 1 1,3 7-1,0 2 1,1 1 116,-3-14 0,1 4 0,0 13 0,0 5 0,-3-13 0,3 19 983,-5 32-492,10 14 1,-6 42-247,5-13 1,1 5 0,-1 12 0,-1 5-125,1-8 0,0 2 0,0 1 1,1-3-1,-1 0 0,2 1-185,0 3 0,1 0 0,1-3 0,-1 15 0,0-3 64,0-8 0,0-4 983,0 17 0,-7-14-930,-1-39 0,-7-22-53,1-12 0,5-10 0,-1-9 0,6-15 0,0-20 0,2 26 0,2-2 0,0-6 0,0-1 0,0-6 0,-2 0 0,0-1 0,0 0 0,1 5 0,0 2 0,-2 2 0,1 2 0,1 7 0,1 1 513,0-28-513,0 25 0,0 71 0,0 21 0,0 13 0,0 2 0,0 6 0,0 1 0,0 2 0,0 2 0,0 0-141,0-14 1,0 0-1,0 0 1,0-1-1,0 11 1,0-1-1,0-3-58,0-10 0,0-3 0,0-3 199,0 12 0,0-7 0,0 6 0,0-45 0,0-32 0,-2-7 0,-3-3 0,-3-1 0,-6-4 0,1-13 0,3-16 0,3 24 0,1-2 0,1-9 0,1-1 0,-1-6 0,2 0 0,-3-3 0,2 0 0,2 4 0,1 1 0,-2 6 0,1 1 491,1 3 1,0 3 106,1-11-598,0 24 0,0 28 0,0 25 0,0 0 0,0 10 0,0-3 0,0 2 0,0 1 0,0-5 0,0-5 0,0-6 0,0 9 0,-6-17 0,-8 2 0,-9-12 0,-3-17 0,7-7 0,0 0 0,10-10 0,1 16 0,2 4 0,6 37 0,0 31 0,0-15 0,0 2 0,0 10 0,0 0 0,0 2 0,2 1 0,0-3 0,0 0 0,-1-2 0,0-2 0,1-4 0,1-3 0,0 25 0,2-11 0,-3-20 0,4-20 0,-9-38 0,-7-20 0,0-7 0,-9 3 0,8-17 0,6 28 0,0-3 0,1-5 0,0 0 0,0-3 0,-1-1 0,-1 1 0,1-2 0,2 1 0,0 1 0,-2 6 0,1 1 0,-1-27 0,0 4 0,5 25 0,0-2 0,7 31 0,0 13 0,8 26 0,-2 16 0,-3 18 0,-4-26 0,0 2 0,0 8 0,-2 2 0,2-4 0,-1 0 0,0 4 0,0-1 0,-2-10 0,0-1 0,-3 26 0,0-16 0,0-31 0,5-49 0,3-26 0,6-7 0,3-10 0,-5 19 0,0-5 0,2-4 0,1 1 0,-1 8 0,0-1 0,2 0 0,-1-1 0,2-1-99,0-5 1,2-2 0,-1-1-1,1 1 1,-1 1 0,0 3-1,-1 1 1,1 0 0,-1 1-1,0 0-11,0 0 1,1 0 0,0 1 0,-1 0-1,0 2 1,2-4 0,0 1 0,0 2-1,0 2-87,5-10 0,0 5 1,1 2-1,3-7 0,1 11-292,15 3 1,-7 25 488,-8 23 0,-1 53 0,-11-6 0,-4 9 0,-3 3 0,-3 8 0,0 5 0,-1-4 0,0 4 0,0 2 0,0 2 0,-2-10 0,1 2 0,-1 0 0,1 1 0,-1 0-99,1 6 1,0 0 0,0 1-1,-1 0 1,2 0 0,-1 2-1,0 0 1,1 0 0,-2 0-1,1 1 0,0-2 1,-1 1 0,-2-1-1,2 0 1,1 1 0,-1-3-1,1 0 1,0 0 0,0 0-1,0-1-11,-1-4 1,-1 2 0,1-2 0,0-1-1,0-2 1,2 7 0,0-2 0,0-2-1,0 0-136,-1-8 0,-1 0 0,2-1 0,-1-4 234,1 6 0,0-3 0,1-7 12,-1-3 0,2-16 0,2-29 0,-4-36 0,-4-22 0,1 3 0,-1-7 0,-1-5 0,1 1 0,0-4 0,0-4 0,-1-2 0,0 16 0,0-4 0,-1 0 0,1-2 0,0 0 0,0 0 0,0 1 0,0-2 0,0 1 0,1-1 0,-1 1 0,1-2-68,0-2 0,0-1 1,0 0-1,1 0 1,0 0-1,-1 0 0,1 4 1,0 1-1,1 0 1,0 0-1,-1 0 1,1 1 67,0 2 0,0-2 0,-1 2 0,1 0 0,0 1 0,2 2 0,-1-3 0,1 1 0,0 2 0,2 2 0,-2 2 0,5-22 0,1 5 0,-1 6 0,2-3 0,2 13 0,9 18 0,-10 78 0,-7 23 0,-2 16 0,-4-27 0,-1 4 0,-1 2 0,1 2 0,0 11 0,0 2 0,0 2 0,0 2 6,0-11 1,0 3-1,0 0 1,0 0 0,0 0-1,0 3 1,0 0-1,0 0 1,0 1 0,0-1-7,0 0 0,0-1 0,0 1 0,0-1 0,0 0 0,0 1 0,0-2 0,0 1 0,0-1 0,0 1 0,0-4 0,0 1 0,0-2 0,0 1 0,0-2 0,0 7 0,0-1 0,0-1 0,0-3-10,0-5 0,0-2 1,0-1-1,0-4 10,0 5 0,0-3 0,0-10 983,0 8-787,0-111 1,0 11-1,0-13 1,0-5 0,0-2-108,-1-2 0,1-3 1,0-4-1,0-1 0,1-1 1,-1 6-1,0-1 0,1 0 1,-1-2-1,1-1 1,0-1-161,0 6 1,-1-2 0,1-1 0,1 0-1,-1 0 1,1 0 0,0 0 0,1 4 0,1-1-1,0 0 1,0 1 0,1 0 0,1-1-1,-1 2-5,1-2 0,1 1 1,0-1-1,1 0 0,0 1 1,1 1-1,-1 0 1,2-4-1,-1 0 0,2 1 1,-1 0-1,1 3 0,1 0-34,1-6 1,1 1 0,1 2 0,0 2-1,0 3 1,2 0 0,0 1 0,1 5-1,3 8 437,13-16 1,4 20 0,22 29-260,-30 59 1,-7 26-1,-9-15 1,-3 7 0,0 6-1,-2 3-68,-1-8 0,-2 5 0,0 2 0,0 2 0,0 2 0,1-1 0,-1-5 0,0 1 0,-1 1 0,2 0 0,-1 2 0,0 0 0,-1 0-62,0-4 1,0 1-1,0 1 1,0 0-1,-1 1 1,1-1-1,0 0 1,0 0 0,0 0-1,0-1 1,0-1-1,1 1 1,-1 0-1,0 0 1,0 0-1,1 0-4,0 0 0,-1 1 1,0 0-1,0-1 1,1 1-1,-1-1 1,1 0-1,-1-2 1,1 5-1,0 0 1,0-1-1,0-1 1,1 1-1,-2-2 0,1 0-24,1 6 1,0 0-1,-1 0 1,0-2 0,1-2-1,-1-1 1,0-1 0,0-1-1,-1-2 1,1-3-1,-2-4-238,1 14 0,1-5 0,-2-8 277,0 7 0,-1-28 51,4-62 0,-1-16 0,0-15 0,0-5 0,0-2 0,0-3 0,0-5 0,0-1 0,-2 15 0,-1-1 0,0-1 0,0-1 0,0-2 0,-1-1 9,-1 2 1,0-1 0,0-2 0,0 1 0,-1-2 0,0 0-1,0 0 1,1 0 0,-1-1 0,1 1 0,-1-2 0,0 1 0,0 0-1,0-1-9,1-1 0,-1 0 0,0-1 0,0 1 0,0-1 0,0 1 0,-1-1 0,-1 4 0,1-1 0,-2 1 0,1 0 0,-1-1 0,0 1 0,0 0 0,-1 0 0,1-1 0,-1 0 0,1 0 0,-1 1 0,1 1 0,-1 2 0,1-3 0,-2 1 0,2 1 0,-1 1 0,0 1 0,0 2-197,2-5 0,-1 2 1,0 2-1,0 1 0,0 5 93,0-22 1,0 5 0,1 17-1,2 15 1,0 70 0,0 24 103,0 0 0,0 8 0,0 5 0,1-12 0,0 5 0,0 2 0,0 2 0,0 1 0,-1-1 0,1 2 0,-1 2 0,1 0 0,0 0 0,1 0 0,1 0 0,0-1 0,1 1 0,0 0 0,0 0 0,0 0 0,1-1 0,-2 2 0,2-1 0,-2 0 0,2 0 0,-2-2 0,3 10 0,-2 0 0,1-2 0,0-1 0,0 0 0,-1-5 0,0 0 0,0-1 0,-1-3 0,1-2 0,-1 2 0,-1-1 0,0-4 0,1-8 491,0 7 1,0-19-165,-3-30 1,0-55 0,0-35-188,0 20 0,0-6 1,0-4-1,0 5 1,0-4-1,0-2 1,0-3-223,0 16 0,0-4 0,0-1 0,0-1 0,0 0 0,0 1 0,0 0 0,0-2 0,0 1 0,0 1 0,0-2 0,0 1-8,0-1 1,0 0-1,0-1 1,0 1 0,0 1-1,0 0 1,0-7 0,0 0-1,0 1 1,0 1-1,0 1 83,0 7 1,0 0 0,0 2 0,0 1-1,0 3 203,0-18 1,0 4-1,0 6 1,2 1 0,2 16 130,6 28 1,1 59 0,1 32-206,-1-6 1,0 9 0,1 4 0,-4-19 0,1 2 0,0 3 0,0 1 0,1 1-131,-1 0 1,2 1 0,-1 3 0,1-1 0,0 1 0,0-1 0,-2-2 0,2 1 0,-1 0 0,0 0 0,1 0 0,-2-2 7,2-1 0,-2 0 0,1 0 0,0 0 0,-1-2 0,1 1 0,0 8 0,0 0 0,-1 0 0,0-2 0,-1-1 0,-2-5 0,-1-1 0,0-1 0,-1-2 0,1 0 0,-2 9 0,2-2 0,-2-1 0,0-2-78,-1-6 1,-1-2-1,0 0 1,0-4-1,0 6 1,-1-2-1,0-4 78,0 7 0,0-7 983,0-2-820,0-75 1,0-24 0,1 2 0,1-8 0,0-5 0,0-4-89,-1 8 1,1-4-1,-1-3 1,1-2 0,-1-1-1,2 0 1,-2 2-1,1-1 1,-1-1 0,0-1-1,2-1 1,-2-1 0,1 0-142,-1 1 0,0-2 1,0 0-1,0-1 1,1 0-1,-2 0 1,2 1-1,-1 0 1,1-4-1,0 1 1,-1-1-1,2 1 1,-2 1-1,1-1 0,0 2-16,-1 3 0,1 0 0,-1 0 0,1 2 0,-1 0 0,1 2 0,-2 1 0,3-12 0,-2 1 0,1 3 0,-1 3 0,1 3-164,0 1 0,1 1 0,-1 6 0,0 9 737,0-3 1,0 26-329,1 60 1,0 34 0,-2-7 0,-1 11 0,-2 6 0,1 2-120,1-19 1,0 3-1,-1 3 1,0 0 0,0 0-1,0 1 1,-1-7 0,0 1-1,1 1 1,-2-1 0,1 1-1,0 0 1,-1 0-116,0 3 1,0-1 0,-1 2 0,1-1-1,-1 0 1,0 0 0,1 0 0,0-3 0,0 1-1,-1-1 1,1 0 0,0 0 0,-1 0-1,2 0-11,-2 9 0,-1 1 0,2 0 0,-2-1 0,2 0 0,-2-1 0,1-1 0,1-1 0,0-1 0,-1 1 0,1-1 0,-1-1-8,1-4 1,0 0-1,-1 0 1,1-2 0,0 0-1,0-2 1,0 8 0,0-2-1,0-1 1,1-1-1,0-3 3,1 5 0,0-1 1,2-5-1,0-9 87,0 5 0,5-26 0,7-53 0,2-25 0,-1-3 0,-2-15 0,-1-4 0,1-3 0,-4 16 0,0-2 0,1-2 0,-1-1 0,-1-1 0,1-2 7,0-1 0,0-2 0,0-2 0,0-1 1,-1 0-1,1 0 0,-2 0 0,0 1 0,0 0 1,0 0-1,-1 0 0,1-1 0,-2 1 0,0-1-7,1-2 0,-1 0 0,-2 0 0,2 0 0,-1 0 0,0 2 0,1 0 0,-1-5 0,0 2 0,1 0 0,0 1 0,-1 2 0,-1 0 0,-1 5 0,0 2 0,0-1 0,0 3 0,-1 0 0,0 4 0,2-17 0,-1 1 0,1 7 0,-1 15 0,-1-2 0,0 94 0,0 36 0,0-20 0,0 7 0,0 5 0,0 3 0,0-12 0,0 4 0,0 2 0,0 0 0,0 2 0,0-1 0,-1 5 0,-1-1 0,2 1 0,-2 0 0,0 1 0,0 0 6,1-9 1,-1 2 0,0-1-1,-1 0 1,1 1 0,0-1 0,0 0-1,-1 0 1,2 1 0,-1 0 0,0-1-1,-1 1 1,0-1 0,1 0-7,-2 8 0,1 1 0,-2-1 0,1 0 0,0-1 0,0-2 0,0-4 0,0-1 0,0-1 0,0 0 0,0-2 0,-1 0 0,0 7 0,0-2 0,-1 0 0,0-3 0,0-3 0,-5 19 0,0-5 0,-1-7 0,-5 0 0,0-9 0,-4 10 0,7-112 0,10-1 0,3-11 0,-2 3 0,0-8 0,-1-5 0,1-2 0,0 8 0,-1-2 0,1-4 0,0-1 0,0-1 0,0 0 0,0 4 0,0-1 0,0-1 0,1 0 0,-1-2 0,1 0 0,0 0 10,0 3 0,0-1 0,2-1 0,-2 0 0,1 0 0,0 0 0,0 0 0,1 1 0,-2-5 0,1 0 0,0 1 0,0 0 0,0 0 0,1 2 0,-1-1-10,0 4 0,1 0 0,0 1 0,0-1 0,1 2 0,-1 1 0,0 2 0,0-12 0,0 1 0,0 2 0,0 4 0,0 1 0,0 0 0,0 2 0,0 5 0,0 4 0,0-24 0,0 21 0,0 37 0,0 67 0,-2 1 0,-2 12 0,0 3 0,0-3 0,-1 3 0,-1 3 0,2 2 0,0-6 0,-1 3 0,1 1 0,-1 2 0,0 1 55,0-5 0,0 3 0,-1 0 1,0 0-1,0 1 0,0-2 0,1-3 1,0-1-1,0 1 0,0-1 0,0-1 1,0 1-56,-1 9 0,0 1 0,1-2 0,-1 0 0,0-1 0,0-8 0,1 1 0,0-3 0,-1 0 0,1-1 0,-2 6 0,1 0 0,0-3 0,0-3 0,1 1 0,0-3 0,1-7 0,0 2 0,2-23 0,2-39 0,0-44 0,0 6 0,1-9 0,1-5 0,0 1 0,0-4 0,0-4 0,1-1 0,1 5 0,0-2 0,0-2 0,0-1 0,2-2 64,-2 6 0,2-2 0,-1-1 0,1-1 0,0 2 0,0-1 0,0 2 0,0-1 0,-1 0 0,1 1 0,0 1 0,-1-1-64,0 4 0,-1-2 0,1 1 0,0 1 0,-1 2 0,2 1 0,1-15 0,1 1 0,1 3 0,-1 3 0,-1 9 0,0 1 0,1 3 0,-1 5 0,4-30 0,4 28 0,-1 49 0,-7 37 0,-6 22 0,2 2 0,-2 7 0,0 5 0,-1-6 0,0 3 0,-1 4 0,1 0 14,-2-3 0,1 2 0,-1 1 0,-1 1 1,1 0-1,-2 0 0,1 1 0,-1 0 0,-1 0 1,0-1-15,-1 1 0,0-1 0,-1 1 0,0-2 0,-1-2 0,1-7 0,-1-1 0,1-1 0,-2-1 0,1-1 0,0 7 0,-1-1 0,1-1 0,0-5 0,-2 5 0,2-4 0,-1-10 0,-6 5 0,10-85 0,3-13 0,2-11 0,2 5 0,1-7 0,1-5 0,1-2 0,-1-2 0,2-3 0,0-4 0,0-1 0,0-1 0,-1 14 0,-1-1 0,1-1 0,-1-1 0,1 0 0,0-2 0,1-1-58,0 2 1,1-1 0,0-2 0,1-1 0,0 0 0,-1 1-1,1 0 1,-1 1 0,0-4 0,1 0 0,-1 0 0,0 2 0,0-1-1,1 1 1,0 1 57,-1 2 0,1 0 0,1 1 0,-1 0 0,1 1 0,-1 1 0,0 3 0,2-12 0,-1 2 0,0 2 0,1 2 0,0 4 0,3 1 0,0 4 0,1 3 0,0 3 0,9-28 0,0 33 0,8 93 0,-20-3 0,-4 10 0,-1 7 0,0 5 0,-2 6 0,0 4 0,0 3 0,-1-15 0,0 2 0,-1 2 0,0 0 0,0 2 0,0-1 0,0-6 0,-1 0 0,1 1 0,-1-1 0,-1 1 0,2 1 0,-1 0-71,-1 2 1,1 1 0,0 1 0,0-1-1,-1 1 1,1 0 0,-1-2 0,1-1 0,-1-1-1,0 0 1,0 0 0,0 0 0,0 0-1,1 0 66,-1 1 1,0 0 0,0 0 0,0 0 0,0 0 0,0-1-1,0-2 1,-1 5 0,1-1 0,0-1 0,0-1 0,0-1 0,-1 0 4,1 4 0,-1 2 0,0-3 0,0-2 0,0-3 0,-1 1 0,0-2 0,0-4 0,-1-7 0,0 10 0,-2-27 0,-1-49 0,4-29 0,4-16 0,-2 8 0,0-7 0,0-5 0,0-2 0,0 10 0,0-3 0,0-2 0,0-2 0,0 0 0,0-1 0,0-5 0,0-1 0,0-2 0,0-1 0,0 0 0,0 0 10,0 5 0,0 0 1,0-2-1,0 0 1,0 0-1,0 0 1,0 1-1,0 1 1,0 0-1,0 1 1,0-1-1,1 1 1,-1 1-1,1 0-10,-1-8 0,1 1 0,-1 0 0,1 1 0,1 1 0,-2 1 0,2 6 0,-1 1 0,0-1 0,0 3 0,0 1 0,1 1 0,1-16 0,2 1 0,-1 3 0,-1 5 0,-1-3 0,-1 4 0,4 12 0,15-3 0,-15 92 0,-2 31 0,0-17 0,1 8 0,0 3 0,-1 1 0,-1-4 0,0 2 0,0 1 0,-1 2 0,0 1 70,0-2 0,-1 2 0,0 0 0,-1 2 0,1 0 0,0 0 1,0-1-1,0 0 0,0 1 0,0 0 0,0 0 0,0-1-70,0 0 0,0 0 0,0-1 0,0 1 0,0-1 0,0 0 0,0 12 0,0-1 0,1-1 0,-1 0 0,0 0 0,1-4 0,0 1 0,0-1 0,0-1 0,0-1 0,1 8 0,-1-1 0,1-2 0,-1-1-116,2-4 1,-1-1 0,0-3 0,1-3 115,1 4 0,0-5 0,1-6 327,0-3 1,5-22 0,14-60-165,-6-22 1,-2-17 0,-6 15 0,-1-6 0,0-6 0,0-2-89,-2 9 1,0-3-1,1-2 1,-1-2 0,1 0-1,-2-1 1,0 8-1,0-2 1,-1 1 0,0-2-1,1 1 1,0-2 0,-1 0-147,1-5 1,-1-2 0,0 0 0,0-1-1,1 1 1,-1 0 0,1 1 0,0 6 0,0 0-1,0 0 1,1 0 0,-2 2 0,2-1-1,0 1-19,0-9 1,1 0-1,0 0 1,1 2 0,-1 2-1,0 2 1,1-1 0,1 2-1,0 3 1,-1 1-1,2 3-178,3-19 0,0 3 1,1 8 594,-2-6 1,5 23 0,7 44-83,-15 78 1,-7-24 0,-1 8 0,0 4-137,-2 1 0,0 3 0,0 4 0,0 1 1,0-8-1,0 1 0,0 2 0,0 0 1,0 2-200,0 5 1,0 1-1,0 0 1,0 2 0,0-1-1,0-11 1,0 0 0,0 0-1,0 1 1,0 0-1,0 0 8,0 2 0,-1-1 0,1 2 0,0-1 0,0 0 0,1 0 0,-1 0 0,0 0 0,0 0 0,0 1 0,0-2 0,1 1 26,-1-1 1,1 0-1,0 0 1,-1 0-1,2-2 1,-1 0-1,0 7 1,1-1-1,0-1 1,0-2-1,0-1-91,3 7 0,0-1 0,0-3 1,-1-4 146,2 5 0,-2-5 0,3-5 327,4 11 1,5-27 0,10-58-132,-5-27 1,-4-17-1,-5-4 1,-4-9 0,0-4-108,-1 16 0,0-5 1,0-1-1,0-3 0,-1 0 1,-2 7-1,0-2 0,-1 0 1,0-2-1,0 0 1,-1-1-172,1-5 0,0 0 0,-1-2 0,0 0 0,0 0 0,1 1 0,-2 1 0,1 0 0,0 0 0,-1 1 0,0 0 0,0 1-17,-1 2 1,0 1 0,0-1-1,0 2 1,0 1 0,0 3-1,0-16 1,0 3 0,0 2-1,0 4-155,0-9 0,0 4 1,0 14 1236,0-8-820,0 101 1,0 29 0,0-9 0,0 10 0,0 4 0,0 3-83,0-12 1,0 1 0,-1 3 0,1 2 0,0 0 0,1 1 0,-1 3 0,0 3 0,2-1 0,-1 1 0,-1 2 0,1 0-153,0-4 1,0 0 0,-1 2 0,1 0-1,0 0 1,0 0 0,-1-1 0,1-1 0,0-1-1,0-1 1,-1 1 0,1 0 0,0 0-1,-1 0-5,1 0 0,-1 2 1,-1 0-1,1 0 0,0-1 1,0 0-1,0-3 1,1 4-1,-1 0 0,1-1 1,0-2-1,0-1 0,0-1-121,0 6 0,-1 0 1,1-3-1,0-2 0,0-4 92,3 16 1,0-4 0,0-13 0,-2-10-1,4-24 105,8-50 0,-6-16 0,-5-16 0,1-4 0,0-3 0,0-6 0,-1-3 0,0-3 0,-1 12 0,0-1 0,-1-3 0,0-1 0,1-2 0,-2 0-62,1 7 1,0-2-1,0 0 1,-1-3-1,0 1 1,1-1-1,0 1 1,0 0 0,-1 0-1,1 0 1,0 0-1,-1-1 1,1 1-1,0-1 1,0 1-1,-1-1 60,1-1 1,0 0 0,0 0 0,-1 0-1,0 0 1,1 0 0,0 2 0,0-1-1,0-5 1,1 2 0,-1-1 0,1 0-1,0 2 1,-1 0 0,1 2 1,-1-5 0,1 1 0,0 0 0,-1 2 0,1 2 0,-1 2 0,2 0 0,-1 2 0,0 1 0,0 5 0,1 3 0,-1-8 0,1 5 0,2 6 0,0-7 0,2 25 0,6 70 0,-3 12 0,0 13 0,-4-8 0,1 6 0,1 5 0,-2 3 0,0-1 0,0 4 0,-1 2 0,1 2 0,0 1 0,-1-8 0,1 3 0,0 0 0,0 0 0,0 2 0,0 1-18,0-6 1,0 2-1,0 0 1,1 1-1,0 0 1,-2 0-1,2 0 1,-1 1-1,0 0 1,1 0 0,-2 1-1,2 0 1,-1-1-1,0 1 18,1 0 0,-1 1 0,-1-1 0,2 0 0,-1 1 0,0-1 0,1-1 0,-1-3 0,0-1 0,1 1 0,-1-1 0,0-1 0,1 1 0,0-1 0,-1-2 0,1 0 0,0-1 0,0 1 0,0-3 0,0 1 0,0-3 0,2 14 0,-1-2 0,1-1 0,0-3 0,1 0-103,2 8 1,0-2 0,1-3 0,-1-3 102,-2 4 0,-1-5 0,3-9 327,5-3 1,0-24 0,-7-34-83,0-64 1,-8 17 0,-2-9 0,0-4-137,1 3 0,0-3 0,-1-2 0,-2-3 1,1 5-1,-1-2 0,-2-3 0,1 0 1,-1-1-192,1 1 0,-1-1 0,0-2 0,0 0 0,-1 0 0,1 0 0,0 4 0,-2 0 0,1 0 0,0-1 0,0 2 0,0-1 3,-1 1 0,1-1 0,-1-1 0,1 2 0,-1 1 0,0 1 0,0-3 0,-1 0 0,1 2 0,0 2 0,0 2 79,2-4 0,0 0 0,1 5 0,0 3 491,-4-28 1,3 27-1,4 52 1,0 72-329,-1-3 1,2 14 0,0-15 0,2 9 0,0 3 0,1 4-94,-1-12 0,0 5 0,1 0 0,0 4 1,1 0-1,0 1 0,-1-12 0,1 0 0,0 1 1,0 2-1,1-1 0,0 2 0,0 0 1,1 1-126,-1-1 0,1 2 1,0 0-1,1 1 0,0 0 1,0 0-1,0 1 1,0-2-1,-1 0 0,0-4 1,-1 1-1,1-1 1,0 0-1,-1 0 0,1 0 1,-1-1-1,1 0 0,0-2-16,0 6 1,1 0 0,-1-1 0,0 0-1,1-1 1,-1 0 0,0-2 0,-1-1 0,1 10-1,0 0 1,-2-3 0,1 0 0,-1-3-1,1-1-126,0-3 0,0-2 1,0-1-1,0-4 0,-1-2 95,0 14 0,-1-6 0,0-9 0,2 17 0,-6-91 102,0-51 0,0 23 0,-1-9 0,0-5 0,0-3 0,0 8 0,0-2 0,0-3 0,0-1 0,-2-2 0,0-1 0,0 1 0,-2-1 0,1-2 0,-1-1 0,-1 0 0,0-2 0,0-1-55,0 9 0,0 0 1,0-2-1,0-1 0,-1 0 1,0-1-1,1 0 1,-2 1-1,2 0 0,0 0 1,-1 0-1,0 0 1,1 0-1,-1-1 0,0 1 1,1 0-1,-1 0 0,0 0 44,0-8 0,0 0 0,-2 0 0,2 1 0,0-1 0,-1 2 0,2 0 0,0 1 0,-1-4 1,1 1-1,0 1 0,1 0 0,1 3 0,-2-1 0,2 1 11,0-2 0,1-1 0,0 2 0,0 1 0,0 2 0,0 2 0,1-1 0,-1 1 0,1 1 0,1 7 0,-1 7 0,2-12 0,0 18 0,0 27 0,0 48 0,-1 38 0,1 3 0,-1-11 0,0 2 0,-1 3 0,1 4 0,1-1 0,-1 4 0,1 1 0,0 3 0,-1 2 6,1-11 1,-1 2 0,1 2-1,-1 2 1,0 0 0,0-1 0,1 0-1,-1 1 1,1 0 0,-1-1 0,1 1-1,0 0 1,0 0 0,0 1-7,0-8 0,0 0 0,0 1 0,0-1 0,0 1 0,0-1 0,0 1 0,0-2 0,0 9 0,0 0 0,0-2 0,0 1 0,0 0 0,0-2 0,0 2 0,0-4 0,0 1 0,0 0 0,0-1 0,0 0 0,0-1 0,0-1 0,0 5 0,0-2 0,0 0 0,1-1 0,-1-1 0,1-1-150,-1 2 0,1 0 1,0-2-1,0-2 1,0-3 149,1 3 0,-2-3 0,2-5 0,2-7 491,6 7 1,2-25-247,3-58 1,-5-24 0,-4-21 0,0-5-157,-3 20 0,0-3 1,0-4-1,-1-1 0,1-3 1,-1-1-1,-1-2 0,1-3 1,-1-2-1,0-1 1,0-1-148,0 11 0,-1-3 0,1-1 0,0 0 0,-1-1 1,1 0-1,-1-1 0,1 1 0,-1 6 0,0-1 0,0 0 1,1 1-1,-1-1 0,-1-1 0,1 1 0,0-1 0,0 1 0,-1-2 0,1 0 0,-1 0 0,1 0 0,0 0 1,-1 0-1,0 1 0,1 0 0,-1 0 0,0-3 0,0 0 1,1 0-1,-1 0 0,0 2 0,0-1 0,1 1 0,-2 0 126,1-6 1,0-1 0,-1 1-1,1 0 1,-1 2 0,1 2-1,0 2 1,-1-10 0,1 2-1,-1 3 1,1 3 0,1 5-69,-1-13 0,1 7 0,1 8 302,-1-10 0,0 33 1,0 64-303,0 48 0,0-17 0,0 10 0,0 4 0,0-4 0,0 4 0,0 2 0,0 4 0,0-16 0,0 2 0,0 1 0,0 3 0,0 0 0,0 1-71,0-1 1,0 3 0,0 0 0,0 1-1,0 1 1,0-1 0,0 0 0,0 0 0,0 1-1,0 0 1,0 0 0,0 0 0,0 0-1,0 0 0,0 2 1,0-1 0,0 1 0,0 1-1,0-2 1,0 1 0,0 0 0,0-3 0,0 1-1,0-1 1,0 0 0,0 0 0,0 0-1,0 0-5,0-2 0,-1 0 1,1 0-1,0 0 0,0-1 1,0 0-1,1-3 1,-1 4-1,1 0 0,0-2 1,0-1-1,0-2 0,1 0 321,0 16 1,0-3 0,0-1 0,1-7 81,1 1 1,0-5 0,1-9-1,5-1 1,1-24 0,0-43-83,4-49 1,-7 15 0,1-9 0,0-4-137,-2 1 0,1-3 0,-1-5 0,0-2 1,-1 2-1,0-3 0,0-3 0,0-2 1,-1-1-181,-2 12 1,-1-1 0,1-1 0,-2-2-1,1 0 1,0 0 0,-1 1 0,1-2 0,-1 1-1,0 0 1,0 0 0,0-1 0,1 1-1,-2-2-5,1 0 0,0-2 1,0 1-1,-1-1 0,1 1 1,0 1-1,-1 2 1,1-7-1,-1 2 0,0 1 1,0 1-1,0 1 0,0 0-88,1 6 0,-1 1 0,0 1 0,0 0 0,-1 4 0,1 1 409,0-10 1,0 1 0,0 7 0,0 9 81,0-1 1,0 25 0,0 93-206,0-12 1,0 11 0,0 5 0,0-12 0,0 4 0,0 4 0,0 2 0,0 2-102,0-7 1,0 1-1,0 4 1,0 0-1,0 0 1,0 1-1,0 0 1,0 2 0,0 0-1,0 0 1,0 1-1,0 1 1,0 0-1,0 0-83,0-6 1,0 0-1,0 1 1,0 1-1,0 0 1,0 0-1,0-1 1,0 0 0,0 1-1,0 0 1,0-1-1,0 1 1,0 0-1,0 0 1,0-1-1,0 0-4,0-2 0,0 1 1,0-1-1,0 0 1,0 0-1,0 0 1,0-1-1,0 0 1,1 6-1,0 0 1,0 0-1,0 0 1,1-1-1,-1-2 0,0 0-24,2 3 1,-1 0-1,-1-3 1,2 0 0,0-1-1,0-1 1,1 4 0,0-1-1,2-2 1,-1-1-1,1-4-156,0 4 0,1-2 0,0-4 0,1-4 173,1 1 1,-1-4 0,1-10 0,9 11 563,-4-69 1,2-55-329,-12 2 1,-2-9 0,0 21 0,0-3 0,1-4 0,-1-2-75,0 0 0,-2-4 1,1-1-1,0-2 0,0 0 1,-1 7-1,2-1 0,-1 0 1,-1-1-1,1-1 1,0-1-161,-1 5 1,0-1 0,0 0 0,0-2-1,0 1 1,0 0 0,0 0 0,-2 2 0,1-1-1,-1 2 1,0-1 0,0 0 0,0 0-1,-1-1-5,1 0 0,-1 0 1,1-1-1,-1 0 0,0 1 1,0 1-1,0 2 1,0-3-1,0 0 0,0 2 1,0 0-1,0 2 0,1 1-51,-1-4 0,0 1 0,0 0 1,0 4-1,0 4 454,0-20 1,0 5 0,1 24-1,2 28 1,0 57 0,-2 34-219,1-18 0,1 7 0,-2 4 0,1 2 1,-1-3-1,1 1 0,-1 3 0,1 1 1,-1 3-181,0-11 1,0 1 0,0 2 0,-1 1-1,1 1 1,0-2 0,0 1 0,0-1 0,2 0-1,-2 0 1,1 0 0,0 0 0,0 1-1,0 0 0,0 2 1,0 0 0,0 1 0,1-1-1,-1 1 1,1-1 0,-1 0 0,0-3 0,1 0-1,0 0 1,0-1 0,0 1 0,0-1-1,0 0 56,0 10 0,0 0 1,0 1-1,0-2 0,0-1 1,0-1-1,0-6 1,0-1-1,0-2 0,0 0 1,0-1-1,0-1-88,0 5 1,-1-2 0,1 0-1,0-2 1,1-4 0,0 19-1,1-5 1,-1-6 102,1 3 0,1-10 0,7 3 983,-5-70-656,6-40 1,-9-7 0,-2-10-188,1 9 0,1-4 1,-1-4-1,1-1 1,-2-4-1,0-3 1,0-2-223,0 16 0,0-3 0,0-1 0,0-1 0,0 0 0,0 0 0,0-3 0,-1-1 0,1 0 0,-2-1 0,2-1 0,-2 1 0,1-3 0,-2 0 0,1-1 0,-1-1 0,0 2 0,1 0 0,-1 5 0,1 0 0,0-1 0,-1 2 0,0-1 0,0 2 15,-2 0 1,1 0 0,-1 1-1,0 0 1,-1 1 0,2 2 0,-1-2-1,0 0 1,1 2 0,0 2-1,1 3 230,-1-20 1,1 4 0,0 12 0,-1 9 0,1 25 0,3 75-1,0 6 1,0 13 0,0-10 0,0 5 0,0 6 0,0 0-75,0-3 0,0 3 1,0 1-1,0 1 0,0 1 1,0-8-1,0 0 0,0 2 1,0 0-1,0 0 1,0 1-172,0 2 0,0 1 0,0 0 0,0 0 0,0 1 0,0-1 0,1-1 0,-1 0 0,1 0 0,0 0 0,-1 0 0,1 0 40,0-4 1,0 1-1,1 0 1,-1 0-1,1-2 1,1 0-1,0 6 1,0 0-1,1-1 1,1-1 0,0-2 41,3 4 0,0-1 0,1-2 0,0-4 0,2 7 0,0-4 0,-1-5 0,3 8 0,-1-8 0,8 8 0,-12-54 491,-2-39 1,-5-26-296,-1 10 1,0-7-1,0 1 1,0-4 0,0-4-57,1-12 0,-1-6 1,-1-2-1,-1 8 1,-3-1-1,1-3 1,-1-1-240,0 8 1,0-3 0,-1 0-1,0 0 1,-1-1 0,0-1-1,-1-1 1,-1-1 0,0 2-1,0-1 0,-2-1 1,0 0 0,-1 0-1,0 1 1,0 0 0,1 4-1,1 0 1,-1 0 0,0 2-1,1 1 76,-1-11 1,0 2 0,0 1 0,0 4-1,-1-7 1,1 5 0,1 6 513,2-1 1,1 10 491,-1-5-738,4 87 1,1 21 0,3 10 0,0 8-124,0-13 1,0 5 0,0 4 0,0-1 0,0 7 0,0 2 0,0 2 0,0 1-222,0-5 1,0 1 0,0 1-1,0 1 1,0-2 0,0 0-1,0-1 1,0 1 0,0-1-1,0-2-98,0-5 0,0-1 1,0-1-1,0-1 0,0-2 33,0 7 0,0 0 0,0-5 0,0-10 0,2 0 0,2-18 87,1-27 1,-1-65 76,-3 4 0,-2-8 0,1 6 0,0-4 0,0-4 0,0 3 0,1-4 0,-1-2 0,-1-2 0,1 9 0,-2 0 0,1-2 0,-2-1 0,1-1 11,0-6 0,-1-1 0,0-1 0,0 0 0,0 1 0,0 1 0,1 1 0,-1-1 0,1 2 0,-1 1-11,0 2 0,0 1 0,0 0 0,0 2 0,1 3 0,-1-4 0,1 2 0,-1 3 0,3 3 0,-1-2 0,1 4 0,1 10 0,-1-5 0,0 80 0,0 27 0,0 3 0,0 10 0,1 4 0,0-4 0,0 4 0,0 2 0,1-1 0,0-14 0,1 0 0,0 0 0,0 1 0,0 1 82,2 2 1,-1 1 0,1 1 0,1-2 0,-1 0 0,-1 7 0,1-1 0,-2-1 0,2-2-83,0-4 0,-1-1 0,1-2 0,1-3 0,-1 7 0,0-2 0,2-6 0,5 10 0,0-8 0,-5-19 0,1-6 0,4-6 0,-9-54 327,1-32 1,0 18 0,0-4-132,1-11 1,0-6-1,-1 9 1,1-2 0,-2-4-34,3-9 1,-2-4 0,1 1 0,0-1 0,0-1 0,1-1-197,0 0 1,1-1 0,0 4 0,-2 16 0,0 2 0,1 4 32,3-11 0,1 7 491,0-4 1,7 80-247,-3 48 1,-5-15 0,0 11 0,-1 3-139,0-5 0,-1 4 1,0 1-1,1 2 1,-2-8-1,0 1 0,2 2 1,-2 0-1,1 0-206,1 5 1,0 1 0,-1 1-1,1-2 1,0 0 0,-1-9-1,0 0 1,1-1 0,-2-2-1,1 0-42,0 7 1,1-2-1,-2-1 1,3-3-1,-1 6 1,2-4-1,0-3-105,4 10 0,1-7 0,-4-18 0,3-8-17,9-4 1,-11-21 262,-2-28 0,-6-27 0,-1 6 0,-1-5 0,-1-24 0,0-7 0,1 12 0,0-2 0,-2-4 0,-1 7 0,-3-2 0,0-2 0,-1 0-99,0 5 1,0 0 0,-1-1-1,0-1 1,-1 0 0,0 1-1,0-1 1,-1 1 0,0-1-1,-1 0-11,0-1 1,0-1 0,-2 1 0,2 0-1,-1 2 1,0-7 0,-1 1 0,1 1-1,1 4 47,0-10 0,1 4 1,1 3 62,-1-9 0,1 14 0,1 27 0,6 46 0,0 24 0,0 28 0,0-24 0,0 5 0,0 23 0,0 6 0,0-13 0,0 5 0,0 0 0,0-14 0,0 2 0,0-1 0,0 1 122,0 5 1,0 0 0,0 0 0,0-1 0,0-5 0,0 1 0,0-2 0,0 0-82,0 16 1,0 0-1,0-5 1,0 8-1,0-7-41,0-16 0,0-10 0,0-7 0,0-78 0,0 6 0,0-6 0,0-13 0,0-5 0,0-2 0,0-2 0,0 15 0,0 0 0,0-3 163,0-6 1,0-2 0,0 0 0,0 3 0,0 0 0,0 1 23,0 0 0,0 1 1,0 2-1,0-13 1,0 3-188,0 14 0,0 6 0,-6-10 0,4 53 0,-3 36 0,3 22 0,2-16 0,0 3 0,-2 1 0,0 1 0,0 5 0,-1 2 0,-2 10 0,0 5 73,3-15 0,0 4 1,1 0-1,0 4 0,-1 1 1,1 1-74,0 5 0,2 2 0,-1-2 0,0-7 0,0-2 0,0-1 0,0 18 0,0-5 0,0-15 0,0-10 0,0-12 0,0-53 0,0-16 0,0-26 0,0-9 0,0 28 0,0-1 0,0-5 0,0-2 0,0-4 0,0-1 0,0 6 0,0 0 491,0 3 1,0 3-185,0-26-307,0 59 0,0 39 0,0 25 0,0-7 0,-1 7 0,2 2 0,0 14 0,1 3 0,1 3 0,-1-13 0,0 2 0,0 1 0,2 0 0,0 3 0,1 1 0,1 1 0,0 1-99,-1-7 1,1 3 0,0-1-1,0 1 1,-1-2 0,1-5-1,-2 0 1,0 0 0,0-1-1,1-1 11,1 10 1,0 1 0,1-3 0,-2-3 0,1 3 0,-1-3 0,0-5 87,0 0 0,0-11 0,1-11 0,-6-42 0,0-43 0,0-18 0,0 25 0,0-3 0,-1-11 0,-1-2 0,-2-12 0,-2 0 0,2 2 0,-3 2 0,-4-1 0,-2 4 0,5 11 0,-1 4 0,-11-20 0,4 23 0,8 50 0,3 19 0,3 13 0,2 8 491,0 3 1,0-7-1,0 2 1,0-8-1,0 4 1,0-8-304,0 7 0,0-1-188,0 17 0,0 16 0,0-30 0,0 2 0,0 7 0,0 2 0,0 4 0,0 1 0,0 6 0,0 3-164,0-14 0,0 1 0,0 0 0,0 1 0,0-1 0,0 2 120,0 3 0,0-1 1,0 1-1,0-3 1,0-1-1,0 0 44,0-1 0,1-1 0,-2 0 0,0-1 0,-1-1 0,1 1 0,-1 0 0,0 0 0,1-1 0,-2 24 0,-1-1 0,2-2 0,0 1 0,1-2 0,0 1 0,-2 0 0,1 1 0,1 0 0,-1 0 0,1-18 0,-2 1 0,2-1 0,0 0 0,0 0 0,0 1 0,-2 0 0,-1 0 0,1 2 0,1 1 0,1 2 0,-1 0 0,-1-2 0,0-1 0,0 0 0,1 0 0,1-1 0,-1 0 0,-1-3 0,0-1 0,0 0 0,-2 19 0,-1-2-18,0-6 0,-2-2 0,2-9 0,-1-1 18,2-5 0,0-4 0,-7 14 0,-9-28 0,-3-52 0,-10-24 0,16 8 0,0-6 0,-3-8 0,-1-6 0,2 5 0,0-4 0,-3-2-123,1 6 0,-1-2 0,0-1 0,-1-1 0,2-1 0,0 0 0,0-2 0,0-1 0,-2-4 0,-1-1 0,0-1 0,2 2 0,3 6 0,0 0 0,2 0 0,-1 2-17,2 2 1,-1 0 0,1 1 0,1 3 0,0-7 0,1 2 0,0 5 630,-2-5 1,0 7-425,-7-14-35,16 60 1,-4 22-33,8 13 0,-3 24 0,5-16 0,0 3 0,-2 9 0,0 2 0,-4 11 0,1 1 0,2 4 0,2 0-167,0 0 0,1 1 0,2-19 0,-1 1 0,1-1 167,-1 1 0,1 0 0,1 0 0,-1 23 0,0-1 0,0-3 0,0-3 0,0-10 0,0-2 983,0 18 0,0-54-738,-2-49 1,-3-22 0,-3-5 0,-2-6-239,0 5 0,-1-3 1,-2-1-1,0-1 0,-1-1 1,-2-1-149,-3-4 1,-1 0-1,1-2 1,4 16-1,1-1 1,0 0-1,1 0 0,-1 0 1,1-1-1,-1 1 1,2 2-1,-3-7 1,1 1-1,1 4-40,-2-12 1,1 12 180,-2 22 0,10 62 0,3 25 0,6 17 0,2-12 0,4 6 0,2 6 0,1 1 0,-4-11 0,2 2 0,0 2 0,1 2 0,1-1 0,-1 0 0,1 4 0,1-1 0,-1 1 0,2 0 0,0 1 0,0-1-90,1 2 1,2 1-1,0 0 1,-1 0 0,0-2-1,0-1 1,-1 4 0,0-1-1,-1-2 1,0-2-1,-1-2-156,-2 1 0,0-2 0,0-4 0,-1-3 152,1-1 0,0-4 0,-3-7 0,1 9 1,-5-88-91,-3 0 1,0-7-1,-1-24 1,0-7 183,0 12 0,0-3 0,0-2 0,-1 5 0,1-2 0,-1-1 0,0-2 0,-1-7 0,-1-1 0,1-2 0,-1 1 0,1 10 0,0 1 0,0-2 0,0 1 0,-1-1-71,-2 1 1,1-1 0,-1 0 0,-1 0 0,1 1 0,2 3 0,-1-1 0,1 2 0,-1 0-1,1 0 71,-2-11 0,0-1 0,0 3 0,0 1 0,2-8 0,0 3 0,0 3 0,1 17 0,0 3 0,1 4 0,0-3 0,0 11 0,1 18 0,0 78 0,0-8 0,0 6 0,1-2 0,-1 3 0,1 2 0,-1 6 0,2 3 0,1 1 0,4 4 0,1-1 0,3 2 140,-2-14 0,0 0 1,2 0-1,-2-4 1,3 10-1,1-4 1,-2-4 186,0 4 1,2-8 0,6 7 472,-14-66-800,0-48 0,-6 3 0,-3-10 0,-1-5 0,0 1 0,-2-2 0,-1-5 0,-1-4 0,0 11 0,-1-3 0,-1-3 0,-1-2 0,-1-1 0,-1-2-52,2 14 0,0 0 0,-2-2 1,1-1-1,-2-1 0,1-1 0,0 0 1,0-1-1,1 0 0,1 2 0,0-1 1,0-1-1,0 0 0,0 0 0,1-1 1,-1-1-1,0 0 0,1 0 0,0-1 9,0 2 0,0-1 0,0 0 1,0-1-1,1 0 0,-1 0 0,1-1 1,-1 0-1,1 0 0,0-1 0,0 0 1,0 3-1,1 0 0,0-1 0,-1 0 1,1 0-1,1 0 0,-1-1 0,0 0 1,1 0-1,-1 0 0,1 0 0,0-1 5,0 5 0,1-1 0,-1-1 0,2 1 0,-2-1 1,2 0-1,-1 1 0,0-2 0,1 1 0,0 1 1,0-2-1,0 1 0,0 0 0,0-1 0,0 0 1,0 0-1,1 0 0,0 0 0,0 0 0,0-1 1,0 1-1,0 0 0,1-1 0,-2 1 0,2-1 0,0 0 0,-1-1 0,1 0 0,0-1 0,0 0 0,0 1 1,0-1-1,0 0 0,1 1 0,0-2 0,-1 2 1,1 0-1,-1 0 0,1 0 0,1 3 0,-1-1 1,0 0-1,0 1 0,0 0 0,1-1 0,0 2 1,0-1-1,-1 0 0,1 0 0,-1 1 0,1 0 0,0 0-7,0-4 0,0 1 0,-1-1 1,1 1-1,1 0 0,-2 0 1,1 1-1,0-1 0,0 1 1,0 1-1,1 0 0,-1 1 1,0-7-1,1-1 0,-2 2 1,2 0-1,-1 0 0,1 1 1,-1 1-1,2 1 0,-2 0 0,2 2-26,-1-8 1,1 0 0,0 1 0,0 1-1,0 2 1,1 0 0,-1 3 0,0 1 0,0-5-1,0 1 1,0 1 0,0 3 0,1 2-1,-1 3-175,1-13 0,0 3 0,1 4 0,-1 6-82,1 2 0,-1 6 0,4 12 658,9 1 1,-6 63-331,-2 38 0,-5-1 0,-1 9 0,0-4 0,0 4 0,0 5 0,1-15 0,0 2 0,0 3 0,0 3 0,0 1 81,-1 2 1,1 3 0,0 1 0,0 2 0,-1-1 0,2 0 0,0-4 0,1 0 0,0 0 0,0-1 0,1 1 0,-2-1-75,1 2 0,0 0 0,1 0 0,-1-1 0,0-2 0,1-1 1,-1 4-1,2-1 0,-1-2 0,0-1 0,0-2-7,2 5 0,0 0 0,1-4 0,-1-4 245,-2 0 1,1-5 0,4-12 0,15-3 81,-10-73 1,-4-2 0,-2-7-165,1-20 1,1-11 0,-1 10 0,0-6 0,0-6 0,1-4-99,-2 22 1,1-3-1,0-2 1,0-1-1,1-2 1,0-1-1,-2-1 1,1 2-1,-1-3 1,0 0-1,-1-2 1,1 0-1,0-2 1,-1 0 0,1-1-118,-2 7 0,0-1 0,0-1 1,0-2-1,-1 1 0,1-1 0,-1 0 1,1 1-1,0 0 0,0 2 0,0-4 1,0 0-1,0 0 0,1 1 0,0 1 1,-1-1-1,0 2 0,1-1 0,0 2-19,0-5 1,0 1 0,0 0 0,0 1-1,1 0 1,-1 2 0,1 0 0,-1 2 0,1-11-1,0 2 1,0 0 0,0 2 0,1 2-1,-1 3-126,1 0 0,-1 1 1,1 3-1,0 3 0,0 2 71,3-15 0,0 6 0,1 7 0,-1 6 1,2 17 125,5 28 491,-6 39 1,-13 42-296,0-21 1,0 6-1,0 7 1,0 7 0,0 5-99,0-8 0,0 3 0,0 3 1,0 2-1,0-16 0,2 1 1,-1 2-1,1 2 0,-1 0 1,1 0-181,0 7 0,0 1 0,0 1 0,1 1 0,0-1 0,0-2 0,0 0 0,-1-1 0,2-1 0,-1 0 0,2 0 0,-2-1-17,2-4 1,-1 0 0,1 1-1,0-2 1,0-2 0,0-1-1,2 15 1,-1-1 0,2-4-1,-2-3-199,3 1 0,-1-5 1,0-6 624,1 5 1,3-16 0,7-25 163,1-35 1,2-30-296,-10 7 1,0-8-1,0-5 1,1-7 0,1-4-88,0 3 0,0-4 0,1-2 0,-1-2 1,-1 7-1,-1-1 0,1-1 0,-1-2 1,0-2-200,-1 4 1,-1-3-1,0 0 1,1 0 0,-1 0-1,0 0 1,3-9 0,0 0-1,-1 0 1,0 2-1,0-1-20,-2 2 1,1 0 0,-2 1 0,0 1-1,0 2 1,0-5 0,0 2 0,0 2-1,-1 3 25,1-6 0,-1 4 1,0 10 84,-4 8 0,3 22 0,4 41 0,-7 38 0,-3 20 0,1-16 0,-1 7 0,1 5 0,-1 2 0,0-12 0,0 1 0,-1 4 0,1 0 0,0 3 0,0 0 0,1 0 0,-1 1 0,1 3 0,0-1 0,0 2 0,0 1 0,0 1-62,0-4 1,1 3-1,-1 0 1,0 1-1,1 1 1,0-1-1,-1-1 1,1-2 0,-2-3-1,1-2 1,0 1-1,-1-1 1,2-1-1,-2 0 1,0-1-1,0-1 56,1 11 0,-2-1 0,1-1 0,0-2 0,0-1 0,-1-2 1,0-2-1,1-1 0,-1-2 0,0-3 0,1-2 6,-1 14 0,0-4 0,0-8 0,0 7 0,0-14 0,0-23 0,0-60 0,0-34 0,0 14 0,1-8 0,-1-5 0,1 6 0,1-4 0,-1-3 0,0-1 0,0 1 0,-1-3 0,0-1 0,0-3 0,1 0-62,-1 11 0,1-1 0,0-2 1,-1 0-1,1-2 0,0 2 1,-1 1-1,1-11 0,-1 1 1,1 1-1,-1-1 0,0 0 1,0 0 61,0 9 0,0 0 0,0-1 0,0 2 0,0-2 0,0 3 0,0 1 0,0-3 0,0 0 0,0 1 0,0 2 0,0 0 0,0 1 0,0-3 0,0 0 0,0 2 0,0 1 0,0 4 0,0-19 0,0 6 0,0 8 0,-1 5 0,2 27 0,4 44 0,0 57 0,-2-18 0,-1 6 0,-2-13 0,0 2 0,0 5 0,0 8 0,0 7 0,0 3 0,0 3 28,0-14 1,0 3-1,0 1 1,0 1 0,0 2-1,0 0 1,0-6 0,0 0-1,0 1 1,0 2 0,0-1-1,0 1 1,0 1-29,0 4 0,0 2 0,0 1 0,0 0 0,0-1 0,0 0 0,0-2 0,0 3 0,0 1 0,0-3 0,0 0 0,0-1 0,0-1 0,0 4 0,0 0 0,0-2 0,0-2 0,0-2 0,0 3 0,0-1 0,0-4 0,0-2-286,0 0 1,0-3 0,0-5 285,0 5 0,0-12 0,0-17 0,-2-56 327,-3-31 1,1-8 0,0-12-188,0 14 0,-1-4 1,0-4-1,0 4 1,0-4-1,-1-3 1,0-1-52,2 4 0,0-3 1,-2-1-1,2-1 0,-1 0 1,0 11-1,0-1 0,1 0 1,-1 0-1,-1 0 1,1-1-180,0 0 1,-1-2-1,0 1 1,0-1 0,1 2-1,0 1 1,0-7 0,0 1-1,0 2 1,1 0-1,-1 2-51,-1-7 1,-1 1-1,1 2 1,0 4-1,2-3 1,0 3-1,1 6-55,0-6 0,2 8 1179,-2-1-492,3 81 1,0 44-329,0-14 1,0 9 0,0-2 0,0 7 0,0 5 0,0 3-89,0-13 1,0 3-1,0 2 1,0 2 0,0 1-1,0 0 1,1 1-1,0 1 1,0 1 0,0 2-1,0 1 1,0 1 0,0 0-134,0-9 0,0 1 0,0 2 0,1 1 0,-2-1 1,2 0-1,-1 0 0,0-1 0,0-1 0,0 1 0,0-1 1,0 0-1,0 0 0,0-1 0,0-1 0,0-1 0,0-1-24,0 3 0,1-1 0,-1 0 0,1-1 0,-1-2 0,1 0 0,-2-1 0,1 13 0,0-1 0,0-1 0,-1-2 0,1-4-164,0 1 0,0-3 0,1-3 0,-1-2 288,-1 7 0,1-3 0,-1-8-42,0 1 0,0-25 0,0-38 0,1-28 0,-1-21 0,1-6 0,0 0 0,1-5 0,-1-5 0,0-2 0,-1 12 0,0-2 0,0-2 0,0-3 0,1 0 0,-1-2-62,1 9 1,0-2-1,-1-1 1,0-1-1,1-1 1,0 0-1,0-1 1,-1 1 0,0-3-1,1-1 1,-1 0-1,0-1 1,0 0-1,1 0 1,-1-1-1,0 1 4,0 6 0,0 0 0,0 1 0,0-2 0,0 1 1,0-1-1,0 1 0,0 1 0,0-1 0,0-5 0,0-1 1,0 1-1,1 0 0,-1 1 0,0-1 0,0 2 0,0-1-18,1-5 0,-1-1 1,1 2-1,0 0 0,-1 1 1,1 0-1,1 1 1,-2-2-1,1-1 0,0 2 1,1 1-1,-1 1 0,1 2-121,1-5 0,-1 2 1,1 0-1,0 3 0,1 3 360,0 0 1,1 1 0,0 5 0,1 9 0,3-10 0,4 27 81,10 48 1,-13 23 0,-7 17 0,-1 6-200,0 3 0,0 6 0,-1 4 1,-1 2-1,0-14 0,1 1 0,-1 2 1,0 2-1,0 1 0,1 0-117,-1-3 1,0 2 0,0 0 0,0 2-1,0 0 1,0 0 0,0 0 0,0 2 0,0-1-1,0 2 1,0-1 0,0 1 0,0-1-1,0 0 0,0-1 1,0-1 0,0 0 0,0 1-1,0-1 1,0 0 0,0 0 0,0 0 0,0 1-1,0-1 1,0 1 0,0-1 0,0 1-1,0-1 0,0 2 1,0 1 0,-1 0 0,1 0-1,0-1 1,0 0 0,1 0 0,-1-2 0,0 0-1,1 0 1,-1-1 0,0 1 0,1-1-1,0 0 146,0-1 1,0 0-1,0 0 1,0-1 0,1 0-1,-1-2 1,1 0-1,1 4 1,0-2 0,0 0-1,0-2 1,1-1 0,0-1-67,1 3 1,0-1 0,1-2 0,1-2 0,-1-2 0,4 17 0,0-4 0,1-6 481,-2 1 1,1-10-1,2 8 1,2-83-315,-5-53 0,-4 16 1,-2-11-1,0-5-177,0 16 0,-1-2 0,0-3 0,-1-2 0,1-3 0,-1-1 0,1-3 0,-1-2 0,0-2 0,0-1 0,0-1-58,-1 12 0,0-1 0,0-1 0,0-2 0,0 0 1,0 0-1,0-1 0,0 0 0,-1 5 0,1 0 0,0-1 1,-1 0-1,0-1 0,1 1 0,0-1 0,-1 1 0,-1-2 0,2 1 0,-2-1 0,1 0 0,-2 0 0,2 0 1,0 0-1,-2 1 0,2 0 0,-1 0 0,1-3 0,-1 0 1,1 0-1,-1 1 0,1 0 0,-1 0 0,1 0 0,-2 1 23,0 2 1,0-1-1,-1 1 1,0-1-1,0 2 1,1 0-1,-1 2 1,0 1-1,1-9 1,0 2-1,0 1 1,0 1 0,0 2-1,1 3 35,-1-2 0,0 2 0,0 1 0,0 4 0,0 1 327,-2-18 1,-1 5 0,3 13 655,1-3-865,-4 70 0,4 32 0,4 18-118,-2-9 0,0 4 0,0 5 0,0-8 0,0 5 0,0 2 0,0 3 0,0 1-76,0 2 0,0 3 1,0 2-1,0 2 0,0 0 1,0 0-1,0-7 1,0 0-1,0 2 0,0 0 1,0 0-1,0 0 0,0 1 5,0 3 1,0 2 0,0-1 0,0 1-1,0 0 1,0-1 0,0-2 0,0-1 0,0-1-1,1-1 1,0 0 0,0 0 0,0-1-1,0 0-11,-1-2 0,0-1 0,0 1 0,1-1 0,0-1 0,0 0 0,0-3 0,2 16 0,0-2 0,0-1 0,1-2 0,-1-1 62,0-7 0,0-2 0,0-1 0,0-1 0,-1-3 0,3 4 0,-1-1 0,0-4 0,0-3 511,0 25 1,1-9-247,2-13 1,0-20 0,-6-34 0,4-61-50,-4 7 1,0-7-1,-1-5 1,0-6 0,0-4-176,0 5 0,0-4 0,0-1 0,0-1 0,-1 12 0,1-2 0,0 0 0,-1-1 0,1-1-33,0 5 0,-1-1 1,0-1-1,0 0 1,1 0-1,-2 0 1,1 2-1,-2-2 0,1 2 1,-1-1-1,0 0 1,0 1 11,0-3 0,-1 1 0,0 0 0,-1 1 0,1 0 0,1 1 0,-1-7 0,0 2 0,1 0 0,0 1 0,0 2 0,0-8 0,-2 1 0,2 3 0,0 3 0,1-4 0,1 4 0,-1 6 0,-1-3 0,1 9 0,1 0 491,1 62 1,0 36-165,0 18 1,0-19 0,0 3-132,0 4 1,0 6-1,0 1 1,0 5 0,0 4-267,0-6 1,0 2-1,0 2 1,0 2-1,0-9 1,0 2-1,0 1 1,0 1 0,0 1 69,0 4 0,0 2 0,0 0 0,0 0 0,0 0 0,0-1 0,1-1 0,1 2 0,-2-2 0,2 0 0,-2-3 0,1 2 0,0-2 0,0-1 0,0-2 0,1 6 0,1-2 0,0-2 0,0-4 0,1 2 0,-1-4 0,0-3 491,-1 10 1,3-12-1,8-20 1,-12-44-165,4-45 1,-2 9 0,0-5-132,0-15 1,0-7-1,0 12 1,1-4 0,0-3-320,-2 9 0,1-3 0,-1-1 0,0-1 0,0-4 0,0 0 0,-1-2 0,1-1 24,-1 11 1,0-2 0,0 0-1,0 0 1,-1 0 0,1 2-1,-1 1 1,1-1 0,-1 1-1,0 0 2,0 1 1,0 0-1,0 1 1,0 0-1,0 2 1,0-4 0,0 1-1,0 1 1,0 4 96,0-6 0,0 3 0,0 6 0,-1-4 0,2 11 0,5 22 0,3 61 0,-1 29 0,-2-3 0,-1 9 0,-4-7 0,0 6 0,2 5 0,1-14 0,0 3 0,2 3 0,0 2 0,-1 1-71,0-8 1,0 3 0,0 1 0,0 1-1,0 1 1,0-1 0,-1 0 0,1 0 0,-2 1-1,1-1 1,0 0 0,-1 0 0,0 1-1,1-1-4,0-1 1,-1 1-1,1 0 1,0 0 0,-1-2-1,0 1 1,0-2 0,0 4-1,-1-1 1,0 0 0,-1-1-1,1-1 1,-1-1 74,0 8 0,-1-1 0,-1-1 0,1-1 0,0-3 0,0 5 0,0-2 0,0-3 0,0-1-69,0-8 1,0-1-1,0-2 1,0-3 68,0 5 0,0-2 0,0-12 983,0-3-738,0-65 1,0-21 0,0-16 0,0-5-194,0 6 1,0-2 0,0-4 0,0-2-1,0 3 1,0-2 0,0-2 0,0-1-1,0-2-128,0 4 0,0-1 1,0-2-1,0 0 0,0-1 1,0-1-1,0 9 1,0-2-1,0 0 0,0 0 1,0-1-1,0 0 0,0 0 5,0 0 1,0-1 0,0-1 0,0 1-1,0 0 1,0 0 0,0 1 0,0 0 0,0 2-1,0-1 1,0 1 0,0 0 0,0 0-1,0 1-19,0-9 1,0 1-1,0 1 1,0-1 0,0 3-1,0 2 1,0-1 0,0 1-1,0 2 1,0 2-1,0 3 335,0-2 1,0 2 0,0 3 0,0 4-215,0-3 1,0 4 0,0 13 0,0 8 0,0 51 64,0 30 0,0-9 0,0 3-96,0 8 0,0 4 0,0 2 0,0 6 0,0 4 0,0-5 0,0 4 0,0 2 0,0 1 0,0-7 0,0 1 0,1 1 0,-1 1 0,1 1-82,0-4 0,-1 1 0,1 1 0,0 0 0,0 0 0,0 1 0,0 1 0,0 0 0,1 0 0,-1 2 0,1-2 0,1 1-8,-1 1 1,2 2-1,-1-1 1,0-1 0,1 0-1,-1 0 1,0 5 0,0-1-1,0 0 1,-1-2-1,1 0-20,0-6 1,0-1 0,1 0 0,-2-3-1,1-1 1,-1 3 0,0-3 0,0-2-1,0-2 437,-2 4 1,0-5 0,0-3-83,0 10 1,0-15 0,0-29 0,0-41 81,0-27 1,-2 0 0,0-6-132,-2-12 1,-1-7-1,2 13 1,-1-5 0,-1-3-118,0 9 0,-1-3 1,0-2-1,-1 1 1,2-1-1,-1 0 1,1 0-1,-1-2-202,0-4 0,-1-1 0,1 0 0,1 0 0,-1 2 0,1 1 0,1-1 0,-1 1 0,2 0 0,1-1 0,0 2 0,0 3 0,0 8 0,0 3 0,1 1 0,-1 2 27,2-4 0,0 1 1,0 5 340,0-3 1,0 8 0,0 3 0,0 59 245,0 28 1,0 12-165,0 12 1,0-13 0,0 5-191,0-7 0,0 3 0,0 4 0,0 5 0,0 4 0,0 4 0,0 2-219,0-13 0,0 3 0,0 2 0,0 0 0,0 1 0,0-1 0,0 2 0,0 0 0,0-1 0,0 2 0,0-1 0,0 2 0,0 1 0,0 2 0,0 0 0,0 0 0,0-1 0,0-1 0,1-7 0,0 0 0,-1-2 0,2 0 0,-2-1 0,1-1-28,0 7 1,0-3 0,-1 0 0,1-1-1,1-2 1,1 5 0,0-2 0,0-2-1,-1-4 67,1 4 0,1-3 1,-1-4 42,-1 10 0,3-8 491,14 6 1,-11-70-165,6-52 1,1-1 0,-1-11-265,-4 10 1,-3-5 0,0-3 0,-1 5 0,0-2-1,-1-2 1,-1-2-163,-2 7 1,0-1 0,-2-1-1,1-1 1,-1 0 0,0-1-1,0-1 1,-1 0 0,0 0-1,0 0-11,-1-3 1,-1 0 0,0-1 0,-1 2-1,1 1 1,0-8 0,-1 3 0,0 1-1,-1 0-136,-1 3 0,-2 1 0,0 2 0,1 3 573,1 0 1,1 4 0,0 6-1,1-6 1,1 26 0,3 35-1,0 51 1,0-5 0,0 7-188,0-9 0,0 5 1,0 2-1,0 1 1,0 3-1,0 4 1,0 2-240,0-2 1,0 3 0,0 1-1,0 1 1,0 2 0,0 2-1,0 3 1,0-1 0,0 3-1,0 0 17,0-7 0,0 0 0,0 2 0,0 0 0,0-1 0,0 1 0,2-3 0,-1 0 0,0 1 0,1-1 0,-1 0 0,1-1-8,0-1 1,0 0-1,0-1 1,0 1 0,1-1-1,0 0 1,1 8 0,-1 0-1,1 0 1,0-2-1,1-1 11,1 6 1,-1-1 0,2-3 0,-1-1 0,-2-8 0,1-2 0,-1 0-1,-1-4 40,1 7 1,-1-4-1,0-2 1,-2 10-1,1-7 39,-1-19 0,2-5 491,5 6 1,-5-95-296,-1 6 1,0-8-1,-1 2 1,-2-5 0,0-1-57,-2-7 0,0-1 1,-1-3-1,0 8 1,-2-2-1,1-2 1,-1-1-240,0 7 1,-1-1 0,0-1-1,0-1 1,0 0 0,1-4-1,-2-1 1,2 0 0,0 0-1,0-1 0,1-1 1,-1-1 0,2 0-1,0 0 1,-1 2 0,1 2-1,-1 0 1,2 1 0,-1 0-1,0 0-11,2 2 1,0 0 0,0 1 0,1 1-1,-1 2 1,0-5 0,0 2 0,0 1-1,2 5 437,-1-3 1,1 3 0,1 5-83,-1-10 1,0 19 0,0 37 0,0 45-37,0 20 1,0-10-1,0 5-209,0 13 0,0 6 0,0-21 0,0 3 0,0 2 0,0 3 0,0 0 0,0 2 0,-1 3 0,2 1 0,-1 0 0,0 5 0,0 0 0,0 2 0,0 1 0,1 0-82,-1-6 0,1 1 0,0 0 0,-1 2 0,1-2 0,1 1 0,0-3 0,1 0 0,0 0 0,0 1 0,0-2 0,0 1-8,1-2 1,0 2-1,-1-2 1,2 1 0,-1-2-1,1 0 1,0 7 0,1 0-1,0-2 1,0 0-1,-1-1-20,0-5 1,-1 0 0,-1-1 0,1-1-1,0-1 1,1 7 0,0-1 0,-1-1-1,1-2 273,0 10 1,0-2 0,0-3 0,1-12 0,0-3 0,1-3 64,2 7 0,1-7 246,16 7 1,-7-34-475,0-33 0,-5-23 0,-14-30 0,-2 14 0,0-6 0,-2-14 0,-2-6 0,0 13 0,-3-3 0,-1-1-123,1 9 0,0-2 0,-2-1 0,1-1 0,-2-3 0,0 0 0,-1-2 0,2-1 0,1-4 0,0-2 0,1 1 0,0-1 0,-1 2 0,0 0 0,1 0 0,1-1 116,0-2 1,2-1 0,0 2 0,1 0 0,1 8 0,0 1 0,0 0 0,2 3 6,-1-12 0,2 1 0,0 5 327,0 13 1,1 3 0,0 7 163,0-13 1,0 68-165,0 51 1,0-13 0,0 4-132,0 14 1,0 6-1,0-9 1,0 4 0,0 3-307,0-9 1,0 3 0,0 1 0,0 2-1,0-8 1,0 3 0,0 0 0,0 1-1,0 1 20,0 5 1,0 1-1,0 0 1,0 2 0,0-1-1,0-9 1,0 0 0,0 0-1,0 1 1,0-1-1,0 1 0,0 2 1,0 0-1,-1 1 1,1-1 0,0 0-1,1-1 1,-1 7 0,0-1-1,0-1 1,0-1-1,1 2-20,0-3 1,0 0 0,0 1 0,0-2-1,0-2 1,-1 9 0,1-3 0,0 0-1,0-3-136,1-8 0,1 0 0,0-3 0,-1-2 573,-1 3 1,-1-3 0,2-7 330,11 23-658,-11-65 0,1-41 0,-1-25 0,-1-5 0,-2-7 0,2 4 0,0-6 0,-3-1 0,1 15 0,-3-1 0,1-1 0,-1 0 53,-1-4 0,1-1 0,-1-1 0,0-1 0,0-3 0,-1 0 1,0-1-1,0 0-53,1 14 0,-1 0 0,-1 0 0,1 0 0,1 0 0,0-13 0,0 0 0,1 0 0,-1 1 0,-1 0 0,-1 2 0,1 0 0,0 2 0,3 7 0,0 2 0,0 1 0,1 2 327,0-5 1,1 1 0,0 4 163,-1-13 1,2 11 491,0 18-653,0 49 0,0 46-330,0-17 0,0 4 0,0 3 0,0 5 0,0 3 0,0 13 0,0 3 0,0 6 0,0-18 0,0 3 0,0 2 0,1 1 0,0 2-82,-1-3 0,1 2 0,-1 1 0,1 1 0,0 1 0,0-1 0,1 5 0,0 0 0,0 1 0,1 0 0,0 1 0,0-1 6,0-8 0,0 1 1,0-1-1,1 0 0,-1 0 1,1 0-1,0-1 1,1 5-1,0 1 0,0-1 1,1-1-1,-1 0 0,1 0-14,-1-3 1,1 0-1,-1-1 1,1 0 0,0-2-1,0-1 1,1 3 0,0-2-1,0 0 1,0-2-1,1-1 14,0 9 1,0-2 0,1-1 0,-1-3 0,2 10 0,1-3 0,0-3 75,2-13 0,0-3 0,0-4 0,0 3 0,1-8 0,15-3 0,-11-26 0,-3-27 0,-7-28 0,-8-1 0,0-7 0,0-16 0,0-6 0,-2 9 0,-1-4 0,0-4-110,0 7 1,-1-2 0,0-2 0,0-1-1,-1 9 1,1-2 0,-1 0 0,-1-2-1,0 0 28,1 5 0,0-2 0,-1-2 0,1 0 0,-1 1 0,0-1 0,-1 0 0,0-1 0,-1 0 0,1 0 0,0-2 0,1 1 39,0-6 0,0-2 1,0 1-1,1-1 1,-1 0-1,1 1 1,-1 4-1,1 0 0,0 1 1,0 0-1,0 0 1,2 0 42,1 2 0,-1 0 0,2-1 0,0 2 0,0 1 0,-1 1 0,0-4 0,0 2 0,-1 2 0,1 1 0,0 2 0,1-1 0,-1 1 0,1 3 0,0 3 196,-1-4 1,0 4-1,1 8 1,1-5 0,0 60-184,0 36 1,0-9 0,0 2-14,0 9 0,0 3 0,0 20 0,0 6 0,0-10 0,0 4 0,0 2 0,0-12 0,1 1 0,-1 2 0,1 1-99,0-6 1,-1 1 0,0 1-1,2 1 1,0 1 0,1 2-1,1 2 1,0 0 0,1 0-1,1 1 0,1 4 1,0 0 0,1 1-1,1 0 1,-1-1 0,0 1-1,0-1 1,0 1 0,1-1-1,0 0 44,0-1 0,1 0 1,0 0-1,0-1 1,-1-1-1,-1-6 1,-1-1-1,1-1 0,-2-1 1,0 0 54,1 8 0,0 0 0,-1-2 0,-1-3 0,1 6 0,-1-1 0,-2-6 491,-2 8 1,-2-8-165,1-16 1,0-11 0,0-21 163,0-42 1,0-27-247,1 17 1,-2-4 0,-7-19 0,-2-7-106,3 12 0,-1-6 1,-1 0-1,1 9 1,-1-1-1,1-2 1,-1-1-251,2-9 1,0-1 0,0-2 0,0 0-1,-2 11 1,1 0 0,-1-1 0,1-1-1,-1 1 31,2-2 1,0-1-1,1-1 1,0 1-1,-1 1 1,0 1 0,-1 0-1,0 2 1,1-1-1,-1 0 79,1-12 0,0 1 0,-1 2 0,2 1 0,0 9 0,1 2 0,-1 3 0,2 2 327,-1-3 1,0 3 0,0 4 163,2-7 1,-2 14-1,-1 26 1,5 44-165,-5 29 1,5-17 0,1 3-318,0 8 1,0 3 0,0 13-1,0 5-10,0-14 0,0 2 0,0 3 0,0-9 0,0 3 0,0 0 0,0 3-110,-1 6 1,1 2 0,0 2 0,1 2-1,1-10 1,1 2 0,1 1 0,0 1-1,1 0 11,0 5 1,1 2 0,0 0-1,2-1 1,1 1 0,0-3-1,1 0 1,0-1 0,2 0-1,1 0 0,1 1 1,2 1 0,0-1-1,0-1 1,-1-1 0,-1-8-1,0 0 1,-1-2 0,0-1-1,-1-1 30,1 7 0,0-1 0,-2-2 1,1-3-1,0 5 0,1-3 1,-3-6 559,-2-2 1,-2-7-165,3 16 1,-3-57 0,-6-19 120,0-21 0,0-30-448,1 23 0,-2-6 0,-5-2 0,-3-6 0,0-2 0,1 7 0,0-3 0,-1-2 0,0-1 0,-3-11 0,-1-2 0,-1-3 0,0 0-90,2 8 1,-1 0-1,1-2 1,-2-1 0,2 0-1,1 7 1,1-2 0,0 1-1,-1-2 1,1 0-1,0-1 8,-2-4 0,1-1 0,-1-2 0,1 1 0,0 0 0,0 0 0,1 3 0,0-1 0,0 2 0,0-1 0,2 0 0,-1 1-8,2 2 1,0 1-1,1-1 1,0 2 0,0 0-1,0 3 1,0-3 0,0 2-1,0 2 1,1 1-1,1 3-238,-2-22 0,1 5 0,1 7 573,-1-4 1,2 15 0,3 25 0,0 71 81,0 24 1,-2-12 0,-1 5-132,0 10 1,1 4-1,1-8 1,-2 5 0,3 3-307,-1-7 1,1 4 0,0 1 0,1 1-1,-1-8 1,0 2 0,0 0 0,0 1-1,0 1 28,0-5 0,-1 1 0,1 1 0,0 0 0,0 0 0,1 1 0,-1 1 0,2 1 0,-1 0 0,1 0 0,0 1 0,0 0 0,1 2 0,0 2 0,-1 0 0,2 0 0,0 0 0,0-1 0,-1-2 0,2 1 0,-1-1 0,1 0 0,0 0 0,0-1-8,1-4 1,0 1-1,0-1 1,1-1 0,0 0-1,-1-1 1,2 8 0,1-1-1,-1-1 1,0-1-1,0-2-51,0 7 1,0-2-1,0-2 1,1-2-1,4 8 1,0-3-1,0-4 337,-1-9 1,-1-3-1,0-4 1,5 11 0,0-8 198,-4-15 0,1-5-395,7 6 0,-12-31 0,-3-34 0,-7-23 0,-1 9 0,-3-5 0,-2-18 0,-3-7 0,-1 9 0,-2-3 0,1-3 0,3 9 0,0-3 0,0-2 0,-1-2-27,1 4 1,0-1 0,-1-3 0,0 0 0,0 0-1,1-6 1,-1-1 0,0-1 0,1-1 0,-1 0 26,1 7 0,1 0 0,-1-1 0,0 0 0,0-1 0,1 1 0,1-2 0,-1 1 0,1 0 0,-1-1 0,1-1 0,1 2 0,-1-2 0,0 1 0,1-2 0,0 1 0,0 1 0,0 2 0,0-5 0,0 0 0,0 2 0,0 0 0,1 2 0,2 5 0,0 1 0,0 0 0,1 3 0,-1 1 0,-3-20 0,2 5 0,-1 5 491,3-4 1,1 9-247,0 9 1,0 24 0,2 43 0,0 37-1,0-14 1,0 5 0,0 22 0,0 6-224,0-12 1,0 2 0,0 3-1,0 2 1,0 4 0,0 3 0,1 2-99,0-14 0,-1 3 1,0 1-1,1 2 0,0 1 1,1 1-1,1-4 1,0 2-1,0 1 0,2 0 1,-1 2-1,1 0 0,0 0 10,-1-3 0,1 1 1,1 1-1,-1-1 1,1 2-1,0-1 1,-1-1-1,1 1 1,0 7-1,1 0 1,-1 0-1,0 0 1,1 0-1,0-1 0,-1-1-10,0-5 0,0 0 1,1-2-1,-1 1 0,0-1 1,0 0-1,0-2 1,1 7-1,-1 0 0,0-1 1,0-2-1,0-1 0,-1-1-34,0 4 1,0-2 0,0-2 0,0 0-1,-1-2 1,1 6 0,-1-1 0,0-2-1,-1-3-87,0 6 0,0-3 1,1-3-1,0 13 0,2-6 688,0-19 1,2-6 364,6 16-602,0-46 1,-5-28-255,-4-26 0,-12-17 0,0 15 0,0-5 0,1-19 0,0-7 0,0 13 0,0-4 0,-1-3 0,1 9 0,0-1 0,0-3 0,-2-1 98,2 6 0,-2-2 0,0-1 1,0-1-1,0-1 0,-1-9 1,-1-1-1,1 0 0,0-2 1,-1-1-71,2 7 1,0 0 0,0-2-1,0 0 1,0 0 0,0-1-1,1 8 1,-1-2 0,2 0-1,-1 0 1,0-1 0,0 0-1,0 0-99,1-3 1,-1-1 0,1 0 0,0-1-1,0 0 1,0 1 0,0 1 0,1 3 0,0 2-1,1-1 1,-1 0 0,2 1 0,-2 0-1,1 0-19,0-10 1,0-1-1,-1 1 1,1-1 0,1 3-1,-1 1 1,1-4 0,1 0-1,0 3 1,-1 0-1,2 2 43,0 7 1,0 1 0,0 0 0,0 3 0,1 1 0,-1-3 0,0 2 0,1 3 0,-1 2-229,1-24 1,0 9 274,0 20 0,0 10 0,0 16 0,0 62 0,0-5 0,0 7 0,0 12 0,0 6 0,0-10 0,0 2 0,0 5 0,3 5 0,-1 5 0,1 4 0,1 1 0,-1-12 0,1 1 0,0 3 0,-1 1 0,2 1 0,0-1 0,1-1 0,0 1 0,0 0 0,1 1 0,0 2 0,0 0 0,1 0-66,0-1 0,0 2 1,1 0-1,-1 1 1,1 1-1,-1-2 1,1 0-1,-1-3 1,1 4-1,-1-2 1,0-1-1,0 0 1,0-1-1,-1 0 0,0-1-24,0 7 1,0-1-1,0 0 1,-1-1 0,0-1-1,-1-2 1,1 2 0,0-1-1,-1-1 1,0-3-1,-1 0-51,2 5 1,-1-2-1,-1-1 1,1-3-1,-1 8 1,0-4-1,-1-6 632,2 4 1,0-8-1,5 11 1,2-51-1,-2-37 1,-4-28-296,-5 10 1,-2-6-1,1-3 1,0-5 0,-1-4-88,0 3 0,0-4 0,0-3 0,-1-1 1,-1 2-1,-2-1 0,1-3 0,-1-1 1,0-1-186,-1 2 0,1-3 1,-1 0-1,-1-2 0,0 0 1,-2-2-1,2 7 1,-2-2-1,0 0 0,-1-1 1,0 0-1,0-1 0,0 1 5,-1-6 1,-1 0 0,0 0 0,0-1-1,0 0 1,0 0 0,1 1 0,0 1 0,-1 0-1,2 0 1,-1 0 0,1 0 0,-1 1-1,2-1 33,-1 1 0,1-1 0,0 1 0,0-1 0,0 2 0,1 0 0,-1 1 0,-1-4 0,1 0 0,0 1 0,0 2 0,1 0 0,0 2 38,0-3 0,1 1 0,0 2 0,1 2 0,0 3 245,-1-2 1,0 3 0,1 3 0,2 7 81,1-13 1,-1 29 0,-7 58-132,-1 22 1,0 16-1,2 0 1,-1 8 0,-1 4-99,1-5 0,-2 2 0,0 5 1,2 1-1,4-17 0,1 1 1,0 2-1,0 1 0,1 1 1,0 0-170,0-3 1,1 1 0,0 1 0,-1 2-1,1-1 1,1 0 0,-1 1 0,1 3 0,0 2-1,0-2 1,1 3 0,0-1 0,0 0-1,1 1 5,0-6 0,1 0 1,0 2-1,0-2 1,0 2-1,1-1 1,-1 0-1,0-1 1,0 7-1,0 0 1,0-1-1,0-1 1,0 1-1,0-1 0,0 0-10,0-3 0,0 1 1,0-1-1,-1-1 0,1 0 1,1-1-1,-1 0 1,1 2-1,0-1 0,0-1 1,0-1-1,1-1 0,0 1-34,0 7 1,1 0 0,0-1 0,1-2-1,-1-1 1,0 8 0,0-3 0,1-1-1,0-2-31,0-8 1,1 0-1,0-3 1,1-1-1,0 5 1,1-1-1,0-5 468,2 0 1,2-7 0,6 6 655,-7-40-739,-3-62 1,-7-16 0,0-12-245,0 22 0,0-4 0,0-3 0,0-2 0,-2 0 0,0 0 0,0-4 0,-1-1 0,0-3-71,0 1 1,0-1 0,-1-1 0,0-3-1,-1-1 1,0 0 0,0 11 0,0-1 0,-1 0-1,-1-2 1,1 1 0,-1-2 0,0 0-1,-2-1 19,1 3 0,0 0 0,-1-1 1,0-1-1,-1 0 0,0 0 0,1-2 1,-1 1-1,1-2 0,0 3 0,1-2 1,0 0-1,-1-1 0,1 0 0,0 0 1,-1-1-1,1-1 0,0 1 0,0-1 9,0 3 0,0-2 0,-1 0 1,1 0-1,0 0 0,0 0 0,0-2 1,1 1-1,-2 0 0,2 0 0,0-1 1,0 5-1,0 0 0,1-1 0,0 1 1,0-1-1,-1 0 0,1 0 0,0-1 1,1 1-1,-1-1 0,1 0 0,-1-1 5,1 3 0,1 1 0,-2-2 0,2 1 0,0-1 1,-2 0-1,2 0 0,0 0 0,0-1 0,-1 1 1,2 0-1,-2 0 0,2 0 0,-2-1 0,1 1 1,1 0-1,-1 0 0,0-1 0,1 1 0,0-1 1,-1 0-1,1 1 0,-1 0 0,1-1 0,0 1 0,0-1-2,1 0 1,-1-1 0,0 1-1,0-1 1,0 0 0,0 1-1,1-1 1,-1 1 0,0-1-1,1 1 1,0 0 0,0 0-1,-1 1 1,1-4 0,1 1-1,-1 0 1,0 0 0,1 0-1,-1 0 1,1 1 0,0 0-1,-1 0 1,1 0 0,0 1-1,0 0-5,0-3 1,0-1 0,0 2 0,-1-1 0,2 0 0,-1 1 0,0 1 0,0 0 0,1 1 0,-1 1 0,0 1 0,0-5 0,1 0 0,0 2 0,-1 0 0,1 1 0,0 1 0,-1 1 0,1 2 0,0 1-2,0-8 0,-1 1 0,1 2 0,1 1 0,-1 3 0,0 1 1,0 3 45,0-5 0,0 0 0,0 3 0,0 8 0,0 10 0,0-7 0,0 27 0,0 67 0,0 3 0,1 9 0,-2 3 0,-3 13 0,-3 6 0,0 2 0,2-8 0,-2 3 0,1 2 0,0 4 0,2-12 0,1 2 0,0 2 0,0 2 0,1 1 0,-1 1 0,2-10 0,-1 1 0,1 1 0,-1 2 0,2-1 0,-2 2 0,1-1 0,1 0 0,-1 0 0,0 0 0,1 1 0,-1 0 0,1 0 0,0 0 0,0 1 0,0-1 0,-1 4 0,1 1 0,0-1 0,0 1 0,0 0 0,0 0 0,1-1 0,-1 0 0,0-3 0,0-1 0,0 0 0,0 0 0,0 0 0,0-1 0,0-1 0,1 0 0,0 5 0,-1-1 0,1 0 0,-1-1 0,1-1 0,0 0 0,0 0 0,0 4 0,0 0 0,0-1 0,1-2 0,-1 0 0,1-3 109,1 4 0,-1-2 0,1-2 0,1-2 1,-1-4-1,0 1 0,0-3 0,1-4 1,0-3 381,3 25 1,0-12-1,8 6 1,-1-59-165,1-45 1,-4-11 0,-1-9-188,-1-1 0,-1-5 1,-1-4-1,-1-2 1,-1-3-1,0-5 1,-2-3-217,0 16 0,0-3 1,-1-2-1,1-1 0,-1-2 1,0 1-1,0 5 1,-1-2-1,1-1 0,-2 1 1,1-1-1,0-1 0,0-1 14,-1 3 1,0 0-1,0-1 1,0-1-1,0 0 1,0 0-1,0-1 1,0 1 0,0-2-1,0 1 1,0-2-1,0 1 1,0-1-1,0 0 1,0 0-1,0 0 58,0-3 1,0 2-1,0-3 1,0 2-1,0-1 1,0 0-1,0 1 1,0 0-1,0 3 1,0-1-1,0 0 1,0 1-1,0 0 1,0 1-1,0-1 1,0 1 3,0-7 0,0 0 0,0 0 0,0 1 0,0 0 0,0 2 0,0 1 0,0-3 0,0 0 0,0 3 0,0 0 0,0 1 0,0 2 0,0-8 0,0 1 0,0 2 0,0 2 0,0 3 0,0 1 0,0 2 0,0 4 0,0 5 451,0-21 0,0 14-451,0 10 0,0 82 0,0 22 0,0 13 0,0 8 0,0-10 0,0 6 0,0 0 0,0 1 0,0 2 0,0 1 0,-1-15 0,1 1 0,0 0 0,-1 2-111,0 4 0,1 1 0,-2-1 0,1-1 1,-2 12-1,2-1 0,-2-6 111,0-13 0,-1-3 0,1-4 0,0 5 0,0-11 983,3-23-492,0-48 1,-5-27-247,2 16 1,1-2 0,0-15 0,0-4-83,1-10 1,2-3 0,-2 21-1,1-2 1,-1-1 32,0-4 1,-1 0-1,0 1 1,-1-16 0,-1 4 294,1 13 1,-3 5-1,-3 12 1,5 7-1,22-8 1,22 5-247,-2 14 1,6 2 0,4-4 0,2-2-67,9-3 1,-2-3 0,-8 2 0,-3-2-180,-3 1 0,-4-3 0,-10 2 0,-4-2 491,9-23 1,-16 4-182,-13 10 1,-3 7-311,-2 3 0,-21-1 0,-13 1 0,-8-1 327,-11 1 0,-10-3-327,25 15 0,-1 0 0,-2-2 0,-1-1 0,-9-2 0,0 1 0,-2-3 0,-2 1-242,-7-1 0,-1 0 0,-1 2 0,-2 3 242,19 7 0,-1 1 0,-1 0 0,0 1 0,0 1 0,-1 0 0,-3 0 0,0 1 0,0 1 0,1 2 0,1 1 0,1 1 0,0 2 0,-1 1 0,2 2 0,-19-2 0,1 2 0,1 2 0,2 2 0,10-1 0,1 0 0,4 0 0,1 0 0,9 0 0,1 0 0,-24 0 0,20 0 0,8 0 0,26 0 0,27-7 0,29-3 0,-8 1 0,2-2 0,8-4 0,2 0 0,16-1 0,6-1 0,-15 1 0,5-1 0,1 1 0,-10 5 0,2 1 0,0-1 0,2 0-123,8-3 0,1-1 0,0 0 0,0 1 0,-3 1 0,0 2 0,-1-1 0,-1 1 6,-2 0 1,0 0 0,-3 0 0,-1 1 0,3-1 0,-2 1 0,-6 0 116,5 0 0,-7 1 0,14 0 0,-68 9 0,-24 15 0,-35 15 0,20-13 0,-4 3 0,-11 3 0,-5 2 0,14-8 0,-2-1 0,-1 1-141,-9 1 1,-2-1-1,-2 0 1,11-3-1,-1 0 1,-2 0-1,-1-2 18,-4-1 0,-2 0 0,0 0 0,-1-1 0,-3 1 0,-2-2 0,1 1 0,-1-3 88,-4-1 0,0-2 1,0 1-1,1-1 1,6 2-1,1-1 1,1 1-1,1 0 35,4-1 0,2 0 0,0-1 0,2 1 0,-8 1 0,2-1 0,5 2 0,-9 7 0,6 1 0,12-5 0,7 1 0,8 13 0,18-13 0,44 2 327,20-13 1,-9 0 0,5 0-132,10 0 1,6 0-1,-10 0 1,4 0 0,2 0-133,10 0 0,4 0 0,3 0 1,-9-1-1,1 0 0,3-1 0,1 0-163,-6 0 1,3 0 0,0 1-1,0-2 1,1 1 0,1 0-1,0-1 1,0 1 0,1-1-1,-1 0-11,2 1 1,2-1 0,-2 0 0,0 0-1,-4 0 1,4 0 0,-2-1 0,-4 1-1,-3 0-218,1 0 0,-5 0 0,-5-1 819,2-3 1,-10 1-330,-12 5 0,-51-4-162,-24 10 0,6 2 0,-3 2 0,-12 5 0,-4 1 0,-13 3 0,-4 2 0,14-5 0,-2-1 0,-1 1 0,-2 0 0,0 0 0,-2-1-141,-6-3 1,-3-2-1,1-1 1,18-2-1,-1 0 1,0-2-1,0 0 10,-2-2 0,0-1 1,0-1-1,0 1 0,-15 2 1,0 0-1,2 1 131,5 0 0,1 1 0,3 1 0,7-2 0,3 0 0,3 2 491,-12 4 1,6 0-1,9-6 1,8 1 491,7 8-586,33-11 1,41 4-398,20-6 0,-21 0 0,1 0 0,7 0 0,2 0 0,14 0 0,5 0 0,-17 1 0,3-1 0,0-1 0,9-1 0,1 0 0,2 0-34,-13 0 0,3-1 0,-1 1 1,0-1-1,2-1 0,-1-1 1,0 0-1,0-1 34,3 1 0,1-1 0,-1 0 0,-3 0 0,9-2 0,-3 2 0,-3-2 0,-8 2 0,-2 0 0,-3-1 0,10-1 0,-9 0 0,-5 0 0,-34 2 0,-34 6 0,-18 0 0,-12 0 0,17 0 0,-2 3 0,-7 1 0,-2 1 0,-19 0 0,-5-2 0,15 2 0,-4 1 0,-2-2 0,8-1 0,-3-1 0,0 0 0,-2-1-123,-6 0 0,-2-2 0,0 1 0,0 0 0,2 0 0,0 0 0,-1 0 0,1 0-18,0 0 1,-2 0-1,2 0 1,2 0-1,-9 2 1,3 0-1,4 0-19,12 1 1,3 0 0,3 1 486,-10 1 1,10 3 0,8 10 655,29-4-817,29-2 1,36-12-167,-18 0 0,4 0 0,14 0 0,6 0 0,-11 0 0,3 0 0,3 0 0,13 0 0,3 0 0,4 0-110,-9 0 1,3 0 0,1 0 0,1 0-1,-10 0 1,2 0 0,-1 0 0,1 0-1,1 0 11,5 0 1,0 0 0,0 0-1,0 0 1,-1 0 0,-7 0-1,-1 0 1,0 0 0,-1 0-1,-1 0-42,12 0 1,-2 0-1,-2 0 1,-3 0-1,2 0 1,-4 0-1,-5 0 632,1 0 1,-10 0-80,-3 0 0,-55 1-412,-28 4 0,-15-2 0,-5 7 0,20-8 0,-3 0 0,-3 4 0,-4-2 0,-14-2 0,-6 0 0,14-1 0,-2 1 0,-3-1 0,-10 0 0,-4 0 0,-1-1-123,12 0 0,-1 0 0,-2 0 0,0 0 0,-4 0 0,0 0 0,0 0 0,-2 0 13,12 0 1,-1 0 0,0 0 0,0 0-1,0 0 1,-12-1 0,0-1 0,0 0-1,2 1 20,4-1 0,0-1-1,1 0 1,1 1 0,5-1 0,1 0 0,1 0 0,3 0 286,-7 0 1,3 0-1,2 0 1,-10-1 0,5 2 294,19 1 1,7 2 491,13-1-932,78 0 1,-12 0 0,6 0-52,19 0 0,6 0 0,-18 0 0,0 0 0,3 0 0,9 0 0,2 0 0,1 0 0,-12 0 0,1 0 0,2 0 0,0 0-110,5-1 1,2 1 0,0-1 0,2 3-1,-10-1 1,1 1 0,1 2 0,1-1-1,0 1 11,3 0 1,2 1 0,0 0-1,0 0 1,-1 0 0,-3 0-1,-1-1 1,0 0 0,-1 1-1,0-1-24,-4 2 0,1 0 0,-2 1 0,0-1 0,-4-1 0,20 0 0,-2 0 0,-7-1 614,8 4 1,-8-1-323,-14-6 0,-18 2 1,-34 4-1,-20-6-73,-14 5 1,-20-1-97,-9 6 0,23-3 0,-2 1 0,-7-1 0,-3-1 0,-16 0 0,-3-1 0,14-3 0,-3 1 0,-1-2 0,-6 1 0,0 0 0,-3-1-141,15 1 1,-2-1-1,-1 1 1,1-1-1,-16 0 1,0 1-1,-1-2 18,17 0 1,-2-1-1,1-1 1,0 1 0,-13 0-1,2 0 1,0 0 122,5 0 0,1 0 0,2 0 0,7 1 0,2-1 0,2 1 491,-11 1 1,6 1-165,13 0 1,7 2 0,6 3 163,48-4 1,22-2-345,32-2 0,-32 0 1,2 0-148,4 0 0,2 0 0,18 2 0,3 1 0,-14-1 0,3-1 0,0 1 0,6 0 0,1 0 0,1 0-141,4 0 1,3 0-1,-2-1 1,-16-1-1,0 1 1,0-1-1,0 1 8,0 0 1,0 0 0,0 1 0,-2-2 0,11 2 0,-2-2 0,-3 1 132,16-1 0,-7 0 491,-11 0 1,-10 0-1,-9 0 1,-35 0-99,-43 0 0,-3 0-393,-2 0 0,-7 0 0,-7 0 0,16 0 0,-5 0 0,-8 0 0,-6 0 0,7 0 0,-5 0 0,-3 0-123,7 0 0,-2 0 0,-2 0 0,-1 0 0,-8-3 0,-2-1 0,-1-1 0,0 0 24,6 0 1,-3 1 0,1-2-1,0 0 1,0-2 0,4 0-1,0-1 1,0 0 0,0-2-1,1 0-11,1-1 1,-1-1 0,0-1 0,2-1-1,1 1 1,-6-3 0,0 0 0,3 0-1,2-1 68,-9-4 1,3-2 0,3 3 0,8 4 0,2 0 0,2 2 286,-11-5 1,4 1 0,14 8 0,2 2 189,3-1 1,5 1-436,-9-8 0,21 2 0,34-4 0,21 0 0,6 5 0,6 1 0,19 1 0,8-1 0,-11 1 0,4-4 0,3 1-110,-7 2 1,2-1 0,2 1 0,2 0-1,-7 2 1,0 0 0,2 1 0,1 0-1,1 1 11,6 0 1,1 1 0,1-1-1,0 3 1,0-1 0,1 0-1,-1 2 1,1-1 0,-1 1-1,1 1-11,0 0 1,1 1 0,0 0 0,-3 1-1,-1-1 1,2-1 0,-1 1 0,-3-1-1,-4 1 8,1-1 1,-2 2-1,-8-2 347,4-2 1,-12-1 0,-16-1 0,-48 3 81,-24 4 1,2 0 0,-5 2-142,-12-1 1,-5 0 0,10 0 0,-2 0 0,-1 0-187,-8 0 0,-1 0 0,-1 0 0,-5 0 0,0 0 0,-2 0-123,13 0 0,1 0 0,-2 0 0,1 0 0,0 0 0,1 0 0,0 0 0,-1 0 0,-3 0 0,-1 0 0,0 0 0,1 0 0,3-2 0,0 1 0,0 0 0,1-2 91,-16 0 1,0 0-1,2 0 1,7-3-1,1 0 1,2-2-82,8 0 1,1 0-1,2 0 1,-18-2-1,1 1 113,3 1 0,3 1 0,10 0 0,4 2 491,4 2 1,4 0 491,-18-1-656,35 4 1,49-3 0,21-1-258,13 0 0,9-1 0,-8-3 1,4-1-1,2 0-70,-13 1 0,0 0 0,3-1 0,0 0 0,11-1 0,1 0 0,3-1 0,1 0-99,-8 2 1,2-1 0,1 0-1,1 0 1,0 1 0,0 0-1,1 0 1,1 0 0,-1 0-1,2 0 12,-9 1 0,1 0 0,0 0 1,0 0-1,-1 0 0,-1 0 0,4-1 1,-1 1-1,-1 1 0,-1-1 0,-3 0 87,6-2 0,-1 0 0,-3 1 0,-2-2-163,3 1 0,-3 0 0,-8-1 163,-9-4 0,-9 1 0,-9-1 0,-37 11 0,-15 1 0,-16 3 0,-12 0 0,18 3 0,-3 1 0,-8 0 0,-3 2 0,-9 3 0,-4-1 0,11-1 0,-4 0 0,0-1 0,-3 0 0,-1 0 0,-1-1-141,-9-1 1,-1-1-1,-1 0 1,17 0-1,-1 0 1,0 0-1,0-1 37,-3 0 1,-1-1-1,1 0 1,0 0 0,-14 2-1,1 2 1,1-2 103,4 1 0,1-1 0,1 0 0,6 1 0,2-1 0,1 2 245,-18-1 1,3 1 0,6 1 0,3-1-1,13-2 1,1-1 0,9 1 0,2-1 737,-22-2 0,8 0-153,39 0-830,46 0 0,37 0 0,-11 0 0,6 0 0,-15 0 0,2 0 0,2 0 0,10 1 0,2-1 0,4-1 0,-8-2 0,3-1 0,2-1 0,0 1-99,-6 0 1,1 0 0,1 1-1,1-2 1,0 2 0,5-2-1,1 1 1,2-1 0,-1 1-1,1 1 9,-9 1 1,2-1-1,1 2 1,-1-1 0,-1 1-1,-2 0 1,5 0 0,-1-1-1,-2 1 1,-1-1-1,-1 2 66,8-1 0,0 1 0,-3 1 1,-3-1-1,3 0 0,-3 0 0,-6 0 76,-3 0 1,-6 0-53,18 0 0,-74 0 0,-24 0 0,-36 6 0,22-1 0,-4 0 0,-7 1 0,-4-1 0,11-1 0,-2-1 0,-2 0 0,-5 0 0,-1-1 0,-2-1-164,-7-1 0,-1 0 0,0 0 0,-3 0 0,-1 0 0,0 0 58,14 0 0,0 0 1,-1 0-1,2 0 0,-17 0 1,0 0-1,1 0 106,3-1 0,1 1 0,1 1 0,6 1 0,1 0 0,2 0 196,6 1 1,1 0-1,2 1 1,-15 5 0,3 2 48,5 1 1,3-1 0,9-2 0,2-1 737,-25 6-194,17-3-789,34-2 0,31-3 0,29-6 0,25 0 0,-22 0 0,5 0 0,13 0 0,3 0 0,-14 0 0,3 0 0,2 0-65,9 0 1,3 0-1,1 0 1,-14 0-1,2 0 1,1 0 0,0 0 64,6 0 0,0 0 0,1 0 0,0 0 0,0 0 0,-1 0 0,1 0 0,-1 0 0,-2 0 0,1 0 0,-2 0 0,0 0 0,-4-1 0,-2-1 0,0 1 0,-1-1 0,10-1 0,-1-1 0,-3 1 0,-9 0 0,-1 1 0,-2-1 124,14-2 1,-3 0-1,-10 3 1,-4 1-125,25-4 0,-18 4 0,-15 1 0,-14 0 0,-17 0 0,-32 0 0,-19 0 0,-12 4 0,-3 1 0,16 3 0,-3 0 0,-15 0 0,-5-1 0,9-2 0,-2 2 0,-2-2-2,7 0 1,-3-2-1,-1 0 1,0 1-1,-2-1 1,-1-1-1,-1 0 1,0 1 1,-4-1 0,-1 0 0,0 1 0,3-1 0,5 0 0,2 0 0,0 0 0,2 0 0,-14 1 0,1 0 0,4 1 0,9 1 0,3 0 0,3 1 0,-8-2 0,6 2 0,-18 9 0,54-12 0,33 3 0,29-6 0,10 0 0,14 0 0,-22 0 0,2 0 0,7 0 0,3 0 0,-12 1 0,2 2 0,2-1-164,7 1 0,2 1 0,1-1 0,6 0 0,0-1 0,2 1 41,-14-1 0,0 1 0,1-1 0,-2 1 0,0-2 0,-1 0 0,1-1 0,-1 0 117,15 3 1,1-2 0,-3 1 0,-8-2 0,-1 1 0,-2-1 496,17 0 1,-5 0-1,-15 0 1,-11 0-266,-19 0 1,-56 0-227,-42 0 0,34-2 0,1 0 0,-20-3 0,14-1 0,-4 0 0,-12 2 0,-5-1 0,7-3 0,-3-3 0,-4-1-110,7 1 1,-3 0 0,-2-2 0,-1 0-1,7 0 1,0-1 0,-2 0 0,-1-1-1,1-2 11,-8-1 1,-1-2 0,-1-1-1,1 0 1,1 0 0,5 0-1,0 1 1,1 0 0,-1-1-1,2 0-11,1 1 1,0-1 0,0 0 0,2 1-1,1 0 1,-3 0 0,0 0 0,3 2-1,2 1 437,-7 1 1,3 2 0,3 0-194,-9-3 0,6 4-134,-13 5 0,48 1 0,19 7 0,37 0 0,10 0 0,-6 0 0,4 0 0,8 0 0,3 0 0,15 0 0,5 0 0,-15 0 0,2 0 0,3 0 0,-8 0 0,2 0 0,0 0 0,2 0 24,7 0 0,0 0 0,3 0 1,0 0-1,-8 1 0,0-1 1,2 1-1,0-1 0,1 2-24,3-1 0,1 1 0,1 0 0,-1 0 0,-2 1 0,9-2 0,0 1 0,-2 0 0,-2 2 0,-7 0 0,-2 1 0,-1 0 0,-3 0 21,7 0 1,-2 0-1,-8 2-21,-5 2 0,-9 2 0,5 10 0,-45 3 0,-12-3 0,-30-11 0,-7-1 0,10-3 0,-6 0 0,-6 3 0,-3 1 0,6-3 0,-1 0 0,-3 0 0,-7 1 0,-2 0 0,-2 0 0,-5 0 0,-3 0 0,1-1 122,11-2 1,0-1 0,0 1 0,-1 0 0,-1 0 0,2 0 0,-2 0 0,0 1-109,0-1 1,-1 1-1,0 1 1,1-1-1,3 1 1,0 0 0,1 0-1,2-1-14,-15 2 0,3 1 0,1-1 0,6-1 0,3 0 0,0 1-94,6 0 0,1 1 0,2-2 1,-19 1-1,3 1 94,10-2 0,2 0 0,5-2 0,2-2 0,-28-3 0,14 0 0,16 0 0,20 0 0,26 0 491,26 0 1,23 0-247,-15 0 1,3 0 0,13 0 0,3-2-129,12 1 1,5-2 0,-16-1 0,2 0 0,1-2-259,8 1 1,2-1-1,0-2 1,-13 2-1,0-3 1,1 1-1,1 1 18,3 0 0,0-1 0,2 2 0,-2-3 0,-2 2 0,-2-1 0,1 0 0,-1 0 103,2 0 0,0 1 1,-1-1-1,-1 2 1,13-2-1,-1 0 1,-2 1-94,-5 0 0,-1 1 0,-3 0 0,-7 0 0,-2 2 0,-3 0 113,9-2 0,-6 1 0,21-1 0,-16 6 0,-45 0 0,-9 0 0,-24 0 0,-13 0 0,-22 0 0,14 0 0,-4 0 0,-15 0 0,-4 0 0,14 1 0,-2 1 0,-1 0 56,-8-1 1,-3 1-1,0 0 1,-5 1 0,0 1-1,-1-1-56,13-2 0,1 1 0,-1-2 0,2 1 0,-15 1 0,0 0 0,2-1 0,-1-1 0,1 0 0,1 0 0,6 0 0,2 0 0,2 0 43,6 0 1,3 0 0,1 0 0,-19 0 0,4 0-44,13 0 0,3 0 0,6 0 0,2 0 0,-32 0 0,14 0 0,6 0 0,10 0 0,14 0 0,12 0 491,5 0 1,44 0-165,16 0 1,-4 0 0,6 0-275,7 0 0,6 0 0,-8 0 1,3-1-1,3 1-53,-8-1 0,2 0 0,1 0 0,2-1 0,11-1 0,1-2 0,3 0 0,2 0-99,-8 0 1,3 1 0,0-1-1,0 0 1,0 0 0,0 0-1,-1-1 1,0 1 0,0 0-1,0 0-11,0 1 1,0 0 0,-1 0 0,-1 1-1,-2-1 1,7 0 0,-1 0 0,-3 0-1,-3 0-218,4-3 0,-2 0 0,-5 2 21,11-1 1,-10 2 306,-5-3 0,-53 7 0,-71 0 0,18 0 0,-6 0 0,8 0 0,-4 0 0,-1 0 0,-10 0 0,-2 0 0,-2 0 0,11 0 0,0 0 0,-3 0 0,0 0-123,-5 0 0,-2 0 0,-1 1 0,0-2 0,-3 0 0,-1-1 0,-1 1 0,1-1 0,-4 0 0,0 0 0,0-1 0,2 0 0,4-1 0,2 0 0,1-1 0,0 0 36,4 1 1,0-1 0,2 0-1,0 0 1,-10 0 0,2 0-1,2 3 283,8-1 1,1 2-1,2-1 1,-17 2 0,3-1 48,15 1 1,3 0 0,8 0 0,3 0 737,-20 0-974,19 0-9,32 0 0,40 0 0,12 0 0,-8 0 0,4 0 0,6 0 0,4 0 0,7 0 0,4 0 0,-11 0 0,2 0 0,3 0 163,3 0 1,2 0 0,2 0 0,7 0 0,1-1 0,0 0-162,-13 1 1,0-2 0,0 1 0,0-1 0,1 1-1,0-1 1,0 0 0,1-1-3,1 0 0,1-1 0,0 1 0,-1-1 0,-1 0 0,0 1 0,0-1 0,-2 0 0,0 1 0,-1-1 0,-1 0 0,0 1 0,17 0 0,-1 0 0,0 0 0,-2-1 0,0 0 0,-2 1 0,-2 2 0,-1 0 0,0 0 0,-2 0 0,0-1 0,0 1 0,-2-1 0,1 2 0,-2 0-92,-3 0 0,-1 0 0,0 0 1,-1 0-1,1 0 0,-2 0 92,-4 0 0,-1 0 0,1 0 0,-1 0 0,0 0 0,1 0 0,4 0 0,2 0 0,-2 0 0,-3 0 0,0 0 0,0 0 0,3 0 0,0 0 0,-3 0 0,14 0 0,-7 2 0,-17 0 0,-5 0 0,19 0 0,-13 11 0,-26 1 983,-3 2-492,-20-1 1,-3-9-1,-9-6 1,5 5-338,-10 0 1,6 0-155,-16-5 0,-17 0 0,14 0 0,-4 0 0,-7 2 0,-3 0 0,-12 1 0,0-1 0,7 1 0,1 1 0,1-2 0,2 1 0,8-3 0,3 1 0,1 2 0,2-1 0,-28 0 0,13-2 0,5 0 0,10 0 0,-3 0 0,7 0 0,1 5 0,3-1 0,6 6 0,0-5 0,0 6 0,-5-9 0,0 3 0,7 3 0,0-7 0,2 6 0,-3-7 0,26 0 0,15 0 0,26 0 0,-1 0 0,4 0 0,1 0 0,18 0 0,-23 0 0,1 0 0,1-1 0,2 0 0,4-1 0,4-1 0,11 2 0,3-1-164,-17 0 0,2-2 0,-1 0 0,0 1 0,-1 0 0,-1 0 151,21-4 1,-3-1 0,-11 1 0,-4 0 12,-11-1 0,-4 2 0,21-2 0,-38 1 0,-15 7 0,-35 0 0,9 0 0,-15 0 983,13 0-958,12 7 0,-5 12-25,14 10 0,0 17 0,0 7 0,0-11 0,0 4 0,0 10 0,0 3 0,0 10 0,0 2-164,0-15 0,0 3 0,0 0 0,0 2 0,0-1 0,0 2 23,0 6 0,0 0 0,0-1 0,0-4 0,0-3 0,0 1 141,0-3 0,0 1 0,0-3 0,0-5 0,0-2 0,0-1-122,0 23 0,0-1 1,3-9-1,0 0 122,-1 0 0,0-1 0,4-8 0,0-1 0,-1-7 0,0-1 0,0 26 0,1-11 0,0-21 0,-1-3 0,0-13 983,-5-13-717,0-49 1,-2-6-1,0-10-266,0 1 0,-1-3 0,-1-5 0,0 5 0,0-4 0,0-1 0,-2-3-99,0 6 1,-1-3 0,0-1-1,0 1 1,1 0 0,0 2-1,0 0 1,1-1 0,-1 2-1,1 0-24,-1-13 0,0 1 0,0 0 0,0 3 0,1 6 0,-1 2 0,1 2 0,2 1-41,0-6 0,2 3 0,-1 1 0,1 6 0,-1 2 0,1 2 161,0-16 0,2 3 0,-1 10 1,0 4 2,0-22 0,-5 15 0,0 28 0,0 13 0,-7-4 0,2 19 491,-5 1 1,7 19-165,4 20 1,-6 2 0,-3 6-188,1-2 0,-1 3 1,-1 4-1,0 3 1,-1 3-1,-1 4 1,0 2-231,1-1 1,-1 3-1,0 3 1,1 0 0,0 2-1,2-9 1,0 1 0,1 2-1,-1 0 1,1 0-1,1 3 14,0-6 0,1 3 1,0 0-1,0 1 0,1 0 1,0-1-1,0-1 1,0 4-1,1 0 0,0 0 1,1-2-1,0 1 0,1-2-14,1-1 1,1 0-1,0 0 1,0-1 0,0-2-1,1 0 1,-1 5 0,0-1-1,1-1 1,0-1-1,-1-2-33,0 6 0,1-1 0,0-2 0,-1 0 0,0-7 0,1 0 0,0-2 0,0-2-74,0 4 0,-1-2 1,1-3-1,-1 13 0,2-5-295,1-7 0,2-5-133,-1 25 625,0-49 0,0-24 0,0-29 0,-5-11 491,1-3 1,-2-10-165,6-15 1,0 23 0,0-2-132,0-11 1,0-4-1,0 5 1,0-2 0,0-4-118,0 8 1,0-1 0,0-2 0,0 0 0,0-6-1,0-1 1,0-1 0,0-1-80,0-6 0,0-1 0,0 0 0,0 0 0,0 15 0,0-1 0,0 1 0,0 0 0,0 0 0,0-15 0,0 0 0,0 0 0,0 1 0,0 4 0,0-1 0,0 1 0,0 2 0,0 7 0,0 0 0,0 1 0,0 2 0,0-11 0,0 3 0,0 1 29,0 11 0,0 1 0,0 3 0,0-15 0,0 6-29,0 17 0,0 4 0,0-16 0,0 20 0,0 11 0,0 21 0,0 17 0,0 25 491,0 8 1,6 18-247,-4-27 1,0 2 0,3 23 0,1 7-106,-2-12 0,-2 4 1,2 1-1,0-9 1,1 2-1,1 2 1,0 1-264,1 6 0,-1 2 0,2 1 0,0-1 0,0-2 0,1-1 0,0 0 0,0 1-18,2-2 1,0 2-1,1-2 1,-2-1-1,0 9 1,1-2-1,-2-5-17,4 10 1,-1-7 0,-3-13 0,-1-6 157,7 8 0,-7-32 0,-3-36 0,-10-29 0,-8-5 0,-6-15 0,4 12 0,0-5 0,3-16 0,1-4 0,-1 11 0,-1-4 0,2-3-123,3 9 0,1-1 0,0-3 0,0-1 0,-1-4 0,0-1 0,1-1 0,-1-1 13,3 10 1,0-1 0,1 0 0,-1-1-1,1 2 1,-3-12 0,1 1 0,-1 0-1,2 1-31,1 3 1,0 1-1,1 0 1,-1 3-1,0-12 1,0 2-1,1 4 337,3 12 1,0 4-1,0 2 1,0-10 0,0 6 786,0-16-660,0 28-323,0 43 0,0 28 0,0 36 0,1-21 0,0 5 0,1 12 0,1 7 0,-1-10 0,1 4 0,0 2-123,0-2 0,2 3 0,-2 1 0,0 1 0,0 1 0,-1 1 0,0 1 0,-1 1 13,1-9 1,-1 1 0,0 1 0,0-1-1,0-1 1,-1 9 0,0-1 0,1-1-1,-1-2-61,0-7 0,0-2 1,0 0-1,0-4 498,0 5 1,0-3 0,0-7 163,0 19 1,-1-71-165,-5-58 1,3 9 0,-2-5-327,-1-11 1,-2-5-1,2 16 1,-1-3-1,1-1-124,1 7 0,0 0 0,0-2 0,0 1 0,0-2 0,-1 1 0,0-1 0,1 0-18,0-3 1,2 0-1,0 0 1,-1 2-1,-2-15 1,0 2-1,0 1 127,3 9 1,0 1 0,0 4 0,-3-13 0,-1 7 13,0 18 0,-1 5 0,0-14 983,-4 34-492,-3 19 1,4 19-64,-4 21 1,11 18-429,-2 17 0,3-30 0,-1 2 0,0 7 0,-2 3 0,-3 14 0,-2 4 39,4-16 0,-1 3 1,0 1-1,0 6 1,0 2-1,-1 1-39,2-12 0,0 2 0,-1 0 0,2-1 0,-2 12 0,2 0 0,-1-3 0,-3-4 0,0-3 0,0-2 0,1 17 0,-1-11 0,-6-8 0,8-54 0,2-40 0,-4-34 0,7 27 0,1-3 0,-3-9 0,-1-3 0,1-11 0,0-5 0,2 21 0,1-3 0,-1 0-164,0-10 0,0-1 0,0 0 0,0 0 0,0 2 0,-1-1 51,0-1 0,-2 0 0,1 1 0,1 7 0,-1 2 0,0 0 113,0 5 0,1 1 0,-2 3 0,0-9 0,0 5 0,1 12 0,0 4 0,-1-11 0,6 61 491,0 26 1,0 25-247,0-24 1,0 2 0,0 7 0,0 2-217,0 3 1,0 3-1,0-9 1,0 3 0,0 1-194,0 8 0,0 1 0,0 2 0,0 6 0,0 2 0,0 2 23,0-16 1,0 2-1,0-1 1,0-1-1,0 11 1,0-2-1,0-2 140,0-8 1,0-3 0,0-2 245,0 1 1,0-7 0,-2 7 0,-2-63 101,0-23 0,-1-16-347,5-13 0,0 21 0,0-4 0,0-8 0,0-3 0,0-13 0,0-2-164,0 17 0,0-2 0,0 0 0,0-2 0,0 0 0,0 0 91,0-2 0,0-1 1,0 2-1,0-1 0,0 1 1,0 2 72,0 3 0,0 2 0,0 1 0,0-14 0,0 4-22,0 19 0,0 4 22,0-15 0,0 68 0,0 35 245,0-12 1,0 4 0,0 5 0,0 1-1,1 3 1,-2 1 0,-1 10 0,-1 2-241,-3 6 1,-2 2 0,2-17-1,-1 2 1,-1 0-170,-5 8 0,-3 1 0,1-1 0,3-5 0,2-2 0,-2 0 45,0-2 1,-2 0-1,2-1 119,-2 14 0,2-8 983,-2 2-494,7-43-489,7-82 0,5 16 0,1-4 0,1 3 0,1-3 0,2 0 0,0 0 0,2-2 0,1-1-164,4-6 0,2-2 0,-2 1 0,-2 3 0,0-1 0,-2 1 99,0-1 1,-2 1 0,-1 1-1,0 6 1,0 1 0,-2 1 64,1-20 0,1 3 0,0 19 0,-1 4 0,-6 0 0,2 10 0,14 18 491,1 30 1,-4 24-401,-8-3 0,-1 5 0,-1 5 0,0 3-91,7 5 0,-1 3 0,-5 11 0,-2 4-164,0-17 0,1 2 0,-2 0 0,-2 2 0,0-1 0,-1 2 75,1 4 0,-1 2 1,1-3-1,-2-8 0,1-1 1,-1-3 88,0 9 0,0-4 245,0-12 1,0-8 0,0-15 0,0-29-35,0-21 0,7-26-211,1 16 0,3-4 0,7-17 0,5-4 0,-2 12 0,3-4 0,3 0 0,3-8 0,1-1 0,3-1-123,-7 10 0,2-1 0,0 0 0,2 0 0,0 2 0,3 1 0,1 1 0,0 0-18,0-3 1,2 1-1,0 0 1,-1 4-1,5-9 1,-1 3-1,-2 3-183,2-10 1,-3 7 323,-9 17 0,-5 11 0,-6 18 0,-8 34 0,1 23 327,5 12 1,-8-20 0,0 1-221,0 4 0,0 1 0,1 5 0,-2 2-107,2 6 0,-1 2 0,1-5 0,-1 1 0,0-1 0,0-2 0,-2-10 0,-2-4 0,2 25 0,-3-16 0,-2-41 491,0-15 1,-7-17-1,-2-18 1,-9-2-54,-1-7 1,-10-10-439,16 23 0,1-2 0,-5-3 0,-1 0 0,4-8 0,-1 0 0,-4 3 0,-2 2 0,0-4 0,-1 2 0,0 10 0,-1 4 0,-3 3 0,-2 3 0,-18-8 0,-3 23 0,4 15 0,2 25 0,19 4 0,3 7 0,-4 18 0,1 4 0,-1 9 0,-1 4 0,7-21 0,-1 2 0,1 1 0,0 1 0,-1 2 0,1 1-164,-1 3 0,1 2 0,0 0 0,0 2 0,-1 0 0,1 2 0,0 4 0,-1 0 0,1-2 0,2-7 0,0-2 0,1 0 151,1-6 0,1-1 0,0-3 0,-2 7 0,1-4 13,5-13 0,1-6 0,-1-2 0,4-28 0,6-32 0,0-13 0,0-11 0,-5-16 0,2 31 0,1-1 0,-1-9 0,1-2 0,3-6 0,-2 1 0,-2 0 0,-1 0 0,-3-4 0,-1 2 0,0 8 0,0 2 0,-3 2 0,-2 2 0,-8-25 0,-8 24 0,3 10 491,-22 26 1,9 26-165,-9 25 1,22-9 0,1 5-315,-2 12 0,0 4 1,5-12-1,-1 2 1,0 1-178,0 4 0,-2 3 0,1-2 0,-1 0 0,0 0 0,0 0 118,0-2 1,2 0-1,-2-2 1,-10 12 0,-1-4 45,2-9 0,1-5 0,6-9 0,2-6 0,-13-2 0,19-16 0,5-22 0,14-11 0,0-15 0,11-3 0,14-11 0,15 3 0,-9 26 0,6 2 0,4-1 0,3 0 0,5-5 0,4 0 0,8-2 0,3-1-20,-19 7 1,0-2 0,0 2-1,2-1 1,0 2 0,1 0 19,1-2 0,1 0 0,1 0 0,-3 2 0,0 1 0,0 1 0,-1 2 0,0 1 0,-1 0 0,18-8 0,-2 1-165,-4 8 0,0 2 0,3 2 0,1 1 165,4 2 0,-1 3 0,-8 2 0,-6 2 0,2-2 0,-50 6 0,-63 0 0,20 0 0,-2 0 0,-1 0 0,0 0 0,-10 0 0,-1 0 0,-7 0 0,-3 1-136,11 1 0,-2 0 1,-1-1-1,-8 0 1,-2-1-1,-1 1 136,12-1 0,-1 2 0,-2-1 0,0 0 0,-2 0 0,-2 0 0,0-1 0,0 0-123,-3 0 0,0 0 0,-1 0 0,1 0 0,2 0 0,1 0 0,0 0 0,0 0 10,3 0 1,1 0 0,0 0-1,1 0 1,-12 0 0,1 0-1,1 0 113,4 0 0,2 0 0,1 0 0,6 2 0,1 0 0,1 0-50,-17 3 1,3 0 0,6 1-1,4 0 50,9-2 0,2 1 0,-18 1 0,15-6 0,45 0 0,49 0 0,-3 0 0,6 0 0,17 0 0,3-1 0,-19-1 0,1 1 0,3-1 0,9-1 0,4 1 0,1-1-76,-11 0 1,2 0 0,1-1 0,0-1 0,4 1 0,0-1 0,1 0 0,0 0 75,2 1 0,-1-1 0,1 0 0,-2 0 0,0-1 0,-2-1 0,0 1 0,-1-1 0,-3 1 0,-2 0 0,-1 0 0,-1 0 0,8-1 0,-2 0 0,-3 0 245,17-3 1,-5 1 0,-12-2 0,-3 1 245,-13 0 1,-2 0-140,19-2-352,-23-8 0,-35 4 0,-33-5 0,-36 7 0,19 8 0,-6 4 0,-15 2 0,-5 0 0,18 0 0,-2-1 0,-2 0 7,8 0 1,-3 1 0,0-2 0,-1 1-1,-3-2 1,0 0 0,0 0 0,-2 0-8,-3-2 0,-2-1 0,1 0 0,-1-1 0,1 0 0,0 0 0,1 0 0,0-1 0,-3-1 0,0 0 0,0-2 0,1 1 0,6 0 0,0-2 0,1 0 0,0 1 0,4 1 0,0 1 0,1-1 0,1 1 0,-13-5 0,0-1 0,3 2-142,5 3 1,1 0 0,1 1 0,3-2 0,1 0 0,0 1 141,-20-3 0,2 2 0,2-4 0,1 1-102,4-3 1,2 0-1,2 3 1,0 2 101,3-2 0,3-1 0,1 2 0,2 2 0,3-1 0,0 0 0,4 1 0,1 1 0,2 2 0,0 1 0,-31-6 0,14 4 0,11-3 491,4 7 1,7 1 491,-3 4 0,7 0-189,-3 0-293,6 0-501,0 0 0,0 0 0,0 0 0,7 0 0,-6 0 0,12 0 0,-11 0 0,10-7 0,-3-1 0,12-6 0,8 6 0,8 1 0,6 7 0,7 0 0,3 0 0,0 0 0,5 0 0,0 0 0,15 0 0,4 0 0,15 0 0,10 0 0,-34 0 0,4 0 0,5 0 0,1 0 0,4 0 0,1 0 0,5 0 0,1 0-176,2 0 1,1 0 0,4 0 0,0 0 175,1 0 0,-1 0 0,-3 0 0,-2 0 0,-6 0 0,-1 0 0,-3 0 0,-2 0 0,-7 0 0,-4 0 0,32 0 0,-17 0 0,-17 0 0,1 0 0,-8 0 0,4 0 0,-4 0 0,-8 0 350,-14 0 1,-46 0-351,-30 0 0,25 0 0,-2 0 0,-5 0 0,-2 0 0,-1 5 0,0 1 0,-9 1 0,-1 1 0,-2 4 0,1 1-140,-2-2 0,1 1 1,2-1-1,0 0 140,7-2 0,2 1 0,0-2 0,1 0 0,4-1 0,2 0 0,3 0 0,1-1 0,4-1 0,1 0 0,-30 6 0,5-6 0,6 0 0,3-5 0,1 0 0,10 0 0,-4 0 0,9 0 0,2 0 0,2 0 0,2 0 559,-2 0-559,4 0 0,-12 0 0,12 0 0,-6 0 0,6 0 0,8-7 0,2-7 0,24 4 0,19-3 0,38 13 0,-19 0 0,3 0 0,11 0 0,4 0 0,10 1 0,5-2 0,-13 0 0,3-2 0,2 0-123,-9 1 0,1 0 0,1 0 0,0-1 0,2 1 0,0 0 0,1 0 0,1 0 0,2 0 0,1-1 0,0 1 0,-2-1 0,-3 1 0,-3 0 0,0-1 0,-2 1-15,10-3 0,-3 1 1,-2-2-1,-6 2 0,-2 0 1,-5-1 137,7 1 0,-5-1 0,-10 1 0,-3 2 0,10 2 0,-16 0 0,-18 0 0,-14 6 0,-22-5 0,-16 4 0,-27 3 0,23-3 0,-3 0 0,-9 1 0,-5-1 0,-12 0 0,-3 0 0,25-1 0,-1 1 0,-1 0 163,-9 0 1,1 0 0,-1-1 0,4 2 0,2-2 0,0 1-54,-2 2 1,1 0 0,2-2-1,-22 1 1,3-2-111,6-1 0,1-1 0,8-1 0,1 0 0,6-1 0,3 0 0,2 0 0,3 0 0,-31 0 0,9 0 0,6 0 0,6 0 0,9 0 0,10 0 0,-1 0 0,13-7 983,-7-7-708,20-9-275,2 1 0,6 1 0,6 12 0,2 3 0,16 6 0,9 0 0,29 0 0,11 0 0,-27 0 0,4 0 0,5 0 0,3 0 0,9 0 0,1 0 0,2 0 0,0 0-169,2 0 0,1 0 1,-4 0-1,-3 0 169,-7 0 0,-2 0 0,-2 0 0,0 0 0,-2 0 0,0 0 0,2 0 0,1 0-7,-3 0 0,0 0 0,-1 0 0,-1 0 7,-6 0 0,-3 0 0,24 6 0,-13 5 0,-19-5 0,-26 0 0,-51-6 0,-30 0 0,22 0 0,-4 0 0,-4 0 0,-3 0 0,-9 0 0,-2 0-164,16 0 0,-2 0 0,0 0 0,-2 0 0,-1 0 0,-1 0 140,-3 0 1,0 0-1,0 0 1,1 0 0,2 0-1,-1 0 24,2 0 0,1 0 0,1 0 0,5 0 0,1 0 0,2-1-94,-20-1 1,4-1-1,6 0 1,3-2 93,3-2 0,1-1 0,9 1 0,2 0 0,4 0 0,2 0 0,-16-8 0,15 0 0,13 1 0,12-7 983,14 11-204,8-3-339,7 13-440,-1 0 0,17 0 0,3 0 0,20 0 0,9 0 0,-24 0 0,4-1 0,11-1 0,3-1 0,5 1 0,2 1 0,7-4 0,3 0 0,-23 4 0,2 0 0,0 0-164,3-1 0,1 1 0,-1-1 0,-2 1 0,-1 1 0,1 0 122,0 0 1,-1 0 0,-1 0-1,-1 0 1,-1 0 0,-1 0 41,1 0 0,0 0 0,0 0 0,-1 0 0,1 0 0,-1 0 0,1-1 0,0 1 0,-1 1 0,22 3 0,-1 3-175,0-1 1,0 2 0,-5 3-1,0 1 175,-4-3 0,-1 1 0,-8-1 0,-3 0 0,-6-4 0,-4-1 0,17 3 0,-7-7 0,-33 7 983,-10-6-881,-33 6 1,-18-7 144,-22 0 0,24 0 1,0 1-248,-4 1 0,-2 1 0,-12-2 0,-2 1 0,14 0 0,-1 2 0,-1 0 0,-3-1 0,0 0 0,-3 0-164,-2 2 0,-3 0 0,0 0 0,0 0 0,-1-1 0,1 1 78,4 0 0,0-1 1,0 2-1,2 0 1,0 1-1,1-1 86,-18 4 0,2 0 0,5-3 0,3-2-28,4-2 0,2-1 1,3-1-1,2 0 28,7-1 0,2 0 0,4 0 0,1 0 0,-24 0 0,8 0 0,6 0 0,10 0 0,2 0 983,7 0-476,13 6-448,3 8 1,13 11-60,0 9 0,7 3 0,2 6 0,2-4 0,-1-1 0,2-1 0,-8 2 0,1-2 0,-5-3 0,2-6 0,2 12 0,-1-1 0,1 24 0,-2 10 0,-2-26 0,0 3 0,0-2 0,0 0 0,0 6 0,0-2 0,0-8 0,0-2 0,0 25 0,0-9 0,0-46 0,0-1 0,0-45 0,0 8 0,0-29 0,-5 17 0,0-10 0,0 14 0,5 5 0,0 3 0,0-16 0,0 5 0,0-7 0,0 14 0,0-4 0,0 4 0,0-14 0,0 7 0,0 2 0,0 6 0,0 0 0,0 6 0,0-4 0,0 4 0,0-5 0,0 5 0,0 2 0,0 0 0,0 5 0,0-5 0,0 7 0,0-8 0,0 13 0,0-17 0,0 16 0,0-17 0,0 11 0,0-5 0,0 7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8T03:51:15.920"/>
    </inkml:context>
    <inkml:brush xml:id="br0">
      <inkml:brushProperty name="width" value="0.35" units="cm"/>
      <inkml:brushProperty name="height" value="0.35" units="cm"/>
      <inkml:brushProperty name="color" value="#85E1E4"/>
    </inkml:brush>
  </inkml:definitions>
  <inkml:trace contextRef="#ctx0" brushRef="#br0">2557 1821 24575,'-64'-8'0,"1"1"0,-1 1 0,1-1 0,-3-4 0,0-2 0,0-1 0,3 4 0,-6-3 0,3-1 0,-3 0 0,14 1 0,-1 0 0,0-1 0,-1-2-123,-3-1 0,0 0 0,0-2 0,0 3 0,1 0 0,-1 1 0,1 0 0,0 1-18,2 1 1,1-1-1,-1 2 1,1-1-1,-13-3 1,0-1-1,3 0-56,9 3 0,1 0 1,2 1-1,-12-3 0,4 0-71,14 4 0,6 0 268,-14-14 406,25 7 0,24-20-406,2 3 0,33 1 0,21-6 0,-7 20 0,3 2 0,16-10 0,5 0 0,-13 8 0,4 1 0,1 1-123,-9 5 0,2-2 0,-1 1 0,3 2 0,6-1 0,0-1 0,2 1 0,0 1 13,5 1 1,0-1 0,1 2 0,1 2-1,-13 0 1,0 2 0,0 1 0,0 1-1,1-2 29,2 4 0,1-2 1,-2 3-1,2-2 0,-2 0 1,9 2-1,-3 0 0,0-1 1,0 2 80,-5 0 0,0 1 0,-1 0 0,-4 1 0,7-1 0,-4 0 0,-3 0 491,5 0 1,-7 0 491,16 0-679,-42 7-304,-32 2 0,-17 10 0,-21-3 0,13-6 0,-3-1 0,-13 4 0,-5-3 0,10 0 0,-5-2 0,-2 2 0,-12 1 0,-3 0 0,-3 1 0,12-3 0,-4-2 0,-1 0 0,0-1-99,6 1 1,-2-1 0,0-1-1,-1 1 1,0-1 0,-4-1-1,-2 0 1,1-1 0,-1 0-1,1 1 87,-5 1 1,0-1 0,-1 0 0,1 1 0,1 0 0,5-1 0,-1 0 0,2-1 0,1 1 0,1 2 11,-10 0 0,1 1 0,2 1 0,2 0 0,-5 1 0,3 2 0,3-2 0,13 0 0,1-2 0,4 2 0,-5 1 0,6 3 0,3 5 0,57-26 0,37-16 0,-5 2 0,3-4 0,-8 3 0,-1 0 0,4 0 0,9-4 0,3 0 0,1 0-123,-8 5 0,1 1 0,1-1 0,0 1 0,2-2 0,1-2 0,1 3 0,-1 0 0,4 2 0,2-1 0,0 1 0,-2 0 0,0 0 0,-1-1 0,0 1 0,1 1 76,4 0 1,0 0 0,0-1-1,-2 3 1,-1 1 0,-1 0-1,0 3 1,0 0 46,0 3 0,1 1 0,-1 1 0,-1 0 0,-3 1 0,-1 2 0,0-3 0,-1 3 0,15 1 0,0 0 0,-2 0 0,-10 0 0,-1-1 0,-1 1 196,-2 2 1,-2 1-1,-1-2 1,12-3 0,-5-1 294,-11 1 1,-2 0-1,-6 4 1,-6-3-206,3-18-286,-22 11 0,-25-6 0,-14 13 0,-28 3 0,-14 2 0,22 0 0,-3 0 0,-13 0 0,-3 0 0,16 0 0,-2 1 0,-1 0 79,-6-1 1,-3 3-1,-1-1 1,11 4-1,-2 0 1,0 1-1,0 2-79,-3 1 0,-2 1 0,0 1 0,0 2 0,4-3 0,0 0 0,1 4 0,1-2 0,-10 5 0,0 1 0,5 1 184,-11 3 1,9 0-185,22-4 0,8-3 0,15-5 0,37-22 0,17-13 0,-9 1 0,5-5 0,15-4 0,4 1 0,-9 3 0,1 0 0,4 3 0,8-4 0,1 4 0,2 0-246,-9 6 0,2 0 0,-1 0 0,2 2 170,1-1 0,0 3 1,0-1-1,1 1 0,-1 2 1,-1-1-1,1 1 1,-1 1-1,0 3 0,-1-2 1,1 0-1,-1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5:27.069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1748 8058 24575,'12'66'0,"0"0"0,1 0 0,1 6 0,1 0 0,1 0 0,1 0 0,0 1 0,2 0 0,3 5 0,3 0 0,-1 1 0,-1-1 0,-1-1 0,-1 1-164,-3-2 0,-1 1 0,0-1 0,-1-2 0,0 0 0,-2 0-33,-2-6 0,-2 0 1,0-2-1,5 26 0,-1-1 73,-4 1 0,-1-1 0,1-9 1,0-3 319,0-3 1,0-2-1,-4-6 1,-2-3-197,0-11 0,-1-3 0,-1 29 406,-2-21-406,0-22 0,0-17 0,-3-66 0,-3-37 0,-1 17 0,-2-6 0,-1-5 0,0-5 0,-2-5 0,-1-4 0,-2-2-99,0 7 1,-2-2 0,-1-1-1,0-2 1,1 1 0,1-3-1,0-1 1,1 0 0,0 0-1,1-2 9,2 13 1,0-1-1,1-1 1,0 1 0,1 0-1,1 1 1,0-9 0,1 0-1,1 2 1,1 0-1,1 1-20,0 6 1,0 0 0,2 2 0,-1 1-1,1 2 1,1-5 0,0 3 0,1 2-1,0 4 42,0-5 1,2 5-1,-1 4 1,0-13-1,0 5 68,0 14 0,0 4 0,0-33 0,0 21 0,0 22 0,0 39 0,0 63 0,0 2 0,0 10 0,0-2 0,0 6 0,0 4 0,0 21 0,0 7 0,0 1 0,0-19 0,0 1 0,1 2 0,0 0 122,0 6 1,0 0 0,0 2 0,2-2 0,2 0 0,2 0 0,0 0 0,1 0-101,0 2 1,2 0-1,0 1 1,1-2 0,-1-1-1,1-1 1,1-1 0,-2 1-23,1-3 0,-1 0 0,-1 0 0,1-2 0,-2-6 0,-1 0 0,1-2 0,-1-1-109,2 16 0,0-2 0,-1-4 1,0-10-1,-1-3 0,0-2 109,3 26 0,0-5 0,-4-15 0,-2-5 0,0-18 0,-1-4 0,-1 35 0,-2-33 0,0-39 0,0-69 0,0-5 0,0-11 0,0 5 0,1-6 0,-2-3 0,0-8 0,-1-4 0,-1-3-77,-1 11 0,-1-3 0,-1-1 1,1-2-1,-1-9 0,1-1 1,-2-3-1,-1-1 77,-1 11 0,-2-2 0,-1-1 0,1 0 0,2-1 0,1-4 0,1-1 0,0-1 0,2 0 0,-1-1 0,1 15 0,0-2 0,1 0 0,-1 0 0,1 1 0,1 2 0,-1-7 0,1 1 0,0 2 0,1 1 0,1 3 0,0-5 0,1 2 0,0 3 0,1 5 303,-1-9 1,0 5-1,0 18-303,0 11 0,0 146 0,0-23 0,0 12 0,0 4 0,-1-11 0,0 3 0,0 2 0,-1 2 0,0 11 0,-1 2 0,-1 3 0,0-1 0,1-16 0,-1 0 0,1 1 0,-2 1 0,1 0-99,-2 5 1,-1 0 0,0 1-1,0 0 1,1 0 0,1-1-1,1 0 1,0 1 0,0-1-1,1 1 0,1 3 1,1-1 0,0 1-1,0-1 1,0-1 0,0-5-1,0-1 1,0-1 0,1-2-1,-1-2-42,-1 8 1,1-3-1,-1-2 1,0-4-1,-1 9 1,0-5-1,-2-8 4,-4-10 1,-1-9 136,-10 12 0,3-79 0,3-59 0,10 8 0,2-10 0,1 5 0,0-6 0,1-5 0,0 2 0,0-5 0,0-2 0,0-2 0,0-7 0,0-3 0,0 0 0,0-3-80,0 15 0,0-1 0,0-2 0,0 0 0,0-2 0,0 8 0,0 0 0,0-1 0,0-2 1,0 1-1,0-1 80,0-4 0,0-1 0,0-1 0,0 0 0,0 0 0,0 1 0,0-2 0,0 0 0,0 0 0,0 0 0,0 0 0,0 1 0,0-1 0,0-1 0,0 1 0,0 0 0,0 1 0,0 2 0,0-9 0,0 2 0,0 1 0,0 2 0,0 2 0,0-8 0,0 3 0,0 2 0,0 4 0,0-8 0,0 4 0,0 10 0,0 3 0,0 12 0,0-8 0,0 141 0,-1-1 0,-1 16 0,0 7 0,0 3 0,-1 7 0,0 4 0,-2 1 0,1-14 0,-1 1 0,-1 2 0,0 1 0,-1 1-57,0-6 1,0 2-1,-1 0 1,0 2-1,0-1 1,0-1-1,0 0 1,0-1-1,-1 0 1,0 0-1,1 0 1,0 0 56,1-1 0,0-1 0,1 1 0,0-1 0,-1-1 0,1 0 0,-2 11 0,1-1 0,-1 0 0,1-2 0,0-1 0,0 12 0,0-2 0,1-2 0,0-4 0,2-15 0,0-3 0,1-2 0,-1-4 0,-2 5 0,-1-3 0,0-7 0,2 8 0,-5-15 491,-19-20 1,16-104-296,6-6 1,1-15-1,4-4 1,1-10 0,0-6-108,1 27 0,0-4 1,0-3-1,0-2 0,0-1 1,0 8-1,0-2 0,0-1 1,0-2-1,0 0 1,0-1-172,0-7 0,0-1 0,0-1 0,0-1 0,0 1 0,0-1 0,0 1 0,0-1 0,1 1 0,-1-1 0,1 0 0,-1-1 6,1 11 0,-1-1 1,0-1-1,1 1 0,0 0 1,0 0-1,2 2 1,0-10-1,1 2 0,0 0 1,1 1-1,1 0 0,0 1-14,0 2 1,2 0-1,-1 0 1,1 2 0,0 1-1,1 3 1,0-4 0,0 2-1,0 3 1,1 1-1,1 3 335,1-7 1,2 2 0,-1 4 0,0 3-50,-2-7 1,0 3-1,2 11 1,7 3 0,1 16 188,-1 25-385,-10 64 0,-5 33 0,-3-6 0,-4 12 0,0 8 0,0 1 0,0 4 0,0 4 0,0 4 0,-1 3 0,-1 0 0,-1-8 0,0 1 0,-1 2 0,-1 1 0,0 1 0,-1 1-71,1-6 1,-1 1 0,-1 2 0,0 0-1,0 0 1,1 0 0,0-1 0,0-1 0,0 0-1,1 0 1,-1-1 0,1 1 0,1-1-1,0 1-5,0-1 0,1 1 1,0 0-1,0 0 0,1 0 1,0-2-1,0 0 1,0 9-1,0 0 0,0-1 1,1-1-1,0-1 0,1 0-14,1-6 1,1-1-1,0 0 1,1-2 0,-1-1-1,0-4 1,0 3 0,0-3-1,0-2 1,0-3-1,0-3 417,0 22 1,0-6 0,0-8 163,2 2 1,-4-15-225,-6-17 1,6-95-1,1-35-267,-1 6 0,0-9 0,0-7 0,1 13 0,0-4 0,0-3 0,0-5 0,1-1 0,-1-4 0,0-5 0,0-2 0,0-2 0,-1-1 0,1-1 0,0 10 0,-1-1 0,1-1 0,0-1 0,-1 0 0,0-1 0,0-1-62,0 7 1,0-2-1,-1 0 1,1 0-1,-1-1 1,0 0-1,1-1 1,0 0 0,-1-3-1,1 0 1,0-1-1,-1 0 1,1-1-1,0 1 1,0-1-1,0 0 4,0 9 0,1 0 0,-1-1 0,1 0 0,-1 0 1,1 0-1,0 1 0,-1 0 0,1 1 0,0-6 0,-1 0 1,1 1-1,0 0 0,0 0 0,0 1 0,0 0 0,0 1-18,1-11 0,0 0 1,0 1-1,0 0 0,0 1 1,0 2-1,0 3 1,0-3-1,0 2 0,0 2 1,0 2-1,0 2 0,0 2 0,0-1 1,0 3-1,0 2 1,0 3-1,0 3 1,2-25-1,1 7 1,1 10 75,1 7 0,3 14 0,7 6 0,-2 105 0,-7 25 0,-3 21 0,-2-21 0,-1 10 0,0 7 0,-1 4 0,1 1-66,0-12 0,0 2 1,0 3-1,0 2 1,0 1-1,0 1 1,0 1-1,0-5 1,0 2-1,0 0 1,0 2-1,0 0 1,0 1-1,0 1 0,0 1 11,0-3 0,0 2 1,0 0-1,0 1 0,0 1 1,0 0-1,0 0 1,0 0-1,0-1 0,1 1 1,-1-1-1,1 0 1,-1 1-1,1-1 0,0 1 1,1-1-1,-1-1 0,1 1-3,0-3 0,0 1 0,0-1 0,0 0 0,1 0 1,0-1-1,0 0 0,1-2 0,1 0 0,1 5 0,0-2 1,1 1-1,0-2 0,1-1 0,1 0 0,1-2 0,0-2 35,4 17 1,2-2-1,1-1 1,0-3-1,1-2 1,-2-4 0,1-2-1,-1-2 1,1-3-1,-1-4 1,-1-5 349,3 17 1,-1-6 0,0-10 163,0 9 1,1-35-417,1-65 0,-10-54 0,-9-28-75,1 29 0,0-7 0,-1-5 0,-2-3 0,-1-3 0,0-6 0,-2-3 0,0-3 0,-1-2-66,2 15 0,-2-3 1,1-1-1,-1-2 1,0-2-1,0 0 1,0-1-1,1 5 1,-1-1-1,0-1 1,0-1-1,0-1 1,0-1-1,0 0 0,-1 0 11,1 4 0,-2 0 1,1-1-1,-1-1 0,1 0 1,-1 0-1,1-1 1,0 0-1,0 1 0,0-2 1,1-1-1,0 1 1,0-1-1,1 0 0,-1 0 1,0-1-1,1 1 0,0-1 3,0 7 0,0-1 0,0 1 1,0-2-1,0 1 0,0 0 0,1 0 1,0 1-1,0 0 0,0 1 0,0-5 1,1 0-1,0 1 0,0 0 0,1 1 1,-1 0-1,1 1 0,0 0 0,0 2 37,0-6 0,0 0 0,0 0 0,0 2 0,1 0 0,-1 3 0,1 1 0,0 2 0,0-11 0,0 1 0,0 2 0,0 4 0,1 2 0,0 5 260,-1-13 1,1 5 0,0 6 0,1 6-177,-1-6 0,0 7 1,0 44-1,-3 63 0,-1 33 1,-2 29-1,-1 8-151,0-17 0,-2 7 0,-1 5 0,0 3 0,0 4 0,1-13 0,1 3 0,-2 3 0,1 1 0,-1 3 0,0 2 0,-1 1 27,0-9 0,0 2 1,0 2-1,-1 1 0,-1 2 1,1 0-1,0 0 1,0 0-1,1 0 0,0 1 1,0 0-1,0 0 1,0 1-1,0 0 0,1 0 1,0 0-1,0 0 0,2 0 19,-1 0 1,2 1 0,0 0 0,0 0 0,1 0 0,0 0 0,0-1 0,0 0 0,1-1 0,-1-3 0,1-1-1,-1 1 1,1-1 0,0-1 0,0 1 0,1-2 0,1 0 0,0 0 35,2 5 0,0 0 0,1-1 0,0-1 0,1 0 0,-1-1 0,1-2 0,-1 0 0,0 1 0,0 0 0,0-2 0,0-1 0,0-1 0,0-2 0,0-1 196,0 18 1,0-2-1,0-2 1,0-3 0,0-4 11,0 6 1,0-2-1,0-8 1,0-12 282,0 11 1,0-41-453,0-102 0,0-9 0,0-22 0,0-13 0,0 0-39,0 17 0,0-4 0,0-3 0,0-3 0,0-1 0,0-1 0,1 4 0,-1-2 0,0-1 0,0-2 0,1-1 0,-1-1 0,1-2 0,-1 3 0,1-1 0,0-2 0,-1-1 0,1-1 0,0 0 0,0 0 0,0-1 0,0 10 0,0-1 0,0-1 0,0 1 0,0-1 0,0 0 0,0-1 0,0 1 0,0-2 0,0 7 0,0 0 0,0-1 0,0 0 0,1-1 0,-1 1 0,0-1 0,1 0 0,-1 1 0,1 0 0,0-10 0,0 0 0,0 0 0,0 0 0,0 0 0,1 1 0,-1-1 0,0 1 0,0 0 0,0 0 0,0 1 0,0 0 0,0-1 0,-1 1 0,1 1 0,1 0 0,0 1 0,0 2 0,1-3 0,1 0 0,0 1 0,0 1 0,0 2 0,1 0 0,1 2 0,0 2 0,1-16 0,1 2 0,1 2 0,0 2 0,0 4 0,1 3 0,1 5 0,-1 2 0,2 4 0,-1 5 0,1 5 327,4-9 1,1 8 0,0 8-83,2-11 1,-1 35 0,-4 90 0,-4 41-137,-4-7 0,-2 10 0,-4 9 0,-2-27 1,-3 6-1,-1 3 0,-1 4 0,0 3 1,0 2-168,0-5 0,-1 2 0,0 3 0,0 3 0,-1 1 1,0 0-1,0 1 0,0 0 0,0-7 0,0 2 0,-1 0 1,1 0-1,-1 1 0,0 1 0,0 0 0,0 0 0,0 0 8,0-5 1,0 0 0,-1 1 0,1 0 0,-1 0 0,0 1-1,1 0 1,0-1 0,0 1 0,1 0 0,0 0 0,1 0 0,-1 0-1,1 0 1,0 1 0,1-1 0,-1 1 0,1-1 0,0 0-1,1 0-5,-1-2 0,1 1 1,0 0-1,0 0 0,0-1 1,1 0-1,-1 0 1,1-1-1,0-1 0,1 0 1,-1 13-1,0-1 1,1 0-1,0-1 0,0-1 1,0-1-1,1-1 0,0 0-21,0 6 0,1-1 1,0 0-1,0-1 0,0-2 1,1-2-1,-1-2 1,1 0-1,-1-2 0,1-1 1,0-3-1,-1-2 0,1-3 165,0 18 0,0-3 1,0-4-1,0-6-89,0 10 0,0-7 0,0-28 0,0-38 0,0-78 0,0-44 0,0 25 0,0-8 0,0-7 0,0-5 0,0 10 0,0-6 0,0-3 0,0-3 0,0-3 0,0-1 0,0 10 0,0-3 0,0-2 0,0-2 0,0-1 0,0-1 0,0 1 0,0-1 0,0 7 0,0 0 0,0-1 0,0 0 0,0-1 0,0 0 0,0-1 0,0 0 0,0-1-52,0-3 0,0-2 0,0 0 1,0 0-1,0-1 0,0 0 0,0-1 1,0 0-1,0 0 0,0 6 0,0 0 1,0 0-1,0-1 0,0 0 0,0 0 1,0 0-1,0-1 0,0 0 0,0 1 2,0-4 1,0 1 0,0-1 0,0 0 0,0-1 0,0 1-1,0 0 1,0 0 0,0 1 0,0 1 0,1 4 0,-1 0 0,1 0-1,0 0 1,0 1 0,0 1 0,0 0 0,0 0 0,0 2-1,0 0 61,0-12 1,0 0-1,0 1 1,1 0 0,-1 2-1,1 2 1,0 1 0,1 3-1,0 0 1,1 1-1,1 2 1,-1 2 0,1 2-1,1 4 1,0 2-12,3-26 0,1 6 0,0 5 0,0 7 245,-3-3 1,-1 7 0,7 27 0,11 34-83,-17 64 1,-8 34 0,1-1 0,-2 14 0,-2 10 0,0 4-116,0-24 0,-1 5 0,-1 4 0,0 2 0,0 2 1,0 2-1,-1 0 0,1-1 0,-1 2 0,0 2 1,0 1-1,0 2 0,-1 1 0,0 0 0,0 2-98,-1-12 1,1 2 0,-2 1 0,1 0 0,-1 2 0,0 0-1,0 0 1,1 0 0,0 0 0,1-1 0,1 0 0,0 0 0,0 0-1,0 0 1,1 0 0,0 0 0,1 0 0,-1 0 0,1 1-1,0 0 15,0 1 1,1 1 0,0 0 0,0 1 0,0-1 0,0 1 0,1-1 0,-1 0 0,1 0 0,-1-1 0,0-4 0,1 1 0,0-1 0,-1 0 0,1 0 0,0-1 0,-1 0 0,1 0 0,0 0 0,0-1 49,0 7 1,0 1 0,0-1-1,0-1 1,0 1 0,0-2-1,0 0 1,1-2 0,-1-1-1,1 2 1,-1-1 0,1 0-1,-1-1 1,1-2 0,0-2-1,0-1 1,1-2-16,-1 10 0,2-2 0,-1-2 0,0-2 0,0-4 0,-1-2 0,-1 15 0,-1-4 0,-1-5 0,0-8 491,-3 24 1,-4-16-165,-4-25 1,-1-30 0,0-105-296,3-11 0,2-21 0,6 31 1,1-8-1,1-7 0,0-4 1,-1-2-33,0 8 0,0-4 0,0-2 0,1-3 0,-1-2 0,0 0 0,1 0 0,1 5 0,0-2 0,0 0 0,1-1 0,-1-1 0,1-1 0,0 0 0,1-1-55,-1 4 0,1-1 1,0-1-1,1 0 0,-1-1 1,0 0-1,1-1 1,0 1-1,-1 0 0,1-2 1,-1 0-1,1-1 1,0 1-1,0-1 0,-1 0 1,1 1-1,0-1 0,0 0 0,0-1 0,-1 1 1,0-1-1,1 0 0,-1 0 1,1 0-1,0 0 1,1 1-1,1 0 0,0 1 1,1 0-1,1 1 1,0 0-1,0 0 0,1 0 1,0 0-1,0 1 0,0-1 6,0 1 1,1 0-1,0-1 1,0 1-1,0-1 1,1 2-1,0 0 1,1 1-1,0 2 1,1-4-1,0 0 1,2 2-1,-1 0 1,1 1-1,0 2 1,1 0 0,0 2 48,1-4 0,0 1 0,1 1 0,1 1 0,-1 2 0,1 3 0,-1 3 0,2-12 0,0 3 0,1 4 0,-1 4 0,-1 8 196,3-6 1,-1 7-1,1 10 1,1-2 0,-1 30 48,-5 61 1,-7 35 0,-4 27 0,-2 9-172,2-16 1,-1 7-1,-1 4 1,-1 5-1,-1 3 1,-1-9-1,-1 3 1,-1 4-1,-1 2 1,1 3 0,-1 1-1,1 3-124,1-19 1,0 3 0,0 1 0,0 2 0,0 1 0,1 1-1,-1 1 1,0-1 0,0 0 0,-1-1 0,1 1 0,-1 0 0,-1 0-1,1 0 1,-1 0 0,1 0 0,0 1 0,0-1 0,0 1-1,1 0 0,1 2 1,-1 0 0,1 0 0,1 1 0,-1 0 0,1 0-1,0-1 1,-1 1 0,1-2 0,0 1 0,0-4 0,0 1 0,0-1-1,0 0 1,0 0 0,1 0 0,-1-1 0,0 0 0,1-1-1,0 0-8,0 6 0,-1 0 0,2 0 0,-1-1 0,0 0 1,1-1-1,-1-1 0,1-1 0,-1-1 0,1 4 0,-1-2 1,1 0-1,0-1 0,-1-2 0,1 0 0,0-2 0,0-1 45,0 1 0,0-1 1,0-1-1,0-1 1,0-3-1,0-1 0,0-4 1,0 11-1,0-2 1,0-4-1,0-3 0,0-4 209,1 23 1,-1-6-1,-1-10 1,-1-4 0,-5-23 786,-6-38-820,3-67 1,3-39 0,0 14 0,1-10 0,0-8 0,1-4-153,1 10 1,0-4 0,1-5 0,0-2 0,0-2 0,0-1 0,0 4 0,0-2 0,-1-2 0,1-1 0,0-2 0,0-1 0,0 0-24,2 13 1,0-1 0,0-1 0,0-1 0,1-1 0,-1 0 0,1-1 0,0 0 0,-1 0 0,0 5 0,1 0 0,-1 0 0,0-1-1,0 0 1,1-1 0,-1 0 0,0 0 0,1 0 0,-1 0 11,1-2 0,0-1 0,-1 0 0,1 0 0,-1 0 0,1-1 0,0 1 0,0-1 0,1 1 0,0 1 0,1 0 0,0 0 0,0 1 0,1 0 0,0-1 0,0 1 0,0 0 0,0 0 0,1 0 0,0-1-52,-1 0 0,1 0 0,0-1 1,1 1-1,-1-1 0,1 1 0,0 0 1,0 0-1,0 2 0,0 1 0,1-4 1,1 1-1,-1 0 0,1 1 0,0 1 1,0 1-1,1 0 0,0 0 0,0 2-19,1-6 1,0 1 0,2 0 0,-1 2-1,0 0 1,0 1 0,0 2 0,-1 2 0,1-13-1,-1 2 1,-1 1 0,1 3 0,-1 2-1,0 3 267,0 3 1,1 1-1,-2 4 1,1 3 0,-1 5-7,2-17 1,-1 7 0,2 16-191,9-8 0,-13 132 0,-3 49 0,-1-32 0,-1 8 0,-2 6 0,-1 4 0,-2-12 0,-2 4 0,-1 4 0,-1 2 0,0 3 0,0 1 0,0-8 0,0 3 0,0 2 0,0 2 0,-1 1 0,1 0 0,-1 1 0,1 0 0,1-6 0,-1 0 0,1 1 0,-1 1 0,1 0 0,-1 0 0,1 1 0,0 0 0,1 0-55,-1 2 0,1 1 1,0 0-1,0 1 0,0-1 1,0 1-1,1 0 1,0 0-1,0 0 0,0 2 1,0-1-1,0 1 1,1 0-1,0 0 0,0 0 1,0 0-1,1 0 0,0-1-3,0-1 0,1 1 0,0-1 0,1 1 0,0-1 1,0 0-1,0-1 0,0-1 0,0-1 0,-1 4 0,1-1 1,0-1-1,-1-1 0,1 0 0,0-1 0,0-1 0,1-1 76,-1 5 0,1 0 0,0-1 0,0-1 0,1-1 0,-1-3 0,0-1 0,0-1 0,0-1 0,0-2 0,0-3 1,0-2-1,0-3-18,0 13 0,0-3 0,0-5 0,0-5 245,1-2 1,1-5 0,-5-14 0,-12 0 81,-5-96 1,2-44 0,1-26-230,7 31 0,0-7 0,0-5 1,1-3-1,2 15 0,0-2 1,1-4-1,0-1 0,-1-3 1,1 0-170,-1-1 1,0-2 0,0-2 0,1-2-1,-1 0 1,1-1 0,0 1 0,1-2 0,0-1-1,0 0 1,1-1 0,0 0 0,0 0-1,0-1 9,1 10 1,1-1-1,-1 0 1,0-1-1,1 1 1,0-1-1,0 0 1,0-1 0,0 0-1,0-1 1,1 0-1,-1 0 1,1 0-1,0-1 1,0 1-1,0-1 21,0-2 0,1 0 1,0 0-1,0-1 0,0 0 1,0 1-1,1 0 1,-1 1-1,0 2 0,1 0 1,-1 1-1,0 0 1,1 1-1,0 0 0,-1 0 1,1 1 40,1-8 0,-1-1 0,0 1 0,1 1 0,0 2 0,1 1 0,-1 3 0,2-1 0,-1 2 0,1 1 0,1 3 0,0 2 0,1 4 245,2-18 1,1 5 0,1 5 0,2 5-121,1 0 0,2 6 1,0 13-1,11-17-125,1 95 0,-11 59 0,-8 34 0,-5-32 0,-1 8 0,-2 4 0,1 5 0,0-10 0,0 4 0,0 4 0,0 2 0,-1 2 0,0 2-62,0-11 1,0 2-1,-1 3 1,0 1-1,0 1 1,0 0-1,0 0 1,0-1 0,0 2-1,1 0 1,-1 0-1,1 1 1,0-1-1,-1 1 1,0 0-1,1 0 0,-2 3 1,1 0-1,-1 0 1,0 0-1,0 0 1,0 0-1,1-1 1,-1-1 0,2-5-1,-1 0 1,0-1-1,1-1 1,0 0-1,-1 0 1,1 0-1,-1 0-12,0 10 0,1 1 1,-1-1-1,0 0 1,0-1-1,0-1 1,0-2-1,-1 6 1,0-1-1,0-2 1,0-1-1,-1-2 1,1-1 182,-2 5 0,0-2 0,0-1 0,0-4 1,0-3-1,0 3 0,-1-4 0,0-4 1,-1-6 86,-1-3 1,-1-4-1,-3-9 1,-2 0 0,-4-13 294,-16-14 1,3-40-165,-3-45 1,15-32 0,5-24-219,4 29 0,1-8 0,0-5 0,1-3 1,-1 5-1,1-3 0,0-3 0,0-3 1,1-2-181,1 17 1,1-3 0,0-1 0,1-2-1,-1-1 1,1 1 0,0 0 0,0-3 0,0 0-1,0 0 1,1-1 0,-1 1 0,1-1-1,0 0 0,1 1 1,-1 0 0,1-1 0,1 1-1,-1 0 1,0-1 0,1 1 0,-1-1 0,1 0-1,0 0 1,0 1 0,0-1 0,0 0-1,1 2 55,-1 1 0,1 0 1,-1 1-1,1 0 1,0 1-1,0 0 1,1 1-1,1-7 0,1 1 1,0 1-1,1 1 1,0 0-1,0 1 16,1 3 0,0 0 0,0 1 0,1 1 0,0 1 0,1 3 0,1-5 0,1 1 0,0 3 0,0 1 0,1 4 245,0-4 1,1 4 0,-1 2 0,0 5 81,1-6 1,-1 5 0,3 14 163,24-1 1,-25 138-329,-6 9 1,-1 20 0,-4-29 0,-1 8 0,0 6 0,-1 3-83,0-16 1,0 5 0,0 3 0,0 1 0,0 1 0,0 0 0,0 6 0,0 1 0,0 1 0,0 1 0,0 1 0,0 0-153,0-7 1,0 0 0,0 1 0,0 1-1,0 0 1,0 0 0,0 0 0,0 0 0,0 1-1,0-1 1,0 0 0,0 1 0,0-1-1,0 0-5,0-2 0,0 0 1,0 1-1,-1-1 0,1-1 1,1-1-1,-1-1 1,1 8-1,0-2 0,0-1 1,0-1-1,0-1 0,1 0-23,-1-7 1,0 0 0,0 0-1,0-2 1,0-3 0,0-1-1,1 19 1,0-3 0,1-4-1,-1-5 262,0 3 1,0-5 0,0-12 0,-1 1 0,0-34 0,6-84-1,-5-26 1,-2-21 0,-1 15 0,-1-9 0,-1-6 0,0-3-83,2 16 1,-2-4 0,1-2 0,0-2 0,0-1 0,-1 1 0,1-5 0,-1-1 0,0-1 0,0-1 0,0 0 0,0-2-153,0 8 1,0-2 0,0 0 0,0-1-1,0 0 1,1-1 0,-1 0 0,1-1 0,0-1-1,1 0 1,-1-1 0,1 1 0,0-1-1,0 1 0,-1-2 1,1-1 0,0 1 0,0-1-1,0 1 1,1 0 0,-1 1 0,0 3 0,1 1-1,0 0 1,-1 1 0,1 0 0,0 1-1,0 0-19,0-9 1,0 0-1,0 1 1,0 1 0,0 2-1,0 2 1,0-3 0,0 2-1,0 2 1,0 2-1,0 2-51,0-7 1,0 2-1,0 3 1,0 5-1,0-6 1,0 6-1,0 7-65,-1 1 0,2 9 697,8-16 1,-1 85-165,5 44 1,-7 21 0,-3 16-206,-2 1 1,-2 8 0,1 6 0,0-23 0,0 2 0,0 4 0,0 2 0,0 2-205,0 2 0,1 2 0,-1 4 0,0 0 0,0 1 0,-1-1 0,-1 0 0,0 0 0,0 0 0,-1 1 0,0 0 0,0 1 0,0 3 0,0 1 0,0 0 0,-1 1 0,1-1 0,-1 0 0,0-2 0,0-1 0,0 0 0,0 0 0,0 0 0,0 0 46,1 2 1,-1 2-1,1-1 1,0-1 0,-1 0-1,2-3 1,-1-8-1,1-1 1,0-2 0,0 0-1,0-1 1,0-2 35,-1 11 0,1 0 0,-1-2 0,0-3 0,0-3 0,0 1 0,0-4 0,-1-2 0,-1-4 327,-3 8 1,-1-4 0,0-6 163,0 7 1,-4-12-1,-15 0 1,2-97-296,11-13 1,4-14-1,2-10 1,2-11 0,1-4-88,0 5 0,1-5 0,1-3 0,-1-2 1,2 8-1,0-2 0,1-2 0,-1-1 1,-1-1-209,-1-8 1,0-1 0,-1-1-1,1-2 1,0 1 0,0-4-1,1 0 1,0 0 0,1-2-1,-1 0 17,2 13 0,-1-1 0,1-1 0,0 0 0,0 1 0,0-1 0,1 3 0,-1-1 0,0 1 0,1 0 0,0 0 0,0 1-28,0-15 1,1-1 0,0 2 0,0 2-1,1 2 1,-1-7 0,0 3 0,0 3-1,0 5 437,0-5 1,0 5 0,0 7 163,-1-8 1,2 12-1,7-13 1,8 77-208,3 43 0,-9 26 1,-5 16-285,-3-1 0,-3 8 0,0 5 0,1-3 0,0 4 0,0 4 0,0 3-99,0-6 1,0 3 0,0 2-1,0 1 1,0 1 0,0 4-1,0 1 1,0 1 0,0 0-1,0 0 0,0 3 1,0 0 0,0 0-1,0 1 1,0-2 0,0 0-1,0-1 1,0 0 0,0-1-1,0 0-11,0-2 1,0 0 0,0-1 0,0-1-1,0-2 1,0 13 0,0-2 0,0-1-1,0-4 250,0-12 0,0-1 1,0-3-1,0-3 1,0 11-1,0-4 1,0-7 350,0 1 1,0-10-261,0 24 0,0-80 1,0-76-232,0-1 0,0-12 0,0 2 0,0-8 0,0-6 0,0 2 0,0-4 0,0-4 0,0-1 0,0 16 0,0-1 0,0-1 0,0-1 0,0-1-99,0-7 1,0 0 0,0-1-1,0-1 1,0 1 0,0 0-1,0-1 1,0 1 0,0 0-1,0 0 0,0-1 1,0 1 0,0-1-1,0 2 1,0 1 0,1 7-1,-1 0 1,0 2 0,1 0-1,0 2-42,0-12 1,0 0-1,1 3 1,0 3-1,1-9 1,-1 4-1,2 7 632,1-6 1,3 10-1,-1 23 1,3 10-1,10 10 1,2 82-296,-8-1 1,-2 10-1,-5 21 1,-4 14 0,0 6-193,-1-3 0,0 4 0,-1 5 1,0 2-1,0-23 0,0 2 0,-1 1 1,0 2-1,0 1 0,1 1-75,-1-3 1,0 1 0,0 1 0,0 2-1,0 0 1,0 0 0,0 1 0,0 4 0,0 1-1,0 0 1,0 0 0,0 2 0,0-1-1,0 1 0,0 3 1,0 1 0,-1 0 0,1 0-1,0 1 1,0-1 0,1-1 0,-1-2 0,0 1-1,0-1 1,0 0 0,1 0 0,-1-1-1,1-1-5,0-3 0,-1 0 1,1 0-1,0-1 0,0-1 1,0-1-1,0-1 1,0 4-1,0-1 0,-1-2 1,1 0-1,-1-2 0,2-2-34,0 9 1,1-2 0,0-1 0,0-3-1,-1-2 1,-1 6 0,0-2 0,0-3-1,0-3 85,1 12 0,1-4 1,-1-6 24,-1 21 0,0-26 0,-1-55 0,0-74 0,0-41 0,0 18 0,-1-9 0,0-7 0,1-2 0,-1 1 0,0-5 0,-1-2 0,1-2 0,-1 0 0,1 12 0,-1-1 0,0 0 0,1-2 0,-1 1 0,-1-2-82,0-5 0,0-1 0,-1-1 0,1 0 0,-1-1 0,2 0 0,-1-1 0,1 0 0,0-1 0,1 0 0,-1 0 0,1 0 6,-1 13 0,1 0 1,0 0-1,0-1 0,0 1 1,1 1-1,-1 0 1,1-10-1,-1 1 0,1 0 1,0 1-1,1 1 0,-1 0-23,1 6 1,-1 0 0,1 1-1,0 1 1,1 2 0,0 2-1,1-23 1,1 3 0,2 4-1,0 5 426,4-2 1,2 5 0,-1 8-1,-3-7 1,4 17 0,20 20-1,-12 57 1,-10 33 0,-5 20-165,0 27 1,-3 15 0,-1-24 0,-1 6 0,1 5 0,-1 4-83,0-15 1,0 4 0,0 2 0,0 2 0,0 1 0,0-1 0,-1 8 0,1 0 0,-1 2 0,1 0 0,-1 2 0,-1 2-148,1-7 0,-1 1 1,0 2-1,0 1 1,0 0-1,0 0 1,0 1-1,1-8 1,0 0-1,-1 0 1,1 1-1,0 1 1,0-1-1,-1 1 0,0 0 4,0 2 1,0 1-1,-1 0 1,1 0-1,-1 0 1,0 0-1,1 0 1,0-1 0,0-3-1,0 0 1,1-1-1,-1 1 1,1-1-1,0-1 1,0-1-1,0 0-14,0 6 0,1 0 1,0-1-1,0-1 0,1-1 1,-1-2-1,0-2 1,0 4-1,0-3 0,0 0 1,0-3-1,0-1 0,0-1 198,0 3 1,0-1 0,0-2 0,0-3 0,0-3 0,0 29 0,0-6 0,0-7 10,0 4 1,0-11-134,0-14 0,0-31 0,0-96 0,0-24 0,0-18 0,0 27 0,0-5 0,0-5 0,0-2 0,0 0 0,0-3 0,0-4 0,0-1 0,0-2 0,0 5 0,0-2 0,0-2 0,0 0 0,0-1 0,0 0 0,0-1 0,0 0 0,0-1 0,0 0 0,0-1 0,0 0-71,0 9 1,0 0 0,0-1 0,0 0-1,0 0 1,0 0 0,0-1 0,0 1 0,0-1-1,0 1 1,0-1 0,0 0 0,0 0-1,0 0-5,0-1 0,0-2 1,0 1-1,0 0 0,0 0 1,0 1-1,0 1 1,0-7-1,0 1 0,0 0 1,0 2-1,0 1 0,0 2-34,0-9 1,-1 1 0,1 2 0,0 3-1,1 3 1,0-1 0,1 3 0,1 4-1,0 4 437,0-3 1,2 6 0,0 5 163,1-11 1,5 18-1,9 32 1,-9 108-352,-8-18 0,-1 11 1,-1 6-1,0 8 1,-1 8-1,0 5 1,-1 4-66,1-16 1,-1 4-1,0 3 1,0 1 0,-1 2-1,1 0 1,-1-8-1,0 2 1,-1 0 0,1 1-1,-1 1 1,0 0 0,0 2-147,0 5 1,-1 1 0,0 1 0,0 0-1,0 1 1,0 0 0,1-1 0,0 0 0,0-1-1,1 1 1,-1-1 0,1 1 0,0-1-1,0 1 0,0 1 1,1 1 0,0 0 0,0-1-1,0 0 1,1-1 0,-1-1 0,1-6 0,-1 0-1,1-1 1,0-1 0,-1-1 0,1 0-1,0-2-19,0 6 1,0 0-1,0-2 1,0-1 0,0-1-1,0-3 1,0 5 0,0-1-1,0-3 1,0-3-1,0-3 335,0 0 1,0-5 0,0-2 0,0-4 81,1 5 1,-1-5 0,-1-6-311,-3 10 1,-1-33 0,3-45-18,-2-37 0,2-23 0,0-8 0,0-11 0,1-8 0,0 16 0,0-5 0,0-4 0,-1-2 0,1 0 0,-1-10 0,0-1 0,0-2 0,-1-2 0,1-1-76,-1 9 0,0-1 1,-1-2-1,1-1 0,-1 0 1,1-1-1,1 13 1,0-1-1,0-1 0,0 0 1,1 1-1,-1-1 0,0 0 0,0 0 0,0 0 1,0 0-1,0 0 0,0 0 1,0 1-1,1 0 1,0-12-1,0 1 0,1 0 1,-1 1-1,0 0 0,1 0-14,-1 3 1,0-1-1,-1 1 1,1 0 0,0 1-1,0 2 1,0-10 0,1 0-1,0 3 1,-1 0-1,1 3 212,0 10 1,0 0 0,0 3 0,0 1 0,0 4 0,0-28 0,0 4 0,0 10 368,0 1 1,0 15-426,0 2 1,0 109 0,0 47 0,0 6-67,0-8 0,0 6 0,0 6 0,0 2 0,0-3 0,0 3 0,0 4 0,0 1 0,0 1 0,0-12 0,0 2 0,0 0 0,0 1 0,0 1 0,0 0 0,0 4 0,0 1 0,0 1 0,0 0 0,0 1 0,0 0-71,0-12 1,0 0 0,0 1 0,0 0-1,0 0 1,0 0 0,0-1 0,0-2 0,0 1-1,0-1 1,0-1 0,0 1 0,0-1-1,0 1-19,0 12 1,0 0-1,0 1 1,0-2 0,0-1-1,0-2 1,0 4 0,0-1-1,0-2 1,0-2-1,0-2-51,0 8 1,0-1-1,0-4 1,0-4-1,0 9 1,-1-4-1,0-9 632,-2 3 1,-1-10-165,2-18 1,-7-15 0,-15-30-1,5-43 1,6-29 0,4-18-292,5 1 0,3-7 0,0-6 1,-1 5-1,0-5 0,0-3 1,1-3-136,1 5 1,-1-3 0,2-2-1,-1-1 1,0 0 0,0-3-1,0 0 1,0-1 0,0 0-1,0-1 17,0 12 0,0-1 0,0 1 0,0-2 0,0 0 0,0 0 0,0-2 0,0-1 0,0 0 0,0-1 0,0 0 0,0 0 77,0-2 1,0-1-1,0 0 1,0 0-1,0 0 1,0 1-1,0 4 1,0-1-1,0 1 1,0 1 0,0 0-1,0 1 5,0-11 0,0 0 0,-1 2 0,1 2 0,1 3 0,0-6 0,1 4 0,1 2 0,0 4 0,0-7 0,2 4 0,0 6 285,1-19 1,5 26-286,9 50 0,-9 73 0,-5 41 0,-4 22 0,-1-22 0,-1 5 0,-1 4 0,1-13 0,-1 4 0,0 2 0,-1 2 98,0-6 0,-1 2 0,0 1 1,1 1-1,-1 0 0,1-1 1,0 1-1,0-1 0,0 1 1,-1 1-96,0 3 0,-1 2 0,0 0 1,-1-1-1,2-1 0,-1-3 1,0 0-1,0-1 0,1-1 0,0 0-3,1-3 0,1 0 0,0-1 0,0-1 0,0-2 0,-2 9 0,-1-2 0,0-2 0,1-4-60,1 9 1,0-3-1,0-6 60,-2 22 0,1-20 491,3-39 1,0-132-352,0 19 0,0-13 1,0-5-1,0 8 1,0-4-1,0-2 1,0-3-43,0 7 0,0-3 0,0-1 1,0-1-1,0-1 0,0-4 1,0-2-1,0 0 0,0-1 1,0 0-189,0-2 1,0-2-1,0 1 1,0-1 0,0-1-1,0 15 1,0-1 0,0 0-1,0 0 1,0 0-1,0 0 0,0 0 1,0-1-1,0 1 1,0-1 0,0 2-1,0 1 1,2-10 0,-1 1-1,1 1 1,0 1-1,0 2-49,1-11 0,0 2 0,1 2 0,-1 3 0,1-8 0,-1 3 0,1 6 466,0 18 1,0 4 0,1 6 163,-1-5 1,5 14-1,20 16 1,-16 85-387,-6-1 0,-1 10 0,-3 12 1,-2 11-1,-1 4-105,0-3 0,1 5 0,-2 3 0,1 2 0,0-11 0,-1 2 0,1 2 0,0 1 0,-1 2-90,0 8 1,0 3-1,0 0 1,-1 2 0,0-1-1,0-16 1,0 1 0,-1 0-1,1 0 1,-1 0-1,0 0 0,0 0 1,0 1-1,0 1 1,-1-1 0,1 0-1,-1-1 1,0 17 0,-1-1-1,0 0 1,1 0-1,1-2-20,1-5 1,0 0 0,1-1 0,0-1-1,0-3 1,-1 11 0,0-3 0,0-2-1,-1-4 437,1 9 1,0-5 0,0-6 163,3 13 1,-4-12-311,-10-28 1,0-18 0,8-34-182,-8-75 0,9-10 0,4-17 0,-1 24 0,1-6 0,1-3 0,-1-1 0,0-9 0,0-3 0,0-1 0,0-3-99,0 10 1,0-2 0,0-1-1,0-1 1,0 0 0,-1-2-1,0 0 1,-1-1 0,1 0-1,-1-1 0,1-2 1,0 0 0,-1-1-1,1 0 1,0 1 0,-1 1-1,1 0 1,-1 0 0,1 0-1,0 0 0,1-2 1,0-1 0,0 1-1,0 1 1,0 2 0,0 9-1,0 2 1,0 2 0,0 1-1,0 1 344,0-9 1,0 1 0,0 3 0,0 6 81,0-2 1,-1 5 0,2 11 163,8-22 1,0 146-459,-3 10 1,1 15 0,-3-16-1,1 7 1,-1 6 0,0 3-34,-1-1 0,0 5 0,0 2 0,-1 3 0,0 0 0,0-7 0,0 2 0,0 1 0,0 1 0,-1 1 0,1 2-71,0-6 1,-1 1 0,1 1 0,0 1-1,0 0 1,0 1 0,0 0 0,1 4 0,-1 0-1,1 1 1,0 1 0,1-1 0,-1 2-1,1-1 9,-1-8 1,1 0-1,0 1 1,0 0-1,1 0 1,-1-1-1,0 1 1,1-1 0,-1-2-1,0-1 1,1 1-1,-1-1 1,0 0-1,1-1 1,-1 0-1,0 0-14,1 10 0,0 0 1,0-1-1,-1 0 0,1-1 1,0-1-1,-1-2 1,1 3-1,0-1 0,-1-1 1,1-2-1,-1-2 0,-1 0-9,1 6 0,-2-1 1,1-2-1,-1-2 1,0-4-1,1 4 1,-1-4-1,1-3 1,-2-5 84,-1 2 0,0-6 0,0-5 59,1 17 0,-2-29 0,-1-52 0,-2-41 0,1-29-59,-1 1 0,0-10 0,-1-5 0,0 0 0,-1-5 0,-1-4 0,1-3 0,1 1 0,-1-5 0,1-3 0,0 1 0,0 0 0,1 2 0,0 0 0,0 0 0,1-1 0,1 0-82,0 12 0,1-1 0,-1 0 0,2 0 0,-1-1 0,0 1 0,1 1 0,-1-1 0,1 1 0,-1-1 0,1 0 0,0 1-8,0 0 1,0-1-1,0 0 1,0 1 0,0 1-1,0 1 1,0-7 0,0 2-1,0 1 1,0 1-1,0 3-39,0-9 0,0 2 1,0 3-1,0 6 1,0-2-1,0 6 1,0 7 619,0-4 1,0 16-1,0 26 1,0 120-329,0-1 1,0 14 0,-2-32 0,0 4 0,-1 4 0,-1 3-55,0 14 0,-1 4 0,-1 3 0,2 0 1,0-16-1,0 2 0,1 0 0,0 1 1,-1 0-185,0 5 0,0 2 0,0 0 0,0 0 0,1-1 0,-1-4 0,0-1 0,0-1 1,1 1-1,0-2 75,1 0 0,1-1 0,0 0 0,0-1 0,0-2 0,-1 8 0,0-1 0,0-3 0,1-2 0,1 12 0,0-4 0,0-5 0,0 15 0,0-10 0,0-33 0,0-11 0,0-9 0,0-104 0,0-12 0,0-13 0,0 10 0,0-5 0,0-4 0,0 6 0,0-4 0,0-2 0,0 0 0,0-5 0,0-1 0,0 0 0,0-2 122,0-2 1,0-1 0,0 0 0,0-1 0,0 0 0,0-1 0,0 1 0,0-1-114,0 0 1,0-1 0,0 1 0,0 2 0,0 9-1,0 2 1,0 0 0,0 2-10,0 4 0,0 1 0,0 2 0,0 3 0,0-7 0,0 4 0,0 12 0,0-17 0,0 133 0,0 10 0,-1 16 0,0 6 0,0-3 0,-1 5 0,0 4 0,0 1 0,0-9 0,0 2 0,0 2 0,-1 1 0,-1 2-21,0 8 1,-2 3-1,0 1 1,1 0-1,0 0 1,1-1 0,1-1-1,1 1 1,-1-1-1,0 1 21,-1-2 0,1 1 0,-1-1 0,0-1 0,-1-2 0,1-9 0,0 0 0,0-2 0,-1-2 0,0-1 0,-1 8 0,0-2 0,-1-3 0,0-3 0,0 10 0,1-4 0,0-6 0,-1 6 0,1-13 0,1-11 0,-3-114 0,6-23 0,4-18 0,-2 15 0,2-7 0,0-3 0,0 9 0,1-4 0,1-1 0,0 0 0,1-2 0,2-1 0,-1 0 0,2-1 35,1-2 1,1-1 0,0 0 0,0 1-1,1-1 1,1 0 0,-1 0 0,-1 0-36,-1 2 0,-1 0 0,0 0 0,0 0 0,-1 1 0,0-1 0,0 1 0,0 0 0,0 5 0,-1 0 0,1 1 0,-1 1 0,1-17 0,0 2 0,-1 4 0,-2 14 0,1 3 0,-1 8 0,1-1 0,-2 25 0,-3 42 0,0 96 0,-2-30 0,-2 11 0,0 3 0,-1-4 0,0 4 0,0 2 0,0 2 0,0 11 0,0 2 0,1 2 0,-2 1 19,1-13 0,0 1 0,-1 0 0,1 1 0,0 0 0,1 3 0,1-1 1,0 1-1,1 0 0,-1 0-19,0 0 0,0 0 0,1-1 0,-1 0 0,1-3 0,0 12 0,1-2 0,-1-2 0,0-1 0,-1-5 0,0-2 0,-1-1 0,1-4 0,1 12 0,1-4 0,0-5-360,-2 15 0,-1-9 360,3-21 0,0-18 0,1-38 327,0-78 1,1-5 0,0-13-170,1 4 0,0-8 1,1-2-1,0-5 0,-1-2 1,2-3-159,-1 17 0,0-2 0,0 0 0,1 1 0,-1 2 0,0 2 0,-1-1 0,1 2-134,-1 1 0,-1 1 0,1 1 0,-1 2 0,0-9 0,0 3 0,1 3 134,5-20 0,0 9 491,-6 31 1,2 7-1,14-14 1,-6 96-165,9 39 1,-10-2 0,-1 10-234,-2-12 1,-1 5 0,1 2 0,4 11 0,1 4 0,0 1-236,-3-17 1,1 2-1,0 0 1,0-1-1,5 24 1,0-1-1,1-1 125,-1-4 1,0-2 0,1-1 0,-1-4-1,2-2 1,1-1 15,0-5 0,2-2 0,0-1 0,0-5 0,-1-2 0,1-2 116,9 19 0,1-6 1,-6-15-1,2-9-116,20 4 983,-14-26-910,-3-24 1,-18-46-74,-5-22 0,-4-37 0,0 32 0,-4-3 0,-6-4 0,-3-1 0,-4-10 0,-3 0 0,0 0 0,-3 1 0,-4 5 0,-2 2 0,-1 5 0,-1 3 0,1 2 0,-3 4 0,1 12 0,-1 6 983,-14-17-492,-1 27 1,17 58-402,10 39 0,12-4 0,3 9-90,3 22 0,2 5 0,-1-28 0,0 1 0,0 0-191,0 4 0,-1 1 0,2-1 0,3 26 0,3-2 191,1-2 0,3-3 0,6-11 0,6-5 0,4-9 0,4-5 0,-1-7 0,4-6 0,3-7 0,4-7 0,33 7 0,11-23 0,2-13 0,-2-7 0,0-20 0,-7-13 0,-17-23 0,-8-10 0,-19-3 955,-14 27-955,-46 3 0,-37 20 0,10 13 0,-5 5 0,-4 7 0,-3 3 0,-6 3 0,-1 2 0,6 3 0,1 1 0,-1 2 0,1-1 0,9-2 0,1-1 0,5 1 0,2-1 0,-24 8 0,33-5 0,39-10 0,63-9 0,-10 0 0,5 0 0,12 0 0,4 0 0,16 0 0,3 0 0,4 0 0,2 0-164,-30 0 0,1 0 0,0 0 0,-2 0 0,0 0 0,-1 0 150,32 0 0,-2 0 0,-11-3 0,-3-1 14,-5 2 0,-5-2 0,-16-3 0,-3-1 0,31-5 0,-31 4 0,-47 0 0,-27 9 0,-34 0 0,-31 0 0,29 4 0,-4 1 0,-7 1 0,-3 1 0,-8 1 0,-3-1 0,-12 0 0,-3-1 0,-2-1 0,0-1-144,28-3 0,0-2 0,1 1 0,-28 0 0,4 0 144,10 0 0,3 0 0,12 0 0,5 0 983,-22 0-974,44 0 0,50 0-9,43 0 0,24-2 0,-19-1 0,4-1 0,4 0 0,3 0 0,12-3 0,3 0 0,1 2 0,2 2-218,5 2 1,1 2 0,0-1 0,1 0 217,2 0 0,-1 0 0,-2 0 0,-1 0 0,-5 0 0,-2 0 0,-10 0 0,-4 0 362,-10 0 1,-3 0-363,35 0 0,-33 8 0,-33 8 0,-26 3 0,-26 5 0,-35-13 0,-18 9 0,21-13 0,-6-1 0,-9 1 0,-4-1 0,-8-1 0,-2 1 0,-7 0 0,-1 1 0,-4 2 0,-1-1-56,29-3 0,-1-2 0,0 2 0,0 2 0,1 2 0,0-1 56,1 1 0,0 0 0,1-1 0,-21 3 0,4 0 0,9 0 0,4-2 0,12-5 0,4 1 0,-28 14 0,26-12 0,48 1 0,57-8 0,24-2 0,-14-1 0,5 0 0,4-2 0,1-1 0,8-4 0,2 0 0,6 4 0,2 1-206,3 1 1,2 2 0,3 0-1,1 2 206,5-1 0,0 2 0,-4-1 0,-3 0 0,-1 0 0,-3 0 0,-12 0 0,-4 0 491,-10 0 1,-5 0-289,18 0-203,-37 0 0,-54 0 0,-18 0 0,-30 0 0,-18 4 0,32 2 0,-2 1 0,-7 2 0,-2 2 0,-12 4 0,-3 2 0,-4 2 0,-1-1 45,-6-1 1,0-1-1,-2 2 1,1 1-46,6 1 0,3-1 0,4-3 0,1-1 0,9-1 0,2-2 0,9-5 0,3-1 0,-26 0 0,10-3 0,16-3 0,13 0 0,10-9 0,19 7 0,1-24 693,9 4-693,9-9 0,1 12 0,43 10 0,12 9 0,33 0 0,-44 0 0,3 0 0,9 1 0,3 0 0,8 2 0,3 1 0,8 0 0,2 3-220,5 2 0,0 1 0,0-1 0,-1 0 220,-4-2 0,-3-1 0,-12-1 0,-2-2 0,-6-2 0,-4-2 0,-11 1 0,-3 0 0,23 0 0,-14 0 0,-27 9 0,-20-7 0,-35 7 0,-22-9 0,-13 0 0,7 0 0,-20 0 293,-19 0 0,40 0 1,-3 0-294,-13 0 0,-3 0 0,-2 0 0,-2 0 0,-4 0 0,-1 0 0,-4 0 0,1 0 0,6 0 0,1 0 0,5 0 0,1 0 0,9 0 0,2 0 0,5 0 0,2 0 0,-34 0 0,0 0 0,13 0 0,7-9 0,6-4 0,2-11 0,12-2 0,-1 6 0,7 7 0,8 0 0,-6-15 0,7 15 0,-1-4 0,20 17 0,11 0 0,27 0 0,3 0 0,29 0 0,8 2 0,25 4 0,-35-4 0,3 1 0,10 3 0,4 1 0,14-5 0,3 0 0,6 1 0,2 1 0,-31-3 0,0-1 0,0 1-125,0-1 0,0 0 0,-1 0 0,29-1 0,-3 0 125,-10-2 0,-2-1 0,-1 0 0,-1-1 0,-10-1 0,-1-1 0,-1-1 0,-1-1 0,-7 2 0,-1 1 0,-3-2 0,-1-2 0,-1 1 0,-1-1 0,46-8 0,-7 5 0,5 5 0,-5 8 0,5-7 0,2 0 0,-2-6 0,-4 7 0,-12-7 312,-8 6 1,-18-6-313,-1 7 0,-18-1 0,-25 7 0,-38 0 0,-7 0 0,-17 0 0,6 7 0,1-1 0,-3 1 0,-18-7 0,-19 0 0,28 0 0,-3 0 0,-6-1 0,-1 0 0,-4-2 0,-2-1 0,-6-1 0,-1-3 0,2-5 0,-1 0 0,3 2 0,0 0 0,3-2 0,2 0 0,6 2 0,2 2 0,3 2 0,2 1 0,7 1 0,2 2 0,-36 3 0,11 0 0,2 0 0,9 0 0,-2 0 0,6 0 0,7 0 0,-3 0 0,9 0 0,-8 8 0,0 10 0,-5 8 0,11-2 0,15-11 0,1 4 0,-14 3 0,0 13 0,0-10 0,7 4 0,-7-10 0,1 9 0,-3-4 0,2-2 0,5-1 0,-5 1 0,2-7 0,-1 0 0,10-9 0,-4 3 0,4-5 0,2-2 0,0 0 0,10 0 0,-6 0 0,114-9 0,-6-2 0,1 2 0,9-1 0,-4 1 0,0 0 0,6 3 0,1-1 0,-26-1 0,1-1 0,1 0-164,3 1 0,1-1 0,0 0 0,2-2 0,-1-2 0,0 0 128,-3-2 1,0 0 0,-1-1 0,-3 2-1,-1 1 1,0-1 35,30-9 0,0 0 0,-6 4 0,0 1-47,-3 4 0,-2 2 1,-12 2-1,-2 3 47,-8 6 0,0 2 0,-5-1 0,-1 0 0,-1 0 0,1 0 0,2 0 0,-1 0 0,-1-1 0,-1 2 0,5 2 0,0 2 0,5 2 0,1-1 0,-5-1 0,0-1 0,4 0 0,0-1 0,0-2 0,-1 0 245,-1-1 1,-2 0 0,-6 0 0,-1 0-145,44 0 0,-24 0-2,-9 0 0,-6 0-99,-13 0 0,-18 0 0,7 0 0,-39 0 0,-12 0 0,-29 0 0,-25 0 0,-2 0 0,22 0 0,-4 0 0,-10 0 0,-3 0 0,-12 0 0,-3 0 0,-9 0 0,-1 0 0,-6 0 0,0 2-218,0 1 0,0 0 0,1 2 1,2 1 217,6 4 0,2 0 0,9 0 0,1 0 0,1-1 0,2 1 0,8 0 0,1 0-6,-3 0 0,-1-1 1,4-2-1,-1-3 6,1 0 0,0-1 0,3 1 0,2 0 0,7 0 0,1-1 0,1 2 0,2 1 0,-29 7 0,-3 0 0,16 13 0,2-4 0,-3-2 0,10-1 435,-16 1 0,0-3-435,0-4 0,-2 5 12,2-5 0,-4 4-12,4 3 0,3-3 0,-3-4 0,6-2 0,-6-4 0,1 10 0,-8 9 0,7-2 0,0-11 0,5 5 0,2-5 0,-5 2 0,18-2 0,-1 4 0,30-14 0,4 5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6:07.216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0 19383 24575,'50'-13'0,"3"0"0,0 0 0,25-6 0,-29 11 0,2 0 0,10-1 0,2-1 0,9-1 0,2 0 0,7-4 0,2-3 0,8-3 0,3-1-164,-26 8 0,3 2 0,-1-1 0,0-2 0,1 0 0,-1 1 7,0 0 0,0 1 0,-1 1 1,30-5-1,-2 1 157,-5 0 0,-1-1 0,-6 3 0,0 0 44,-3 1 1,-1 0 0,-6-1 0,-2 2-45,-4 4 0,-1 3 0,-3 0 0,-1 1 0,-5 0 0,-1 2 0,0 0 0,0 1 0,-3 1 0,1 0 0,4 0 0,0 0 0,-5 0 0,1 0 0,5 0 0,0 0 0,-2 0 0,-1 0 0,0 0 0,0 0 245,1 0 1,-1 0 0,0 0 0,-2 0-133,42 0 1,-48 0 0,0 0 18,35 0 1,-11 0-133,-16 0 0,1 0 0,-17 0 0,6 0 0,-27 0 0,-21 0 0,-24 0 0,-21 0 0,-40 0 0,26 0 0,-6 0 0,-24 0 0,-7-2 0,16 0 0,-4 0 0,-1 0 0,-5 1 0,-3 0 0,0 0-141,18 0 1,0-1-1,-1 0 1,1 1-1,-19 0 1,1 0-1,1 1-16,6 0 1,1 0 0,2 0-1,5 0 1,1 1 0,3 0 156,-23 1 0,5 2 0,5 4 0,6 4 0,17 3 0,4 3 0,5-1 0,3 1 0,-33 14 0,7-10 0,6-9 0,22-9 0,39 5 0,72-9 0,-12 0 0,6 0 0,23 0 0,6 0 0,5-1 0,4 2 0,-21 3 0,2 2 0,3-1-70,8 1 1,2 1 0,2 0-1,7 3 1,2 0 0,2 0 69,-20-3 0,2 0 0,0-1 0,1 1 0,0 0 0,1 1 0,0 0 0,0-1 0,1-1 0,0-1 0,1-1 0,-2 1 0,-5-1 0,-1 1 0,0-2 0,-2 0 0,20-2 0,-2-2 0,-3 1 0,-12 0 0,-2 0 0,-2 0-11,26 0 1,-6 0 0,-21 0 0,-5 0 10,-14 0 0,-5 0 0,24 0 0,-35 0 0,-19 9 0,-42-1 0,-17 5 0,-20 3 0,0-10 0,3-2 0,-8-1 0,-17-3 0,-7 0 0,16 0 0,-3 0 0,-3 0-3,-10 0 1,-4 0-1,-2 0 1,16 0 0,-1 0-1,-2 0 1,1 0 2,-1-1 0,-1 1 0,0 0 0,0 1 0,2 0 0,0 2 0,1 0 0,0 1 0,-20 1 0,0 0 0,3 4 0,9 3 0,2 2 0,3 2 0,8 0 0,2 1 0,2 2 0,-25 10 0,5 1 10,13-7 0,4-1 0,9-3 1,4-3-11,-32 4 0,14-9 0,36-20 0,42-2 0,40-8 0,36-10 0,-23 13 0,5 0 0,13-1 0,6 1 0,15-4 0,5 1 0,-26 7 0,1 2 0,1-1 31,6-2 1,1-1 0,3 2-1,6 0 1,3 1 0,1 1-32,-18 3 0,2 0 0,1 1 0,-1 0 0,2 1 0,0 0 0,0 0 0,0 0 0,1 1 0,0-1 0,1 0 0,-2 0 0,-2 0 0,-1 0 0,-1 0 0,0 0 0,16 1 0,-1 0 0,-3-1 0,-11-2 0,-1-1 0,-4-1 0,17-4 0,-7 0 0,-19 5 0,-6-1 0,29-17 0,-63 21 0,-37-12 0,-31 17 0,-37 0 0,-15 0 0,24 0 0,-9 0 0,15 0 0,-4 0 0,-3 0 0,-11 0 0,-4 0 0,-2 0-123,13 0 0,-2 0 0,-2 0 0,-1 0 0,-8-1 0,-2 0 0,-2 0 0,-1-1 13,12 0 1,-1 0 0,-2-1 0,1 0-1,2 0 1,-15 1 0,2-1 0,0 1-1,2-2-31,4 0 1,1-1-1,1-1 1,4 2-1,-13-1 1,3 1-1,6 2 337,16 1 1,5 1-1,3 1 1,-16-1 0,9 2 373,-19 5-570,58-5 0,119 7 0,-14-7 0,8-4 0,-14-4 0,3-3 0,1 0 0,2-2 0,1 0 0,1 0 0,7-1 0,2 0 0,2 1-141,7 0 1,3 0-1,2 0 1,-17 3-1,3 0 1,0 0-1,2 0 18,4-2 0,1 1 0,1-1 0,2 0 0,5-2 0,2 1 0,0-1 0,0 1 97,-19 2 0,0 0 0,-1-1 0,1 1 0,-1 0 1,19-2-1,-2-1 0,0 0 0,0 1 26,-3 1 0,-1 1 0,-1 0 0,-1-2 0,-9 0 0,-1 0 0,-1-1 0,-1 0 0,20-2 0,-1-1 0,-5-1 0,-13-1 0,-3 0 0,-4 1 18,16-5 1,-7 2 0,-17 5-1,-8 2-18,10 6 0,-23 4 0,-49 2 491,-36 0 1,-14 0-1,-10 0 1,16 0-1,-2 0 1,-24 0-247,26 0 1,-5 0 0,-14 0 0,-6 0-1,-14 1 1,-4-2 0,-3-6 0,0-2-249,-2 0 1,0-1-1,6-1 1,1 0 2,5 4 0,2 1 0,10 1 0,4 1 0,13 4 0,3 0 0,-33 0 0,28 0 0,36 0 0,16 0 0,51 0 0,8 0 0,13 0 0,7 0 0,-22 2 0,5 1 0,14 2 0,5 3 0,17 1 0,6 1 0,-21 0 0,3 1 0,1 1 0,3 0 0,1 1 0,1-1-140,6 0 1,2-1 0,-2-1 0,-8-2 0,-1-1 0,-1-1 139,-4 1 0,-1 0 0,-1-1 0,-5-1 0,-2-1 0,-1 0 0,29 2 0,-2 1 0,-7 5 0,-2 0 0,-4-2 0,-6 0 0,-21-4 0,-7 3 0,7 17 0,-50-6 0,-17 12 0,-48-10 0,8-14 0,-5-3 0,4 2 0,-1 1 0,-7 5 0,0 0 0,7-2 0,-1-2 0,-2 1 0,-1 0 0,-6-4 0,-1-1 0,-7-5 0,-4 0 0,-18 0 0,-4 0-51,27 0 0,-2 0 1,-2 0-1,-8 0 1,-2 0-1,-1 0 51,-8 0 0,-2 0 0,1 0 0,3 0 0,1 0 0,1 0 0,2 0 0,2 0 0,1 0 0,11 0 0,1 0 0,4 0 0,-21 0 0,12 0 0,2 0 0,71 0 0,73-9 0,14-11 0,-27 4 0,3 0 0,-3 1 0,1 1 0,6 1 0,2 0 0,2 2 0,1 3 0,5 0 0,1 2 0,9 1 0,2 2-163,4 2 0,2 2 0,2-1 0,-1 0 163,-2-1 0,0 2 0,-2 0 0,-2 2 0,-4 3 0,-3 1 0,-6 0 0,-5 4 327,-15 7 1,-4 3 0,36 14 545,-31 10-873,-21-3 0,-14-3 0,-17 0 0,-26-8 0,-13-5 0,-18-4 0,-15-3 0,-15 1 0,30-10 0,-3-1 0,-6-2 0,-3-3 0,-15 0 0,-2-1 0,-2-2 0,-1 0 25,-5-1 1,-1 0-1,4 0 1,3 0-26,8 0 0,3 0 0,14 0 0,5 0 0,-21 0 0,53 0 0,109-9 0,-25 4 0,8-1 0,-2 0 0,5-1 0,0 1 0,-2 0 0,0 0 0,0 0 0,2 1 0,1 1 0,0 0 0,-2 1 0,1 0 0,-2 1-138,32 1 0,-2 2 0,-7-1 0,-3 0 138,-4 0 0,-3 0 0,-8 0 0,-2 0 0,-7-1 0,-2 2 0,-7-1 0,-1 2 602,38 4-602,-39 5 0,-36 15 0,-49 0 0,-15 3 0,-44-3 0,1-4 0,43-10 0,-2 2 0,-5 3 0,-1 1 0,-5-2 0,-2 0 0,-2 2 0,-3-3 0,-9-4 0,-3-2 0,-5 0 0,-2-1-96,-10-1 1,-2-1-1,0-1 1,0-1 95,0-4 0,2 0 0,10 0 0,4 0 0,15 0 0,6 0 0,-21 0 0,41-7 0,49 1 0,32-10 0,33 3 0,24-6 0,-39 6 0,3 0 0,8 1 0,2 2 0,7-4 0,2 2 0,0 3 0,1 2-107,5 1 1,0-1 0,-2 1 0,0-1 106,-1-2 0,-1-1 0,-12 0 0,-3 0 0,-12 0 0,-3 1 930,23-2-930,-44 2 0,-41 9 0,-35 0 0,-1 0 0,-6 0 0,-8 15 0,-11 5 0,3 2 0,-3-9 0,4 2 446,3-9-446,0 1 0,23-7 0,3-57 0,24 10 0,4-10 0,4-6 0,4-9 0,0-4 0,1 2 0,0-4 0,1-2 0,-1-2 0,0-9 0,0-2 0,0-2 0,0-1-99,0 14 1,1-1 0,0-1-1,0 0 1,-1-1 0,0 0-1,-1-1 1,0 0 0,0 0-1,1 0-11,0 2 1,1 0 0,0-1 0,0 2-1,0 1 1,-1-13 0,0 2 0,0 0-1,1 2-31,1 4 1,0 1-1,0 2 1,0 1-1,0-17 1,0 2-1,0 2-23,0 11 0,1 2 0,-2 3 0,-1 10 0,-1 3 0,-1 4-57,-1-9 1,-3 6 220,1 12 0,-3 6 0,-18-11 0,15 48 0,-1 53 0,10 51 0,4-3 0,2 12 0,-1-15 0,0 6 0,4 1 0,5 4 0,3 0 0,3 3-123,-2-20 0,2 1 0,1 0 0,1-1 0,0-5 0,1-1 0,0-1 0,2 0-32,7 21 1,3-2 0,1-1 0,-1-5 0,2-3 0,1-2 154,0-6 0,1-1 0,1-4 0,-5-7 0,1-3 0,0-3 245,11 14 1,-1-7 0,-10-17 0,-1-6 737,22 3-492,-18-21 1,-9-89-311,-18 10 1,-3-8 0,-1 1 0,-2-6 0,0-4-182,-1-21 0,-1-6 0,-1-3 0,1 16 0,0-2 0,-1-2 0,0-1-99,1 12 1,-1-2 0,0 0-1,-1-1 1,0 0 0,-2-4-1,-1 0 1,-1-1 0,-1 0-1,0-1 0,-1-1 1,-1-2 0,0 0-1,-1 1 1,1 1 0,0 4-1,0 0 1,-1 1 0,1 1-1,0-1-11,0 2 1,-1 0 0,1 0 0,0 2-1,0 1 1,-1-7 0,1 2 0,0 3-1,0 1 78,0-11 1,0 2-1,1 8 32,-2-8 0,3 21 0,7 40 0,0 64 0,0 30 0,0-4 0,0 8 0,0 5 0,0 1 0,0 6 0,0 3 0,0 3 0,0-4 0,0 4 0,0 2 0,0 1 0,0 0 0,0 6 0,0 0 0,0 1 0,0 1 0,0 0-82,-1-13 0,1 1 0,0 0 0,0 1 0,0-1 0,1 1 0,0 2 0,1-1 0,1 2 0,0-1 0,0 0 0,0 0-8,0 0 1,0 0-1,0 0 1,1 0 0,-1-2-1,1 0 1,0 10 0,0-1-1,1-2 1,-1-1-1,0-1-51,0 10 1,-1-1-1,0-3 1,0-5-1,1 8 1,-1-5-1,-1-6-187,-1-19 0,-2-4 0,1-6 219,0 8 1,0-16 0,0-30-1,2-82 109,1-8 0,1-12 0,-3 2 0,0-8 0,1-4 0,1 6 0,0-4 0,1-3 0,-1-1 0,0 13 0,-1-3 0,0 0 0,0-1 0,0-1-6,1-8 0,-1-1 1,1-2-1,-1 1 1,1 0-1,0 2 1,1 1-1,0-1 1,-1 1-1,1-1 6,-2-2 0,0-1 0,0 1 0,1 1 0,1 1 0,1-9 0,2 1 0,0 3 0,2 2 0,0 11 0,1 2 0,0 2 0,0 4 0,1-4 0,-1 3 0,4 9 491,8-2 1,2 11-452,4-6 1,0 46-41,-21 56 0,-5 27 0,-2 16 0,0-3 0,0 7 0,0 4 0,0-12 0,0 2 0,0 3 0,0 3 90,0-6 0,0 3 0,0 1 1,0 2-1,0-1 0,0 1 1,0 1-1,0 0 0,0 1 1,0-1-91,0 2 0,0 0 0,0 0 0,0 0 0,0-1 0,0-2 0,0-2 0,0 0 0,0 0 0,0-1 0,0 15 0,0 1 0,0-3 0,0-4 0,0 11 0,0-4 0,0-5-134,0-16 0,0-3 1,0-6 133,0 10 0,0-14 0,2-21 0,9-94 0,1-11 0,2-13 0,-1 1 0,0-7 0,3-3 0,-1 10 0,1-4 0,1-1 0,0-1 0,-1-1 0,-1 0 0,1-1 0,0 0 0,2 1 0,0-1 0,1 1 0,-2 1 0,-2 3 0,-1 2 0,-1-1 0,2 2 0,5-23 0,0 2 0,-2 3 0,-4 12 0,-3 3 0,1 4 0,5-11 0,-1 9 983,8-17-492,-4 65 1,-3 119-296,-9-16 1,-3 10-1,-1-11 1,-1 6 0,-1 4-192,-1-11 1,-2 4 0,1 1 0,0-1 0,0 0 0,0-1 0,0 0 0,0-1-170,0 19 0,0 0 0,0-1 0,0 1 0,0-1 0,0-1 85,0-3 1,0-1-1,0-3 1,0-11-1,0-3 1,0-4 78,0 16 0,0-7 245,0-19 1,0-11 0,0-20 0,0-71-50,0-7 1,0-11-1,-1-3 1,1-7 0,-1-3-57,0-20 0,0-5 1,-4-2-1,-2 17 1,-3-1-1,-1-2 1,-2-1-240,1 10 1,-2-2 0,0 0-1,-2-1 1,0 1 0,-2-1-1,-1-1 1,-2 1 0,0-1-1,0-1 34,-3-6 0,-1-1 0,0 0 0,-1-1 0,2 0 0,-1 0 1,1-1-1,-1 1 0,2-1 0,0 1 65,1-1 0,0 0 0,2 0 0,-1 1 0,1 0 0,1 5 0,0 0 0,0 1 0,2 1 0,0 1 0,-1-14 0,1 2 0,2 2 0,-1 5 0,-1-5 0,1 6 0,2 6 0,-1-4 0,3 13 0,-1 7 0,5 122 0,6 27 0,4 19 0,-2-34 0,0 5 0,0 4 0,0 1 0,0 12 0,0 3 0,0 2 0,0 2-99,-1-9 1,1 2 0,0 1-1,0 1 1,1 0 0,0 1-1,1 1 1,1 0 0,0 0-1,1 0 0,0 2 1,1 0 0,0 0-1,1 0 1,0-1 0,0-5-1,1-1 1,0 0 0,1-1-1,1-1 93,0-1 1,1-1 0,1 0 0,0-2 0,0-2 0,2 9 0,1-3 0,0-2-1,0-3-60,1 13 0,1-4 0,-2-5 66,-4-14 0,-2-4 0,3-11 491,15 14 1,-24-116-296,1-25 1,0-18-1,-1 4 1,-2-8 0,1-5-88,-1 5 0,0-5 0,0-3 0,0-1 1,-1 14-1,1 0 0,-1-2 0,0-1 1,-1-2-192,1 10 0,-1-2 0,0-1 0,-1 0 0,1-1 0,-1-1 0,0-4 0,0-2 0,0 1 0,-1-2 0,0 0 0,-1-1 6,0-4 0,-1 0 1,-1-2-1,0 1 0,0-1 1,0 1-1,2 13 1,-1 1-1,0-1 0,1 0 1,-1 1-1,1-1 0,-1 1-6,-1-15 0,1 0 0,-1-1 0,0 2 0,1 0 0,0 3 0,1 10 0,0 1 0,0 1 0,0 1 0,1 1 0,0 1-28,-1-9 1,1-1 0,0 3 0,0 2-1,1 4 1,0-1 0,-1 4 0,2 4-1,0 5 601,2-28 1,0 13-247,0-11 1,0 138 0,0 54 0,0 5-148,0-13 0,0 5 0,0 5 1,0 2-1,0-20 0,0 3 1,0 2-1,0 1 0,0 1 1,0 0-181,0 5 0,0 1 0,0 1 0,0 0 0,0 0 0,0 1 0,0-1 0,0 1 0,0 0 0,0 0 0,0 0 0,0 1 0,0 3 0,0 0 0,0 0 0,0 1 0,0-1 0,0 0 0,0-2 0,1 0 0,-1-1 0,1 1 0,0-1 0,0 0 0,1-3 0,-1 1 0,1-1 0,0 0 0,1-2 0,0 0 0,2-5 0,-1-1 0,1-1 0,1-1 0,1-1 0,1-1-28,3 8 1,2 0 0,1-2 0,0-3-1,0-2 1,0 4 0,0-3 0,2-3-1,1-4-217,5 7 1,1-3 0,3-8 653,10 9 1,0-18 0,8-26-1,-5-83 1,-25-22 0,-8-19-188,-1 1 0,0-10 1,-2-3-1,-1 16 1,-1-3-1,-1-1 1,1-3-240,1 10 1,-1-1 0,1-2-1,-1 0 1,0-1 0,-2-5-1,-1 1 1,0-2 0,-1-1-1,0 0 9,-1-7 1,-1-1-1,0 0 1,-1-2 0,0 1-1,0 16 1,-1 0 0,0-1-1,-1 1 1,0-2-1,0 0 87,-1-5 0,-1-2 0,0 0 0,0 0 0,0 0 0,0 1 0,0 2 0,0 0 0,0 1 0,1 0 0,0 0 0,1 0 3,1 1 0,1-1 0,0 1 0,2 1 0,-1 1 0,0 1 0,-1-5 0,1 1 0,0 1 0,0 3 0,2 2 0,2-9 0,1 3 0,1 3 0,-1 6 327,0 2 1,0 6 0,0 7-198,1-12 0,-2 34 0,-3 82-130,-2 14 0,-1 12 0,0 4 0,1 10 0,-1 4 0,-1-4 0,0 5 0,-1 4 0,1 0 0,2-9 0,1 2 0,-1 1 0,1 1 0,1 2-90,1 7 1,0 1-1,0 1 1,1 1 0,0 1-1,0-13 1,1 1 0,-1 0-1,1 0 1,-1 1-1,1 0 8,1 3 0,0 0 0,0 1 0,0 0 0,0-1 0,0 0 0,0-3 0,0 0 0,0-1 0,0 0 0,0 1 0,0-1 5,0 0 0,0 1 0,0 0 0,0-1 0,0-1 0,0-1 0,1 8 0,1-2 0,-1 0 0,1-3 0,-1 0 217,0 10 0,0-2 1,1-2-1,1-5 1,1 7-1,1-4 1,1-9 114,-1 1 1,3-12 0,9 5 727,3-74-787,-8-41 1,-5-23-1,2 0 1,-2-9 0,1-5-75,1 0 1,-1-5 0,1-3 0,-2 0 0,-1-6 0,0-2 0,-1-1 0,0-1-222,0 13 1,0-1 0,0-2-1,0 1 1,1-2 0,1-3-1,0 0 1,0-1 0,0-1-1,0 0 0,-1-2 1,-1-1 0,0-1-1,0 0 1,0 0 0,1-2-1,0-2 1,1 1 0,-1-1-1,-1 1 63,0 0 0,-1 1 0,0 0 1,-1 0-1,1 1 0,0 1 0,0 1 1,0-1-1,0 2 0,0 0 36,-1 4 0,1-1 0,0 2 0,0 1 0,0 2 0,1-9 0,0 2 0,0 3 0,0 4 327,1-6 1,1 4 0,-1 7-83,0-10 1,-1 21 0,2 39 0,-20 88-219,-2-1 1,-3 12-1,1 9 1,-2 10 0,-2 6-28,1-3 0,-2 6 0,0 3 0,2 1 0,3-15 0,1 0 0,1 2 0,0 1 0,1 1-90,0 7 1,1 1-1,0 2 1,0 0 0,1 0-1,2-16 1,0 1 0,0 0-1,0 1 1,1-1-1,-1 1 0,1 1 1,1 0-1,-1 1 1,1-1 0,-1 0-1,0-1 1,-2 12 0,0 0-1,-1-1 1,1-1-1,-1-1 37,2-5 0,0-1 1,0-1-1,-1-2 0,0-3 1,-2 7-1,0-4 0,-1-1 1,0-4 15,-3 12 0,0-4 0,-2-7 37,-4 9 0,-2-14 491,-5-9 1,10-139-329,15-8 1,4-16 0,0 28 0,0-6 0,1-4 0,0-3-71,-1 1 1,1-3-1,0-3 1,0-2-1,1 1 1,-1-5 0,0-1-1,1-1 1,-1-1-1,1-2-175,0 10 0,-1-1 0,1-2 0,0 0 0,1 0 0,-1 0 0,2-2 0,-1-1 0,2 0 0,-1 0 0,1 0 0,0-1 0,1-2 0,0-1 0,0-1 0,1 1 0,0 0 0,0 1 0,0 3 0,0 0 0,0 1 0,1 1 0,0-1 0,0 2 25,0 2 1,0 0-1,1 1 1,0 0-1,0 3 1,0 2-1,0-3 1,0 2-1,0 3 1,0 1-1,1 3 302,2-7 1,1 2 0,0 4 0,-1 4 245,0-35 1,2 20-165,13 29 1,-25 101 0,-4 34-290,1 1 1,1 12 0,-3 6 0,0-19 0,-2 5 0,-1 3-1,0 2 1,-2 3-39,0 1 0,-1 2 0,-1 3 0,-1 2 0,0 0 0,1 1 0,1-11 0,1 2 0,-1 0 0,0 1 0,0 0 0,0 1 0,-1 0-71,0 4 1,-1 1 0,-1 0 0,1 0-1,-1 1 1,1 0 0,0-1 0,1-1 0,0 0-1,1-1 1,-1 1 0,1 0 0,0 0-1,-1 0 0,1 1 1,-1 1 0,1 0 0,0 0-1,-1-1 1,1 0 0,1-2 0,-1-6 0,2 0-1,-1-2 1,0 1 0,1-2 0,-1 0-1,1-1-19,-2 8 1,0-1-1,-1-1 1,1-1 0,1-1-1,0-2 1,0 6 0,0-1-1,1-2 1,0-1-1,0-4 335,1 5 1,0-2 0,1-3 0,0-4-85,1 7 1,1-4 0,0-9-11,-1 2 0,1-35-151,3-87 0,2-56 0,-1-2 0,0 31 0,0-1 0,0-4 0,0-7 0,0-2 0,0-8 0,0-5 0,0-3 0,0 0 0,0 3 0,0 4 0,0-1 0,0 1 0,0 0 0,0-1 0,0 0-82,0-2 0,0 1 0,0-2 0,0 1 0,0 0 0,0 0 0,1-1 0,-1 1 0,0-1 0,1 1 0,-1 0 0,1-1 6,-1 14 0,1 0 1,0-1-1,0 1 0,0 0 1,0 0-1,0 2 1,1-9-1,-1 0 0,1 2 1,0 0-1,0 0 0,0 1-14,1 3 1,0-1-1,0 1 1,1 0 0,-1 3-1,1 1 1,-1-4 0,1 1-1,0 1 1,0 4-1,0 2 335,1-3 1,0 3 0,0 4 0,0 4-124,0-55 0,1 54 0,0 98 0,-8 48 0,-7 26-122,4-29 0,-2 7 0,0 5 0,0 3 0,1 3 0,-1 5 0,0 4 0,0 2 0,-1 2 0,2-18 0,0 2 0,-1 2 0,1 1 0,-1 0 0,0 0 0,1 1 0,-1 0 0,-1 2 0,1-1 0,-1 1 0,1 0 0,0 0 0,1 1-71,0 2 1,1 0 0,1 1 0,0-1-1,0 1 1,-1-1 0,0-1 0,-1-2 0,-1-1-1,0 0 1,0-1 0,0 0 0,0-1-1,0 0-11,0 10 0,1-1 0,-1 0 0,1-1 0,-1-2 0,1-1 0,0-8 0,0 0 0,-1-2 0,1-1 0,0-2 0,0-2-59,-3 24 1,1-3-1,-1-3 1,2-5-1,1 4 1,2-4-1,-1-8 98,-2 12 1,1-16 42,2-16 0,21-141 0,-4 13 0,2-14 0,0-6 0,1 2 0,0-5 0,1-4 0,0-2 0,-2 10 0,1-3 0,-1-2 0,1 0 0,-2-2 35,-2 8 0,-1-1 1,-1-1-1,1 0 0,-1-1 1,1 0-1,1-4 1,0 1-1,0-2 0,1 1 1,-1-1-1,-1 0-35,0-2 0,0 0 0,0 0 0,-1 0 0,1 1 0,1 1 0,2-10 0,0 1 0,1 2 0,0 0 0,1 2 0,-2 6 0,0 0 0,0 2 0,0 2 0,1 4 0,2-2 0,1 3 0,0 4 0,1 6 491,13-28 1,2 13-357,-6 18 1,0 29 0,7 102-136,-19 9 0,-6 17 0,-4-22 0,-1 7 0,-1 6 0,-1 2 0,-2 3 0,0 6 0,-1 2 0,-1 2 0,0 0 0,-1-13 0,0 1 0,0 1 0,-1 1 0,0-1 0,-1 1 42,0 4 1,-1 0-1,-1 1 1,0 0-1,1-1 1,-1 1-1,0-3 1,1 1-1,0-1 1,-1 1-1,0-1 1,-1 1-43,-2 1 0,0 1 0,-1 0 0,-1 0 0,1-1 0,0-1 0,-1 12 0,1 0 0,0-2 0,-1 0 0,1-2 0,0-7 0,0 0 0,-1-2 0,1-2 0,-1-3 0,-2 5 0,-1-2 0,0-4 0,0-7 0,-1-1 0,-1-6 0,1-7 0,1 5 0,0-30 0,-3-73 0,20-34 0,9-21 0,-2 5 0,1-8 0,1-4 0,-3 17 0,1-3 0,0-1 0,2-3 86,0 8 1,1-2 0,0-1 0,1-1 0,-1 0 0,1-1 0,-1 0 0,0-1 0,0 0 0,0 0-87,-1-2 0,-1-1 0,1 1 0,-1 0 0,1 1 0,1 6 0,-1 1 0,1 0 0,-1 1 0,-1 2 0,2-14 0,-2 2 0,0 2 0,0 5 0,2-7 0,-1 6 0,0 5 0,1-14 0,0 23 0,0 48 0,-10 65 0,-6 34 0,-1-10 0,-2 6 0,-1 5 0,-2 15 0,-2 6 0,-2 3 0,0-16 0,-1 2 0,-2 1 0,0 0 0,1 0 0,-2 0 0,1-1 0,-1 1 122,1 3 1,-1 0 0,1-1 0,0 0 0,0-4 0,0-1 0,1 0 0,1-1-15,1 0 0,2-1 0,0 0 0,0-4 0,-2 14 0,0-4 0,2-4-108,3-12 0,2-4 0,0-4 0,1 8 0,0-13 0,-4-27 0,11-86 0,0-7 0,3-13 0,2 3 0,3-8 0,1-3 0,-1 5 0,1-3 0,1-2 0,1-1 0,0-1 0,0-2 0,1 0 0,0-1 122,0-3 1,1 0 0,0-1 0,0 1 0,1 3 0,0 0 0,0 1 0,1 1-76,-1 4 0,0 0 1,0 2-1,2 5 1,2-7-1,3 6 1,1 7-48,8 2 0,1 10 0,20-7 0,-1 48 0,-11 52 0,5 40 0,-29-10 0,-4 10 0,3-9 0,0 5 0,-2 2 0,-2 5 0,-3 1 0,1 3 52,1 7 1,0 4-1,-1 0 1,-4-21 0,-1 2-1,0-1 1,1 1-53,2 1 0,0-1 0,1 1 0,-1-1 0,0 21 0,0 0 0,2-1 0,3-2 0,1-1 0,-2-5 0,-3-18 0,-2-2 0,-1-5 0,-2 13 0,-2-13 0,1-21 0,-3-103 0,0-10 0,0-12 0,0 13 0,0-5 0,0-2 0,0-11 0,1-5 0,-2 1 0,-4-5 0,-3 0 0,-1-1 37,-3-1 1,-2-2 0,1 1 0,0 0 0,1 0 0,-3 0-38,-2 3 0,-1 0 0,1 4 0,5 15 0,1 3 0,2 5 0,-2-12 0,2 9 0,-2-18 0,11 72 0,0 51 0,0 38 0,0-9 0,0 7 0,0 25 0,0 6 0,1-26 0,0 2 0,1 2 22,1 9 1,1 1-1,2 2 1,5 3 0,2 0-1,3 1-22,-2-21 0,3 0 0,0 0 0,0-2 0,3 13 0,1-2 0,-1-3 0,-2-5 0,0-2 0,-2-5 0,4 12 0,-9-14 0,-18-21 0,-25-79 0,4-18 0,-1-14 0,1 4 0,-2-6 0,1-5 0,4 5 0,1-6 0,-1-1 0,1-2 0,-3-4 0,0-2 0,1-2 0,-1-1-110,-1-7 1,0-1 0,1-2 0,-1 0-1,6 18 1,0 0 0,0-1 0,0 0-1,-1-1 66,-1-4 0,0-1 1,-1-1-1,0 1 0,-1 0 1,-1 3-1,-2 0 0,0 1 1,0 0-1,-1 0 44,1 1 0,-1 0 0,1 1 0,-2 1 0,0 3 0,-6-8 0,0 2 0,-2 4 0,-1 2-92,-9-9 0,-2 5 0,1 7 0,-8-4 0,-1 15 92,4 25 0,-1 20 0,3 27 0,3 17 0,-2 22 0,6 18 0,9 12 0,5 16 0,3 6 0,11-23 0,1 4 0,2 4 0,1 1 0,0 0 0,-2 4 0,1 1 0,0 1 0,0 1 0,2 1-90,2-11 1,1 1-1,0 1 1,1 0 0,0-1-1,-1-1 1,-2 13 0,1 0-1,-1-1 1,0-1-1,0-1 34,1-5 1,-1 0-1,1-1 1,-1-1 0,-1-1-1,-2 14 1,-1-2 0,0-1-1,0-4 56,2-10 0,-1-3 0,0-2 0,0-3 0,-2 8 0,0-4 0,1-6 0,3 7 0,0-12 0,-4-10 0,18-95 0,6-31 0,2-1 0,1-10 0,2-7 0,0 1 0,1-7 0,0-4 0,1 0 0,-2 10 0,1 0 0,0-2 0,-1-2 0,1-1-82,-1 8 0,0-2 0,0-1 0,0-1 0,0 0 0,0 0 0,0-4 0,0 0 0,0-1 0,-1 0 0,1-1 0,-1-1 60,0-5 1,0-1-1,-1 0 1,1-1-1,0 0 1,0 1-1,1 3 1,1 1-1,-1 0 1,1 0-1,0-1 1,0 1 21,1-4 0,0 0 0,0 0 0,0 0 0,1 1 0,-1 4 0,3-7 0,-1 2 0,1 2 0,0 3 0,-1 1 0,2-8 0,0 1 0,0 5 0,0 6 124,-1-12 0,1 7 0,6 43-124,15 62 0,-24 42 0,-12 33 0,-1 8 0,1-14 0,-1 7 0,-1 6 0,-1 2 0,0 0 0,0-8 0,0 0 0,-1 2 0,0 1 0,-1 1 0,0 1-71,-1-5 1,0 2 0,-1 1 0,0 1-1,0 0 1,0-1 0,-1-1 0,1-2 0,0-1-1,0 0 1,-1 0 0,0-1 0,-1 1-1,0-1 63,-2 2 0,-1-1 1,0 0-1,-1 1 0,0-1 1,0-1-1,0-1 1,0 10-1,-1-2 0,0 0 1,1-1-1,-1 0 0,1-2 8,-1 13 0,1-1 0,0-1 0,-1-2 0,1-2 0,0-12 0,-1 0 0,0-3 0,1-1 0,2-2-71,0 6 0,1-2 1,1-3-1,1-4 71,-2 1 0,0-4 0,3-9 327,0 4 1,8-29 0,44-108-165,-9-12 1,1-19 0,-16 31 0,1-7 0,-1-3 0,1-4-75,-3 2 0,1-4 1,-1-3-1,0-1 0,0-1 1,-4 11-1,0-1 0,0-1 1,0-1-1,-1 0 1,0 0-172,1-4 0,-2-1 0,1 0 0,-1 0 0,0-1 0,-1 0 0,0-2 0,0 1 0,-1-1 0,0 0 0,0 0 0,-1 0-8,0 2 1,-1 0-1,0 0 1,0 1 0,0 0-1,-1 2 1,2-9 0,1 2-1,-1 1 1,-1 0-1,-1 2-5,-2 7 0,-1-1 0,0 2 1,-1 2-1,0 4 0,5-25 1,0 5-1,-1 8 586,-2-13 1,2 32 491,0 61-820,-14 66 1,-12 45 0,7-26 0,-2 10 0,-1 5 0,-1 2-254,-1-5 1,-1 2-1,-1 3 1,-1 1 0,2 0-1,2-13 1,1 1 0,0 0-1,-1 0 1,1 2-1,1 0 8,-2 6 0,1 2 0,0 0 0,0 1 0,1-1 0,-1-2 0,2-4 0,-1-1 0,1 0 0,1-1 0,-1 0 0,0 0 61,0 1 0,0 0 1,0 0-1,1 0 1,-1-2-1,1-2 1,-1 5-1,0 0 0,1-3 1,-1-1-1,0-4-225,-2 4 0,-2-3 0,2-3 0,0-3 100,3 7 0,1-5 1,-2-16-1,-8-5 1,19-118 145,0-14 0,3-16 0,0 24 0,2-6 0,1-4 0,0-3 0,0 2 0,1-4 0,0-2 0,1-1 0,0-1 0,0-4 0,1-1 0,1-1 0,-1-1 0,1-1 0,-1 12 0,0 0 0,0-1 0,0 0 0,0-1 0,0 0 0,-2-2 0,1 0 0,-2-1 0,1 0 0,0-1 0,0 1 41,1-2 0,0-1 0,0-1 0,0 1 0,0 1 0,-1 1 0,0-11 1,-1 0-1,0 2 0,0 1 0,0 1-41,1 5 0,1 1 0,-1 1 0,1 3 0,-2 2 0,-1-3 0,0 2 0,-1 4 0,2 5 0,3 1 0,0 5 0,0 9 0,0-4 0,0 30-370,2 75 370,-7 27 0,-4 20 0,-2-12 0,-3 10 0,-1 5 0,1 2 0,0-7 0,0 2 0,-1 2 0,0 2 0,-2 0 0,-1 5 0,-2 3 0,-1-1 0,0 2 0,-2-1 34,2-13 0,-2 0 0,0 1 0,0-1 0,-1 0 0,0-1 0,-1 12 0,-1 0 0,-1-2 0,1 1 0,-1-1-34,0 0 0,-1 0 0,0-1 0,0 0 0,-1-3 0,2-9 0,-1-2 0,0 0 0,1-2 0,-1-1 0,-1 10 0,1-1 0,-1-2 0,-1-4 0,-3 6 0,-2-4 0,3-8 491,1-2 1,1-11-88,-7 5 0,17-121-404,7-9 0,4-14 0,3-6 0,2-11 0,1-6 0,-3 23 0,1-4 0,0-4 0,1-1 0,1 0 0,2-7 0,0-1 0,1-1 0,1-2 0,0-2-76,-1 10 1,1-2-1,0 0 1,0-2-1,0 0 1,0 1 0,1-3-1,-1 0 1,1 0-1,-1 0 1,0-1 0,1 0 75,-3 11 0,0-1 0,0-1 0,0 1 0,1-1 0,-1 2 0,0 1 0,2-8 0,1 0 0,-1 2 0,1 0 0,-1 2 0,0 1 0,2-9 0,-1 1 0,0 2 0,0 3 0,0 4 104,-1-2 0,-1 3 0,1 6 1,1 12-105,7-15 0,-3 39 0,-15 117 0,-10 4 0,-5 18 0,-3 6 0,4-24 0,-2 3 0,-1 3 0,0 2 0,-1 0 0,-2 11 0,-1 1 0,-1 2 0,1 2 0,-1 1-80,3-8 1,-1 2 0,1 2 0,-1-1 0,1 2 0,0-2 0,-1 1 0,0 1 0,1-1 0,-1 1 0,1 0 0,0 0 79,3-12 0,-1 0 0,1 1 0,0 0 0,0-1 0,1-1 0,-1-1 0,0 6 0,0-2 0,0 0 0,1-1 0,-1-1 0,0 0 0,-2 13 0,0 0 0,0-2 0,1-1 0,0-4 0,0 6 0,2-3 0,0-4 0,0-2-328,-3 10 0,0-5 0,2-6 288,2 16 1,0-36-1,5-64 1,8-61 0,9-43 39,-2 10 0,1-10 0,0-6 0,-1 26 0,-1-4 0,1-3 0,1-3 0,1 0 0,-1 4 0,2-2 0,0-1 0,1-2 0,-1 0 0,0 0 0,0-3 0,0-1 0,-1 0 0,1-1 0,0 0 0,0-1 5,0 12 1,0-2 0,0 0 0,0 0 0,1 0 0,-1 0 0,1 0 0,-1 1 0,1 0 0,0-1 0,-1 1 0,2 1 0,-1-1 0,2 1-6,2-13 0,1 0 0,1 0 0,0 1 0,0 1 0,-1 1 0,-1 9 0,-1 0 0,0 2 0,-1 0 0,2 3 0,0 2 0,1-4 0,2 1 0,-1 3 0,1 3 0,-1 4 0,7-22 0,0 7 0,-1 11 0,0 1 0,0 23 0,2 39 0,-19 64 0,-12 33 0,-2-5 0,-4 9 0,-3 7 0,3-22 0,-1 3 0,-2 4 0,-1 3 0,-1 1 16,-2 1 0,-1 4 1,-2 2-1,-1 2 0,0-1 1,0 0-1,0 2 1,0 0-1,0 0 0,-1 1 1,0 0-1,0-1-16,-1 2 0,-1 1 0,1-1 0,-2 0 0,1 0 0,-1-2 0,0-3 0,0-1 0,0-1 0,-1 0 0,1 0 0,0-1 0,2-3 0,0 1 0,0-1 0,0-1 0,0-2 0,0-1 0,-3 5 0,0-2 0,-1-2 0,1-1 0,1-2 83,-1 8 0,1-2 1,0-3-1,1-3 0,-5 5 1,0-4-1,3-7-83,-1 1 0,3-11 983,-9 5-656,34-114 1,14-36 0,6-21-219,-7 33 0,0-6 0,0-4 0,1-1 1,-1 5-1,0-3 0,1-1 0,0-2 1,-1-2-200,2-10 1,-1-4-1,0-1 1,1-1 0,-1 1-1,-2 16 1,1 0 0,0 0-1,-1 0 1,0-1-1,0-1 8,0-2 0,-1-1 0,0-1 0,0 0 0,-1 1 0,0 0 0,0 3 0,0 0 0,0 0 0,-1 1 0,0 0 0,0 0 28,1-15 0,0 0 0,-1 0 0,-1 1 0,1 3 0,-2 8 0,0 1 0,-1 1 1,0 2-1,0 1 299,1-8 1,0 1 0,0 3 0,-1 5 81,-1-4 1,-1 4 0,0 10-1,2-4 1,-4 34 0,-26 137-188,10-24 0,-1 13 1,-1 6-1,0-1 1,0 5-1,0 5 1,-2 3-120,4-19 0,-1 4 1,-1 2-1,0 1 1,1 1-1,0-1 1,0 2-1,0 0 1,0 1-1,1 1 1,0-1-1,0 1-103,0 1 0,1 2 0,0-1 0,1 1 0,-1-1 0,-1-2 0,1-4 0,0 0 0,0-1 0,-1 0 0,1-2 0,-1 0-28,-3 11 1,0 0 0,0-1 0,0-3-1,0-2 1,-1 7 0,1-3 0,0-2-1,-1-4-136,2-14 0,-1-1 0,0-4 0,2-3 491,0 7 1,1-3 0,-1-20 0,-4-18-1,12-126 1,12 20 0,5-14 0,1-5-148,-1 0 1,1-6 0,1-4-1,1 0 1,-1 14 0,2-1 0,0-1-1,1-1 1,0-1-198,1-5 1,0-2 0,1 0-1,1-1 1,0 2 0,0 2-1,0 1 1,1 0 0,-1 0-1,0 0 0,-1-3 1,0-1 0,-1 1-1,1 1 1,1 2 0,-1 10-1,2 2 1,-1 1 0,1 2-1,-1 1-9,4-10 0,-1 2 0,0 2 1,0 5-1,2-3 0,-1 4 1,1 11 107,3 8 0,0 11 0,9 0 0,-9 66 0,-15 49 0,-9 27 0,1-27 0,-1 6 0,-1 4 0,0 3 0,0-2 0,-1 3 0,0 4 0,1 1 0,-1 4-50,0-1 0,1 4 0,-1 3 0,0 0 0,0 2 0,-1-2 0,0-11 0,-1 0 0,0 1 0,0 0 0,0 0 0,-1 0 0,0 1 50,-1 2 0,0 1 0,-1 0 0,0 0 0,0 0 0,0-1 0,0 0 0,0 11 0,0-1 0,-1 0 0,1-1 0,-1 0 0,-2-2 0,0-3 0,-1 0 0,-1-2 0,-1 0 0,1-2 0,-1-3 0,0 4 0,0-3 0,-1-2 0,0-1 0,0-4-103,-3 7 1,0-3-1,0-3 1,1-3 102,-1 7 0,0-5 0,-1-15 983,-12-1-738,17-117 1,7-16 0,2-19 0,1-7-137,2 9 0,0-6 0,1-3 0,1-1 1,-1 10-1,0-1 0,1-2 0,0-1 1,0-1-200,0 8 1,1-1-1,0-2 1,1 0 0,0 1-1,0 0 1,2-15 0,0 0-1,1 0 1,0 1-1,1-2 0,-1 16 1,0-2-1,1 0 1,0 0 0,0 2-1,1 1 1,1-9 0,0 2-1,1 1 1,1 2-1,0 1-51,5-15 1,0 2-1,1 4 1,-2 4-1,1-3 1,-1 5-1,3 11 468,9 6 1,1 13 0,-2 5 655,-15 93-787,-9 17 1,-4 14-1,-1 12 1,-2 12 0,-1 5-307,-2-9 1,0 4 0,-2 3 0,1 1-1,2-15 1,0 2 0,0 1 0,-1 0-1,-1 3 49,-3 8 1,-2 2 0,-1 1 0,1 1 0,0-2-1,2-3 1,1 0 0,0 0 0,1 0 0,-1-1 60,-1 1 0,1 1 0,0-1 0,0-1 0,0-2 0,2-9 0,0-2 0,0-1 0,0-2 0,0-2 0,-1 7 0,0-2 0,-1-3 0,1-4 0,1 6 0,0-4 0,-3-11 0,-4-2 0,0-30 0,3-88 0,7-25 0,2-19 0,1 28 0,1-7 0,0-5 0,1-2 0,0 1 0,0-5 0,0-2 0,1-1 0,-1-1 0,1 8 0,-1 0 0,1-1 0,0-2 0,0 0 0,0 0-47,1-6 0,0-1 0,1-1 1,-1 0-1,1-1 0,-1 0 1,0-1-1,0 0 0,0-1 1,0 0-1,0 0 0,-1 1 47,1-2 0,-1 0 0,0 0 0,0 1 0,0 0 0,0 3 0,1 7 0,-1 1 0,1 1 0,0 1 0,-1 2 0,0 0 0,0-9 0,0 1 0,-1 1 0,0 3 0,0 3 0,1-6 0,0 1 0,-1 7 0,1 12 0,1-12 0,-6 37 0,-41 126 0,30-13 0,6 19 0,1 10 0,-3 2 0,-1-18 0,-2 5 0,-1 3 0,0 2 0,0 0 0,1 0 0,1 3 0,0 1 0,1 1 0,0 1 0,0 0 0,-1 1-54,1-10 0,0 1 0,0 0 1,-1 1-1,1-1 0,0 0 1,-1-3-1,0 8 0,0-1 1,0-1-1,-1-1 0,0-1 1,-1-1 53,0-4 0,-1-1 0,-1 0 0,1-1 0,-1-2 0,1-1 0,-1 5 0,0-1 0,0-2 0,0-2 0,-1-2 0,-2 5 0,-2-3 0,1-3 0,2-3 0,-3 7 0,2-3 0,2-7 0,-1 4 0,3-12 0,4-13 0,46-131 0,-14 25 0,1-9 0,1-3 0,2-17 0,0-4 0,1-5 0,-2 10 0,1-4 0,0-2 0,-1-1 0,-1-4 0,0-2 0,-1-1 0,-1-2 92,-4 17 1,0-1 0,-1-1 0,-1-1-1,-1 0 1,-2-4 0,0-1 0,-2 0 0,0 0-1,0-1-92,0-3 0,0-2 0,-1 1 0,0 1 0,-1 1 0,-2 6 0,0 1 0,-1 0 0,1 2 0,-1 0 0,2-15 0,0 0 0,-1 2 0,0 4 0,-1-8 0,-1 4 0,0 11 0,1-3 0,-1 41 0,-4 90 0,0 13 0,0 17 0,0 7 0,-1 1 0,0 6 0,0 5 0,0 4 0,-1-2 0,-1 5 0,1 2 0,-1 2 0,0 0 0,0-14 0,0 1 0,0 1 0,0 0 0,-1 1 0,0 0 13,-1 5 1,0 1-1,0 1 1,-1 0 0,0-1-1,0-2 1,0-4-1,0-1 1,0 0 0,-1-1-1,1 0 1,0 0-14,1 0 0,0 0 0,0 1 0,0-1 0,-1-2 0,0-3 0,-3 5 0,-1-1 0,0-3 0,-1-2 0,0-2 0,-1 4 0,0-1 0,-2-4 0,0-5 0,-3 2 0,0-4 0,-1-13 0,-13 8 0,20-108 0,3-33 0,3-5 0,3-13 0,2-5 0,1 22 0,1-3 0,0-3 0,1-3 0,0-3-79,1-2 1,0-4-1,0-3 1,1-1-1,-1-1 1,1 2-1,0 1 1,0-1 0,0 1-1,1-1 1,-1 0-1,2 0 79,1-2 0,1-1 0,0 1 0,0 0 0,0 0 0,-1 1 0,-1 2 0,0 1 0,-2 1 0,1 0 0,0 0 0,0 1 0,1 2 0,0 1 0,-1 0 0,1 0 0,0 2 0,-1 2 0,-1-8 0,0 2 0,0 2 0,0 2 0,1 3-246,0-5 0,0 3 0,1 4 0,0 5 133,0-3 1,0 5-1,1 15 1,2 3 0,-7 95-1,-3 33 113,-2 4 0,-2 12 0,-1 6 0,-1-20 0,-2 4 0,0 3 0,-2 3 0,0 2 0,0 3 0,-2 4 0,0 2 0,0 2 0,-1 0 0,0 0 0,3-12 0,-1 1 0,0 0 0,0 0 0,-1 1 0,1 0 0,-1 0-36,0 2 1,-2 1-1,1-1 1,-1 1-1,1 0 1,0 0 0,1-1-1,0-1 1,1 0-1,0 0 1,1 0-1,-1-1 1,0 0 0,0 0 35,-1 11 0,-2 1 0,1-1 0,0-1 0,0-2 0,0-1 0,-1 6 0,0-1 0,0-2 0,0-2 0,0-2 0,1-9 0,0-1 0,0-1 0,0-3 0,0-4 0,-5 25 0,0-5 0,2-8 0,2 9 0,2-20 0,-6-32 0,16-87 0,4-38 0,0-5 0,1-15 0,1-5 0,0 26 0,1-3 0,0-4 0,1-1 0,0 0 0,0 8 0,0-1 0,0-1 0,1-1 0,1-1 0,0-1-15,3-7 0,0-2 0,1-1 0,1-1 0,0 0 0,-1 0 1,-1 11-1,1 0 0,0 0 0,0 0 0,-1-1 0,1 0 0,-1 0 15,-1-2 0,1 0 0,-2 0 0,1-1 0,0 1 0,1 1 0,0 1 0,2-8 0,1 0 0,1 1 0,-1 1 0,1 1 0,-1 1 0,0-9 0,1 0 0,-1 2 0,0 3 0,0 5 0,2 2 0,0 4 0,0 4 0,0 8 327,7-27 1,-1 15 0,9-8-142,-12 99 0,-9 47 1,-9 27-187,2-8 0,-3 9 0,-3 4 0,-3-1 0,-3 4 0,-2 4 0,0 4 31,1-3 0,-1 4 0,-1 3 0,0 1 0,-1 0 1,0-15-1,1 2 0,-2 0 0,1 0 0,-2 2 0,1-1-31,-2 6 0,0 0 0,0 1 0,-1 1 0,0-1 0,1 1 0,0-1 0,-1 0 0,1 0 0,0 1 0,-1-1 0,1 0 0,0 1 0,-1 0 0,1 1 0,0-2 0,-1-1 0,1-2 0,-2 5 0,0-2 0,1-2 0,-1-1 0,0-2 0,1-9 0,-1 0 0,0-2 0,2-4 0,0-3 0,-3 21 0,3-5 0,-4-16 0,-4-9 0,3-32 0,10-111 0,7 14 0,2-12 0,1-6 0,3-1 0,2-5 0,1-5 0,-1-3 0,1 6 0,-1-4 0,1-3 0,1 0 0,1-1 0,-1 11 0,2-1 0,1 0 0,-1-1 0,2 0 0,-1 0 44,0-1 0,0 0 1,1-1-1,0 1 1,0-1-1,0 1 1,1 1-1,1 0 1,0 0-1,0 0 1,0 1-1,-1-1-44,0-1 0,0 0 0,0 0 0,0 0 0,-1 1 0,1 2 0,2-9 0,0 0 0,0 2 0,-1 2 0,1 2 0,0-12 0,0 1 0,0 4 0,0 5 0,0-9 0,0 6 0,0 12 0,4 1 0,-6 38 0,-19 142 0,-3-24 0,-2 13 0,-3 6 0,5-18 0,-2 3 0,0 4 0,-2 2 0,0 3 0,-2-2 0,-1 4 0,-1 2 0,0 1 0,-1 1 0,2-1 0,0 2 0,-1 0 0,1 1 0,1 1 0,-1-1 0,1 1-12,3-11 0,-1-1 0,1 1 0,1 1 0,-1-1 0,0 0 0,0 0 0,-2 12 0,0 1 0,0-1 0,0 0 0,0-1 0,0 0 12,1-2 0,-1 0 0,1-1 0,0-1 0,0 0 0,0-1 0,-1 10 0,0-1 0,0-1 0,1-2 0,0-2 0,-2 7 0,0-2 0,0-3 0,2-4 0,0 8 0,1-5 0,0-10 0,-6 8 0,3-42 0,6-111 0,6-1 0,3-15 0,2-6 0,4-3 0,2-7 0,2-5 0,0-3 0,-1 17 0,0-3 0,0-2 0,1-2 0,0-1 0,1 0 0,1-4 0,1-2 0,1 0 0,0-1 0,0-1 0,1 0-40,-2 11 1,1-2-1,0 1 1,1-1-1,-1-1 1,0 1-1,1 1 1,-1-1-1,0 1 1,0-1 0,1 0-1,-1 1 1,0 0-1,0 0 40,-1 1 0,0 0 0,1 0 0,-1 0 0,0 2 0,0 0 0,0 2 0,1-4 0,0 1 0,0 2 0,-1 1 0,2 1 0,-1 1 0,2-7 0,1 0 0,0 2 0,-1 3 0,0 3 0,1-27 0,-1 6 0,2 15 0,9 8 0,-4 37 0,-14 106 0,-7 1 0,-2 15 0,-3 7 0,-2-2 0,-2 6 0,-2 5 0,-1 3 0,2-19 0,-1 3 0,-2 3 0,1 1 0,-1 0 0,0 0 0,0 1 0,-1 0 0,0 1 0,0 0 0,-1 0 0,0 0 47,0 0 1,-1 1 0,-1 0-1,0 0 1,1-1 0,-1-1-1,1-4 1,0 0 0,0-1-1,0 0 1,0-1 0,0 1-48,1 0 0,0 0 0,-1-1 0,1 0 0,0-1 0,0-1 0,-2 5 0,0-1 0,0-1 0,1-2 0,0-1 0,-1 9 0,1-1 0,0-3 0,0-5 0,-4 8 0,0-6 0,3-13 0,-5 10 0,12-130 0,8-22 0,6-19 0,1 21 0,2-7 0,2-5 0,0-3 0,0 2 0,2-5 0,-1-2 0,1-1 0,0-1 0,1-4 0,1-1 0,0-1 0,0-1 0,0-1 48,-2 12 1,1-1-1,1 0 1,-1-1-1,0 0 1,0 0 0,-1 0-1,1-1 1,-1 0-1,0 0 1,0 1 0,0-1-49,-1 1 0,1 0 0,-2 0 0,1 0 0,0 2 0,-1 0 0,1-9 0,0 1 0,-1 1 0,1 2 0,-1 2 0,1-10 0,0 2 0,0 4 0,-1 4 0,1-4 0,0 6 0,-2 8 0,-1-6 0,-1 17 0,3 22 0,-18 135 0,-1-12 0,-4 16 0,-1 7 0,3-24 0,0 4 0,-1 3 0,-1 2 0,0-1 0,-2 5 0,1 2 0,-2 0 0,1 1 0,-1 1 36,2-9 0,0 1 0,0 0 0,0 1 1,-1-1-1,1-1 0,-4 12 0,0 0 0,1-1 1,-1-1-1,0-1-36,2-6 0,0-1 0,1-1 0,-1-2 0,-1-3 0,-2 5 0,0-3 0,-1-3 0,2-3 0,-4 9 0,1-4 0,1-6 0,-4 8 0,2-14 0,4-17 0,14-89 0,6-15 0,3-14 0,5-8 0,4-9 0,2-6 0,-2 2 0,2-5 0,0-4 0,1 0 0,-2 10 0,0-1 0,1-1 0,0-2 0,1 0 18,-3 9 0,2-2 0,-1 0 0,0-1 0,0 0 0,1 1 1,-2 1-1,1 0 0,0 0 0,-1 0 0,1 0 0,0-1-18,1-1 0,1-1 0,-1-1 0,1 2 0,-1 0 0,0 3 0,0-6 0,-1 1 0,0 2 0,0 2 0,1 2 0,1-7 0,2 1 0,-2 4 0,-1 5 0,-3-3 0,-1 5 0,1 14 0,14-4 0,-26 152 0,1-23 0,0 12 0,-3 5 0,-5 1 0,-4 5 0,-2 5 0,0 4 0,3-16 0,-2 4 0,0 2 0,0 2 0,-1 1 0,0-1 0,0 2 0,0 1 0,-1 0 0,0 0 0,0 1 0,0 0-49,-1 2 1,0 1 0,-1 0-1,1 0 1,0 0 0,-1-1-1,1-4 1,1 0 0,-1 0-1,0-1 1,0 0 0,0-1 48,0-1 0,-1-1 0,1 0 0,-1-1 0,1-1 0,1-3 0,-5 23 0,1-3 0,1-3 0,1-3 0,2-14 0,0-1 0,1-4 0,2-5 0,0 46 0,-5-38 0,-1-71 0,19-71 0,16-44 0,-9 31 0,2-10 0,1-4 0,1-3 0,0 8 0,0-3 0,1-2 0,1-2 0,2-2-70,1 6 1,1-3 0,1 0 0,0-2 0,1-1 0,-1 1 0,-3 11 0,0-1 0,0-1 0,-1 0 0,1 0 0,0 0 0,-1 0 69,1-1 0,1-1 0,-1-1 0,0 1 0,-1 0 0,1 1 0,-1 0 0,1-9 0,1 1 0,-2 0 0,1 0 0,-1 1 0,0 1 0,0 2 0,-1-1 0,1 1 0,-1 1 0,0 3 0,0 2 0,-1-1 0,1 3 0,-1 2 0,0 3 0,1 3 0,4-21 0,1 5 0,-1 10 0,1-7 0,-1 37 0,1 71 0,-16 62 0,-14 34 0,1-35 0,-3 8 0,-3 5 0,0 3-49,3-15 0,-1 3 0,-1 2 0,-1 3 0,0-1 1,0 1-1,-2 3 0,0 2 0,0 0 0,-1 1 0,-1-1 1,0 1 48,1-11 0,0 0 0,-1 0 0,0 1 0,0-1 0,0 0 0,0-1 0,-1 11 0,0-1 0,0 0 0,0-1 0,-1 0 0,0 0 0,0-3 0,-1 1 0,0 0 0,-1-2 0,2-1 0,0-2 0,-2 7 0,1-2 0,1-1 0,0-3 0,1-1-93,-3 8 1,2-2-1,0-3 1,1-5 0,-1 7-1,1-5 1,4-8 92,4 5 0,5-22 327,5-44 1,17-59 0,9-38-188,-3 2 0,1-12 1,0-3-1,-2 10 1,0-3-1,0-3 1,1-2-43,-3 9 0,0-2 0,1-1 1,-1-2-1,0 1 0,1-4 1,0-1-1,-1-1 0,0 0 1,0-1-198,-2 0 1,0-2 0,-1 1-1,1-1 1,-1 2 0,0 3-1,1 1 1,-1 0 0,1 1-1,-2 0 24,0 3 1,-1-1 0,0 1 0,0 2 0,0 4 0,-1-4 0,1 2-1,-1 4 1,1 2 74,2-8 0,0 3 0,0 8 196,3-15 1,-3 39-1,-6 87 1,-10 40 0,-5 23-88,1-31 0,-3 7 0,0 3 0,-1 2 1,0-5-1,-1 1 0,0 3 0,-1 1 1,-2 0-12,-2 8 0,-1 2 0,-2 0 1,0 1-1,0-1 0,2-1 1,0 1-1,-1-1 0,1-1 1,-1 1-151,-1-2 1,0 0-1,-1-1 1,1-1 0,-1-1-1,-2 11 1,-1-2 0,0-1-1,0-1 52,1-3 0,0-1 0,0-2 0,-1-4 0,-3 8 0,0-4 0,1-7 0,-3 15 0,2-15 64,-6-9 1,14-136-65,14-22 0,6-17 0,2 21 0,2-5 0,1-3 0,-1 8 0,0-3 0,2-2 0,0 1 0,2 2 0,0 1 0,0-1 0,2 0 122,1-3 1,1 0 0,0 0 0,0 1 0,-2 4 0,0 0 0,0 0 0,0 2-96,0 3 1,1 0 0,-1 2 0,-1 3 0,2-9 0,-1 2 0,0 6-28,3-7 0,0 10 0,13-15 0,-21 113 0,0 26 0,-3 17 0,-1 5 0,-1 11 0,-1 7 0,-1-19 0,-1 7 0,0 2 0,-1 2 0,1-2 0,0 2 0,-1 0 0,0 1 0,0 0 0,0 0-4,-1 2 0,0 0 0,-1 1 1,0-1-1,0-1 0,-1-3 0,0-1 1,0 0-1,-2-1 0,0-1 4,-4 13 0,-2 0 0,0-3 0,0-2 0,2-11 0,0-2 0,0-3 0,-1-3 0,-4 3 0,-1-4 0,1-5 0,-1 11 0,-1-17 0,-2-33 0,14-96 0,5-4 0,5-13 0,4 11 0,5-5 0,2-4 0,-2 6 0,3-4 0,0-3 0,0 1 0,1-3 0,1 0 0,0-2 0,1 1-31,2-2 0,1-1 0,0 0 1,1 1-1,-2 6 0,0 0 1,0 1-1,1 1 31,0 4 0,0 1 0,0 2 0,-1 2 0,3-11 0,-1 4 0,-1 3 0,8-22 0,-3 10 0,-11 32 0,1 16 0,8 29 0,-14 61 0,-11 30 0,-6-9 0,-6 6 0,-1 6 0,2 2 0,0 7 0,-2 3 0,-2 0 0,-3 3 0,-3 1 0,-1 1 0,-1 1-33,2-14 0,0 1 0,-1 1 1,0 0-1,-2-1 0,0-2 0,-1 0 1,-1 0-1,-1-1 0,0 0 33,-1-1 0,0 1 0,-1-1 0,0-2 0,1-2 0,-4 9 0,0-1 0,0-4 0,0-1 0,-8 12 0,-1-3 0,1-6 0,5-16 0,0-4 0,2-10 0,-20 15 0,15-121 0,28-24 0,11-18 0,1 5 0,4-9 0,0-7 0,-1 25 0,-1-5 0,2-3 0,0-1 0,1 0 0,3-5 0,0-1 0,2-1 0,1 0 0,0-2-82,-1 11 0,1-1 0,0 0 0,1-1 0,0 0 0,-1 1 0,1 1 0,-1 0 0,0 1 0,1-1 0,0 1 0,-1-2 4,2-1 1,-1-1 0,1-1 0,-1 1 0,0 2-1,0 1 1,0-8 0,-1 2 0,1 2 0,-2 1 0,2 1 77,1-11 0,1 1 0,0 3 0,-2 6 0,0-4 0,0 6 0,-1 11 0,2-4 0,-4 38 0,-19 130 0,-1-22 0,-2 12 0,-4 3 0,-2-7 0,-2 4 0,-3 2 0,-1 3 0,0-3 0,-2 3 0,-2 1 0,0 1 0,0 0 0,1 0 0,0-1 0,0 1 0,-1 0 0,1 1 11,-1 2 0,-1 1 0,1 0 0,0 0 0,0-1 0,3-3 1,0 0-1,1-1 0,0 0 0,-1-1-11,1-3 0,-1-1 0,0 0 0,1-2 0,1-2 0,-1 8 0,1-3 0,1-2 0,0-1 0,-3 13 0,1-3 0,2-6 0,1 11 0,3-19 0,3-37 0,18-72 0,7-31 0,0 0 0,1-9 0,2-6 0,-2 0 0,1-5 0,1-5 0,1-1 0,0 8 0,1-4 0,0-1 0,1-1 0,-1 1 0,1-3 0,0 0 0,-1-1 0,1 0 0,1 0 77,0-1 1,1-1 0,0-1 0,0 2 0,-1 0 0,-2 3 0,0 2 0,-1-1 0,0 1 0,0 0-78,0 1 0,0 0 0,0-1 0,0 3 0,-1 3 0,1-5 0,-1 1 0,1 5 0,0 3 0,4-6 0,0 5 0,-1 9 0,-2-2 0,-2 33-757,-2 68 757,-7 52 0,-7 27 0,-2-30 0,-3 7 0,-1 5 0,-1 2 0,0-3 0,0 3 0,-1 2 0,-1 2 0,-1-1 0,-1 3 0,0 0 0,-1 1 0,-2 0 0,0 1-62,0-13 1,-1 1 0,0 1 0,-1-1 0,0 0 0,0-1 0,-4 14-1,0 0 1,0-2 0,0 1 0,0 0 61,4-15 0,-1 1 0,1 0 0,0-1 0,-1-1 0,1-2 0,-3 7 0,-1-1 0,1-2 0,0-1 0,0-2 0,-1 10 0,0-1 0,0-3 0,-1-5 0,-2 8 0,0-5 0,1-9 0,0 0 0,0-19 0,-5-25 0,20-70 0,7-29 0,3-14 0,4-14 0,1-7 0,-1 26 0,0-4 0,0-2 0,2-2 0,-1-1 0,1-5 0,-1-2 0,2-2 0,0 0 0,1-1-42,1 10 1,0 0 0,2-2-1,-1 0 1,1 1 0,-1-1 0,0 2-1,0 0 1,0-1 0,-1 1-1,2 0 1,-1 1 41,3-14 0,0 0 0,1 1 0,0 0 0,0 2 0,1 6 0,0 0 0,0 1 0,1 1 0,1 3 0,3-10 0,0 1 0,2 3 0,-1 5 137,3-5 1,-1 5-1,2 11 1,5-1-1,0 32-137,0 64 0,-20 46 0,-13 27 0,-4-23 0,-4 7 0,-2 5 0,-1 2 40,2-4 0,-2 2 1,0 3-1,0 1 1,-1-1-1,0 4 1,-1 0-1,0 1 1,0 0-1,0 1-40,-1 2 0,1 2 0,0-1 0,-1 1 0,1-2 0,-1-2 0,0-1 0,0 0 0,0-1 0,1 0 0,0-3 0,1 1 0,0-2 0,0 0 0,0-3 0,-1 7 0,0-2 0,-1-2 0,2-2-328,-4 16 0,2-2 0,1-6 167,5-18 1,2-4-1,-1-11 1,-9 19-1,19-101 357,1-28 1,0-16-1,3-4 1,0-8 0,2-6-75,-1 5 1,1-6 0,1-2 0,0 0 0,0-3 0,1-2 0,0-1 0,0 0-108,-3 14 1,-1 0 0,1-1-1,-1 1 1,0 0 0,3-15-1,0 0 1,-1 1 0,-1-1-139,-2 1 0,-2-2 0,-1 2 0,1 3 0,1 11 0,0 1 0,0 3 0,-1 2-3,2-10 1,-1 4-1,1 5 126,6-19 0,-14 31 0,-27 62 0,3 45 0,1 25 0,1-1 0,0 8 0,-3 5 0,2-7 0,-2 3 0,-1 3 0,1 2 0,3-6 0,0 1 0,0 3 0,0-1 0,1 0 0,-5 16 0,0 1 0,0-1 0,1-1 122,-1 0 1,1-1 0,1-1 0,-1-1 0,3-5 0,1-1 0,-1-1 0,1-2-114,-5 18 1,1-2 0,1-5 0,4-15 0,1-4 0,3-5-10,2 5 0,2-9 983,-5 3-656,20-121 1,13-24 0,7-18-314,-7 27 1,1-6 0,2-3 0,0-1 0,1-9 0,2-3 0,0-2 0,2-3-105,-2 9 1,2-2-1,1-2 1,0 0 0,-2-2-1,-2 13 1,-2-1 0,1-1-1,0 0 1,-1 0-1,0-1 0,1-1 1,0-1-1,0 0 1,-1-1 0,0 1-1,-1 1 1,2-14 0,0 1-1,-2 0 1,0 1-1,0 0 53,-1 5 1,-1 0-1,1 1 1,-2 2-1,0 4 1,0-1-1,-1 2 1,0 4 0,-1 4 363,-1-3 1,-1 6 0,1 6-90,2-8 0,0 33-238,0 137 0,-13-27 0,-3 11 0,-2 8 0,2-13 0,-3 5 0,0 4 0,0 3 0,-2-1 0,-1 7 0,-1 2 0,0 1 0,-2 1 0,0 1-82,1-14 0,0 0 0,-2 1 0,1 1 0,-1-1 0,0 0 0,0 2 0,0 0 0,-1 0 0,0 0 0,0 0 0,1-1 16,-4 13 1,1 1-1,-1-2 1,1-1-1,0-1 1,2-9-1,0-1 1,0-1-1,0-1 1,0-2 65,-4 14 0,-1-1 0,1-2 0,2-4 0,-1 9 0,2-5 0,1-6 0,-6 19 0,5-22 0,10-43 0,21-79 0,9-33 0,-1 0 0,2-10 0,0-6 0,-5 4 0,0-5 0,0-3 0,0-2 0,-1 9 0,1-3 0,0-1 0,-1-1 0,0-1 0,-1-2 0,-1-2 0,0 0 0,0-1 0,-1 0 39,0-3 1,0 0 0,-1 0 0,0-1 0,0 2 0,0 2-1,1 1 1,0 0 0,-1 1 0,0 1-40,-2 2 0,0 1 0,-1 0 0,0 2 0,2 4 0,1-4 0,1 2 0,0 4 0,-1 3 0,0-6 0,-2 5 0,2 7 0,4-15 0,-2 39 0,-5 115 0,-8-6 0,-3 14 0,0 5 0,-2 1 0,0 5 0,-1 5 0,-1 1 0,-2-7 0,-1 2 0,-1 2 0,-1 2 0,-1 0 0,1-9 0,-2 1 0,0 1 0,0 1 0,-1-1 0,1 1 0,0-2 0,0 1 0,1 0 0,-1-1 0,0 1 0,0-2 98,-2 15 0,0 0 0,0-1 1,0-2-1,-1-1 0,2-8 1,-2-2-1,1 0 0,0-2 1,0-1-91,-2 14 0,1 0 0,-1-3 1,0-4-1,-4 9 0,-1-4 0,3-6-8,-1 14 0,3-10 0,1-14 0,4-33 0,12-77 0,3-23 0,3-15 0,2 0 0,1-7 0,1-5 0,-1 4 0,1-4 0,1-3 0,1-2 0,0 7 0,2-2 0,0-2 0,1-1 0,-2 2 0,1-1 0,-1 1 0,1 0 0,-1 0 0,0-1 48,0-4 0,-1-1 1,0 0-1,1 1 0,-1 1 1,-1 5-1,0 2 1,1-1-1,-1 2 0,-1-1-48,2-18 0,-2 0 0,1 2 0,0 4 0,3-8 0,0 5 0,0 7 0,4-8 0,-1 13 0,3-4 0,-9 95 0,-7 50 0,-8 30 0,1-2 0,-2 11 0,-1 7 0,0-25 0,-1 4 0,0 3 0,-1 1 0,0-1 0,-1 0 0,-1 1 0,0-1 0,-2 1 0,-1 0-21,-2 2 0,-3 1 0,0 0 0,-1-1 0,1 0 0,0-2 0,0-1 0,1 0 0,-1 0 0,0 0 21,1-3 0,-1 1 0,0-1 0,0 0 0,1-1 0,-3 14 0,1-1 0,1-2 0,-1-1 0,2-11 0,-1 0 0,2-3 0,1-3 0,0 7 0,2-4 0,2-6 0,1 4 0,3-11 0,0-4 0,14-124 0,8-22 0,5-18 0,-7 36 0,2-6 0,0-2 0,0-2 0,2-11 0,0-2 0,1-3 0,0-1-47,-3 13 1,0-1-1,1-1 1,-1-1 0,-1 0-1,0-2 1,1-1 0,-2 0-1,1 0 1,-2-1 46,1 0 0,-1 0 0,-1-1 0,-1 1 0,0 1 0,-2 4 0,-1 2 0,-1-1 0,0 2 0,0 0 0,3-18 0,-1 0 0,-1 2 0,1 4 0,-1-14 0,0 4 0,-1 20 0,3-6 0,-22 126 0,-5 33 0,5-4 0,-2 13 0,0 7 0,-2 0 0,-1-5 0,-2 3 0,-1 2 0,-1 0 0,2 1 0,-1 0 0,1 2 0,0 0 0,0 0 0,-1-1 15,0 0 1,-1 0 0,1-1 0,-1 0 0,0-1 0,2-4 0,0-1 0,0 0 0,0-1 0,-1 0-16,-5 17 0,0 1 0,-1-3 0,0-2 0,1-12 0,0-2 0,0-2 0,0-3 0,-5 8 0,0-5 0,2-4 0,-2 10 0,-1-14 0,-20-16 0,31-52 0,7-42 0,8-23 0,3 4 0,1-7 0,1-5 0,-1-2 0,0-4 0,0-5 0,0-3 0,0 2 0,0-4 0,0-3 0,0 0 0,0 0 0,0-3 0,0 0 0,0-1 0,0-1 0,0 0-8,0 14 0,0-1 0,0 0 0,0 0 0,0 0 0,0 0 0,0-12 0,0-1 0,0 1 0,0 1 1,0 0 7,0 5 0,0-1 0,0 2 0,0 1 0,0 2 0,0-9 0,0 1 0,0 3 0,0 3 0,0-12 0,0 3 0,0 7 0,1-12 0,-2 12 0,-1 18 0,-4 31 0,-11 79 0,-3 35 0,0-2 0,0 11 0,1 7 0,2-2 0,0 7 0,1 5 0,0 2 0,4-22 0,0 4 0,0 2 0,0 0 0,0 1 0,1-1 0,-1-1 0,0 1 0,1-1 0,-1 1 0,1 0 0,-1-1-32,0 0 1,0 1 0,0-1 0,0 1-1,0-2 1,0-1 0,-2 10 0,1-1 0,-1-1-1,1 0 1,0-2 31,0-5 0,1 0 0,1-2 0,-1-1 0,1-2 0,-2 6 0,1-3 0,0-2 0,1-3 0,-3 9 0,1-4 0,1-5 0,0 17 0,2-23 0,1-50 0,11-94 0,1-4 0,1-14 0,0 4 0,1-7 0,1-5 0,1 6 0,1-3 0,1-4 0,0 1 0,-3 17 0,1-1 0,0 0 0,0-2 0,1 0-3,1-6 0,2-2 0,0-1 0,0 0 0,-1 1 0,-2 1 0,0 0 0,-1 0 0,0 1 0,0-1 3,1 1 0,0-1 0,0 1 0,-1 1 0,1 2 0,0-11 0,0 2 0,0 2 0,1 4 0,2-11 0,0 4 0,-1 7 0,0-18 0,0 26 0,-1 56 0,-9 68 0,-5 31 0,2-1 0,-1 9 0,-2 5 0,-1-2 0,-3 6 0,0 2 0,-2 3 0,1-7 0,-2 2 0,-1 2 0,0 1 0,1-2 0,-1 0 0,1 0 0,0 0 0,-1 0 0,0 0 46,0 0 1,0 0 0,-1 1-1,0-2 1,1 0 0,2-6-1,-1-2 1,1 1 0,-1-2-1,0-1-46,-3 16 0,-1 0 0,0-3 0,2-4 0,-1 9 0,2-5 0,0-6 0,-3 12 0,2-11 0,6-16 0,2-31 0,1-69 0,7-28 0,4-17 0,-1 2 0,0-8 0,2-5 0,1 5 0,1-5 0,2-4 0,-1-1 0,0 7 0,0-3 0,1-1 0,-1-1 0,0-1 0,0-2 0,1-2 0,-1 0 0,0 0 0,0 0 48,0-1 0,0-2 1,1 1-1,-1 1 0,0 1 1,-1 7-1,0 1 0,0 1 1,-1 0-1,1 1-48,0-16 0,1 0 0,-1 2 0,-1 4 0,3-8 0,-1 5 0,-1 7 0,-2-15 0,1 20 0,1 35 0,-6 108 0,-4 48 0,-1-37 0,-2 8 0,-2 4 0,1 3 0,-1-1 0,0 3 0,-1 4 0,-1 0 0,0-1 0,-1 1 0,0 0 0,-1 1 0,-1 0 0,-1 0-45,-2 1 1,0 2 0,-1-1 0,-1 0-1,1-2 1,1-3 0,0-1 0,-1 0-1,1-1 1,0 0 44,1-1 0,-1-1 0,1 1 0,0-2 0,-1-2 0,-2 10 0,-2-3 0,1-1 0,0-2 0,-2 14 0,0-2 0,2-6 0,2-20 0,1-4 0,2-7 0,3 4 0,0-17 0,0-32 0,6-56 0,8-33 0,2-2 0,5-12 0,0-5 0,-1 4 0,1-6 0,1-2 0,1-1 0,-2 17 0,1 0 0,1-1 0,0-1 0,1-1-51,1-7 1,1-2-1,0 0 1,0-1-1,-1 1 1,0-1-1,-1-1 1,1 1-1,-1-1 1,0 0 50,1 0 0,-1-1 0,1 0 0,-1 1 0,0 0 0,-2 5 0,-1 0 0,0 0 0,0 2 0,0 2 0,4-12 0,1 1 0,-1 3 0,-2 4 0,0-6 0,-1 4 0,0 6 0,5-15 0,-1 12 0,-3 26 0,-2 28 0,0 96 0,-14 26 0,-7 20 0,2-30 0,-1 5 0,-2 5 0,0 0 0,-3 9 0,-1 1 0,-1 2 0,0 1-12,1-15 1,-1 1-1,1 1 1,-2 0 0,1-1-1,0 1 1,-1 0 0,0-1-1,0 1 1,1 0 11,1 1 0,1 0 0,0 0 0,0 0 0,0-3 0,-3 14 0,0-3 0,1 0 0,0-1 0,1-2 0,0 0 0,0-2 0,1-2 0,0 13 0,1-4 0,1-4-328,5-19 0,0-2 0,2-6 285,-4 27 0,7-37 1,4-57 42,2-39 0,-2-27 0,6 0 0,2-10 0,1-4 0,-1 2 0,2-6 0,-1-2 0,2 1 0,-1-3 0,1 0 0,1-1 0,-1-1 0,0-4 0,0-1 0,0 0 0,0 0 0,1-1 0,0 0 0,-1 0 0,0 1 122,-1 1 1,0 0 0,-1 1 0,0 1 0,0 5 0,1 1 0,-2 1 0,1 1-77,0-17 1,0 2 0,-1 5 0,0 19 0,-1 3 0,-1 4-47,-1-12 0,-1 10 0,2-13 0,-8 70 0,-8 82 0,-11 16 0,-6 16 0,10-33 0,-1 5 0,-1 3 0,0 0 0,-4 10 0,-1 2 0,0 1 0,0 1 49,3-12 1,1 2 0,-1 0 0,1 1 0,0-1 0,1-1 0,-1-1 0,1 1 0,-1-1 0,1 0-50,-4 15 0,-1-1 0,1-1 0,0-1 0,3-9 0,0-1 0,1-1 0,0-1 0,-3 16 0,0-2 0,2-4 0,3-14 0,2-3 0,1-5 491,2 8 1,1-11-345,-2 0 1,24-139-148,-1-5 0,2-14 0,2 12 0,3-7 0,1-3 0,-2 9 0,2-5 0,0-1 0,0 0 0,-1 0 0,0-1 0,-1-1 0,0 0-70,-4 13 1,-1-1 0,0 0-1,0 0 1,-1 0 0,5-19 0,-1 1-1,0-1 1,-1 1 69,-2 1 0,0-1 0,0 2 0,0 1 0,0 9 0,0 0 0,0 3 0,-2 3 0,-2-10 0,-1 4 0,1 7 0,4-5 0,0 14 0,-2 11 0,-13 133 0,-8 6 0,-4 14 0,-1-8 0,-2 6 0,-3 5 0,-1-7 0,-3 5 0,0 2 0,1-1 0,6-18 0,-1 0 0,1 0 0,1 1 0,-1 0-5,1 4 1,0 1-1,0 0 1,1 0-1,0 0 1,0-4-1,1 1 1,-1-1 0,1 0-1,0-1 5,-3 19 0,0 0 0,1-1 0,1-4 0,3-14 0,1-1 0,1-3 0,-1-2 0,-2 11 0,-1-3 0,2-5 0,-2 16 0,2-12 0,1 1 327,2-90 1,7-43 0,6-24-165,-2 5 1,0-6 0,1-4 0,3-14 0,1-5 0,2-3-61,-1 13 1,2-4-1,1 0 1,-1-1-1,0 0 1,0 0-1,0-1 1,1-1-214,-1 17 1,1-2 0,0 1 0,0-1-1,-1 2 1,0-16 0,-1 2 0,-1-1-1,2 1-31,-1 0 1,2-1-1,-1 2 1,-1 3-1,0-11 1,-1 4-1,1 3-109,0 10 0,0 2 0,-1 6 741,-2-13 1,1 24 491,2 49-792,-10 55 0,-7 33 1,0 10-1,-1 13 0,-2 5-191,0-11 0,0 4 0,-1 2 0,0 0 0,3-16 0,0 1 0,-1 0 0,1 1 0,0 0-99,0 3 1,0 2 0,-1-1-1,1 0 1,1 0 0,-1-4-1,1-1 1,0 0 0,1 0-1,-1-1-24,0 19 0,0-1 0,0 0 0,0-3 0,-1-9 0,0-1 0,0-2 0,1-2-192,-1 11 1,1-4-1,-1-4 315,-3 25 0,-2-29 0,3-61 0,4-110 0,9 27 0,2-11 0,1-5 0,1 0 0,0-5 0,1-4 0,0 1 0,0-3 0,0-1 0,1-2 0,1 0-26,-1 15 1,1-1-1,1 0 1,-1 0 0,0-1-1,0 2 1,0 0 0,-1 0-1,1 0 1,0 0 25,0 0 0,1-1 0,-1 1 0,0 1 0,0 0 0,0-12 0,-1 0 0,-1 2 0,1 1 0,1 5 0,-1 2 0,0 1 0,0 4 0,0-6 0,0 4 0,0 5 0,2-13 0,0 15 0,0 19 0,-15 98 0,-7 38 0,0-8 0,-2 8 0,-1 7 0,-2-1 0,-1 6 0,-1 4 0,1-1 0,3-16 0,0 0 0,0 0 0,0 2 0,1-1-41,-1 4 0,1 1 0,0 0 0,-1 1 0,1-1 1,-1-1-1,0 1 0,0 0 0,0-1 0,1 0 41,0-3 0,1-1 0,0 0 0,0-1 0,1-1 0,-3 10 0,1-2 0,1-2 0,0-1 0,3-8 0,0 0 0,1-3 0,-1-3 0,-2 7 0,0-4 0,1-6 0,1 8 0,0-12 0,-5-9 0,17-116 0,1-10 0,1-12 0,1 10 0,2-5 0,1-4 0,1-15 0,2-4 0,1-1 0,-2 24 0,1-1 0,-1-1 0,1 0 107,-1-3 1,-1-1 0,1 0 0,0 0-1,0 2 1,1 0 0,0 0 0,-2 0-108,-1 1 0,-2 0 0,0 0 0,0 3 0,3-18 0,-1 3 0,-1 3 0,-2 13 0,-1 3 0,0 4 0,6-15 0,-2 16 0,-6 27 0,2 108 0,-4 12 0,-4 14 0,-5-12 0,-3 4 0,-2 5 0,2-9 0,-1 3 0,0 2 0,-1-1 0,-1 0 0,0 0 0,-1 0 0,1 0 122,0-2 1,0 0 0,0-1 0,1-1 0,1-3 0,0-2 0,1 0 0,0-1-53,-4 20 1,0-2-1,2-3 1,3-12-1,1-3 1,1-2-71,-2 24 0,2-6 0,3-20 0,1-7 0,5 4 491,0-69 1,2-98-296,1 21 1,1-9-1,0 18 1,2-3 0,-1-1-155,1-8 1,1-1 0,0 0 0,1 1 0,0-1 0,0 0-207,-3 1 0,-2-1 0,2 1 0,0 3 0,1 0 0,0 2 134,1 4 1,0 1 0,-1 2-1,0-19 1,-1 6 29,-2 23 0,0 5 245,-1-19 1,-2 101 0,-1 18 0,-2 12-50,-3 31 1,-1 10-1,1-19 1,0 3 0,-2 3-167,1-13 1,-1 1 0,-1 1 0,1 0-1,-1 0 1,-1 0 0,1 0 0,0-1-195,-3 21 0,1 0 0,1-1 0,2-2 0,0-1 0,0-3 14,-1-5 0,0-3 0,1-4 0,0 16 0,-1-7 150,-5-17 0,1-8 0,0 13 0,5-63 0,8-56 0,0-12 0,0-10 0,-1-27 0,2-8 0,1 23 0,2-3 0,1-1 0,0-10 0,2-1 0,0 0 0,0 0 0,0 0 0,1 1-41,2-1 1,2 0-1,-1 1 1,-3 6 0,-1 1-1,2 2 41,-1 6 0,1 1 0,0 3 0,1-25 0,1 22 0,0 49 0,-37 123 0,10-21 0,-2 12 0,0 3 0,3-17 0,-1 1 0,0 3 0,0 1 0,-2 12 0,0 2 0,0 2 0,0 0 0,0 1 0,0 0 0,0 0 0,0 1-94,-1 0 1,-2 0 0,1 0 0,2-2 0,1-7 0,2-2 0,0-1 0,1-2 93,-4 16 0,0-3 0,1-4 0,3-18 0,1-2 0,-1-6 0,-2 12 0,-1-14 0,-2-21 0,21-126 0,5-3 0,6-13 0,2 19 0,3-3 0,3-3 0,-3 12 0,2-3 0,0-1 0,0 1 0,1 3 0,-1 0 0,1 0 0,0-1-80,0-1 0,1-1 0,-1 1 0,0 0 1,-1 2-1,-1 1 0,0 0 0,-1 0 80,5-20 0,-1 1 0,-1 2 0,-2 9 0,-1 2 0,-1 4 0,1-19 0,-3 9 0,-6 15 0,1 22 0,-1 43 0,-9 92 0,-11 1 0,-4 13 0,3-10 0,-1 6 0,-1 2 0,2-21 0,-1 2 0,-1-1 0,0 1 35,0 2 0,-1 0 0,0 1 0,1-1 1,0-3-1,1 1 0,0-1 0,0 0-35,-4 23 0,-1-2 0,1-2 0,5-16 0,1-2 0,-1-3 0,-5 20 0,2-7 0,8-23 0,-2-13 0,-8-21 327,15-88 1,-1 0 0,1-10-165,4 4 1,3-6 0,1-2 0,5-7 0,2-4 0,3-1-158,-2 11 1,2-1-1,1-2 1,1 1 0,1-4-1,0-1 1,1 1 0,0-1-130,2 0 0,1 1 0,1-1 0,-1 1 0,-1 3 0,0 0 0,1 0 0,1 2-41,10-19 0,1 2 0,1 4 0,-4 13 0,0 4 0,2 7 157,11-5 1,1 9-1,-11 17 1,0 11 497,17 16 1,-17 34-165,-9 39 1,-10 9 0,-3 14-309,-4-4 0,0 6 1,-1 2-1,0 4 0,1 2 1,-2 1-143,-3-19 0,-1 1 0,0 1 0,0-1 0,-1 1 0,1 1 0,-1-1 0,-1 0-41,0 23 0,-1 0 0,-1-3 0,1-6 0,0-2 0,0-2 145,0-11 0,0-3 1,0-4-1,0 11 0,0-8 19,0 27 0,0-108 0,3-34 0,1-19 0,1-6 0,2-10 0,1-2 0,-1-7 0,1-2 0,3-4 0,0 13 0,3-3 0,0-1 0,-1 2 0,-2 3 0,0 1 0,0 1 0,-1-1 110,2 1 0,-1 0 0,1 1 0,-1 3 0,2-9 0,1 3 0,-2 4-110,5-27 0,-1 10 0,-1 25 0,-2 14 0,-2 14 0,-4 88 0,-5 10 0,-2 11 0,-2-5 0,-1 6 0,-1 2 0,1 15 0,-1 4 0,-2-1 0,-1 0 0,-2 0 0,-1 0 0,-1 0 0,0 0 0,0-2 0,3-5 0,1-2 0,1-1 0,-2-2 0,2-1 0,0-3 0,2 16 0,1-6 0,0-21 0,0-8-101,1 1 0,10-115 0,6-47 101,-2 20 0,1-6 0,1-5 0,-3 14 0,0-4 0,1-1 0,2 0 0,1-2 0,1 0 0,1 0 0,0 1 0,-2 4 0,1 0 0,-1 1 0,0 0 78,0-2 0,0 0 1,-1 1-1,1 2 1,2-11-1,-1 2 1,1 4-79,-2 12 0,0 4 0,1 4 0,4-5 0,1 9 0,9-1 0,-10 159 0,-15-12 0,-3 12 0,-1-12 0,-1 5 0,1 3 0,-1-12 0,1 3 0,-1 0 0,-1-1 0,-1-3 0,-1-2 0,-1 1 0,0-1-37,-4 24 0,-1 0 0,0-3 1,-1-10-1,0-3 0,-3-2 37,-3-4 0,-3-2 0,2-5 0,-1 15 0,1-8 0,0-17 0,1-9 309,1-10-309,6-71 0,8-31 0,4-16 0,-2 10 0,1-5 0,2-4 0,5-15 0,4-3 0,2-4-110,-2 11 1,1-2 0,2-2 0,0-2-1,-2 15 1,0-1 0,1-2 0,0 0-1,1 0 24,0-7 1,2 0 0,-1-2 0,0 1 0,0-1 0,-2 2 0,0 0 0,-1 0 0,1 0 0,0 1 85,0-1 0,1 0 0,0 1 0,0 1 0,-1 3 0,1-6 0,0 2 0,-1 3 0,1 3 0,4-12 0,0 5 0,-1 7 0,2-3 0,-1 11 0,17-18 0,-24 158 0,-5 2 0,-2 13 0,-4-5 0,-2 8 0,0 5 0,-1-4 0,0 4 0,-1 2 0,-1 0 0,0-3 0,-2-1 0,0 1 0,-1 0-83,-2-1 1,0 1 0,0-1-1,-1-1 1,0-3 0,1 0-1,-1-1 1,0-3 82,-2 19 0,1-3 0,-2-3 0,1-13 0,-1-3 0,1-6 0,-3 6 0,1-10 0,-4 7 0,8-146 0,8-8 0,2-16 0,0 25 0,1-6 0,-1-4 0,2-4 0,0 0 0,0-5 0,1-2 0,0-3 0,1 0 0,1 10 0,0-2 0,0 0 0,2-2 0,-1-1 0,2-1-71,0 3 1,0-1 0,1-1 0,1-2-1,0 0 1,0 1 0,0-1 0,0 0 0,0 0-1,1 0 1,0-1 0,-1 0 0,1 0-1,-1-1 0,1-4 1,-1 0 0,0-2 0,0 0-1,0 1 1,0 0 0,1 1 0,-1 3 0,0 1-1,1 0 1,0 1 0,-1 0 0,0 0-1,-1 2 48,-1 2 1,0 1-1,0 0 1,-1 0 0,0 2-1,0 1 1,0 1 0,1-3-1,0 1 1,0 1 0,-1 2-1,0 0 1,-1 2-88,-1-9 1,0 2 0,-2 1 0,1 2-1,0 4 1,1-5 0,1 2 0,-1 4-1,-1 3 26,-2-8 0,-1 4 0,0 5 0,1-10 0,0 9 1067,-3-15-726,-9 45 1,3 42-258,-14 44 0,2 36 0,-1 22 0,4-27 0,-2 5 0,0 5 0,1 2 0,2-4 0,0 2 0,0 3 0,0 1 0,0 3-82,0-3 0,0 3 0,-1 2 0,0 0 0,1 1 0,1 0 0,1 2 0,1 0 0,0 0 0,1 1 0,1 0 0,-1 0 0,0 4 0,1-1 0,0 2 0,0-1 0,1 0 0,1 0 0,1-2 0,0 0 0,2 0 0,-1-1 0,2 1 0,-1-1-8,0 1 1,0 0-1,0 0 1,1-1 0,0-1-1,1-3 1,0 7 0,1-3-1,0-1 1,0-1-1,-1-2 47,1-6 1,0-1-1,-1-1 1,1-2-1,0-4 1,0 29-1,-1-6 1,1-7 533,-3 10 1,1-14-247,1-3 1,-1-125 0,0-51 0,0-7-148,2 10 0,1-6 0,1-6 1,-1-3-1,0 18 0,1-2 1,-1-4-1,0 0 0,1-2 1,-1 0-170,1 7 1,-1 0 0,1-2 0,-1 0-1,1-1 1,1 1 0,0-2 0,1-2 0,0 0-1,1-1 1,0 0 0,0-1 0,1 0-1,0-1 12,0 9 1,0-1 0,1 0 0,0-1 0,0 1 0,0-1-1,0 0 1,0 0 0,0 0 0,1-1 0,-1 1 0,1-1 0,-1 0-1,1 0 1,0 0 0,-1 0 58,1-1 0,-1 0 0,0 0 0,1 0 0,-1 0 0,1 0 0,0 0 0,-1 2 0,2-10 0,0 1 0,0 0 0,1 1 0,-1 0 0,0 1 0,0 1 0,0 4 0,-1 1 0,1 0 0,-1 1 0,1 1 0,-1 1 0,0 1 0,1-6 0,0 0 0,-1 2 0,1 1 0,0 2 0,-1 1-101,1-5 1,0 2 0,0 1-1,0 2 1,-1 4 0,1-3-1,-1 3 1,0 4 0,0 6 100,-3-39 0,5 37 0,-1 64 0,-8 53 0,-12 51 0,-2 8 0,3-21 0,-1 7 0,-2 5 0,-1 3 0,0 2 0,1-14 0,-2 2 0,0 3 0,0 1 0,-1 0 0,1 1 0,0 0 0,-1 2 0,1 0 0,0 1 0,0 1 0,0-1 0,0 1 0,-1 0-65,0 1 1,0 1 0,0 0 0,0 0 0,0 1 0,0-1 0,2 0-1,0 0 1,1-1 0,0 1 0,1-1 0,0 1 0,1 1 0,-1 0 64,2-9 0,0 0 0,-1 1 0,1 0 0,1 1 0,-1-1 0,2-1 0,-1 0 0,0 9 0,1 0 0,0-1 0,1 1 0,0-2 0,0 0 0,1 0 0,1-4 0,1 0 0,0-1 0,1 0 0,-1-1 0,2-1 0,-1-1 0,0 7 0,0 0 0,0-2 0,1-1 0,0-1 0,1-3-102,1 4 1,1-2 0,0-2 0,1-2 0,-1-3 0,0 5 0,0-3-1,0-3 1,0-6 101,0 1 0,-1-5 0,2-8 327,2 12 1,3-34 0,9-85-165,2-34 1,-1-24 0,-8 22 0,-3-10 0,0-5 0,1-5-89,-1 12 1,0-4-1,1-5 1,0-1 0,-1-2-1,0 1 1,0 7-1,0 0 1,0-2 0,-1-1-1,1 0 1,-1-1 0,1-1-138,-1 7 1,0 0-1,0-2 1,0 0-1,0 0 1,0-1-1,0 1 1,1-1 0,-1-3-1,1 1 1,0-1-1,0 0 1,0-1-1,0 1 1,0-1-1,0 0 0,0-1 1,1-1-1,-1-1 1,0 1-1,1 0 1,0-1-1,0 1 1,1 0 0,-1 0-1,1 1 1,1-1-1,-1 1 1,1-1-1,0 1 1,0-1-1,1 0 34,0-2 1,0 0-1,1 0 1,0 0-1,0-1 1,0 1 0,0 1-1,0 0 1,-1 4-1,1 0 1,-1 0 0,1 1-1,-1 0 1,1 0-1,-1 1 1,1 1 27,1-10 0,0 2 0,1-1 0,-1 2 0,0 0 0,1 2 0,-1 2 0,0-5 0,1 1 0,-1 2 0,0 1 0,0 3 0,0 1-4,0-4 1,0 2-1,-1 3 1,0 2 0,0 3-1,1-1 1,-1 3 0,-1 3-1,1 5 4,-1-2 0,0 5 0,-1 5 0,-2-23 0,1 39 0,1 79 0,-11 25 0,-9 22 0,-1 8 0,3-8 0,-1 6 0,-1 6 0,-1 3 0,0 2 0,0 0 0,-1 4 0,0 2 0,-1 2 0,-1 2 0,-1 2 0,2-15 0,-2 2 0,-1 1 0,0 1 0,0 2 0,0-1 0,1 2 0,1-1 0,2-7 0,1 0 0,1 1 0,0 0 0,0 1 0,1 0 0,0 0 0,0 1 0,0 0 0,0 2 0,1 1 0,0 0 0,0 0 0,0 1 0,1 0 0,0-1 0,1 1 0,0 0 0,1 0 0,0-1 0,0 1 0,1-1 0,0 1 0,1 0 0,0 0 0,0 0 0,1 1 0,0 2 0,1 0 0,1 2 0,0-1 0,0 1 0,0-1 0,1 0 0,-1-1 0,0-1 0,1-5 0,-1 0 0,1 0 0,-1-1 0,1 0 0,0-1 0,0-1 0,0 0 0,1-1 0,-1 6 0,1-2 0,-1 0 0,1 0 0,0-2 0,1 0 0,-1-2 0,1 0 0,-1 2 0,1 0 0,0-1 0,1-1 0,-1-2 0,1-1 0,-1-4 12,1 15 0,1-3 0,-1-2 0,1-4 0,0-3 0,1 2 1,0-3-1,1-5 0,0-5-12,4 30 0,1-16 0,8 2-158,-5-109 158,-6-51 0,-5-30 0,-1 19 0,-2-11 0,1-7 0,0-4 0,0 16 0,0-4 0,0-4 0,0-3 0,0 0 0,0-1 0,0 5 0,0 0 0,0-2 0,0-1 0,0-1 0,0-1 0,0 0 0,0 6 0,0-1 0,0-1 0,0-1 0,0 0 0,0 0 0,0-1 0,0 1 0,0-2 0,0 0 0,0-1 0,0 0 0,0 0 0,0 0 0,0 1 0,0-1 0,0 0 0,0 1 0,0-1 0,0 1 0,0-1 0,0 1 0,0-1 0,0 0 0,0 10 0,0 1 0,0-1 0,0 0 0,0 0 0,0 0 0,0 0 0,0-1 0,0 1 0,0-3 0,-1 0 0,1 0 0,0 0 0,0-1 0,0 1 0,0 0 0,0 1 0,1 0 0,-1-9 0,0 1 0,0 0 0,0 0 0,0 1 0,1 0 0,-1 1 0,1 0 0,-1 3 0,1 0 0,-1 1 0,1 0 0,0 0 0,0 2 0,0 1 0,0 1 0,1-3 0,-1 2 0,0 0 0,1 2 0,0 1 0,1 1 0,-1 1-30,2-4 0,0 1 0,1 2 0,-1 1 0,1 3 0,-1 2 0,2-20 0,-1 4 0,0 4 0,1 5 30,3-4 0,0 6 0,-1 9 0,-1-3 0,-1 23 152,1 44-152,-4 49 0,-4 32 0,-3-3 0,-4 12 0,-1 6 0,0 4 0,-1 1 0,0 4 0,-1 5 0,0 2 0,0 2 0,2-17 0,0 2 0,-1 2 0,0 2 0,1 1 0,-1 1 0,0 2 0,0-3 0,0 3 0,0 1 0,0 1 0,0 1 0,0 0 0,0 0 0,1 0 0,1 2 0,-1-1 0,1 1 0,0 1 0,0-1 0,1 1 0,0 0 0,1 0 0,2-10 0,0 1 0,1-1 0,0 1 0,0 0 0,1 0 0,0 0 0,0 0 0,-1 0 0,1-1 0,0 0 0,-1 0 0,1 1 0,0-1 0,0 0 0,0 0 0,1-1 0,0 1 17,0 8 0,1 1 0,0 0 0,0 0 0,0-1 0,1 0 0,-1-2 0,0 1 0,0-6 0,0 0 1,0-1-1,0 0 0,0-1 0,0-1 0,0-1 0,0-1-17,0 16 0,0-2 0,0-1 0,0-1 0,0-3 0,0-1 0,0 4 0,0-2 0,0-1 0,0-3 0,0-3 198,0 8 1,0-3-1,0-4 1,0-5-199,1 1 0,0-5 0,-3-9 0,-6 8 0,-1-35 0,-9-137 0,6 21 0,-2-13 0,1-9 0,3 9 0,0-6 0,0-6 0,0-4 0,0-3 0,1 12 0,-1-3 0,1-3 0,0-3 0,-1 0 0,1-2 0,-1 0 0,2 7 0,-1-2 0,0 0 0,0-2 0,1 0 0,0-1 0,0 0 0,0-1 0,1 6 0,1-1 0,-1-1 0,1 0 0,1-1 0,-1 0 0,1 0 0,0 0 0,0 0 0,0 8 0,1 0 0,0 0 0,0 0 0,0 0 0,1 0 0,0-1 0,0 0 0,0 0 0,1 0 0,0-3 0,1-1 0,0-1 0,0 1 0,0-1 0,1 0 0,0 1 0,0-1 0,0 0 0,-1 1 0,1 1 0,0-1 0,0 1 0,0 0 0,0 0 0,0 0 0,0 0 0,0 0 0,0 0 0,0 0-16,1 2 0,-1-1 0,0 1 1,0-1-1,0 1 0,0 0 0,1 0 1,0 0-1,1 0 0,0 1 1,1-8-1,0 1 0,1-1 0,0 1 1,1 0-1,0 1 0,0-1 1,1 2-1,0-1 16,1 4 0,0 0 0,0-1 0,1 1 0,0 1 0,0 0 0,1 2 0,0 1 0,0 2 0,2-10 0,0 1 0,0 2 0,1 2 0,0 1 0,1 1 0,0 1-68,2-4 1,1 0 0,1 1-1,0 3 1,-1 3 0,1 4-1,3-17 1,-1 5 0,1 5 0,-1 9 67,11-22 0,-1 15 0,-7 18 0,-3 31 0,1 79 0,-12 30 0,-9 22 0,-9-12 0,-8 11 0,-2 7 0,0 5 0,6-25 0,1 3 0,-2 3 0,0 3 0,0 1 0,-1 0 0,0 0 0,-1-5 0,0 0 0,-1 1 0,0 0 0,-1 1 0,1 1 0,-1 0 0,1 1 0,-2 6 0,0 2 0,0 0 0,0 0 0,0 1 0,0 1 0,1-1 0,1 0 0,0 1 0,1 0 0,-1 0 0,2 0 0,0 1 0,0 0 0,1 0 0,0 1 0,3-10 0,0 1 0,0 0 0,1 0 0,0 0 0,0 1 0,1 0 0,1 0 0,-1 1 0,1 1 0,0 1 0,1 0 0,0 0 0,1 0 0,0 1 0,0 0 0,1 0 0,0 0 0,1 2 0,0 1 0,1 0 0,0 0 0,1 1 0,0-1 0,0 0 0,0-1 0,0-1 0,0-4 0,1 0 0,-1-1 0,1 0 0,0 0 0,0-1 0,1-1 0,-1 0 0,2-2 0,-1 5 0,1-1 0,1 0 0,-1-2 0,1 0 0,1-1 0,-1-2 0,1-1 0,1 14 0,0 0 0,0-3 0,1-2 0,1-1 0,1-3 23,2 4 1,0-2 0,1-2-1,1-3 1,1-4 0,0 0-1,0-3 1,2-5 0,2-6-24,16 25 0,3-14 0,-11-25 0,2-16-8,21-27 1,-20-52 0,-4-24 7,0 5 0,0-7 0,-1-8 0,-2-13 0,-2-10 0,-1-6 0,0-4 0,-4 19 0,1-3 0,-1-3 0,0-3 0,0-1 0,-1-2 0,-2 5 0,1-3 0,-1-1 0,-1-1 0,1-2 0,-1 0 0,0-1 0,-1 5 0,0-1 0,0-1 0,-1-1 0,1-1 0,-1 0 0,0 1 0,0-1 0,-1 10 0,-1 0 0,1-1 0,-1 1 0,0-1 0,0 0 0,0 0 0,1 0 0,-1 0 0,1-3 0,-1 0 0,1 0 0,0 0 0,0 0 0,0-1 0,0 1 0,1 0 0,0 0 0,0 0 0,0 0 0,1 0 0,0 1 0,0-1 0,1 0 0,-1 1 0,2-1 0,-1 1 0,1 1 0,0-1 0,1 1 0,0 0 0,0 0 0,1 0 0,0 0 0,0 1 0,0 0 0,-1 2 0,1 1 0,1-1 0,-1 1 0,1 0 0,-1 1 0,1 0 0,1 1 0,-1 0 0,2-6 0,0 1 0,1-1 0,0 2 0,0 0 0,0 1 0,0 2 0,0 1 0,0-3 0,0 2 0,1 1 0,-1 1 0,1 1 0,0 2 0,0 1-36,1-4 0,0 2 0,1 1 0,-1 2 0,1 2 0,-1 2 0,5-22 0,0 2 0,1 5 0,-1 5 36,4-2 0,0 6 0,1 7 0,5-7 0,3 16-36,18 15 1,-35 87 0,-6 28 35,-4 6 0,-5 13 0,-1 8 0,-1-8 0,-1 6 0,-1 6 0,-1 5 0,0 2 0,0-20 0,0 3 0,-1 3 0,0 2 0,0 2 0,-1 0 0,0 1 0,-1-1 0,-1 5 0,0 1 0,-1 0 0,0 1 0,-1 1 0,-1 0 0,0 1 0,0 0 0,-1-7 0,0 0 0,-2 1 0,1 1 0,-1 0 0,0-1 0,-1 1 0,1 0 0,-1 0 0,0 0 0,1 1 0,-2-1 0,1 0 0,0 0 0,-1 1 0,0 0 0,1 0 0,-1 0 0,2-7 0,0 0 0,-1 1 0,1-1 0,-1 1 0,1 0 0,-1 0 0,1-1 0,0 1 0,-1-1 0,0 10 0,-1-1 0,1 1 0,-1-1 0,1 0 0,-1 1 0,1-1 0,0 0 0,0-1 0,1 0 0,0 0 0,0 0 0,1-1 0,-1 1 0,1-1 0,-1-1 0,1-1 0,0 0 0,-1 3 0,0 0 0,0-1 0,1-1 0,-1 0 0,1-2 0,0-1 0,0-2 0,1 2 0,1-1 0,-1-2 0,1-1 0,0-1 0,0-3 0,0-1 0,-2 17 0,-1-2 0,1-3 0,0-2 0,2-4 245,-1 5 1,2-3 0,0-4 0,1-6-1,0 0 1,0-7 0,1-11 0,-2 13-1,8-122 1,0-16 0,0-20 0,0-7-202,0 15 1,-1-5 0,1-5 0,0-2 0,1-2 0,0 0 0,1-3 0,0-2 0,1-2 0,0-2 0,1-1-111,0 2 0,0-2 1,0-1-1,1-2 1,0-1-1,0 1 1,1-1-1,-1 9 1,1 1-1,0-2 1,0 1-1,0-1 1,1 0-1,1-1 0,0 1 4,1-4 1,1 1-1,0-1 1,0 0-1,1-1 1,1 1-1,-1 0 1,1 0 0,0-1-1,-1 1 1,2 0-1,-1 0 1,1-1-1,0 1 1,0-1-1,0-1 4,-1 10 0,1-2 0,0 1 0,0-1 0,0 0 1,1 0-1,-1 0 0,0 1 0,1 0 0,0-8 0,1 0 1,-1 0-1,1 1 0,-1-1 0,1 2 0,0-1 0,0 1-8,0 3 0,1 0 1,-1 0-1,1 0 1,-1 1-1,1 0 1,0 1-1,-1 1 1,2-7-1,0 0 1,0 1-1,-1 0 1,1 2-1,0 0 0,0 2 53,1-6 1,1 1 0,0 1 0,0 2 0,-1 1-1,0 3 1,1-5 0,-1 3 0,0 2 0,-1 2-1,0 2 13,2-6 0,0 3 0,-1 3 0,-2 5 87,0-7 0,-1 6 0,0 15-87,13-6 0,-39 141 0,-15 56 0,12-50 0,-2 8 0,-2 6 0,0 4 0,-1 1 0,3-13 0,0 2 0,-2 2 0,1 2 0,-1 1 0,-1 2 0,-1 0 0,0 1 0,-1 3 0,-2 1 0,1 1 0,-1 0 0,0 1 0,1 0 0,0-2 0,0 0 0,1-1 0,0 1 0,0-1 0,0 0 0,1 0 0,-1 0 0,0 0 0,0-1 0,0-1 0,0 0 0,0 0 0,1 0 0,-1-1 0,2 1 0,0-1 0,-2 10 0,2-1 0,0 0 0,0-1 0,1 1 0,0 0 0,1 0 0,0 0 0,0 1 0,0-1 0,1 1 0,0-1 0,1-1 0,2 0 0,1-6 0,1 0 0,2 0 0,-1-1 0,2-1 0,0 0 0,1-1 89,-1 9 0,2 0 1,0-2-1,2 0 0,-1-2 1,1-1-1,0 7 0,0-1 1,1-2-1,1-3 1,0-3 64,1 5 1,1-3-1,0-4 1,1-3-155,-2 12 0,1-5 0,1-18 0,3 0 0,11-161 0,-4 19 0,0-13 0,0-7 0,-4 13 0,-1-4 0,0-6 0,-1-1 0,1-3 0,1 2 0,0-4 0,-1-2 0,1-1 0,0-1 0,-1 0 0,-1 8 0,-1 0 0,0-2 0,0 0 0,0 0 0,1-1 0,-1 0-71,1-3 1,1-1 0,0 0 0,-1 0-1,1-1 1,0 0 0,-1 0 0,1-2 0,-2 0-1,1 0 1,0-1 0,0 0 0,0 0-1,0 0 35,1 9 1,-1 1 0,1-1 0,0-1 0,0 1 0,0 0 0,0 0 0,-1-1 0,0 1 0,-1 0-1,0 0 1,0 0 0,0 0 0,0 0 0,0 0 0,0 0 35,0-11 0,0-1 0,-1-1 0,1 2 0,0 0 0,-1 1 0,1 2 0,-1-6 0,1 2 0,0 0 0,-1 2 0,1 2 0,0 2-110,-1-8 1,1 3 0,-1 1 0,1 3-1,1 4 1,1-5 0,1 4 0,0 3-1,1 4 94,3-6 0,0 4 0,0 7 343,2-18 1,2 15 0,18-1-1,-13 65 1,-10 73 0,-7 38-206,-2-7 1,-3 11 0,-4 7 0,-1-19 0,-3 5 0,-2 4 0,0 3 0,-1 2-194,2-14 1,0 3 0,-1 3 0,0 1-1,-1 1 1,0 0 0,0-1 0,-1 5 0,-1 0-1,0 1 1,-1 1 0,1-1 0,-1 1-1,0 0 48,2-10 1,-1 0 0,0 0 0,0 1 0,0-1 0,0 1 0,0 0 0,2-1 0,-1 1 0,1 1 0,1-1 0,-1 0 0,1 0 0,1 1-1,-1 0 1,1 0 22,-1 3 0,1 0 0,0 0 0,0 1 0,0-1 0,1 1 0,0-1 0,1 0 0,0-2 0,0 0 0,1 0 0,0 0 0,1 0 0,0-1 0,0 0 0,1 0 0,-1 10 0,0 0 0,2 0 0,-1-1 0,1 0 0,0-1 0,0-1 0,1-7 0,1 0 0,-1-1 0,1-1 0,0 0 0,1-2 0,0-1 0,0 7 0,0-1 0,1-2 0,1-1 0,-1-2 0,0-3 0,0 21 0,0-5 0,0-2 0,0-5 327,-1 8 1,0-4 0,-1-8-1,0 6 1,-5-19 0,-11-26-1,-1-87 1,12-43 0,5-25-223,1 29 0,0-7 0,1-5 0,0-4 0,0 1 0,0-4 0,1-3 0,0-3 0,0-2-171,-1 17 0,1-2 1,0-2-1,0-1 1,0-1-1,1-1 1,-1 0-1,0 7 1,0 0-1,0-1 1,0-1-1,0 0 1,0-1-1,0 0 0,0-1 4,0-5 1,0-1-1,0-1 1,0 0-1,0 0 1,0-1-1,0 1 1,0 0 0,0 1-1,0 0 1,0 0-1,0 1 1,0-1-1,0 1 1,0-1-1,0 0 0,-1-1 1,1 0-1,0 0 1,0-1-1,0 1 1,0 0-1,0 1 1,1 1 0,-1 3-1,1 1 1,0 0-1,1 1 1,-1 1-1,1-1 1,0 2-1,-1 1-14,1-7 0,0 0 1,0 2-1,0 0 0,1 1 1,1 2-1,1 1 1,1-4-1,2 0 0,0 2 1,1 1-1,1 3 0,1 3 111,2 0 1,1 4 0,0 1 0,1 3-1,1 1 1,2-6 0,2 1 0,-1 3 0,0 4-36,3-9 0,0 4 0,0 6 15,7-16 0,-2 12 1,2 3-16,-10 61 0,-11 74 0,-11 41 0,-1-12 0,-3 9 0,-2 6 0,0-24 0,-1 4 0,-2 4 0,0 1 0,-2 3 35,1-2 1,-2 3-1,-1 2 1,0 2-1,0 0 1,1 0-1,2-11 1,1 0-1,0 1 1,0 0-1,0 1 1,1 0-1,0 1-35,0 4 0,0 1 0,0 0 0,1 1 0,0-1 0,0 1 0,1 0 0,1-1 0,0 0 0,0 0 0,0 0 0,1 0 0,1 0 0,-1 1 0,1 1 0,-1 1 0,1 1 0,1-1 0,-1 0 0,1 0 0,1 0 0,0-2 0,0 0 0,1 0 0,-1 0 0,2 0 0,-1-2 0,1 0 0,0-3 0,1-2 0,0 0 0,0 0 0,1-1 0,-1 0 0,1-1 0,-1 11 0,0-1 0,1 0 0,0-1 0,0-2 0,-1-1 0,1 7 0,0-1 0,0-2 0,0-2 0,0-3 0,1 11 0,-1-3 0,1-2 0,0-4 245,0-15 1,0-2 0,1-3 0,0-4 81,-1 10 1,0-4 0,8-23-1,19-25 1,-18-78 0,-7-39-219,1 18 0,0-10 0,-1-6 0,-1-1 1,0 7-1,-1-3 0,0-2 0,-1-2 1,1-2-192,-1 5 0,0-3 0,0-1 0,-1-2 0,1 0 0,1 0 0,0-4 0,0 0 0,0-1 0,1 0 0,0-2 0,-1 1 11,1 9 1,-1-1 0,1 0 0,-1-1-1,1 0 1,1 0 0,0-1 0,0-5 0,2 0-1,0 0 1,0-2 0,0 1 0,1-2-1,-1-1 13,0 6 0,0-1 0,0-1 0,1-1 0,-1 0 1,1 0-1,1-1 0,0 1 0,0 9 0,1-1 0,1 0 1,0 0-1,0 0 0,0 0 0,1-1 0,0 1 0,0 0 0,0-2 0,0 0 0,0 0 0,0-1 0,1 1 1,0 0-1,0 0 0,1 1 0,1 1 0,1-6 0,1-1 1,0 2-1,1 0 0,0 0 0,1 2 0,1 0 0,-1 2-18,2-5 0,1 1 1,1 1-1,0 1 0,0 1 1,0 2-1,0 3 1,0-1-1,1 1 0,0 2 1,0 2-1,0 2 0,0 2 59,7-22 1,1 3 0,0 4-1,-2 4 17,0-4 0,-1 6 0,1 15 0,24-13 0,-26 78 0,-15 58 0,-13 31 0,-8-12 0,-8 10 0,-4 6 0,0 3 0,2 0 0,-2 4 0,0 4 0,-1 2 0,-1 0 0,2-10 0,0 1 0,-1 1 0,-1 1 0,1 1 0,0 0-21,2-8 1,0-1-1,0 2 1,1 0-1,-1 0 1,1 1-1,0 0 1,0 3-1,1 0 1,-1 0-1,2 1 1,-1 0-1,1 1 1,1 0 20,1 5 0,0 0 0,1 2 0,0-1 0,1 1 0,0-1 0,0 0 0,0-2 0,1 0 0,-1 0 0,1 0 0,1-1 0,0 1 0,1 0 0,0 0 0,2 1 0,0 0 0,1 0 0,0-1 0,1 0 0,0-2 0,0-6 0,1 0 0,0 0 0,1-2 0,0 0 0,0-1 0,2-1 0,0 7 0,2 0 0,0-2 0,0-1 0,1-2 0,-1-2 0,1 3 0,-1-3 0,1-1 0,-1-3 0,1-2 245,0 5 1,-1-3 0,1-3 0,1-3 81,2 4 1,0-4 0,0-13-1,-1 11 1,6-107 0,1-30-188,-3-8 0,-2-11 1,0-8-1,0 1 1,1-7-1,0-4 1,0-3-60,-1 22 1,0-2 0,1-2 0,-1-2 0,1 0 0,-1-1 0,1-3 0,-1-1 0,0-1 0,1-1 0,0 0 0,1 0-153,-1 10 1,1 0 0,1-1 0,0 0-1,-1 0 1,1 0 0,0-1 0,0-1 0,0 0-1,-1 0 1,1 0 0,0-1 0,1 0-1,0-1 0,2-4 1,0 0 0,1-1 0,1-1-1,-1 0 1,1 1 0,1-1 0,-1 0 0,1 0-1,0 0 1,1-1 0,0 1 0,0-1-1,2 1 14,-2 10 1,0 1 0,1-1 0,1 0 0,0 0 0,0 1 0,0-1-1,1 1 1,1-11 0,1-1 0,0 1 0,0 0 0,1 1 0,1 0-1,0 2 57,0 5 0,1 0 0,1 0 0,0 1 0,0 2 0,0 2 0,-1 2 0,4-17 0,0 2 0,0 3 0,0 4 0,0 4 140,3 1 0,1 4 1,0 5-1,-1 4 1,0-1-1,-2 6 1,2 9 186,4 7 1,-1 10 0,5-4-1,-17 64 1,-14 29 0,-6 17-188,4 2 0,-1 8 1,-3 6-1,-3 3 1,-3 6-1,-2 5 1,-1 4-139,1-17 1,-1 4 0,-1 3-1,0 2 1,-1 0 0,0-1-1,0 2 1,-1 1 0,1 1 0,-2 0-1,-1 0 1,-1 1-74,-1-11 1,0 0 0,-2 1 0,-1-1-1,0 2 1,1-1 0,0 1 0,0 3 0,0 0-1,1 1 1,-1 0 0,1 0 0,-1 1-1,-1-1 0,0 3 1,0 0 0,-1 1 0,0 0-1,1-1 1,-1 1 0,0-1 0,1-2 0,0 1-1,0 0 1,0-1 0,0 0 0,0 0-1,0-1-5,1-4 0,0 0 1,0 0-1,0-1 0,0 0 1,1-1-1,0-2 1,0 7-1,0-2 0,1 0 1,0-2-1,1 0 0,1-2 185,-1 9 0,0-1 0,2-1 0,1-3 1,1-2-1,1 3 0,0-1 0,2-4 1,1-4 34,2 7 1,0-5 0,2-6-39,0 7 1,2-23 0,1-43 0,1-56 0,2-34-107,1 6 0,0-8 0,1-6 0,1 1 0,0-5 0,0-3 0,2-4 0,1 6 0,1-3 0,1-3 0,0-1 0,1 1 0,-1-2 0,1-2 0,1 1 0,0-2 0,1 1-82,-1 13 0,1-1 0,0 0 0,0 0 0,1 0 0,0-1 0,0-2 0,-1-1 0,1 0 0,1 0 0,-1 0 0,1 0 0,1 0 0,0 1 0,0-1 0,1 1 0,0 0 0,0 0 0,-1 3 0,1 0 0,-1 0 0,1 0 0,0 1 0,1 1-28,2-12 1,2 0 0,-1 2 0,1 1-1,-1 3 1,1-7 0,0 3 0,0 3-1,-1 1 355,-1 9 1,-1 2 0,0 2 0,-3 3 81,-1-4 1,-1 3 0,2 10 163,12-7 1,-3 33-247,-13 53 1,-6 35 0,-5 28 0,-2 7-137,-4 2 0,-2 6 0,-2 6 0,-1 1 1,1-8-1,-1 1 0,-2 3 0,0 1 1,-2 2-192,0-7 0,-2 2 0,0 1 0,-1 1 0,-1 0 0,2 0 0,-1-1 0,1-1 0,-1 1 0,0 0 0,1 1 0,-1-1 0,1 2 0,-1 0 0,1 0 0,-1 0 0,1 0 0,1 0 0,-1-3 0,1 0 0,0 0 0,0-1 0,1 0 0,0 0-8,1-1 1,1-1-1,0 1 1,1-2 0,-1 0-1,1-2 1,-3 8 0,1-1-1,-1-1 1,2-2-1,1-1 230,0 11 0,2-2 1,1-3-1,-1-4 1,-3 6-1,0-4 1,3-6 54,4-15 1,3-4-1,-1-12 266,-5 14-461,7-168 0,2 19 0,0-16 0,1-7 0,0 23 0,0-5 0,0-3 0,2-2 0,1 0 0,1-7 0,2-2 0,0-1 0,2-2 0,1 0-82,-1 9 0,1 0 0,2-2 0,-1 0 0,1 0 0,0-1 0,0-2 0,0-1 0,1 0 0,0-1 0,-1 1 0,1-1 6,-2 12 0,0 0 1,0 0-1,1 0 0,-1 0 1,0 0-1,-1 0 1,3-10-1,-2 0 0,1 0 1,-1 1-1,1 0 0,0-1-14,1 0 1,1-1-1,-1 0 1,1 0 0,-1 3-1,0 1 1,0-7 0,0 1-1,-1 2 1,0 2-1,0 2 212,-2 8 1,1 2 0,-1 2 0,-1 2 0,-1 3 0,3-24 0,-2 5 0,-2 8 311,3-5 0,-11 19 549,-23 31-981,-12 89 0,-8 45 0,14-31 0,-3 8 0,-1 7 0,-2 4 1,0 2-3,3-9 0,-1 4 0,-1 3 0,0 2 0,-1 1 0,1 0 0,0 0 0,0 2 0,0 1 0,1 1 0,-1 0 0,1 0 0,-1 2 0,1-1-62,2-7 1,0 1-1,0 0 1,0 0-1,1 1 1,0-1-1,0 1 1,1 1 0,0-1-1,1 1 1,0 0-1,1 0 1,0 0-1,1 0 1,0 0-1,0 0-9,-4 11 1,1 1 0,1-1 0,-1 1-1,2-1 1,0 0 0,0-1 0,2-4 0,1 1-1,0-1 1,0 0 0,1-1 0,1-1-1,0 1-19,-1 8 1,0 1-1,1-1 1,1-1 0,0-2-1,1-1 1,-1 7 0,1-2-1,1-1 1,0-2-1,2-2 209,1-10 0,2 0 1,0-3-1,0-1 1,1-4-1,-3 27 1,0-5-1,2-10-119,-1 0 0,2-12 315,-1 9 0,8-122 1,1-31-316,2 2 0,2-9 0,2-6 0,1-4 0,3-7 0,0-5 0,1-4 0,-2 20 0,1-5 0,0-1 0,1-2 0,0-1 0,1 1 0,1-4 0,1-1 0,1-1 0,0 0 0,1-1 0,0 0-71,0 11 1,0 0 0,1-1 0,0 0-1,0 0 1,1 0 0,1-1 0,0-1 0,0 0-1,1 0 1,1-1 0,-1 0 0,1 0-1,0 0 0,0-4 1,0 0 0,1 0 0,0-1-1,-1 0 1,2 1 0,-1 0 0,1 0 0,0 0-1,1 1 1,0-1 0,0 1 0,0 0-1,-1 0 0,1 1 1,-1-1 0,1 1 0,-1 0-1,1 1 1,-1 0 0,1 1 0,0 4 0,0 0-1,0 1 1,0 0 0,0 1 0,0 0-1,0 1 11,1-8 1,0-1 0,-1 2 0,1 1 0,-1 1-1,1 3 1,2-3 0,-1 3 0,1 1 0,0 2 0,-1 2 304,3-8 1,1 0 0,-2 5 0,-1 5 81,-2-2 1,-1 5 0,2 20-1,15 22 1,-37 95 0,-17 46-222,4-30 1,-3 10 0,-2 5 0,0 3-1,1-5 1,0 3 0,-1 3 0,-1 2 0,-2 3-178,2-18 1,-1 3 0,-2 1 0,-1 1-1,1 1 1,-1 1 0,2 0 0,-1 4 0,1 0-1,0 1 1,0 1 0,0 0 0,1 0-1,0 1 9,3-12 1,0 1-1,0 0 1,1 0-1,0 0 1,0 1-1,0-1 1,0 1 0,1 0-1,-1 1 1,1-1-1,0 1 1,1 0-1,-1 0 1,0 0-1,1 1-4,-1 2 0,-1 1 1,1 1-1,0-1 1,0 1-1,1-1 1,0 0-1,0-2 1,0 8-1,0-1 1,0-1-1,1 0 1,0-1-1,0-1 0,0 0 26,1-5 1,-1-1 0,1 0 0,-1-1 0,1-1 0,1-1 0,-1-2 0,1 4-1,0-1 1,1-1 0,0-2 0,0-2 0,1-1-64,1 6 1,-1-2-1,2-1 1,-1-4 0,1-3-1,-3 26 1,0-5 0,2-8 102,1 20 0,1-26 983,-3-50-820,7-87 1,4-44 0,0 22 0,0-10 0,2-7 0,-1-2-75,0 1 0,0-4 1,0-3-1,2-2 0,1-1 1,0 12-1,2-2 0,1-1 1,0-1-1,1-1 1,0 0-161,-1 6 1,1 0 0,0-1 0,0-1-1,1 0 1,0-1 0,0 0 0,1-4 0,1 0-1,0-1 1,0-1 0,0 0 0,1 0-1,-1-1 9,-1 10 1,0-1-1,1-1 1,-1 0-1,0 0 1,0 0-1,1 0 1,-1 0 0,1 1-1,-1 0 1,0 0-1,1-1 1,-1 1-1,1 0 1,-1-1-1,1 0 8,1-2 1,-1-1 0,1-1 0,0 0 0,0 1 0,0-1 0,0 2 0,0 1 0,2-8-1,-1 2 1,1-1 0,0 2 0,0 0 0,0 1 0,1 1 53,-1 6 0,0 0 0,0 1 0,1 0 0,0 2 0,0 1 0,1 3 0,5-20 0,1 3 0,0 2 0,0 2 0,1 4 91,2-4 0,2 3 1,-1 3-1,-1 6-91,2-5 0,0 6 0,-2 10-22,1 2 0,-8 34 0,-31 118 22,-4-11 0,-5 14 0,-4 8 0,2-14 0,-2 7 0,-3 4 0,-1 4 0,-2 3 0,4-10 0,-2 5 0,-1 2 0,-1 2 0,0 1 0,0 1 0,1-2 0,4-11 0,-1 1 0,1 0 0,1 0 0,-1 0 0,0 1 0,1 0 0,0 0 0,-1 2 0,1 0 0,-1 1 0,1 0 0,1 0 0,-1 0 0,1 0 0,1 1 0,1 0 0,0 0 0,0 1 0,1 0 0,1 0 0,0 0 0,0 1 0,0 0 0,1 2 0,0 2 0,0-1 0,1 2 0,0-1 0,0-1 0,1 0 0,0 0 0,1-5 0,0 0 0,0 0 0,0 0 0,1-1 0,1-1 0,-1 0 0,2 0 0,-1 6 0,1 0 0,0-1 0,1 0 0,1-2 0,-1 0 0,2-1 0,-2 6 0,1-1 0,0-1 0,1-1 0,1-1 0,1-2 109,1 8 0,2-1 0,0-2 0,1-2 1,0-4-1,0 4 0,0-3 0,0-4 1,2-4 217,-1 8 1,2-5 0,2-15 655,6 12-981,-3-133 1,1-44-1,1 17 1,0-12 0,2-7-1,-1-3-2,-2 14 0,0-4 0,1-3 0,-1-1 0,1-2 0,0 0 0,-1 8 0,1 0 0,0-1 0,-1-1 0,1 0 0,0-1 0,1-1-66,0-5 0,0-1 1,0 0-1,0-1 1,0-1-1,1 0 1,1-1-1,-2 10 1,1-1-1,1 0 1,-1 0-1,1-1 1,0 0-1,0 0 0,0 0 4,0-3 1,0 1-1,0-1 1,0 0-1,0 0 1,1 0-1,1 0 1,0 1 0,1 1-1,0 0 1,1 1-1,1 0 1,0 0-1,0 0 1,0 0-1,0 0-4,0-1 0,0 0 1,1 0-1,-1 0 1,1 0-1,0 1 1,0 0-1,-1 2 1,2-6-1,0 1 1,1 0-1,-1 1 1,0 1-1,0 1 0,0 2 20,1-7 1,0 1 0,-1 1-1,1 2 1,-1 2 0,0 1-1,0-5 1,1 2 0,-1 2-1,0 3 1,1 4 262,0 0 0,0 4 0,0 4 0,0 3-217,0-6 0,-1 4 0,-2 11 0,4-25 0,-35 132 0,-11 40 0,6-19 0,-1 10 0,-2 6 0,-1 2 0,0 5 0,-2 4 0,-1 3 0,0 4 0,-1 3 0,4-15 0,-1 2 0,-1 3 0,1 2 0,-1 1 0,1 0 0,0 0 0,3-7 0,1 0 0,0 1 0,0 1 0,0 0 0,1 0 0,0 1 0,0 1-58,-1 3 0,1 2 0,0-1 0,0 1 0,1 1 1,0 0-1,1 1 0,0 0 0,2-8 0,0 1 0,1 0 1,0 1-1,0 0 0,1 0 0,0 1 0,0 0 0,0 0 3,0 4 0,-1 1 1,1 1-1,0-1 0,0 1 1,1 0-1,0-1 1,0 0-1,1-2 0,1-5 1,1 0-1,0-1 1,1 0-1,-1-1 0,1 0 1,1 0-1,-1 0 0,1-1-1,-1 9 1,0 0 0,1-1 0,0 0-1,0 0 1,0-1 0,1-1 0,0-1-1,-1 6 1,1 0 0,0-2 0,1 0-1,0-2 1,0 0 0,1-2 55,-1 9 0,1-2 0,1-1 0,0-1 0,0-2 0,0-3 0,-1 4 0,1-1 0,-1-4 0,1-2 0,1-5 245,0-2 1,1-4 0,0-4 0,0-5 245,-3 49 1,3-53-298,3-88 0,0-31 0,0-25 0,0-9-194,0 13 0,-1-7 0,1-5 0,0-2 0,1-1 0,0 9 0,1-2 0,1-1 0,0-1 0,0-1 0,0-1-76,2-10 0,-1-2 1,1-1-1,1-2 0,0 1 1,1-1-1,-1 12 1,1-1-1,-1 0 0,2-1 1,0 0-1,0 0 0,1-1 10,2-2 0,0-1 1,1 1-1,0-2 1,1 1-1,0-1 1,0 0-1,-1 10 1,0-1-1,0 0 1,0 0-1,1 0 1,0 0-1,0-1 0,0 0 30,1-2 1,0 0 0,1-1 0,0 0 0,-1 0 0,2 0 0,-1 0 0,0 1 0,0 2 0,0-1 0,1 1 0,-1 1 0,1-1 0,-1 0 0,1 0 0,0 1 35,0-2 0,0 0 0,0 0 0,0 0 0,1 0 0,-1 1 0,1 1 0,0 1 0,1-6 0,1 1 0,0 1 0,0 1 0,0 0 0,0 2 0,0 0 0,2-6 0,0 0 0,0 2 0,0 1 0,0 2 0,-1 1 0,1-6 0,0 2 0,-1 2 0,1 2 0,-2 3 245,2-6 1,-1 3 0,-1 3 0,-1 5 81,1-5 1,-2 5 0,0 15-142,11-5 0,-38 123 0,-13 44-186,6-24 0,-4 10 0,-2 5 0,-1 4 0,4-17 0,-1 3 0,0 2 0,-2 3 0,-1 1 0,-2 2-66,-1 2 0,-2 3 1,-2 1-1,0 3 1,0 0-1,0 1 1,2 0-1,4-9 1,0 1-1,1 1 1,0 0-1,1 0 1,0 1-1,0 0 0,1 1 4,0 1 1,0 0-1,1 1 1,1 0-1,-1 1 1,2-1-1,-1 0 1,1 0 0,1-2-1,0 1 1,0-1-1,1 0 1,0 1-1,1-1 1,0 0-1,1 0-4,1 0 0,1 0 1,0 0-1,1 1 1,0-1-1,0-1 1,1-1-1,0 0 1,0 5-1,1-1 1,-1-1-1,2-1 1,0 0-1,0 0 0,1-1 59,1-4 1,0 0-1,2 0 1,-1 0-1,1-2 1,0 0-1,1-2 1,-1 5-1,1-1 1,0-1-1,0-1 1,1-2-1,1 0 116,1 6 0,1 0 0,0-2 0,1-3 1,-1-2-1,0 3 0,0-3 0,0-3 1,0-5 217,0-1 1,0-5 0,0-7-149,-5 7 0,10-25 1,36-53-180,-10-35 0,-3-22 0,0-7 0,0-13 0,-1-6 0,-9 20 0,0-5 0,-2-3 0,1-2 0,-1-1 0,2-7 0,-1-3 0,0-1 0,0-2 0,-1-1 57,-2 10 1,-1-1 0,0-1-1,0-1 1,0-1 0,-1 0-1,1-2 1,-1-2 0,0 1 0,1-1-1,-1-1 1,0 0-58,-1 12 0,1 0 0,-1-1 0,0 0 0,1 0 0,-1 0 0,0-1 0,-1-1 0,1-1 0,-1 0 0,0 0 0,0-1 0,0 0 0,0 0 0,1-2 0,0-1 0,0 0 0,1 0 0,-1 0 0,0 1 0,1 2 0,1-11 0,0 2 0,0 1 0,0 0 0,0 1 0,0-1 0,-1 3 0,0 1 0,0-1 0,0 1 0,0 2 0,0 1 0,2-9 0,0 1 0,0 2 0,0 1 0,0 2 109,-2 7 0,0 2 0,0 1 0,-1 1 1,1 4-1,0-6 0,0 4 0,0 2 1,-3 4 217,-1-4 1,-2 4 0,0 7-132,3-16 1,-7 37-1,-15 75 1,-11 52 0,-7 28-110,8-29 0,-2 9 0,-2 5 1,0 4-1,6-20 0,-1 3 1,-1 3-1,1 1 0,-1 3 0,1 0-87,1 0 0,-1 1 0,0 2 0,0 2 0,1 0 0,-1 1 0,2-1 0,-1 2 0,1 1 0,1 1 0,-1-1 0,2 1 0,-1 0 0,1 1-71,0 0 1,0 1 0,0 0 0,1 1-1,1-1 1,0 0 0,1 0 0,1-3 0,1 0-1,1 0 1,0 0 0,0 0 0,1-1-1,0 1-5,1-1 0,-1 0 1,1 0-1,1 0 0,0-1 1,0 0-1,2-2 1,0 9-1,1-2 0,1 0 1,1-1-1,0 0 0,0-1-14,0-4 1,0 0-1,0-1 1,1-1 0,0 0-1,1-3 1,0 8 0,0-2-1,1-1 1,0-2-1,0-3 230,1 10 0,0-2 1,0-2-1,0-5 1,0 9-1,0-5 1,0-7 81,0 6 1,0-12 268,9 12 1,11-101-419,-3-36 1,-2-20-1,2-6 1,0-12 0,-1-6-74,-2 1 0,-1-7 0,0-3 0,0-2 0,-2 11 0,1-1 0,0-2 0,-1-1 0,-1-2-82,-2 10 0,-1-1 0,-1-1 0,0-1 0,0 0 0,1-1 0,0-4 0,2 0 0,0-1 0,-1 0 0,1-1 0,-1-1 11,-2 12 1,0-1 0,0-1 0,-1 0-1,1 0 1,-1-1 0,0 1 0,0-3 0,-1 1-1,1-1 1,-1 0 0,0 0 0,0-1-1,0-1 0,0-4 1,0-1 0,0 0 0,-1-1-1,1 0 1,0 1 0,-1 1 0,1 3 0,-1 1-1,1 0 1,-1 1 0,1 0 0,0 0-1,1 1 25,-1 2 0,1 0 0,1 0 0,-1 1 0,1 0 0,0 2 0,1 0 1,0-6-1,1 1 0,-1 0 0,2 2 0,-1 1 0,1 2 46,1-9 0,0 2 0,0 1 0,1 3 0,0 2 0,1-5 0,0 2 0,0 4 0,0 2 327,3-13 1,1 3 0,-1 7-83,1-14 1,0 17 0,2 27 0,-31 114-125,-9 24 0,-6 22 1,6-20-1,-2 11 1,-1 6-1,-2 4-121,6-28 0,-1 3 0,-1 2 0,0 3 0,0 0 0,0 2 0,1-2 0,0 5 0,0 1 0,0 1 0,1 0 0,0 1 0,1 0 0,0 1-62,2-8 1,1 0-1,0 1 1,0 1-1,1 0 1,0 0-1,1 0 1,0 0 0,0 1-1,1-1 1,0 1-1,1 0 1,0 0-1,1 0 1,0 0-1,0 1-4,2 2 0,0 0 1,0 1-1,2 0 1,-1-1-1,1 1 1,0-1-1,0-1 1,-1 10-1,0-1 1,0 1-1,1-2 1,0 0-1,1-1 0,0-1-10,1-6 0,1-1 1,0-1-1,0 0 0,1-1 1,0-1-1,0 0 1,0 8-1,0 0 0,1 0 1,0-2-1,0-1 0,1-3-34,0 7 1,0-3 0,1-1 0,0-2-1,0-3 1,0 5 0,1-2 0,-1-3-1,1-6-52,0 3 1,0-5 0,0-7 652,0 23 1,0-42-165,0-100 1,0-38 0,0-24-224,0 25 0,0-8 1,0-5-1,0-3 1,0 9-1,1-4 0,0-1 1,0-3-1,0-1-180,1 8 0,0-3 1,0 0-1,0-2 0,1-1 1,-1 0-1,1 9 1,0 0-1,0-1 0,0-1 1,1 0-1,0-1 0,0 1 10,2-5 0,0 0 1,1-1-1,-1 0 1,1-1-1,0 0 1,0 0-1,-1 10 1,-1-1-1,1 1 1,-1-1-1,1-1 1,0 0-1,0 0 0,0 0 46,1-5 0,0 0 0,0 0 0,1-1 1,-1 0-1,1 0 0,-1 0 0,1 0 0,-1 2 1,-1 0-1,1 0 0,-1 0 0,1 0 1,0 0-1,0 0 0,0 1 20,1 2 0,-1-1 0,1 0 0,1 0 0,-1 1 0,0 1 0,1 1 0,-1 1 0,1-4 0,1 1 0,-1 1 0,0 1 0,1 2 0,-1 0 0,1 2 0,0-3 0,-1 1 0,1 1 0,0 2 0,0 3 0,0 4 0,1-11 0,1 3 0,0 6 0,-2 7 491,4-21 1,-2 16-436,1 12 0,-4 124-56,-6 14 0,-6 17 0,-3-21 0,-2 6 0,-3 6 0,1 3 0,1 5 0,-1 5 0,0 3 0,-1 2 0,-1-1 0,1-13 0,-1 0 0,-1 0 0,0 1 0,1 1 0,-1 1-82,0 5 0,-1 1 0,0 2 0,1-1 0,0 0 0,2 0 0,0 0 0,1-2 0,0 1 0,1 1 0,1-1 0,1 2 11,2-12 1,0 2 0,1-1 0,1 1-1,0 1 1,0-1 0,0 1 0,0 1 0,1 1-1,0-1 1,0 1 0,0 1 0,1-1-1,0 0 21,0 2 1,1 1 0,-1-1 0,1 1 0,1 0 0,-1-1 0,1 1 0,0-2 0,0 1 0,1 0 0,0-1 0,0 0 0,0 0 0,1-1 49,0 12 0,1-1 0,0 0 0,0-1 0,1-1 0,1-1 0,0-7 0,1 0 0,0-1 0,0 0 0,1-2 0,1-1 0,1 11 0,2-1 0,0-2 0,0-1 0,1-3 0,1 9 0,1-3 0,0-3 0,-1-4 327,0 7 1,0-4 0,-2-5-83,0-4 1,0-3 0,-10-43 0,-15-57-77,-7-38 1,0-21 0,5 5-1,1-9 1,0-4-170,0 5 0,1-5 0,-1-2 0,3 1 0,1 1 0,1 0 0,1-1 0,2-1 109,1-4 0,2-1 0,0-1 0,1-2 1,0 16-1,2-2 0,-1 0 0,0-1 1,0-1-21,0-3 0,0-1 1,-1-1-1,1-1 0,0-1 1,0 9-1,1-1 0,0-1 1,0 0-1,1-1 1,-1-1-172,1-3 0,-1-1 0,1-1 0,1 0 0,-1 0 0,0 0 0,1 1 0,0 1 0,0-1 0,0 0 0,1 0 0,0 1-8,0 0 1,1 0-1,1 0 1,0 1 0,-1 0-1,1 1 1,-1-11 0,0 1-1,0 1 1,1 2-1,-1 1 7,2 8 1,-1 1 0,1 2 0,-1 1 0,0 0 0,-1-15 0,-1 2 0,0 1 0,0 1 222,-1 6 0,0 1 1,-1 2-1,0 1 1,0-14-1,0 2 1,-1 2 186,1 5 1,-2 2 0,1 5-257,2-12 0,-4 18 0,-6 36 0,-10 118-71,4 7 0,-2 17 0,3-26 0,0 6 0,-1 5 0,-1 4 0,1 0 0,-1 4 0,0 4 0,1 1 0,0 0 0,4-14 0,-1 1 0,1 1 0,1 0 0,-1 1 0,2 0-82,-1 5 0,1 0 0,0 2 0,0-1 0,1 0 0,1 0 0,0-2 0,1 0 0,1 0 0,0 0 0,-1 0 0,1 0 0,-2 3 0,1 0 0,-1 0 0,0 1 0,1-1 0,0-1 0,1-4 0,0-1 0,0 0 0,0 0 0,1-1 0,0-1 3,1-4 0,-1 0 0,1 0 1,0-2-1,0 0 0,0-1 1,0 9-1,0 0 0,0-2 0,1-2 1,-1-1 191,2 10 1,0-1 0,0-3-1,0-2 1,0-10 0,0-1 0,0-2-1,0-2-113,0 11 0,0-3 0,0-4 491,0 36 1,0-38-165,0-73 1,0-49 0,0-40-216,0 16 0,0-9 1,0-6-1,0 1 0,0-7 1,0-2-1,0-1 1,0-2-212,0 13 1,0-1 0,0-1-1,0-1 1,0 1 0,1-2-1,-1 0 1,0 0 0,1 0-1,0-1 64,-1-5 0,1 0 0,-1 0 0,2-2 0,1 0 0,1 10 0,1 0 0,1-1 0,0-1 0,1 0 0,0-1 27,1-5 0,0-1 0,0 0 0,1-2 0,0 1 0,1-1 0,1-3 1,1 0-1,0-1 0,0 0 0,1 0 0,-1 0 8,-1 13 0,0-1 0,0 0 0,1 1 0,-1 0 0,0 0 0,0 3 0,1-7 0,0 1 0,-1 1 0,0 2 0,1 0 0,0 2 0,2-8 0,1 0 0,0 2 0,-1 3 0,0 4 0,0 0 0,-2 4 0,1 4 0,0 7 491,7-21 1,-1 15-368,3 2 0,-13 81-124,-9 43 0,-1-6 0,0 8 0,-1 31 0,-3 13 0,-3-29 0,-3 5 0,-2 4 0,0 4-90,-1 3 1,0 5-1,-1 3 1,0 2 0,1-1-1,1-12 1,0 0 0,0 1-1,0 1 1,1 1-1,-1 0 8,1 5 0,-1 0 0,1 1 0,0 1 0,1 1 0,0 0 0,0 2 0,0 2 0,2-1 0,-1 2 0,2 0 0,0 1 11,2-9 1,1 1 0,0 1 0,1 0-1,0 0 1,0 0 0,-1-1 0,1-1 0,-1 0-1,0 0 1,0 0 0,0-1 0,1 1-1,0-1 4,0-2 1,1 1 0,0-1 0,1 0 0,-1 0 0,1-1-1,-1-1 1,0 9 0,0 0 0,0-1 0,1 0 0,-1-2-1,2-1 67,0 12 0,1 0 0,0-2 0,1-2 0,-1-3 0,0 7 0,0-2 0,0-4 0,0-2 245,0-13 1,0-3 0,0-2 0,0-4 81,0 5 1,0-5 0,0-10-79,0 27 0,-4-141 0,-1-41-249,1 11 0,0-8 0,-1-6 0,1 3 0,-1-4 0,0-4 0,-1 0 0,2 15 0,-1 0 0,0-2 0,-1 0 0,0-2 0,1 9 0,-2-1 0,1-1 0,-1-1 0,0-1 0,0-1-76,-1-9 0,-1-1 1,0-2-1,0-1 0,0-1 1,1 0-1,1 10 1,0-1-1,0-1 0,1 0 1,-1-1-1,1-1 0,0-1 72,1 7 0,-1-1 1,1-1-1,0-1 1,0 1-1,0-1 0,1 1 1,0 1-1,0-10 1,0 1-1,1 1 0,0-1 1,0 1-1,0 1 1,1-1 3,0 3 0,1-1 0,0 1 0,0 0 0,1 0 0,-1 2 0,1 2 0,-1-6 0,1 2 0,0 1 0,0 1 0,0 0 0,1 1 89,-1 6 0,0-1 1,1 1-1,0 2 0,1 0 1,0 2-1,2-5 0,0 2 1,2 1-1,0 1 1,0 1-11,3-11 1,0 0 0,1 3 0,1 3-1,5-11 1,1 5 0,1 5-225,-3 17 1,1 4 0,-2 6 144,0-11 0,1 15 0,2 28 29,-17 61 0,0 62-29,0-18 0,0 10 0,-1 0 0,-1 8 0,-2 6 0,1-25 0,-1 3 0,0 3 0,0 2 0,0 0 0,0 7 0,0 1 0,1 1 0,-1 2 0,-1 0 49,0-10 1,0 1 0,-1 1 0,0 1 0,0 0 0,2 1 0,-1 4 0,1 0-1,1 1 1,0 1 0,0 1 0,1 1-50,1-8 0,0 2 0,1 1 0,1 0 0,-1 0 0,1 0 0,-1 0 0,0-1 0,0 1 0,1-1 0,-1 0 0,0 0 0,1 0 0,-1 0 0,1 1 0,-1 0 0,0 0 0,1 0 0,0 0 0,0-1 0,2-2 0,0 10 0,1-2 0,0-1 0,1 0 0,1-2 0,0-1 0,0-6 0,1-1 0,1-1 0,0-1 0,0-2 0,1-3 0,3 24 0,0-4 0,1-2 0,0-4 140,-2-11 0,0-1 1,1-4-1,0-3 1,2 5-1,1-3 1,-1-7 210,0 7 1,-2-8-54,-3-4 0,0-28 0,-1-60-298,-8-74 0,-3 33 0,-1-9 0,-2-7 0,1-2 0,-2-6 0,0-4 0,0-1 0,1 12 0,1-2 0,-1 0 0,0-3 0,-1-1-82,0 7 0,-1-3 0,0 0 0,0-2 0,0 0 0,1-2 0,0-9 0,1 0 0,0-2 0,1-2 0,0 0 0,-1-1 16,1 8 0,0-1 1,0 0-1,0-2 1,0 0-1,1 0 1,0-1-1,2 10 1,-1-1-1,1 0 1,1 0-1,-1 0 1,0-1-1,1 0 0,-1 0 0,0-2 0,0 0 1,1-1-1,-1 0 1,0 0-1,0 0 1,1 2-1,0 0 1,0-8-1,1 0 1,0 1-1,0 0 1,0 1-1,0 1 0,1 1-10,0 5 0,0 1 1,0 0-1,1 1 0,0 1 1,0 1-1,2 1 1,1-4-1,1 0 0,0 2 1,2 1-1,0 2 0,1 3 1,1-3 1,1 2 0,1 2 0,1 2-1,-1 3 1,7-28 0,1 4 0,-2 10 332,-1-2 0,-1 12-258,-3 22 0,2 14 0,5 23 0,-11 67 0,-8 34 0,-4-1 0,-5 11 0,-2 6 0,1-18 0,-1 4 0,-1 4 0,0 1 0,-1 0 0,0 6 0,0 1 0,0 2 0,-1 0 0,-1 1 36,2-11 0,-2 0 0,1 1 0,-1 1 0,1 0 0,1 0 0,1 4 0,0 0 0,1 1 0,0 0 0,1 0 0,1 0-36,0 1 0,1-1 0,0 1 0,1 0 0,0 0 0,1 0 0,0 0 0,1 1 0,0 0 0,1 0 0,0 0 0,0-1 0,1 1 0,1 1 0,0-1 0,0 0 0,0-1 0,1 0 0,-1-2 0,0-1 0,1 0 0,0 0 0,0-1 0,-1-2 0,1 11 0,0-1 0,-1-1 0,2-1 0,-1-1 0,2-5 0,-1 0 0,2-1 0,-1-2 0,1-2 140,1 10 0,0-4 1,2-1-1,0-4 1,3 14-1,2-3 1,2-5 55,-1-13 1,1-3-1,1-5 1,6 13 0,1-9 786,5 15-727,0-38-256,-15-88 0,-5-17 0,-3-14 0,-2-6 0,-1-10 0,-1-3 0,2 7 0,0-3 0,-1-2 0,-2-2 0,-3-10 0,-1-3 0,-3-2 0,1-1 5,0 13 0,-1-1 0,0-1 0,-1-1 0,0-2 0,0 9 1,0-1-1,-1-1 0,-1-1 0,0-1 0,-1 0-5,-1-7 0,-1-1 0,-1-1 0,0 0 0,1-1 0,0-1 0,3 12 0,0-1 0,1 0 0,-1-1 0,1 0 0,0 0 0,-1-1 0,0-4 0,-1 0 0,0-1 0,0-1 0,1 2 0,1 0 0,0 1 0,2-8 0,0 1 0,1 1 0,1 1 0,0 1 0,2 0 0,0 4 0,1 0 0,1 2 0,0 0 0,0 2 0,1 3 0,0-1 0,0 1 0,1 2 0,0 3 0,1 3 0,-1-1 0,1 2 0,0 4 0,1 2 0,-1-8 0,1 3 0,2 7 491,3-7 1,1 8-35,6-28-457,15 39 0,-17 84 0,-4 36 0,-5 20 0,-1-6 0,-2 9 0,1 5 0,0-3 0,0 5 0,0 4 0,0 2-90,0-6 1,0 3-1,0 2 1,0 0 0,0 0-1,0-14 1,0-1 0,0 1-1,0 0 1,0 0-1,0 1 8,0 2 0,0 1 0,0 1 0,0-1 0,0 1 0,0-1 0,0-2 0,0 1 0,-1-1 0,1 1 0,-1-1 0,1 0-8,-1-1 1,0 1-1,0-1 1,-1 0 0,1 0-1,0-1 1,0 12 0,1 0-1,-1-1 1,0-1-1,0-1 20,-1-5 0,-1 0 1,0-2-1,1-1 1,-1-1-1,0 14 0,1-3 1,-1-1-1,0-2 210,0-8 0,-1-1 1,1-2-1,0-2 1,-1 16-1,1-3 1,1-5 186,2-16 1,0-4 0,0-2 76,0 25 0,0-17-404,0-36 0,0-104 0,0-20 0,0-16 0,0 19 0,0-5 0,0-3 0,0 10 0,0-2 0,0-3 0,0 0 0,0-9 0,0-1 0,0-2 0,0-1-99,0 13 1,0-1 0,0 0-1,0-2 1,0-1 0,0-7-1,1-1 1,-1 0 0,1-2-1,-1-1 17,1 12 0,0-1 0,0-1 0,0-1 0,0 1 0,1 1 0,0 3 0,-1 0 0,1 0 0,0 1 0,1-1 0,0 0-8,0 0 1,1-2-1,0 1 1,0 1 0,1 0-1,1 2 1,1-8 0,2 1-1,-1 1 1,2 2-1,0 2 26,2-12 1,1 1-1,0 4 1,1 3-1,3-9 1,0 5 0,-1 6 554,1-9 1,-1 8-1,-2 21 1,0 8-1,6-17 1,-10 81-383,-3 83 1,-10-19 0,-5 11-1,-1 7-109,1 2 0,-1 7 0,-2 3 0,0 1 0,1-13 0,0 0 0,-1 2 0,0 1 0,-1 1-99,-2 7 1,0 1 0,-1 1-1,0 1 1,1 0 0,0 0-1,1 0 1,-1 0 0,2 1-1,0 0 17,2-15 0,1 1 0,0 0 0,0 0 0,1 0 0,0 0 0,1 1 0,0-1 0,0 1 0,1-1 0,0 0 0,0 0 41,0 14 0,0 0 1,1-1-1,0 0 0,1-2 1,1-5-1,0 0 0,0-1 1,1-2-1,0-2-82,0 11 0,0-3 0,1-2 0,-1-2 0,2-10 0,-1-1 0,1-2 0,-1-2 60,1 13 0,0-2 1,0-5-1,0 18 1,0-9 553,0-24 1,0-7-1,0 17 1,0-57-165,0-51 1,0-21 0,0-12-295,0-28 1,0-10-1,0 17 1,0-6 0,0-2-34,0 14 0,0-3 0,0-1 0,0-2 0,0-9 0,0-2 0,0-2 0,0 0 46,0 15 0,0 0 0,0-1 0,0 0 0,0-2 0,0-3 0,0-1 0,0-1 0,0 0 0,0 0-46,0-2 0,0 0 0,0-1 0,0 1 0,0 1 0,0 4 0,0 1 0,0 0 0,0 1 0,0 1 0,0 3 0,0 0 0,0 0 0,0 1 0,0 1 0,0-15 0,0 1 0,0 1 0,0 0-3,0 5 1,0 0 0,0 1 0,0 2-1,0 7 1,0 3 0,0 0 0,0 2 2,0-18 0,-1 2 0,2 4 0,3-17 0,1 8 98,1 23 1,1 7-99,10-29 0,1 74 0,-5 40 0,-4 78 0,-9-9 0,0 11 0,0-19 0,0 3 0,0 4 0,0-9 0,0 2 0,0 2 0,0 1 0,0 1 0,0 0 0,0 2 0,0 0 84,0 3 1,0 1-1,0 1 1,0 1-1,0 3 1,0 1-1,0 1 1,0 0-85,0-16 0,0 0 0,0 1 0,0 0 0,0-1 0,-1-1 0,1 1 0,0-1 0,-1-1 0,0 1 0,0 18 0,-1 1 0,1-2 0,-1-3 0,1-11 0,0-1 0,0-3 0,0 0 163,-3 16 1,-1-1 0,0-5 0,2-17 0,0-2 0,-1-4-76,-2 12 1,-1-8-89,-11 23 0,7-75 0,0-58 0,6-13 0,2-11 0,2-22 0,2-7 0,-1 18 0,0-4 0,0-3 0,0-13 0,0-5 0,0-2 0,0 18 0,0-3 0,0-1 0,0-1-70,0-7 0,0-3 1,-1-1-1,2-1 1,-1 14-1,0-1 0,1-1 1,-1-1-1,1-1 70,0-6 0,0-2 0,0-1 0,1 1 0,-1-1 0,1 2 0,0 1 0,0-1 0,0 1 0,1-1 0,1 0 0,-1-1 0,1 1 0,1 0 0,-1 2 0,0 7 0,0 1 0,-1 0 0,1 2 0,0 1 0,1-10 0,0 1 0,0 2 0,0 3 0,1-13 0,1 3 0,0 6 223,-1 18 0,0 4 1,1 5-224,3-13 0,0 8 0,9-26 0,-8 65 0,-2 51 0,-9 52 0,0 15 0,0 17 0,0-34 0,1 4 0,-1 4 0,-1 1 0,-1 11 0,0 3 0,-1 2 0,-1 4-90,1-9 1,-1 3-1,0 1 1,-1 2 0,2 1-1,-1-12 1,2 2 0,-1 0-1,0 1 1,0 1-1,0 0 8,0 4 0,-1 1 0,1 1 0,-1 1 0,1-1 0,1 0 0,-1 0 0,1 1 0,0-1 0,0 1 0,1-1 0,0 1 0,0 0 0,1 0 0,0 0 0,0 1 0,0-2 0,1 0 0,-1-5 0,0 0 0,0-1 0,0 0 0,0 0 0,0-1-8,-1 0 1,1 0-1,-1-1 1,1 0 0,1 0-1,0-1 1,1 14 0,1-1-1,1 0 1,0-1-1,0-2 134,0-5 1,1-2 0,0 0-1,1-1 1,0-1 0,1-2-1,1-1 1,1-1 0,-1-1-1,2-2-44,0 10 0,2-3 0,-1-1 0,1-3 0,3 16 0,1-3 0,-1-5 0,-2-16 0,0-3 0,0-4 0,3 15 0,-1-11 0,4-2 0,-10-105 0,-8-39 0,-4-22 0,2 28 0,0-7 0,-1-3 0,-1-2 0,-3-11 0,-2-4 0,-1-2 0,0-3 27,0 9 0,0-2 1,0-2-1,0-1 1,-1 1-1,-1-3 1,0 0-1,-1 0 1,1-1-1,1 0-27,3 13 0,0-1 0,0 0 0,1 0 0,0-1 0,0 0 0,0-2 0,0 0 0,0 0 0,1-1 0,0 1 0,1-1 0,0-2 0,2 1 0,-1-1 0,2 0 0,-1 0 0,1 1 0,-1 3 0,0-1 0,1 1 0,0 0 0,0 0 0,1 2 0,0-13 0,1-1 0,0 2 0,1 3 0,1 2 0,-1-6 0,1 2 0,1 5 0,2 3 0,3-8 0,2 6 0,1 7 327,1-14 1,7 37 0,19 78-132,-21 35 1,-10 22-1,-1-4 1,-3 9 0,-2 6-126,1-1 0,-1 6 0,-1 4 0,0 1 0,-1-10 0,0 2 0,-1 2 0,0 1 0,-1 2-153,-1-7 0,1 2 0,-1 1 0,-1 1 0,0 0 0,0 1 0,0 4 0,-1 1 0,0 0 0,0 1 0,-2 0 0,0 0 6,0-10 0,-1 1 1,0 0-1,-1 1 0,0-1 1,0 0-1,1-1 1,-1 13-1,0-1 0,0-1 1,1 1-1,-1 0 0,0 0-6,0 2 0,0 1 0,0 0 0,1-1 0,-1 0 0,1-2 0,1-5 0,0-2 0,1 0 0,-1-1 0,1-1 0,0-1-28,-1 11 1,0-1 0,0-1 0,1-2-1,0-2 1,0 10 0,1-1 0,0-4-1,2-3-14,1 9 1,3-4 0,0-7-1,-1-20 1,0-4 0,0-5 123,1 4 0,-2-10 983,-8-3-656,7-73 1,-3-34 0,1-16-165,3 4 1,2-5 0,-1-4 0,0-18 0,0-4 0,0-4-123,0 11 0,0-4 0,0-2 1,0 0-1,0 14 0,1-1 0,-1-1 1,0 0-1,1 0-140,0-2 1,0-2 0,0 1-1,0-1 1,2 1 0,0 0-1,0-1 1,2 1 0,0 0-1,1 0-11,0 0 1,2 1 0,1 0 0,-1 0-1,0 1 1,0-17 0,0 1 0,0 2-1,0 1 11,2 8 0,0 1 0,0 2 0,0 3 0,-2-13 1,0 5-1,0 5 590,1-10 1,1 16-1,1 17 1,-11 119-296,0 27 1,0 17-1,0-15 1,-1 4 0,0 5-75,0-9 1,0 3 0,-1 2 0,-1 0 0,-1 2 0,-2 1 0,-1 1 0,0-1-246,0 3 0,-1 1 0,-1 0 0,1-1 0,-1-1 0,0 0 0,0 0 0,1-1 45,1-2 0,0 1 1,1-2-1,0-1 0,1-10 1,0-1-1,0-1 1,0-2 77,-2 18 0,1-1 0,0-5 0,1-15 0,1-3 0,2-4 0,1 16 0,2-14 0,-1-27 0,0-119 0,0-8 0,0-15 0,0 29 0,0-5 0,0-5 0,0-1 0,-1 3 0,1-2 0,-1-3 0,1-1 0,2 1 0,0-2 0,1 0 0,2 0 0,-1-1 0,1-1-14,1-4 1,-1-1 0,2-1 0,0 0 0,1 2-1,1 3 1,0 0 0,1 0 0,1 2 0,0-1 13,0 3 0,1 0 0,-1 1 0,2 1 0,-1 1 0,3-12 0,0 2 0,0 2 0,-1 2 0,-4 10 0,0 2 0,-1 3 0,1 3 0,2-4 0,0 4 0,-1 4 0,-2-20 0,1 24 0,1 49 0,-7 58 0,-6 34 0,0 2 0,-1 11 0,-3 6 0,1-22 0,-1 4 0,-2 4 0,1 1 0,-1 2 0,0-1 0,-1 3 0,0 1 0,0 2 0,0 1 0,0-1 0,1 5 0,-1 1 0,1 0 0,-1 1 0,2 1 0,0 0-71,2-11 1,1 0 0,0 1 0,1 0-1,-1 0 1,1 0 0,0 0 0,0-2 0,0 1-1,0-1 1,1 1 0,-1 0 0,1-1-1,1 2-5,0 1 0,0 1 1,1 0-1,1 1 0,-1-2 1,1 0-1,-1-1 1,0 9-1,0-1 0,0-1 1,1-1-1,-1-1 0,1-1 51,-1-7 0,1-1 0,-1-1 1,1 0-1,0-2 0,3 0 1,1 11-1,1-2 0,1 0 1,2-2-1,1-2-116,2 10 1,2-2-1,1-3 1,2-4-1,5 14 1,2-5-1,2-6 116,-1-16 0,1-5 0,2-6 0,4 5 1,3-12 515,24-4 1,8-53-165,-1-66 1,-29-11 0,-5-18-259,-11 27 1,-1-6-1,-1-4 1,0-2-1,1-12 1,1-3-1,-2-3 1,1-3-160,-1 9 1,-1-2-1,0-3 1,0 0 0,1 0-1,-3 16 1,0-1 0,0 0-1,0 0 1,0 0-1,0-1 8,-1-2 0,1-1 0,-1-1 0,0 1 0,0 0 0,0 0 0,0 3 0,0 1 0,0 1 0,0-1 0,-1 0 0,1 0-8,1-2 1,-1 0-1,0-1 1,0 1 0,0 0-1,1 2 1,2-12 0,0 2-1,0 0 1,0 1-1,1 0 199,0 2 0,1 0 0,0 1 0,0 1 1,-1 3-1,3-8 0,0 2 0,0 3 1,-1 3 217,6-15 1,-1 5 0,0 6-2,3-14 0,3 23 0,14 44-326,-27 78 0,-6 32 0,-5-5 0,-2 12 0,-3 8 0,0 6 0,-1-7 0,0 6 0,-1 5 0,-1 3 0,1 1 0,-1-1 0,1-10 0,-1 1 0,1 1 0,-1 1 0,0 0 0,0 1 0,1 1-62,-1-8 1,0 2-1,0 0 1,0 1-1,0 0 1,0 0-1,0 0 1,0-1 0,-1-2-1,1 0 1,0-1-1,-1 1 1,1-1-1,-1 0 1,0 0-1,0-1-9,0 10 1,-1 0 0,1 0 0,-1 0-1,0-2 1,0 0 0,-1-1 0,1-5 0,-1-2-1,0 0 1,0-1 0,0 0 0,-1-1-1,0 0-11,-1 12 0,-2-1 0,1-1 0,-1 0 0,0-1 0,0-2 0,1-5 0,0-2 0,0 0 0,0-1 0,1-1 0,-1-1 43,1 8 1,-1-1 0,1-1 0,0-1 0,0-2 0,0 14 0,0-2-1,1-2 1,1-2 38,2-11 0,1-1 0,0-3 0,1-3 0,-1 5 0,0-5 0,0-4 327,-2 11 1,4-10 0,15 10-65,9-63 0,11-64-263,-13-5 0,-2-13 0,-2-10 0,0-10 0,-1-8 0,-5 18 0,1-6 0,-1-3 0,1-2 0,-1-1 0,1-11 0,0-2 0,0-1 0,-1-3 0,1 0-76,-3 9 0,0-2 1,0-1-1,0 0 0,0-1 1,0-1-1,-2 11 1,1-1-1,0 0 0,0-1 1,-1 0-1,1-1 0,-1 0 5,0-2 1,-1-1 0,1-1 0,-1 0-1,0 1 1,0-1 0,0 0 0,0 1 0,-1 1-1,1-1 1,-1 0 0,1 0 0,-1 0-1,0-1 0,0-3 1,-1-2 0,1 1 0,-1-1-1,0 0 1,1 1 0,-1 1 0,0 5 0,0 1-1,0 0 1,0 0 0,-1 1 0,1 1-1,0-1 57,1-10 1,-1-1 0,1 1 0,0 1-1,-1 2 1,1 0 0,-2 9 0,1 1 0,-1 0-1,1 2 1,-2 1 0,1 2 122,-1-6 0,-1 1 0,0 2 0,-1 2 1,0 3-1,0-5 0,0 2 0,0 4 1,-1 2 217,1-10 1,-1 4 0,0 8-1,3-3 1,-8 17 0,-21 25-132,-9 126 1,19-26-1,1 13 1,0 10 0,1 4-147,3-8 1,1 5-1,0 5 1,2 4-1,-1 0 1,-1 1-1,1-7 1,-1 3 0,1 1-1,-1 0 1,1 3-1,0 0 1,1 1-113,1-4 1,0 1-1,1 1 1,0 2-1,0 0 1,0 0-1,1 0 1,0-1 0,-1 1-1,2 0 1,-1 0-1,0 0 1,1 1-1,0-1 1,0-1-1,0 0 0,0-1 1,0-2-1,0 1 1,0-1-1,1 1 1,-1-1-1,1 0 1,0-1 0,0 0-1,0-1 1,0 0-1,1-1 1,-1 1-1,1 0 1,0 0-1,-1 0-4,1 0 0,0 2 1,0-1-1,0 0 1,0 1-1,0-2 1,0 0-1,0-1 1,1 8-1,-1 0 1,0-1-1,0-1 1,1-1-1,-1 0 0,1-2-10,-1-7 0,0 0 1,1-1-1,-1-1 0,1-1 1,1-1-1,0-2 1,1 7-1,1-1 0,0-1 1,1-1-1,1-3 0,1-1 47,0 2 0,2-1 0,0-3 1,1-2-1,0-3 0,2 3 1,1-2-1,1-3 0,-1-4 29,4 9 0,1-4 0,0-6 0,5 8 0,2-11 0,14 0 0,-9-27 0,14-113 0,-23 8 0,-3-12 0,-3-2 0,-1-8 0,-2-7 0,-2 2 0,-2-6 0,0-4 0,-1-1 0,0 13 0,-1-1 0,0-2 0,0-1 0,0-1 74,-2 11 1,1-2 0,0 0-1,-1 0 1,0-1 0,0-1 0,-1-2-1,1-1 1,-1 0 0,0 0 0,0-1-1,0 0-74,1-2 0,-1 0 0,0-1 0,0 0 0,1 0 0,-1-1 0,0 12 0,0-1 0,0-1 0,0 1 0,-1-1 0,1 0 0,0 0 0,-1-1 0,0-1 0,0 0 0,0 1 0,-1-1 0,1 0 0,0 0 0,-1 0 0,0 0 0,1 0 0,-1 0 0,0 0 0,0 1 0,0 1 0,1-11 0,-1 0 0,0 2 0,0 0 0,0 1 0,0 3 0,-1-8 0,1 2 0,-1 2 0,-1 2 0,1 3 0,-1-8 0,0 2 0,-1 4 0,-1 3 0,0-11 0,-1 6 0,-4 5 245,-7-10 1,-3 11 0,8 23 0,-6 14 245,-23 20 1,-4 93-352,15 16 0,3 22 1,11-31-1,-1 8 1,1 7-1,1 3 1,0 4-207,1-5 0,2 6 1,-1 3-1,1 2 1,0 2-1,1 0 1,-1 0-1,1-9 1,-1 0-1,1 1 1,0 1-1,1 0 1,-1 1-1,1 0 0,0 1 8,1-5 0,1 0 0,0 1 0,0 1 0,0 0 1,1 0-1,-1 0 0,1 0 0,0-1 0,-1 9 0,1-1 1,-1 0-1,1 1 0,0-1 0,0-1 0,0 1 0,0 0 35,1-1 0,-1 0 0,1 0 1,-1 0-1,1 0 0,1-1 1,-1 0-1,1-1 0,0-2 1,1 0-1,0-1 0,0 0 0,0-1 1,1 1-1,-1-2 0,1 1 23,-2 7 0,1 1 0,0-1 0,0 0 0,0-2 0,1 0 0,-1-2 0,1 9 0,0-2 0,0-1 0,1-1 0,-1-1 0,1-2-110,0 8 1,0-2 0,0-1 0,0-3-1,0-2 1,0 7 0,0-4 0,0-2-1,0-4-57,0 11 1,0-5-1,0-5 494,-2-20 1,1-4 0,4-9-1,8 3 1,4-28 0,22-98-246,-13 10 0,0-12 0,0-6 0,-3-4 0,-2-7 0,0-5 0,0-3-82,0 1 0,0-5 0,-1-2 0,0-3 0,0 1 0,-3 10 0,1 0 0,-1-1 0,-1-1 0,1-1 0,-1-1-71,-1 7 1,-1-1 0,1-1 0,-1 0-1,-1 0 1,1-1 0,0 0 0,0-1 0,0 0-1,0 0 1,-1 0 0,1-1 0,0 0-1,0-1 0,1-4 1,0-1 0,1 0 0,-1-1-1,0 1 1,0-1 0,-1 1 0,0 1 0,-2 0-1,1 0 1,-1 0 0,0 1 0,-1-1-1,1 0 0,0 0 1,0-1 0,-1 0 0,1 0-1,-1 1 1,0 0 0,0 2 0,-2 4 0,1 1-1,0 0 1,-1 1 0,0 1 0,-1 1-1,1 0 23,-1-7 0,0-1 0,-1 2 0,1 2 0,-1 2 1,-1 3-1,2-17 0,-1 4 0,0 5 0,-1 6 375,-1-1 1,-1 7 0,-1 11-83,2-22 1,-14 126 0,-5 45 0,-1 7-148,1-3 0,0 8 0,0 5 1,-1 3-1,3-21 0,0 3 1,-1 2-1,0 2 0,0 1 1,1 2-170,0-2 1,0 1 0,-1 3 0,1 0-1,0 1 1,0 1 0,1-1 0,-1 3 0,0 0-1,0 1 1,0 1 0,1-1 0,-1 1-1,1 0 44,-1 0 0,1 1 1,0 0-1,-1-1 1,1 2-1,1-1 0,-1 1 1,3-11-1,-1 1 1,1 0-1,0 0 1,0 0-1,0 0 0,0 1 1,1-1 26,-1 0 0,1 0 0,-1 1 0,1-1 0,0 1 0,0-1 0,1-1 0,0 0 0,0 8 0,1-1 0,0-1 0,0 1 0,1-2 0,0 1 0,-1-1 0,0-3 0,0 0 0,1 0 0,-1-1 0,0 0 0,1-2 0,0-2 0,1 4 0,0-1 0,0-1 0,1-2 0,0-1 0,-1-3-41,0 4 0,-1-1 0,1-3 1,-1-2-1,2-3 0,-1 28 0,0-5 1,2-10 40,-1 1 0,1-17 983,1-18-787,1-91 1,2-33-1,3-9 1,3-13 0,-1-7-99,-1 21 0,0-3 0,0-4 1,1-1-1,0-1 0,1-8 1,1-1-1,1-2 0,-1-1 1,1-2-181,-2 12 0,1-1 0,-1-2 0,1 0 0,-1 0 0,2-1 0,0-2 0,1-2 0,0 0 0,0 0 0,0 0 0,0-1 0,-1-1 0,-1-2 0,0 1 0,1-1 0,-1 1 0,2 1 0,0 2 0,1 1 0,0 0 0,1 0 0,-1 0 0,-1 0 38,0-1 0,-2-1 1,1 0-1,-1 1 1,1 1-1,-1 1 1,3-8-1,0 1 0,-1 2 1,1 1-1,-1 2 153,-2 8 0,0 1 0,0 2 0,0 1 1,-1 3-1,0-5 0,1 2 0,-1 3 1,-1 6 217,6-9 1,0 6 0,-16 31-86,-29 42 0,10 50 0,4 35 0,-2 11-242,0-9 0,-1 11 0,-1 6 0,0 3 0,1-1 0,3-12 0,1 1 0,0 2 0,0 1 0,1 2 0,0 1-71,1-3 1,1 1 0,0 2 0,0 2-1,0-1 1,1 1 0,0-1 0,0 0 0,1 1-1,0 0 1,0 0 0,1 0 0,-1 0-1,1 1 5,2-11 0,0 0 1,0 0-1,0 1 1,1 0-1,-1-1 1,1 0-1,-1-1 1,-1 11-1,0-1 1,0-1-1,0 1 1,0-2-1,0 1 0,1-2-10,0-3 0,1-1 1,-1 0-1,1 0 0,0-2 1,0-1-1,-1-2 1,0 3-1,-1-1 0,1-2 1,-1-2-1,0 0 0,1-2-34,-1 8 1,0-2 0,0-1 0,1-3-1,1-3 1,0 3 0,1-3 0,1-3-1,1-3-9,0 4 1,2-3 0,0-6 314,-1 17 1,6-37-1,10-73 1,3-40 0,2-23-75,3 3 1,1-11 0,0-6 0,-5 21 0,0-4 0,0-3 0,0-2 0,-1-3-42,-1 5 1,-1-3 0,0-2 0,-1-1 0,1 0 0,0 0 0,1-2 0,0 0 0,0-1 0,-1 0 0,1 0 0,-1-1-153,-1 10 1,-1 0 0,1-1 0,-1-1-1,0 1 1,0 0 0,0 1 0,1 1 0,-1 0-1,1 0 1,-1 0 0,1 1 0,0 0-1,-1 0-19,2-13 1,0-1-1,0 1 1,0 1 0,0 1-1,0 2 1,1-7 0,1 1-1,-1 2 1,0 2-1,-1 4 60,2-8 0,-1 3 0,0 4 0,0 4 1,0-7-1,1 5 0,-2 8 521,1-8 1,0 12-329,-1 14 1,-2 30 0,-4 115 0,-7-14 0,-3 14 0,-2 7-75,1-13 0,-2 4 1,-1 5-1,0 3 0,-1 0 1,1-2-1,0 2 0,-1 2 1,0 2-1,-1 0 1,0 2-32,0-6 1,0 1 0,0 2 0,0 0 0,-1 1 0,0 0 0,1-1 0,0 0-1,0 1 1,0-1 0,0 1 0,0-1 0,0 0 0,0 0-135,1-1 0,-1 1 1,1 0-1,0-1 0,0 0 1,-1-1-1,1-2 1,-1 8-1,0-1 0,1-2 1,-1 1-1,0-2 0,0 1-14,1-3 1,-1 1-1,0-1 1,0-1 0,0-1-1,1-2 1,-2 5 0,-1 0-1,1-3 1,0-1-1,1-2 87,-1 8 1,1-1-1,1-3 1,0-5 0,-1 4-1,1-4 1,2-8 2,3 3 0,1-14 0,1-21 0,20-100 0,-7-1 0,1-16 0,2-6 0,-1 4 0,2-6 0,0-4 0,0-1 0,-1 7 0,0-1 0,1-3 0,-1-1 0,-1-2 17,-1 5 1,-1-1 0,0-3 0,-1 0 0,1-1 0,-1 0-1,1-4 1,1-1 0,-1-1 0,0-1 0,-1 0 0,1 0-18,-2 9 0,-1 0 0,0-1 0,1 0 0,-1 0 0,0 0 0,0 0 0,1-1 0,0 0 0,-1 0 0,1-1 0,0 1 0,-1 0 0,1 1 0,1 0 0,-1 0 0,0 0 0,1 1 0,-1 0 0,0 2 0,1 0 0,0-5 0,-1 2 0,1 0 0,0 1 0,0 2 0,0 1 0,1-10 0,1 2 0,0 2 0,0 1 0,-1 3 0,2-8 0,-1 3 0,0 2 0,-1 6-221,1-5 1,-2 5 0,1 5 220,4-27 0,-2 45 0,-2 99 0,-8 17 0,-4 19 0,-1 8 0,0-10 0,-1 6 0,-1 5 0,0 4 0,0 1 0,0 1 0,1 2 0,0 3 0,-1 2 0,0 2 0,0 1 0,0-16 0,-1 2 0,0 1 0,0 2 0,0 0 0,0-1 0,0 1 0,0-2 0,-1 11 0,1-1 0,-1 0 0,1 0 0,-1 0 0,1-1 0,1 1-20,0 1 1,0 0 0,1 0 0,0 0 0,-1-1 0,0-1 0,0-1 0,-2 7-1,-1-1 1,0-1 0,0-1 0,-1-2 0,1 1 19,1-7 0,0 1 0,0-1 0,0-1 0,-1-3 0,-1-3 0,-3 22 0,-2-5 0,0-3 0,0-6 0,-2 2 0,0-5 0,-1-11 0,-1-3 0,-1-19 0,-1-30 0,11-70 0,5-34 0,1-10 0,3-13 0,0-9 0,-1 25 0,-1-6 0,1-3 0,0-3 0,1 1 0,0 7 0,1 0 0,0-2 0,0-1 0,1-2 0,0 0-56,0 5 0,0-1 0,0-1 0,0-1 0,1 0 0,1-1 0,0 0 0,2-5 0,0 0 0,0-1 0,2-1 0,0 0 0,1 0 0,0 0 56,0 9 0,0 0 0,2 0 0,-1-1 0,1 0 0,0 0 0,0 1 0,0-1 0,0 2 0,0-1 0,0 0 0,0 1 0,0 0 0,0 0 0,1 0 0,0 1 0,2-9 0,1-1 0,0 1 0,0 0 0,0 1 0,0 2 0,0 1 0,1-5 0,0 2 0,-1 1 0,1 1 0,-1 2 0,2 2 0,1-6 0,1 2 0,1 1 0,-2 4 0,0 3 0,-2-2 0,-1 2 0,-1 6 0,0 4 326,-1 4 0,-1 5 1,-1 7-327,-2-8 0,-3 31 0,2 136 0,-14-35 0,-5 11 0,-2 8 0,0 4 0,2-9 0,0 5 0,-1 4 0,0 2 0,-1 0 0,0 1 0,-1 4 0,0 1 0,-1 2 0,0 0 0,-1 1 0,0 2-28,0-7 0,-1 1 0,-1 2 0,1 0 0,-1 1 0,1-1 0,2-2 0,0-3 0,1 0 0,1-1 0,-1 0 0,1 0 0,1 0 0,-2 0 28,1 2 0,-1 0 0,1 0 0,0 0 0,-1 0 0,2-1 0,-1-1 0,1 10 0,-1-1 0,2 0 0,-1-1 0,1-1 0,-1 0 0,1-5 0,0 0 0,0-1 0,0-1 0,0-1 0,1-2 0,0 7 0,0-2 0,1-2 0,0-2 0,1-2-246,0 4 0,0-2 0,0-3 0,2-5 129,0 5 0,0-5 0,2-11 0,-2 26 0,23-160 117,0-21 0,3-22 0,-5 28 0,2-8 0,1-5 0,0-3 0,-4 17 0,2-2 0,-1-3 0,1-2 0,-1-1 0,1 0 0,0-5 0,1-2 0,0-1 0,-1 0 0,0-2 0,0-1 8,-1 8 0,-1-1 0,0-2 0,0 0 0,0 0 0,-1 0 0,1 0 0,-1 2 0,1 0 0,-1 0 0,0 0 0,0 1 0,1-2 0,-1 0-8,1-2 0,0-1 0,0-1 0,0 0 0,0 0 0,0 2 0,0 0 0,-2 4 0,1 1 0,-1 0 0,0 1 0,-1 0 0,1 0 0,0 2 0,2-12 0,-1 0 0,0 1 0,0 1 0,0 1 0,0 3 0,0-5 0,0 2 0,0 2 0,0 3 0,0 2-91,1-6 1,0 2-1,-1 5 1,1 5 90,-1-1 0,0 5 0,-1 13 983,6-21-820,-28 129 1,-8 38 0,4-10 0,-2 12 0,-1 8 0,-1 3-89,2-11 1,-2 4-1,-1 4 1,0 2 0,0 1-1,0 0 1,2-9-1,0 1 1,0 1 0,1 1-1,-1 0 1,1 2 0,0 0-138,1-3 1,1 1-1,-1 1 1,1 1-1,0 0 1,1 1-1,-1-1 1,0-1 0,1-1-1,0 0 1,-1 0-1,1 0 1,0 0-1,0-1 1,1 1-1,0 0-5,-1 11 1,0 1-1,1 0 1,0 0 0,0-1-1,0-1 1,0-1 0,1-9-1,-1 1 1,0-2 0,1-1-1,-1-1 1,1 0 0,-1-2 66,0 6 0,0-1 0,0-1 0,1-1 0,-1-2 0,0-2 0,-1 4 0,-1-2 0,1-2 0,0-3 0,2-2 163,-2 25 1,1-6 0,1-4 0,1-16 0,0-4 0,3-6 327,5 15 1,2-35 491,-1-52-865,7-56 0,4-33 0,-4 21 0,1-10 0,0-6 0,2-2-118,0 4 0,1-4 0,1-2 0,1-2 0,-1 1 0,-1 11 0,0 0 0,0 0 0,1-2 0,-1 0 0,1-1-76,1-5 0,0-2 1,0-1-1,0-1 0,0 0 1,0 1-1,-2 11 1,0 0-1,0 0 0,0 0 1,0 0-1,0-1 0,-1 0 5,1-2 1,-1-1 0,0 0 0,1 0-1,-1 0 1,0 1 0,0-1 0,1 3 0,-1-1-1,1 1 1,0 0 0,0 1 0,-1-1-1,0 1-19,2-12 1,-1-1-1,0 1 1,0 1 0,-1 1-1,1 3 1,0-3 0,0 2-1,0 1 1,0 3-1,-1 1-83,1-11 1,-2 2 0,1 3 0,-1 5 172,1-4 0,0 5 0,1 17 983,8-3-820,-19 133 1,-6 51 0,1-27 0,-2 11 0,-1 8 0,0 3-89,-1-15 1,0 6-1,0 3 1,-2 2 0,1 1-1,-1-2 1,1-14-1,0 0 1,0 0 0,-1 1-1,1 0 1,-1 0 0,1 1-147,0 4 1,0 2 0,0 0 0,0 0-1,0 0 1,-1-1 0,0-1 0,0-4 0,-1-2-1,0 0 1,0 0 0,-1-1 0,1 0-1,-1 0-11,-2 14 0,0 0 0,-1 0 0,1-1 0,-1 0 0,2-3 0,0-6 0,1-1 0,1-1 0,-1-1 0,1-1 0,-1-1 66,0 9 0,-1-2 0,0 0 1,1-2-1,2-3 0,0 11 0,2-3 1,1-2-1,1-4 179,1 10 1,2-4 0,1-5 0,1-19 0,1-2 0,0-6 163,-4 18 1,10-29 0,32-73-165,-6-41 1,-3-24 0,-9 21 0,-1-6 0,0-6 0,1-3-121,-1-2 0,0-6 0,0-3 1,1-1-1,-1 0 0,-2 11 0,1 0 1,-1-1-1,0-1 0,1-1 1,-1 0-126,1-6 0,1-1 0,-1-1 0,1-1 0,-1 1 0,1 0 0,-1 2 0,1-1 0,0 0 0,0 0 0,0 0 0,-1 1 0,1-1 0,-1-1 0,1 1 0,-1 0 0,1 1 0,-1 2 0,-1 5 0,1 1 0,-1 1 0,0 1 0,0-1 0,1 2-19,2-15 1,1 1 0,0 1 0,0 1 0,-1 2 0,3-11-1,-1 2 1,1 2 0,-2 4 48,-3 13 0,0 1 1,-1 4-1,-1 2 1,2-7-1,-1 3 0,-3 7 52,-3-2 0,-1 14 983,2 19-787,-28 126 1,8-22-1,0 15 1,-1 9 0,-1 1-108,-1 1 0,-1 5 1,0 4-1,-1 2 0,0-1 1,2-11-1,0 2 0,-1 0 1,0 1-1,1 2 1,0 1-161,2-6 1,0 3 0,1 0 0,-1 2-1,1-1 1,0 1 0,1-2 0,0-2 0,0-1-1,0 0 1,0 0 0,1 0 0,1 1-1,1 1-5,1 3 0,2 2 1,0 0-1,2 0 0,-1 0 1,-1-2-1,0 0 1,-2 6-1,0 0 0,0-2 1,-1 0-1,0-1 0,1 0-7,-1-3 1,1 0-1,0-1 1,-1-1-1,1-2 1,0-4-1,-1 3 1,0-4-1,0-1 1,0-3-1,1-2 328,-1 5 1,0-3 0,0-3 0,0-5-112,-2 5 0,0-4 0,1-13 0,4 12 0,-4-120-134,3-23 0,4-19 0,1 20 0,3-7 0,1-6 0,0-2 0,0 0 0,0-4 0,0-4 0,1 0 0,1-1 0,-1 11 0,0-1 0,1-1 0,0-1 0,1 0 0,0-1-82,1-5 0,0-1 0,1-1 0,0 0 0,1 0 0,-1 0 0,0 1 0,1 0 0,-1 0 0,1 0 0,0 0 0,0 0 0,0-1 0,1 0 0,0 0 0,1 1 0,-1-1 0,0 2 0,0 3 0,0 1 0,-1 0 0,1 0 0,0 2 0,-1-1 10,3-12 1,-1 0 0,1 1 0,-1 1 0,0 3 0,2-9 0,1 2 0,-1 3 0,-2 2-6,-1 14 1,-2 1 0,0 4 0,0 2 76,3-5 0,-1 3 0,-3 8 491,0-2 1,-9 30-247,-18 56 1,0 36 0,0 27 0,-2 7-137,-2-2 0,-1 7 0,-2 4 0,0 3 1,2-6-1,1 2 0,-1 3 0,0 2 1,0 0-192,2-10 0,1 2 0,-1 0 0,0 2 0,1-1 0,-1 1 0,1 3 0,0 1 0,0 0 0,0 1 0,0-2 0,1 0 78,1-4 1,1-1 0,0 0 0,0-1 0,-1 0 0,1-1 0,0-3 0,0 0-1,1 0 1,-1-1 0,0-1 0,-1-1 3,-1 8 0,0-2 0,0 0 0,-1-3 0,1-2 0,-3 9 0,1-3 0,0-3 0,0-6 327,0 0 1,1-5 0,0-7-132,-6 12 1,4-23-1,10-43 1,7-53 0,4-29-98,-1 2 1,2-8-1,3-7 1,3-8-1,4-8 1,0-4 0,1-4-100,-3 21 0,1-3 0,0-3 0,0 0 0,0-2 0,0 1 0,1-5 0,1 0 0,0-1 0,0 0 0,-1-1 0,1-1-71,-3 11 1,1 0 0,-1-1 0,0 0-1,0 0 1,1-1 0,-1 2 0,1-1 0,-1 1-1,1 0 1,-1 0 0,1 1 0,0-1-1,0 1-11,1-14 0,2-1 0,-1 1 0,0 1 0,0 1 0,-1 2 0,0 8 0,-1 2 0,0 1 0,0 1 0,-1 1 0,0 2-115,1-7 0,-1 0 1,0 3-1,0 2 0,0 4 79,1-4 1,1 3 0,0 5 0,-2 8 117,4-24 0,-4 41 0,-4 91 0,-5 38 0,-6-11 0,-5 11 0,-1 8 0,1 1 0,4 0 0,0 5 0,0 2 0,-1 3 0,-2 2-28,0-17 1,-2 2 0,-1 2-1,-1 1 1,-1 0 0,1 1 0,1-1-1,-1 1 1,2 1 0,-1 1 0,0-1-1,-1 1 1,-1-1 0,0 0 27,-2-2 0,0 0 0,-2 0 0,0 0 0,0 0 0,-1-1 0,0-1 0,1-2 0,-1 0 0,0-1 0,-1 0 0,0 0 0,0-1 0,-1 0 0,-3 11 0,-1 0 0,0 0 0,-1-2 0,1 0 0,0-3 0,-4 10 0,1-2 0,0-2 0,0-1 0,2-2-27,3-9 0,2-1 0,0-2 0,0-2 1,1-2-1,-2 3 0,-1-1 0,2-4 1,4-5 26,-3 37 0,3-16 983,-9-7-738,62-142 1,-13-6 0,-1-18 0,4-6-137,3 3 0,3-6 0,1-4 0,1-2 1,-4 7-1,1-1 0,0-3 0,0-2 1,1-1-181,-6 19 1,0-1 0,0-2 0,1 0-1,-1-2 1,1 0 0,-1 0 0,1-5 0,0 0-1,0-2 1,-1 1 0,1-2 0,-1 0-1,-1-1 5,-2 9 0,-1-1 1,-1-1-1,0 0 1,0-1-1,0 1 1,0 0-1,0 0 1,3-10-1,0-1 1,0 1-1,0 0 1,0 0-1,-1 0 0,0 0-10,0 3 0,-2-1 1,1 1-1,-1-1 0,0 2 1,0 1-1,1 2 1,2-6-1,0 2 0,1 1 1,-1 1-1,-1 1 0,0 2 185,2-9 0,-2 0 0,0 3 0,0 1 1,-1 4-1,3-9 0,0 4 0,-1 2 1,-2 5 57,0-5 0,-2 5 1,0 5-5,2-31 1,-1 47 0,-9 82 0,-11 34 0,-11 29 0,-2 9-163,3-5 1,-2 8 0,-2 8 0,1 3-1,-1 3 1,2-14 0,0 2 0,0 4 0,0 2-1,-1 2 1,0 2 0,0 3-52,2-17 1,-1 2 0,1 2 0,-1 2 0,0 2 0,1 0-1,-1 0 1,-1 0 0,1-1 0,0-1 0,0-2 0,0 0 0,0 1-1,0-2 1,0 1 0,0 0 0,-1 0 0,0-1 0,0 1-1,0-1-2,-1-1 0,1 1 0,-1-1 1,-1 1-1,1-1 0,-1 0 0,0 0 1,1-1-1,-1 0 0,0-1 0,0 6 1,-1-1-1,0 0 0,0-1 0,0 0 1,0 0-1,0-1 0,0-1 0,0 0-14,-2 6 0,1 0 1,-1 0-1,0-2 1,1 0-1,-2-1 1,1-2-1,-1-1 1,-1 2-1,-1-2 1,0 0-1,-1-2 1,1-2-1,-1-2 0,1-3-23,-5 16 0,-1-3 0,1-3 0,0-4 1,0-3 333,-1 0 1,1-2 0,0-6 0,1-9-146,-13 28 1,8-46-1,19-117-100,16 3 0,8-15 0,2-7 0,-2 11 0,2-6 0,2-4 0,1-4 0,2-1 0,-2 10 0,1-2 0,1-2 0,2-2 0,-1-1 0,1-1 0,-1 0 0,2-6 0,-1-1 0,0-1 0,0 0 0,1-2 0,0 0 0,1 0-62,-1 7 1,0 0-1,1-2 1,0 1-1,0-1 1,0 0-1,0 0 1,0 1 0,-1 1-1,-1 0 1,1-1-1,0 1 1,-1 0-1,1 1 1,0 0-1,1 1-9,2-9 1,1 0 0,0 1 0,1 0-1,-1 2 1,0 0 0,0 2 0,-2 7 0,0 0-1,-1 2 1,1 0 0,-1 2 0,1 0-1,-1 2-28,3-5 1,-1 1 0,1 1-1,-1 2 1,0 1 0,-1 3-1,7-20 1,-1 2 0,-1 4-1,-3 6 426,-3 1 1,-3 6 0,-1 5-83,7-12 1,-6 18 0,-12 34 0,-16 74-215,-6 8 1,-4 16 0,5 1-1,-1 15 1,1 9 0,-1 5 0,-1-1-32,2-14 0,0 2 0,-1 2 0,0 1 0,-1 2 0,1 1 0,-1 1 0,1-4 0,-1 2 0,0 0 0,0 2 0,0 0 0,0 1 0,0-1 0,0 0-39,0 3 0,-1 0 1,1 1-1,0 0 0,0 0 1,0 0-1,1-1 0,0-1 1,0 8-1,0 0 0,2-1 1,-1 0-1,1-1 0,-1 0 1,-1 1 38,0-3 0,-2 0 0,1 0 0,-1-1 0,1 1 0,0 1 0,1 0 0,2-7 0,2 1 0,0 2 0,0 0 0,0-1 0,-1-2 0,-1-3 0,-2-5-110,-6 19 0,-4-5 0,0-4 0,0-3 0,5 0 110,3 21 0,5 8 0,-2-22 0,-4-53 0,-16-79 0,25-22 0,12-22 0,3-7 0,1-2 0,3-8 0,2-5 0,1-3 0,-2 20 0,0-3 0,1-3 0,0-1 0,1-1 0,1-1 0,-1 9 0,1-1 0,0-1 0,1-1 0,0 0 0,1 0 0,1-1 20,1-4 1,2-1 0,1 0 0,0-1-1,0 1 1,0-1 0,0 1 0,-1-1-1,0 1 1,0-1 0,1 1 0,-1 0-1,2 1 1,0 0-21,0 5 0,1 0 0,0 1 0,1 0 0,0 1 0,-1 1 0,0-1 0,2-8 0,0-1 0,-1 2 0,0 0 0,0 1 0,-1 1 0,-2 6 0,1 1 0,-1 0 0,-1 1 0,1 2 0,-1 1 0,2-5 0,-1 1 0,1 2 0,-2 2 0,0 3 124,3-5 1,-1 3 0,-1 3 0,-3 3-125,0-9 0,-3 4 0,-2 10 327,2 4 1,-8 30 0,-24 76-188,1 13 0,-1 17 1,-2 7-1,0 5 1,-2 7-1,-1 7 1,-2 5-71,4-23 0,-2 5 0,-1 4 0,0 1 1,-1 2-1,1-2 0,0-1 0,2-4 0,-1 0 1,1-1-1,0 0 0,0 1 0,0 0 1,-1 2-147,0 5 0,-1 1 1,0 2-1,1-1 0,-1 0 1,1 0-1,-1-2 1,-1 7-1,1 0 0,-1-2 1,0 0-1,1 0 0,-1 1-3,0 1 1,0 0 0,0 1 0,0-2 0,1-1 0,-1-3 0,-1 5 0,0-3 0,0-2 0,0-2 0,2-2 78,-2 12 0,1-2 0,2-3 0,0-6 327,-1 8 1,2-6 0,0-19 655,-9 1-787,19-163 1,15 26-1,5-13 1,4-8 0,-1-2-108,-1-1 0,1-5 1,0-4-1,1-1 0,1-1 1,-1 7-1,1 0 0,1-2 1,0-1-1,0-1 1,1-1-161,-1 6 1,0-2 0,1 0 0,0-2-1,0 1 1,0 0 0,0 0 0,-1 2 0,1 0-1,-1 1 1,0-1 0,0 1 0,1 0-1,0-1-5,0 2 0,1-1 1,-1 0-1,1 1 0,0 0 1,0 2-1,0 1 1,1-6-1,0 2 0,-1 1 1,1 0-1,0 2 0,0 0-34,4-11 1,0 0 0,0 2 0,0 2-1,-2 3 1,1-4 0,0 1 0,-2 5-1,-1 4-218,1-6 0,-2 6 0,0 6 258,7-26 1,-11 47-1,-21 95 1,-6 17-1,-5 18 1,-2 9 69,0-11 0,-1 8 0,-3 3 0,-1 4 0,1 1 0,0-1 0,0 2 0,-1 3 0,0 2 0,-1 0 0,0 2 0,2-5 0,-1 2 0,0 2 0,-1 0 0,1 1 0,-1-1 0,0 1 0,0 2 0,1 0 0,-1 0 0,-1 1 0,1-1 0,0 0 0,-1 0 1,0-2 0,0 0 0,0 0 0,0-1 0,0 0 1,-1 0-1,1-1 0,1-2 0,-1-1 0,0 1 0,1-2 1,-1 0-1,1 0 0,0-2-1,-3 7 0,1 0 0,-1-1 0,1-2 0,0-2 0,0-2 0,-1 2 0,-1-2 0,0-2 0,1-4 0,1-2 0,-2 1 0,1-4 0,1-3 0,0-4 0,-4 5 0,0-5 0,3-15 0,-9-10 0,42-113 0,16-12 0,10-18 0,-8 22 0,2-6 0,3-6 0,0-3 0,-3 18 0,0-4 0,2-1 0,0-3 0,0 0 0,-1 0 0,2-5 0,0-2 0,-1 0 0,1-1 0,-1-1 0,1-1 5,-4 7 1,1-1-1,-1-1 1,0-1-1,1 0 1,-1 1-1,0 1 1,-1 1-1,1 1 1,-1 0-1,0 1 1,0-1-1,1 0 1,-1 0-6,0-2 0,1 0 0,0-1 0,-1 0 0,1 1 0,-1 1 0,-1 1 0,3-5 0,-1 1 0,0 0 0,-1 2 0,0 1 0,-2 0 0,0-8 0,0 0 0,-2 2 0,-1 2 0,1 3 0,0-3 0,1 2 0,-2 5 0,-1 4 81,-3 2 1,-1 5 0,-1 6-82,6-13 0,-14 29 0,-26 57 0,-8 42 0,-3 24 0,-2 1 0,-3 10 0,0 6 0,8-18 0,0 4 0,-2 3 0,1 4 0,-1 3 0,4-7 0,-1 5 0,0 2 0,-1 1 0,1 2 0,0 0 0,1-2 0,-1 1 0,1-1 0,0 0 0,0 1 0,0 0 0,1 1 0,1 1-11,2-7 1,0 2-1,1 1 1,0 0 0,0 0-1,1-1 1,0 0 0,0-2-1,-1 5 1,0-1 0,1 0-1,0-2 1,0 1-1,1-1 1,-1 0 10,-2 14 0,-1 0 0,1 1 0,0-3 0,0-1 0,1-5 0,1-2 0,0-3 0,0-3 0,1-1 0,0-2 0,-4 11 0,0-1 0,0-4 0,2-7 0,-1 0 0,2-7 0,0-11 0,-15 13 0,41-118 0,14-17 0,6-17 0,-6 10 0,3-8 0,1-5 0,2-4 0,2 0 0,2-4 0,2-4 0,0-2 0,-1 0 0,-2 9 0,-1-2 0,0-2 0,0 0 0,1-1 0,0-2 0,-1 7 0,0-2 0,0-1 1,0-1-1,0 0 0,1 1 1,-1 1-1,1 1 0,-1 2 1,1-1-1,-1 1 0,1 0 1,0-1-1,1 1 0,-1-1 0,1-1 0,0 0 0,1 0 0,-1 1 0,0 1 0,0 2 0,1-6 0,0 1 0,1 1 0,-2 1 0,1 1 0,0 2 0,3-10 0,0 2 0,0 1 0,-1 3 0,-1 3 0,1-2 0,-1 2 0,-1 5 0,-2 4 7,1 0 0,-2 4 0,-1 8-7,2-15 0,-2 34 0,-10 59 0,-15 50 0,-11 29 0,4-20 0,-2 9 0,-1 6 0,-1 3 0,0-5 0,-1 3 0,-1 4 0,0 3 0,-1 5 0,3-19 0,-1 4 0,0 2 0,0 3 0,0 1 0,-1 0 0,0-1 0,0-2 0,-1 6 0,-1 1 0,1-2 0,-1 1 0,-1-1 0,0-1 0,-1 1 40,-1-1 1,0 1-1,-2-1 1,0 0-1,0-1 1,-1 0-1,1-3 1,-2 8-1,-1-1 1,0-2-1,0 0 1,0-2-1,0 0-40,1-6 0,1-1 0,-1 0 0,1-3 0,-1-1 0,-1-3 0,-7 20 0,-2-4 0,0-5 0,4-4 0,3 1 0,2-6 0,-1-7 0,-6 13 0,-3-33 0,3-60 0,18-51 0,13-28 0,1 1 0,5-11 0,4-7 0,-2 25 0,2-3 0,1-4 0,2-2 0,1-3-11,0 1 0,1-4 0,1-2 0,1-1 0,1-1 1,0 0-1,-1 10 0,0-1 0,1 0 0,0 0 0,1-1 1,0-1-1,1 1 11,1-5 0,1-2 0,0 1 0,1-1 0,0 0 0,0 0 0,-1 2 0,0 2 0,0 1 0,-1 1 0,1-1 0,0 1 0,1 0 0,0 0 0,0-1 0,2 1 0,0-1 0,-1 0 0,1 2 0,-1 0 0,-1 2 0,0-5 0,-1 1 0,0 1 0,-1 2 0,0 1 0,1 2-27,2-5 1,1 1 0,-1 3 0,0 2-1,-2 3 1,0-2 0,-2 2 0,0 5-1,-1 8 27,10-21 0,-1 19 983,4 17-787,-60 104 1,12 4-1,-1 19 1,-1 11 0,-2 0-108,-3-1 0,-2 6 1,-2 3-1,0 2 0,0 1 1,2-8-1,0 2 0,0 1 1,-1 1-1,0 1 1,-1 3-161,1-4 1,-1 2 0,0 2 0,-1 0-1,1 1 1,-1-1 0,1-1 0,0-5 0,1 0-1,0-1 1,-1 0 0,1 0 0,-1 0-1,0-1-5,0 0 0,0 0 1,-1 0-1,1 0 0,0-2 1,0 0-1,0-3 1,0 3-1,1-1 0,0-2 1,0-1-1,0-1 0,1-1-34,-3 11 1,0-1 0,0-1 0,2-2-1,0-5 1,1 1 0,0-3 0,2-4-1,1-3 437,-1 5 1,3-4 0,1-7-132,-6 15 1,16-31-1,27-56 1,11-51 0,3-29-168,2 2 0,3-9 0,3-6 0,-10 21 0,3-4 0,1-3 0,1-3 0,0-1-29,-2 1 0,0-2 0,1-3 0,1-1 0,-1 0 0,0-1 0,-4 10 0,0-1 0,0-1 0,0 0 0,-1-1 0,1 0 0,-1 0-76,1-3 0,-1 0 1,0-2-1,0 1 0,0 0 1,-1 0-1,0 2 1,3-9-1,-1 1 0,0 1 1,-1 0-1,0 1 0,-1 1-14,-2 3 1,0-1-1,-1 1 1,0 2 0,-1 1-1,1 3 1,1-2 0,0 2-1,0 2 1,-1 3-1,0 3 6,-1-1 0,0 2 1,-1 5-1,0 5 77,14-42 0,-9 48 0,-20 92 0,-16 25 0,-11 23 0,-3 9 7,4-11 0,-3 9 0,-1 4 0,0 4 0,0 1 0,5-15 0,0 0 0,0 3 0,-1 2 0,1 1 0,-1 2 0,0 2 0,0-8 0,1 4 0,-2 1 0,1 2 0,-1 0 0,0 1 0,0-1 0,1-2 0,-1-1 0,-1 5 0,1-1 0,0-1 0,0-1 0,-1 0 0,0 0 0,-1 0 0,-2 0 13,0 0 0,-2 1 0,0 0 0,-1 0 1,-1-1-1,1 0 0,0-2 0,0-1 1,0 4-1,0-3 0,1 0 0,-1-1 0,0 0 1,-1-1-1,0-1-13,-5 12 0,-1 0 0,0 0 0,0-2 0,0-2 0,2-4 0,-1 2 0,2-3 0,1-3 0,0-3 0,0-3 0,-1 0 0,0-3 0,1-4 0,3-5 389,-9 44 0,0-41-389,6-74 0,38-68 0,24-37 0,-15 29 0,4-9 0,1-5 0,1-3 0,-4 19 0,1-2 0,1-3 0,0-2 0,1-1 0,0-2-61,0 0 0,1-1 0,0-2 0,1-2 1,-1 0-1,1 0 0,0-1 0,-4 10 1,1-1-1,0 0 0,0 0 0,0-1 1,0 0-1,0 0 0,0 0 61,0-2 0,0 0 0,-1-1 0,1 0 0,0 1 0,0-1 0,0 1 0,-1 1 0,4-9 0,-1 0 0,-1 0 0,1 1 0,0 1 0,0-1 0,0 1 0,-1 1 0,0 0 0,1 0 0,-1 1 0,1 0 0,-1 2 0,0 2 0,1-3 0,0 1 0,0 1 0,0 2 0,-1 2 0,0 3-100,-1-2 1,0 3 0,-1 2 0,-1 3 0,1 4 99,9-30 0,0 7 0,-8 22 983,-10 18-843,-31 94 0,-12 40 1,9-16-1,-1 13 1,-2 8-1,-1 5 1,-1-1-71,3-10 0,0 3 0,-2 2 0,0 3 1,0 0-1,0 1 0,1 0 0,-1 7 0,0 0 1,0 1-1,0 1 0,1 1 0,0 1 1,0-1-133,4-8 1,0 0-1,0 0 1,1 1-1,0 0 1,-1 1-1,1-1 1,-1 1 0,0 1-1,-1 0 1,1 1-1,-1 0 1,0 0-1,1 0 1,0-2-1,0 0-9,0 7 1,0 0 0,1-1 0,0-1-1,0 0 1,-1-2 0,0 0 0,0-6 0,0 1-1,-1-2 1,1 0 0,-1-2 0,0-2-1,0-3-39,-4 13 1,0-3 0,0-3 0,0-2-1,1-3 1,0 5 0,0-3 0,1-4-1,0-6 437,1-2 1,-1-6 0,3-8 655,-15 33-738,44-147 1,10-10 0,10-19 0,1-6-161,-6 19 0,2-5 0,0-4 1,2-2-1,-1-2 0,-1 1 1,1-2-1,0-2 0,1-2 1,0-1-1,-1-2-156,0 4 1,0-2 0,0-1 0,1-2-1,-1 1 1,0-1 0,0 0 0,0 1 0,-1-1-1,1 0 1,-1-1 0,1 1 0,-1 0-1,0 1-5,-1 1 0,1-1 1,-1 1-1,0 0 0,0 1 1,0 0-1,0 2 1,3-10-1,0 2 0,-1 1 1,1 0-1,-1 2 0,1 1-14,-2 5 1,1 1-1,-1 1 1,1 2 0,-1 0-1,-1 3 1,1-5 0,-1 1-1,0 3 1,-1 2-1,0 4-238,8-24 0,-1 7 0,-3 5 164,-5 14 1,-1 3 0,-6 18-1,-5 13 1,-39 130 163,5-24 0,-4 13 0,1 9 0,5-10 0,0 7 0,0 6 0,-1 4 0,0 2 0,2-10 0,-1 5 0,-1 2 0,0 2 0,0 1 0,0 1 0,1-2 0,1-10 0,1 1 0,0 0 0,-1 1 0,1-1 0,0 1 0,-1 0 0,1 0 26,-1 1 0,1 2 1,0-1-1,-1 0 1,1 1-1,-1-1 0,0-1 1,0 0-1,-2 8 1,-2-1-1,1 0 0,0 0 1,-1-1-1,1-2 1,1 0-27,-1 7 0,0-1 0,0 0 0,1-2 0,-1-3 0,0-2 0,-3 4 0,-1-2 0,1-2 0,-1-5 0,2-5 0,-6 17 0,1-7 0,0-8 0,-9 13 0,4-25 0,15-50 0,26-63 0,14-31 0,3 2 0,5-9 0,2-7 0,-6 12 0,1-5 0,2-4 0,0-3 0,0-2 0,1 0 0,1-3 0,1-2 0,0-3 0,0 0 0,0-2 0,-4 9 0,1-2 0,-1-1 0,0-1 0,1 0 0,-1-1 0,1 0 0,-3 8 0,1 0 0,-1-1 0,1 0 0,-1 0 0,1 0 0,-1 0 0,1 1 0,2-9 0,1-1 0,0 1 0,-1 0 0,1 1 0,0 0 0,0 1 0,-1 4 0,0 1 0,1-1 0,0 2 0,-1 0 0,-1 3 0,0 1 0,0-2 0,-1 2 0,0 1 0,0 2 0,-1 2 0,-1 2 0,8-19 0,0 3 0,-2 4 0,-2 4 327,-2-4 1,-2 5 0,-1 12-226,1 7 1,-9 30 0,-32 84-103,0 2 0,-5 14 0,-1 6 0,-2 7 0,-1 8 0,-2 5 0,-2 5 0,2-14 0,-2 6 0,-1 2 0,-1 2 0,0 1 0,1-2 0,0 1 0,-1 1 0,1 0 0,0 0 0,-1 1 0,1 1 30,4-9 0,0 1 0,0 0 0,0 1 1,0 0-1,0-2 0,0-1 0,-3 8 1,0-1-1,0-2 0,1 0 0,-1 0 1,0 0-31,1-2 0,0 1 0,1-1 0,-1-1 0,1-1 0,1-1 0,-3 9 0,1-2 0,0-1 0,1-1 0,1-2 0,1-9 0,1-2 0,0 0 0,2-3 0,3-1 0,0 6 0,4-2 0,1-2 0,2-5 0,-3 7 0,2-4 0,14-17 0,34-9 0,3-93 0,4-41 0,-7 17 0,2-12 0,0-6 0,0-2 0,-4 6 0,0-4 0,-1-2 0,1-3 0,0-1 2,-2 2 1,1-2 0,-1-1 0,0-3 0,1 0 0,0 0 0,-4 10 0,1-1 0,1-1-1,-1 0 1,0 0 0,0-1 0,0-1-3,0-3 0,1-1 0,-1-1 0,0 0 0,0 0 0,-1 1 0,1 1 0,0 4 0,-1 0 0,1 0 0,-1 1 0,0 1 0,0 0 0,-1 0 0,3-9 0,-2 0 0,0 0 0,0 2 0,0 3 0,-1 2 0,2-1 0,0 2 0,0 2 0,-2 4 0,0 2-246,0-3 0,-2 3 0,0 4 0,-3 5 166,-1-1 0,-2 5 0,0 13 0,9-2 0,-42 116 80,-4 19 0,-5 18 0,5-21 0,-2 7 0,-2 5 0,-2 5 0,3-11 0,-2 5 0,-2 4 0,0 1 0,0 0 0,-1-1 0,1 0 0,-2 0 0,1 0 0,-1 1 0,1 0 0,0 1 17,3-7 1,0 1-1,1 1 1,-1 0 0,1 0-1,0-2 1,1-1 0,-3 6-1,1-1 1,0-2 0,0 0-1,0-1 1,0 0-18,1-1 0,-1-1 0,1 0 0,0-1 0,0-1 0,2-3 0,-1 3 0,2-2 0,0-2 0,0-2 0,0-2 0,-3 5 0,0-3 0,1-2 0,3-3 0,1 7 0,4-3 0,1-10 0,-5-1 0,12-28 0,50-88 0,-5-28 0,2-23 0,-10 25 0,0-7 0,2-6 0,1-4 0,-6 18 0,3-3 0,0-3 0,0-2 0,0-1 0,-1 1 0,1-5 0,-1-1 0,0-1 0,0-1 0,0 0 0,-1-1 43,-2 8 1,-1 0 0,0-1 0,1-1 0,-1 0 0,0 1-1,0 1 1,3-11 0,0 1 0,1 0 0,-1 0 0,-1 1 0,0 0-44,-2 4 0,0 0 0,-1 1 0,-1 0 0,1 2 0,-1 3 0,3-5 0,0 2 0,-1 2 0,-1 3 0,-1 3 0,-1 0 0,-3 2 0,0 5 0,0 3 196,1-4 1,1 4-1,-6 18 1,-4 20 0,-41 117-123,6-28 1,-5 8 0,-1 6 0,-1 4-1,-1 6 1,-2 4 0,-2 3-75,6-15 0,-1 2 0,-1 3 0,0 2 0,-1-1 0,2 0 0,-2 2 0,1-1 0,0 2 0,0-1 0,1 1 0,-1 0 49,0 1 1,0 0 0,0 0 0,0 0 0,1 0 0,0-2 0,-3 11 0,1-1 0,0 0 0,1-1 0,1-1-50,2-1 0,0 0 0,2-1 0,0-2 0,2-2 0,-2 7 0,1-3 0,1-2 0,3-2 0,-3 10 0,4-3 0,1-6 0,-1 13 0,8-17 0,10-26 0,43-102 0,-3-11 0,2-17 0,-12 14 0,-1-9 0,2-4 0,0-4 0,1-1 0,1-4 0,1-4 0,-1-1 0,0-1 0,-5 8 0,0 0 0,0-2 0,-1-1 0,1-2 0,-1-1-26,-1 4 1,-1-1 0,1-2 0,-1-1 0,1 0 0,-1 0 0,0 1 0,0 0 0,0 1 0,0-1 0,-1 1 0,1-1 0,-1 1 0,-1-1 25,0 1 0,-1-1 0,0 0 0,-1 0 0,1 1 0,-1 1 0,0 2 0,1-4 0,0 0 0,0 1 0,0 2 0,-1 1 0,-1 3 0,0-4 0,-1 2 0,-1 1 0,0 4 0,0 2 0,7-22 0,-1 5 0,-1 7 0,0-6 0,0 12 0,14-8 0,-31 96 0,-4 45 0,-5 25 0,-2-2 0,-4 9 0,-1 5 0,2-4 0,-2 4 0,0 4 0,-2 3-43,2-20 1,0 3 0,-2 2 0,1 2 0,-1 0-1,0-1 1,0 3 0,0 1 0,0 0 0,0 0 0,0 0-1,-1 0 43,-1 0 0,-1 1 0,0-1 0,1 0 0,-1 0 0,1 0 0,1-1 0,1-1 0,0 0 0,0 0 0,0-1 0,0 1 0,-1 1 0,1 0 0,0 0 0,-1-1 0,1 0 0,0-3 0,-1 9 0,0-2 0,0-1 0,0-1 0,0-2-103,-3 11 1,1-2 0,0-3 0,1-4-1,-3 6 1,2-5 0,-1-8 102,-1 1 0,1-14 983,-3-14-738,14-104 1,9-7 0,5-16 0,2-6-137,-1 4 0,0-6 0,2-3 0,0-3 1,1 7-1,0-3 0,0-2 0,2-1 1,1-2-192,0 5 0,2-2 0,0-1 0,1-2 0,0 1 0,0 0 0,0-1 0,0-1 0,1 0 0,-1 0 0,2 1 0,-1 0-8,2 1 1,1 0-1,-1 1 1,2 0 0,-1 0-1,-1 1 1,3-13 0,0 1-1,0 0 1,-1 1-1,1 1 50,-1 6 1,0 1 0,1 1 0,-1 2 0,-2 3 0,2-3-1,-1 2 1,-1 4 0,0 4 366,1-5 1,0 5 0,-1 7-83,4-3 1,-5 16 0,-9 27 0,-18 117-172,-1-27 0,-3 10 0,-1 5 1,0 5-1,0 5 0,-2 6 0,-1 2-74,2-15 0,-1 3 0,0 2 0,-2 2 0,2 1 0,-1-1 0,1 3 0,-1 1 0,1 1 0,0 0 0,-1 0 0,1 0-82,0-1 0,-1 1 0,1 0 0,0-1 0,-1 1 0,1-1 0,0-3 0,0 0 0,0 1 0,0-2 0,0 1 0,0-1-8,1-2 1,0 0-1,-1 0 1,1 0 0,0-3-1,0-1 1,-2 3 0,0-1-1,1-2 1,-1-3-1,1-2-39,-1 4 0,1-2 0,-1-5 1,2-3 128,-2 3 0,0-5 0,3-13 0,-6 4 0,16-101 0,4-15 0,4-14 0,8-6 0,4-9 0,2-6 0,-5 18 0,1-4 0,1-4 0,0 0 0,0 0 0,1-3 0,1 0 0,0-1 0,0-1 0,1-2 44,1-7 1,1-1-1,0-2 1,-1 0 0,1 0-1,-2 3 1,0-1 0,0 1-1,0 0 1,1 0-45,0 2 0,1 0 0,0 1 0,0 1 0,-1 1 0,-2 10 0,0 0 0,-1 2 0,1 2 0,-1 1 0,3-6 0,0 1 0,-1 4 0,-2 4 304,-4-5 1,-1 5 0,3 10-305,29-26 0,-40 176 0,-6-9 0,-1 17 0,-3 6 0,1-23 0,-1 4 0,-1 3 0,-1 2 0,0 0 0,0 5 0,0 2 0,-1 2 0,0 0 0,-2 0 8,1-11 1,0 1-1,-1 0 1,-1 1 0,1-1-1,-1 0 1,1 0-1,0-1 1,0 1 0,0-1-1,-1-1 1,0 0-9,-3 13 0,-1 0 0,0-1 0,-1-1 0,1-3 0,-1 9 0,0-3 0,0-1 0,-2-3 0,1-9 0,-2-2 0,1-2 0,2-4 0,1 5 0,2-4 0,-1-7 0,-5 3 0,3-11 0,0 9 0,10-109 0,12-34 0,7-19 0,-2 5 0,2-7 0,2-5 0,-2 8 0,1-3 0,1-4 0,1-2-30,0 5 0,1-3 1,2-2-1,-1 0 1,0 0-1,-3 16 1,0 0-1,0-1 1,0 1-1,1-1 1,-2 0 29,2-1 0,-1-2 0,0 0 0,0 1 0,0 0 0,0 2 0,2-12 0,1 1 0,-1 2 0,1 0 0,0 1 0,0 5 0,0 0 0,0 2 0,0 1 0,-1 4 0,0-5 0,0 2 0,0 4 0,1 4-225,1-4 1,1 6 0,-1 6 224,0-10 0,1 33 0,1 73 0,-14 43 0,-7 24 0,0-27 0,0 6 0,-2 4 0,1 3 0,-1-3 0,0 3 0,-1 3 0,0 1 0,-1 2 0,-1-6 0,0 1 0,-1 3 0,0 0 0,0 0 0,0 1 0,0 3 0,-1 0 0,1 1 0,-1 0 0,0 1 0,0-1 12,-2 0 0,1 1 0,-2 0 0,1 0 0,0 0 0,0-2 0,2-3 0,0-1 0,0 0 0,0 0 0,0-2 0,0-1-12,-3 10 0,0-1 0,0-1 0,0-2 0,1-1 0,0 10 0,0-2 0,0-3 0,1-3 0,-4 9 0,1-3 0,0-7 0,2-17 0,1-5 0,1-8 0,-2 27 0,4-140 0,8-17 0,5-16 0,4-4 0,3-9 0,1-6 0,-3 25 0,0-3 0,2-4 0,-1 0 0,0-1 0,0-6 0,1 0 0,0-2 0,-1-1 0,1-1-14,-2 11 1,0 0-1,-1-2 1,1 0-1,0 0 1,0 1 0,1-1-1,-1-1 1,1 1-1,-1-1 1,1 1-1,0 0 14,0 0 0,0 0 0,-1 0 0,1 0 0,1 2 0,-1 1 0,2-9 0,0 2 0,1 0 0,-1 3 0,1 1 0,1-10 0,0 2 0,0 3 0,1 5 0,3-5 0,1 5 0,-1 7 336,0-6 1,-1 12-337,16-13 0,-24 154 0,-7 12 0,-2 16 0,0-25 0,-2 6 0,0 5 0,1 3 0,-1 4 0,1 6 0,-1 3 0,0 1 0,-1-1 0,-2 1 0,0 1 0,-1 0 0,-1 1 0,0-1 27,0 3 1,-1-1 0,0 1 0,-1 0 0,-2-2-1,0-3 1,-1-1 0,-1 0 0,-1-1 0,0-1-28,-1-2 0,-1-1 0,-1-1 0,0-1 0,0-3 0,-2 8 0,1-2 0,-1-3 0,0-1 0,0-10 0,0-1 0,1-2 0,0-3 0,1 9 0,1-3 0,0-11 0,-15 20 0,21-98 0,15-64 0,12-31 0,-7 16 0,1-8 0,1-2 0,0 14 0,0-2 0,2-2 0,-1-2 78,-2 9 1,0-2-1,0-2 1,0 0-1,0 1 1,0 0-1,1 1 1,-1-1-1,0 0 1,-1-1-79,1-1 0,-2-1 0,1 0 0,0 1 0,-1 2 0,1 5 0,-1 1 0,0 1 0,1 1 0,-1 0 0,2-12 0,1 0 0,-1 3 0,-1 3 0,0-9 0,-1 3 0,-1 7-350,1-12 0,-3 11 350,-5 25 0,1 13 0,5 24 0,-12 92 0,1 4 0,-2 15 0,-4-4 0,-1 9 0,-2 5 0,2-22 0,1 3 0,-2 3 0,1 2 0,-1-2 0,0 4 0,-1 0 0,0 0 0,0 1 0,-1 0 34,1 3 1,-1 0 0,0 0 0,0 0 0,1-1 0,0-1 0,1 0 0,0 0-1,0-1 1,1-1-35,-1-4 0,1 0 0,0-1 0,0-1 0,0-2 0,-1 7 0,0-2 0,0-2 0,1-1 0,-3 14 0,1-3 0,1-6 0,-1 16 0,2-14 0,1-6 0,8-102 0,0-48 0,0-25 0,-1 13 0,0-6 0,3-3 0,2 10 0,2-2 0,1-3 0,0-2 9,-1 7 0,0-2 1,1-2-1,0 0 1,-1 1-1,1 0 0,0 0 1,0-1-1,0 1 1,0-2-10,0-2 0,-1-1 0,1-1 0,-1 1 0,1 1 0,-1 6 0,0 1 0,0 0 0,0 1 0,0 1 0,2-13 0,0 0 0,0 3 0,1 3 0,2-9 0,1 5 0,0 7 362,0-4 0,2 11-362,-1 19 0,0 16 491,-2 30 1,-2 109-352,-8-37 0,-2 7 1,1 5-1,0-1 1,0 3-1,0 4 1,0 3-43,0-2 0,0 4 0,0 2 1,0 1-1,0 0 0,0 3 1,0 0-1,0 1 0,0 0 1,0 0-198,0 1 1,0-1 0,0 1-1,0-1 1,0 0 0,0-1-1,0 0 1,0 0 0,0-1-1,0-1-11,0-4 1,0 0 0,0-1 0,0-2-1,0-2 1,0 9 0,0-2 0,0-3-1,0-2-54,0 12 0,0-4 0,0-3 0,0-15 0,0-2 0,0-7 655,0 7 1,0-14-1,0-22 1,17-127-329,-9 34 1,0-9 0,2-4 0,5-15 0,2-6 0,-1-3-143,-3 11 1,0-4 0,0-1 0,0-1 0,1-2 0,-1-1 0,1-1 0,-2 0-121,-3 16 1,-1-1 0,-1-1-1,1 1 1,-1 0 0,0 0-1,-1 1 1,0-1 0,0 1-1,-1-1-11,1-1 1,0-1 0,-1 0 0,0 1-1,-1 0 1,1-14 0,-1 1 0,-1 1-1,1 0-31,-1 6 1,0 0-1,0 1 1,1 4-1,1-12 1,2 4-1,0 5-187,1 15 0,1 3 0,0 4 323,5-11 0,-1 13 1,-2 21-1,-5 74 5,-4 12 0,-2 12 0,-1 10 0,-2 11 0,1 3 0,0-4 0,0 5 0,1 2 0,-1 0 0,0 6 0,0 2 0,0 0 0,-1 2 50,2 5 1,-1 1-1,0 0 1,1 0-1,0-4 1,1-1 0,0 0-1,-1 0-50,-1-2 0,0 1 0,1-1 0,-1-1 0,1-6 0,1-1 0,-1-1 0,1-1 0,0 17 0,1-1 0,-2-4 0,-1-16 0,-1-4 0,-1-3-213,-2 14 1,-1-9 212,-1 17 0,-1-55 0,11-69 0,5-38 0,5-3 0,4-10 0,-2 12 0,2-3 0,0-3 0,2-12 0,1-3 0,0-3 0,-2 14 0,-1-3 0,1-1 0,-1 0 0,-2 2 0,1-1 0,-1 0 0,-1-1 95,1-5 1,-1 0 0,0-1 0,-1 1 0,-1 2 0,0 1 0,-2 1 0,0-1-96,-3 2 0,-1 1 0,-1 0 0,0 3 0,2-15 0,0 3 0,0 3 0,-2 13 0,1 3 0,-1 4 0,1-10 0,-2 8 491,-2 14 1,-2 7-481,1-12 0,-17 26 480,-9 22 1,-11 37-165,-9 35 1,18 11 0,2 15-198,5-12 0,2 7 1,0 2-1,-2 7 1,1 2-1,2 3-253,7-16 0,1 3 0,1 0 0,0-1 0,-2-3 0,0-1 0,1 0 0,0 0 38,1 23 1,1 0 0,-1-3 0,1-6 0,-1-2 0,0-2 84,2-10 0,0-2 0,2-2 0,-1 18 0,1-8 491,0-26 1,3-8 491,9 9-584,4-22-399,0-44 0,6-2 0,-15-8 983,7-10 0,-9 7-573,0-15-410,0 16 0,0-16 0,0-5 0,0-17 0,0-15 0,0-24 0,-1 42 0,0-3 0,-2-15 0,-1-2 0,-3-3 0,-1-1-209,-2-8 1,0-1 0,-1-3 0,1-1 208,5-2 0,3 1 0,-2 3 0,1 1 0,3 5 0,0 0 0,0 4 0,-2 1 0,-1 10 0,0 3 0,1 4 0,-1 2 0,-3 8 0,-1 1 0,3-46 0,-3 7 0,5 4 0,2 8 0,0 7 0,0 1 0,0 10 0,0 2 0,0 2 416,0 11 1,0-8-417,0 2 0,0 0 0,0-7 0,0 4 0,0-10 0,0 4 0,0 2 0,0-8 0,0-5 0,0 2 0,0-2 0,0 5 0,0-12 0,0 5 0,0-11 0,0 5 0,0 1 0,0 5 0,0-4 0,0-3 0,0-10 0,0-5 0,0 5 0,0-5 0,0-2 0,0 9 0,0 4 0,0-2 0,0 2 0,0 4 0,0 3 0,0 6 0,0-7 0,0 3 0,0 11 0,0-14 0,0 8 0,0-3 0,0 8 0,0 12 0,0-5 0,0 11 0,0-4 0,0 8 0,0-1 0,0 3 0,0 3 0,0 0 0,0 0 0,0-1 0,0-5 0,0-1 0,0 0 0,0 7 0,0-2 0,0-5 0,0-4 0,0-9 0,0 0 0,0 0 0,0-6 0,0 0 0,0-1 0,0 8 0,0-8 0,0 1 0,0-3 0,0 3 0,0 4 0,0-4 0,0-5 0,0-2 0,0 3 0,0-3 0,0 0 0,0-7 0,0 10 0,0 3 0,0-8 0,0 3 0,0-3 0,0 8 0,0 12 0,0-5 0,0 0 0,0 0 0,0-8 0,0 2 0,0 4 0,0-11 0,0-2 0,0-5 0,2 1 0,5-7 0,-3 4 0,9 3 0,-2 0 0,2-1 0,-2-8 0,-4-4 0,4-3 0,8 3 0,-1-3 0,-5 9 0,-5 0 0,-8 7 0,0 4 0,0-5 0,7 14 0,-1-7 0,1 2 0,-7 5 0,9 0 0,4 6 0,4 0 0,3 0 0,-3 3 0,-4 3 0,5-1 0,-5 8 0,-4 0 0,-3 7 0,-4 7 0,-2-1 0,0 0 0,0-6 0,0 0 0,0 0 0,0-1 0,0 10 0,0-7 0,0 6 0,0 1 0,0-7 0,0 7 0,0-10 0,0 1 0,-8 17 0,5-4 0,-5 7 0,8-3 0,0-6 0,0 8 0,0-8 0,0 6 0,0-6 0,0-1 0,0 7 0,0-15 0,0 16 0,0-8 0,0 10 0,0-1 0,0 1 0,0-1 0,0 0 0,0 1 0,0-1 0,-9 1 0,7-10 0,-24 7 0,4 3 0,-9 1 0,3 16 0,0-15 0,6 15 0,-6-7 0,-1 2 0,-3 1 0,3-1 0,-25 7 0,4-8 0,-22-5 0,4-5 0,10-1 0,-3 5 0,-5 1 0,8 9 0,-1-2 0,-4 1 0,10-1 0,-5 3 0,12-3 0,-6 4 0,6 2 0,0 0 0,-6-7 0,0 1 0,10-1 0,10 7 0,12 0 0,-32 0 0,12 0 0,6 0 0,-12 0 0,13 0 0,-12 0 0,3 0 0,-4 0 0,1 0 0,5 0 0,8 0 0,-1 0 0,-13 0 0,1 0 0,-1 0 0,7 0 0,0 0 0,-1 0 0,6 0 0,-6 0 0,5 0 0,-30 0 0,9 0 0,-10 0 0,14 0 0,13 0 0,10 0 0,-10 0 0,4 0 0,-4 0 0,0 0 0,-7 0 0,1 0 0,5 0 0,8 0 0,-1 0 0,-13 0 0,1 0 0,5 0 0,8 0 0,-1 0 0,-24 0 0,7 0 0,-8 0 0,7 7 0,12-1 0,0 1 0,0-7 0,0 6 0,-1 1 0,1-1 0,0-6 0,6 0 0,1 0 0,6 0 0,-7 0 0,0 0 0,-12 0 0,-1 0 0,7 0 0,6 0 0,7 0 0,-7 0 0,7 0 0,-7 0 0,1 0 0,-8 0 0,1 0 0,7 0 0,-1 0 0,0 0 0,-12 0 0,-1 0 0,7 0 0,6 0 0,0 0 0,-6 0 0,0 0 0,-7 0 0,0 0 0,7 0 0,7 0 0,-1 0 0,-15 0 0,7 0 0,-5 0 0,13 0 0,-4 0 0,7 0 0,-9 0 0,8 0 0,-6 0 0,15 0 0,-6 0 0,8 0 0,1 0 0,-1 0 0,-8 0 0,6 0 0,-6 0 0,-1 0 0,8 0 0,1 9 0,-6-7 0,4 7 0,-8-9 0,1 9 0,10-7 0,-10 7 0,-1-9 0,-9 0 0,0 8 0,6-6 0,0 5 0,9-5 0,-13-2 0,-2 0 0,-9 0 0,-4 0 0,17 0 0,9 0 0,0 0 0,-22 0 0,-2 0 0,0 0 0,2 0 0,9 0 0,-1 0 0,1 0 0,17 0 0,-12 0 0,12 9 0,-26-7 0,7 7 0,-14-9 0,9 0 0,7 0 0,7 0 0,-1 0 0,-6 0 0,-1 0 0,-5 0 0,-1 0 0,16 0 0,11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5:14.420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0 0 24575,'0'59'0,"0"0"0,0 32 0,0-25 0,0-16 0,0-5 0,0-3 0,0-10 0,0 1 0,0 0 0,0 6 0,0 0 0,0 0 0,0-6 0,0 0 0,0-1 0,0 8 0,0-1 0,0 6 0,0 1 0,0 0 0,0-7 0,0-6 0,0-1 0,0 1 0,0 13 0,0 0 0,0-7 0,0-7 0,0-5 0,0 5 0,0-6 0,0 7 0,0 0 0,0 12 0,0 1 0,0-7 0,0-6 0,0-7 0,0 7 0,0-1 0,0 8 0,0-1 0,0 0 0,0 0 0,0 0 0,0-8 0,0 12 0,0-3 0,0-10 0,0-4 0,0 0 0,0 22 0,0 2 0,0 9 0,0-2 0,0-5 0,0-8 0,0-5 0,0-4 0,0 26 0,0-9 0,0 7 0,0-14 0,0 1 0,0-7 0,0 7 0,0 0 0,0 6 0,0-6 0,0 0 0,0-7 0,0 2 0,0 5 0,0-11 0,0 4 0,0-4 0,0 10 0,0 1 0,0-7 0,0-6 0,0 0 0,0 6 0,0 0 0,0-6 0,0-1 0,0-5 0,0 5 0,0-6 0,0 7 0,0-9 0,0 20 0,0-5 0,0-2 0,0-5 0,0-8 0,0 20 0,0-5 0,0 0 0,0 1 0,0-6 0,0 32 0,0-7 0,0 12 0,0-3 0,0-9 0,0 2 0,0 4 0,0-4 0,0 4 0,0 3 0,0-3 0,0 7 0,0-7 0,0 7 0,0-7 0,0-1 0,0-12 0,0 5 0,0-5 0,0-2 0,0 2 0,0-6 0,0 6 0,0-6 0,0 6 0,0-6 0,0 6 0,0-4 0,0 11 0,0-13 0,0 6 0,0 0 0,0 0 0,0 3 0,0-3 0,0 2 0,0-8 0,0 6 0,0-6 0,0 0 0,0-7 0,0 7 0,0 0 0,0 8 0,0-2 0,0 3 0,0-3 0,0 5 0,0-5 0,0 7 0,0 6 0,0-11 0,0 5 0,0 2 0,0 5 0,0 3 0,0 3 0,0-11 0,0 4 0,0 5 0,0-5 0,0 1 0,0-1 0,0 3 0,0-3 0,0 2 0,0-1 0,0-5 0,0 4 0,0-4 0,0-2 0,0 0 0,0-1 0,0-3 0,0 4 0,0-9 0,0 15 0,0-15 0,0 9 0,0 2 0,0 4 0,0 3 0,0-3 0,0-4 0,0 4 0,0 3 0,0-3 0,0 1 0,0-8 0,0 1 0,0 0 0,0-2 0,0-5 0,0 9 0,0-9 0,0 11 0,0-4 0,0-5 0,0 12 0,0-16 0,0 9 0,0-1 0,0 1 0,0 2 0,0-15 0,0 8 0,0 1 0,0 4 0,0-5 0,0-15 0,0 7 0,0 0 0,0 6 0,0-6 0,0 6 0,0-6 0,0 13 0,0-7 0,0 17 0,0-3 0,0-1 0,0 0 0,0 3 0,0-3 0,0 3 0,0-3 0,0 3 0,0 4 0,0 2 0,0-9 0,0 15 0,0-1 0,0 6 0,0 0 0,0 4 0,0 9 0,0-7 0,0 1 0,0-3 0,0 3 0,0 3 0,0-3 0,0-3 0,0 3 0,0-7 0,0 6 0,0-6 0,0 6 0,0-8 0,0 2 0,0-13 0,0-7 0,0-4 0,0-2 0,0-2 0,0-5 0,0 9 0,0-9 0,0 9 0,0-9 0,0 1 0,0 6 0,0-5 0,0 11 0,0-4 0,0-2 0,0 6 0,0 1 0,0-1 0,0-6 0,0 6 0,0 0 0,0 5 0,0 2 0,0-7 0,0 14 0,0-5 0,0 4 0,0 3 0,0 4 0,0 2 0,0 4 0,0-4 0,0-8 0,0-5 0,0 4 0,0-12 0,0 5 0,0-1 0,0-5 0,0 1 0,0-7 0,0-3 0,0-4 0,0 3 0,0-9 0,0-1 0,0-5 0,0-8 0,0 1 0,0 0 0,0 6 0,0 0 0,0-9 0,0 16 0,0-13 0,0 13 0,0-5 0,0 7 0,0 4 0,0-8 0,0 1 0,0-5 0,0 12 0,0-4 0,0 11 0,0-5 0,0 11 0,0-2 0,0 3 0,0-3 0,0 9 0,0-3 0,0 3 0,0-2 0,0-5 0,0 3 0,0 4 0,0-3 0,0-3 0,0-5 0,0 4 0,0 0 0,0-6 0,0 2 0,0-15 0,0 8 0,0-6 0,0 4 0,0-17 0,0-9 0,0-8 0,0 19 0,0-7 0,0 10 0,0-10 0,0 7 0,0-4 0,0-14 0,0 25 0,0-20 0,0 24 0,0-9 0,0 0 0,0 0 0,0 1 0,0-19 0,0 14 0,0-22 0,0 16 0,0-10 0,0 1 0,0-9 0,0 6 0,0-6 0,0 9 0,0-10 0,0 8 0,0-16 0,0 15 0,0 3 0,0-7 0,0 13 0,0-24 0,0 16 0,0-7 0,0 8 0,0-8 0,0 7 0,0-7 0,0 8 0,0 1 0,0-1 0,0-8 0,0 7 0,0-7 0,0 8 0,0-8 0,0-2 0,0 26 0,0 8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5:15.807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0 40 24575,'0'-22'0,"0"5"0,0 17 0,0 43 0,0 12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6:33.487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0 507 24575,'41'10'0,"13"0"0,2 6 0,7-3 0,12 0 0,5-2 0,14 6 0,-5-6 0,9 9 0,-48-11 0,0-1 0,2-1 0,1-1 0,-2 2 0,0-1 0,5-3 0,-1-1 0,41 10 0,2-7 0,-7 3 0,4-2 0,-6-5 0,3 4 0,-14-1 0,7 1 0,-20-1 0,1 8 0,-1-9 0,-13 3 0,7 1 0,-13-1 0,6 8 0,-6-2 0,6-2 0,-6 2 0,6-6 0,-6 6 0,8-9 0,-2 3 0,1-5 0,5-2 0,-10 0 0,11 0 0,-11 0 0,4 0 0,-6 0 0,6 0 0,-6 6 0,6 1 0,-8-1 0,2-6 0,-3 0 0,3 0 0,2 0 0,4 0 0,3 0 0,-10 0 0,10 0 0,-3 0 0,9 0 0,-2 0 0,6 0 0,-6 0 0,0 0 0,6 0 0,-4 0 0,-2 0 0,2 0 0,4 0 0,-11 0 0,5 0 0,0 0 0,0 0 0,11 0 0,-12 0 0,1 0 0,0 0 0,-11 0 0,11 0 0,-7 0 0,0 0 0,9 0 0,-9 0 0,14 0 0,-14 0 0,7 0 0,-13 0 0,4 0 0,2 0 0,-6 0 0,12 0 0,-7 0 0,7 0 0,-10 0 0,11 0 0,-7 0 0,1 0 0,8 0 0,-9 0 0,7 0 0,-14 0 0,8 0 0,-8 0 0,1-6 0,-7-1 0,0 1 0,1 6 0,-1 0 0,0 0 0,-6 0 0,-1 0 0,1 0 0,15 0 0,-7 0 0,7 0 0,-9 0 0,-8 0 0,-3 0 0,1 0 0,-8-9 0,-1-2 0,-11-8 0,-9-1 0,0 0 0,0 9 0,-35-6 0,-4 6 0,-27-8 0,-12-1 0,-1 0 0,27 13 0,-4 1 0,-14 0 0,-4-1 0,-11 1 0,-4-1 0,23 1 0,-2-1 0,-1 1 0,-3-1 0,-1 1 0,0 1-164,-1 0 0,0 1 0,0 0 0,1 1 0,-1-1 0,1 2 130,3 2 0,1 0 0,-1 0 0,0 0 0,-1 0 0,1 0 34,2 0 0,0 0 0,1 0 0,-30 0 0,1 0 0,3 0 0,3 0 0,4 0 0,2 0-110,2 0 1,1 0 0,-1 0 0,0 0 109,4 0 0,-1 0 0,0 0 0,-1-2 0,8-1 0,1 0 0,3 1 0,1-1 0,4-3 0,2-1 0,4 1 0,3-1 0,1-3 0,1 1 0,-39-5 0,6 1 0,4 9 0,3-2 0,8 3 983,5 3-894,4 0 0,4 0 375,5 0-464,30 0 0,57 0 0,30 0 0,20 0 0,-26 0 0,30 0 0,9 0 0,-38 0 0,2 0 0,5 0 0,3 0 0,11 0 0,4 0-197,8 0 0,3 0 1,-29 0-1,1 0 0,0 0 172,3 0 1,2 1 0,-2-2-1,-1 1 1,-1-1 0,-1 0 24,0-1 0,0 0 0,-1 0 0,28 0 0,-1-1 0,-1-3 0,-3-1 0,-7 5 0,-3 0-14,0-2 1,-3 1 0,-9 2-1,-3 0 14,-2 1 0,-2 0 0,-4 0 0,-3 0 0,44 0 0,-2 0 0,-4 0 0,3 0 0,-3 0 0,4 9 0,2 4 0,-9 13 491,-4 7 1,-2-5-420,2-2 0,-14-6-15,1-7-57,-9 4 0,-12-15 0,-4 7 0,-16 0 0,-11-3 0,-14 14 0,-4 4 0,-2 30 0,0 5 0,0 33 0,0-41 0,0 2 0,0 9 0,0 2 0,0 11 0,0 1 0,0 2 0,0 3-170,0 6 1,0 2-1,0 1 1,0 1 169,0-3 0,0 0 0,0 0 0,0-2 0,0-3 0,0-2 0,0-4 0,0 0 0,0-1 0,0-1 0,0 0 0,0 0 0,1-9 0,-2-1 0,-2-5 0,0-1 0,-4 39 0,-2-24 0,3-15 0,4-13 0,-7-7 0,9-11 678,-9-17-678,-2-2 0,1-18 0,1-2 0,2-23 0,1-6 0,-7 10 0,6 4 0,1 6 0,6-13 0,-3 14 0,-3-7 0,4 8 0,-7-19 0,0-2 0,7-2 0,-13-7 0,8 9 0,1 8 0,6 3 0,0-9 0,0 13 0,0-22 0,0 16 0,0-1 0,0 3 0,0 8 0,0 1 0,0-1 0,0 9 0,0-15 0,0 13 0,0-24 0,0 24 0,0-22 0,0 22 0,0-24 0,0 24 0,0-22 0,0 22 0,0-24 0,0 15 0,9 3 0,1 10 0,10 9 0,0 0 0,-9 9 0,-3 1 0,-8 10 0,0 0 0,0-1 0,0 1 0,9-9 0,-7-37 0,7-1 0,-9-29 0,0 17 0,0 13 0,0-1 0,0 10 0,0-20 0,0 6 0,0-8 0,0-9 0,0 5 0,0-9 0,0-3 0,0-10 0,0-25 0,0 36 0,0-3 0,0-8 0,0-5 0,0-12 0,0-5 0,0 20 0,0-2 0,0-2-164,0-13 0,-1-2 0,2 1 0,0 5 0,1 2 0,1 1 101,3 5 1,1 1-1,0 5 1,1-15 0,4 7 62,2 22 0,4 6 0,19-26 0,-15 42 0,8 10 0,8 11 0,-25 18 0,4 11 0,-17 12 491,0 14 1,0-2-336,0 8 1,0-6-157,0 6 0,0 2 0,0 12 0,0 25 0,0-34 0,0 4 0,0 19 0,0 7 0,0-17 0,0 2 0,0 2 0,0 6 0,0 2 0,0 2-164,0 10 0,0 3 0,0 0 0,0-2 0,0 1 0,0 0 0,0 0 0,1 0 0,-2-1 0,-1-1 0,-2-2 0,-1-1 148,0-9 1,-2-2-1,0 0 1,-2-3-1,0-1 1,-2-1-102,-1-4 1,-2-1 0,1-2-1,-3 28 1,2-4 116,0-16 0,1-2 0,2-6 0,1-3 0,-10 33 0,9-11 0,5-9 0,3-17 0,3-15 0,0-5 983,0-45-656,0-46 1,1-12 0,1-11-322,0-22 0,2-6 0,0 22 0,0-2 0,1-3-147,3-12 1,0-2-1,2-2 1,-1 22-1,1 0 1,0-2-1,1 0 18,0-5 0,2-3 0,0 1 0,2 1 0,0 3 0,1 1 0,1 0 0,0 0 113,0 1 1,-1-1 0,2 1-1,3 5 1,9-10 0,3 4-1,4 6 10,-2 15 0,3 3 0,0 7 0,11-4 0,0 10 0,30-1 0,-18 27 0,-40 10 0,-27 9 0,-27 0 0,-8 0 0,8 22 0,0 30 0,14 8 0,1 13 0,1-4 0,-1 6 0,1 3 0,3 9 0,2 3 0,-1 3-37,0-15 0,-1 2 1,0 1-1,3 0 1,2 3-1,2 1 0,1 0 1,-1 1 36,0 3 0,1 1 0,-1 1 0,1-2 0,1-2 0,-1 0 0,2-2 0,0 0 0,1-3 0,2-2 0,0 0 0,-1-2 0,0 20 0,-1-2 0,2-2-164,0-8 0,1-1 0,1-1 0,-1-3 0,0 0 0,0 1 90,0 0 1,0 0 0,0 2 0,0 5 0,0 1 0,0 1 73,0 2 0,0 1 0,0 0 0,0 3 0,0 1 0,0-1 0,0-3 0,0 0 0,0-2 0,0-2 0,0-1 0,0-2 0,-1-5 0,1-2 0,1 0 0,0-5 0,2 0 0,-1-3 0,1 24 0,1-3 0,3-7 0,1-2 0,-2-4 0,1-3 0,1-13 0,1-4 0,1-2 0,0-5 0,1 15 0,-2-40 0,-12-54 0,-3-39 0,0 5 0,-1-7 0,-6-20 0,0-9 0,3 18 0,0-3 0,-1-3 42,-2-10 0,0-2 0,0-2 0,4 20 0,2-1 0,0-1 0,0-1-42,-1-3 0,1-1 0,1 0 0,0-1 0,2-1 0,1 0 0,0-1 0,0 0 0,1-3 0,0-1 0,1 0 0,0 1 0,0 4 0,0 2 0,1-1 0,0 2 0,-1 3 0,1 0 0,1 2 0,-1 0 0,0-20 0,0 2 0,0 1 0,-1 3 0,1 2 0,1 1 0,0 9 0,2 1 0,-1 1 3,0 1 0,0 0 1,1-1-1,1-1 1,2 0-1,-1-2-3,-1-2 0,0-2 0,1 2 0,0 3 0,1 1 0,0 1 0,1 3 0,-1 2 0,1 2 0,2-18 0,-1 6-137,-1 16 1,-1 5 136,3-28 0,-9 69 0,0 33 0,0 17 491,0 18 1,0-11-1,0 17 1,11 20-384,-1-20 1,0 7-1,0 17 1,1 7-109,0-16 0,0 3 0,0 2 0,0 9 0,0 3 0,0 1-136,2 9 0,1 2 0,-2 2 1,-4-20-1,0 1 0,-2 1 1,0 1 135,0 3 0,-1 0 0,0 2 0,-1-1 0,0 2 0,-1-1 0,-1 1 0,0 0 0,-1-1 0,-1 1 0,0 0 0,-1-1 0,-1-5 0,0 0 0,-1 0 0,-1-2 0,0-3 0,0-1 0,-1 0 0,-2 0 0,-3 22 0,-2-1 0,-1 0-164,-1-2 0,-2 0 0,1-1 0,2-1 0,1-1 0,2 1 82,2-1 1,2 0-1,0 1 1,2 0-1,0 1 1,1-2 81,3-3 0,1-1 0,-2 0 0,0-2 0,-2 1 0,1-2-149,0-7 0,0-1 0,-1-1 1,1-4-1,-1-2 0,2 0 149,0 30 0,2-2 0,-1-10 0,0-2-38,0-2 0,0-2 0,0-6 1,0-2 37,0-7 0,0-2 0,0-10 0,0-3 983,0 27-492,0-34 1,-13-62-165,0-34 1,1 4 0,2-6-83,3-12 1,1-5 0,-3-16 0,0-5-219,3 19 0,0-4 0,-1-2 0,-2-9 1,-2-3-1,0-2-150,2 17 0,-1-2 0,-1-1 0,2-1 0,0-9 0,1-2 0,1-1 0,-2 0 0,0-5 0,-2-1 0,1-1 0,1 1 0,3 1 0,2 1 0,0 0 0,1 0 110,-1-1 0,0 0 0,1 0 0,1 2 0,0 4 0,1 1 0,0 0 0,0 2 13,1 5 0,0 1 0,0 1 0,0 0 0,0 2 0,0 1 0,0 0 0,0 2-164,0-19 0,0 2 0,0 0 0,0 0 0,0 0 0,0 0 75,0-3 0,0 0 0,0 1 0,3 2 0,0 1 0,0 0 89,1 0 0,0 0 0,1 2 0,0 4 0,0 2 0,0 1 0,0 5 0,-1 1 0,0 3 0,5-16 0,0 6 0,-3 19 0,1 6 0,10-17 0,-6 56 0,-2 22 0,-9 33 491,0 4 1,0 57-296,0-33 1,0 5-1,0-4 1,0 5 0,0 3-62,0 13 0,0 5 0,0 2 1,0-13-1,0 2 0,0 1 0,0 1-245,0 5 1,0 1 0,0 1 0,0 2-1,0-12 1,1 0 0,-1 1 0,0 1-1,1 0 46,0 4 1,0 0 0,1 1 0,-1-1 0,1 0 0,-1-1 0,1 0 0,-1-1 0,1 0 0,0-1 63,1 16 0,1 0 0,-1-2 0,0 0 0,0-6 0,0 0 0,0-1 0,-1-1-123,0-4 0,0-2 0,-1 0 0,1-1 0,0 0 0,0-1 0,0-1 0,1 0 0,-1-5 0,2 0 0,-1 0 0,1 0 0,0 4 0,0 1 0,1-1 0,-1 1 112,0 0 1,-1 0-1,0 0 1,0 0-1,1 3 1,1-1-1,-1 1 1,1 0 10,-1 2 0,1 1 0,0-1 0,0-1 0,0-4 0,1 0 0,-1-1 0,1 0 0,0-3 0,1 0 0,0-1 0,-1-2 0,1 19 0,0-1 0,1-4-132,1-10 1,0-4 0,-1 0-1,0 27 1,-3-2 131,-2-9 0,1-2 0,1-6 0,0-1 0,1-1 0,2-1 0,3-2 0,2-2-27,-1-1 1,2-2-1,2-2 1,0-1 26,-3 1 0,0-1 0,9 0 0,2-3 0,-5-5 0,1-2 0,5-2 0,-2-1 491,10 36 1,-5-10 491,-2-9 0,-4 0 0,-2 6-492,-9-43 1,-20-42-165,-17-64 1,-3 14 0,-5-6-252,-8-19 1,-1-6 0,9 16 0,0-4 0,-1-3-200,6 11 0,-1-3 0,0-2 0,2-2 0,-1-8 0,2-2 0,1-2 0,1-2 24,4 12 1,1-2 0,0-1-1,1-1 1,1-1 0,0-4-1,2-2 1,0 0 0,2-1-1,0-2 0,0-4 1,2-2 0,0 0-1,1-1 1,1 2 0,0 3-1,2 0 1,-1 0 0,2 1-1,0 1-11,0 4 1,1 0 0,1 0 0,1 2-1,-1 0 1,1-13 0,1 1 0,0 1-1,0 2-13,1 5 0,0 2 0,1 1 0,0 1 0,0 5 0,0 0 0,1 1 0,0 0-41,-1-20 0,0 2 0,3-1 0,1 3 0,3 1 0,0 0 0,0 4 0,0 0 0,1 3 0,3 6 0,1 3 0,-1 1-33,-1 6 0,-1 1 1,1 2-1,4-22 0,0 4 83,-3 12 0,0 4 0,-1 7 1,-1 4 1096,5-26-492,-4 26 1,-9 55-1,0 30 1,0 48-247,0-18 1,0 6 0,0 31 0,0 12-106,0-12 0,0 7 1,0 1-1,0-20 1,0 0-1,0 2 1,0 1-179,0 4 0,0 2 0,0 0 0,0 1 0,0 3 0,0 1 0,0 1 0,0 0 38,0-15 0,0 0 0,0 0 0,0 1 0,0-2 0,1 19 0,1-1 0,0 0 0,0-1 0,-1-3 0,0 0 0,1-1 0,0-1 0,1-3 0,1-1 0,-1-1 0,0-1-141,-1-6 1,-1-1-1,0-1 1,2-1-1,1 18 1,2-1-1,-1 0 77,-1-2 1,0 0 0,1-2-1,0-2 1,1-1 0,0 0 63,0 0 0,1 0 0,0 0 0,1 0 0,1 1 0,2-2 0,3-2 0,2-2 0,0 1 0,-3-1 0,0 0 0,2 0-164,7 1 0,3 0 0,0-1 0,-1-5 0,0-1 0,0-1 140,2 0 1,1 0 0,-1-2-1,-3-6 1,0-1 0,-2-1-13,7 24 1,-4-2 0,-8-9 0,-3-3 35,1-12 0,-2-2 0,-7-8 0,-2-4 983,4 16-492,-5-34 1,-2-40-165,0-43 1,0 0 0,0-7-132,1-22 1,-2-8-1,-1 17 1,-2-3 0,-1-2-73,0-10 0,-1-3 0,-2-1 0,0 17 0,-2-1 0,0-1 0,-2 0-247,-1-3 0,-2 0 0,0-2 0,0 0 0,0-4 0,0 0 0,-1-1 0,1-2 50,-3-5 1,-1-2-1,1-1 1,1 1 0,1 1-1,2 0 1,0 0-1,1 0 73,1 0 0,0 1 0,1-1 0,0 2 0,3 4 0,0 0 0,1 1 0,2 2 0,3 5 0,3 1 0,0 1 0,-1 1 0,0-22 0,0 1 0,0 1-164,0 5 0,0 0 0,0 2 0,1 1 0,-1 1 0,1 1 98,0 4 1,1 0 0,2 1 0,3 3 0,2 2 0,1 0-38,2 4 1,1 0 0,1 3-1,7-22 1,0 4 102,-5 8 0,0 3 0,2 4 0,-1 2 0,-3 2 0,-2 1 0,1 4 0,-2 2 0,-3 2 0,-3 2 0,4-38 0,-9 24 0,-4 9 491,-9 24 1,-11-2-1,-22 15 1,11 2 491,-4 11 0,13 4-492,-11 9 1,24 6-257,0 14-235,8 4 0,18 24 0,13-9 0,1-11 0,18 5 0,-12-3 0,13 23 0,-12 21 0,-14-27 0,0 4 0,0 6 0,-1 3 0,-1 10 0,-3 4 0,-4 8 0,-1 4-197,1 7 0,-2 3 1,-4-29-1,-1 1 0,0 0 174,1 3 1,-1 1 0,0 0 0,0 0 0,-1-1 0,-1 0 22,-2-1 0,0 0 0,0-1 0,0-2 0,0 0 0,0-1 0,0 26 0,0-1 0,0 3 0,0-1-139,0-7 0,0-2 1,0 2-1,0-2 139,0-5 0,0-1 0,0-1 0,0 0 0,0-1 0,0-1 0,0-5 0,0-1 0,0-3 0,0-1 0,0-4 0,0 0 0,0 1 0,0 0 0,0 1 0,0 0 0,-1-1 0,2 0 0,2 0 0,0-2 0,0-4 0,1-1 0,2-1 0,1-1 327,-1 45 1,1-46 0,-1 0-303,-2 1 1,-1-1-1,1 0 1,-1 1 169,-3 45 1,0-46 0,0 0-196,-1 0 0,2 1 0,1 2 0,2 1 0,-1-4 0,1 0 0,-1 1 0,0-1 0,-3 46 0,3-46 0,1 0 0,-1 0 0,0 1 0,1 0 0,-1 0 0,-3 0 0,0-1 0,0-1 0,0 0 0,0 5 0,0-1 0,0 0 0,0-1 0,0 2 0,0-1 0,0 0 0,0-1 0,0-1 0,0-1 0,0-2 0,0 0 0,0 2 0,0 0 0,0 2 0,0-1 0,0-1 0,0 1 0,0 0 0,0 0 0,0 0 0,0-1 0,0-2 0,0 0 0,0 2 0,0 1 0,0 4 0,0 1 0,0 1 0,0 0 0,0 2 0,0 2 0,0-1 0,0 0 0,0 1 0,0 0 0,0 2 0,0 1 0,0 0 0,0 1 0,0-5 0,0 0 0,0 0 0,0 0 0,0-3 0,0-1 0,0-2 0,0 0 0,0-1 0,0 1 0,0-2 0,0 0 0,0 2 0,0 0 0,0 1 0,0 1 0,0-2 0,0-1 0,-1-1 0,0 1 0,-3 0 0,1 1 0,1-2 0,0 1 0,-5 0 0,1 1 0,3-2 0,1-1 0,-4 45 0,4 0 0,2 0 0,-3-46 0,-1 0 0,1 0 0,-1 1 0,1 1 0,0 1 0,3 0 0,0 1 0,0-1 0,0 1 0,0 5 0,0 2 0,0-1 0,0 0 0,0 3 0,0 1 0,0-4 0,0 2 0,0 7 0,0 2 0,0-6 0,0 1 0,1 3 0,-2 1 0,-3-2 0,-1 0 0,-1-2 0,-1 1 0,0-1 0,-1 1 0,1 0 0,1-1 0,1-3 0,1-1 0,4-2 0,0 0 0,0-4 0,0-1 0,0-4 0,0-1 0,0 35 0,0-22 0,-9 5 0,5-5 0,-9 1 0,0-27 0,-7-13 0,-8-24 0,6 7 0,-15-9 0,7 0 0,-9-2 0,-1-5 0,8 1 0,-1-14 0,9-11 0,-2-14 0,6-25 0,-6-15 0,6 9 0,-3-11 0,0 11 0,-1-5 0,-1-4 0,4 8 0,-1-2 0,1-4 0,0-2-99,2 5 1,0-3 0,1-1-1,0-2 1,0 1 0,1-5-1,-1-1 1,1-1 0,1-1-1,0-1 9,2 11 1,0-2-1,0-1 1,1 1 0,1-1-1,0 1 1,0-13 0,1 0-1,0 0 1,2 0-1,0 0-9,1 2 1,1-1 0,0 0-1,1 0 1,1 1 0,1 1-1,0 1 1,2 0 0,-1 0-1,1 1 0,0 2 1,1 1 0,-1 0-1,1 0 1,0 0 0,0-2-1,1 0 1,-1 0 0,0 0-1,0 0 47,0 1 0,-1 0 0,1-1 1,0 1-1,0-1 0,0 0 0,1 0 1,-1 0-1,1-1 0,-1 0 52,0-1 0,0-2 0,-1 1 0,1-1 0,0 1 0,0-2 0,1 0 0,-1 0 0,1 1 0,0-1 0,-1 1 0,1 0 0,1 0 0,-1 1 0,0 1 0,0 5 0,0 0 0,0 1 0,0 1 0,0 0-110,0 5 1,0 0 0,0 0 0,0 2-1,0 1 1,0-9 0,0 1 0,0 1-1,0 1-31,0 3 1,0 1-1,0 1 1,0 3-1,0-12 1,0 4-1,0 2 17,-1 9 1,1 2 0,1 2-1,2-18 1,2 4 123,2 14 0,-1 3 0,-1 14 0,-1 4 0,5-19 491,-9 47 1,0 18-1,0 36 1,0 11-165,0 21 1,6 9 0,3 11-197,1-17 0,1 5 0,1 1 0,-1 13 0,0 4 1,2 1-138,0-15 1,2 2-1,0 0 1,0 0-1,1 1 1,-1 1 0,0 0-1,0 2 6,2 5 0,-1 2 0,1 0 0,-1 1 0,0 0 0,0 0 0,0 1 0,-1 0 0,-1 1 0,0 0 0,-2 0 0,0 0 0,-1-1 0,-1-1 0,-2 0 0,0-1 0,-2-7 0,-1-1 0,0-1 0,-1-1 0,-1-3 0,0-1 0,0-1 0,-1 0 0,-2 22 0,0-2 0,0 1 0,0-4 0,0 1 0,0-2-164,0-3 0,0-2 0,0 1 0,0 4 0,0 0 0,0 0 118,-1 0 0,1 1 1,1-1-1,1-3 1,2 0-1,0-1 46,2 1 0,0-1 0,2 0 0,1 0 0,1-1 0,2 0 0,1-5 0,3 0 0,0-1 0,2 0 0,1 0 0,1-1-157,1-4 1,2-1 0,-2-1 0,-3-3 0,-1 0 0,-2-1 156,-1 1 0,-1 1 0,0-3 0,2 26 0,0-5-8,-1-9 0,-2-3 0,-2-7 0,-2-3 8,-8-13 0,0-3 0,0 36 491,0 4 1,0-21-1,0 2 1,0-18 491,0-8 0,-9-22-492,-2-6 1,-15-56-287,0-7 0,2-2 0,-2-6-205,-6-6 0,-2-7 0,5-3 0,0-10 0,-2-3 0,1 5 0,-2-3 0,1-3 0,0-4 0,4 4 0,1-4 0,1-2 0,0-2 0,-1-1-82,3 8 0,0-2 0,-1-1 0,1-1 0,1-1 0,0 0 0,1-3 0,1-1 0,1-1 0,0-1 0,1 1 0,0-2 6,2 12 0,2-1 1,-1-1-1,1 1 0,0-1 1,1 2-1,1 0 1,-1-8-1,0 1 0,1 1 1,1 0-1,1 0 0,1 1-14,2 0 1,0 0-1,2 1 1,0-1 0,1 2-1,0-1 1,-1-12 0,0 1-1,1 1 1,1-1-1,0 1-9,2 1 1,1 0 0,0 0-1,1 0 1,-1 2 0,0 2-1,0 1 1,0 0 0,0 1-1,0 1-11,0 4 1,0 0 0,0 1 0,0 1-1,0 1 1,0-13 0,1 1 0,-1 2-1,1 2-31,0 8 1,0 2-1,1 2 1,1 2-1,1-10 1,3 3-1,1 7-351,7-9 0,3 8 0,-1 18 0,3 9 0,19 3 0,-2 64 380,-4 43 0,-11 23 1,-3 18 111,-3-10 0,-1 8 0,0 2 0,-3-17 0,1 3 0,-1 2 0,1 1 98,0-8 0,0 2 0,0 2 1,0 0-1,0-1 0,0 1 1,0 1-1,-1-1 0,1 1 1,0 1-87,0 4 0,0 0 0,1 1 0,-1 0 1,-1 0-1,-1-2 0,0 1 0,0-1 0,-1 1 1,1-1-13,1 2 0,1 0 0,-1 0 0,0-1 0,-2 0 0,-1-5 0,-2-1 0,0 0 0,-1-1 0,0 0 0,0-2 0,0 0 0,-1-1 0,0 0 0,-1-2 0,1 17 0,-2-1 0,0-1 0,-1-2 122,-1-5 1,-1-2 0,-1 0 0,1-2 0,0-6 0,0 0 0,0-2 0,0-1-40,-1 13 1,0-2-1,3-3 1,3-6-1,3-1 1,1-1-35,2-1 0,2-1 0,2-2 0,11 27 0,5-4-49,6-6 0,4-4 0,-5-13 0,0-5 0,-6-13 0,-1-6 0,17 8 983,-27-63-656,-8-60 1,-6-1 0,-1-11-165,-3 17 1,-1-4 0,-1-2 0,-4-13 0,-2-3 0,-1-2-215,1 15 1,0-2-1,-1-1 1,-3-1 0,-2-6-1,-2-2 1,-2-1 0,-1-2 50,-2-5 0,-1-1 0,-1-2 0,0 1 0,5 16 0,-1 0 0,0 0 0,1-1 0,0 0 0,1-3 0,-1-1 0,1-1 0,1 1 0,1 2 0,-2-13 0,1 2 0,2 1 0,2 2 0,4 9 0,2 1 0,2 2 0,-1 3 0,-1-9 0,2 2 0,0 7 96,3-8 0,0 9-96,-2 13 0,4 17 0,7 33 0,4 57 0,-8 7 0,-2 10 0,1 21 0,-1 8 0,-2-16 0,0 4 0,-1 4 0,0-11 0,0 4 0,0 1 0,0 1 0,0 5 0,1 3 0,-1 0 0,1 1-123,1 2 0,-1 1 0,1 1 0,0 1 0,0 4 0,0 1 0,0 1 0,1 1 24,-1-17 1,1 0 0,0 1-1,-1 0 1,1 0 0,-1 0-1,0 0 1,0-1 0,-1 1-1,0-1-7,0 18 1,-1-1-1,0 0 1,-1-2 0,1-8-1,-2 0 1,1-2 0,-2-2 105,-1-8 0,1-1 0,-3-3 0,-1-2 0,-3 8 0,-2-3 0,-5-5 245,-13 17 1,-5-8 0,3-21 0,-2-9 245,-24 1 1,14-26-1,5-39 1,4-65-472,15 11 0,1-10 1,0-2-1,0-9 1,0-4-21,3 5 0,-1-4 0,1-2 0,0-2 0,3 12 0,0 0 0,0-2 0,1-2 0,0 0-90,-1-7 1,1-2-1,0 0 1,1-2 0,0-1-1,2 11 1,1-1 0,0-1-1,0-1 1,1 0-1,1 0 14,0-5 0,2 0 1,-1-1-1,1 0 0,1-1 1,-1 0-1,1 12 1,0-1-1,0-1 0,0 0 1,1 1-1,0-1 0,1 0 5,0 1 1,0-1 0,1 0 0,1 0-1,-1 0 1,0 1 0,1-1 0,-1 1 0,0 1-1,0-1 1,0 1 0,0 0 0,0-1-1,0 1 0,0 0 1,0 0 0,0 1 0,0-1-1,0 0 1,0 0 0,0 0 0,0-2 0,0-1-1,0 1 1,0-1 0,0 0 0,0 0-1,0 0 0,0 1 1,0-1 0,0 1 0,0 0-1,0-1 1,0 0 0,0 0 0,0-4 0,0-1-1,0 0 1,0 0 0,0-1 0,0 1-1,0 0 0,0 0 1,0 0 0,0 0 0,0 1-1,0-1 1,0 1 0,0 2 0,0 3 0,0 1-1,0 1 1,0 0 0,0 1 0,0 0-1,0 1 69,0-10 1,0 1 0,0 1 0,0 1 0,0 1 0,0 1-1,-1-9 1,1 1 0,0 2 0,-1 2 0,0 3-115,1-4 0,-1 3 0,-1 2 0,-1 4 0,-2-14 0,-2 5 0,-3 8 116,-7 2 0,-5 11 0,1 22 0,-6 9 0,-32 3 0,-10 45 0,28 21 0,3 18 0,11 10 0,4 15 0,1 8 0,1 4 0,2-9 0,1 5 0,0 4 0,1 3 0,0 1 0,1 0 0,1-4 0,1 2 0,1 1 0,0 1 0,0 2 0,1 1 0,1 0-58,0-1 0,1 1 0,0 2 0,1 0 0,1 2 1,-1 0-1,1 0 0,1 1 0,0-6 0,0 0 0,1 1 1,0 1-1,1-1 0,0 2 0,0-1 0,0 2 0,1-1 50,-1 5 0,2 0 0,0 1 0,0 1 0,0 0 1,0 0-1,1 0 0,0-1 0,-1 0 0,1 0 1,0 0-1,1-1 0,-1 1 0,0-1 0,1 1 1,-1-1-1,1 0 0,-1-1-18,1-2 1,-1 1-1,0 0 1,1-1 0,-1 0-1,1-1 1,-1-1 0,1 0-1,0-2 1,0 2-1,1 0 1,-1-2 0,1 0-1,-1-2 1,1 0 0,-1-1-1,1-1 26,-1 4 0,0 0 0,0-2 0,0-1 0,0-1 0,0-1 0,0-3 0,1 19 0,-1-2 0,1-2 0,-1-3 0,1-3-17,0 5 1,0-4-1,0-3 1,0-2 0,0 13-1,0-3 1,0-6 16,0 12 0,0-8 0,-4-19 0,8-15 0,22-27 0,-7-79 0,-1-35 0,2 0 0,1-12 0,-3-7 0,-7 23 0,-1-3 0,-2-4 0,0-2 0,-1-3 10,-2 1 0,-1-3 0,-1-3 1,0-1-1,-1-2 0,0 0 1,0 6-1,0-1 0,0-2 1,0 0-1,-1-2 0,0 0 1,0-1-11,0 6 0,-1-1 0,0-1 0,0-1 0,0-1 0,-1 0 0,1 0 0,0-1 0,0 6 0,0 0 0,0-1 0,0 0 0,0 0 0,0-1 0,0-1 0,0 1 0,0-1-16,0-4 0,0 0 1,0-2-1,-1 1 1,1-1-1,0 0 1,0 1-1,0 0 1,1 1-1,0 3 0,0 0 1,0 0-1,0 0 1,1 1-1,-1 0 1,1 0-1,0 0 1,0 0 15,0 1 0,1 1 0,0-1 0,-1 0 0,1 0 0,1 1 0,-1 0 0,0 0 0,0 0 0,1-9 0,-1 1 0,1 0 0,0-1 0,0 2 0,0-1 0,1 1 0,0 1 0,1 2 0,0 2 0,0-1 0,1 1 0,0 0 0,0 1 0,0-1 0,-1 1 0,0 1 0,0 0 0,-1-1 0,1 1 0,-1 1 0,1 0 0,0 1 0,0 0 0,1-7 0,0 1 0,1 0 0,0 1 0,-1 2 0,1 0 0,-1 3 0,1-4 0,-1 1 0,0 2 0,0 2 0,0 2 0,1 1 12,1-3 1,0 1 0,0 3 0,1 2 0,-2 5 0,4-23 0,-2 5-1,1 11-12,2 7 0,0 11 0,9-17 0,-11 46 0,-17 75 0,-9 49 0,-3 6 0,0-10 0,-2 7 0,0 4 0,-1 4 0,6-17 0,0 2 0,0 3 0,0 1 0,0 2 0,-1 2 16,0-4 0,0 2 1,0 1-1,-1 1 1,1 1-1,0 1 0,2-2 1,0 2-1,0 0 1,2 1-1,-1-1 0,1 1 1,1-1-1,0 1-16,0-3 0,1 0 0,0 0 0,0 0 0,2 1 0,-1-1 0,1 2 0,1 2 0,0 2 0,1-1 0,0 1 0,1 0 0,1 1 0,0-1 3,1 2 0,1-1 1,1 1-1,0 1 1,1-1-1,0 0 1,1-1-1,-1 1 1,2-1-1,-1 0 1,2-1-1,-1 1 1,1 0-1,1 0-3,0 2 0,0-1 0,1 1 0,1-1 0,0 1 0,1-2 0,0-1 0,1-5 0,0-1 0,1-1 0,0 0 0,1-1 0,2 0 0,0-1 0,3 12 0,2 0 0,0-1 0,2-1 0,-1-1 0,0-3 0,-2-9 0,0 0 0,0-3 0,0 0 0,0-2 0,0-2-15,1 6 0,0-2 0,0-2 0,0-2 0,0-3 0,6 26 0,-1-4 0,0-8 15,5 13 0,-1-14 0,4 1 0,-23-102 0,-4-42 0,-4-25 0,-1-8 0,-1-12 0,-1-6 0,0 27 0,-1-4 0,0-3 0,-1-2 0,0-1 0,0 7 0,1-3 0,-2-1 0,1-1 0,-1 0 0,-1-2 4,-2-5 0,0-2 1,-2-1-1,1 0 0,-1-1 1,1-1-1,2 9 0,0 0 1,0-1-1,0 0 0,0-1 1,1 0-1,1 0-4,0-2 0,0-1 0,1 0 0,1 0 0,0 0 0,0-1 0,0-1 0,1 11 0,0-1 0,1 0 0,-1-1 0,1 1 0,0-2 0,0 1 0,1-1-3,0-3 0,1 0 0,0-1 0,0-1 0,1 1 0,-1-1 0,1 1 0,0-1 0,-1 2 0,1-1 0,-1 0 0,1 1 0,0-1 0,0 1 0,0-1 0,-1 1 3,1 0 0,0 0 0,0-1 0,0 1 0,0 0 0,0 1 0,0 1 0,0 0 0,1-5 0,-1 1 0,1 0 0,-1 2 0,1 0 0,0 1 0,0 0 0,0-8 0,1 0 0,-1 1 0,1 2 0,1 3 0,1 4 0,1-18 0,1 5 0,1 6 0,3 6 277,4 5 0,2 6 1,0 8-278,0-5 0,5 26 0,12 48 0,-14 47 0,-11 11 0,-3 16 0,-3 7 0,0 5 0,-2 8 0,-1 5 0,0 3 0,1-21 0,0 3 0,-1 2 0,0 2 0,0 1 0,0 2-71,0-2 1,-1 2 0,0 1 0,0 1-1,0 1 1,0 1 0,0-1 0,0 2 0,1 2-1,0-1 1,-1 1 0,1 0 0,-1 0-1,0-1 0,0 1 1,-1-1 0,0 0 0,0 0-1,0 0 1,0 0 0,1 1 0,-1-1 0,1 0-1,1 0 1,-1 0 0,1 0 0,0 1-1,0 1 5,0-8 0,0 1 1,1 0-1,0 1 1,0-1-1,0 1 1,1-2-1,0 0 1,0 7-1,1 0 1,1 0-1,0-1 1,0-1-1,1 1 0,-1-1 64,1 0 1,0-1 0,0 1 0,1-1 0,0-1 0,0-1 0,1-1 0,1 6 0,0-2-1,0 0 1,2-2 0,-1-1 0,2-1 1,2 11 0,1-2 0,1-1 0,0-3 0,-2-4 0,0 1 0,-2-3 0,1-5 0,0-3 327,2 9 1,0-5 0,0-18 655,4-4-840,-11-109 0,-3-39 0,-2 19 1,-2-9-1,0-6 0,0-2-143,0 5 0,0-4 0,0-2 0,-1-2 0,0-2 0,1 7 0,-1-2 0,0-1 0,0-2 0,-1 0 0,0-1 30,0-7 0,-2-2 0,1-1 0,-1-1 1,0 0-1,1 0 0,1 10 0,0 0 0,0-1 1,0 0-1,0 0 0,0-1 0,-1 0-30,1-3 0,-1-1 0,0 0 0,0-1 0,0 0 0,0 1 0,1-1 0,1 0 0,-1-1 0,1 1 0,1 0 0,-1-1 0,1 0 0,-1 0 0,1-1 0,0 0 0,0-1 0,0 0 0,0 1 0,0 0 0,1 2 0,-1 5 0,1 0 0,-1 0 0,1 1 0,0 1 0,0 1 0,-1 0 0,1-8 0,0 0 0,-1 1 0,1 1 0,0 3 0,1 2 0,1-1 0,0 3 0,0 2 0,2 2 0,0 3-51,1-6 1,0 2-1,2 4 1,2 6 0,6-32-1,7 16 51,3 38 0,2 10 0,6 0 0,-14 61 0,-9 40 0,-7 23 0,2 0 0,0 10 0,-2 6 0,0-23 0,-1 5 0,0 2 0,-1 4 0,0 2 38,0 1 1,-1 4 0,0 3 0,-1 1-1,1 0 1,0 0 0,0-1 0,0 2 0,0-1-1,0 1 1,0-1 0,0 1-39,0-1 0,0 0 0,0 0 0,0 1 0,0-2 0,0 1 0,0-3 0,0-1 0,0 0 0,0 0 0,0 0 0,0 1 0,0 1 0,0 0 0,0 0 0,0 1 0,0-2 0,0 0 0,0-5 0,0 0 0,0-1 0,0 0 0,0-1 0,0-1-99,0 13 1,0-1 0,0 0-1,0-2 1,0-2 0,0-6-1,0-2 1,0 0 0,0-3-1,0-2-71,0 7 1,0-2-1,0-3 1,0-4 496,0 7 1,0-3 0,0-11-83,0 3 1,0-35 0,0-86 0,0-40-137,0 17 0,1-9 0,-1-6 0,-1-3 1,-1 0-1,-1-5 0,0-2 0,-1-4 1,1-2-181,0 16 1,0-2 0,1-3 0,-1 0-1,0-2 1,0 0 0,0 0 0,0-4 0,0-1-1,-1-1 1,1-1 0,0 1 0,0-1-1,0-1 9,1 10 1,0 0-1,1-1 1,-1 0-1,0 0 1,1 0-1,0-1 1,-1 0 0,1-2-1,0 0 1,-1 0-1,1-1 1,0 1-1,0-1 1,0 0-1,1 0 0,-1-2 1,1 1-1,0-1 1,0 0-1,0 0 1,0 0-1,1 0 1,-1 1 0,0 1-1,0 0 1,0 0-1,0 0 1,0 0-1,0 1 1,0-1-1,0 0 27,0 0 0,-1-1 1,1 0-1,-1 1 0,1-1 1,0 1-1,1 1 0,0 1 1,0-8-1,1 1 0,0 1 1,1 0-1,0 2 1,0 1-1,0 1 35,1-7 0,0 2 0,0 1 0,0 1 0,1 3 0,0 2 0,1-3 0,0 1 0,1 4 0,0 3 0,0 6 196,3-18 1,1 8-1,1 10 1,-1-6 0,4 32 378,-2 54-575,-6 49 0,-9 42 0,-3 9 0,-1-16 0,-3 7 0,-1 6 0,-2 4 0,1 3-62,2-22 1,0 4-1,-1 2 1,1 2-1,-1 2 1,-1-1-1,1 1 1,-1-1 0,1 1-1,-1 1 1,-1 0-1,1 0 1,-1 0-1,1 1 1,-1 0-1,0 1 7,1-8 0,-1 1 1,1 0-1,-1 1 0,0 0 1,0 0-1,0 0 1,1 0-1,-1 0 0,1 1 1,0 0-1,0 0 1,1 1-1,-1-1 0,0 1 1,1-1-1,0 1 0,0 0-3,0 2 0,0 0 0,0 0 0,1 1 0,0-1 1,0 0-1,-1 0 0,1 0 0,0-1 0,-2 8 0,1-1 1,-1 1-1,0-1 0,1 0 0,0-1 0,0 0 0,0-1 36,1-4 1,1 1 0,-1-1 0,1-1 0,0 0 0,1-2 0,-1 0 0,0-2 0,-1 1 0,0 0 0,0-2-1,1-1 1,-1-1 0,1-1 0,1-1 110,-1 6 0,1-1 1,1-1-1,-1-1 0,1-2 1,1-2-1,-2 3 0,1-3 1,1-1-1,0-3 1,1-1 67,3 5 1,1-1-1,1-4 1,-1-3-158,0 19 0,0-4 0,0-49 0,0-82 0,1-15 0,0-20 0,0-7 0,0 13 0,0-6 0,0-4 0,1-4 0,-1-1 0,1-1 0,-1-3 0,1-2 0,0-2 0,0-2 0,0 0 0,0 3 0,1-2 0,0-1 0,0-1 0,0 0 0,0-1 0,0 1 0,0-2 0,0 0 0,0 0 0,0 0 0,0-1 0,0 0 0,0-1 0,0 8 0,0 0 0,1 0 0,-1-1 0,0 0 0,0-1 0,1 0 0,0 0 0,0-1 0,0-1 0,0-1 0,1 1 0,0-1 0,0 0 0,0-1 0,0 1 0,-1 8 0,1-1 0,0 0 0,0 0 0,-1 0 0,2 0 0,-1 0 0,0 1 0,1-1 0,0 2 0,1-1 0,-1 1 0,1 0 0,0 0 0,0 0 0,0 0 0,0 1 0,0 1 54,1-8 0,-1 0 1,0 1-1,1 0 0,-1 0 1,0 2-1,1 1 1,-1 1-1,1-2 0,0 1 1,0 1-1,-1 1 1,1 2-1,0 2 0,0 1-54,1-18 0,1 3 0,-1 2 0,0 2 0,-1 4 0,1-5 0,-2 3 0,1 5 0,-1 6 196,0 6 1,0 6-1,-2 7 1,3-9 0,-7 31 391,-7 47-588,-11 37 0,-6 31 0,-1 7 0,1 5 0,-1 8 0,-2 6 0,-1 4-76,3-17 0,-2 4 1,-1 3-1,0 2 0,0 1 1,1-1-1,4-8 1,0 1-1,1 0 0,-1 1 1,2 1-1,-1 0 0,1 1 10,0 4 0,1 1 1,0 1-1,0 0 1,1 1-1,0 0 1,1 0-1,2-12 1,0 0-1,0 0 1,1 1-1,0-1 1,1 1-1,0 0 0,1 1 4,0 2 1,1 0-1,1 1 1,1 0-1,0 0 1,0-1-1,0 1 1,-1-1 0,1-3-1,-1 1 1,1-1-1,-1 0 1,1 0-1,0-1 1,1 0-1,0-1 52,1 8 1,-1-1 0,2 0-1,-1-1 1,1 0 0,0-1 0,1 1-1,-1-4 1,1 0 0,-1-1 0,1 0-1,0 0 1,1-2 0,0 0 9,0 8 0,0-1 0,1-1 0,0-1 0,0-1 0,0-2 0,0 7 0,1-2 0,0-1 0,0-2 0,0-2 140,2 13 0,0-1 1,0-3-1,0-5 1,1 7-1,-1-6 1,1-6 186,2 8 1,1-11 0,7 13-1,9-103 1,-10-63 0,-7-36-219,0 36 0,1-5 0,-1-4 0,0-4 1,-1-4-1,1-4 0,-1-3 0,1-4 1,0-1-40,-1 18 0,1-3 0,-1-2 0,1 0 1,0-2-1,0 0 0,0 0 0,1-4 0,-1-1 1,1 0-1,0-1 0,0-1 0,0 0 1,-1 0-137,1-4 0,-1 0 1,1 0-1,-1-1 1,1 0-1,0-1 1,1 0-1,-1 9 1,2 0-1,-1-1 1,1 0-1,0 0 1,0-1-1,0 0 0,0 0 8,0-4 0,1-1 0,-1-1 0,0 1 0,1-1 1,-1-1-1,1 1 0,1 0 0,-2 10 0,1-1 0,0 1 1,1-1-1,-1 0 0,1 1 0,0-1 0,0 1 0,0-1-4,1 2 1,-1-1-1,1 1 1,0-1-1,1 1 1,-1 0-1,1 1 1,0 1 0,1 1-1,2-14 1,0 1-1,0 1 1,1 1-1,0 1 1,1 3-1,1 1 22,1-1 0,1 2 0,1 1 0,0 2 0,0 3 1,0 3-1,6-20 0,0 4 0,0 5 0,0 5 276,4-1 1,-1 5 0,0 9-237,2-7 0,-1 20 0,-3 36 0,-13 78 0,-10 11 0,-3 18 0,-3 6 0,-1 1 0,-2 7 0,-1 5 0,-2 3 0,1-21 0,-1 2 0,-1 3 0,0 2 0,-2 2 0,0 0-66,-1-1 0,-1 2 1,-2 2-1,1 0 1,-1 2-1,0 1 1,2 0-1,0-5 1,1 0-1,1 1 1,-1 1-1,1 0 1,-1 1-1,1 1 0,0-1 11,1-5 0,1-1 1,-1 2-1,1-1 0,-1 1 1,1 1-1,0-1 1,1 1-1,0-1 0,0 1 1,0 1-1,1-1 1,0 1-1,0-1 0,1 1 1,0 1-1,0-1 0,0 1 6,1 3 1,0 1-1,0 1 1,1-1-1,0 1 1,0 0-1,1-1 1,-1 0-1,1-2 1,1-3-1,0-2 1,0 1 0,0-1-1,0 0 1,1-1-1,0 0 1,0 0-1,0-1 49,-1 7 0,1-1 0,1 0 0,-1-1 0,0 0 0,1-1 0,0 0 0,-1-2 0,1 7 0,1-1 0,-1-1 0,0-1 0,1-1 0,-1-1 0,1-2 89,0 5 0,0-2 1,0-1-1,0-2 0,0-2 1,0-3-1,0 2 0,0-3 1,0-2-1,0-2 1,0-4-11,0 27 1,0-6-1,0-6-79,0 17 0,0-20 0,0-30 0,0-127 0,0 11 0,-1-12 0,2-7 0,2-12 0,1-8 0,1-6 0,1-4 0,-2 18 0,0-3 0,0-3 0,1-2 0,-1 0 0,1-1 0,-1 9 0,0-1 0,0 0 0,0-1 0,0-1 0,0-1 0,0-1 0,0 7 0,0-2 0,0-1 0,0 0 0,0 0 0,0-1 0,0 0 0,1-1 0,-1-1 0,0-2 0,1 1 0,-1-1 0,1 0 0,-1 0 0,1-1 0,1 0 0,-1-3 0,2 0 0,-1-1 0,1 0 0,0-1 0,-1 1 0,1 0 0,0 1 0,-1 0 0,1 0 0,-1 0 0,0 1 0,0-1 0,1 1 0,0 0 0,0 0 38,1 2 0,0 0 0,0 0 1,0 0-1,1 1 0,-1 1 0,0 0 1,0 2-1,1-6 0,-1 1 0,0 1 1,1 1-1,-1 1 0,-1 1 0,1 1-38,0-7 0,0 1 0,0 2 0,-1 0 0,1 3 0,-1 1 0,1-6 0,-1 1 0,1 3 0,-2 2 0,0 4 245,-2-3 1,-1 3 0,-1 4 0,2 3-185,2-10 1,0 4-1,-1 14-82,-3-20 0,-10 128 0,-5 31 21,-6 13 0,-3 16 0,-3 9 0,6-18 0,-2 6 0,-1 4 0,-1 5 0,-1 2 0,5-23 0,-2 2 0,0 2 0,-1 2 0,0 2 0,0 0 0,0 0 0,1 1 0,1 3 0,-1 1 0,2 1 0,-1 0 0,1 2 0,-1-1 0,1 2 0,1 0 0,0-5 0,1 1 0,0 0 0,0 1 0,0 1 0,0 0 0,1 0 0,0 0 0,0 0 0,1 1 0,0 1 0,0 0 0,0 0 0,1 0 0,0 0 0,-1 0 0,2 1 0,-1-1 0,1-9 0,1 0 0,0 1 0,-1-1 0,1 1 0,1-1 0,-1 1 0,1 0 0,0-1 0,0 1 0,1 0 0,0 0 0,0 0 0,1 0 0,0 1 0,0-1 0,0 0 0,0 0 0,1-1 0,0 0 0,-1 8 0,0 0 0,1 1 0,-1-1 0,1-1 0,0 0 0,1-1 0,0-1 0,0-1 0,0 2 0,1-1 0,0-1 0,1-1 0,0-1 0,0 0 0,0-2 0,0 0 0,1 3 0,0-1 0,0 0 0,1-2 0,0-1 0,-1-2 0,0-3 0,-1 15 0,-1-2 0,1-3 0,0-4 0,0-3 245,1-2 1,1-4 0,0-3 0,0-5 81,0 12 1,0-6 0,-4-31-83,-2-38 1,3-49 0,4-47 0,-1-8-186,0 17 0,-1-7 0,0-6 0,0-3 1,0-2-1,0 12 0,1-2 0,-1-3 1,1-2-1,-1-2 0,1-1 0,0-1-118,0 0 0,0-2 0,1-2 0,0-1 0,-1-1 1,1 0-1,0-1 0,-1 0 0,1 9 0,-1-1 0,0 0 1,1-1-1,-1 1 0,1-2 0,-1 1 0,1-1 0,0 0 8,1 5 1,0 1 0,0-1 0,1 0 0,-1-1 0,1 0-1,-1 0 1,1 0 0,-1 0 0,1 0 0,-1-2 0,1 1 0,-1-1-1,0 0 1,1 0 0,-1 0 0,1-1 0,0 1 0,-1 0-1,2-1 0,-1 0 1,-1 0 0,1 0 0,0-1 0,1 1 0,-1-1-1,1 1 1,0-1 0,1 1 0,0-1 0,1 1 0,0 0 0,1-1-1,1 1 1,-1-1 0,1 1 0,1 0 0,0 0 0,0 0-1,0 1-5,0 1 0,1 0 1,0 0-1,1 0 0,0 1 1,0 0-1,0 1 1,1 0-1,-1 2 0,1 1 1,2-11-1,-1 1 1,1 2-1,0 0 0,1 2 1,0 0-1,0 2 0,1 1-27,1-3 0,0 1 0,1 1 0,0 2 0,0 1 0,1 3 0,-1 3 0,4-12 0,-1 2 0,0 3 0,1 6 0,1 6 278,5-9 1,1 9-1,1 8 1,8-10 0,0 32-195,4 67 0,-23 32 1,-10 24-1,-2 8-2,1 2 0,-1 8 0,-4 5 0,-2 5 0,-3-15 0,-4 3 0,-1 4 0,-1 2 0,-1 3 0,0 2-58,2-12 0,0 3 0,-1 2 0,0 2 0,-1 1 1,0 1-1,0 0 0,-1 1 0,-1-5 0,0 2 0,0 0 1,-1 0-1,-1 2 0,0 0 0,1 1 0,-1 1 0,1 0 13,1-12 0,1 1 0,-1 0 1,0 1-1,1 1 0,-1 0 1,0 0-1,0 1 0,1-1 1,-1 1-1,0-1 0,1 2 1,-1 0-1,0 0 0,0 0 1,1 0-1,-1 0 0,0 1 1,1 0-1,0 0 0,0 1 0,0 0 2,2-4 0,-1 0 0,1 1 1,0 0-1,0 1 0,0-1 0,0 1 1,0 0-1,1-1 0,-1 1 0,1-1 1,0-1-1,-1 7 0,0-1 0,0 1 1,0-1-1,1 0 0,-1 0 0,1 0 1,-1-1-1,1 0 0,0 0 0,0 0 39,1-4 1,-1 1-1,1-1 1,0 1 0,0-1-1,0-1 1,0 0 0,1 0-1,-1-1 1,1-1 0,-1-2-1,0 12 1,0-1 0,-1-1-1,1-1 1,0-1 0,1 0-1,-1-3 1,0 0 0,1-2 78,-2 11 1,0-2-1,0-1 1,0-2 0,1-1-1,0-3 1,1-1-1,1 1 1,1-2 0,0-2-1,0-2 1,1-2 0,0-3-65,0 20 1,-1-3-1,2-5 1,0-3-7,0 15 1,0-5-1,5-36 1,4-48 0,2-81-1,1-52-5,-1 33 0,1-8 0,1-7 0,0-5 0,-1 13 0,0-5 0,1-3 0,0-3 0,0-3 0,0 0 0,-1 13 0,0-2 0,0-1 0,0-2 0,0 0 0,0-2 0,1 0 0,-1-1 0,0 6 0,1-1 0,-1-1 0,1 0 0,-1-1 0,1 0 0,-1-1 0,1-1 0,-1 0 0,0 4 0,0-1 0,-1 0 0,1-1 0,-1 0 0,1-1 0,0 0 0,0 0 0,0 0 0,1 1 0,0-2 0,0 0 0,1 1 0,-1-1 0,1 0 0,1 0 0,-1 0 0,0-1 0,1 0 0,0 0 0,-1 4 0,1-1 0,0 0 0,0 0 0,0-1 0,0 1 0,1-1 0,-1 0 0,1 0 0,0 1 0,0 0 0,0 1 0,1 0 0,-1 1 0,1-1 0,-1 0 0,1 1 0,0 0 0,0-1 0,1 1 0,-1 0 0,1 0 0,-1 2 0,1-2 0,0 1 0,0 0 0,1 0 0,-1 0 0,0 1 0,1 0 0,-1 1 0,1 1 0,-1 1 0,3-12 0,0 2 0,-1-1 0,1 2 0,0 1 0,0 0 0,0 2 0,-1 1 0,1 2 0,-1-1 0,1 1 0,-1 1 0,1 1 0,-1 2 0,0 2 0,0 1 0,0 4 0,2-7 0,0 1 0,0 3 0,-1 3 0,1 4 0,0 4 327,10-32 1,1 9 0,-1 10-14,3-13 1,1 41-1,12 91-314,-25 41 0,-12 28 0,-7-19 0,-4 10 0,-4 7 0,-2 5 0,2-27 0,-1 4 0,-2 2 0,0 3 0,-2 2 0,0 1 0,0 1 0,-1 1 0,-1 2 0,0 2 0,-1 1 0,-1 2 0,-1 0 0,1 2 0,-2 1-47,2-12 0,-1 2 0,-1 1 0,0 0 0,0 2 1,-1 0-1,0 0 0,1 1 0,-1 0 0,2-1 1,0-5-1,1 1 0,0-1 0,0 1 0,-1 1 1,1-1-1,1 1 0,-1 0 0,1-1 0,-1 1 0,1 0 0,1 1 0,-1 0 0,1 1 0,0-1 0,0 1 1,0-1-1,1 1 0,-1-1 0,1 1 0,-1-2 1,1 1-1,-1 6 0,-1-1 0,1 1 0,0-1 1,0 0-1,0-1 0,0 1 0,1 0 0,0-1 0,0 1-5,1-2 0,1 1 0,-1 1 1,1-1-1,1 0 0,-1-1 0,1 0 1,0-1-1,0 0 0,-1-2 0,1 3 1,-1-1-1,0 0 0,1-1 0,-1-1 1,1-1-1,0 0 0,1-1 0,0 0 47,1 3 1,0 0 0,1 0 0,0-2 0,0 0 0,0-2 0,1-1 0,-1-3 0,-1 14 0,-1-1 0,1-2 0,-1-3 0,2-3 0,0-3 249,-2 16 1,2-3 0,0-5 0,1-5-213,0 21 1,1-6-1,-1-59 1,-1-84-1,6-37 1,6-31-1,0-10-104,-2 36 1,1-6 0,0-5 0,1-3-1,-1-3 1,2-1 0,-1 10 0,0-3 0,1-1-1,0-3 1,1-1 0,0-1 0,0-2-1,1 0 24,0 10 0,0-1 0,0-2 0,0-1 0,1 0 1,0-1-1,1-1 0,-1 0 0,1 0 0,0 0 1,-1 4-1,1 0 0,-1-1 0,1 0 0,0-1 1,1 0-1,-1 0 0,1 0 0,0-1 0,0 1 0,0-1 29,1-3 0,0 0 0,0 0 1,1-1-1,-1 0 0,1 0 0,0 0 1,0 0-1,1 0 0,0-1 1,0 1-1,-1 6 0,0 1 0,1-1 1,-1 0-1,1-1 0,0 1 1,0 0-1,1 0 0,0 0 0,0 0 1,0 0-1,1 1 18,1-8 0,1 0 0,0-1 0,1 1 0,0 0 0,0 0 0,0 0 0,1 1 0,-1 1 0,0 0 0,1 0 0,0-3 0,-1 1 0,1-1 0,1 2 0,-1-1 0,0 2 0,0 0 0,0 0 0,1 1 0,-1 0 20,2-4 0,0 0 1,0 0-1,-1 1 1,1 1-1,1 0 0,-1 2 1,0 2-1,1 2 1,-1 0-1,1 2 0,1 0 1,-1 2-1,0 2 1,0 2-1,0 2 0,0 2-20,7-24 0,-1 3 0,0 4 0,1 4 0,1 6 0,1 2 0,0 4 0,1 7 0,0 12 327,10-7 1,1 24 0,22 36-267,-40 51 0,-10 25 0,-7 16 0,-6 15 1,-4 10-62,0-20 0,-3 8 0,-2 3 0,-1 4 0,-2 2 0,0-18 0,-1 3 0,-1 1 0,-1 1 0,-1 3 0,-2 0 0,0 1 0,1-11 0,-2 1 0,0 1 0,-1 2 0,-1 0 0,0 0 0,-1 1 0,1 0 0,0 0 0,-1 3 0,1-1 0,-1 1 0,0 1 0,0 0 0,-1 0 0,1 0 0,0 1 0,-1 1 0,2-7 0,-1 1 0,0 1 0,1 0 0,-1 0 0,0 1 0,0-1 0,0 1 0,1 0 0,0 0 0,0 1 0,0 0 0,1 0 0,-1 1 0,1 0 0,0 0 0,-1 0 0,2 0 0,-1 0 0,0 0 0,1 1 0,-1 1 0,1 0 0,-1 0 0,1 0 0,1 0 0,-1 0 0,0 0 0,1-1 0,-1 0 0,1-3 0,1 1 0,-1-1 0,0 0 0,1 0 0,0-1 0,0 0 0,0 0 0,0-1 0,1-1 0,-1 5 0,1-1 0,0-1 0,0 1 0,0-2 0,0 0 0,1-1 0,0-1 0,0-1 0,-1 2 0,1 0 0,-1-1 0,1-1 0,1-1 0,-1-1 0,1-2 0,0-1 89,-1 16 0,1-3 1,0-1-1,1-2 0,-1-2 1,1-2-1,-2 2 0,0-2 1,0-3-1,0-3 1,1-6-25,-1 17 0,0-8 0,0-8-84,-5 19 1,1-43-1,0-125 19,11 5 0,2-16 0,1-8 0,1 7 0,0-7 0,1-5 0,1-5 0,1-3 0,-1 21 0,1-3 0,0-3 0,0-2 0,1-1 0,0-2 0,1 1 0,0-1 0,0 5 0,0-1 0,1-1 0,1 0 0,-1-1 0,1-1 0,0 0 0,1-1 0,0-1 0,0 4 0,0-1 0,1 0 0,-1-1 0,1-1 0,1 1 0,-1-2 0,1 1 0,0-1 0,1 0 0,0-5 0,0 1 0,1-1 0,0-1 0,1 0 0,-1 0 0,1 0 0,1-1 0,-1 0 0,0 0 0,0 6 0,0 0 0,1-1 0,0 0 0,-1 0 0,1 0 0,0-1 0,1 1 0,-1-1 0,0 1 0,1 0 0,0-1 0,-1 0 0,1 0 0,0 0 0,0-1 0,0 1 0,1 0 0,-1 0 0,1 0 0,0 0 0,0 1 0,0-1 0,1 1 0,-1-1 0,1 0 0,0 0 0,0 1 0,0 0 0,0 1 0,1 1 0,-2 1 0,1 1 0,2-9 0,-1 1 0,0 1 0,0 1 0,0 1 0,0 1 0,1 1 0,-1 0 0,0 2 0,1-2 0,1-1 0,-1 2 0,1 0 0,-1 3 0,0 1 0,0 2 0,-1 3 80,2-8 1,0 1 0,0 3 0,-1 4 0,-1 5-1,0 6 1,4-22 0,-1 11 0,0 17-81,14-5 0,-27 118 0,-8 38 0,0-19 0,-3 8 0,-3 6 0,-3 5 0,-2-4 0,-3 5 0,-3 5 0,-2 3 0,-1 2 0,0 2 0,1-9 0,-1 3 0,-2 3 0,0 1 0,-1 1 0,0 2 0,1 0 0,0 0 0,1-5 0,1 1 0,-1 0 0,1 2 0,-1 0 0,0 0 0,1 1 0,-1 1 0,1 0-50,1-4 1,0 0 0,0 1 0,-1 0 0,1 1 0,0 0-1,0 1 1,1-1 0,-1 0 0,1-1 0,0-1 0,1 0 0,0 0-1,0 0 1,0 0 0,0 0 0,1 0 0,0 0 0,0 0-1,0 1 0,0 1 1,0 0 0,1 0 0,-1 1 0,1 0 0,0 0-1,0 0 1,1 0 0,0 0 0,0 0 0,0 0 0,1 0 0,0 0-1,0 1 1,0-1 0,1 0 0,0 1 0,0-1 0,1 1-1,0-1 9,1 0 1,0 0-1,0 1 1,0-1-1,1 1 1,0-1-1,1 0 1,-1-1-1,1-1 1,0 0-1,0 4 1,-1-1-1,1 0 1,0-1-1,1-1 1,0 0-1,0-1 1,0-1-1,1 0 41,0 2 0,1 0 0,0-1 0,1 0 0,0-2 0,0-2 0,0-1 0,0-2 0,-1 13 0,0-2 0,0-2 0,1-3 0,1-2 0,0-2 122,1 0 1,1-2 0,1-2 0,0-4 0,0-3 0,-2 24 0,1-6 0,1-8 368,2 12 1,0-19-377,0-25 0,8-122 1,4-53-116,-4 37 0,0-8 0,0-7 0,0-4 0,-1 14 0,0-3 0,-1-5 0,1-1 0,0-3 0,1-2 0,-1 13 0,0-2 0,0-2 0,1-2 0,0-1 0,-1 0 0,1-1 0,-1 0 0,-1 5 0,0 0 0,0-1 0,0 0 0,0-1 0,0-1 0,0 0 0,0-1 0,0 1 0,0 3 0,0 1 0,1-2 0,-1 1 0,1-2 0,-1 1 0,1 0 0,0-1 0,-1 1 0,1-1 0,1 1 0,-1-1 0,0 1 0,1 0 0,0-1 0,0 0 0,-1 0 0,1 0 0,0-1 0,0 0 0,-1-3 0,1 0 0,-1-2 0,1 1 0,-1-1 0,1 0 0,0 1 0,0-1 0,0 0 0,1 1 0,0 0 0,1 1 0,-1-1 0,1 0 0,0 1 0,1-1 0,-1 1 0,0 0 0,1-1 0,-1 1 0,0 1 0,0 0 0,0-1 0,1 0 0,-1 1 0,0 0 0,1 0 0,-1 1 0,1 1 0,1 0 0,0-4 0,1 0 0,0 0 0,0 1 0,0 1 0,1 0 0,0 1 0,-1 1 0,1 1 0,1-3 0,1-1 0,-1 1 0,1 2 0,0 0 0,0 2 0,-1 3 0,1 1 0,1-10 0,0 2 0,0 2 0,0 3 0,0 4 0,0 3 118,3-13 0,0 5 0,0 5 0,-2 6-118,-1-4 0,-1 5 0,4 24 0,12 25 0,-12 108 0,-17-16 0,-5 13 0,-3 6 0,-5 7 0,-4 9 0,-3 5 0,-1 3 0,3-20 0,-1 3 0,-1 2 0,-1 3 0,-2 1 0,-1 2-58,1-11 0,-3 3 0,0 0 0,-2 3 0,0 0 1,0 1-1,0 0 0,2 0 0,2-6 0,0 0 0,0 0 1,1 2-1,-1-1 0,1 1 0,0 0 0,0 1 0,1-1 3,-2 3 0,1 1 1,0 0-1,0 1 0,0 0 1,0-1-1,1 1 1,0-1-1,1 0 0,1-3 1,0 0-1,1 0 1,0 0-1,0-1 0,1 1 1,0 0-1,0-1 0,1 1 22,-1 0 1,1-1 0,1 1 0,-1-1 0,1 1-1,1-1 1,-1 1 0,1 0 0,0-1 0,-1 11 0,1 0-1,0 0 1,1 0 0,-1 0 0,2-1 0,-1 1-1,1-1 33,0 0 0,0 0 0,0 1 0,1-1 0,1-1 0,-1 0 0,1-1 0,0-1 0,0 5 0,0 0 0,0-1 0,1-1 0,0-1 0,1-1 0,0-2 89,0 5 0,1-2 1,1 0-1,0-2 0,0-4 1,1-2-1,-1-2 0,1-2 1,1-3-1,0-3 1,-1-5 37,1 21 1,0-7 0,0-9 0,2 3 0,-4-36-300,-3-52 172,3-68 0,6-42 0,-4 46 0,1-8 0,-2-5 0,2-4 0,-1-2 0,1-3 0,1-4 0,0-4 0,0-1 0,1-2 0,-1 0 0,1 8 0,-1-2 0,1 0 0,0-2 0,0 0 0,0-1 0,1-1 0,-1 8 0,1 0 0,0-2 0,0 0 0,1 0 0,-1-1 0,2 1 0,-1-1 0,1 0 0,1-1 0,-1 0 0,1 0 0,1 0 0,0 0 0,1 0 0,0 0 0,1 1 0,1-1 0,0 1 0,1 0 0,0-1 0,0 1 0,1 0 0,0-1 0,1 0 0,-1 0 0,1 0 0,1 0 0,-1 0 0,1 0 0,1-1 0,-1 1 0,0 9 0,0-1 0,1 0 0,0 0 0,0 0 0,0 0 0,1 0 0,-1 1 0,0 1 0,0-8 0,1 1 0,0 1 0,0-1 0,-1 1 0,1 1 0,1 0 0,-1 0 0,1 3 0,0 0 0,0 0 0,1 1 0,-1 0 0,1 1 0,0 2 0,-1 1 0,4-15 0,-1 1 0,1 2 0,-1 2 0,1 2 0,0 3 154,0-2 1,1 2-1,1 3 1,-2 4 0,1 5-155,6-18 0,-1 7 0,0 16 0,19-10 0,-25 173 0,-21-27 0,-5 13 0,-5 8 0,1 5 0,-1-9 0,0 5 0,-3 5 0,0 2 0,0 2 0,-1 1 0,3-13 0,-1 1 0,0 2 0,0 2 0,-1 0 0,-1 2 0,0 1 0,-1 0-52,-1 1 0,-1 0 0,-1 3 1,0 0-1,-1 1 0,0 0 0,1 1 1,0 0-1,0-1 0,3-8 0,0 1 1,0 0-1,0 0 0,1 0 0,0 0 1,0 0-1,-1 1 0,2-1 0,-1 1 2,0-1 1,0 1 0,0 0 0,1 0 0,-1 0 0,1 0-1,0 0 1,0 1 0,0-1 0,0 1 0,0 2 0,0-1 0,0 1-1,0 0 1,1 0 0,0 0 0,-1 0 0,2 1 0,-1-1-1,1 0 27,0 0 1,1 1 0,0 0-1,0 0 1,1 0 0,-1 0 0,1-1-1,1 0 1,-1 0 0,1-1 0,-1 6-1,0 0 1,0-1 0,1 0-1,0 0 1,0-1 0,1 0 0,0 0-1,0 0 23,1-1 0,0 0 0,1 0 0,0 0 0,0 0 0,1-1 0,-1-1 0,1-2 0,1-1 0,-2 13 0,1-1 0,0-2 0,0-1 0,1-2 0,1-2 0,0-3 98,2-1 0,0-1 0,2-3 1,-1-2-1,1-2 0,-1-3 1,0 21-1,0-2 0,0-6 1,0-7 160,-1-2 1,0-6 0,3-18-32,7-7-228,0-114 0,1-53 0,-3 43 0,-1-10 0,0-6 0,0-5 0,0-1 0,0 9 0,-1-3 0,1-3 0,0-2 0,0-1 0,-1-1 0,0 0 0,0 7 0,-1 0 0,0-2 0,0 1 0,0-2 0,0 0 0,0-1 0,0-1 0,0 4 0,-1-1 0,1-1 0,-1 0 0,1-1 0,0-1 0,-1 0 0,1 0 0,0-1 0,-1-4 0,1-2 0,0 0 0,0 0 0,0-1 0,0 0 0,0-1 0,1 0 0,0 0 0,-1 6 0,1-1 0,0 0 0,0 0 0,1-1 0,-1 0 0,0 0 0,1-1 0,-1 1 0,1-1 0,-1 8 0,0-1 0,-1 0 0,1 0 0,0-1 0,0 1 0,0 0 0,0-1 0,1 0 0,-1 1 0,1-1 0,1 0 0,-1-1 0,1-1 0,0 1 0,1 0 0,-1 0 0,0 0 0,1 0 0,-1 1 0,1 0 0,-1 1 0,0-4 0,1 1 0,-1 0 0,0 1 0,1 0 0,-1 0 0,1 1 0,0 0 0,0 0 0,0 0 0,1-7 0,1 0 0,0 0 0,0 0 0,1 1 0,-1 1 0,1 1 0,-1 1 0,0 2 0,1 0 0,-1 2 0,0 0 0,0 2 0,0 1 0,1 1 0,-1 2 0,1 1 2,3-14 0,0 2 0,1 1 1,-1 3-1,0 3 0,0 4 1,2-17-1,-1 4 0,1 6 1,0 9-3,10-21 0,1 19 0,7 0 0,-7 124 0,-20 31 0,-11 28 0,-2 8 0,2-17 0,-2 6 0,-2 5 0,-2 5 0,-1 3 0,2-24 0,-2 3 0,0 2 0,-1 3 0,-1 1 0,-1 2 0,-1 1 0,0 2-47,0-6 0,-1 1 0,-1 3 0,0 1 0,-1 1 1,-1 1-1,0 0 0,1 1 0,-1 0 0,1-1 1,0-5-1,1 0 0,-1 0 0,1 1 0,-1 0 1,0 1-1,1-1 0,-1 1 0,0 0 0,0 0 0,1 1 4,0-7 0,1 1 0,-1 0 1,0 1-1,1-1 0,-1 1 0,1 0 1,-1 0-1,1 0 0,0-1 0,0 1 1,1-1-1,-2 8 0,1-1 0,0 1 1,0 0-1,0-1 0,0 0 0,1 1 1,-1-1-1,1 0 0,0-1 0,1 0 21,0-2 1,0-1 0,0 0 0,1 0 0,-1 0 0,1 0 0,1-1 0,-1 0 0,0-1 0,1 0 0,0-1-1,0 3 1,0 0 0,0-1 0,0 0 0,1 0 0,0-2 0,0 1 0,0-1 0,0-1 0,1 0 21,-1 5 0,0-1 0,0 0 0,1 0 0,0-1 0,0-1 0,0-2 0,1 0 0,-1-2 0,0 11 0,0 0 0,1-2 0,0-2 0,0-2 0,0-1 0,0-3 109,-2 16 0,0-2 0,0-3 0,1-3 1,1-6-1,0 1 0,0-5 0,2-5 1,-1-7 171,-2 17 1,1-14-1,-2 4-162,11-95 0,0-35 0,1-27 1,0-6-120,0-1 0,0-7 0,1-6 0,0-5 0,2 11 0,0-4 0,1-4 0,1-3 0,0-3 0,0-1 0,-1 11 0,1-2 0,0-3 0,1-2 0,0 0 0,-1-2 0,2 1 0,-1 0 0,0 6 0,0 0 0,1 0 0,0-1 0,0 0 0,0-1 0,0 0 0,1-1 0,0 0 0,0 4 0,0 0 0,0 0 0,1-1 0,-1-1 0,1 0 0,1 0 0,-1 0 0,0 0 0,1-1 0,-1 7 0,0-1 0,0 1 0,0-1 0,1 0 0,0-1 0,-1 1 0,1-1 0,1 0 0,-1 0 0,1 0 0,0-3 0,0 0 0,1 0 0,-1-1 0,1 1 0,1-1 0,-1 0 0,0 0 0,1 0 0,0 0 0,-1 0 0,1 0 0,0 0 0,1 0 0,-1 0 0,0 0 0,1 0 0,0 0 0,-1 1 0,1-1 0,0 0 0,-1 1 0,0 2 0,1-1 0,-1 0 0,0 0 0,0 0 0,0 1 0,0 0 0,1 1 0,-1 0 0,0 2 0,1 0 0,2-10 0,-1 1 0,1 1 0,0 1 0,0 1 0,0 1 0,0 0 0,0 1 0,0 2 0,1-4 0,0 1 0,0 0 0,0 2 0,0 1 0,0 1 0,0 2 0,0 1 0,1 0 0,0 1 0,0 2 0,0 1 0,1 1 0,-1 3 0,1 2 25,5-16 0,0 3 0,0 3 0,0 3 0,-1 5 0,7-24 0,-2 8 0,1 13-25,0 2 0,-2 38 0,7 97 0,-23 2 0,-6 16 0,-4 9 0,-5-4 0,-4 9 0,-3 5 0,-1 4 0,-2 3 0,2-12 0,-1 3 0,-2 4 0,0 1 0,-1 2 0,-1 1 0,0 1 0,3-14 0,-1 2 0,-1 0 0,1 2 0,-1 0 0,-1 1 0,0 1 0,-1 0 0,0 1-50,-1-1 1,0 0 0,-1 2 0,-1 0 0,0 1 0,-1 0-1,1 0 1,0 0 0,0 0 0,0 0 0,1-1 0,0 1 0,0 0-1,0 0 1,0 0 0,0 0 0,0 1 0,1-1 0,-1 1-1,0 0 0,-1 2 1,0 0 0,0 0 0,0 1 0,0 0 0,0 0-1,1 0 1,-1 0 0,1 0 0,1-1 0,0 0 0,0 0 0,0 0-1,1-1 1,0 1 0,0 0 0,1-1 0,0 1 0,0-1-1,1 0 36,0 0 0,1-1 0,1 1 0,0-1 0,0 1 0,0-1 0,1 0 0,-1 0 0,1-1 1,-1 0-1,0 7 0,-1 0 0,0-1 0,0 0 0,1 0 0,-1-1 0,2 0 0,0-1 0,1 0 14,1-6 0,1 1 0,0 0 0,1-1 0,0-1 0,1 0 0,0-1 0,0-1 0,0-1 0,-1 13 0,1-1 0,0-1 0,0-2 0,1-1 0,0-1 0,1-1 98,1 3 0,0 0 0,0-1 1,1-3-1,1-2 0,0-4 1,-1 19-1,1-3 0,1-5 1,0-7 119,1-2 1,0-7 0,0-8-77,0 10 1,0-38 0,0-93-1,0-41-142,0 2 0,0-12 0,0-9 0,1 31 0,0-4 0,1-4 0,-1-4 0,1-2 0,0-2 0,-1 9 0,0-3 0,1-3 0,-1-1 0,1-1 0,-1-1 0,1-1 0,1 0 0,-1 3 0,1 0 0,0-1 0,0-1 0,1-1 0,0 0 0,-1-1 0,1 0 0,0-1 0,0 5 0,0-1 0,1 0 0,-1-2 0,1 1 0,0-1 0,-1 0 0,1-1 0,0 1 0,0-1 0,0-2 0,0-1 0,0 0 0,0-1 0,0 1 0,1-1 0,-1 0 0,1-1 0,0 0 0,0-1 0,1 6 0,-1-1 0,0-1 0,1 1 0,-1-2 0,1 1 0,1-1 0,-1 1 0,1 0 0,0 0 0,1 1 0,0 0 0,0 1 0,1 0 0,0 0 0,0 0 0,1 0 0,-1 1 0,1-1 0,1 1 0,-1 0 0,1 1 0,0 1 0,0 1 0,1-1 0,0 0 0,0 1 0,0 0 0,1 1 0,-1 0 0,1 1 0,0 1 0,-1 1 0,2-11 0,0 0 0,1 1 0,-1 1 0,1 1 0,-1 1 0,1 1 0,-1 2 0,1 1 0,3-11 0,0 1 0,-1 1 0,1 3 0,0 1 0,0 3 0,-1 2 0,3-13 0,-1 3 0,1 3 0,-1 4 0,0 5 245,2 4 1,0 4 0,-1 6 0,-1 5-179,8-38 1,-1 46 0,8 120-68,-23 19 0,-11 21 0,-7-16 0,-4 10 0,-5 8 0,0 3 0,2-17 0,-2 5 0,-1 2 0,-1 3 0,-1 2 0,-1 0 0,2-16 0,-1 2 0,0 1 0,-1 0 0,-1 2 0,-1 1 0,1 0 0,-2 2-52,1-2 0,-2 2 0,0 1 1,0 1-1,-1 0 0,0 1 0,0 1 1,0-1-1,1 1 0,2-7 0,0 0 1,0 0-1,0 1 0,0 0 0,0 1 1,1-1-1,-1 1 0,1 0 0,0 0 2,0 2 1,1 0 0,-1 0 0,1 1 0,0-1 0,0 1-1,0 0 1,1 1 0,0-1 0,0 0 0,0 2 0,1-1 0,-1 0-1,1 1 1,0 0 0,1 0 0,-1 0 0,1 0 0,0 1-1,0 0 3,2-7 1,-1 1-1,0 1 1,1-1-1,0 1 1,0 0 0,0-1-1,1 1 1,0-1-1,1 0 1,0 0 0,0 5-1,0 0 1,1 0-1,1 0 1,-1 0-1,1-1 1,1 0 0,0-1-1,0 1 1,0-1 46,-1 6 0,1 1 0,0 0 0,1-1 0,0-1 0,0 0 0,1-1 0,0-1 0,1-1 0,0 1 0,0 0 0,0-1 0,2-1 0,-1-1 0,1-1 0,1-2 0,0-2 89,0 16 0,2-3 1,0-1-1,0-2 0,1-4 1,-1-3-1,1-1 0,-1-4 1,1-2-1,-1-4 1,1-4 134,0 21 1,0-6 0,0-11-201,0 9 1,0-41-25,0-81 0,-1-49 0,1-22 0,1 8 0,2 18 0,0-1 0,2-2 0,-1-5 0,1-6 0,-2 7 0,1-5 0,0-4 0,1-4 0,-1-2 0,0 0 0,0 0 0,0 2 0,0 10 0,-1 0 0,1 0 0,-1-1 0,1 0 0,-1 0 0,1 0 0,0-1 0,0-1 0,0-4 0,1 0 0,0-1 0,0 0 0,0-1 0,0 0 0,1 0 0,-1-1 0,1 0 0,-1 6 0,0-1 0,0 0 0,1 0 0,-1 0 0,1-1 0,0-1 0,0 1 0,0-1 0,0 1 0,1-4 0,0 0 0,1 0 0,-1-1 0,1 0 0,0 0 0,0 0 0,0 0 0,1 0 0,0 0 0,0 0 0,0 0 0,0 0 0,1 0 0,-1 0 0,1 0 0,0 0 0,1 0 0,-1 0 0,1-1 0,-1 9 0,0-1 0,0 0 0,1 0 0,-1 0 0,1 0 0,0 0 0,0 1 0,0 0 0,0 0 0,0 1 0,1-4 0,0 0 0,0 0 0,0 1 0,0 0 0,0 0 0,1 1 0,-1 1 0,1 0 0,-1 1 0,2-4 0,0 0 0,0 0 0,0 1 0,0 1 0,0 1 0,0 1 0,-1 2 0,0 1 0,2-12 0,0 1 0,-1 2 0,0 1 0,0 3 0,-1 3 0,0 2-127,3-9 1,-1 4 0,0 3 0,-1 4 0,-2 3 126,0-33 0,-2 6 0,5 41 0,7 53 0,-21 54 0,-13 41 0,-3 8 0,4-18 0,-1 6 0,-1 5 0,-1 4 0,-1 1 0,1-8 0,0 3 0,-1 2 0,0 2 0,-1 2 0,-1 1 0,-1 0 0,-1 1 0,-2 0 0,0 3 0,-1 0 0,0 1 0,0 1 0,0 1 0,1 0 0,2-6 0,-1 2 0,1-1 0,1 2 0,-1 0 0,0 1 0,1 0 0,0 0 0,0 1-50,2-5 1,-1-1 0,1 2 0,0-1 0,0 1 0,1 1-1,-1 0 1,1 0 0,0 0 0,0 1 0,0 3 0,0 0 0,1 1-1,-1 0 1,1 0 0,0 1 0,0-1 0,1 1 0,0 0-1,1 0 0,0 1 1,0 1 0,1 0 0,1 0 0,-1 0 0,1 1-1,0-2 1,0 1 0,1-1 0,-1 0 0,1-4 0,0-1 0,1 1-1,-1-1 1,1 0 0,0-1 0,0 1 0,0-1 0,1 0-1,1-1 34,-1 9 0,1-1 1,1 1-1,0-1 1,0 0-1,0-1 1,1-1-1,-1-1 1,1-2-1,0 1 1,-1-1-1,1-1 1,0-2-1,1 0 1,0-2-1,0-1 1,1-1 15,0 15 0,2 0 0,0-2 0,1-3 0,0-2 0,-1-3 0,0-2 0,0-2 0,0-4 0,0-3 0,0-4 327,0 18 1,1-8 0,-2-8-1,-3 11 1,-1-40 0,3-77-249,-1-44 0,-1-27 1,3 18-1,1-10 0,-1-6 1,1-4-80,0 13 0,0-5 0,0-3 0,0-3 0,0 0 0,0-1 0,1 10 0,0 0 0,0-2 0,1 0 0,-1-1 0,0-2 0,1 0-62,-1 5 1,0-2-1,1-1 1,-1 0-1,0-1 1,1-1-1,0 1 1,1-1 0,0-3-1,1 0 1,1-1-1,-1 0 1,1-1-1,0 0 1,1 0-1,-1 0 57,0 8 0,1-1 1,-1 1-1,1-1 0,0-1 1,0 1-1,0-1 1,0 0-1,0 0 0,1-2 1,-1-1-1,0-1 1,0 1-1,1-1 0,-1 0 1,1 0-1,0 0 1,0 0 4,0-1 0,1-1 0,0 0 0,-1 0 0,1 0 0,0 0 0,1 0 0,-1 1 0,1 0 0,0 3 0,-1 0 0,1 1 0,1 0 0,-1 0 0,0 0 0,1 1 0,0 0 0,1 0 0,0 2 0,0-1 0,0 1 0,1 0 0,0 1 0,0 0 0,0 0 0,0 2 0,-1 1 0,2-3 0,-1 0 0,0 1 0,0 2 0,0 0 0,1 0 0,0 2 0,1 1 81,1-5 1,1 0 0,0 1 0,0 1 0,1 2 0,-2 2 0,1 3 0,1-14 0,0 4 0,-1 2 0,0 3 0,0 4-11,1 0 1,0 3-1,-1 4 1,0 7-72,4-30 0,3 24 0,12 36 0,-9 95 0,-19-2 0,-5 13 0,-2 7 0,-1 6 0,-3 8 0,-2 5 0,-3 4 0,0-16 0,-3 3 0,-1 3 0,-2 2 0,0 3 0,-1 1 0,2-13 0,-2 4 0,0 0 0,0 2 0,-1 1 0,0 1 0,-1-1 0,1 0 0,-1 1 0,0 1 0,-1 1 0,0-1 0,0 1 0,1 0 0,-1 0 0,1-1 0,0 1 0,1 0 0,0 0 0,0 0 0,0 0 0,0-1 0,0 0 0,0-1 0,-3 8 0,1-1 0,-1-1 0,0 0 0,0-1 0,0 1 0,2-1 0,0-2 0,0 1 0,1 0 0,1-1 0,-1-1 0,1-1 0,0-1 0,-1 3 0,1-1 0,-1-1 0,1-1 0,1-1 0,0-2 109,0 8 0,0-1 0,0-1 0,1-4 1,1-3-1,1 1 0,1-4 0,0-3 1,0-8 217,-6 27 1,1-15 0,-6 8-1,9-99 1,7-71 0,12-42-230,-2 40 0,1-6 0,3-6 1,1-3-1,1 16 0,1-3 1,2-2-1,0-3 0,2-2 1,0-1-92,0-2 0,2-2 0,0-2 0,2-2 0,-1 0 0,1 0 0,0 1 0,-3 11 0,1 1 0,0-1 0,0 0 0,0 1 0,0-2 0,0 1 0,0-1-69,-1-4 1,0 0-1,0 0 1,0-1-1,0 0 1,1 0-1,-1 0 1,1 1 0,1 0-1,0 0 1,1 0-1,-1 0 1,1 1-1,0-1 1,0 1-1,-1 0-4,0 1 0,0 0 1,0 0-1,-1 0 1,1 1-1,0 0 1,0 1-1,1 0 1,2-7-1,1 0 1,0 0-1,1 1 1,-1 2-1,0 0 0,1 1-24,1-6 1,0 1-1,0 1 1,0 2 0,0 2-1,-1 2 1,2-1 0,-1 2-1,0 3 1,0 2-1,-1 4 335,1-3 1,-1 3 0,-1 5 0,1 4 81,12-31 1,-1 22 0,1 36-128,-9 101 1,-20-3 0,-7 14 0,-4 7-201,-3 4 0,-4 7 0,-3 6 0,-2 2 0,3-18 0,-1 3 0,-1 3 0,-1 1 0,-1 2 0,-2 1-71,-1 0 1,-2 3 0,-2 1 0,0 2-1,-1 0 1,1 0 0,0 0 0,1 0 0,-1 1-1,0 0 1,1 1 0,0-1 0,0 1-1,0-1 0,1 1 1,0 0 0,1 1 0,-1-1-1,1 1 1,0-1 0,0-1 0,1-2 0,0 0-1,-1-1 1,1 0 0,0 0 0,0 0-1,0 1 9,0 0 1,0 1-1,0 0 1,0-1-1,1 1 1,0-1-1,1-1 1,1-4-1,0 0 1,1 0-1,0-1 1,1 0-1,0-1 1,0 0-29,-1 9 1,0 1-1,0-1 1,1-1 0,0-2-1,1-2 1,0 3 0,0-2-1,1-2 1,0-3-1,2-3 71,1 1 0,1-4 0,1-3 0,0-5 182,-4 54 1,4-56 0,7-105 0,7-24 0,6-23 0,1-7-75,-1 15 0,2-6 1,1-3-1,0-4 0,0-1 1,-1 2-1,-1-3 0,1-2 1,1-2-1,0-1 1,0-2-25,2 4 1,0-3-1,1-1 1,0-1-1,0-1 1,1 1-1,-1-1 1,-2 12-1,0 0 1,0-1-1,0 0 1,0 0-1,0 0 1,0 0 0,0 0-132,0-1 0,0-1 1,1 1-1,-1-1 1,1 1-1,-1 0 1,1 0-1,0 0 1,2-10-1,0 0 1,0 0-1,0 0 1,0 1-1,0 0 0,0 2-10,0 2 0,0 2 1,0-1-1,0 2 0,0 0 1,0 0-1,-2 2 1,2-8-1,-1 0 0,0 2 1,-1 0-1,0 1 0,0 2 14,0 6 1,0 0 0,-1 2 0,1 1 0,-1 0 0,-1 2-1,1-7 1,0 2 0,-1 0 0,-1 3 0,0 1 201,-1-8 0,0 3 1,-1 2-1,-1 3 1,3-8-1,-1 3 1,-2 7 186,-2-12 1,-3 12 0,4-15-83,-9 68 1,-2 63 0,-3 47 0,-1 6-245,-2-8 1,0 6-1,-3 5 1,-1 3-1,1-17 1,-1 3-1,-1 2 1,0 1-1,-2 2 1,-2-1-2,0-4 0,-1 1 0,-2 1 0,-1 1 0,0 0 0,1 0 0,0-1 0,1 2 0,-1-1 0,1 0 0,0 1 0,0-1 0,1 0 0,-1 0-74,-2 12 1,0-1-1,-1 0 1,2 0-1,0-1 1,0 0 0,2-4-1,0 1 1,1-1-1,1-1 1,-1-1-1,1 0 74,0-4 0,0-1 0,0 0 0,1-1 0,0-1 0,1-3 0,-3 23 0,1-2 0,0-3 0,2-2 0,1-11 0,1-2 0,1-3 0,1-4 0,1 9 0,1-4 0,1-20 0,1-16 0,23-142 0,-4 26 0,2-11 0,3-8 0,-3 16 0,2-5 0,1-3 0,1-3 0,1-2 0,1 2 0,2-2 0,1-3 0,1-1 0,0-1 0,1 1 0,-3 9 0,1-1 0,0 0 0,0-1 0,1 0 0,0-1 0,0 1 35,0-3 0,1-1 1,0 0-1,1 0 1,-1-1-1,0 2 1,1 0-1,-2 3 1,1 1-1,0 0 0,0 0 1,0 0-1,0 1 1,-1-1-36,1 1 0,-1 0 0,0 1 0,0-1 0,0 1 0,0 1 0,1 0 0,2-7 0,1 1 0,0 0 0,0 2 0,0 0 0,-1 1 0,4-10 0,-1 1 0,0 0 0,0 3 0,1 3 0,3-9 0,1 2 0,-1 4 0,0 4 74,5-7 0,-1 6 1,0 6-1,6-12 0,-1 14-74,-10 29 0,-3 8 491,4-6 1,-4 114-296,-21-7 1,-7 12-1,-6 9 1,-6 10 0,-3 6-88,-3-5 0,-2 5 0,-3 2 0,0 2 1,3-13-1,1 2 0,-2 0 0,0 2 1,-2 0-200,0-11 1,-1 2-1,-2 0 1,1 0 0,-1 0-1,1 0 1,-3 12 0,1 1-1,0-1 1,0-1-1,-1-1-20,1-5 1,1-2 0,-1 0 0,0-1-1,2 0 1,-4 12 0,1 0 0,1-2-1,1-2 55,1-6 1,0-2 0,1-1 0,1-2 0,-4 14 0,1-2 0,2-5 381,4-15 1,2-3 0,1-4 163,-1 24 1,2-23 491,4-50-738,44-97 1,-15 5 0,-1-18 0,3-5-137,2 9 0,2-6 0,2-2 0,-1-1 1,-5 15-1,1-1 0,0-1 0,-1-1 1,1 0-209,1-6 1,-1 0 0,1-1-1,-1-1 1,1 1 0,-1-2-1,0 0 1,0 0 0,0 0-1,0 0 0,-1 0 1,1-1 0,-1 0-1,0 1 1,0 0 0,0 4-1,-1 0 1,0 1 0,1 0-1,-1 1-11,-1 5 1,-1 1 0,1 0 0,-1 2-1,1 1 1,2-12 0,0 2 0,1 1-1,-1 3 250,0 8 0,0 1 1,-1 3-1,-1 2 1,0-8-1,-2 4 1,1 6 161,4-4 0,-1 11 0,4-9-302,-6 85 0,-9 61 0,-11-2 0,-4 10 0,1-9 0,-1 4 0,-3 2 0,-3 8 0,-5 3 0,-1 3-123,0-11 0,-2 3 0,-1 1 0,0 1 0,0 4 0,0 0 0,-1 2 0,0 0 13,-3 2 1,0 1 0,0 0 0,0 2-1,6-14 1,0 2 0,1 0 0,0 1-1,0-1 61,-2 3 0,1 0 1,-1 1-1,1-1 1,2-2-1,1-4 0,1-1 1,0-1-1,1-1 1,1 0 48,-4 14 0,1-1 0,2-2 0,0-4 0,3 11 0,1-6 0,-1-16 983,-8 9-738,17-131 1,7-11 0,7-17 0,0-4-106,1-14 0,2-4 1,3-3-1,-2 17 1,2-1-1,1-1 1,0 0-264,3-7 0,1 0 0,0-1 0,-1 0 0,1-1 0,-2 1 0,1-1 0,0 1 78,1-4 1,0 1-1,-1 0 1,0 2-1,-2 8 1,0 2-1,-1 2 1,-1 1 44,3-19 0,-1 2 0,-2 5 0,-2 17 0,-2 3 0,-2 6 0,0-4 0,-1 9 0,8-13 491,-10 66 1,-2 53-165,-9 40 1,0-9 0,0 9-215,0-11 1,0 5 0,0 3 0,-1-8 0,0 2 0,0 3 0,0 2-224,-2 12 1,0 3 0,-1 2 0,0 0-1,2-18 1,0 0 0,0 1 0,-1 0-1,-1 0 0,0 3 1,-1 0 0,-1 0 0,0 0-1,1-2 1,0 14 0,-1-2 0,1-1-1,-1-1-26,2-8 0,-1-1 0,0-2 0,0-3 0,-1 9 0,-1-5 1,0-5 626,-3 13 1,1-10-1,4-25 1,-1-10-101,-12 1 0,16-85-391,-4-52 0,4 4 0,1-14 0,1 10 0,0-6 0,0-2 0,2 21 0,0-1 0,1-1 0,-1-1-123,1-7 0,0-3 0,0 1 0,1 0 0,2 0 0,0 1 0,1 0 0,0-1 0,1 0 0,0 0 0,0 0 0,1 1 0,0 6 0,0 1 0,0 1 0,1 0 47,0 2 1,0 0 0,0 1 0,-1 1 0,2-19 0,0 1 0,0 3 238,0 7 1,0 2 0,0 3 0,-2 9 0,1 3 0,1 4 327,5-15 1,1 8-388,-4 19 1,2 6-105,13-11 0,-6 57 0,0 33 0,-9 26 0,-2 28 0,-4-34 0,-1 5 0,-1 15 0,-1 6 0,-4 16 0,0 6 0,0-16 0,0 5 0,0 3-63,0-10 1,0 3-1,0 2 1,0 1-1,0 8 1,0 3-1,0 0 1,0 2 62,0-16 0,0 2 0,0 0 0,0 1 0,0-3 0,-1-2 0,1-2 0,0 0 0,-1-1 0,0 0 0,0 14 0,0 0 0,-1-2 0,0-4 0,0 11 0,-1-4 0,-1-4 257,1-16 0,-2-4 1,0-5-258,-2 9 0,-3-10 0,-10 1 0,5-56 0,-5-43 0,15-14 0,4-11 0,-3-23 0,1-10 0,2 12 0,0-5 0,1-4 0,0 10 0,0-2 0,0-3 0,0 0 0,0-4 0,1-1 0,-1-1 0,1-2-110,0-4 1,0-2 0,1-1 0,1-1-1,1 17 1,0-1 0,2-1 0,0 0-1,0 0 11,1-1 1,0-1 0,1-1-1,0 1 1,1 1 0,1 1-1,0 1 1,1 0 0,1 1-1,0 2-42,2-16 1,0 2-1,1 2 1,0 4-1,2-10 1,0 5-1,2 4 468,0 14 1,1 4 0,-1 5 163,-1-8 1,1 11-62,27-5 1,-20 51-431,0 36 0,-2 26 0,-17 25 0,-3-14 0,-2 4 0,-1 11 0,-2 6 0,1-7 0,0 5 0,0 4 0,0-9 0,0 3 0,0 3 0,0 1 0,0 13 0,0 2 0,0 3 0,0 1-81,0-10 0,0 3 1,0 1-1,0 0 1,0 1-1,0 2 1,0 1-1,0 1 1,0 0-1,0 0 81,0 2 0,0 1 0,0 0 0,0-1 0,0-2 0,0-9 0,0-1 0,0-1 0,0-1 0,0-2 0,0 13 0,0-2 0,0-2 0,0-4 0,0 12 0,0-4 0,0-6-492,0 14 0,0-10 456,0-16 0,0-14 1,0-29 35,0-47 0,0-31 0,0-16 0,0-27 0,0-9 0,3 16 0,0-5 0,0-3 0,0 13 0,0-3 0,0-1 0,1-2 0,1-8 0,1-2 0,1-2 0,-1 0-110,1-5 1,-1-1 0,1-2 0,-1 0-1,0 17 1,0-1 0,-1 0 0,1-1-1,0 0 11,-1-3 1,0 0 0,0-1-1,0 1 1,1 1 0,-1 6-1,0-1 1,1 2 0,0 1-1,0 1-26,2-10 0,0 1 0,0 2 0,1 3 0,2-11 0,1 3 1,0 6 615,1-11 1,0 9-1,-5 21 1,1 6 491,9-16 0,-16 54-702,6 41 0,-8 47-281,0-17 0,0 6 0,0 27 0,0 8 0,0-15 0,0 3 0,0 5 0,0-7 0,0 4 0,0 3 0,0 2-21,1-7 1,-1 2 0,0 2-1,0 0 1,-1 1 0,0 4-1,0 1 1,-1 1 0,0 1-1,0 0 21,-1 5 0,1 1 0,0 0 0,-1 0 0,0-2 0,-1-4 0,1 0 0,-1-1 0,0 0 0,-1 0 0,0 0 0,0 1 0,-1-1 0,1 0 0,0-2 0,-1 12 0,1-2 0,0-2 0,-1-1 0,0-6 0,0-2 0,-1-2 0,0-2 0,-2 14 0,-1-4 0,1-3-3,0-16 1,0-3-1,1-4 1,-3 6-1,2-7 3,-4 26 0,9-65 0,-5-117 0,8 21 0,2-10 0,-1 0 0,0-6 0,0-3 0,0-6 0,0-2 0,0-3-110,0 13 1,0-2 0,0-2 0,0-1-1,0 12 1,-1-1 0,1 0 0,-1-2-1,1-2 11,-1-8 1,-1-1 0,1-2-1,-1-1 1,1 0 0,0-2-1,1 0 1,0-1 0,0 0-1,-1 0 9,0 16 1,0-1-1,0 0 1,-1 0 0,1 2-1,0 2 1,1-7 0,-1 0-1,1 3 1,-1 2-1,1 2 56,0-4 0,0 3 0,0 4 1,0 3-1,0-3 0,0 6 1,0 4 360,1-5 1,-2 9 0,-10-12 163,-8 37 1,-3 21-1,-11 12 1,-4 10-371,-15 16 1,15 20 0,0 15-122,3-1 0,-2 8 0,1 5 0,3 5 0,-1 7 0,1 4 0,-1 3-90,1 0 1,-1 4-1,-1 3 1,1 1 0,1 1-1,6-13 1,-1 2 0,1 0-1,0 1 1,1 1-1,-1 0 8,-2 5 0,1 2 0,0 0 0,-1 0 0,1 0 0,0-1 0,1-2 0,0 0 0,0 0 0,0-1 0,1 0 0,0-1-8,1-2 1,0 0-1,1-1 1,1 0 0,-1 0-1,2-2 1,-3 10 0,0-1-1,1 0 1,1-2-1,1-2 101,-2 10 0,2-2 1,0-3-1,1-1 1,4-12-1,0-2 1,1-2-1,1-1-11,0 15 0,1-2 0,1-5 0,-4 16 0,2-8 0,4-25 0,0-8 0,-9 14 0,-8-77 0,1-47 0,15-11 0,5-13 0,2 1 0,2-6 0,1-5 0,0 10 0,1-4 0,-1-2 0,1-2-99,0 5 1,0-3 0,0-2-1,0 0 1,0 1 0,0 2-1,0 0 1,0 1 0,0-1-1,0-1 0,0-2 1,0-1 0,0 0-1,0 0 1,0 0 0,1-1-1,-1 1 1,1 0 0,0-1-1,1 1 45,0-1 0,0-1 1,1 1-1,0 0 0,0 0 1,-1-1-1,0 1 0,0 0 1,1 0-1,1-1 54,0 1 0,1-2 0,1 1 0,-1 1 0,1 2 0,0-11 0,1 3 0,0 0 0,-1 1 0,-1 3 0,0-1 0,0 3 0,0 3 327,0-13 1,1 4 0,-2 16 655,-4-13-738,0 146 1,-10 17 0,-6 22 0,-2 6-155,3-11 0,-1 5 0,0 3 0,-2 0 0,2-14 0,-1 1 0,-1 0 0,0 2 0,0 1-190,-2 6 1,1 1 0,-1 2-1,0-1 1,1 0 0,0-2-1,1 1 1,0-1 0,1 0-1,-1 1 2,1 2 0,0 0 0,1 1 1,-1-1-1,0-1 0,-1-5 0,1-1 1,0 0-1,-1-1 0,0-1 97,2-4 0,-2 0 0,1-1 0,0-1 0,1-2 0,-4 10 0,1-1 0,0-3 0,0-4-32,-3 6 1,-1-3 0,3-7 31,3 13 0,-1-12 327,-4-23 1,1-20 0,10-33-1,-9-56 1,14-25 0,6-18-196,1 4 1,3-8-1,4-5 1,1 11-1,2-3 1,2-4-1,2-1-222,-2 11 1,3-1-1,0-2 1,0-2 0,1 0-1,-2 11 1,0-1 0,0 0-1,0-2 1,1 1-1,-1 0 8,1-2 0,1-1 0,-1 1 0,1-1 0,-1 1 0,0 0 0,0 2 0,0 1 0,1 0 0,-1 0 0,-1 0 0,1 0-8,0 0 1,-1 0-1,1 0 1,-1 1 0,0 1-1,0 2 1,1-9 0,0 2-1,-1 1 1,1 2-1,-1 1 230,2-9 0,0 2 1,-1 2-1,-1 3 1,1-11-1,-2 3 1,0 8 119,3-4 0,-1 10-240,-5 15 1,2 26 0,-3 48 0,-8 38 0,-8 21-21,-1-1 0,-3 7 0,-3 7 0,-4 5 0,-2 6 0,-2 5 0,-3 3 0,4-19 0,-2 3 0,-2 2 0,0 2 0,0 0 0,1 1 0,-1 5 0,0 1 0,0 1 0,0 1 0,0 0 0,0 1-71,3-11 1,-1 1 0,0 0 0,0 1-1,0 0 1,1 1 0,1 0 0,0 2 0,1 0-1,0 1 1,0 0 0,1 1 0,0 0-1,0 1 5,2-9 0,0 0 1,0 1-1,0 0 1,1 1-1,-1-2 1,2 1-1,-1-2 1,0 9-1,0-1 1,0-1-1,1 0 1,0-1-1,0 0 0,1-1-24,-1 8 1,0 0-1,1-1 1,0-1 0,0-2-1,2-2 1,-2 3 0,1-2-1,1-2 1,0-3-1,1-5 114,1-1 0,0-4 0,2-5 0,-1-5-24,-3 28 0,3-18 0,8-21 0,11-142 0,3 0 0,4-13 0,-6 30 0,1-5 0,1-4 0,2-3 0,1-1 0,2-4 0,2-2 0,0-2 0,-1-1 0,-3 10 0,0-2 0,0 0 0,0-2 0,0-1 0,0 0-76,1-9 0,1 0 1,0-2-1,-1-1 0,1 0 1,-1 0-1,-2 11 1,-1 0-1,0 0 0,-1 0 1,1-1-1,1 0 0,0-1 5,1-2 1,0 0 0,1-1 0,0 0-1,0 0 1,0 0 0,0 2 0,-1 3 0,-1 0-1,1 1 1,-1 0 0,1 1 0,0-1-1,0 1 2,4-13 1,1 0 0,0 0 0,1 1-1,-1 1 1,-1 2 0,2-6 0,-1 1 0,0 1-1,0 3 1,0 3-20,4-7 1,0 3 0,1 3-1,-1 5 1,1-7 0,0 6-1,1 11 88,6 9 0,-2 12 983,3-12-492,8 51 1,-25 69-247,8 39 1,-18-23 0,-2 11 0,-3 5-155,-1-3 0,-1 4 1,-2 4-1,-1 2 1,-1-6-1,-1 2 1,-1 2-1,0 1 1,0 2-174,1-9 0,0 3 0,0 0 0,0 2 0,-1-2 0,0 1 0,-1-2 0,0 0 0,-1 0 0,0-1 0,0 0 0,1 0 26,-1 13 1,0 0-1,1-1 1,0-2-1,-1-1 1,2-9-1,-1-1 1,1-2-1,0-1 1,0-1 55,0 12 0,0 0 0,1-4 0,-1-3 327,-1 8 1,-1-5 0,0-9-1,-2-7 1,-2-14 0,-8-7-1,-1-69 1,12-26 0,5-15-132,2-25 1,2-13-1,-1 7 1,0-9 0,0-5-99,0 29 0,-1-4 0,1-3 1,0 0-1,1 0 0,2-3 1,1 0-1,1-1 0,0-1 1,0 0-198,0-5 1,-1-1 0,1 0-1,1-1 1,0 0 0,2-1-1,1 0 1,1-1 0,0 0-1,-1 0 0,-1-1 1,0-1 0,0 1-1,0 0 1,-1 1 0,0 5-1,1 2 1,-1 0 0,0 1-1,-1 1-24,1-13 0,0 2 0,-1 2 0,0 2 0,0 14 0,-1 1 0,0 2 0,1 4 450,1-11 1,0 4 0,-1 5 163,-1-14 1,0 12 491,4 9-798,-9 80 0,-12 39 0,-9 19-185,4-7 0,-3 6 0,-1 5 0,-1 1 0,-1 4 0,-2 5 0,-1 2 0,0-3 0,-1 3 0,-1 3 0,0 0 0,0 0 0,-1 3 0,0 1 0,0 0 0,-1 1 0,1 1-82,3-12 0,0 2 0,-1 0 0,1 1 0,0-1 0,0 0 0,1-3 0,1 1 0,-1-1 0,1 0 0,0-1 0,0 0-17,-4 14 1,0 0 0,1-1-1,-1-1 1,2-1 0,1-6-1,1-1 1,1-1 0,0-1-1,0-2-42,-2 11 1,-1-1-1,2-3 1,1-2-1,-2 12 1,2-3-1,2-4 468,4-17 1,2-3 0,1-4-213,-4 13 0,3-14 0,4-28 0,5-81-115,3-11 0,4-12 0,5-7 0,4-10 0,2-4 0,-2 9 0,1-4 0,1-2 0,1-1 0,1-8 0,2-3 0,1 0 0,1-1-99,-2 17 1,1-1 0,0-1-1,1 0 1,-1 1 0,-1 0-1,0 1 1,0 0 0,0 0-1,0-1 0,1-3 1,0 0 0,0-1-1,0 1 1,0 1 0,0 3-1,0 1 1,0 1 0,-1-1-1,0 1 10,3-17 0,-1 0 0,0 1 1,-1 4-1,-2 10 0,-1 3 0,0 2 1,-3 3 88,0-4 0,-3 3 0,0 3 0,-1-16 0,-1 9 0,-2-9 983,-17 48-492,-18 47 1,-27 64-296,22-14 1,0 8-1,7-6 1,1 4 0,0 4-112,-3 11 0,1 4 0,-1 3 0,7-15 0,0 1 1,0 2-1,1 1-204,-3 8 0,1 2 1,1 1-1,1 0 1,1-4-1,2 1 1,1-1-1,1 2 119,1 2 0,0 0 0,1 1 0,1 0 0,0-2 0,0 1 0,1-1 0,1 1 0,2-1 0,1 1 0,1-1 0,0-2 0,-1 18 0,1-2 0,2-5 327,3-11 1,3-4 0,-1-5-177,0 13 1,2-18-1,5-36-275,8-105 1,1-3 0,4-13 123,0 11 0,3-4 0,-1-3 0,0-5 0,-1-3 0,1-1 0,-4 19 0,1-1 0,-1-1 0,0 0 0,0 0 0,-1-2 0,-1 1 0,0-1-123,0-1 0,-1-1 0,0-1 0,-1 1 0,1-1 0,-1 0 0,0-1 0,-1-1 0,0-4 0,-2-2 0,1 0 0,-1 2 0,1 5 0,-1 1 0,0 2 0,0 0 84,2-19 1,0 1 0,0 5 365,0 16 1,-1 3 0,-3 9-1,0-3 1,-11 25 0,-25 48-282,0 35 1,-1 16-1,-9 15 1,-2 6-47,10-15 0,1 3 0,-1 1 0,0 5 0,-1 1 0,2 2-31,-2 8 1,2 2-1,0 2 1,1 4 0,1 2-1,3 2 31,7-19 0,1 2 0,2 1 0,-1 2 0,0 4 0,0 1 0,1 1 0,1 1-123,3 2 0,0 2 0,2 0 0,1 0 0,0 0 0,1 0 0,1 0 0,1 0-10,2-3 1,1 1 0,1-2 0,0-3 0,0 14 0,1-3 0,-1-5 132,1-16 0,0-2 0,0-6 491,-2 12 1,4-12-1,16-8 1,3-53-450,19-51 1,-14-15-1,0-13-42,-4 5 0,0-7 0,-1-4 0,-4 8 0,-1-2 0,0-4 0,1-1-110,3-11 1,2-4 0,0-2 0,-2 0-1,-4 15 1,-3-1 0,1 0 0,-1-1-1,1-1 11,2-5 1,-1 0 0,1-2-1,0 1 1,0 0 0,-1-1-1,-1 0 1,1 0 0,0 0-1,0 1 1,0 1 0,1-1 0,0 1 0,0 1 0,-1 1 0,2-14 0,0 1 0,0 2 0,0 1 98,-2 10 0,0 1 0,0 3 0,-2 2 0,2-9 0,-2 4 0,-2 4 491,0-14 1,-2 7-149,-1 25 0,-5 9 148,-20-3 1,-18 92-247,3 0 1,-2 8 0,-5 33 0,0 12-180,7-18 1,-1 4-1,0 4 1,5-9-1,-1 3 1,1 2-1,0 3-176,-2 9 1,0 4 0,1 1 0,0 1-1,5-15 1,0 1 0,0 1 0,1 0-1,1 2 11,-1 6 1,2 1 0,0 2-1,1 0 1,0-1 0,0 2-1,1-1 1,1 1 0,0-1-1,2 1 0,1 1 1,1 0 0,2 1-1,-1-2 1,1-1 0,1-8-1,-1 0 1,1-1 0,0-1-1,2-2 68,-1 10 0,2-2 1,0-1-1,1-5 1,0 8-1,0-5 1,2-5 521,0 11 1,3-9-247,1-18 1,0-15 0,1-27 0,2-66-161,0-7 0,3-11 0,4-7 0,5-9 1,2-5-86,-1 7 0,1-5 0,1-2 0,0-2 0,-2 10 0,-1-2 0,1-1 0,0-1 0,0 0-99,2-7 1,-1 0 0,1-2-1,1 1 1,-1-1 0,1 1-1,-1-1 1,1 1 0,0-1-1,0 0 0,1-3 1,-1 0 0,0 0-1,1 0 1,-1 1 0,-1 5-1,0 1 1,0 1 0,0 0-1,0 1-24,3-16 0,0 0 0,0 3 0,-2 2 0,-2 14 0,-1 1 0,-1 3 0,0 4 30,0-8 1,-2 3 0,1 8 92,3-1 0,-1 9 983,-5-10-656,-18 107 1,-13 7 0,-6 8-132,-11 29 1,-3 12-1,8-14 1,-1 7 0,-1 3-195,6-11 1,-1 3 0,0 3-1,2 1 1,-2 8 0,0 2-1,1 2 1,0 1-102,4-15 1,-1 1 0,1 1-1,0 0 1,2-1 0,1-2-1,1 0 1,1 0 0,0 0-1,0 1-11,1 1 1,1 2 0,-1-1 0,2-1-1,-1-2 1,-2 10 0,1-2 0,0-1-1,1-3 53,-3 15 1,1-3 0,2-4-1,3-15 1,2-3 0,4-7 547,4 0 1,3-10-1,0 6 1,20-128-296,0-7 1,3-13-1,-4 4 1,0-7 0,3-4-141,1 8 0,3-4 0,0-2 0,-1-1 0,-1-3 0,-1-1 0,-1-1 0,2 0-166,-4 16 1,1-1 0,0-1 0,-1 1-1,-1 0 1,3-18 0,-2 1 0,0 0-1,0 1-13,0 1 0,1 1 0,-1 0 0,-1 2 0,-1 6 0,-1 1 0,0 1 0,0 1-4,-1 4 0,-1 0 1,-1 2-1,1 3 0,3-14 1,-1 4-1,0 4-167,2-15 1,-1 9 293,-6 20 0,-1 16 0,-2 32 0,-20 56 0,-20 43 0,-2-3 0,-6 10 0,4-15 0,-3 4 0,-1 4 0,7-9 0,0 2 0,-1 2 0,1 2-9,-2 10 1,0 2 0,0 3 0,0 0 0,6-14 0,0 1 0,0 1 0,1 0 0,0 1 8,1 2 0,0 1 0,0-1 0,2 1 0,-1 0 0,1 0 0,1-1 0,0 1 0,1-1 0,0-1 0,2-2 0,0 0 0,1-1 0,1-1 0,0-3 0,0 7 0,0-1 0,0-3 0,2-3-328,-3 10 0,2-4 0,0-5 248,-3 11 1,3-15-1,8-29 407,4-69 1,12-28 0,6-16-165,0 5 1,2-6 0,2-2 0,3-13 0,1-3 0,3-4-102,-1 13 1,2-4 0,1 0 0,-1-1 0,1-4 0,0-1 0,0-1 0,0-1-173,-1-3 1,-1-1 0,1-1 0,0 0-1,-2 18 1,-1 1 0,1-1 0,1 0-1,-1 0 0,1-3 1,0-2 0,1 1 0,-1 1-1,0 1 1,3-9 0,-1 1 0,0 2-1,-1 0 63,-1 5 1,-1 0 0,0 2-1,0 4 374,0-4 1,0 5 0,0 10 163,18-24 1,-24 89-207,-21 79 1,-10-9-1,-7 10-285,1-12 0,-2 5 0,-2 1 0,-4 10 0,0 2 0,-2 3-101,6-12 1,0 1 0,0 1 0,0 1 0,0 2 0,0 0 0,0 0 0,1 1 100,2 0 0,0 1 0,0 0 0,1-2 0,0-4 0,1-1 0,0 0 0,0-2 0,-4 21 0,1-1 0,1-5 0,4-18 0,-1-4 0,3-3 0,-4 13 0,2-6 0,7-13 0,3-7 491,0 0 1,9-50-165,0-60 1,0-1 0,0-9-132,-1-23 1,2-7-1,1 28 1,2-2 0,1-2-361,0-9 0,2-3 0,0 1 0,2-1 0,1 1 0,2-1 115,2-3 0,2-1 0,0 1 0,-4 1 0,0 0 0,1 0 49,2 3 0,0-1 0,0 2 0,-3 6 0,-1 1 0,1 2 0,1 3 0,0 2 0,0 3 491,7-19 1,0 10 491,1 5-658,-1 73 0,-14 81-325,-6-21 0,-6 6 0,-7 15 0,-7 4 0,2-23 0,-2 1 0,-1 2 0,2 7 0,-1 2 0,-1 0-164,-5 4 0,-1 0 0,1 2 0,3 5 0,2 1 0,0 1 45,-1 0 0,-1 1 0,2-1 1,3-6-1,1 0 0,0-1 119,1-6 0,1-1 0,0-4 0,-1 12 0,0-7 491,2-15 1,2-11 193,-1-17-685,4-57 0,7-27 0,4-14 0,-2-13 0,0-7 0,1 17 0,1-3 0,1-3 0,2-15 0,2-4 0,1 0 0,2-2 0,1-1 0,3 0-123,0 20 0,3-1 0,0 0 0,0 0 0,0-1 0,0 0 0,0 0 0,0 0-18,1-2 1,0-1-1,0 0 1,0 3-1,2-14 1,0 3-1,-2 2-31,-2 12 0,-1 2 0,0 6 663,4-12 1,3 20 140,9 38-632,-20 93 0,-31 12 0,-15 14 0,6-18 0,-4 3 0,-3 3 0,6-15 0,-3 2 0,-1 1 0,1 2-123,-3 5 0,0 3 0,0 0 0,0 0 0,-1 1 0,0 1 0,-1-1 0,2 1 0,1-2 0,0 0 0,1 0 0,1-3 0,3-9 0,1-1 0,0-2 0,1-2-106,-4 12 0,1-3 1,3-3 228,-1 19 0,1-16 0,-9-22 0,44-80 0,7-31 0,4-16 0,0 9 0,3-5 0,1-3 0,9-18 0,2-5 0,1-1 0,-7 23 0,-1 0 0,1 0 0,0-2 3,2-4 0,1-1 0,-1-1 0,1 1 0,-1 0 0,0 0 0,0 0 0,-1 0-3,1-1 0,-1 0 0,0 0 0,-2 4 0,5-12 0,-2 3 0,-2 4 0,-3 15 0,-2 4 0,-2 3 0,-2-9 0,-2 10 0,11 0 0,-25 68 0,4 56 0,-20 6 0,-9 13 0,3-10 0,-2 5 0,-1 3 0,3-11 0,-1 1 0,0 3 0,-2 1-2,-4 9 1,-1 1-1,0 2 1,0-1 0,2 0-1,0 0 1,0 0 0,-1 1 1,0 0 0,-1 1 0,0-1 0,0-1 0,3-4 0,1-1 0,0-2 0,-1 0 0,2-6 0,0-2 0,0 0 0,1-3 0,-5 14 0,2-3 0,1-3 0,-4 14 0,3-6 0,8-14 0,4-5 0,0 32 491,9-61 1,4-63-165,0-65 1,0 22 0,0-6-245,0-18 0,0-3 0,0-1 0,0 0-247,0 28 0,0-1 0,0 0 0,0 0 0,0-1 0,0 1 148,-1-2 1,0 0 0,3 0 0,2-5 0,3-1-1,1 0 16,2-4 0,1-1 0,1 0 0,0 0 0,1 0 0,1 0 0,3 2 0,1 0 0,-1 2 0,-2 6 0,-1 1 0,1 3 0,8-19 0,0 6 491,-7 23 1,0 10-1,4 12 1,-11 65-32,-9 31 0,0 30-460,0-33 0,0 6 0,-3 20 0,-1 8 0,-2-15 0,-1 4 0,0 2 0,1 5 0,-1 2 0,-1 1-141,-1-15 1,-1 2-1,0 0 1,-1-1-1,-1 16 1,-1-1-1,1-1-12,3-5 0,0 0 0,1-4 1,-1 23-1,1-8 153,4-27 0,1-5 983,1 33-927,2-92 0,0-41 0,0-31-56,0-18 0,0-10 0,0 19 0,0-2 0,0-1 0,0 4 0,0 0 0,0 0 0,1-4 0,-1-1 0,1 2-158,1 6 1,0 2 0,1 0 0,0 0 0,0 2 0,2 0 157,4-31 0,1 4 0,-1 8 0,0 4 0,-3 10 0,1 4 0,2 10 0,-1 11 0,-6 16 0,7 88 0,-7 3 0,-4 8 0,-6 14 0,-6 3 0,-4 7 0,-3 3 0,6-26 0,-2 1 0,-1 2 44,-5 5 1,-2 1 0,1 1 0,3 2 0,0 1 0,0-1-45,-1 0 0,0 0 0,1-2 0,3-9 0,2-2 0,2-2 0,-4 18 0,3-7 0,3-19 0,5-8 0,7-6 0,0-49 0,0-25 319,0-40 0,0 19 1,0-5-320,0-15 0,0-5 0,0-11 0,0-4 0,-1 22 0,1-2 0,1 1 0,1 0 0,2 0 0,0 0-164,2-1 0,1-2 0,0 1 0,1-1 0,0 1 0,0-1 131,0 0 0,1 1 0,0 1 0,2 5 0,0 2 0,0 2 33,-1-23 0,-1 4 0,0 14 0,-2 5 983,-1-21-734,-4 26 0,-2 59-249,0 26 0,0 20 0,0 19 0,0 16 0,0 17 0,0-31 0,-2 5 0,-1 8 0,0 4 0,0-18 0,-1 4 0,0 1-164,-2 4 0,-1 1 0,0 1 0,1 5 0,-1 2 0,1 1 57,-1 6 0,1 1 0,-1-1 1,1-7-1,-1-1 0,0-2 107,1-5 0,-1-1 0,1-4 0,-3 20 0,0-7 491,3-22 1,-1-7-303,-10 11-189,6-32 0,-9-49 0,1-18 0,8-17 0,4-41 0,6 28 0,0-5 0,1-18 0,0-4 0,0-6 0,0-2-164,0 29 0,0-1 0,0 0 0,0 1 0,0-1 0,0 0 137,0-3 1,0-2-1,0 1 1,0-3-1,0 0 1,0 0 26,0 0 0,0 0 0,0 2 0,0-21 0,0 5 0,0 17 0,0 4 491,0 11 1,0 14 152,0 30-644,0 56 0,0 5 0,0 8 0,0 15 0,0 6 0,0 18 0,0 5 0,0-20 0,1 2 0,-2 4 0,0-7 0,0 2 0,-1 3 0,0 0-110,-2 9 1,-1 2 0,-1 1 0,1 1-1,1-15 1,0 0 0,-1 2 0,0-1-1,-1 1 0,-2 1 1,-1 2 0,-1-1 0,0 0-1,1-2 1,0 11 0,1-1 0,0-2-1,1-1-31,0-9 1,0 0-1,0-2 1,2-3-1,-1 10 1,2-3-1,0-5 454,1 9 0,0-9-313,1-22 0,2-7 0,8 6 0,12-60 0,13-27 0,-2-15 0,3-13 0,-6 5 0,0-6 0,1-3 0,6-16 0,1-5 0,0-4-123,-7 13 0,0-3 0,0-1 0,1-1 0,4-5 0,0 0 0,0-2 0,-1-1 0,-1-3 0,-1-2 0,-1-1 0,1 1 0,1 2 0,1-1 0,-1 1 0,0 1 37,-2 3 1,-1-1 0,1 2-1,-1 2 1,-3 7 0,1 1-1,0 2 1,-1 2 85,7-14 0,-1 3 0,1 3 0,-2 9 0,1 2 0,-1 4 245,7-15 1,2 7 0,1 13 0,1 7 81,-6 16 1,0 6 0,27-15 163,2 9 1,-2 13-469,9 0 1,11 10-24,-5 3 0,7 7 0,0-7 0,-6 6 983,-1-6 0,-8 9 0,-20-14-702,-37 16-281,-87-7 0,-22 27 0,20-6 0,-5 2 0,10 3 0,1 3 0,-5 3 0,0 0 0,-7-2 0,-2 1-197,-3 4 0,-2 0 1,24-9-1,-2 0 0,0 0 183,0-1 0,-1 1 0,1 2 0,2 1 0,2 2 0,-1-1 14,-28 8 0,1 1 0,11 0 0,4 1 0,9-5 0,3 0 0,10-3 0,3 0 0,-20 9 0,20-12 0,41-11 0,55-9 0,18-11 0,-9 2 0,4-2 0,2-1 0,4 0 0,9-1 0,4 0 0,5-4 0,1 1 76,5 6 1,1 1 0,-1 0 0,0 3-77,4 2 0,-1 1 0,-9 2 0,-3 0 0,-2 1 0,-3 0 0,-17 0 0,-3 0 0,30 0 0,-29 0 0,-51 0 0,-30 0 0,-50 0 0,16 0 0,-4 0 0,-6 0 0,-2 0 0,-5 0 0,-3 0 0,-3-4 0,-1-1-169,-4-1 1,-1-1 0,1 1-1,0-1 169,-3-2 0,-1-2 0,3 4 0,2-3 0,1-6 0,2-1 0,6 8 0,3 1 0,9-2 0,2 0 0,6 4 0,5-1 735,-26-6-735,23 5 0,45 8 0,74 0 0,20 4 0,-14 1 0,5 3 0,-4 4 0,0 4 0,7 6 0,3 2 0,3-1 0,3 0-197,9-3 1,0-1 0,-3-2 0,-1-1 196,-2 0 0,-2 0 0,-9-4 0,-3-2 0,-11 0 0,-4 0 671,29 9-671,-58-17 0,-74 3 0,-30-1 0,11-4 0,-7-2 0,-4 1 0,-8-1 0,0-2 0,5-1 0,1-1 0,0-2-164,-2-2 0,1-1 0,0-1 0,4-1 0,0-2 0,1 0 125,0 0 1,0 0 0,4-1 0,-17-9 0,4 0 38,9 6 0,5-1 0,14-6 0,6-1 0,-13-5 382,40 1 0,29 14-382,23 17 0,-5 0 0,18 0 0,-15 19 491,8 14 1,-2 15-371,-11 17 0,-6 22-121,-13-36 0,-1 3 0,-3 17 0,-2 4 0,2 5 0,1 3 0,-3 5 0,0 0-119,-1 1 0,0-1 1,0-5-1,0-1 119,0-2 0,0-3 0,0-7 0,2-3 0,1-6 0,0-4 0,0 32 0,3-23 0,-4-49 0,-2-74 0,-8-34 0,2 21 0,-1-4 0,-5-4 0,-3-3 0,-1-6 0,0-2 0,1-7 0,1-2-164,5 31 0,0 0 0,1-2 0,3-1 0,1-2 0,0-1 102,1-5 1,1-2 0,1 3-1,0 6 1,0 3 0,1 0 61,-1-29 0,2 4 0,-1 21 0,0 5 443,0-31-443,0 35 0,0 65 0,0 31 0,0 28 0,0 37 0,-5-41 0,-1 3 0,-4 16 0,0 5 0,0 10 0,-2 3-164,2-24 0,-2 2 0,2 2 0,1 7 0,1 3 0,1 1 53,-2 4 1,-1 0-1,3 1 1,1 2 0,2 1-1,0 1 111,2 4 0,0 1 0,0-2 0,1-7 0,0-1 0,1-3 0,0-7 0,0-2 0,0-4 0,0 16 0,0-8 491,0 17 1,0-78-351,0-60 0,0-58-141,0 33 0,0-7 0,0-23 0,0-8 0,0 23 0,0-4 0,0 0 0,0-5 0,0-1 0,0-1-164,0-4 0,0-1 0,0-1 0,0-1 0,0-2 0,0 0 41,0 20 0,-1 0 0,1-1 0,1 2 0,1 2 0,0 1 0,1 1 0,1 0 80,1-20 1,2 0 0,0 4 0,-1 10 0,0 3 0,2 4 42,5-9 0,0 9 0,0-17 983,13 47-697,-21 88 1,19 4-287,-18 43 0,-2-35 0,-1 4 0,-3 9 0,0 5 0,-2 17 0,-1 6 0,0-22 0,-1 4 0,-2 2 0,-1 8 0,-1 2 0,-3 1-53,0-17 0,-3 2 0,0 0 0,1 1 0,0 6 0,1 1 1,0 0-1,-1 1 53,-2 2 0,0 0 0,0 0 0,1 1 0,1-2 0,0 1 0,2-1 0,0-1 0,2-4 0,1-1 0,0-2 0,0-1 0,-2 15 0,1-3 0,0-3 0,2-10 0,0-2 0,1-5 0,1 14 0,0-11 0,-4-3 0,9-83 0,0-79 0,1 15 0,0-11 0,0 11 0,0-4 0,4-3 0,3-11 0,5-2 0,0-3-123,-1 20 0,1-1 0,0-1 0,2-1 0,1-7 0,2-1 0,1 0 0,-1-1 0,2-2 0,-1-1 0,1 0 0,0 0 0,0 2 0,1-1 0,1 1 0,0 1 15,0-1 0,1 1 1,0 0-1,0 3 0,0 6 1,0 1-1,0 2 0,0 2 271,3-12 1,0 3 0,0 3 0,-2 12 0,0 3 0,0 5 219,2-2 0,0 8-383,13-14 0,1 64 0,-14 47 0,-13 6 0,-4 10 0,-7 28 0,-4 11 0,1-8 0,-1 8 0,0 4 0,0-7 0,-1 5 0,0 2 0,-2 3 0,-1-9 0,-1 2 0,-1 2 0,-1 1 0,0 3-76,-1-8 0,0 2 1,-1 2-1,0 0 0,-1 2 1,1 1-1,0-8 1,1 1-1,-1 2 0,1 0 1,-1 1-1,0 0 0,1 1 10,0-6 0,-1 1 1,1 1-1,0 1 1,0-1-1,0 1 1,1-2-1,0-1 1,0 7-1,1-1 1,1 0-1,-1-1 1,1 0-1,1-1 0,-1-1-10,1-2 0,-1-1 1,2-1-1,-1 0 0,1-1 1,-1 0-1,2-2 1,-1 7-1,0-2 0,1 0 1,1-2-1,-1 0 0,1-2-23,0 9 1,0-3 0,0 0-1,1-2 1,0 0 0,0-7-1,0 0 1,0-2 0,0-1-1,1-1-42,0 13 1,1-2-1,1-1 1,-1-4-1,0 12 1,1-3-1,0-5 148,1-15 0,0-2 0,1-6 1,1 12-1,5-12-7,17-1 0,4-27 0,10-39 0,18-81 0,-21 13 0,-2-14 0,-12 17 0,-2-7 0,-1-5 0,1-3 0,-1 0 0,0-5 0,-1-2 0,0-2 0,1-1 0,-2 8 0,0-1 0,0-1 0,0-2 0,1 0 0,-1 0 40,1-7 0,1-1 0,-1-1 0,1 0 0,0-1 0,0 0 0,-3 12 0,1 0 0,1 0 1,-1 0-1,0-1 0,1 0 0,0-1-40,1-4 0,0 0 0,0-1 0,0 0 0,1 0 0,0 0 0,1 1 0,0 2 0,0 0 0,1 0 0,-1 0 0,2 1 0,-1-1 0,0 1 0,0 0 0,0-1 0,0 0 0,0 0 0,1 1 0,-1 2 0,1 1 0,2-6 0,1 2 0,0 1 0,1 1 0,-1 1 0,-1 2 0,3-7 0,0 2 0,0 1 0,-1 3 0,1 2 0,3-5 0,-1 2 0,1 4 0,1 3 196,9-10 1,0 5-1,-1 6 1,5-13 0,-1 12 294,-11 32 1,-3 7-465,13-11 0,-25 85 0,-5 26-27,-2 12 0,-5 11 0,-1 6 0,-4 11 0,-1 6 0,-3-28 0,-1 3 0,-1 4 0,-1 1 0,-1 4 0,0-1 0,0 3 0,-1 3 0,-1 1 0,-1 3 0,0 1-62,0-14 1,-1 2-1,-1 2 1,0 1-1,-1 1 1,1 0-1,0 1 1,1-2 0,0 3-1,0 0 1,1 0-1,0 1 1,-1 0-1,1 0 1,1 1-1,-1 0 4,0-7 0,1 1 0,0 1 0,0 0 0,0 0 1,0 0-1,0 0 0,0-1 0,1 0 0,-2 9 0,1 0 1,0-1-1,0 1 0,0-1 0,0-1 0,2 1 0,0-1-8,1-3 0,1 0 1,1 0-1,0-1 1,0 0-1,1 0 1,-1-2-1,0 0 1,-2 7-1,1-1 1,-1-1-1,0-1 1,1 0-1,0-2 0,0-1-24,1 5 1,1-1-1,1-1 1,-1-2 0,0-2-1,-1-1 1,-1 7 0,0-2-1,-1-2 1,-1-1-1,1-3-51,-1 9 1,-1-2-1,0-4 1,1-3-1,-1 7 1,1-5-1,2-7-24,0 9 0,1-18 145,1-24 0,11-98 0,6-39 20,-1 4 0,1-12 0,2-7 0,-4 23 0,1-4 0,1-4 0,0-1 0,2-3 0,-1 2 0,1-3 0,0-1 0,1-3 0,0 1 0,0-1 0,-2 11 0,0-1 0,1 0 0,-1-1 0,0-1 0,1 0 0,-2 0 13,2-6 1,-1 0-1,-1-2 1,1 1-1,0-1 1,-1-1-1,1 1 1,1-1 0,0 0-1,-1-1 1,1 0-1,0 0 1,0 0-1,0 0-13,0-2 0,1 0 0,0 0 0,0 0 0,-1-1 0,1 1 0,0 1 0,0 0 0,-1 0 0,0 1 0,1-1 0,0 1 0,0 1 0,0 0 0,1 3 0,1 0 0,0 1 0,0 0 0,0 1 0,-1 1 0,0 0 0,2-7 0,-2 1 0,0 1 0,0 1 0,1 1 0,0 0 89,0 5 0,1 1 1,0 0-1,0 1 0,0 1 1,-1 3-1,2-6 0,0 2 1,0 1-1,-1 2 1,1 2 30,2-11 1,0 2 0,0 3 0,2 5 1,5-3 0,1 6 1,-1 12-1,-3 6 1,2 24-123,29 62 0,-37 30 0,-11 21 0,-2 6 0,-5 12 0,-4 8 0,-3-21 0,-3 4 0,-3 4 0,0 4 0,-1 2-66,1-11 0,0 2 1,-1 3-1,0 2 1,-1 1-1,0 0 1,-1 1-1,1-5 1,0 0-1,-1 1 1,0 1-1,-1 0 1,0 2-1,0 0 0,0 1 14,0-5 0,0 2 0,-1 0 1,0 1-1,0 0 0,0 1 0,0 1 1,0-1-1,0 1 0,1-6 0,1 1 1,-1-1-1,1 1 0,-1 1 0,1-1 1,0 1-1,0 1 0,0-1 0,1 1 2,0 4 1,-1 0 0,1 1 0,1 0 0,-1 0 0,1 1-1,0-1 1,0 1 0,0-1 0,1 1 0,-1-1 0,1 1 0,0-1-1,1 1 1,-1-1 0,1 1 0,0-1 0,0 1 0,1-1-1,0 0 4,0 0 1,0-1 0,1 0 0,0 1-1,0-1 1,0 0 0,1-1 0,-1 1-1,1-2 1,0 1 0,0 5 0,-1-1 0,1 1-1,0-1 1,1-1 0,-1 0 0,1 0-1,0-1 1,1 0 45,0-3 0,0-1 0,0 0 0,1-1 0,0 0 0,0 0 0,0-2 0,1 1 0,-1-2 0,0 4 0,1-1 0,-1 0 0,1-1 0,0-1 0,-1 0 0,1-2 0,0 0 0,0 5 0,0-2 0,0 0 0,0-1 0,0-1 0,0-2 0,1 0 0,-1 5 0,1-1 0,-1-1 0,1-2 0,0-1 0,-1-2 79,1 5 0,0-2 0,0-2 0,0-2 0,0-2 0,0 4 0,0-3 0,0-3 0,0-3-79,0 3 0,-1-4 0,2-7 51,2 6 0,3-17 1,5-33-52,9-96 0,-11 12 0,0-13 0,-1-6 0,-1-5 0,-1-8 0,0-4 0,1-4 0,-1 21 0,1-3 0,0-1 0,0-3 0,1-1 0,-2-1 5,0 2 0,0-2 0,0-1 0,-1-1 0,0-1 0,1-1 0,-1 1 0,1-5 0,0 0 0,0-1 0,0-1 0,0 0 0,0 0 0,0-1-5,-1 9 0,1-1 0,-1 0 0,1-1 0,0 0 0,-1 0 0,1 0 0,1 0 0,-1 0 0,0 0 0,0 0 0,1 0 0,0-1 0,0 0 0,0 0 0,1 0 0,1-3 0,0-1 0,1-1 0,0 1 0,0-1 0,0 1 0,0-1 0,0 2 0,0 0 0,0 1 0,0 0 0,-1 0 0,1 1 0,0-1 0,0 1 0,0 0 0,-1 1 0,1 1 0,0-1 0,0 1 0,-1 0 0,1 1 0,0 1 0,0 1 0,1-4 0,0 0 0,0 2 0,0 1 0,0 0 0,1 2 0,0 2 0,0-6 0,1 2 0,0 1 0,0 2 0,1 3 0,-1 3 53,4-18 1,-1 3 0,2 7 0,1 11-1,8-16 1,2 43-54,10 96 0,-25 24 0,-9 24 0,-2 11 0,0-29 0,0 7 0,-1 4 0,-1 3 0,-1 3 0,-2 0 0,-2 1 0,-1 2 0,-2 2 0,0 1 0,-2 3 0,1 1 0,0 2-52,1-11 0,0 2 0,-1 2 1,0 1-1,0 1 0,0 1 0,0 0 1,-1 0-1,0 0 0,0-6 0,0 0 1,0 1-1,0-1 0,-1 2 0,0-1 1,0 1-1,0 0 0,0 0 0,0 0 2,0 2 1,0 1 0,-1 0 0,0 1 0,1-1 0,-1 1-1,0-1 1,1 1 0,0 0 0,0-1 0,0 0 0,1 0 0,-1-1-1,1 1 1,0-1 0,0 1 0,0 0 0,0 0 0,0 0-1,0 1 5,1-8 0,-1 0 0,1 1 1,-1 1-1,0-1 0,1 0 0,0 0 1,-1 0-1,1 0 0,0-2 1,1 1-1,-1 4 0,0 0 0,1-1 1,0 0-1,0 0 0,0-1 0,0 0 1,1 0-1,-1-1 0,1 0 45,0 5 0,0 0 0,0 0 0,0 0 0,0-1 0,1-1 0,-1-1 0,1 0 0,-1-1 0,0 3 0,-1 0 0,1 0 0,-1-2 0,1 0 0,0-2 0,0-1 0,0 0 0,0 2 0,0-1 0,1-1 0,-1-1 0,1-1 0,-1-3 0,1-1 0,-3 17 0,1-2 0,-1-3 0,0-2 0,-1-4 245,-2 7 1,0-4 0,-1-4 0,1-3-50,1 5 1,0-5-1,-3-10 1,-7-7 0,-4-14 64,-15-11 0,23-94 0,6-35-261,3 8 0,4-10 0,0-10 0,1 10 0,1-8 0,0-5 0,1-5 0,0-1 0,-1 13 0,1-2 0,0-4 0,0-1 0,0-2 0,1 0 0,-1 0 0,0 5 0,0-1 0,0 0 0,0-1 0,0-1 0,0-1 0,0 0 0,0-1 0,0 6 0,-1-2 0,1 1 0,-1-2 0,1 0 0,0 0 0,0-1 0,1 1 0,0-1 0,0 8 0,0 1 0,1-1 0,0 0 0,0-1 0,0 1 0,1-1 0,0 0 0,-1-1 0,1 0 0,0-3 0,0-1 0,0-1 0,1 0 0,-1 0 0,1 0 0,0 0 0,0 0 0,2 0 0,0 0 0,0 2 0,1 0 0,1-1 0,0 1 0,1 0 0,0 0 0,1 0 0,-1 0 0,1 1 0,1 0 18,-1 1 0,1 0 0,0 0 1,0-1-1,1 2 0,0-1 1,0 2-1,0 1 0,1 1 1,0 2-1,2-8 0,1 0 1,0 2-1,1 1 0,-1 2 1,1 1-1,0 3 0,0 1-18,2-10 0,1 2 0,-1 2 0,1 4 0,0 3 0,0 5 0,3-10 0,0 5 0,1 7 0,1 11 181,9-6 0,4 20 0,30 17-181,-9 107 0,-33 13 0,-9 20 0,-9-25 0,-2 8 0,-3 6 0,0 3 0,-1-17 0,0 4 0,-1 2 0,0 3 0,-1 2 0,0 2-62,0 1 1,-1 2-1,-1 3 1,1 2-1,-2 1 1,0 1-1,0 1 1,0-18 0,-1 2-1,0 0 1,-1 1-1,1 1 1,-1 0-1,-1 1 1,1 1-1,0-1 10,-1 7 0,0 0 0,-1 1 1,1 0-1,-1 1 0,0 0 0,0 1 1,1-1-1,-1 0 0,1-8 0,0 0 1,-1 0-1,1 0 0,0 0 0,-1 1 1,1-1-1,0 1 0,0 0 0,1 0 0,0 1 0,-1 1 0,1 0 1,1 0-1,-1 1 0,0-1 0,1 0 1,0 0-1,0-1 0,0-1 0,1 6 1,0-1-1,0 0 0,0-1 0,1 0 1,-1 0-1,1 0 0,0-1 0,-1 0 50,1-2 0,-1 0 1,1 0-1,0 0 0,-1-1 1,1 0-1,0 0 0,0-2 1,1-1-1,-1 5 0,1-1 1,0 0-1,0-1 0,1-2 1,-1 1-1,1-2 0,-1 0 2,1 5 0,0 0 0,0-1 0,0-2 0,0 0 0,0-2 0,0-2 0,0 4 0,0-3 0,0-1 0,0-1 0,0-2 0,0-3 122,0 4 1,0-2 0,-1-2 0,1-4 0,1-3 0,1 22 0,1-7 0,1-7 368,0 18 1,5-32-324,0-60-168,1-53 0,-3-36 0,-3 11 0,-1-11 0,-2-6 0,2-2 0,0 5 0,1-4 0,1-2 0,-1-3 0,0-1 0,-1 4 0,0-2 0,1-1 0,-1-3 0,0 0 0,0-3 0,0 5 0,-1-2 0,1-1 0,-1-2 0,1 0 0,0-1 0,1-1 0,0 7 0,0-1 0,1 0 0,0-1 0,0-1 0,0 0 0,0-1 0,1 0 0,-1 5 0,0 0 0,0-1 0,0-1 0,0 0 0,1 0 0,0-1 0,1 1 0,1-1 0,1-2 0,1-1 0,0 1 0,1-1 0,0 0 0,1-1 0,0 0 0,1-1 0,-1 0 0,1 4 0,-1-1 0,1-1 0,1 0 0,-1 0 0,1-1 0,1 1 0,0 0 0,0 0 0,1 0 0,2 2 0,-1 0 0,1 0 0,0 0 0,0 0 0,0 0 0,0 0 0,0 0 0,-1 0 0,1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7:17.205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3785 651 24575,'-37'76'0,"1"-1"0,0 1 0,9 1 0,3 4 0,4 5 0,6 3 0,8-4 0,6 3 0,4 3 0,1 2 0,-2 1 0,0-7 0,0 2 0,0 2 0,0 1 0,1 0 0,0 1-71,0-9 1,1 1 0,0 1 0,0 0-1,0 0 1,-1 1 0,1 0 0,-1 3 0,-1 0-1,1 0 1,-1 0 0,0 1 0,0 0-1,1 1 0,-1 2 1,1 1 0,0 0 0,-1 0-1,1 1 1,0-1 0,0 1 0,0 1 0,-1 0-1,1 0 1,0 1 0,0-1 0,0 1-1,1 0 5,0-11 0,0 0 1,1 1-1,0 0 1,0-1-1,0 1 1,0-1-1,0 0 1,1 9-1,-1 1 1,1-1-1,0-1 1,1 0-1,-1 0 0,1-1-10,0-3 0,0 1 1,1-2-1,-1 0 0,1 0 1,0-2-1,-1-1 1,0 4-1,1 0 0,-1-1 1,0-2-1,1-1 0,-1-1-34,1 8 1,1-2 0,-1-1 0,0-3-1,0-2 1,-1 4 0,0-2 0,0-5-1,0-4-218,1-2 0,0-5 0,-1-6 82,-2 10 0,1-19 0,2-40 0,-9-106 105,1 29 1,0-9-1,-3-7 1,-4-9-1,-3-9 1,-2-6-1,0-4 70,2 18 1,0-4 0,-1-3 0,0-2 0,-1-1-1,1 1 1,1 9 0,1-1 0,-1 0 0,0-2 0,0 1-1,-1-2 1,1 1 4,-1-7 0,0 0 1,-1 0-1,1-2 1,-1 1-1,1-1 1,0-1-1,2 10 1,-1 0-1,1-1 1,-1 0-1,1 0 1,0-1-1,0 0 0,1 0 4,0-2 1,0 0-1,0-1 1,0 0-1,1 0 1,0 0-1,0-1 1,0 1 0,0-1-1,0-1 1,0 1-1,1-1 1,-1 1-1,1-1 1,1 0-1,0 1-4,1-1 0,1 0 1,0 0-1,1-1 1,0 1-1,0 1 1,0 0-1,-1 1 1,1-7-1,-1 1 1,1 0-1,-1 0 1,1 2-1,0 0 0,1 1-16,-1 4 0,1 0 0,-1 1 0,1 0 0,0 2 0,1 2 0,0 2 0,0-18 0,1 2 0,0 3 0,0 3 0,1 5 189,1 0 1,1 4-1,0 4 1,1 4-1,1-3 1,2 4-1,3 12-107,8 12 0,0 10 280,1-11 1,10 105-281,-22 0 0,-5 11 0,1 14 0,0 11 0,-2 6 0,-2 0 0,-1 7 0,0 4 0,-1 1 0,1-12 0,-1 0 0,1 3 0,-1 1 0,1 2 26,-1-5 1,0 3-1,0 1 1,0 1-1,-1 1 1,1-1-1,0-9 1,0 0-1,0 0 1,0 1 0,-1 1-1,1-1 1,0 2-27,-1 3 0,0 2 0,0-1 0,0 2 0,0-1 0,0 1 0,0 0 0,1-10 0,0 1 0,-1 0 0,1 0 0,0 0 0,0 0 0,0 1 0,1-1 0,-1 2 0,1 0 0,0 0 0,0 1 0,0-1 0,1 0 0,-1-1 0,0-2 0,0 8 0,0-1 0,0-1 0,0 0 0,0-1 0,0-1 0,0 0 0,0 10 0,0-1 0,0 0 0,0-2 0,0-2 0,0-3 0,0 4 0,0-3 0,0-2 0,0-4 0,0-2 245,0 2 1,0-3 0,0-4 0,0-6-50,0 3 1,0-5-1,0-15 1,0-5 0,0-152-165,0 29 0,0-12 1,0-6-1,0 14 1,0-5-1,0-4 1,0-3-1,0-2-32,0-3 0,0-4 0,0-2 0,0-2 0,0-1 0,0 1 0,0 10 0,0-1 0,0 0 0,0 0 0,0-1 0,0-1 0,0-1-66,0-5 0,0 0 1,0-2-1,0 0 1,0-1-1,0 0 1,0 0-1,0 11 1,0-1-1,0 0 1,0 0-1,0 0 1,0 0-1,0-1 0,0 0 0,0-2 0,-1-1 1,0-1-1,1 0 1,0 1-1,0 0 1,0 0-1,2 2 1,0-8-1,1 2 1,1-1-1,0 2 1,1 0-1,0 1 0,0 1-16,0 6 0,1 0 0,0 0 0,1 2 0,0 1 0,0 1 0,1 3 0,2-18 0,0 3 0,1 2 0,1 3 0,1 3-55,4-3 1,1 3-1,1 4 1,-1 5 0,0-4-1,-1 6 1,3 9 136,6 5 0,0 11 491,9-13 1,-16 88-165,-12 43 1,-5 17 0,-2 17-206,0-29 1,0 6 0,0 4 0,0 1 0,0 12 0,-1 3 0,1 3 0,-1 3-179,0-6 0,0 3 1,0 2-1,-1 0 1,0-2-1,0-3 1,-1 0-1,0-1 1,0 0-1,-1 0 56,0 2 0,0 0 0,0 0 0,0 0 0,1-1 0,-1-3 0,0-1 0,1 0 0,0-1 0,1 0 0,1-2 0,1-1 0,1 0 0,-1-1 0,0-1 0,0 13 0,0-2 0,0-1 0,0-3 140,0-9 0,-1-2 1,1-3-1,1-4 1,2 4-1,0-6 1,2-5 350,5 9 1,0-10-1,1 7 1,21-113-296,-19-13 1,-6-14-1,2-5 1,-1-10 0,-1-6-88,-1-1 0,-1-6 0,0-4 0,-1-1 1,-2 11-1,1-2 0,-1-1 0,0-2 1,-1 0-192,1 9 0,-1-1 0,0-1 0,0-1 0,0 0 0,0 0 0,0-5 0,-1 1 0,0-2 0,1 0 0,-1 0 0,0-1 0,0-2 0,0-1 0,0 0 0,0-1 0,0 1 0,0 1 0,0 3 0,1 1 0,-1 1 0,0-1 0,1 1 0,-1-1-8,1-1 1,0-1-1,-1 0 1,2 1 0,-1 1-1,1 3 1,0-5 0,1 2-1,1 2 1,0 3-1,0 1 335,2-7 1,0 3 0,1 3 0,0 4-13,1-2 1,0 5 0,3 10 136,1 10 1,4 16-371,6 24 0,-3 53 0,-12 39 0,-6-10 0,0 8 0,-1-7 0,0 5 0,0 4 0,0 1 0,0 4 0,0 4 0,0 4-99,0-2 1,0 5 0,0 2-1,0 1 1,0 1 0,0 5-1,0 1 1,0 1 0,0 1-1,0 0 17,0-11 0,0 2 0,0 0 0,0 0 0,0 0 0,0-1 0,-1-4 0,0 0 0,0-1 0,0 1 0,0-1 0,-1 0-8,1 2 1,0 0-1,0 0 1,0-1 0,0 0-1,0-2 1,-1 8 0,1-1-1,-1-1 1,1-2-1,0-1 47,1 13 1,0-3-1,0-1 1,0-3-1,0-12 1,0-2-1,0-3 1,0-3 369,0 3 1,0-5 0,0-3 163,0 22 1,0-16-1,0-29 1,0-123-352,1 14 0,-1-12 1,-1-6-1,0 1 1,-1-4-1,-1-5 1,1-3-80,-1 5 1,1-3 0,-1-3 0,0-1 0,1 0-1,-1 11 1,0-1 0,0-1 0,0 0 0,0-1-1,0 1-143,0-4 0,0 1 0,-1-1 0,1-1 0,0 0 0,0 0 0,-1-4 0,1-1 0,0 0 0,-1 0 0,1 0 0,0 0 0,0 0 0,-1-1 0,1 1 0,-1 0 0,1 0 0,0 2 0,1 3 0,0 1 0,0 1 0,0 0 0,1 2 0,-1 1-115,1-6 0,-1 1 1,1 1-1,0 3 0,0 3 442,0-4 1,0 1 0,1 5 0,0 8 245,0-25 1,0 22-24,0 33-468,-3 88 0,-3 34 0,-3-13 0,-4 7 0,0 5 0,1-2 0,-1 6 0,0 3 0,-1 2 0,1-8 0,-1 2 0,0 2 0,1 1 0,-1 1-90,1 10 1,0 2-1,0 2 1,0 0 0,0 0-1,2-15 1,0 0 0,1 0-1,-1 1 1,1 0-1,0 0 0,0 2 1,1 0-1,0 1 1,1 0 0,-1-1-1,2-2 1,-1 8 0,0 0-1,2-2 1,-1-1-1,1-1-156,-1 13 0,0 0 0,1-4 0,0-4 573,0 6 1,1-4 0,-2-15 163,-2-9 1,-1-33-165,1-60 1,7-53 0,4-29-274,-2 36 0,-1-6 1,1-4-1,1-2 0,1-13 1,0-3-1,1-3 0,1-3-136,-1 22 0,0-3 0,0-1 0,0-2 0,1 1 0,-1 0 0,2 0 0,-1 0 0,0-1 0,1 1 0,0-1 0,1 1-8,0 1 1,0-1-1,1 0 1,0 1 0,0 1-1,-1 1 1,0-7 0,0 1-1,0 1 1,-1 2-1,0 3-156,1-6 0,-1 3 0,0 3 0,-1 4 96,1-6 0,0 4 0,-4 20 0,-8 14 150,-12 118 0,3-11 0,-2 12 0,-3 6 0,-1-1 0,-3 6 0,0 3 0,-1 4 0,3-2 0,-1 3 0,0 3 0,-1 3 0,1 3-71,5-17 1,-1 2 0,0 2 0,0 2-1,0 0 1,1 1 0,0 0 0,0 5 0,1 0-1,0 1 1,1 1 0,0 1 0,0 0-1,1 0 34,3-9 1,-1 2 0,1 0-1,1 0 1,0 0 0,0 0-1,1-1 1,0 0 0,0 7-1,0 0 1,1-1 0,0 0-1,0 0 1,1-1 0,1 0 36,0-2 0,0 0 0,1-1 0,1 0 0,0-1 0,0-1 0,1-1 0,0 5 0,0-2 0,1-1 0,0-1 0,1-1 0,0-2-110,1 6 1,0-1 0,1-2 0,0-3-1,0-4 1,1 1 0,-1-3 0,1-5-1,-1-5 100,1 30 0,0-14 993,0 1-656,0-117 1,0-57 0,0-28-234,0 34 0,0-6 0,-1-5 1,2-3-1,1 5 0,0-4 1,1-2-1,0-3 0,0-2-165,0 16 1,0-3 0,1-2 0,-1-1-1,1 0 1,1-1 0,-1 1 0,2-3 0,0 0-1,0 0 1,1-1 0,0 0 0,1 1-1,0-1 0,1 0 1,1-1 0,0 0 0,1 0-1,0 0 1,0 2 0,-1 0 0,0 4 0,1 1-1,-1 0 1,0 1 0,1 1 0,-1 0-1,0 2-28,1-8 1,0 0 0,0 1-1,-1 2 1,1 2 0,0 3-1,4-21 1,1 4 0,-1 3-1,-2 6 295,-1-8 1,-2 7-1,1 8 1,5-1 0,-2 20 786,-7 32-738,-1 114 1,-14-10 0,-9 15 0,-1 7-200,4-16 0,-1 5 0,-1 4 0,0 3 0,-2 2 1,1-3-1,-1 3 0,0 2 0,-1 2 0,-1 2 1,-1 1-109,3-14 1,-1 2-1,-1 2 1,0 0-1,0 2 1,-1 0-1,2 0 1,-1-1 0,1 3-1,0 0 1,1 1-1,-1 0 1,1 0-1,0 0 1,-1 1-1,1-1 0,0 1 1,0 2-1,-1-1 1,1 0-1,0 1 1,0-2-1,1 0 1,0 0 0,1-6-1,0-1 1,1 0-1,0 0 1,0-1-1,1 0 1,-1 0-1,1-1-14,-2 10 0,1 0 1,0 0-1,0-1 0,0-1 1,1-2-1,-1-1 1,0 5-1,0-1 0,0-2 1,0-2-1,0-1 0,1-2-34,-1 5 1,0-2 0,0-2 0,1-3-1,1-2 1,0 2 0,0-2 0,2-4-1,0-6-92,-3 29 1,2-15 1184,-1-2-738,13-115 1,3-30 0,3-24 0,0-7-157,0 18 0,0-5 1,1-4-1,0-4 0,0 0 1,0-2-1,1-1 0,-1-4 1,2-1-1,-1-3 1,1-2-152,-1 11 1,1-2-1,-1-3 1,2-1-1,-1-1 1,0 0-1,1 0 1,-1 0 0,0-2-1,1 0 1,-1 0-1,1-1 1,0 0-1,-1 0 1,1-1-1,-1 1 0,0 0 1,0-2-1,0 1 1,-1-1-1,1 1 1,0 0-1,0 1 1,1 1 0,-1 4-1,1 1 1,1 1-1,-1-1 1,0 2-1,1 0 1,0 1-1,0 1-20,0-7 0,2 1 0,-1 1 0,0 1 0,1 1 0,-1 2 0,-1 3 0,3-18 0,0 3 0,0 3 0,-1 2 0,0 5 327,1-4 1,-1 4 0,0 4 0,-1 7-1,-1-1 1,-1 7 0,4 20 0,12 17-50,-13 135 1,-12-36-1,-5 12 1,-1 8 0,-2 2-165,-2 6 1,-1 5-1,-3 5 1,0 2-1,-1 1 1,3-19-1,-1 1 1,0 2 0,0 0-1,-2 2 1,-1 1-1,0 0-94,-2-3 1,0 0-1,-3 1 1,1 1-1,-1 1 1,0 0-1,1 1 1,1-1 0,0 5-1,0 0 1,1 0-1,0 1 1,0 0-1,0 1 1,1-1-1,1 1 4,-1 0 0,0 1 0,1 0 0,0-1 0,0 2 1,1-1-1,0 0 0,1 1 0,1-11 0,1 1 0,1 0 1,-1 0-1,1 0 0,0 1 0,1-1 0,0 1 0,-1 0 0,1 3 0,1 0 0,0 0 0,-1 1 0,2 0 1,-1-1-1,0 0 0,1-1 0,0 0 0,-1 4 0,0 1 1,0-1-1,1-1 0,0-1 0,0 0 0,0-1 0,0-1-18,0 6 0,0 0 1,1-2-1,-1 0 0,1-2 1,0-1-1,-1-1 1,0 3-1,-1-1 0,1-1 1,-1-2-1,1-3 0,1-3 100,-2 21 0,2-4 1,0-4-1,-1-5 0,-1 6 1,0-5-1,0-8-24,2 2 0,-1-13 0,-6 1 174,0-76-174,4-58 0,5-41 0,0 32 0,0-9 0,-1-8 0,2-3 0,0-4 0,0 7 0,1-5 0,1-3 0,0-3 0,0-2 0,1-1 0,1 0 0,0 12 0,1-2 0,1 0 0,0-2 0,0-1 0,1-1 0,0 0 0,0-2 0,0 1 0,1 0 0,-1-1 0,0-2 0,1 0 0,0-1 0,0 0 0,1 0 0,0-1 0,0 2 0,1-1 0,0 1 0,0 0 0,1 0 0,0 0 0,0 0 0,0 0 0,1 0 0,1 0 0,-1 1 0,2 0 0,-1 2 0,1-1 0,0 1 0,0 0 0,1 0 0,0 0 0,0 1 0,1 1 0,-1 1 0,1 1 0,0-2 0,1 1 0,-1 0 0,1 2 0,0 0 0,0 1 0,1 0 0,-1 2 0,1 0 81,4-15 1,0 0 0,0 1 0,1 2 0,0 2 0,0 2 0,1 5 0,2-13 0,1 4 0,0 4 0,1 5 0,1 7 114,7-12 1,1 9-1,3 13 1,8-3 0,-1 35-291,22 110 0,-48-6 1,-9 16-1,-1 9 94,-1-13 0,0 7 0,-1 5 0,-2 3 0,-2 3 0,-3-11 0,-2 2 0,-2 3 0,0 2 0,-2 2 0,0 2 0,0 1-55,0-8 0,0 2 1,-1 1-1,-1 3 0,0 0 1,0 1-1,-1 0 1,0 0-1,0-1 0,0 3 1,0 1-1,-1 0 1,0 0-1,0 0 0,-1 1 1,0 0-1,0 1 0,-1 0 5,1-7 1,-2 1 0,1 1 0,-1 0 0,0 0 0,-1 0-1,1 1 1,0-1 0,0-1 0,1 1 0,0-2 0,0-1 0,1 1-1,-1 0 1,1-1 0,0 1 0,0-1 0,0 0 0,0 0-1,1-1-5,-1 9 0,1-1 1,0 1-1,0-1 0,0 0 1,0 0-1,1-1 1,0 0-1,-1-1 0,1-5 1,-1 0-1,1-1 1,-1 0-1,1 0 0,0-1 1,1 0-1,-1-1 0,2-1 35,-1 6 1,1-1 0,0 0 0,1 0 0,0-2 0,0 0-1,1-2 1,-1-1 0,0 1 0,0-1 0,0-1 0,1-1 0,0-2-1,0-1 1,1-1 81,0 19 1,1-1 0,0-2 0,1-4 0,0-4-1,-1-1 1,1-3 0,1-5 0,0-6-63,1 29 0,2-19 898,-1-17-898,-1-110 0,2-38 0,4 8 0,2-13 0,2-8 0,0-3 0,-1 13 0,0-4 0,0-3 0,1-3 0,1-1 0,0-1 0,0 2 0,1-2 0,0-2 0,1-1 0,1-1 0,-1-2 0,1 0 0,-1 14 0,0-2 0,0-1 0,0 0 0,1-1 0,-1 0 0,1-1 0,0 2 0,-1 0 0,1 1 0,-1 1 0,1 0 0,0 0 0,-1 0 0,1 0 0,0 0 0,-1 0 0,1 0 0,1-11 0,0-1 0,-1 0 0,1 0 0,0 1 0,0 0 0,0 1 0,0 3 0,0-6 0,1 2 0,0 0 0,0 2 0,-1 1 0,1 1 0,-1 2 0,1-4 0,-1 1 0,0 1 0,0 3 0,0 3 0,0 3 0,3-18 0,0 4 0,0 6 0,-1 11 327,6-17 1,2 17 0,20-4-1,2 119 1,-22 22 0,-5 14-188,-4-3 0,-2 7 1,-2 7-1,-2 8 1,-3 8-1,-1 5 1,-3 3-223,-1-21 0,-2 2 0,-1 2 0,-1 1 0,-1 2 0,0-1 0,-2 8 0,0 1 0,-2 1 0,0 2 0,-1 0 0,0 2 54,0-7 0,0 3 0,-2 0 1,1 2-1,-1-1 0,0-1 1,0 0-1,1-4 0,-1-1 0,0 0 1,0 0-1,-1-1 0,2 0 1,-1 0 27,1-3 0,1 0 0,0 1 0,-1-2 0,1 0 0,0-2 0,0-2 0,-3 19 0,0-2 0,0-2 0,0-3 0,1-3 0,-1 4 0,1-3 0,0-4 0,-1-5 0,0 3 0,-1-6 0,-3-8 0,-6-3 0,-2-12 0,-17 11 0,15-153 0,15-5 0,9-20 0,7 37 0,4-8 0,3-5 0,2-5 0,0-1 0,-1 6 0,0-4 0,2-2 0,0-3 0,1-2 0,0 0 0,1-1 0,-2 5 0,2-1 0,-1-2 0,1 0 0,0-1 0,1-1 0,-1 0 0,1-1 0,-2 4 0,2-1 0,-1-1 0,1-1 0,0 0 0,-1 0 0,1 0 0,-1 0 0,0 2 0,0 2 0,-1 0 0,0 0 0,0 0 0,0 0 0,0 1 0,0 1 0,0-1 0,-1 2 0,2-7 0,-1-1 0,1 0 0,-1 2 0,1 0 0,-1 2 0,0 3 0,0 2 0,2-10 0,0 2 0,0 2 0,-1 4 0,0 2 0,-1 5 0,3-13 0,-1 4 0,0 6 0,-1 7 0,0 5 0,0 7 0,1 14 0,15 1 0,-9 87 0,-9 11 0,-4 12 0,-4 9 0,-4 8 0,0 8 0,1 3 0,-1 7 0,-1 5 0,-4 4 0,-4-17 0,-2 3 0,-2 2 0,-1 4 0,-1 2 0,0 1-37,2-8 1,0 2-1,-1 2 1,0 1 0,-1 2-1,0 0 1,0 1-1,-1-1 1,0-7 0,-1 0-1,1 1 1,-2 0 0,1 0-1,-1 1 1,0 0-1,0 0 1,0 0 36,0 3 0,-1 0 0,0 0 0,0 1 0,0 0 0,0 0 0,0 0 0,-1-1 0,1-1 0,1-2 0,-1 0 0,0 0 0,0-1 0,0 0 0,0 0 0,1 0 0,-1 0 0,1 0-58,0-2 0,0 1 0,0 0 0,1-1 0,-1 0 1,1 0-1,-1 0 0,1-2 0,0 0 0,-1 4 0,1 0 1,-1-1-1,1-1 0,0 0 0,0-1 0,0-1 0,1-1-24,-1 6 0,1 0 0,0-2 0,0 0 0,0-2 0,0-2 0,0-2 0,-3 14 0,0-1 0,-1-3 0,1-5 0,1-5 278,-2 17 1,1-8-1,-3-10 1,-9 4 0,-3-19 294,-8-28 1,-3-48-448,-4-43 0,31-18 0,10-25 0,-1-8-44,-1 19 0,0-6 0,0-5 0,1-4 0,1-3 0,1 21 0,2-3 0,-1-2 0,1-2 0,1-2 0,0-1 0,-1-3 0,1 0-47,1 5 0,-1-3 0,1-1 0,0-2 0,0 0 1,0-2-1,0-1 0,1 0 0,-1-1 0,0 1 1,1 3-1,0-1 0,-1-1 0,1 0 0,0-1 1,0 0-1,0-1 0,0 0 0,1 0 0,-1-1 0,0 0 6,1 5 0,-1-1 0,0 0 0,1-1 0,0 0 0,-1 0 0,1 0 0,0-1 0,-1 1 0,1-1 0,0 1 0,0-1 0,0 1 0,0-1 0,0-1 0,0 1 0,0 0 0,0 0 0,0 0 0,1 0 0,-1 0 0,0 0 0,1 0 0,-1 0-2,0 2 0,1-1 0,-1 1 1,1-1-1,-1 0 0,1 1 0,0 0 1,-1 0-1,1 1 0,0 0 0,0 0 1,1 2-1,-1-4 0,1 0 0,0 2 1,0-1-1,0 1 0,1 0 0,-1 1 1,0 0-1,1 1 0,-1 0 0,0 1 35,1-5 0,-1 1 0,1 0 1,-1 0-1,0 1 0,1 1 1,-1 0-1,1 2 0,0 1 0,0 1 1,1-9-1,1 0 0,0 2 1,0 1-1,0 2 0,0 1 0,0 2 1,0 2 105,0-12 0,1 1 0,-1 2 1,0 4-1,1 4 0,0 5 1,3-10-1,0 4 0,1 9 1,-2 14 228,10-30 1,-8 133 0,-1 31-319,1 0 0,-2 10 0,-5 10 0,-7 0 0,-5 8 0,-4 8 0,-2 3 0,0 3-9,2-27 0,-1 3 0,-1 2 0,-1 1 0,-1 2 0,0 1 0,-1 1 0,1 0 0,0-3 0,-1 1 0,0 2 0,0 0 0,0 1 0,-2 0 0,1 2 0,-1-1 0,0 2-50,-1-3 1,-1 2 0,0 0 0,0 1 0,-1 0 0,0 1-1,0 0 1,0 0 0,1-1 0,0-1 0,1-1 0,1-1 0,-1 0-1,1 0 1,0-1 0,0 1 0,0 0 0,0-1 0,1 1-1,-1 0-2,1 0 0,-1 1 0,1-1 1,0 1-1,0-1 0,0 0 0,0 1 1,0-2-1,1 1 0,-1-1 0,0 8 1,0-1-1,0-1 0,1 1 0,-1-1 1,1 0-1,0 0 0,0 0 0,0-1 8,1-3 1,0 0 0,0 1 0,1-1 0,-1-1 0,1 0 0,0 0 0,0-2-1,0 0 1,-1 5 0,0 0 0,1-2 0,-1 0 0,1 0 0,0-2 0,1-1-1,-1-1 44,1 2 0,1-1 0,0 0 0,0-2 0,1-1 0,-1-2 0,0-2 0,-4 17 0,0-2 0,-1-3 0,2-2 0,0-5 245,2 3 1,1-4 0,-1-3 0,-1-6-1,-6 4 1,-1-5 0,1-14 0,-13 13-119,-13-82 1,31-45-1,11-32 1,2-7-128,-2 17 0,1-5 0,2-5 0,1-4 0,1-4 0,2 5 0,2-3 0,1-5 0,0-1 0,2-4 0,0-1 0,0-1 0,-1 8 0,1-2 0,0-2 0,1-2 0,-1 0 0,2-2 0,-1-1 0,0 1 0,1-1 0,-1 6 0,1-1 0,0-1 0,0-1 0,0 1 0,0-2 0,1 1 0,0-1 0,-1-1 0,1 1 0,0 4 0,0 0 0,0 0 0,0-1 0,1 0 0,-1-1 0,1 1 0,-1-1 0,1 1 0,-1 0 0,1 1 0,-1 1 0,0 0 0,-1 0 0,1 0 0,0 1 0,0-1 0,0 1 0,-1-1 0,1 1 0,0 0 0,0-1-47,1 0 0,-1 0 0,0 0 0,0-1 0,1 1 1,-1 0-1,0 0 0,1 1 0,-1 0 0,0 1 1,1 1-1,-1-2 0,1 0 0,-1 1 0,1 0 1,-1 1-1,1 0 0,0 1 0,-1 1 0,0 1 0,1 0-76,1-12 0,0 0 0,0 1 0,0 1 0,0 1 0,0 2 0,0 1 0,0 2 98,1-2 0,1 1 1,-1 2-1,0 1 1,0 2-1,-1 4 1,-1 3 24,0-6 0,-2 2 0,0 5 0,0 4 0,1 6 327,2-14 1,0 8 0,6 33-1,10 44 1,-18 63 0,-9 37-221,3-29 0,0 7 0,-2 6 0,-3 3 0,-6 1 0,-5 5 0,-2 3 0,-2 2 0,1 4-173,2-15 0,-1 3 1,0 2-1,-1 2 1,-1 0-1,0 1 1,-1 0-1,1-9 1,-1 1-1,0 0 1,0 0-1,-1 1 1,-1 0-1,1 1 0,-1 0 4,-1 5 1,0 0-1,-1 1 1,0 1-1,0 0 1,0-1-1,0-1 1,1 0 0,1-6-1,1 0 1,-1-1-1,1 0 1,-1 0-1,1-1 1,0 0-1,0-1 4,-2 10 0,0 0 1,1 0-1,-1-1 0,1-1 1,-1-1-1,0-2 0,-1 4 1,0-2-1,0 0 0,0-3 1,-1-1-1,0-3 167,-2 3 0,0-2 0,0-2 0,-1-2 1,0-4-1,-2 4 0,0-2 0,-1-5 1,-1-7 135,-20 21 1,-2-15 0,10-20 0,-3-14 245,-29-21 1,29-101-352,22 3 0,9-19 1,12 27-1,5-9 1,4-7-1,2-4 1,-1-2-76,0 6 1,0-3-1,2-3 1,0-3-1,2-2 1,-1 0-1,1 0 1,-1 4-1,1 0 1,1-1-1,-1-1 1,2-2-1,-1 0 1,1-1 0,1 0-118,-3 12 0,1-1 0,1-1 1,0-1-1,0 0 0,0-1 0,0 1 1,0-1-1,0 1 0,0 1 0,1-9 1,0 0-1,0 0 0,0 1 0,0-1 1,0 1-1,0-1 0,-1 1 0,1 0-58,-1 1 1,0 0 0,0 0 0,0 0-1,-1 0 1,1 1 0,0 0 0,0 2-1,1 0 2,0-3 0,1 0 0,1 1 0,-1 0 0,1 2 0,-1 1 1,-1 1-1,0 2 108,3-14 0,-2 1 0,0 2 0,0 2 0,0 4 0,1 3 0,2 5 0,0 3 0,0 3 0,1 4 0,0 5 180,7-15 1,0 7-1,0 13 1,-2 13-1,3 17-180,22 30 0,-34 50 0,-8 23 0,6 20 0,-5 15 0,-9-20 0,-2 10 0,-3 5 0,-3 2 0,0-18 0,-3 2 0,-1 3 0,-1 2 0,0 1 0,-1 0 0,1-3 0,0 1 0,0 2 0,-1 1 0,-1 0 0,-2 1 0,-1 1-62,-1-4 1,-2 1-1,-2 0 1,-1 2-1,1-1 1,-1 1-1,1 0 1,1-1 0,1 0-1,0 1 1,1-1-1,0 1 1,1 0-1,-1-1 1,1 0-1,-1 0-4,1-3 0,-1 1 1,1-1-1,-1-1 1,1 1-1,0-1 1,0 0-1,1-1 1,-2 9-1,1-1 1,0 0-1,0-1 1,0 0-1,1-1 0,0 1-10,1-1 0,-1-1 1,1 1-1,0 0 0,0-2 1,1 0-1,0-3 1,-2 6-1,1-1 0,0-2 1,1-1-1,0-1 0,1-2 185,-1 5 0,2-1 0,0-2 0,1-3 1,1-3-1,0 0 0,2-2 0,-1-4 1,1-7 217,-5 20 1,0-13 0,-7 10 163,-6-59 1,13-41-247,0-57 1,19 8 0,10-14 0,1-7-157,-3 12 0,1-5 1,1-5-1,0-2 0,1-1 1,0 6-1,-1-1 0,1-2 1,1-1-1,0-2 1,1-1-161,0 3 1,1-2 0,1-2 0,0-1-1,0 0 1,0 0 0,0 0 0,-1 0 0,0 0-1,-1 0 1,1 0 0,-1-1 0,1 1-1,-1-1-5,0 1 0,0-2 1,0 1-1,0 0 0,0 0 1,-1 1-1,0 1 1,1-8-1,-1 0 0,1 1 1,-1 1-1,-1 1 0,0 1 45,2-9 0,0 0 1,-1 2-1,0 3 1,0 3-1,2-4 1,-1 2-1,1 5 0,-1 4 358,3-5 1,0 5 0,0 8-1,2-13 1,0 41 0,8 139-206,-21-20 1,-5 14 0,-3 7 0,-4-15 0,-2 6 0,-3 4 0,-1 3 0,0 3-199,-1 2 0,-2 4 1,0 3-1,-2 2 0,0 0 1,-1-2-1,0-12 1,1 0-1,-2 0 0,0 1 1,-1-1-1,0 0 0,0 0 44,-2-1 0,0 0 1,-1 1-1,0-1 1,-1-1-1,1 1 0,0-2 1,-1 12-1,-1-2 1,1 1-1,0-2 0,0 0 1,0-1 31,1-7 0,1-1 0,-1-1 0,1 0 0,0-2 0,-1 0 0,-1 8 0,0-1 0,0-1 0,-1-1 0,2-1-118,-4 13 0,0-1 1,1-2-1,1-4 1,3-14-1,0-3 1,1-2-1,3-3 118,0 6 0,2-3 0,2-6 0,-3 20 0,4-37 0,8-76 0,4-56 0,3-30 0,0 26 0,1-9 0,1-7 0,0-5 0,-2 29 0,-1-4 0,2-2 0,-1-3 0,1-2 0,1-1 0,0-1 0,2-2 0,1-2 0,0-3 0,1 0 0,0-2 0,0 0 0,0 0 0,-2 0 0,-1 10 0,-1 0 0,1 0 0,-2-1 0,1 1 0,-1-1 0,1 0 0,-1-1 0,0 1-31,0-3 1,-1-1 0,1 0 0,-1 0 0,0-1-1,0 1 1,0 1 0,0 1 0,0 0 0,0-4-1,1 1 1,-1 0 0,1 0 0,-1 2 0,0 0-1,-1 1 1,1 2 30,-1-7 0,0 1 0,0 1 0,-1 1 0,1 2 0,-1 1 0,0 3 0,0-2 0,0 2 0,0 1 0,-1 2 0,0 4 0,-1 2 0,0-17 0,-2 5 0,0 4 0,1 5-6,2-12 0,-1 6 1,-8 40-1,-6 47 1,-4 44-1,1 42 1,-3 8 5,-1-17 0,-1 7 0,-3 5 0,-1 4 0,1 3 0,2-11 0,-1 4 0,0 2 0,-1 2 0,0 2 0,-1 2 0,-1 1 0,2-11 0,-1 3 0,-1 1 0,0 1 0,-1 1 0,0 1 0,0 0 0,1-1 0,1 1 0,-1 0 0,1 2 0,-1-1 0,1 1 0,1 0 0,-1 0 0,0 0 0,0 0 0,1-1-34,-1 1 1,0 0 0,0 0 0,1 0 0,-1 0 0,1 0-1,-1-1 1,1 0 0,0 0 0,1-3 0,0 0 0,0 0-1,0 0 1,0-1 0,1 0 0,-1-1 0,0 0 0,1 0 33,-2 5 0,-1 0 0,1 0 0,-1-1 0,1-1 0,0 0 0,1-1 0,-1-2 0,0 5 0,1-1 0,-1-1 0,1-1 0,0-1 0,1 0 0,-1-1 0,0 8 0,0 1 0,0-2 0,1-1 0,-1-3 0,1-2 0,-1-1 0,0-2 0,0-2 0,1-4 0,1-3-83,-6 26 0,1-7 0,1-7 83,-7 26 0,6-52 0,13-137 0,9 0 0,3-19 0,2-10 0,0 15 0,0-7 0,2-6 0,1-4 0,1-2 0,-1 26 0,1-2 0,1-3 0,0-1 0,1-1 0,0-2 0,1-1 0,0 0 0,1-1 0,0-1 0,1-2 0,0-1 0,1-1 0,-1 0 0,2-1 0,-1 1 0,0 0 0,0 8 0,0 0 0,0 0 0,1 0 0,0-1 0,-1 1 0,1-1 0,0 0 0,0 0 0,-1 0-50,1-3 1,0 0 0,-1-1 0,1 0 0,0 0 0,-1 1-1,1-1 1,0 0 0,0 1 0,0 1 0,-1 1 0,1 1 0,0 1-1,0-1 1,0 1 0,0 0 0,0 0 0,0 1 0,0 0-1,0 0-12,1-6 1,-1 0-1,1 0 1,-1 1-1,1 0 1,-1 1-1,1 1 1,-1 1 0,1 1-1,1-13 1,1 1-1,0 2 1,0 0-1,0 3 1,-1 2-1,1 1 160,1 1 0,0 1 0,-1 1 1,1 4-1,-1 2 0,0 5 1,2-13-1,-2 4 0,1 6 1,0 6-65,8-23 0,0 15 0,9 2 56,-16 95 1,-11 33 0,-10 28 0,-1 6-91,0 4 0,-1 8 0,-1 7 0,-3 5 0,1-26 0,-2 4 0,0 3 0,-2 3 0,0 2 0,-1 1 0,-1 2 0,1-5 0,-1 2 0,-2 2 0,1 2 0,-1 2 0,-1 0 0,1 0 0,0 0 0,-1-1 0,2-7 0,1 1 0,-1-1 0,-1 1 0,1 1 0,0-1 0,-1 0 0,1 1 0,-1-1 0,0 1 0,-1 0 0,0 1 0,0 0 0,-1 0 0,0 0 0,0 0 0,1-1 0,-1 1 0,1 0 0,0 0 0,1-1 0,0 0 0,0 1 0,0-1 0,0 0 0,0 0 0,1 0 0,-1 0 0,1-1 0,-1 0 0,0 8 0,-1 0 0,0 0 0,1-1 0,0 0 0,0 0 0,-1-1 0,2 0 0,-1-1 0,0 5 0,-1 0 0,1-1 0,1-1 0,-1 0 0,1-1 0,-1 0 0,1-1 70,2-5 0,-1 0 0,0 0 0,1-1 1,0-1-1,0 0 0,0-2 0,0-1 0,-2 16 1,0-2-1,0-1 0,0-1 0,0-3 1,2-2-58,-1 3 1,0-2-1,2-3 1,-1-2 0,2-3 231,-1 4 1,1-2 0,1-6 0,2-9-220,1 18 0,3-41-26,2-87 0,0-54 0,2-25 0,0 7 0,1 32 0,1 0 0,0-4 0,1-2 0,0-5 0,0-5-50,-1 12 1,0-4 0,-1-4 0,1-3 0,0-2 0,1-2-1,-1 0 1,0 0 0,1 0 0,0 3 0,1-1 0,0 1 0,0-1-1,0 0 1,0 0 0,1-1 0,0 1 0,0 0 0,0-1-1,0 0 18,0-1 0,1 0 0,0 0 1,-1-1-1,1 1 0,1-1 1,-1 1-1,1-1 0,0 1 0,0 0 1,0 1-1,1-1 0,0 1 1,0 0-1,1 0 0,-1 0 0,1 0 1,0 0-1,0 0 0,-1 1 1,1 1-1,0 0 0,0 0 0,0 0 1,0 0-1,1 0 0,-1 1 1,0-1-1,0 0 0,0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7:53.420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1824 9970 24575,'-23'-78'0,"0"1"0,1 0 0,-1 0 0,-1-13 0,2 2 0,2 4 0,7 12 0,1 2 0,-2 7 0,-4-3 0,-3 19 0,-1 36 0,11 54 0,7 28 0,-1-8 0,2 8 0,0 6 0,1 3 0,2 6 0,-1 5 0,0 2 0,-1-3 0,-1 3 0,0 3 0,0 0 0,1 0 0,-1 1 0,1 0 0,0 1 0,0 0 0,0 2-90,0-12 1,0 2-1,0 0 1,0 0 0,-1 0-1,1-3 1,-2 11 0,0-1-1,0-1 1,0-2-1,0 1-20,0-5 1,1 1 0,-1-1 0,0-2-1,-1-3 1,1 4 0,-1-2 0,0-4-1,-2-5-218,-3 0 0,-1-5 0,-1-8 0,-1 5 0,-7-20 0,-17-35 188,5-87 0,15-10 1,5-17 139,6 31 0,1-6 0,1-4 0,0-2 0,1 4 0,0-3 0,1-2 0,1-3 0,-1-1-82,0 0 0,1-3 0,0-1 0,0-2 0,0-1 0,0 1 0,1-2 0,-1-2 0,1 1 0,0-1 0,-1 0 0,1-1 6,0 10 0,0 0 1,0 0-1,0-1 0,0 1 1,0 0-1,0 2 1,0-9-1,0 1 0,0 1 1,0 1-1,0 1 0,0 1-34,0-9 1,0 0 0,0 2 0,0 3-1,0 3 1,0-3 0,1 3 0,-1 3-1,1 7-218,1 1 0,1 6 0,-1 6 240,-5-14 1,8 32-1,19 67 88,-4 79 0,-14-26 0,-1 12 0,-1 6 0,-1 0 0,-2 6 0,1 3 0,-2 2 0,1-12 0,-1 2 0,-1 2 0,0 1 0,0 3-12,0-6 0,-1 2 0,1 2 0,-2 1 0,1-2 0,-2-1 0,0-8 0,0 0 0,-1 0 0,0-2 0,-1 1 0,0-1 12,-3 15 0,-1 0 0,-1-1 0,0-1 0,-1-2 0,2-9 0,-1-1 0,-1-2 0,1-2 0,-1-1 0,-3 8 0,0-2 0,0-3 0,1-3 0,0 8 0,0-5 0,1-7-43,-4-5 1,1-10 42,-8 14 0,13-89 0,5-52 0,4 12 0,1-8 0,1-10 0,0-9 0,0-5 0,0 7 0,0-4 0,0-2 0,0-3 0,1 7 0,1-2 0,0-2 0,0-1 0,0-1 64,0-8 0,1-2 0,-1-1 1,1 0-1,0 1 0,0 0 1,1-1-1,-1 1 0,1 0 1,0 1-65,-1 0 0,1 0 0,0 0 0,0 3 0,0 2 0,1-7 0,0 3 0,0 3 0,0 2 0,-1 10 0,1 2 0,0 3 0,0 5 0,4-36 0,2 29 0,0 58 0,-6 58 0,-4 29 0,1-6 0,-1 9 0,-1 6 0,-1 7 0,-1 7 0,-1 6 0,0 3 0,0-19 0,-2 2 0,1 4 0,-1 0 0,0 2 0,1-1 0,-1 6 0,1 0 0,0 1 0,0 1 0,-1 0 0,-2 1-58,0-8 0,-1 0 1,-1 2-1,0-1 1,0 0-1,0 0 1,2-1-1,-1 10 1,1-1-1,1-1 1,0 1-1,0-1 1,-1-1 57,1 0 0,-1 0 0,1 0 0,-1-1 0,1-1 0,-1-3 0,1 6 0,-1-2 0,1-2 0,-1-2 0,1-2 0,-2 8 0,-1-2 0,1-4 0,0-5 0,-1 5 0,0-6 0,1-9 42,1-4 0,1-12-42,-3-6 0,8-120 0,2-54 0,-1 48 0,0-7 0,0-5 0,0-3 0,1-1 0,1-4 0,0-4 0,0-1 0,0-2-76,-1 7 0,1-2 1,0-2-1,0-1 0,0-1 1,2-1-1,0 9 1,0-1-1,1-1 0,0-1 1,0 0-1,1 0 0,0-1 55,0-2 1,0-1-1,0 0 1,0 0-1,1 0 1,0-1 0,0 1-1,1-1 1,-1 1-1,1-1 1,0 0 0,1 0-1,-1 1 1,1 0 20,0 2 0,0 0 0,1 1 0,-1-1 0,1 2 0,-1 2 0,0 1 0,0-3 0,0 2 0,-1 1 0,1 1 0,0 3 0,0 1 0,1-4 0,0 1 0,1 2 0,-1 3 0,1 3-27,-1-6 0,1 2 0,-1 5 1,2 9 26,5-17 0,6 33 0,11 61 0,-15 64 0,-11 37 0,-3-27 0,-1 10 0,-1 6 0,-2 4 0,-2-16 0,0 5 0,-1 3 0,-1 2 0,0 1 0,0-1 0,-1-9 0,0 1 0,0 1 0,-1 0 0,0 1 0,0 0 0,-1 1-12,-1 6 0,-1 1 0,0 1 0,0 0 0,-1 0 0,0-1 0,-1-1 0,1-6 0,-1 0 0,0-2 0,-1 1 0,1-2 0,-1 1 0,0-1 12,-1 11 0,-2 0 0,1 0 0,0-2 0,0 0 0,0-1 0,1-7 0,0-1 0,1-1 0,0-1 0,0-1 0,0-1 0,0 8 0,0-1 0,0-1 0,1-2 0,1-1 0,0 9 0,0-1 0,1-3 0,-1-3-328,-2 7 0,0-5 0,1-5 260,-3 16 0,2-15 0,0-6 0,4-103 313,5-70 1,2 21 0,1-13 0,0-7-148,0 2 0,0-6 0,1-4 1,1-2-1,0 22 0,1-1 1,1-3-1,0-1 0,0-1 1,1-2-59,0 3 1,0-2 0,0-2 0,0 0 0,1-1 0,0 0 0,1 0 0,0-1-1,0-1 1,1 0 0,0-1 0,1 1 0,-1 0 0,1 0-117,0 0 0,0 0 1,0 0-1,1 0 0,-1 0 1,0 2-1,1 0 1,0-8-1,0 0 0,1 2 1,-1 0-1,0 1 0,0 0-14,0 5 1,0 0-1,-1 1 1,1 1 0,0 1-1,1 2 1,0-6 0,1 2-1,0 2 1,1 2-1,-1 2-50,1-7 1,1 2-1,0 4 1,0 4 0,2-6-1,1 5 1,-1 9 630,-1 6 1,1 10-1,11-11 1,-17 99-165,-5 47 1,-4 4 0,-1 13-276,0-10 0,-1 7 0,-1 5 0,-5-4 0,-2 5 0,-2 4 0,1 3-134,2-20 0,0 3 0,0 2 0,-1 1 0,0 0 0,-1 0 0,-1 1 0,0 1 0,-1 0 0,-1 0 0,1 0 0,0 1 13,0-1 0,-1 2 0,1-1 0,0 0 1,0-1-1,2-1 0,0-5 0,0-1 1,1-1-1,0 0 0,1-1 0,0-1 69,-1 11 0,1 0 0,0-2 0,1-2 0,1-3 0,0 5 0,1-3 0,1-3 0,0-2-23,0 14 1,1-3 0,0-7 22,1 11 0,0-22 0,1-38 0,0-110 0,0-6 0,0-16 0,2 15 0,1-9 0,1-5 0,0-4 0,0 16 0,0-3 0,0-3 0,0-2 0,1-1 0,0-1 0,0 5 0,1-2 0,-1-1 0,1 0 0,0-2 0,1-1 0,0-1-56,0 4 1,0-2 0,1-1-1,1-1 1,-1-1 0,1 0-1,-1 1 1,1 0 0,-1-1-1,1 0 1,-1 0 0,1 0-1,0 0 1,0-1 0,0 0-1,0 0 56,0-4 0,1-1 0,-1 0 0,1 0 0,0-1 0,0 1 0,0 0 0,0 1 0,0 2 0,-1 0 0,1 0 0,0 1 0,0-1 0,0 2 0,-1-1 0,1 1-66,0 3 0,-1 0 1,1 0-1,0 1 1,-1 0-1,1 1 1,0 0-1,1 1 1,0-6-1,1-1 1,1 2-1,-1 0 1,1 2-1,0 0 0,0 2-24,2-7 1,0 1-1,0 1 1,1 2 0,-1 2-1,0 1 1,1-4 0,0 2-1,0 3 1,0 1-1,1 2 335,3-8 1,0 3 0,0 2 0,-2 6-203,-2-3 1,-2 4-1,4 12 1,7 5-1,2 24 277,0 40 1,-15 47 0,-7 27-321,0-1 0,-2 8 0,-4 7 0,-5-15 0,-3 5 0,-3 3 0,-1 3 0,0 1 0,1-1 0,-2 2 0,0 3 0,0 1 0,-1 0 0,-1 0 0,1 2 0,-1 2 0,-1-1 0,0 1 0,0-1 0,-1 1 81,-1-1 1,0 1 0,-1 0 0,-1-1 0,2 1 0,0 0 0,0-2 0,2 1 0,0 0 0,0 0 0,0-1 0,-1 0-77,1-4 0,-1 0 1,0-1-1,0 0 1,1-1-1,1 0 0,0-2 1,2 0-1,0-1 1,0 0-1,0-1 1,1-1-6,-4 10 0,1-1 0,0 0 0,0-3 0,2-1 0,1 10 0,1-3 0,0-1 0,1-3 245,1-8 1,-1-3 0,1-2 0,2-4-50,1 6 1,2-4-1,0-14 1,-4 3 0,9-146-174,-1 21 1,1-12 0,1-8 0,3 6-1,1-8 1,2-4 0,0-5 0,0-1-24,0 12 0,0-3 0,0-2 0,0-2 0,1-1 0,0-1 0,1 1 0,0-7 0,0 0 0,0-1 0,1-1 0,0 0 0,1-1 0,0-1-62,0 8 1,1-1-1,0-1 1,1 0-1,0-1 1,-1 1-1,1 0 1,-1 1 0,0 2-1,0 1 1,0 0-1,-1 0 1,1 1-1,0-1 1,1 0-1,-1 0 0,1-2 1,1 0-1,0-1 1,0 1-1,0-1 1,0 1-1,0 0 1,0 1 0,0 5-1,-1-1 1,1 1-1,-1 0 1,1 0-1,-1 2 1,1-1-1,0 1-14,2-8 0,-1 0 1,1 0-1,0 2 0,0 0 1,0 1-1,0 1 1,2-7-1,-1 1 0,1 2 1,-1 0-1,0 3 0,1 1-34,0-4 1,1 2 0,-1 1 0,0 4-1,0 2 1,1-2 0,1 3 0,-1 4-1,-1 5-118,2-2 0,0 6 0,-1 7 555,1-8 1,2 29 0,10 66-132,-19 22 1,-6 19-1,0 13 1,-2 13 0,-2 8-133,-1-21 0,-1 6 0,-1 3 0,-1 3 0,-1 2 1,-1-5-1,-2 3 0,-1 1 0,-1 3 0,0 0 0,0 3-130,1-3 0,-1 2 1,-1 2-1,1 1 1,-1 1-1,0-1 1,0 1-1,1-12 1,0 1-1,-1 0 1,1 0-1,-1 1 1,1 0-1,0-1 0,-1 1 4,1 1 1,-1 0-1,0 0 1,0 1-1,0-1 1,1 1-1,0 0 1,1 0 0,1 0-1,0 1 1,0-1-1,1 1 1,0 0-1,1 1 1,0-1-1,0 1 40,0 4 0,1 1 0,-1 0 1,2 0-1,-1 0 0,1 1 1,0-1-1,1-1 0,-1-1 1,1-1-1,1 0 0,-1 1 1,1-1-1,0-1 0,1 1 1,0 0 21,1-2 0,0 1 0,0-1 0,1 1 0,0-1 0,1-1 0,0 1 0,1-2 0,0 9 0,1 0 0,0-1 0,1 0 0,1-2 0,1 0 0,2-1-76,1-7 0,1 0 1,2-2-1,1 0 0,0-1 1,0-1-1,0-1 1,0 5-1,0 0 0,-1-1 1,2-2-1,-1-1 0,2-1 63,3 7 1,2-1-1,-1-2 1,2-2-1,-1-2 1,3 8-1,0-2 1,1-3-1,1-3-75,6 11 0,1-4 0,4-6 0,0-10 0,2-5 0,2-4 88,-2-11 0,1-3 0,3-5 0,23 9 0,3-8 245,3-5 1,1-9 0,-2-12 0,0-7-1,-8-8 1,-2-3 0,2-2 0,-3-2 81,-10-1 1,-2 0 0,47 5-1,-6 8 1,-43 11 0,0 8-83,3 11 1,0 6 0,9 16 0,-2 7-83,-19-20 1,0 2 0,-2 3 0,1 8 0,-1 2 0,-2 2-1,0 5 1,-1 2 0,-1 2 0,-1 6 0,0 2 0,-1 1-1,0 4 1,-1 1 0,-3 0 0,-3 0 0,-3 0 0,-1 0-1,-4-2 1,-2 0 0,-2-2 0,-3-7 0,-2-1 0,-2-1 32,-2-8 1,-2-1-1,-1-2 1,-2 18 0,-3-7 130,-4-17 1,-3-6 0,-15 16 69,-27-40 1,8-16-398,-8-16 0,1-42 0,-7-30 0,19-4 0,0-15 0,7 11 0,0-6 0,1-3 0,6 14 0,2-2 0,-1-1 0,0-4-99,1 8 1,0-2 0,0-2-1,0 0 1,2-1 0,1-1-1,2-1 1,0-1 0,1 0-1,-1 0 0,0-3 1,0 0 0,0 0-1,1 0 1,2 0 0,1 4-1,2 0 1,1 1 0,0 0-1,1 1-42,-2-14 1,1-1-1,1 3 1,1 4-1,0-7 1,2 4-1,2 6 386,2-16 0,1 10-245,1 32 0,2 10 0,9 11 0,2 61-15,0 39 1,2 1-1,2 11 15,-4-10 0,0 6 0,0 2 0,1 16 0,1 4 0,1 4 0,-2-12 0,2 3 0,-1 2 0,0 0 0,0 1 0,0 1 0,0 0 0,0 1-123,2 1 0,0 1 0,0 0 0,-1 0 0,-1-1 0,-1 0 0,0 0 0,-1 0 0,-1 0 0,0 1 0,0-2 0,-1-2 0,1-10 0,-1-1 0,1-1 0,-2-4-18,2 14 0,-2-3 1,0-6 631,2 14 1,-2-11-1,1 4 1,-9-81-165,0-51 1,0-6 0,0-10-166,0-19 0,0-9 0,0 4 1,0-6-1,0-6-162,0 9 0,0-4 0,0-4 0,0 0 0,0 12 0,0-1 0,0-1 0,0-2 0,0 0-99,0-7 1,0-1 0,0-2-1,0 1 1,0-1 0,-2 0-1,0 0 1,0-1 0,0 1-1,-1-1 0,0 2 1,-1-1 0,0 0-1,0 2 1,-1 2 0,0 8-1,0 1 1,0 1 0,-1 2-1,-1 3-42,-2-7 1,-1 3-1,-1 2 1,2 4-1,-2-6 1,1 5-1,0 6 632,-3-1 1,0 9 491,-9-21-970,3 161 0,11-15 1,3 11-1,0 7-13,1 8 0,1 9 0,0 5 0,0 0 0,1-12 0,0 1 0,0 1 0,0 2 0,1 1-90,1-8 1,0 0-1,0 2 1,0 0 0,0 0-1,0-1 1,0 14 0,0-1-1,0 0 1,0-1-1,0 0-20,1-6 1,-1 1 0,0-2 0,0-2-1,-1-2 1,-1 7 0,0-2 0,-2-4-1,-1-2-87,-2 10 0,-1-4 1,-3-9-1,-1 4 0,-6-17-93,-28-19 0,7-37 290,6-34 0,-6-73 0,19 9 0,1-16 0,3 14 0,0-8 0,-1-8 0,0-4 0,4 17 0,-2-5 0,1-2 0,0-3 0,0-2 0,-1-1 0,4 17 0,-1-1 0,1-2 0,-1 0 0,1-2 0,-1 0 0,1-2 0,0 0-55,0 2 0,1-1 1,0-2-1,0 0 0,0-1 1,0 0-1,0-1 1,0 1-1,0-1 0,-1-1 1,1-1-1,-1 1 1,0-1-1,1-1 0,-1 1 1,1-1-1,0 0 0,0 0 9,1 6 0,0 1 1,1-1-1,0-1 1,0 0-1,-1 1 1,1 0-1,0 0 1,-1 1-1,0 1 1,-1-6-1,0 1 0,0 0 1,-1 1-1,1 0 1,-1 1-1,1 0 1,-1 1-1,0 0-20,0-4 0,0 0 1,-1 0-1,0 1 1,1 1-1,-1 1 1,1 1-1,0 2 1,-1-3-1,1 2 1,0 1-1,0 1 1,0 1-1,0 1 0,-1 1-24,1-5 1,-1 0-1,0 2 1,0 1 0,0 2-1,0 3 1,-2-3 0,1 3-1,-1 2 1,-1 3-1,1 2 286,-7-25 1,-1 6-1,0 7 1,-6-10 0,-1 16-147,-17 9 0,3 48-50,-3 63 0,6 38 0,2 25 0,12-29 0,0 7 0,-1 5 0,1 3 0,1-3 0,0 3 0,-1 3 0,1 3 0,0 1-76,5-15 0,0 3 1,0 1-1,1 2 0,-1 0 1,1-1-1,0-1 1,-4 11-1,1 0 0,0 0 1,0-1-1,1 0 0,0 0-6,1-3 0,1 1 0,0 0 0,1-1 0,0 0 0,1 0 0,1-1 0,0 0 0,1 0 0,0-1 0,1 1 0,1-1 21,-1 0 0,1 0 0,1 0 0,0-1 0,1 0 0,1-2 0,-1 12 0,1-1 0,1-1 0,1-1 0,0-2 170,1-7 0,0-2 0,1-1 0,-1-2 1,1-3-1,0 2 0,0-2 0,0-4 1,0-3 217,0 3 1,-1-3 0,1-7-1,2 6 1,-3-18 0,-11-33-1,5-51 1,7-45 0,4-25-219,0 31 0,1-5 0,-1-5 0,0-5 1,-1-4-1,-1-5 0,0-4 0,0-4 1,0-2-176,0 16 0,0-2 1,1-3-1,-1-1 1,0-1-1,0-1 1,0-1-1,1 8 1,-1-2-1,0 0 1,0-1-1,0-1 1,0 0-1,-1 0 0,1-1 11,-1 6 0,0-1 1,0 0-1,-1-1 0,1 0 1,0 0-1,-1-1 1,2 1-1,-1-1 0,1 0 1,0-1-1,1 0 1,0 0-1,-1 0 0,1 0 1,0-1-1,-1 1 0,-1-1 0,0-3 0,0 0 1,-1-1-1,-1 0 0,1 0 1,0 0-1,0 1 1,0 0-1,1 1 0,1 5 1,0 0-1,1 1 1,-1 0-1,1 0 0,0 1 1,0 0-1,0 1 0,0 1-6,-1-6 1,0 0 0,0 1-1,0 0 1,0 2 0,-1 0-1,1 1 1,0 2 0,-1-16 0,-1 0-1,1 2 1,0 2 0,-1 2-1,0 4 67,0-2 0,0 3 0,0 3 0,-1 3 0,0 4 0,-2 1 0,0 3 0,-1 5 0,-2 6-6,-9-21 0,-3 13 0,-20-8-93,-8 77 1,14 59 0,4 29 92,3-8 0,0 10 0,2 6 0,7-19 0,1 4 0,1 3 0,0 4 0,0 2 0,1 1 0,0 3 0,0 3 0,1 2 0,0 0 0,0-1 0,0 0 0,1 1 0,-1-1 0,1 1 0,1 1 0,0-1 79,0 3 1,2 0 0,0 0 0,0 0 0,0 0 0,1-1 0,0-1 0,0-1 0,0-1 0,1 1 0,0-1 0,1 0-80,1-4 0,1 0 0,0 0 0,0-1 0,1-1 0,1-1 0,-2 9 0,1-1 0,0-2 0,0-1 0,1-1 0,1-5 0,1-1 0,-1-1 0,1-3 0,1-1 0,0 3 0,1-1 0,0-4 0,0-4 327,1 4 1,-1-5 0,2-9 655,-2 25-843,3-124 0,0-46 1,0-6-1,0 11 1,0-5-1,0-5 1,0-5-60,0 8 1,0-5 0,1-3 0,-1-3 0,0 0 0,-1 1 0,1-2 0,0 1 0,0-1 0,-1-1 0,1 1 0,-1-2-153,0 12 1,1-2 0,-1 1 0,-1-1-1,1 0 1,0 0 0,1-1 0,-1-1 0,1-1-1,0 0 1,0 0 0,-1 0 0,1-1-1,0 1 0,-1-2 1,0 0 0,0-1 0,0 1-1,0-1 1,0 1 0,0 0 0,0 1 0,1-1-1,0 0 1,-1 1 0,1 0 0,0 1-1,0 0 30,0 4 0,0-1 0,0 2 1,0 0-1,0 0 0,0 2 1,0 0-1,0-5 0,0 1 0,0 1 1,0 1-1,0 1 0,0 2-60,0-11 0,0 1 0,0 2 0,0 2 0,0 3 0,0-5 0,0 2 0,0 4 0,0 4 101,0-4 0,0 5 0,0 6 245,0-17 1,0 25 0,0 50 0,-5 75-83,0 0 1,-3 13 0,2 1 0,0 11 0,-1 7 0,0 2-75,0-2 0,-1 4 1,0 2-1,0 2 0,0 1 1,2-10-1,0 0 0,0 2 1,0 1-1,2 0 1,-1 2-161,2-8 1,1 1 0,0 1 0,0 0-1,1 1 1,0-1 0,-1 0 0,1-1 0,-1 0-1,1 0 1,0 0 0,-1 0 0,1 0-1,1-2-11,-1 13 0,1-2 0,0 0 0,0 0 0,0-1 0,1-1 0,0-4 0,0 0 0,0-1 0,1-1 0,-1-1 0,1-1-28,0 8 1,0 0 0,1-1 0,0-3-1,0-4 1,2 2 0,1-3 0,0-4-1,1-4 437,2 2 1,-1-5 0,1-12 655,9 19-656,-9-107 1,-7-56 0,-4-28-252,2 21 0,0-8 0,0-4 0,0 25 0,0-2 1,0-3-1,0-2 0,0-2-158,0 1 0,0-2 0,0-3 0,0 0 0,0-2 0,0 1 0,0-5 0,0 0 0,0-1 0,0 0 0,0-2 0,0 1 11,0 9 1,0 0 0,0-1 0,0 0-1,0 0 1,0 0 0,0 0 0,0 0 0,0 0-1,0 0 1,0 0 0,0 0 0,0-1-1,0 0 47,0-2 0,0-1 0,0 0 0,-1 0 0,1 0 1,1 1-1,-1 1 0,0-8 0,0 0 0,0 0 0,1 2 1,-1 1-1,1 1 24,0 6 0,-1 1 0,1 1 0,1 1 0,-1 2 0,0 1 0,1-4 0,0 2 0,0 1 0,0 3 0,1 3-246,1-3 0,1 4 0,0 3 0,1 5 124,4-35 1,-1 16 0,2 12-1,-4 141 122,-4 13 0,-4 19 0,-2-16 0,-3 10 0,-1 6 0,-1 4 0,2-18 0,-1 4 0,-1 3 0,0 1 0,0 1 0,-1 1 0,1-10 0,0 2 0,-1 1 0,0 0 0,0 0 0,-1 1 0,0 1-18,-1 4 1,-1 0 0,-1 2 0,1 0 0,-1 0 0,1-1 0,0 1 0,1-1 0,1-1 0,0 1 0,0-1 0,0 1 0,1-1 0,0 0 17,0-3 0,1 0 0,0 0 0,1 0 0,-1 0 0,2-1 0,-1-1 0,1 13 0,0-1 0,1-1 0,-1 0 0,2-1 0,-1-1 0,0-5 0,0-2 0,1 0 0,-1-1 0,1-1 0,1-2 0,-1 8 0,1-1 0,0-1 0,1-3 0,0-3-102,2 6 1,0-2 0,0-4 0,0-4 101,0 5 0,-1-6 0,2-8 327,2 7 1,3-34 0,12-87-165,-5-28 1,0-23 0,-4 17 0,1-10 0,-1-7 0,0-3-89,-2 14 1,0-4-1,-1-3 1,1-3 0,-1-1-1,0 0 1,-1 5-1,0 0 1,0-2 0,0-1-1,-1 0 1,1-2 0,1 0-138,-1 6 1,1-2-1,-1 0 1,1-1-1,0-1 1,0 0-1,0 0 1,-1 0 0,1-2-1,-1 0 1,0-1-1,-1 0 1,1 0-1,0 0 1,1-1-1,0 1 0,0-1 1,2 0-1,-1 0 1,1 0-1,-1 0 1,1 0-1,0 1 1,-1 0 0,-1 5-1,0-1 1,0 1-1,0 1 1,0-1-1,0 1 1,1 1-1,0 0 27,1-10 1,1 0 0,0 1-1,1 0 1,0 1 0,-1 2-1,1 0 1,0-5 0,1 1-1,-1 1 1,1 2 0,0 0-1,1 3 144,3-10 0,1 2 0,0 1 0,0 4 1,0 2-1,1-3 0,-1 4 0,1 3 1,0 5 217,3-4 1,1 6 0,-3 7-75,-2-2 0,1 15 0,13 15-253,-17 92 0,-4 32 0,-5 21 0,-2-24 0,-1 9 0,-1 5 0,-3 2 0,-1-3 0,-2 3 0,-1 3 0,-1 2 0,1 4-71,1-16 1,0 4 0,-1 1 0,1 2-1,-1 1 1,0 0 0,0-1 0,-1 1 0,0 0-1,0 0 1,-1 0 0,0 1 0,1 0-1,-1-1 0,1 2 1,-1 0 0,0 1 0,1-1-1,-1 0 1,1 1 0,0-1 0,1 1 0,0 0-1,0 0 1,0 0 0,0 0 0,1 0-1,-1-1-5,1 1 0,0 0 1,0 0-1,0 0 0,1-1 1,0 0-1,0-2 1,1 9-1,-1 0 0,2-2 1,-1-1-1,1 0 0,1 0 15,0-5 0,0 1 0,1-1 0,0-2 0,1-1 0,-1-2 0,0 2 0,1-2 0,-1-2 0,1-2 0,0-3 306,0 2 1,0-2 0,0-3 0,0-7 245,0 40 1,0-35-165,0-65 1,1-69 0,0-49-230,0 34 0,0-6 0,1-7 1,1-3-1,0 12 0,1-3 1,1-3-1,0-2 0,0-3 1,1-2-165,0-2 0,0-4 1,0-1-1,1-3 1,0 0-1,0-1 1,0 1-1,-2 10 1,1 0-1,0-1 1,0 0-1,0 0 1,0-1-1,0 0 0,0 0 4,1-4 1,-1 0-1,1 0 1,0-1-1,-1 0 1,1 0-1,-1 1 1,1 0 0,-1 1-1,-1 1 1,1 0-1,-1 0 1,1 1-1,0-1 1,-1 1-1,1 1-4,1 1 0,-1 1 1,1 0-1,-1 0 1,1 1-1,0 0 1,-1 2-1,1 1 1,-1-5-1,0 2 1,0 0-1,0 2 1,0 0-1,1 3 0,-1 1-44,3-19 1,0 2 0,1 2 0,-1 4-1,0 4 1,-1 2 0,0 3 0,0 5-1,1 7 601,3-31 1,2 25 422,-1 44-914,-4 120 0,-13-15 0,-6 18 0,-2 10 0,1 1 0,2-19 0,0 2 0,-1 4 0,0 1 0,0 3 0,-1 1 0,0-1 0,-1 3 0,-1 1 0,1 2 0,-1 1 0,0 2 0,0 0-55,1-11 0,1 1 1,-1 1-1,0 1 0,0 1 1,1 0-1,-1 0 1,0 0-1,1-1 0,0-1 1,0 0-1,1 0 1,-1-1-1,1 1 0,-1-1 1,1 1-1,0-1 0,0 0-7,0 9 1,0 0-1,0 0 1,0 0-1,0-1 1,1 0-1,-1-1 1,1-1 0,0-5-1,0-1 1,1 0-1,-1-1 1,1-1-1,-1 0 1,1 0-1,1 0-14,-2 8 0,2 0 1,-1 0-1,1-1 0,0-1 1,0-2-1,-1-1 1,1 3-1,-1-2 0,0-1 1,0-2-1,1-2 0,0-3 216,-2 23 0,1-4 1,0-4-1,0-5 1,-1 5-1,-1-5 1,1-12 350,-1-6 1,0-19 491,-1-30-820,4-76 1,5-42 0,8 24 0,3-10 0,3-5 0,1-4 32,-2-1 1,1-7-1,0-2 1,2-2 0,2 2-268,0 10 1,1-1 0,1-1 0,1 1-1,1 4 1,-1 3 0,4-12 0,0 5 0,1 3-1,2 3 1,8-10 0,0 0 0,0-1-1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24:46.47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265 1297 24575,'0'86'0,"0"0"0,0 0 0,0 0 0,0 0 0,0 0 0,0 1 0,0 10 0,0-2 0,0-2 0,0-5 0,0-6-173,0 16 0,0-8 1,0-8-1,1 3 0,1-9 173,1-10 0,1-29 0,-1-71 0,6-22 0,1-18 0,-4-14 0,-2-13 0,1-4-123,1 16 0,1-3 0,1-1 0,0 0 0,1 0 0,-1 0 0,2 0 0,0-1 0,2-3 0,0-1 0,1 1 0,1 0 0,1 3 0,1 0 0,0 1 0,1 1-18,1 2 1,0 1-1,1 1 1,0 3-1,2-13 1,1 5-1,-2 4 183,-2 15 1,-1 4-1,0 9 1,17-30-43,-12 120 0,-12 38 0,-8 23 0,-1-18 0,-2 8 0,-1 5 0,0 1-99,-1-4 1,1 2 0,-1 2-1,0 1 1,-1 1 0,0 3-1,-1 1 1,0 1 0,-1 1-1,-1 1 17,0-8 0,-1 0 0,-1 2 0,0 0 0,-1 0 0,1-1 0,1 1 0,-1-1 0,0 0 0,0 0 0,0 1 0,0-1-8,-1-1 1,0 1-1,0 0 1,0 0 0,1-2-1,-1-2 1,-1 8 0,0-1-1,0-1 1,0-3-1,1-3-96,-1 6 1,0-3-1,0-3 1,0-7 225,0 7 1,1-5 0,-4-41 0,-8-60 0,14-33 0,8-26 0,1-6-41,-2 2 0,0-7 0,1-3 0,0-3 0,-1 9 0,1-3 0,0-2 0,1-1 0,-1-1 0,-1 10 0,1-2 0,-1 0 0,1-2 0,0 1 0,2 1 0,0 2 0,0-1 0,1 1 0,1-1 0,0 2 0,0-1 12,1-14 0,1 0 0,0 1 0,0 1 0,1 3 0,-2 9 0,1 2 0,0 1 0,0 2 0,0 3-12,1-4 0,0 1 0,1 5 0,-1 7 0,4-27 0,0 23 0,4 36 0,-7 85 0,-6 39 0,-8-8 0,-7 10 0,0 7 0,4-17 0,-1 5 0,-1 3 0,0 2 0,1-2 0,-2 4 0,1 0 0,-1 1 0,0 1 0,0 1 23,1-10 1,0 2 0,0 1 0,0-1 0,0 0-1,0-1 1,-2 13 0,0-1 0,0-1 0,0-1-1,1 0-23,1-6 0,0 0 0,1 0 0,0-4 0,1-4 0,0 1 0,2-2 0,0-5 0,-2-10 0,-8 19 0,-1-39-246,4-81 0,6-23 0,4-20 0,1-9 224,1 14 1,2-6 0,0-4 0,1-3 0,0 1 0,1-8 0,0-1 0,1-1 0,1-2-1,0 1 22,-1 10 0,1 0 0,1-1 0,0 0 0,0 1 0,2 2 0,2-9 0,0 2 0,2 2 0,1 1 0,1 1 0,2 5 0,1 1 0,1 1 0,0 4 0,-1 3 0,2-25 0,0 6 0,2 15 327,8 11 1,-4 34 0,-17 99-132,-8 24 1,-5 18-1,-4-14 1,-4 6 0,-2 3-121,2-14 1,-3 3-1,0 1 1,-1 0-153,2 0 0,-1 1 1,-1-1-1,-2 0 0,-3 0 1,-4 0-1,0 0 1,-1 0-1,-1-2 0,0 0 1,1 1-1,-1-1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8:15.089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5810 1146 24575,'-90'0'0,"0"0"0,-6 0 0,-1 0 0,30 0 0,0 0 0,-2 0 0,-2 0 0,0 0 0,-2 0-164,-5 0 0,0 0 0,-1 0 0,-5 0 0,0 0 0,-1 0 0,-2 0 0,0 0 0,0 0 0,3 0 0,0 0 0,1 0 0,2 0 0,0 0 0,2 0 0,4 0 0,1 0 0,3 0 267,-26 0 0,4 0 0,7 0 1,4 0-104,18 0 0,4 0 0,7 0 0,4 0 301,-23 0 1,59 0-302,46 0 0,30 0 0,28 0 0,-35-1 0,4 0 0,13-2 0,4-1 0,6 3 0,4 0 0,-21-1 0,1 0 0,2 0 0,6 0 0,0 2 0,2-1-7,5 1 1,1 0-1,0 0 1,2 0-1,1 0 1,0 0 6,1 0 0,1 0 0,-2 0 0,-3 0 0,-1 0 0,-3 0 0,-7 0 0,-3 0 0,-1 0 0,24 0 0,-5 0 130,-20 0 0,-3 0-130,-8 0 0,-4 0 0,18 0 0,-48 0 0,-48 0 0,-24 0 0,-42 0 0,40 0 0,-3 0 0,-8 0 0,-4 0 0,-12 4 0,-5 1 0,16-1 0,-2 0 0,-2 1 0,-3 4 0,-2 2 0,-1 0-164,-10-1 0,-2 0 0,0 2 0,1 4 0,1 0 0,-1 0 41,-3-2 1,-1-2-1,4 2 1,11 0-1,4 1 1,1 1 122,-22 5 0,8 4 0,18 1 0,11 5 491,-7 34 1,26 9-205,39-2 1,15 4-288,18 2 0,28 1 0,-15-40 0,6 0 0,10 12 0,4 1 0,11 3 0,3 1 0,-23-17 0,2 1 0,1-2-164,6 1 0,1-1 0,3-4 0,5-3 0,2-3 0,2-4 82,2-2 0,2-3 1,1-8-1,0-7 1,1-9-1,-2-9-59,1-12 1,-2-11-1,-6-11 1,-19-1-1,-4-9 1,-3-7-1,-5-5 132,-7-1 0,-5-7 0,-2-4 0,-3-2 0,-1 1 0,-1-4 0,-1-1 0,-3-1 0,-2-1 0,-2 0 9,-5-3 0,-3-1 0,-2-1 0,-1 3 0,0 2 0,2-8 0,-1 2 0,-1 4 0,-2 3 0,-4-8 0,-1 4 0,-1 9 0,4-4 0,-6 15 0,-21 12 0,-9 61 0,-19 39 0,-7 33 0,17-10 0,-3 9 0,9-10 0,-2 4 0,1 5 0,-5 13 0,0 5 0,0 4-110,5-11 1,1 3 0,0 2 0,1 3-1,7-12 1,1 1 0,1 2 0,0 1-1,0 1 11,-2 5 1,-1 2 0,1 0-1,1 1 1,2-1 0,2 1-1,2 0 1,0 1 0,2 0-1,0 0 0,1 3 1,1 1 0,0 0-1,1-1 1,0-1 0,1-8-1,0-1 1,1 0 0,0-2-1,2-1 73,-1 11 0,2 0 0,0-3 0,0-3 0,-2 10 0,1-5 0,0-6 345,-1 12 1,0-11-320,2-30 0,0-12 0,0-15 0,5-71 0,4-40 0,2 5 0,2-10 0,-1 9 0,1-5 0,1-4 0,1 10 0,1-2 0,0-2 0,1-2-28,1-11 1,1-3 0,0 0 0,2-1 0,0 0 0,1 0 0,0 0 0,0 0 27,0 2 0,1 1 0,-1 0 0,1 2 0,-1 11 0,0 1 0,0 1 0,-1 1 0,2-19 0,-2 1 0,1 5 0,1 13 0,1 4 0,-1 11 0,10-21 491,-3 63 1,-10 116-296,-8-30 1,-2 9-1,0 4 1,-1 9 0,-1 4-75,-1-8 1,-1 4 0,0 3 0,-1 0 0,0 6 0,1 2 0,-2 1 0,-1 2-222,-1-13 1,-1 2 0,-1 1-1,0 0 1,0-2 0,1-5-1,0-2 1,0 0 0,0 0-1,0-2-42,-3 15 1,0-1-1,0-1 1,-1-5-1,-1 10 1,-1-4-1,2-7 102,-3 9 1,1-13 529,-4-2 1,12-108-296,6-21 1,4-13-1,0-2 1,2-8 0,0-3-84,2-19 0,0-4 1,2-4-1,0 16 1,0-2-1,1-2 0,1-1-223,-1 11 1,0 0 0,1-2 0,-1 0-1,0 1 1,1-18 0,-1 0 0,0 0-1,0 2-31,-2 2 1,0 0-1,-1 2 1,0 3-1,1-11 1,-1 4-1,0 3-27,-1 14 1,0 3 0,-2 6 0,2-7 0,-5 12 167,-13 7 0,0 44 0,-42 67 0,26-10 0,-1 8 0,0 6 0,-2 8 0,-1 5 0,2-3 0,0 4 0,0 4 0,0 4 0,2 0 0,0 4 0,0 4 0,1 2 0,-1 2-82,1 0 0,-1 4 0,0 1 0,1 2 0,0 0 0,0-1 0,1-3 0,0 1 0,0-1 0,1 1 0,1-1 0,0-1 35,2-1 1,0 0-1,1 0 1,1-1-1,0-2 1,1-3-1,-2 3 1,0-2-1,1-1 1,1-4-1,2-3 47,-4 26 0,3-5 0,1-8 0,-5 18 0,5-24 0,9-46 0,35-117 0,-5 11 0,3-14 0,3-6 0,3 0 0,3-5 0,1-4 0,0-2 0,-5 13 0,0-3 0,1-1 0,-1-1 0,0-2-82,-4 8 0,1-1 0,-1-2 0,0 0 0,0 0 0,-1 1 0,0 2 0,0 1 0,0-1 0,-1 1 0,0 1 0,-2-1 78,3-12 1,0-1-1,-2 1 1,-1 1 0,0 4-1,0-8 1,0 3 0,-2 2-1,0 4 4,2-9 0,-1 4 0,-2 5 0,-5 16 0,-1 4 0,0 13 0,8 2 327,-12 69 1,-14 42 0,-10 21-165,-1 15 1,-5 10 0,6-35 0,-1 4 0,-2 3 0,-1 2-55,-3 14 0,-2 4 0,0 1 0,0 1 1,5-19-1,0 0 0,-1 1 0,2 0 1,-1 1-220,1 4 1,0 2 0,1 0 0,0-1-1,1-2 1,-3 13 0,0-2 0,1-1-1,2-3 85,1-9 0,0-1 0,2-2 1,1-4-1,0 7 0,2-4 1,2-8 24,1-5 0,3-10 983,1 2-787,14-103 1,6-39-1,-1 18 1,2-6 0,1-8-99,-2 10 0,1-6 0,1-5 1,-1 0-1,0 0 0,-1 0 1,0-2-1,-1 0 0,-1-1 1,1-1-198,0-8 1,0-2 0,0-1-1,-1 1 1,-1 0 0,-1 4-1,-1 0 1,-1 0 0,0 0-1,-1 1-11,0 2 1,-1-1 0,0 2 0,0 0-1,-2 4 1,1-6 0,-1 2 0,-1 3-1,-1 4 13,0-9 0,-2 5 0,-1 8 1,-1 3-1,-5 13 97,-14 10 0,-5 60 0,-10 23 0,-2 12 0,-3 16 0,0 13 0,7-9 0,0 9 0,-2 5 0,-1 3 0,1-4 0,-1 3 0,-1 2 0,0 3 0,0 1 0,5-7 0,0 2 0,0 2 0,0 0 0,1 2 0,-1 0-82,-1 5 0,0 1 0,0 1 0,0 1 0,1-2 0,1 0 0,1-5 0,1-1 0,1 0 0,0 0 0,0-2 0,2 0 39,-3 9 0,1 0 0,2-1 0,-1-3 0,1-2 0,-4 6 0,1-3 0,0-2 1,2-3 42,-2 15 0,2-3 0,1-7 0,-5 13 0,4-17 0,6-14 0,55-135 0,-11 3 0,3-14 0,3-6 0,1-1 0,4-6 0,1-4 0,-1-1 0,-6 9 0,1-1 0,-1-2 0,0-2 0,0-1-41,-3 6 1,1-1 0,0-2-1,-1-1 1,0 1 0,-1 1-1,-3 4 1,-1 0 0,0 1-1,0-1 1,-1 1 0,1 1 40,4-16 0,0 0 0,1 1 0,-2 1 0,0 3 0,1-9 0,-1 3 0,-2 2 0,1 3 0,-4 14 0,-1 2 0,0 3 0,-2 4 0,3-5 0,-2 5 0,-2 10 0,4-27 0,-15 102 0,-17 70 0,-10 1 0,-8 15 0,9-31 0,-2 5 0,-2 5 0,0 2 0,1 2 0,-1 4 0,0 4 0,-1 2 0,0 4-71,5-14 1,-2 4 0,1 3 0,-1 1-1,1 1 1,-1 0 0,1-1 0,-1 3 0,0 0-1,0 1 1,0 0 0,1 1 0,-1-1-1,2 0 38,-1 0 1,2 2 0,0-1 0,0 0 0,0 0-1,-1-2 1,0-2 0,-3 6 0,0 0 0,-1-2 0,0-2-1,1-1 1,0-3 32,-1 3 0,1-2 0,1-3 0,-1-2 0,1-5 0,-2-1 0,0-3 0,1-4 0,2-7 0,-12 25 0,4-14 0,-4 9 0,18-113 0,27-38 0,13-22 0,-6 1 0,2-10 0,3-6 0,-3 24 0,1-3 0,1-3 0,2-3 0,-1-2-61,0 1 0,0-4 0,1-2 0,0-1 0,1-1 0,-1 0 0,-2 11 1,0-1-1,0 0 0,1-1 0,-1 0 0,-1 0 0,0-1 61,0-2 0,-1-2 0,0-1 0,0 1 0,-1 0 0,0 1 0,0 1 0,1-9 0,-1 2 0,0 0 0,-1 1 0,0 1 0,0 0 0,-1 3 0,0-1 0,0 1 0,-1 2 0,0 1 0,-1 3 0,0-1 0,1 1 0,-2 2 0,0 4 0,-1 3-328,3-24 0,-2 6 0,-1 7 294,5-18 0,-8 33 0,-12 64 0,-14 97 34,-3-16 0,-6 13 0,3-7 0,-4 10 0,-2 7 0,-3 1 0,5-17 0,-3 3 0,-1 2 0,0 1 0,-1 2 0,0 0 0,4-7 0,0 2 0,-1 0 0,1 1 0,-1 1 0,0 0 0,0 2 8,2-4 1,-1 1 0,0 1 0,0 1-1,0 0 1,0 0 0,0-1 0,1-1 0,-3 9-1,-1 0 1,1-1 0,0-1 0,0 1 0,1-1-1,0 0-8,1-2 0,1-1 0,-1 1 0,2-1 0,-1 0 0,0-2 0,0 0 0,-2 7 0,-1-2 0,0 0 0,1-1 0,0-2 0,2-1 0,-1 6 0,2-2 0,1-2 0,-1-2 0,1-3 0,-5 4 0,0-3 0,1-4 0,2-4 0,0 5 0,1-6 0,1-5 0,-9 17 0,2-35 0,11-66 0,16-33 0,12-21 0,4-10 0,5-12 0,3-6 0,-5 20 0,1-5 0,1-3 0,1-2 0,1-4-14,-1 11 1,1-4 0,0-2-1,2-1 1,-1-2 0,1 1 0,-1 0-1,0-1 1,0 1 0,1-2-1,-1 1 1,0-1 0,1-1 0,-1 0 13,0-5 0,1-1 0,-1-1 0,1 0 0,-1 0 0,1 1 0,0 1 0,-1 5 0,1 0 0,0 1 0,0 1 0,1 0 0,-1 1 0,-1 0 0,3-11 0,1 0 0,-1 1 0,-1 1 0,1 2 0,-1 3 0,1-5 0,1 2 0,-1 2 0,-2 3 0,0 4 208,-2 0 1,-2 3 0,0 5-1,-1 3-208,2-4 0,-1 4 0,-1 14 327,5-2 1,-34 96 0,-10 30-188,6-6 0,-1 7 1,-2 5-1,-4 7 1,-2 7-1,-2 4 1,1-1-32,-3 4 0,0 1 0,0 3 0,0 2 1,4-8-1,0 4 0,0 1 0,0 1 1,0 1-192,2-9 0,0 1 0,-1 1 0,1 0 0,0 0 0,0-1 0,3-4 0,0 0 0,0 0 0,0-1 0,1 0 0,0 1-8,0-2 1,-1 1-1,1 0 1,1-1 0,-1-1-1,2-2 1,-2 7 0,0-2-1,1-1 1,0-1-1,1-2 87,-1 11 1,0-2 0,1-2-1,0-5 1,-1 6 0,1-6 0,1-7 493,1 3 1,2-14 491,-5-8-656,20-79 1,4-34 0,3-19-188,2 7 0,2-6 1,2-6-1,0 2 1,2-4-1,2-4 1,1-3-231,2 1 1,2-3-1,1-3 1,0-2 0,0 1-1,-4 11 1,0 0 0,0-1-1,0-1 1,0 0-1,-1-1 8,1-2 0,0-2 0,0 0 0,-1 0 0,1 1 0,-2 0 0,0 3 0,0 1 0,-1 0 0,0 1 0,-1 0 0,0 0 10,2-13 0,-1-1 0,-1 2 1,1 1-1,-2 3 0,3-9 1,0 4-1,-2 2 0,0 2-10,-4 9 0,-2 1 0,0 3 1,1 4-1,2-3 0,0 5 1,-4 6 81,-4-7 0,-1 15 0,4 26 0,-10 94 0,1-10 0,-2 6 0,-9 26 0,-5 8 0,2-21 0,-1 3 0,-2 6 0,2 2 0,-1 6 0,0 3 0,-1 4 0,2-7 0,0 4 0,-1 2 0,1 1 0,1 1 0,3-8 0,-1 0 0,1 2 0,1 1 0,0 0 0,0 0-9,0 3 1,1 2-1,0 0 1,0 0-1,1 0 1,0-1 0,1-2-1,0-1 1,1-1-1,0 1 1,1-1 0,0 0 8,0-3 0,2 0 0,-1 1 0,1-2 0,0-2 0,0-1 0,-1 22 0,1-2 0,0-3 0,2-2 0,1-11 0,3-1 0,-1-3 0,1-4 0,-2 7 0,1-4 0,1-9 0,1-5 0,4-12 0,7-15 0,13-91 0,2-29 0,1-21 0,-10 28 0,0-7 0,1-4 0,0-2 0,1 5 0,1-4 0,1-1 0,0-3 0,0-3-43,-2 3 1,1-3 0,0-3 0,0-1 0,0 1 0,-1 0 0,0 1 0,-1 0 0,0 1 0,-1-1-1,1-1 1,0 0 42,-2 12 0,0-1 0,0 0 0,0 0 0,0-1 0,-1 1 0,0 1 0,2-12 0,-2 0 0,1 0 0,-1 1 0,0 0 0,0 0 0,-1 3 0,1-1 0,-1 1 0,1 1 0,-1 0 0,0 1 0,-2 6 0,1 0 0,-1 0 0,1 1 0,-2 2 0,1 1-69,0-7 1,-1 2-1,0 1 1,0 2-1,-1 2 1,1-5-1,0 2 1,-2 3-1,0 3 69,-1-4 0,-2 5 0,0 5 245,-3-17 1,3 30 0,1 53 0,-11 73-50,0-11 1,-3 10-1,-10 14 1,-7 11 0,-2 5-88,3-10 0,-1 4 0,-2 2 0,0 2 1,1-10-1,-1 2 0,-1 1 0,1 2 1,0 2-192,2-6 0,1 3 0,0 1 0,1 0 0,-1 1 0,2-1 0,-1-2 0,1 0 0,1 1 0,0-1 0,0 1 0,2 0 0,0 3 0,1 1 0,0 0 0,2 0 0,0 0 0,0-2 0,1-3 0,0 0 0,1-1 0,0 0 0,2 0 0,1-1-28,0 15 1,2 0 0,2-1 0,0-1-1,0-3 1,-2 7 0,1-2 0,1-3-1,1-4 437,2 7 1,2-4 0,-1-8 163,-2 9 1,4-13-1,16 9 1,14-109-296,-2-20 1,-1-15-1,-2-8 1,0-11 0,0-5-89,-1 1 1,0-7-1,0-3 1,0-1-1,-4 10 1,-1-3 0,0 0-1,0-2 1,1-1-208,1-8 1,1-2 0,1-1-1,-2 0 1,-1 0 0,0 0-1,-2 0 1,0 0 0,0 0-1,-1 0 0,-1 0 1,0 1 0,-1-1-1,-1 1 1,0 1 0,-3 4-1,1 0 1,-2 1 0,0 1-1,0 0-11,-1 2 1,0 1 0,-1 0 0,0 0-1,0 2 1,1-13 0,0 1 0,-1 1-1,-1 2 250,0 8 0,-1 1 1,-1 1-1,2 4 1,2-10-1,1 3 1,0 6 350,1-9 1,0 9-165,13-22 1,-15 89 0,-4 55-229,-5 35 1,-2-1 0,0 13-100,0-15 0,1 5 0,-2 4 0,-3-9 0,-2 2 0,-1 2 0,0 3-99,1-5 1,0 3 0,0 2-1,-1-1 1,-1-1 0,-1-3-1,0-1 1,-1 0 0,0-1-1,0-1-24,-1 16 0,-1-1 0,0-1 0,1-3 0,2-8 0,-1-1 0,1-2 0,0-3-62,0 15 1,0-4 0,1-3 429,1 19 1,1-15 0,-3-16 0,9-94-50,0-23 1,0-14-1,7-9 1,4-10 0,0-5-75,-1 2 1,1-6 0,0-2 0,3 0 0,1-2 0,2-1 0,0-1 0,1-1-233,-2 11 1,0 0 0,0-2 0,0 1-1,-2 1 1,3-16 0,0 1 0,-3 1-1,-1 1 56,-3 3 1,-1 0 0,-2 2-1,0 2 1,3-14 0,-1 3 0,-2 5 53,-4 17 0,-1 3 0,0 6 0,3-10 0,-4 9 0,-12-6 0,-8 57 0,-18 45 0,-15 33 0,18-12 0,0 8 0,-5 18 0,0 11 0,2-5 0,-1 8 0,-1 4-69,6-9 1,-2 4 0,1 2 0,-1 2 0,5-11 0,1 1 0,-1 1 0,0 2 0,1 1 68,-2 7 0,1 2 0,-1 1 0,1-1 0,2 0 0,1-5 0,1 0 0,1 0 0,0-1 0,2 0 0,0-3 0,2 2 0,0-2 0,1-1 0,0-2 0,-1 7 0,0-3 0,1-1 0,1-4-8,-1 12 0,0-3 0,2-8 8,-2 5 0,-2-16 491,-15-15 1,15-97-165,-4-42 1,18 9 0,3-9-234,2 8 1,1-5 0,1-4-1,0 9 1,0-4 0,1-2 0,0-2-194,-1 3 1,1-3 0,-1-2-1,1-1 1,2 0 0,0-3-1,1 0 1,1-1 0,0 0-1,0 0 0,0 1 1,1-1 0,0 1-1,0 0 1,2 0 0,1 2-1,1-1 1,1 1 0,1 0-1,-1 1-11,0 3 1,0 0 0,0 1 0,1 2-1,0 2 1,3-7 0,1 2 0,-1 2-1,0 3 437,0-15 1,-1 3 0,-1 8-224,1-12 0,0 27 0,-4 52 1,-9 103-105,2-18 0,-4 8 0,-9 2 0,-5 7 0,-3 4 0,3-12 0,-2 3 0,-1 2 0,0 2 0,3-9 0,-2 1 0,1 2 0,-1 1 0,0 2-99,-1 9 1,-1 3 0,0 1-1,0 1 1,1-2 0,1-2-1,0 0 1,0 0 0,1 0-1,1 0 0,1-1 1,0 1 0,0 0-1,1-1 1,1 0 0,1-3-1,0-1 1,1 0 0,1-1-1,1-1-24,-1 17 0,2 0 0,1-3 0,-1-3 0,1-13 0,0-3 0,0-2 0,2-3-188,2 6 0,1-4 1,1-7 310,-3 4 0,1-15 0,3-20 0,0-100 0,0-1 0,0-13 0,2-8 0,2-10 0,1-7 0,-2 22 0,1-4 0,0-3 0,0-2 0,0 1 0,2-6 0,0-1 0,1-1 0,0-1 0,0 0-8,-1 12 1,1 0-1,0-2 1,-1 1-1,1 0 1,-1 0-1,2-13 1,-1 0-1,0 1 1,-1 0-1,-1 1 8,-1 5 0,-1-1 0,-1 2 0,0 1 0,0 2 0,1-12 0,-1 2 0,0 3 0,0 1 0,-2 9 0,0 1 0,0 3 0,0 3 0,0-7 0,0 4 0,0 6 491,0-7 1,0 9-384,0-22 1,-13 77 382,0 49 1,-3 50-296,13-13 1,0 10-1,-2-7 1,-2 7 0,-1 2-75,1-7 1,-2 2 0,0 3 0,2 2 0,-1 10 0,1 4 0,1 1 0,0 3-222,2-8 1,-1 3 0,2 2-1,-1 0 1,1-1 0,0 0-1,0 0 1,1 0 0,0 0-1,1-1 0,0-1 1,1 0 0,0-1-1,0-1 1,1-1 0,-1-7-1,1-1 1,0 0 0,0-3-1,0 0 30,2 10 1,-1-1-1,2-3 1,0-5 264,2 1 1,0-4-1,4-10 1,5 1 0,5-20 294,6-36 1,-8-70-296,-17 4 1,-2-11-1,3-6 1,2-8 0,0-5-162,1 6 0,-1-4 1,1-2-1,1-3 0,1-9 1,1-4-1,0-1 0,2-2-134,-1 13 1,1-3 0,1 0-1,0-1 1,0 2 0,-1 1-1,0 0 1,0 0 0,1 1-1,0-1 0,1 1 1,1-1 0,1 1-1,-1 0 1,1 2 0,-2 6-1,0 1 1,0 1 0,0 1-1,1 0-42,1-16 1,1 1-1,-1 2 1,1 3-1,3-11 1,1 4-1,-1 6 64,-3 15 0,-1 4 1,3 5 76,5-9 0,1 13 491,8 13 1,-1 89-165,-4 44 1,-14-11 0,-2 9-165,-3-19 1,0 4 0,-1 2 0,0 16 0,0 3 0,-1 4-287,-2-12 0,-1 2 0,1 2 0,2-1 0,3 1 0,3-1 0,0 1 0,1-1 47,-2-1 0,0-1 1,2 0-1,1-2 0,8 15 1,1-2-1,3-5 76,-2-12 0,0-2 0,3-8 0,5 3 0,3-12 491,25 2 1,-5-42-165,-15-36 1,-7-21 0,-3-14-132,2-23 1,-3-9-1,-6 15 1,-1-5 0,-1-2-99,3-13 1,-1-3-1,-1-2 1,-3 0 0,-2-2-1,0 1-262,-2 0 0,-1 1 0,-1 1 0,-1 5 0,-2 1 0,-1 3 49,-2 7 1,-2 3 0,-1 2 0,2-24-1,-1 4 115,-3 17 0,-2 4 0,1 9 0,-2 4 0,-5-25 0,-12 26 0,-12 31 491,-8 21 1,-4 75-296,16-8 1,1 10-1,4-2 1,-1 7 0,1 5-132,1-3 0,0 5 0,-1 2 0,1-1 0,-1 0 0,-1-1 0,0 1 0,2 0-206,0 1 1,2 1-1,0-1 1,-1-4-1,-5 14 1,0-5-1,1-4-65,4-15 0,0-4 0,1-6 697,-1 5 1,-1-12-163,-7-7 0,19-62-329,9-29 0,0-8 0,0-10 0,0-24 0,0-9 0,0 16 0,0-4 0,0-4 0,0 10 0,-1-2 0,1-2 0,1 2 0,0 1 0,1 2 0,1-1 0,0 2-131,0-20 1,2 2-1,0 3 1,-1 17-1,2 2 1,-1 5 130,2-12 0,-1 8 0,3-19 0,-16 95 0,-21 75 0,-2-9 0,-5 11 0,2 2 0,-2 9 0,-2 4 0,9-26 0,-2 2 0,-1 3 0,0 0 0,1 1 0,-1 2 0,0 0 0,0 2 0,0-1 0,0 1-99,0 3 1,-1 0 0,0 0-1,1 0 1,0-2 0,3-5-1,-1-1 1,1 0 0,0-1-1,0 0 8,-7 19 0,1 1 0,-1-2 1,2-2-1,2-12 0,2-2 1,-1-1-1,0-4 91,-7 13 0,-1-4 0,2-5 0,-9 14 0,1-12 0,10-28 0,2-9 0,-11 7 0,-1-48 0,18-39 0,2-48 0,16 11 0,3-11 0,1 9 0,1-6 0,1-5 0,1 6 0,1-6 0,1-1 0,-1-1 0,1-2 0,-1-1 0,0 0 0,1-1-123,0-3 0,0-1 0,1 1 0,1 1 0,1 6 0,0 1 0,1 2 0,2 2 35,-1 6 1,2 2 0,0 1 0,2 5 0,3-7 0,2 4-1,1 7 88,6-9 0,1 10 491,14-12 1,1 101-165,-6 44 1,-20 2 0,-4 12-188,-3-11 0,0 5 1,-2 5-1,-1-5 1,-1 4-1,0 3 1,-1 2-240,1-6 1,-1 4 0,-1 1-1,1 0 1,0 1 0,0 0-1,0 1 1,0 0 0,0 0-1,0 1-11,0 1 1,0 1 0,0 0 0,0-1-1,0-1 1,0 13 0,0-1 0,0-2-1,0-2-136,0-6 0,1-2 0,-1-2 0,-1-5 218,-1 7 1,-2-6 0,1-10 0,5-3-1,-6-25 1,-2-39 27,4-56 0,1-9 0,2-11 0,-1 10 0,-1-3 0,2-5 0,-1-16 0,1-6 0,0-3-41,0 12 0,0-3 0,1-2 0,0 1 0,1-3 0,0 1 0,0-2 0,1 1 41,2-4 0,0-1 0,1 0 0,1 1 0,-1 2 0,0-1 0,1 1 0,0 1 0,1 0 0,1 1 0,1 0 0,-2 3 0,-1 7 0,0 2 0,-1 2 0,1 2 0,1-13 0,0 4 0,-1 4 0,-1-13 0,-1 12 0,3 3 491,-9 92 1,-7 77-247,-2-31 1,-2 6 0,-1 20 0,-4 6-83,-2-25 1,-3 1 0,1 3 0,4 9 0,1 3 0,1 1-328,-4 5 0,0 1 0,1 1 0,4 1 0,2 1 0,1 0 70,0 4 1,1 1 0,1-3 0,1-8 0,1-3 0,0-1 93,1-6 0,1-1 0,0-4 0,-2 15 0,3-20 0,3-40 327,0-78 1,8-23 0,4-15-188,-2 10 0,1-7 1,0-1-1,-2 15 1,0-2-1,1-2 1,-1-1-93,3-8 0,0-3 0,-1 0 1,0 0-1,-2 5 0,-1 0 1,-1 0-1,0 1-189,-2 3 1,0 0-1,0 2 1,-1 2-1,1-11 1,-2 4-1,0 3 94,-2-16 0,-2 9 0,0 28 1,-2 9 46,-10-2 0,-3 30 0,-16 16 0,1 14 327,-1 25 1,6 6 0,1 9-149,-4 31 0,0 12 1,0-5-1,-1 7 0,-1 5-179,4-10 0,-1 6 0,0 1 0,0 0 0,7-18 0,-1 1 0,1 0 0,1 1 0,0-1-123,-4 18 0,0 1 0,2 0 0,0-2 0,3-5 0,1 0 0,1-2 0,-1-1-18,2-6 1,-1-2-1,0-1 1,2-2-1,-1 12 1,2-2-1,1-6 65,-2 16 1,3-9 320,6-15 1,-1-13 0,-1-22 0,8-50-189,0-44 0,1-14 1,2-14-58,0 7 0,1-6 0,2-3 0,1 15 0,1-2 0,2-2 0,0-2-123,2-14 0,1-4 0,0 0 0,1 1 0,0 5 0,1 0 0,0 2 0,-2-1-18,-2 1 1,-2 0-1,1 1 1,-1 4-1,3-13 1,0 3-1,-1 3-86,-4 8 1,0 3-1,-2 5 227,1-15 0,-1 16 0,4 26 0,-9 73 0,-4 43 0,-1-16 0,-3 5 0,-9 26 0,-6 7 0,3-16 0,-3 3 0,1 4 0,-1 11 0,1 4 0,0 2 29,3-12 0,1 2 0,0 0 0,1-1 0,1-6 1,1-2-1,1-1 0,0 0-29,0-2 0,1 0 0,0-2 0,1-3 0,-2 5 0,1-3 0,3-5 0,2 11 0,3-10 0,-4 2 0,9-74 0,0-79 0,-1 17 0,2-9 0,3 7 0,4-5 0,-1-3 0,3-16 0,1-5 0,1-1 0,-2 17 0,2-1 0,-1-1 0,2 1 57,1-2 1,1 1 0,0-1 0,0 0 0,-2 0 0,-1 0 0,1 0-1,-1 1-57,4-18 0,-1 1 0,-1 1 0,-2 8 0,-1 1 0,-1 2 0,0 10 0,-1 2 0,-2 2-408,1-26 1,-3 9 407,0 33 0,-1 9 0,-4-3 0,0 72 491,0 37 1,0 34-247,0-36 1,0 4 0,0 18 0,0 5-214,1 12 1,-2 4-1,-1-24 1,-1 2-1,-1 1-196,0 5 0,0 1 0,-1 1 0,2 3 0,-1 2 0,0-1 73,0 2 0,-1 0 0,1-2 0,2-5 1,1-2-1,0 0 91,-1-3 0,-1 0 0,1-5 327,2 13 1,-2-10 0,-6 9 655,-6-74-492,6-39 1,-14-46-421,9-13 1,2 27 0,0-4-72,4-11 0,1-4 0,0 12 0,1-4 0,-1-2-164,-1-7 0,0-3 0,1-2 0,-1-10 0,1-3 0,-1 0 18,1-2 0,-1 0 1,1 0-1,-1 1 1,1 0-1,-1 2 146,1 3 0,-1 2 0,1 4 0,-1 11 0,1 3 0,-1 3 0,-3-19 0,0 6 491,5 17 1,0 13 184,-4 19-676,9 92 0,0-4 0,0 10 0,0 25 0,0 9 0,0-24 0,0 4 0,0 2 0,0-9 0,0 3 0,0 1 0,0 2 0,0 5 0,0 2 0,0 0 0,0 1-123,0 3 0,0 1 0,0 1 0,0-1 0,0 0 0,0 1 0,0-1 0,0 0 0,0-2 0,0-1 0,0 0 0,0-3 0,0-6 0,0-1 0,0-1 0,0-2 9,0 20 1,0-2 0,0-3 0,0-14 0,1-2 0,0-4 604,2 19 1,1-6-110,-4-16 1,2-10-383,6-6 0,-8-52 0,0-44 0,0-30 0,1 26 0,-2-4 0,-2-14 0,-2-4 0,-1-13 0,-1-6 0,1 19 0,0-2 0,0-2-164,0-9 0,-1-2 0,1-3 0,-1-6 0,0-3 0,1-2 41,1 22 0,0-1 0,0-1 0,0 1 0,2 4 0,0 0 0,0 0 0,-1 2 116,0-22 0,-1 2 1,1 3-1,2 11 0,0 3 1,0 5 497,-5-13 1,1 7-1,5 18 1,-3 9 145,-22-6-637,22 46 0,-14 33 0,18 30 0,0 29 0,0-28 0,0 5 0,0 24 0,0 8 0,0-15 0,0 3 0,0 4 0,0 11 0,0 4 0,0 3-75,1-16 0,-1 3 0,0 0 0,-1 1 0,1-1 0,0 0 0,-1 0 0,0 0 75,0 2 0,-1 0 0,0-1 0,1-1 0,0-6 0,0-1 0,0-1 0,-1-1 0,-1 18 0,-2-1 0,0-5 0,2-16 0,-1-3 0,-2-5 0,-3 7 0,-1-9 0,-10 13 0,0-51 0,-6-48 0,0-17 0,0-18 0,6-21 0,7 11 0,0-8 0,0-16 0,0-7 0,4 16 0,1-5 0,1-3-123,3 9 0,1-2 0,0-2 0,0 0 0,0-1 0,1-1 0,0 0 0,0-1 0,2-3 0,0-1 0,0 0 0,0 1 0,0 4 0,0 0 0,0 2 0,0 0 43,0 5 0,0 1 0,0 0 0,0 3 1,0-14-1,0 3 0,0 3 276,0 13 1,0 3-1,0 5 1,0-12 0,0 8 786,0-24-721,0 34 1,0 70-263,0 26 0,0 35 0,0 24 0,3-9 0,1 12 0,-2-14 0,0 5 0,1 3 0,-1-16 0,0 1 0,0 2 0,0 2-123,0 8 0,0 3 0,0 1 0,-1-1 0,0 2 0,-1-1 0,0 0 0,1 1 0,0 0 0,1-1 0,0 1 0,0-2 0,-2-3 0,1-2 0,-1 0 0,1-2 4,-1-7 0,0-2 0,0-1 0,0-3 0,0 10 1,0-4-1,0-5 610,0 13 1,0-8-109,0-21 0,0-11-355,0-19-28,-8-85 0,-2-42 0,8 30 0,1-3 0,0-7 0,-2-7 0,-1-8 0,1-4 0,0 3 0,1 1 0,1 1 0,0-1 0,0-2-110,1-4 1,0-2 0,0 0 0,0 0-1,0 20 1,0 0 0,0 0 0,0 0-1,0-1 0,0-1 1,0-1 0,0 0 0,0 1-1,0 1 1,0-13 0,0 2 0,0 1-1,0 2-11,0 8 1,0 1 0,0 2 0,0 3 0,1-7 0,-1 3 0,2 5 611,0-12 1,2 9 491,7-21-656,17 61 1,-8 43 0,0 31-204,-12 33 0,-6 2 1,-2 11-125,1-13 0,-1 4 0,-1 4 0,1 12 0,0 3 0,0 2-123,0-15 0,0 1 0,0 2 0,0 0 0,0 5 0,0 0 0,0 1 0,0-1 0,0-3 0,0 1 0,0-2 0,0 1 0,0-3 0,0 0 0,0-1 0,0-2 48,0 17 0,0-1 0,0-5 1,0-13-1,0-2 0,0-5 566,0 16 1,0-9-1,0-19 1,0-9-46,0-10-446,0-111 0,0 15 0,0-10 0,0 0 0,0-6 0,0-2 0,0-6 0,0-2 0,0-1-141,0-10 1,0-2-1,0-2 1,1 19-1,-1-2 1,1-1-1,0 0 18,0-4 0,0 0 0,1-1 0,0-1 0,0-1 0,1-2 0,0 0 0,0 1 96,1 0 1,1-1 0,0 1 0,1 2 0,-1 5 0,2 2 0,-1 1 0,0 1 26,0-21 0,0 2 0,1 2 0,1 12 0,1 3 0,-2 2 491,0-22 1,-1 6-1,-1 22 1,-1 7-2,5-10-194,-1 45 0,3 25-296,9 25 0,-7 12 0,0 15 0,-6 17 0,6 22 0,-10-19 0,0 7 0,4 19 0,-1 6 0,-4-26 0,-1 3 0,1 2 130,0 11 0,0 2 1,0 0-1,1-4 1,0 0-1,0 1-130,-1 2 0,0 0 0,0 1 0,1-3 0,0 0 0,0 0 0,-1-4 0,0 0 0,1-1 0,0-1 0,0-1 0,1-1-98,3-6 0,0 0 0,-1-4 0,1 22 0,-1-5 98,0-9 0,1-4 0,-1-11 0,1-9 0,4 0 0,-2-36 0,-9-82 0,0 4 491,0-31 1,0-6-290,0 44 1,0-3 0,0-17 0,0-6-203,0-13 0,0-4 0,-3 25 0,0-2 0,-2-2-164,-1-8 0,-1-1 0,0-1 0,1 1 0,0-1 0,-1 0 122,-2 1 0,0-1 1,1 3-1,0 5 1,1 1-1,0 3 42,-3-23 0,0 4 0,1 17 0,1 4 0,1 15 0,1 3 0,-3-22 0,9 24 0,0 17 0,0-2 0,0-2 0,0 6 491,9 5 1,6 23-97,5 19 0,12 25-395,-6 26 0,-5-12 0,2 5 0,2 14 0,2 6 0,-2-8 0,2 5 0,0 5-123,-4-6 0,2 4 0,-1 2 0,2 1 0,1 6 0,2 1 0,0 1 0,1 2 24,-4-9 1,1 2 0,1 1-1,0-1 1,0-1 0,0-4-1,1-1 1,1 0 0,-1-1-1,1-1-24,7 17 0,0 0 0,0-2 0,2-2 0,-1-8 0,1-2 0,0-1 0,2-3 60,-1-5 1,1-3 0,0-1 0,0-1 0,13 16 0,-1-3 0,2 1-102,0 0 0,2 0 0,0-2 0,-1-5 0,1-2 0,0-1 57,1-2 0,1-1 1,1-3-1,-4-5 0,0-2 1,2-2 22,-2-4 1,1-1-1,-1-5 1,16 10-1,-2-7 84,-4-12 0,-1-5 0,-16-10 0,-3-5 0,26-9 0,-22-21 0,-17-24 0,-17-13 0,-6-12 0,-5-27 0,-3-14 0,0 32 0,0-6 0,-1-4 0,0-2-90,0 6 1,0-3-1,-1-2 1,0-2 0,-2-1-1,-1 5 1,0-2 0,-2-1-1,0-1 1,-1-1-1,0-1 43,-1-6 0,0-1 1,-1-1-1,0-1 1,0 0-1,0 2 1,1 0-1,0 1 1,0 0-1,-1 0 1,1 0-1,0 1 47,-1-2 0,0 0 0,0 0 0,0 1 0,0 1 0,2 3 0,0-6 0,0 2 0,2 1 0,-1 3 0,2 3 0,0-5 0,2 3 0,-1 4 0,1 5 196,0-4 1,1 5-1,-1 18 1,1 8 0,-6 151-143,0-30 1,0 10-1,-2 7 1,1-13-1,0 6 1,-1 3-1,-1 3 1,-1 2-55,-1-1 0,0 4 0,-1 2 0,-1 1 0,0 1 0,1-1 0,-1 3 0,0 1 0,0 1 0,0-1 0,0 2 0,0-1-71,1-10 1,0 0 0,-1 0 0,1 1-1,0 0 1,0 1 0,0-1 0,-1 4 0,1 0-1,-1 0 1,1 0 0,0 1 0,-1 0-1,0 0 0,1 3 1,-1 1 0,0 0 0,0 1-1,-1-1 1,1 1 0,0-1 0,0-1 0,-1 0-1,1 0 1,-1 1 0,1-1 0,-1 0-1,1 0 0,1-1 1,-1 1 0,1-1 0,0 1-1,0-1 1,0 0 0,0-1 0,1-2 0,0-1-1,0 0 1,0-1 0,0 1 0,1-1-1,-1 1 0,1-1 1,0 0 0,1 0 0,0-1-1,-1 1 1,2-1 0,-1 0 0,1-3 0,0 1-1,0-1 1,1-1 0,0 0 0,0 0-1,0 0-11,-1 10 0,-1-1 0,1 0 0,0-1 0,1 0 0,1 0 0,1-4 0,0 1 0,1 0 0,0-2 0,1 0 0,0-2-17,0 8 1,0-1 0,0-2-1,1-1 1,0-1 0,0-5-1,1 0 1,1-1 0,-1-2-1,1-1 239,-1 11 0,1-2 1,0-1-1,1-3 1,0 12-1,1-3 1,3-4-139,2-16 0,1-3 0,3-7 0,3 1 0,7-13-2,45-13 0,-14-78 0,-26-17 0,-6-18 0,-8 5 0,-2-9 0,-1-8 0,-1-4 0,-2 8 0,0-6 0,0-4 0,-1-2 0,0-2 0,-1-1 0,1 6 0,-1-1 0,1-2 0,-1-1 0,0-1 0,-1-1 0,1-2-19,-1 5 0,-1-3 0,0 0 0,0-1 0,0-1 0,0-1 0,1 1 1,0-1-1,1 10 0,0-1 0,0 0 0,0-1 0,0 1 0,1-1 1,0-1-1,0 1 0,0-1 19,0-3 0,0-1 0,0 0 0,1 0 0,-1-1 0,1 0 0,1 1 0,-1-1 0,1 1 0,0-1 0,0 0 0,1 0 0,0 1 0,1-1 0,-1 0 0,1 0 0,0 1 0,0-1-58,0 0 0,1-1 0,0 0 0,0 0 0,0 1 1,0-1-1,1 2 0,0 0 0,-1 1 0,2-5 0,0 0 1,0 1-1,0 0 0,0 2 0,1 0 0,-1 1 0,1 1 29,2-5 0,-1 0 0,1 1 0,0 1 0,0 1 0,0 4 0,1 1 0,-1 3 0,1 1 0,0 3 0,-1 2 0,2 2 0,0 4 95,5-18 0,0 5 0,2 4 0,-1 8 0,1 4 0,0 6 0,2 15-66,33-5 0,-13 107 0,-17 11 0,-6 19 0,-12-6 0,-6 11 0,-2 8 0,0 3 0,-1-11 0,0 4 0,-1 3 0,-1 4 0,-2 2 0,-1 3 0,-2-10 0,-1 3 0,-2 2 0,-1 2 0,0 2 0,-1 1 0,-1 2 0,1 1-47,1-8 0,-1 2 0,-1 2 0,0 1 0,0 1 1,-1 1-1,1 1 0,-1-1 0,0 0 0,0 0 1,1-9-1,0 1 0,-1 0 0,0-1 0,0 1 1,0 1-1,1-1 0,-1 0 0,0 1 0,0 0 0,1 0 2,-1 3 0,0 0 0,1 0 1,-1 0-1,1 1 0,0 0 1,-1 0-1,1-1 0,0 1 1,0 0-1,1-1 0,-1-1 1,0 0-1,1 0 0,-1 0 1,1 0-1,0 0 0,-1-1 1,2 1-1,-1 0 0,1-1 0,-1 1 0,2-2 0,-1 0 0,1 1 0,1-1 0,-1 0 0,0 0 0,1 0 0,0-1 0,-1 1 0,1-1 0,0 0 0,-2 6 0,1 1 0,0-1 0,0 0 0,0 0 0,0-1 0,0 0 0,0 0 0,1-1 0,0 0 45,1-4 0,0-1 0,1 0 0,0 0 0,0 0 0,0-1 0,0-1 0,0 0 0,0-1 0,0-2 0,-1 13 0,-1 0 0,1-2 0,-1-1 0,1 0 0,0-2 0,1 0 0,0-2 75,1 6 1,1-1-1,0-1 1,0-1 0,1-2-1,0-2 1,-1-1-1,1 0 1,-1-1 0,0-2-1,0-2 1,1-2 0,0-3-54,1 23 1,1-4-1,1-4 1,-1-4 72,0 10 1,0-5-1,0-17-95,0 14 0,5-157 0,1-53 0,-2 45 0,0-8 0,0-6 0,0-5 0,0-3 0,-1 6 0,0-3 0,0-4 0,0-3 0,0-2 0,0-2 0,0-2 0,0 18 0,0-2 0,0-2 0,0-1 0,1-2 0,-1 0 0,0-1 0,1-1 0,-1 1 0,1 0 0,0-3 0,0-1 0,0-1 0,1 0 0,-1 0 0,1 0 0,-1-1 0,1-1 0,1 0 0,-1 0 0,0 4 0,0-1 0,1 0 0,-1-1 0,1 0 0,-1-1 0,1 0 0,1 1 0,-1-1 0,1 0 0,0 1 0,1-1 0,-1 0 0,1 0 0,1 0 0,-1 0 0,1 0 0,0 0 0,0-1 0,0 1 0,1-1 0,0 1 0,-1 7 0,1-1 0,-1 0 0,1 0 0,0-1 0,1 1 0,-1 0 0,1 0 0,0 1 0,0 0 0,0 0 0,0 1 0,1-3 0,0 0 0,1 0 0,-1 1 0,1 0 0,0 0 0,0 1 0,0 0 0,1 1 0,-1 1 0,1-1 0,0-3 0,1 1 0,-1-1 0,1 1 0,0 1 0,0 0 0,1 1 0,-1 2 0,0 0 0,1 2 0,1-10 0,1 2 0,0 0 0,0 2 0,0 2 0,0 0 0,0 2 0,1 2 46,0-2 1,0 1 0,1 1 0,-1 2-1,1 3 1,0 2 0,0 3 0,3-10 0,0 3-1,0 4 1,1 5 0,0 6-47,7-7 0,2 8 0,1 10 0,11-4 0,2 28-148,-3 51 1,-3 25 0,-7 34-1,-9 22 148,-10-23 0,-2 7 0,-3 6 0,-3 7 0,-3-7 0,-3 5 0,-2 5 0,-2 4 0,-1 3 0,-1 1 0,0-19 0,-1 2 0,-1 3 0,-1 1 0,-1 2 0,0 1 0,0 1 0,-1 0 0,1 0 0,-1-3 0,1 2 0,-1-1 0,0 2 0,-1 0 0,0 1 0,0 1 0,-1 0 0,0 1 0,-1 0 0,1-9 0,-2 0 0,1 2 0,-1-1 0,-1 2 0,0-1 0,0 1 0,0 0 0,0 0 0,1 0 0,0 0 0,0 0 0,1-1 0,-1 0 0,1 0 0,0 0 0,0 0 0,0-1 0,0 2 0,1-1 0,0 0 0,-1 1 0,1 0 0,1 0 0,-1 2 0,0 1 0,1 1 0,-1-1 0,1 1 0,0-1 0,0 1 0,1 0 0,-1 0 0,1-1 0,0 1 0,0-1 0,0 0 0,1-1 0,-1 1 0,1-1 0,0 0 0,0 1 0,0-1 0,1 0 0,0 0 0,0 0 0,0 0 0,0-1 0,1 0 0,0-1 0,1 0 0,-1 0 0,1 1 0,0-1 0,0-1 0,0 1 0,1-1 0,-1 0 0,1 0 0,0-1 0,1 5 0,-1 0 0,0-1 0,1 0 0,0 0 0,0 0 0,1-1 0,0-1 0,0 0 0,0 0 0,0-1 0,1 3 0,0 0 0,0-1 0,1 1 0,-1-2 0,1 0 0,0-1 0,1-2 0,-1-1 0,0-1 0,0 7 0,1-2 0,-1-1 0,1-1 0,0-2 0,-1-1 0,2-2 0,-1-1 30,0 13 0,0 0 0,1-3 0,0-3 0,1-3 1,0-5-1,3 13 0,0-5 0,2-7 0,3-8-30,5 16 0,9-18 0,32-2 0,-3-120 0,-33-18 0,-7-24 0,-3-8 0,-2 14 0,-2-6 0,-2-6 0,0-4 0,0-4 0,0 19 0,-2-3 0,1-4 0,0-1 0,-1-3 0,0-2 0,0-1 0,0-2-43,-1 14 0,1-3 0,-1 0 1,0-3-1,0 0 0,0-2 0,0 0 1,0-1-1,1 0 0,-1-1 0,0 1 1,0 2-1,1-1 0,-1 0 0,1 0 1,-1-2-1,1 1 0,-1-1 0,1 0 1,-1-1-1,1 0 0,-1 0 0,0-1 5,1 4 0,-1-1 0,0 0 0,0-1 0,0 0 1,0 0-1,-1-1 0,1 0 0,0 1 0,0-1 1,0 1-1,0 0 0,0 0 0,1 0 0,-1 1 1,0 0-1,0 1 0,1-1 0,-1 0 0,0 0 1,1 0-1,-1 0 0,1 0 0,-1 0 0,0 0 0,1 0 33,-1-1 1,1-1-1,-1 0 1,1 0 0,-1-1-1,1 1 1,-1 0-1,1 0 1,-1 0 0,1 1-1,0 0 1,-1 1 0,0 1-1,1-3 1,-1 1-1,1 0 1,0 1 0,-1 0-1,0 1 1,1 0 0,-1 0-1,1 1 1,-1 0-1,1 0 1,-1 1 4,0-2 0,0-1 0,1 0 0,-1 1 0,0 1 0,0 0 0,0 0 0,1 2 0,-1 0 0,0 2 0,0 0 0,0-7 0,1 0 0,-1 1 0,0 1 0,0 1 0,1 2 0,-1 1 0,0 2 0,0 1 140,0-7 0,0 1 1,0 1-1,0 3 1,0 2-1,0 3 1,-1 2-43,0-8 0,-1 1 1,1 5-1,0 6 0,4 9 1,5-38-1,6 49-4,4 90 0,-5 49 1,-6 29-95,-3-25 0,0 9 0,-2 7 0,-3 7 0,-2-22 0,-2 5 0,-1 3 0,-1 5 0,-1 2 0,0 2 0,-1 2 0,1-14 0,-1 2 0,0 3 0,-1 1 0,-1 2 0,1 2 0,-1 0 0,0 1 0,0 0 0,-1-1 0,2-10 0,0 0 0,-1 2 0,1-1 0,-1 1 0,0 1 0,0 0 0,0 0 0,-1 1 0,0 0 0,0 0 0,-1 1 0,1-3 0,-2 0 0,0 1 0,0 0 0,0 1 0,-1 0 0,0 0 0,1 0 0,-1 1 0,0-1 0,1 0 0,1-1 0,-1 0 0,2-2 0,-1 1 0,1-1 0,0 0 0,0 0 0,0 0 0,1 0 0,0 0 0,-1-1 0,1 0 0,0 0 0,1 0 0,-1-1 0,1 5 0,-1-1 0,1 0 0,0 0 0,0 0 0,0-1 0,0 0 0,1 0 0,0 0 0,0-1 0,0 0 0,0 0 0,0 4 0,0-1 0,0 0 0,1 0 0,-1 0 0,1 0 0,0-1 0,0-1 0,1 1 0,-1-1 0,1 0 0,0 6 0,0-1 0,0 1 0,1-1 0,0-1 0,-1 1 0,2-2 0,-1 0 0,0-1 0,1-1 0,0 3 0,0-1 0,0 0 0,0-1 0,1-1 0,-1-1 0,1-1 0,1-1 0,0 0-32,0 1 0,0 1 0,1-1 0,1-2 0,-1 0 0,1-3 0,0-3 0,-1-2 0,0 24 0,1-2 0,-1-5 0,1-6 0,0-8 32,-1 11 0,0-10 0,3-22 0,7-22 0,-4-79 0,-1-55 0,0-26 0,0 2 0,-1 39 0,0-5 0,0-4 0,0-3 0,0-4 0,0-2 0,1-3 0,0-2 0,0 12 0,0-2 0,1-2 0,0-3 0,0-1 0,0-2 0,0-2 0,1-2 0,0-1 0,-1-1 0,1-1 0,-1-1-28,0 15 1,-1-1 0,0-1-1,0-2 1,0 0 0,0-2-1,0-1 1,0-1 0,1 0-1,-1-1 1,1 0 0,0-1 0,1 0-1,0 0 1,0 0 0,1 1-1,1-1 1,0 7 0,0-1-1,0 0 1,1 0 0,0-1-1,0 0 1,1 0 0,0 0 0,0-1-1,0 1 1,1-1 0,0 0-1,1-1 1,-1 1 0,1-1-1,0 0 1,1-1 0,-1 1-1,1-1 13,0 5 0,-1-1 1,1 0-1,0-1 0,0 1 1,1-1-1,-1-1 1,1 1-1,1-1 0,-1 0 1,1 1-1,0-1 0,0 0 1,1 0-1,0 0 1,0 0-1,1 1 0,0-1 1,0 1-1,1 0 1,0 0-1,0 0 0,1 1 1,1-1-1,-1 1 0,1-1 1,1 1-1,-1-1 1,1 1-1,1 0 0,-1 0 1,1-1-1,0 1 1,1 0-1,0 0 0,0 0 1,0 1-1,1-1 0,-1 0 1,1 0-1,1 0 1,-1 1-1,4-1 0,-1 0 1,1 1-1,-1-1 1,1 0-1,-1 1 0,0-1 1,1 1-1,-1-1 0,1 0 1,-1 1-1,1-1 1,-1 0-1,1 1 0,-1-1 1,1 0-1,-1 1 1,1-1-1,-1 1 0,1-1 1,-1 0-1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8:25.947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1 98 24575,'30'-54'0,"7"10"0,-6 44 0,8 0 0,-6 0 0,-1 0 0,-5 0 0,5 0 0,-8 0 0,22 0 0,-13 0 0,12 0 0,-12 0 0,4 0 0,2 0 0,-6 0 0,13 0 0,-14 0 0,-3 0 0,-1 0 0,0 9 0,-6-7 0,15 7 0,-4-9 0,-5 0 0,0 0 0,1 0 0,1 0 0,9 0 0,0 0 0,-8 0 0,6 0 0,2 9 0,-6-7 0,13 7 0,-25-9 0,16 0 0,-6 0 0,-1 0 0,7 0 0,-6 0 0,-1 0 0,7 8 0,-6-6 0,1 7 0,1-9 0,-9 0 0,13 0 0,-15 0 0,15 0 0,-7 0 0,1 0 0,6 0 0,-7 0 0,10 0 0,-1 0 0,-17 0 0,21 0 0,-19 0 0,22 0 0,-11 0 0,-3 0 0,-12 0 0,6 0 0,0 0 0,13 0 0,9 0 0,-6 0 0,14 0 0,-14 0 0,6 0 0,-9 0 0,0 7 0,0-1 0,-17 1 0,13-7 0,-13 0 0,17 8 0,0-5 0,0 5 0,-8-8 0,6 0 0,-16 0 0,16 0 0,-6 0 0,-1 0 0,7 0 0,-6 9 0,-1-7 0,7 7 0,-6-9 0,-1 0 0,7 0 0,-6 0 0,-1 0 0,7 0 0,-6 0 0,8 0 0,9 9 0,-7-7 0,5 4 0,-11-3 0,-2-3 0,-1 0 0,14 0 0,0 0 0,-7 0 0,-6 0 0,-1 0 0,14 0 0,0 0 0,-14 0 0,-5 0 0,-1 0 0,22 0 0,2 0 0,0 0 0,-5 0 0,-12 0 0,4 0 0,-4 0 0,-5 0 0,0 0 0,1 0 0,1 0 0,1 0 0,6 0 0,-15 0 0,15 0 0,-7 0 0,9 0 0,0 0 0,-8 0 0,6 0 0,-7 0 0,1 0 0,6 0 0,-7 0 0,1 0 0,6 0 0,-7 0 0,1 0 0,-3 0 0,-8 0 0,8 0 0,-6 0 0,6 0 0,-8 0 0,-1 0 0,1 0 0,0 0 0,8 26 0,2 6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8:17.844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2333 295 24575,'-78'-8'0,"1"1"0,-1 0 0,5 0 0,2 0 0,13 3 0,-1 4 0,2 0 0,11 0 0,5 0 0,-5 0 0,3 0 0,-3 0 0,9 0 0,-9 0 0,14 0 0,-14 0 0,9 0 0,-9 0 0,5-8 0,2-5 0,-1 2 0,1-2 0,0 0 0,0-7 0,0 9 0,-1 5 0,1-5 0,0-2 0,0 2 0,0-2 0,-9 8 0,-11-12 0,-7 8 0,1-4 0,15 4 0,17 9 0,9-8 0,-19 3 0,4-8 0,8 9 0,5-3 0,9 5 0,-20-7 0,6 7 0,-8-6 0,8 8 0,3 0 0,9 0 0,-10 0 0,7 0 0,-6 0 0,9 0 0,-1 0 0,0 0 0,1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8:18.623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1 0 24575,'0'0'0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8:19.252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1 1 24575,'0'0'0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8:19.882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0 0 24575,'0'0'0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8:22.060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0 0 24575,'0'0'0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8:35.536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6409 1 24575,'-32'50'0,"12"-4"0,14 8 0,6-2 0,2 16 0,4-9 0,1 19 0,12 0 0,-3-1 0,10-6 0,-7-1 0,-6 2 0,5-2 0,-5-5 0,4-11 0,3 5 0,-7-6 0,0-1 0,-9 2 0,3-8 0,-5 0 0,-2-7 0,2 0 0,5 0 0,-5-8 0,24 14 0,-13-12 0,16 15 0,-10-9 0,1-6 0,-1 0 0,-8-1 0,5 14 0,-10 0 0,7 2 0,-6-3 0,6-1 0,-7 8 0,3-6 0,-3 6 0,-3-6 0,3 6 0,3 5 0,-3 2 0,1 8 0,-7-2 0,6-1 0,1 14 0,0-8 0,-7 8 0,0-4 0,0 11 0,0-2 0,0 2 0,0-5 0,0 5 0,6 2 0,1-2 0,1 9 0,-1-3 0,-5 5 0,5 2 0,-5-6 0,-2-1 0,0-2 0,0 3 0,0-1 0,0-12 0,0 3 0,0-10 0,0 4 0,0 3 0,0-9 0,0-5 0,0 5 0,0 1 0,2-1 0,4 2 0,-3-2 0,3 2 0,-4 2 0,-2-9 0,7 13 0,-1-6 0,1 9 0,-7-9 0,0 6 0,0 7 0,0 2 0,0 4 0,0-40 0,0 1 0,0 46 0,0-46 0,0 0 0,0 1 0,0-1 0,0-1 0,0 0 0,0 5 0,0-1 0,0 0 0,0-1 0,0 2 0,0-1 0,0-1 0,0-1 0,0 45 0,0 0 0,0 0 0,0-45 0,0 1 0,0 1 0,0 1 0,0-2 0,0 1 0,0 0 0,0 1 0,0-2 0,0 0 0,0 2 0,0 0 0,0-5 0,0 0 0,0 47 0,0-13 0,0 6 0,0-1 0,0-6 0,0-3 0,0-3 0,0-3 0,0 9 0,-9-5 0,-4-7 0,-4 4 0,-3-4 0,-2 4 0,-4 2 0,-2 1 0,-5-1 0,-4 3 0,5 4 0,3-3 0,3 10 0,0-3 0,6 3 0,5-44 0,0 2 0,-5 48 0,8-50 0,0 2 0,2 1 0,1 2 0,2 1 0,1 1 0,-1 0 0,1 1 0,0 2 0,1-1 0,-1 2 0,-1 0 0,-1-3 0,0-1 0,5 1 0,0-1 0,-1 1 0,-1-1 0,2 4 0,0 0 0,2-1 0,0-1 0,-3-1 0,1-1 0,1-1 0,0-1 0,-5 45 0,5 0 0,-5 0 0,6-48 0,0 0 0,1 2 0,0 1 0,0 1 0,0 1 0,0 3 0,0 1 0,0 0 0,0 0 0,0 0 0,0-1 0,0 2 0,0 0 0,0 2 0,0 0 0,0-6 0,0-1 0,0 1 0,0-1 0,0 4 0,0 0 0,0 0 0,0 0 0,0 1 0,0-1 0,0-3 0,0-1 0,0 2 0,0 0 0,1-5 0,-2 0 0,-2 4 0,0-1 0,0-2 0,-1-1 0,-2 3 0,-1 1 0,4-4 0,0 0 0,-4 4 0,0-1 0,4-2 0,0-1 0,-4 1 0,1 1 0,2-2 0,1 0 0,-1-1 0,0 1 0,0 3 0,1 1 0,2-2 0,0 0 0,-2 2 0,-1 0 0,3 0 0,0 1 0,1-5 0,0 0 0,0 6 0,0 0 0,0 0 0,0 1 0,0-1 0,0 0 0,0 0 0,0 1 0,0 2 0,0 0 0,0-5 0,0-1 0,0 5 0,0 0 0,0-4 0,0-1 0,0-1 0,-2-1 0,-1-1 0,-1 0 0,3 0 0,-2-1 0,-3 1 0,-1 0 0,4 3 0,2 1 0,-3 6 0,1 0 0,2-1 0,0 0 0,1 4 0,0 1 0,0-2 0,0 1 0,0 0 0,0 0 0,0-1 0,0-2 0,0-2 0,0-2 0,0-3 0,0-1 0,0-1 0,0-2 0,0 47 0,0-6 0,0-5 0,0-9 0,0-10 0,0-9 0,0 0 0,0-18 0,0 7 0,-9-35 0,7-102 0,-9 23 0,-2-8 0,6-2 0,2-9 0,-2-2 0,-5-8 0,-2-2 0,0-3-123,4 16 0,1-2 0,-1-1 0,0-2 0,-2-7 0,-1-2 0,0 0 0,1-2 24,2 16 1,1-1 0,0 0-1,0-1 1,0 1 0,0 1-1,0-1 1,0 0 0,1 1-1,0 0-11,0 1 1,1 0 0,1 1 0,0 0-1,0 0 1,0-17 0,0 0 0,1 1-1,0 0 31,1 3 1,1 0 0,0 0 0,0 1 0,2 4-1,0 1 1,0 0 0,0 0-45,-1 2 0,1 0 0,-1 1 0,0 0 0,2 1 0,-1 1 0,1-1 0,-1 1 0,1 1 0,0-1 0,0 1 0,0 0 0,0 2 0,0 0 0,0 1 0,0 0 80,0 1 0,0 0 1,0 1-1,0 0 0,0 2 1,0-1-1,0 1 0,0 0-121,0-22 0,0 0 0,0 0 0,2 1 0,0 0 0,1 0 91,-1 1 1,0 1 0,0-2 0,0 18 0,1 0 0,-1-2 0,0 0 72,0-2 0,-1 1 0,1-2 0,0 0 0,-1-4 0,2-1 0,-1-1 0,0 0-123,1-4 0,0-1 0,1-1 0,-1 2 0,1 1 0,0 1 0,0 0 0,0 1 0,-2 0 0,-1 0 0,1 2 0,-1 0 0,1 9 0,0 0 0,-1 2 0,1 1 121,-2-17 0,-1 3 1,2 1-1,0 10 1,2 2-1,-1 1 165,0 5 1,0 0 0,1 1 0,-1 0 0,1 1 0,-2-1-64,0 2 1,-2-1-1,1 0 1,0-1-1,0 0 1,0 0-101,0-1 0,0 0 0,0 0 0,2 3 0,0 1 0,1 1 0,0-32 0,0 2 0,1 2 0,-1 2 245,-3 4 1,0 2 0,0 10 0,0 1-58,0 3 0,0 3 0,0 12 0,0 3 303,0-43 1,0 8-163,0 18 1,0 7 161,0 6 1,0 3 491,0 10 0,0 18 0,0-7-523,0 48-460,0 17 0,0 47 0,0-24 0,0 5 0,0 2 0,0 4 0,0 9 0,0 4 0,0 6 0,0 4-197,0 9 0,0 4 1,0-27-1,0 2 0,0 1 120,0 6 0,0 1 0,0 0 0,0 3 0,0 1 0,0 0 77,0 2 0,0 0 0,0 0 0,0-4 0,0 0 0,0-2 0,0-4 0,0 0 0,0-2 0,0-4 0,0-2 0,0-1 0,0 25 0,0-1 0,0-5 0,0-2-128,-1-8 0,2-1 1,2 5-1,3 0 128,0 1 0,1 2 0,1 1 0,1 2 0,1 2 0,0 1 0,-1 0 0,-1 1 0,-1 1 0,-1 1 0,2 1 0,-1 0 0,-3-4 0,-1-1 0,4-2 0,1-2 0,-1-1 0,-1-2 0,-1-1 0,-1 0 0,0-2 0,-2 1 0,0 3 0,-1 0 0,-1-6 0,0-1 0,0-2 0,0 0 0,0-4 0,0 0 0,0-1 0,0-1 0,-1 2 0,2 0 0,-1 0 0,2 2 0,1 7 0,0 1 0,-2-4 0,0 1 0,3 9 0,-1 1 0,-1 0 0,-2 0 0,0 2 0,0 1 0,4 1 0,1-1 0,1 0 0,1-1 0,-2-2 0,1 1 0,1 1 0,-1 1 0,-3-5 0,0 0 0,4-5 0,0-1 0,-4-1 0,0-1 0,4-9 0,-1-3 0,-3-4 0,-2-2 0,3-7 0,-1-3 0,1 40 0,3-6 0,4-30 0,8-10 491,-8-42 1,-2-16-280,-9-27 0,0-45-212,0 23 0,0-6 0,0-21 0,0-7 0,0 17 0,-1-4 0,2-4 0,0 12 0,2-3 0,-1-2 0,1 0-110,-1-6 1,1-2 0,0-1 0,2-1-1,0 11 1,1-2 0,0-1 0,1 0-1,1-1 11,1-4 1,1-1 0,0 0-1,1 0 1,2 1 0,0 2-1,1 1 1,1 0 0,2 0-1,0 1 0,2-1 1,3 0 0,0 1-1,-1-1 1,-1 1 0,-1-1-1,-1 0 1,-1 0 0,-1-1-1,-1 1 79,0 2 1,-1 0 0,-1 0-1,-1-1 1,0 1 0,-2-1 0,-1-1-1,-1 0 1,0 0 0,-2 1 19,-1 0 0,0 1 0,-2-1 0,1 1 0,-1 0 0,1-18 0,-1 1 0,0 0 0,0-1 0,-1 18 0,-1-1 0,0 0 0,0 1 0,0 0 0,0-15 0,0 2 0,0 0 0,1 1-123,0 4 0,2 1 0,0 2 0,-1 0 0,-1 7 0,-1 2 0,0 0 0,1 3-28,2-14 1,1 2 0,-1 2 0,-2 2 0,-1 1 0,1 0-14,0 6 0,0 0 0,0 0 0,-1-1 0,0 0 0,-1 0 153,1-1 1,-2-1 0,1 1 0,0-2 0,0-1 0,0 0 10,1-4 0,-1-2 0,-1 4 0,1 11 0,-2 3 0,0 3 0,-2-12 0,-5 6 0,-4 14 0,-7 7 0,-39-8 0,-17 12 0,-15 14 0,12 2 983,8 5 0,25 4 0,0-6-492,16 17 1,-1 13-165,5 31 1,1 13 0,0 13-289,3 0 0,0 7 0,1 5 0,0-3 0,1 5 1,-1 3-1,0 3-138,1-5 1,1 3 0,-1 2-1,1 2 1,-1 0 0,-2 8-1,1 1 1,-1 2 0,0 1-1,0 0 17,2-11 0,1 0 0,-1 1 0,0 0 0,1 0 0,-1 1 0,1-1 0,1 1 0,0 0 0,-1 1 0,1-1 0,-1 1 0,0 2 0,-1 0 1,0 1-1,0-1 1,1 0-1,0-1 0,1-3 1,0-1-1,1 0 1,0 0-1,0-1 1,-1-1 81,-3 14 0,0-1 0,0 0 0,0-1 0,1 0 0,0-1 0,0 0 0,0-1 0,1 0 0,0-1 0,0-3 0,1-1 0,0 0 0,0 0 0,-1-1 0,1-3 0,-1 0 0,1-1 0,-1 0 0,2 1-123,-4 17 0,2 0 0,0 0 0,-1-1 0,1 1 0,-1 0 0,1-1 0,1 0 0,1-2 0,0 0 0,1 0 0,1-1 0,2 0 0,2-1 0,0 1 0,0-2 38,-1-5 1,1 0-1,-1-1 1,1 0-1,2-3 1,1 0 0,0 0-1,1-1-38,0-3 0,0 0 0,1-1 0,0-1 0,-1-1 0,0 0 0,1-1 0,2-1 49,0 20 1,3 0 0,-1-1-1,0 0 1,-1-1 0,2-1 73,0-5 0,1-1 0,1-1 0,-2-2 0,1-2 0,1 0-116,-1-5 1,-1-1-1,2-1 1,-1-1 0,0 0-1,0 0 116,0-2 0,-1 0 0,2-1 0,-1 26 0,0-1 0,0-5 0,0-1 0,0-10 0,0 0 245,0 1 1,0-1 0,0-6 0,0 0-1,0 0 1,0 0 0,0-6 0,0 0-10,0 0 0,0-1 1,0-4-1,0 0 9,0 1 1,0 0 0,0-6 0,0-1-1,0-2 1,0-1 0,0-2 0,0 0 245,0 48 1,2 0-1,4 0 1,-1-2-1,8-5 1,0-4-1,6-8 1,1-16-325,-1-4 1,-5-7-168,-1 0 0,6-4 0,7-9 0,3 0 0,-3 1 0,2-1 0,5 0 0,4 0 0,-5 0 0,-1-2 0,2-4 0,-9 4 0,13-9 0,-5 5 0,-3-13 0,-1 6 0,0-20 0,5 14 0,-5-5 0,9 5 0,-6-1 0,-1 1 0,7 0 0,-15-1 0,-2 1 0,-12-1 0,-8 1 0,-8-9 0,-3-2 0,-26-9 0,-5 8 0,-14 1 0,3 4 0,12-4 0,8-9 0,9 8 0,-19-5 0,4 3 0,4-4 0,-11-2 0,13 0 0,-23 0 0,21 0 0,-4 0 0,10 0 0,-3 0 0,12 0 0,-6 0 0,6 0 0,-12 0 0,12 0 0,-6 0 0,0 0 0,-20 0 0,0 0 0,-1 0 0,1 0 0,2 0 0,-8 0 0,6 0 0,-6 0 0,2 0 0,-2 0 0,-9 0 0,8 0 0,-8 0 0,9 0 0,0 0 0,-7 0 0,11 0 0,-11 0 0,5-2 0,-5-4 0,3 1 0,3-8 0,-8 7 0,9-7 0,-11 8 0,4-1 0,5 4 0,-12 2 0,16-9 0,-9-4 0,14 2 0,-1-2 0,5 0 0,1-7 0,8 7 0,-1 0 0,0 9 0,-14-20 0,-6 4 0,12 5 0,2 8 0,4-4 0,-13 9 0,7-6 0,-5 8 0,13 0 0,-4 0 0,-2 0 0,6 0 0,-12 0 0,14 0 0,-17 0 0,15 0 0,-12 0 0,23 0 0,-15 0 0,6 0 0,-8 0 0,0 0 0,13-3 0,0-3 0,-9 4 0,-22-7 0,-8 9 0,0 0 0,6 0 0,0 0 0,0 0 0,9 0 0,4 0 0,14 0 0,12 0 0,55 0 0,2 0 0,35 0 0,-9 0 0,-4 0 0,2 0 0,4 0 0,16 0 0,17 0 0,-42 4 0,1 3 0,4 2 0,2 1 0,10 1 0,2 0 0,0 6 0,0-1 0,2-7 0,1-1 0,1 2 0,-1 0 0,-2-2 0,0-1 0,6 3 0,0 0 0,-3 0 0,1-1 0,-2 2 0,0-2 0,-3-3 0,-2-1 0,0-1 0,-2-2 0,0 1 0,-2-1 0,-7 1 0,0 0 0,0-2 0,-2 0 0,38 6 0,-3-3 0,3 3 0,-2-5 0,-11 5 0,-2 3 0,-11 4 0,-5-6 0,-8-1 0,2 4 0,4 2 0,-4 4 0,5 3 0,-3-1 0,2 1 0,3 0 0,4-1 0,2 1 0,-9-1 0,-8-8 0,-12-4 0,-3-5 0,-12-2 0,-10 9 0,-20 2 0,-20 2 0,-13 0 0,3-7 0,-3 7 0,1-8 0,-14 10 0,0-9 0,5 1 0,2-7 0,6 0 0,-19 0 0,2 0 0,-22 0 0,-4 0 0,-16 0 0,-4 6 0,38-3 0,-1 1 0,5 3 0,1 1 0,-6-1 0,0-1 0,3 0 0,-1-1 0,-2 2 0,1-1 0,7 0 0,1-1 0,-41 8 0,4-4 0,8-9 0,-8 0 0,15 0 0,-2 0 0,9 0 0,11 0 0,-5 0 0,7 0 0,-1 0 0,-8 0 0,9 0 0,-9 0 0,9 0 0,2 0 0,-3 0 0,1 0 0,-7 0 0,7 0 0,0 0 0,2-9 0,-2-4 0,-9-2 0,8 2 0,-14-5 0,8 5 0,-6 5 0,-1 1 0,-6-4 0,-12-2 0,3 2 0,-4-2 0,4 7 0,3-7 0,6 6 0,0-6 0,0 9 0,7-5 0,2 7 0,0-5 0,0 5 0,4-4 0,7-3 0,-1 2 0,14-1 0,-7 1 0,9 5 0,-19-7 0,14 9 0,-3 0 0,3 0 0,12 0 0,-7-9 0,24-1 0,4-1 0,29 2 0,19 9 0,17 0 0,10 0 0,10 0 0,2 0 0,14 0 0,-38 0 0,3 0 0,4-3 0,2-1 0,11 1 0,2 0 0,3-4 0,1 1-170,8 2 0,1 1 0,-1 0 0,0 0 170,0 2 0,0 2 0,1-1 0,-1 0 0,1 0 0,-2 0 0,-6 0 0,-1 0 0,-1 0 0,-1 0 0,-3 0 0,0 0 0,1 0 0,-1 0 0,-3 0 0,-1 0 0,-5 0 0,-1 0 0,-1 0 0,-2 0 0,-2 0 0,-2 0 0,-2 0 0,-1 0 0,1 0 0,-1 0 0,0 0 0,-1 0 0,2 0 0,-1 0 0,-1 0 0,-1 0 0,45 0 0,0 0 0,0 0 0,-2 6 340,-5 1 0,-2 6-340,-4-7 0,-13 1 0,0-7 0,-9 0 0,-4 0 0,-9 0 0,-11 0 0,-19 0 0,-22 0 0,-18 0 0,-8 0 0,-35 0 0,-9 0 0,22 0 0,-3 0 0,-4 0 0,-3 0 0,-7 0 0,-3 0 0,-11 0 0,-2 0 0,0 0 0,-1 0-130,-5 0 0,1 0 1,3 0-1,0 0 130,6 0 0,1 0 0,1 0 0,2 0 0,9 0 0,1 0 0,7 0 0,1 0 0,4 0 0,1 0 0,2 0 0,0 0 0,-41 0 0,-5 0 0,-2 0 0,11 0 0,8 0 0,-3 0 0,10 0 0,-9 0 0,9 0 0,5 0 259,2 0 1,-12 0-260,-1 0 0,-5 0 0,5 0 0,-1-9 0,1-4 0,0-2 0,-1 2 0,1 4 0,2 9 0,2 0 0,4 0 0,2 0 0,5 0 0,2 0 0,3 0 0,5 0 0,1 0 0,6 0 0,-6 0 0,6 0 0,-6 0 0,6 0 0,-6 0 0,6 0 0,-6 0 0,8 0 0,-21 0 0,22 0 0,-10 0 0,18 0 0,-2 0 0,7 0 0,-1 0 0,-6 0 0,7 0 0,-9 0 0,0 0 0,-1 0 0,19 0 0,-14 0 0,13 0 0,-9 0 0,-6 0 0,7 0 0,-1 0 0,-6 0 0,16 0 0,-16 0 0,15-26 0,-6-7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9:00.668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1 0 24575,'0'72'0,"0"-13"0,0-13 0,0-5 0,0 5 0,0-1 0,0 14 0,0-11 0,0 11 0,0-7 0,0 0 0,0 5 0,0-5 0,0 5 0,0 2 0,0 0 0,0-1 0,0 1 0,0 0 0,0 0 0,0 0 0,0 6 0,0 0 0,0 3 0,0-3 0,0 3 0,0 3 0,0-1 0,0-5 0,0-4 0,0 5 0,0-7 0,0-7 0,0 9 0,0-9 0,0 9 0,0-9 0,0-2 0,0 3 0,0-8 0,0 8 0,0-6 0,0 12 0,0-11 0,0 11 0,0-7 0,0 1 0,0 3 0,0-4 0,0 5 0,0 2 0,0-3 0,0-3 0,0 1 0,0-8 0,0 2 0,0-2 0,0-3 0,0 9 0,0-6 0,0 6 0,0-8 0,0 2 0,0 2 0,0-3 0,0 10 0,0-3 0,0-2 0,0 2 0,0 3 0,0 10 0,0-4 0,0 4 0,0-1 0,0 1 0,0-4 0,0 4 0,0 9 0,0-2 0,0 2 0,0-9 0,0 3 0,0 4 0,0 2 0,0-9 0,0 14 0,0-8 0,0 8 0,0-14 0,0 7 0,0-7 0,0 3 0,0-3 0,0-4 0,0 4 0,0-1 0,0 1 0,0-2 0,0 9 0,0-2 0,0 2 0,0 4 0,0-4 0,0 4 0,0 2 0,0 7 0,0 0 0,0 9 0,0-3 0,0-40 0,0 1 0,0-1 0,0 2 0,0 4 0,0 1 0,0 1 0,0 0 0,0 4 0,0 0 0,0 6 0,0 0 0,0-1 0,0 1 0,0-1 0,0 1 0,0 4 0,0 2 0,0 3 0,0 1 0,0-1 0,0 1-171,0 2 1,0 1-1,0 5 1,0 0 170,0 1 0,0 1 0,0 7 0,0 1 0,0-29 0,0-1 0,0 1 0,0-2 0,0 1 0,0 0 0,0 5 0,0 0 0,0 0 0,0-2 0,0-1 0,0 1 0,0 0 0,0-1 0,0 1 0,0-1 0,0 0 0,0 0 0,0-1 0,0-1 0,0 0 0,0 28 0,0 0 0,0 0 0,0-1 0,0 0 0,0-1 0,0-1 0,0-1 0,0 2 0,0-1 0,0 0 0,0-1 0,0-2 0,0-1 0,0 0 0,0 0 0,0 0 0,0-2 0,0-4 0,0 0 0,0 4 0,0 0 0,0-1 0,0 0 0,0-5 0,0 1 0,0 1 0,0-1 0,0-4 0,0 1 0,0 3 0,0 1 0,0 2 0,0 0 0,0 0 0,0 2 0,0 0 0,0 0 0,0-2 0,0 1 0,0 5 0,0-1 0,0-4 0,0 0 0,0 5 0,0 1 0,0-3 0,0 0 0,0-4 0,0 0 0,0 1 0,0 0 0,0-4 0,0 1 0,0 0 0,0-1 0,0-1 0,0-1 0,0 3 0,0-1 0,0-3 0,0-1 0,0-5 0,0 0 0,0 5 0,0 0-42,0-8 0,0 0 1,0 2-1,0-1 42,0-4 0,0-1 0,0-3 0,0 0 0,0 6 0,0 1 0,0-3 0,0-1 0,0 0 0,0 0 0,0 5 0,0 0 0,0-5 0,0 0 0,0 8 0,0 0 0,0-4 0,0 0 0,0 4 0,0 2 0,0-4 0,0 1 0,0 5 0,0 1 0,0 1 0,0-1 0,0-3 0,0 0 0,0 4 0,0-1 0,0-5 0,0 0 0,0 2 0,0 0 0,0 0 0,0 0 0,0 4 0,0-1 0,0-4 0,0 0 0,0-2 0,0 0 0,0 0 0,0 0 0,0-4 0,0 1 0,0-1 0,0-1 0,0-5 0,0 0 0,0-2 0,0 0 0,0 2 0,0 0 0,0-2 0,0 0 0,0-1 0,0-1 0,0-2 0,0-1 0,0 1 0,0-1 0,0 41 0,0 2 0,0-6 338,0-1 1,0-6-339,0-13 0,0 0 172,0-14-172,0 6 0,0-23 0,0-11 0,0-12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6:43.899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0 1 24575,'0'32'0,"0"1"0,0-9 0,0 13 0,0-6 0,0 16 0,0-5 0,0 4 0,0-5 0,0 5 0,0-1 0,0-5 0,0-8 0,0 1 0,0 6 0,0 0 0,0 1 0,0 1 0,0 5 0,0-9 0,0 8 0,0-8 0,0 9 0,0-2 0,0 1 0,0-1 0,0 8 0,0-6 0,0 6 0,0-6 0,0 6 0,0 0 0,0 7 0,0-2 0,0-5 0,0 9 0,0-9 0,0 9 0,0-8 0,0-3 0,0 2 0,0-6 0,0 6 0,0-6 0,0 6 0,0-6 0,0 6 0,0-9 0,0 3 0,0-4 0,0-3 0,0-7 0,0 1 0,0-18 0,0 20 0,0-13 0,0 8 0,0-1 0,0-10 0,0 1 0,0 0 0,0 8 0,0 2 0,0 10 0,0-10 0,0 16 0,0-14 0,0 23 0,0-9 0,0-1 0,0-5 0,0 5 0,0 1 0,0 6 0,0-6 0,0 6 0,0-6 0,0 8 0,0-1 0,0 1 0,0-2 0,0 5 0,0-5 0,0 5 0,0 2 0,0-7 0,0 0 0,0 7 0,0 6 0,0 1 0,0-8 0,0 3 0,0 5 0,0-5 0,0 4 0,0 3 0,0-3 0,0 0 0,0-6 0,0 6 0,0 1 0,0 1 0,0-1 0,0-5 0,0 4 0,0 2 0,0-1 0,0 1 0,0-1 0,0-5 0,0 4 0,0 2 0,0-1 0,0-5 0,0-3 0,0-3 0,0 10 0,0-6 0,0-7 0,0 3 0,0-10 0,0 14 0,0-6 0,0 5 0,0-12 0,0 8 0,0-1 0,0-3 0,0 2 0,0-6 0,0 6 0,0 0 0,0 7 0,0-7 0,0 1 0,0-8 0,0 8 0,0-3 0,0 2 0,0 2 0,0-8 0,0 13 0,0-7 0,0 9 0,0-9 0,0 5 0,0 2 0,0-7 0,0 0 0,0-4 0,0 11 0,0-11 0,0 11 0,0-11 0,0 4 0,0-6 0,0 6 0,0-6 0,0 6 0,0-2 0,0 2 0,0 5 0,0-5 0,0 3 0,0-3 0,0 7 0,0 0 0,0-5 0,0 11 0,0-10 0,0 4 0,0 6 0,0-6 0,0 4 0,0-4 0,0-1 0,0 1 0,0 4 0,0-4 0,0 11 0,0-11 0,0 6 0,0 0 0,0 3 0,0 4 0,0-3 0,0-3 0,0 8 0,0 4 0,0 5 0,0-11 0,0 6 0,0 7 0,0-11 0,0 4 0,0 3 0,0 4 0,0 0 0,0-7 0,0 7 0,0 0 0,0 0 0,0-7 0,0 1 0,0-1 0,0-2 0,0-4 0,0 2 0,0-8 0,0 8 0,0-2 0,0-3 0,0 3 0,0-9 0,0 3 0,0-3 0,0 2 0,0-4 0,0 4 0,0 1 0,0-7 0,0 10 0,0-10 0,0 11 0,0-5 0,0 7 0,0-7 0,0 3 0,0-3 0,0 3 0,0 3 0,0 1 0,0 0 0,0-9 0,0 9 0,0-6 0,0-1 0,0 5 0,0 8 0,0 0 0,0 1 0,0 8 0,0 4 0,0 5 0,0 2 0,0-6 0,0-1 0,0-2 0,0 3 0,0 4 0,0-5 0,0 5 0,0 2 0,0-2 0,0-5 0,0 5 0,0-5 0,0-10 0,0-3 0,0-6 0,0 0 0,0-4 0,0-10 0,0 6 0,0-6 0,0 10 0,0-16 0,0 9 0,0-9 0,0-4 0,0-2 0,0 2 0,0-2 0,0-1 0,0-5 0,0-1 0,0 0 0,0 0 0,0 0 0,0 3 0,0 3 0,0-8 0,0 9 0,0-9 0,0 9 0,0-3 0,0 3 0,0-4 0,0 3 0,0 3 0,0-2 0,0 2 0,0-2 0,0-5 0,0 5 0,0 2 0,0-3 0,0 1 0,0-7 0,0 9 0,0 7 0,0 3 0,0-1 0,0-11 0,0-9 0,0 9 0,0-7 0,0 13 0,0-6 0,0 6 0,0-2 0,0 2 0,0 11 0,0-4 0,0 7 0,0-1 0,0-4 0,0 4 0,0 3 0,0-3 0,0-2 0,0 3 0,0-10 0,0 16 0,0-2 0,0-5 0,0 3 0,0-3 0,0-6 0,0-1 0,0 6 0,0-12 0,0 7 0,0-14 0,0 10 0,0-7 0,0 4 0,0-13 0,0 7 0,0-22 0,0 22 0,0-16 0,0 1 0,0-3 0,0-8 0,0-1 0,0 1 0,0 8 0,0-6 0,0-20 0,0-15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5T20:24:51.72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24575,'0'52'0,"0"-1"0,0 38 0,0-13 0,0-3 0,0 5 0,0 11 0,0-9 0,0 1 0,0-17 0,0 2 0,0-7 0,0 0 0,0 2 0,0-10 0,0 1 0,0-8 0,0 0 0,0 0 0,0-7 0,0 0 0,0-1 0,0 23 0,0 0 0,0 0 0,0-15 0,0 0 0,0 0 0,0 0 0,0 0 0,0 0 0,0 0 0,0 1 0,0 13 0,0 1 0,0-7 0,0-16 0,0 1 0,0 7 0,0 0 0,0-9 0,0 16 0,0-22 0,0 16 0,0-16 0,0 13 0,0-18 0,0 18 0,0-6 0,0-13 0,0 16 0,0-10 0,0 1 0,0 4 0,0-5 0,0-4 0,0 16 0,0-6 0,0 9 0,0 0 0,0-10 0,0 8 0,0 2 0,0 2 0,0 18 0,0-17 0,0 4 0,0-14 0,0 12 0,0-5 0,0-10 0,0-4 0,0-1 0,0 25 0,0 5 0,0-13 0,0-2 0,0-4 0,0 4 0,0 10 0,0 12 0,0 12 0,0 1 0,0-6 0,0-22 0,0-6 0,0-6 0,0 5 0,0 10 0,0 0 0,0 4 0,0 6 0,0-3 0,0 6 0,0-4 0,0-11 0,0-3 0,0 9 0,0-6 0,0 7 0,0-8 0,0 8 0,0-10 0,0 2 0,0 3 0,0-2 0,0 7 0,0-8 0,0 3 0,0-3 0,0-9 0,0 9 0,0-9 0,0 10 0,0-6 0,0-2 0,0 0 0,0 0 0,0 0 0,0 8 0,0-1 0,0-7 0,0-7 0,0 0 0,0 7 0,0 0 0,0 0 0,0-5 0,0 6 0,0-14 0,0 13 0,0-2 0,0 10 0,0-6 0,0 6 0,0 1 0,0-1 0,0 9 0,0 0 0,0 6 0,0 1 0,0-16 0,0 9 0,0-2 0,0-1 0,0 9 0,0-11 0,0 17 0,0-9 0,0 10 0,0-3 0,0 2 0,0-9 0,0 9 0,0-9 0,0 10 0,0 1 0,0-1 0,0-5 0,0-3 0,0-7 0,0 7 0,0 0 0,0-7 0,0 4 0,0 3 0,0-4 0,0 4 0,0-10 0,0 18 0,0-18 0,0 10 0,0-5 0,0 6 0,0-1 0,0 0 0,0 0 0,0 0 0,0 0 0,0 0 0,0 10 0,0 5 0,0-2 0,0 1 0,0-8 0,0 1 0,0-2 0,0 3 0,0-11 0,0 11 0,0-18 0,0 10 0,0-7 0,0 0 0,0 9 0,0-9 0,0 7 0,0-14 0,0 7 0,0-8 0,0 10 0,0-2 0,0 5 0,0 2 0,0-7 0,0 0 0,0-3 0,0 3 0,0 9 0,0-9 0,0 7 0,0-14 0,0 19 0,0-8 0,0 11 0,0-3 0,0-20 0,0 8 0,0-7 0,0 6 0,0-6 0,0 7 0,0-8 0,0 10 0,0-2 0,0 0 0,0 7 0,0-12 0,0 12 0,0 0 0,0 0 0,0 13 0,0-13 0,0 5 0,0-5 0,0 8 0,0-1 0,0 3 0,0-2 0,0-11 0,0 11 0,0-11 0,0 11 0,0-5 0,0-3 0,0-7 0,0-1 0,0 1 0,0 7 0,0-7 0,0 0 0,0-3 0,0 3 0,0 12 0,0-5 0,0 8 0,0-1 0,0-4 0,0 4 0,0 3 0,0-2 0,0-6 0,0-2 0,0-9 0,0 16 0,0-16 0,0 9 0,0-12 0,0 4 0,0-1 0,0 2 0,0 2 0,0-10 0,0 11 0,0-4 0,0 9 0,0 6 0,0 3 0,0 5 0,0 5 0,0-6 0,0 13 0,0 3 0,0-44 0,0 1 0,0-1 0,0-1 0,0-1 0,0 1 0,0 0 0,0 1 0,0-2 0,0 0 0,0 1 0,0 1 0,0 4 0,0 1 0,0-6 0,0 1 0,0 0 0,0 1 0,0 42 0,0-4 0,0 5 0,0-6 0,0-2 0,0-9 0,0-6 0,0 3 0,0-2 0,0 2 0,0-3 0,0-4 0,0 4 0,0-2 0,0 3 0,0-6 0,0 6 0,0 2 0,0-3 0,0 3 0,0-2 0,0-8 0,0 0 0,0 5 0,0-12 0,0 10 0,0-11 0,0 4 0,0-4 0,0 4 0,0-11 0,0 8 0,0-8 0,0 11 0,0-4 0,0-1 0,0 1 0,0-9 0,0 3 0,0-3 0,0 2 0,0-4 0,0 17 0,0-18 0,0 6 0,0-6 0,0-2 0,0 10 0,0-7 0,0 16 0,0-23 0,0 4 0,0-15 0,0 13 0,0-6 0,0-4 0,0 10 0,0 2 0,0-7 0,0 24 0,0-34 0,0 24 0,0-16 0,0-1 0,0 8 0,0-18 0,0 8 0,0-10 0,0-10 0,0-2 0,0 0 0,0 2 0,0 10 0,0 0 0,0-9 0,0 6 0,0-16 0,0 16 0,0-7 0,0 1 0,0-43 0,0 21 0,0-40 0,0 46 0,0-17 0,0 8 0,0 0 0,0-8 0,0 18 0,0-18 0,0 8 0,0 0 0,0-8 0,0 18 0,0-18 0,0-12 0,0-14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6:45.067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806 987 24575,'-27'86'0,"0"0"0,-1 0 0,1 0 0,1-6 0,-2 2 0,0 2 0,3 0 0,4 2 0,4 2 0,5 1 0,2 2 0,1 0 0,-2 1 0,-2 4 0,0 2 0,-1 0 0,1 2 0,1 0-82,1-12 0,1 0 0,0 2 0,0 0 0,1 0 0,0-1 0,0 1 0,1 0 0,0 0 0,0 1 0,1-1 0,1 2 0,0 2 0,1 2 0,1 0 0,0 1 0,1-1 0,-1 0 0,0-2 0,1 1 0,0-1 0,0 0 0,0 0 0,1 1 0,1 0 0,1 0 0,0 0 0,1 0 0,-1 0 0,0-2 0,1-4 0,-1-1 0,0-1 0,0-1 0,1 0 0,0-1-28,-1 9 1,1-1 0,-1-2 0,2 0-1,1-3 1,2 10 0,2-2 0,1-2-1,3-3-31,0-12 1,1-3-1,2-2 1,1-3-1,4 9 1,1-4-1,2-5-351,9 9 0,3-10 164,-4-14 0,-3-27 0,8-114 233,-24 23 0,-3-11 0,-1-8 0,-1-7 0,-2-9 0,-1-5 0,-1-5 19,-1 18 0,-2-4 1,0-4-1,0-1 0,-1-1 1,0 0-1,-1 11 1,1 0-1,-1-1 0,0 0 1,0-2-1,-1 1 0,0-2 10,-1-5 0,0-1 1,-1-1-1,1 0 1,-1-1-1,0 1 1,0-1-1,0 11 1,1-1-1,-1 0 1,0 0-1,1 0 1,-1 0-1,0 0 0,0 0 4,0 0 1,-1-1-1,0 1 1,1-1-1,-1 0 1,0 1-1,1-1 1,0 0 0,-1 0-1,1-1 1,0 1-1,0-1 1,1 0-1,-1 1 1,1-1-1,0 1-4,0 1 0,1-1 1,-1 0-1,1 1 1,0 0-1,0 0 1,1 1-1,-1 2 1,1-6-1,-1 1 1,1 0-1,0 2 1,1 0-1,0 1 0,0 1-7,0-9 0,0-1 0,1 2 1,0 1-1,1 2 0,-1 4 0,0-3 1,1 3-1,-1 2 0,1 4 0,0 2 148,0 1 1,0 2 0,0 4 0,0 6-76,0-47 0,0 51 0,-2 86 0,-4 52 0,-4 28 0,2-29 0,-2 5 0,0 6 0,-1 4 0,1 2 0,1 5 0,-1 3 0,-1 4 0,-1 1 0,1-19 0,-1 4 0,0 1 0,-1 1 0,0 0 0,1 0 0,0-1 0,1-1 0,1 0 0,0 0 0,1-1 0,-1 1 0,1 0 0,1-1-76,-1 0 0,1 0 1,0 0-1,1 0 0,0 0 1,0 0-1,0-1 1,0 12-1,0 0 0,0 0 1,1 0-1,1-1 0,0 0-6,2-4 0,0 0 0,1 0 0,0-1 0,1 0 0,-1 0 0,0-2 0,1 0 0,-1-1 0,1 0 0,-1-1 0,1-1 51,1 12 1,-1-1 0,1-1 0,0-1 0,1-2 0,2-6 0,0-2 0,1 0 0,1-2 0,0-1 152,2 11 1,0-1 0,2-3 0,1-1 0,0-10 0,1-2 0,1-1 0,3-4-28,3 11 1,2-4 0,7-5-1,20 16 1,11-15 0,2-32 0,1-1-1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6:50.042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576 14303 21608,'-12'-83'0,"0"0"0,0-1 0,0 1 0,3 7 0,0-2 0,1-1 0,1-2 0,0-3 0,2 0 0,1-3 0,1-1 0,0-3 0,0-1 0,0-2 0,-1 2 0,0-1 0,0-2 0,0-2 0,0-1 0,1 0 0,0-2 0,0 5 0,1-2 0,0 0 0,1-1 0,-1-2 0,1 0 0,0 0 0,-1-1-52,1 5 0,0 0 0,1-1 1,-1-1-1,0 0 0,0 0 0,1-1 1,-1-1-1,1 0 0,-1 5 0,1-1 1,0 0-1,0 0 0,-1-1 0,1 0 1,0-1-1,0 0 0,0 0 0,0 0 7,0 5 0,-1 0 0,1-1 1,-1 0-1,1 0 0,0 0 1,0-1-1,0 1 0,0 0 1,1 0-1,0 1 0,0 0 1,1 1-1,-1 0 0,1 1 1,0-1-1,1 0 0,-1 1 1,1-1-1,0 0 0,0 0 0,1 0-2,0-1 0,-1 0 0,1-1 0,0 0 0,1 1 1,0-1-1,-1 0 0,2 1 0,-1 0 0,1 1 1,0 0-1,1-7 0,0 2 0,1-1 0,0 1 1,0 0-1,0 1 0,1-1 0,1 1 0,0 1 0,0 0-8,1 2 0,0 1 1,1-1-1,0 1 0,0 0 1,1 1-1,0 1 1,0 0-1,1 2 0,-1 1 1,3-12-1,0 1 1,0 1-1,1 1 0,-1 2 1,1 1-1,1 1 0,-1 3-35,1-1 1,0 0-1,0 3 1,1 1 0,0 2-1,0 3 1,1 4 0,7-28-1,2 5 1,0 7-1,3 10-107,3 8 0,1 9 1,4 18-1,9 16 0,-2 27 33,-2 58 0,-11 37 0,-16-13 0,-5 13 0,-4 8 0,-2 5 102,-1-21 1,-2 4-1,-2 4 1,0 3-1,-2 3 1,0 0-1,0 2 1,-2-12 0,0 3-1,-1 0 1,-1 2-1,0 1 1,-1 1-1,0 2 1,0 0-1,0 2 17,0-6 0,0 1 0,-1 1 1,1 1-1,-1 2 0,0 0 1,0 1-1,-1 0 0,1 0 1,-1-1-1,0 0 0,0 2 1,0 1-1,0-1 0,-1 0 1,0 1-1,0 0 0,0 0 1,0 0-1,-1 0 0,1 1 0,-1-1 4,1-6 0,0 0 0,-1 0 0,0 0 0,0 0 0,0 0 0,0 1 0,0-1 0,1 0 0,-1 0 0,0 0 0,1 0 0,-1-1 0,1 0 0,0 0 0,0 0 0,0-1 0,0 1 0,0-1 0,0 1 0,1-1 0,-1 0 0,1 0 0,0 0-6,0 5 0,0 1 0,0-1 0,0 1 0,1-1 1,-1-1-1,1 1 0,0-1 0,0 0 0,-1 0 1,1-1-1,0 5 0,-1-1 0,0 0 0,1 0 1,-1-1-1,1 0 0,0 0 0,0 0 0,0-1 0,0 0 3,1-3 1,0 1-1,0-1 1,0 0 0,0 0-1,1-1 1,-1 0-1,1-1 1,0-1 0,0 0-1,0 3 1,1 0-1,-1-2 1,1 1 0,-1-2-1,1 0 1,1-1-1,-1 0 1,1-1 113,0 3 0,1 0 0,0-1 0,0 0 1,1-2-1,-1-1 0,1-2 0,-1-2 0,1 10 1,-1-1-1,1-2 0,0-4 0,-1-3 1,1-4-34,0 7 1,0-5 0,0-5 0,0-6 0,1 29 0,5-24-16,13-35 0,-5-90 0,-1-40-22,3 6 0,3-11 0,-2-13 0,-9 34 0,-2-5 0,0-6 0,-1-3 0,0-4 0,-1-2 0,1-2 0,-1 12 0,0-3 0,-1-3 0,0-1 0,0-3 0,0-1 0,0 0 0,0-2 0,0 0 0,1 0 0,-1 7 0,0 0 0,0-1 0,0-1 0,1 0 0,-1-1 0,0-1 0,0-1 0,0 0 0,0 0 0,0-1 0,0-1 0,-1 1 0,0-1 0,0-1 0,0-1 0,0-1 0,0 0 0,0 0 0,0 0 0,-1-1 0,1 0 0,0 1 0,0-1 0,1 1 0,-1 6 0,1-1 0,-1 1 0,1 0 0,-1-1 0,1 0 0,0 1 0,0-1 0,0 0 0,0 1 0,0-1 0,0 0 0,0 0 0,0 1 0,0-1 0,1 0 0,-1 0 0,0-1 0,1 1 0,-1 0 0,1 0 0,0 0 0,-1 0 0,1 0 0,0 0 0,1 1 0,-1 1 0,0 0 0,1-4 0,0 1 0,0 1 0,0-1 0,0 1 0,0 1 0,1-1 0,-1 1 0,1 0 0,0 0 0,0 0 0,1 1 0,-1-1 0,1-4 0,1-1 0,-1 1 0,1-1 0,1 1 0,-1 0 0,0 0 0,1 1 0,-1 1 0,1 1 0,0 1 0,-1 1 0,2-7 0,-1 0 0,0 2 0,1 0 0,-1 1 0,1 1 0,0 1 0,0 2 0,0 1 0,1 1 19,1-9 0,1 1 0,0 2 0,0 0 0,1 3 0,-1 3 1,0 2-1,1 5 0,2-20 0,-1 2 0,0 6 0,2 8 1,2 12-20,14-32 0,6 46 0,20 92 0,-37 19 0,-9 19 0,-2 11 0,-4-10 0,-3 8 0,-2 7 0,-1 5 0,-1 3 0,-1 0 0,-1-3 0,0 2 0,-2 3 0,-1 3 0,0 2 0,-1 2 0,-2 2 0,1 1 0,-1-14 0,1 2 0,-2 2 0,0 1 0,-1 1 0,0 1 0,-1 2 0,0 1 0,-1 0 0,0 2 0,0 0-36,0-11 1,-1 1 0,0 2 0,0 0 0,-1 2 0,-1 0 0,1 1 0,-1 0 0,0 0-1,0 1 1,0-1 0,1 0 0,-1 0 0,2-1 0,-1 1 0,0-1 0,1 1 0,0-1-1,-1 1 1,1-1 0,0 1 0,0 0 0,-1 0 0,1-1 0,0 1 0,0 0 0,0 0-1,1 1-1,-1 0 1,-1 0-1,1 1 1,0 0-1,0 0 1,0 1 0,0-1-1,0 0 1,0 0-1,1-1 1,-1 1 0,2-2-1,-1 0 1,1 0-1,0 2 1,0-1 0,1 0-1,0 0 1,0-1-1,0 0 1,1 0 0,0 0-1,0-1 1,0-1-1,1 0 1,0 0-1,0 0 23,1 1 0,-1 0 0,2 0 0,-1-1 0,1 0 0,0 0 0,0-1 0,1 0 0,-1-1 0,1-1 0,0 0 0,0 0 0,0 10 0,0 0 0,0-1 0,0-1 0,1 0 0,-1-1 0,1-1 0,1 0 0,-1-2 0,1-1 14,0 0 0,0-1 0,1 0 0,-1-1 0,1-2 0,0-1 0,1-1 0,-1-3 0,0-2 0,0 20 0,0-2 0,0-4 0,0-2 0,0-5 0,1-5 245,1 10 1,0-5 0,0-8 0,0-13-83,0 5 1,0-37 0,3-70 0,0-47 0,2-23 0,0 2-133,-1 23 1,0-6-1,1-3 1,0-5-1,0-3 1,0-3-1,-1-3 1,-1 18-1,0-2 1,0-3-1,-1-1 1,1-3-1,-1-1 1,1-2 0,-1-2-1,1 0 1,0-1-1,1-2-64,-1 8 0,1-2 0,0-1 0,0-2 1,0-1-1,1-1 0,-1-1 0,0-1 1,1 0-1,-1-1 0,1 1 0,-1-1 1,0 0-1,1 0 0,-2 9 0,1 0 0,-1-1 1,0 0-1,0 0 0,0-1 0,1 0 1,-1 0-1,0-1 0,0 1 0,1-1 1,-1 0-1,0 0 0,1 0 0,0 0 0,0 0 15,0-3 1,1 0 0,-1 0-1,1 0 1,0-1 0,0 0-1,0 0 1,0 0 0,0 0-1,0 0 1,0 0 0,0 0 0,0 1-1,0 0 1,0 0 0,0 1-1,0-3 1,0 0 0,0 0-1,0 0 1,0 0 0,0 0 0,0 1-1,0 0 1,0 0 0,0 0-1,0 1 1,0 0 0,0 1-1,1 0 1,0 0 17,0-1 0,0 0 0,0 0 0,0 0 0,1 1 0,0 0 0,-1 0 0,1 1 0,0 1 0,-1 0 0,1 1 0,0 1 0,-1 1 0,1 1 0,0-12 0,1 1 0,-1 2 0,0-1 0,0 2 0,0 1 0,1 2 0,-1 0 0,0 1 0,1 2 0,0 0 0,0-5 0,0-1 0,1 2 0,-1 1 0,1 2 0,0 1 0,0 4 0,0 2 0,0 4 0,2-11 0,-1 1 0,1 4 0,1 5 0,-1 7 0,1 7 245,4-21 1,-1 12 0,7 40 0,28 80-137,-32 17 0,-9 21 0,-3 13 0,-2-11 1,-2 10-1,-2 8 0,-1 6 0,-2 2 1,-2 2-66,0-19 1,-1 2 0,-1 2-1,-2 3 1,0 1 0,-1 2-1,0 2 1,-1 2 0,0 1-1,2-19 1,0 2 0,-1 1-1,1 2 1,-1 0 0,-1 2-1,0 0 1,0 2 0,0 0-1,-1 1 1,0 1 0,-1 0 0,-1 1-76,2-9 0,-2 2 0,0 1 1,-1 1-1,0 1 0,0 0 0,-1 1 1,0 1-1,0-1 0,0 1 1,0 0-1,0 0 0,0 0 0,1 0 1,0-1-1,1 0 0,0-1 1,-1 1-1,2 0 0,-1 0 0,0 0 1,0 0-1,1 0 0,-1 0 1,1 0-1,0-1 0,0 1 0,0 0 1,1 0-1,-1-1 0,1 0 0,0 0-5,0 5 1,0-1 0,0 1 0,1 0 0,-1 0 0,1 0 0,0-1 0,0 0 0,0 0-1,1 0 1,-1-1 0,1-1 0,0 0 0,1-1 0,-1 0 0,0 5 0,0-1 0,1 0-1,0-1 1,-1 0 0,1-1 0,1 0 0,-1-1 0,1-1 0,1 0 0,-1-1 0,1-1-1,0 0-16,0 7 0,0 0 1,1-1-1,0 0 1,1-1-1,0-2 0,0 0 1,0-1-1,1-2 1,-1-1-1,1-2 0,0 16 1,-1-1-1,1-3 1,1-1-1,0-2 0,0-2 1,0-3-1,0-3 52,0 7 0,0-2 0,1-3 0,0-3 0,0-5 0,1-5 0,-1 9 0,1-3 0,0-11 0,3-20 983,4-9-885,8-84 0,7-51 0,-1-13 1,-8 29-1,0-10 0,-1-7 1,0-6-1,1-5 0,0-1 1,0-2-84,-1 20 0,1-3 0,-1-2 1,2-3-1,-1-1 0,0-3 1,1 0-1,-1-2 0,0 0 1,0-1-1,-1-1 0,-1 12 1,-1-2-1,1-1 0,-1 0 1,0-2-1,0 0 0,0-1 0,-1-1 1,1 0-1,0-1 0,-1 0 1,1-2-1,-1 1 0,0-1-15,0 3 0,0 0 0,0-2 0,-1 0 0,1-1 0,-1-1 0,0 0 0,1-1 0,-1 1 0,0-1 0,0 0 0,0 0 0,0 1 0,1-1 0,-1 2 0,0-1 0,0 3 0,0 0 0,0-1 0,0 1 0,0 0 0,0 0 0,-1 0 0,1 0 0,0 0 0,0 0 0,0 0 0,-1 1 0,1-1 0,0 0 0,-1 1 0,1-1-33,-1 1 0,0 0 0,1 0 0,-1 0 1,0 0-1,0 0 0,0 0 0,0 0 1,0 0-1,0 1 0,0 0 0,0 0 1,0 0-1,0 1 0,0 0 0,1 1 0,0-8 1,-1 1-1,1-1 0,0 1 0,0 1 1,0 0-1,0 0 0,0 0 0,0 1 1,0 0-1,0 1 0,0 1 0,0-1 0,1 2-12,-1-2 0,1 1 0,-1-1 1,1 1-1,0 0 0,-1 0 1,1 2-1,0 0 0,0 1 1,-1 2-1,0 1 0,1 1 1,-1 3-1,1-18 0,0 1 1,0 2-1,0 2 0,-1 1 1,1 3-1,-1 3 0,1 3 0,-1 3 208,2-12 1,0 4 0,-1 2 0,1 6 0,0 6 0,0 8-20,3-22 0,1 10 0,-4 47 1,-2 81-1,-3 41-144,0-13 0,0 12 0,-3 9 0,-3 7 0,-4-16 0,-4 6 0,-1 6 0,-3 3 0,0 3 0,-1 3 0,0 2-43,4-22 0,-1 2 0,0 3 1,-1 1-1,0 3 0,0 0 0,0 1 1,-1 1-1,0 1 0,0-1 0,-1 0 1,1-1-1,-1 0 0,0 1 0,-1 0 1,1 1-1,-1 0 0,0 1 0,-1 0 1,1 1-1,-1 0 0,0 1 0,0 1 7,0-9 1,1 2 0,-1 0 0,-1 1 0,1 0 0,-1 1 0,0 0 0,0 0 0,0 0-1,1 0 1,-1 0 0,1 0 0,0-1 0,1 0 0,0-3 0,1 0 0,-1 0 0,1 0-1,0-1 1,1 1 0,-1 0 0,1-1 0,-1 0 0,1 0 0,0 0 0,0 0 0,0 0-1,0-1 23,0 5 0,-1 0 0,1 0 0,0 0 1,-1 0-1,1 0 0,1-1 0,-1 0 1,1 0-1,0-1 0,0 0 0,1-1 1,0 0-1,-1 9 0,0 0 0,1-1 0,0 0 1,1-1-1,0 0 0,0-1 0,1-1 1,0 0-1,0-2 0,1 0 13,0 0 0,1-1 0,0-1 0,0-1 0,1 0 0,0-1 0,1-1 0,-1-1 0,1-1 0,0-1 0,-1 10 0,1-1 0,0-1 0,1-1 0,-1-1 0,1-2 0,1-2 0,-1-1 0,1 15 0,0-3 0,1-1 0,0-3 0,0-2 0,1-4 140,-3 3 0,-1-1 1,1-3-1,4-10 1,7-14-1,15 12 1,8-39-30,13-80 1,1-48 0,-21 18 0,-4-16 0,-3-11 0,-1-10 0,0-5 0,1 0-150,-4 27 0,1-2 0,-1-5 0,1-2 0,-1-2 1,0-3-1,-1-2 0,1-1 0,-1-1 0,-1-1 1,1 0-1,-3 15 0,0 0 0,0-2 0,-1-1 1,0-1-1,0 0 0,0-2 0,0 0 0,-1-1 1,1-1-1,-1-1 0,0 0 0,0-1 0,0-1 0,0 0 10,-1 6 1,0-1 0,0-1-1,0-1 1,0-1 0,-1-1-1,1 0 1,-1-1 0,1 0-1,-1-1 1,0 0 0,1 1 0,-1-1-1,0 1 1,1 0 0,-1 0-1,1 1 1,0 1 0,0 1-1,0 1 1,0 0 0,0 0-1,0-1 1,0 1 0,0 0 0,0 1-1,0-1 1,0 0 0,0 1-1,0-1 1,1 1 0,-1 0-1,1 0 1,0 1 0,-1-1-1,1 1 13,0-3 0,0 0 1,1-1-1,-1 1 1,0-1-1,1 1 1,-1 0-1,1 0 1,0 1-1,0 0 0,-1 0 1,1 1-1,1 1 1,-1 1-1,0 0 1,1 2-1,-1 0 1,1-6-1,1 0 1,-1 1-1,1 0 0,0 1 1,-1 1-1,1 1 1,0 1-1,1 0 1,-1 2-1,1 0 1,-1 2-1,1 0 1,0 1 14,2-8 0,0 0 0,0 1 0,0 1 0,0 1 0,1 2 0,-1 1 0,1 3 0,0 1 0,-1 2 0,1 3 0,1-17 0,1 1 0,-1 2 0,1 5 0,0 4 0,0 5 0,2 8 196,7-32 1,1 13-1,7 21 1,6 19 0,2 30-34,4 65 1,-7 38 0,-19-12 0,-8 11 0,-2 9 0,-1 4-134,0-9 1,0 5 0,0 5 0,-3 3 0,-2 4 0,-4 2-1,-1-22 1,-3 2 0,-2 3 0,-1 2 0,-2 1 0,0 2 0,-2 2-1,1 1 1,-1 1 0,0 0-68,2-7 1,-1 1-1,0 1 1,-1 2-1,0 1 1,-1 1 0,0 1-1,0 0 1,0 1-1,-1 0 1,0 0 0,1 0-1,-1 0 1,1-4-1,-1 1 1,0 0 0,0 0-1,0 0 1,0 1-1,0 0 1,-1 1 0,0-1-1,1 1 1,-1-1-1,0 1 1,0 0-1,0 0 3,0 2 1,-1 1-1,0 0 1,0 1-1,0-1 1,0 1-1,0 0 1,-1 0-1,1-1 1,0 1 0,1-2-1,0 1 1,0-1-1,0-1 1,1 2-1,-1-1 1,1 1-1,0-2 1,1 1 0,-1-1-1,1 0 1,0 0-1,0-1 1,0 0-1,1 0 1,0-1-1,0 1 34,0 2 0,0 1 0,0-1 0,0 0 0,1 0 0,-1-1 0,1 0 0,1 0 0,-1-1 0,1-1 0,0 0 0,0-2 0,0 2 0,1-1 0,0-1 0,0 0 0,0 0 0,1-2 0,0 0 0,0-1 0,0 0 0,0-1 0,1-1 0,-2 9 0,1-1 0,1 0 0,-1-1 0,1-1 0,-1-2 0,1-1 0,1-1 0,-1-3 0,-1 9 0,1-2 0,0-1 0,0-2 0,0-3 0,0-4 0,1-2 245,-4 26 1,0-5 0,0-6 0,2-9-50,0 3 1,0-7-1,6-47 1,8-93 0,7-52-144,-2 38 1,3-8 0,0-9 0,2-6 0,-2-5 0,-3 16 0,1-4 0,-1-5 0,0-4 0,0-4 0,1-1 0,-1-3-1,1-2 1,0 0-90,-2 15 1,1-3 0,0-1 0,0-2 0,0-2 0,0-1 0,0-1 0,0-1 0,1-1-1,-1 0 1,0 0 0,0 0 0,1 0 0,-2 9 0,0-2 0,1 1 0,-1-1 0,1 0-1,0-1 1,-1 0 0,1-1 0,-1 0 0,1 0 0,0 0 0,-1-1 0,1 0 0,-1-1-1,1 0 5,-1 7 0,0-2 0,0 0 1,-1 0-1,1-1 0,0-1 0,-1 1 1,1-1-1,0 0 0,0 0 1,0 1-1,0-1 0,0 1 0,1 0 1,-1 1-1,1 0 0,0 1 1,1-7-1,1 0 0,-1 0 0,1 0 1,0 1-1,0 0 0,0 0 1,1 1-1,-1 0 0,1 0 0,0 1 1,0 0-1,0 0 0,0 1 0,0 0 2,1-2 0,0 1 0,0-1 0,0 1 0,1 1 0,-1-1 0,1 1 0,0 1 0,-1 0 1,1 1-1,0 0 0,0 2 0,0 0 0,0 1 0,0-4 0,1-1 0,-1 2 0,1 0 0,-1 1 1,1 1-1,0 0 0,0 2 0,-1 1 0,1 1 0,0 2 0,0 1 29,2-12 0,1 1 0,-1 1 0,1 2 0,-1 1 0,1 3 0,-1 2 0,1 3 0,-1 3 0,3-13 0,0 2 0,-1 4 0,1 4 0,0 7 0,0 6 245,7-24 1,-1 11 0,6 37 0,36 64-124,-45 33 1,-10 26 0,-3 10 0,-3-3 0,-3 10 0,-3 7 0,-2 5 0,-2 2-77,1-22 1,-2 2-1,-1 3 1,-2 2-1,0 3 1,-1 1 0,-1 1-1,-1 1 1,0-7-1,-1 2 1,-1 1-1,-1 1 1,0 2 0,-1 1-1,-1 0 1,-1 2-1,0 1 1,-1 0-85,2-13 0,-1 1 0,-1 1 0,-1 1 0,0 1 1,0 1-1,-1 0 0,0 0 0,-1 1 0,1-1 1,0 1-1,0-1 0,1-1 0,-1 2 0,0 0 1,0-1-1,0 1 0,0 0 0,0 0 0,0 1 1,0-1-1,0 0 0,0 0 0,0 0 0,0 0 0,1 0-2,-1 0 1,1 0 0,-1 0-1,1 0 1,-1 0 0,1 0-1,0 0 1,0 0 0,0-1-1,0 1 1,0-2 0,1 0-1,-1 0 1,1 2 0,-1-1-1,1 0 1,-1-1 0,1 0-1,0 0 1,0 0 0,0-1-1,1 0 1,0-1 0,0 1-1,0-1 1,0 4 0,0 0 0,1 0 0,0 0 0,0-1 0,0 0 0,1 0 0,-1-2 1,1 0-1,0 0 0,0-2 0,-2 10 0,0 0 0,0-2 0,1 0 0,0-1 1,-1-1-1,2-1 0,-1-1 0,0-1 39,1 2 0,0 0 0,0-2 0,0 0 0,0-2 0,1-2 0,-1-1 0,0-3 0,-1 9 0,0-2 0,0-2 0,-1-3 0,1-3 0,0-5 245,-3 7 1,-1-4 0,1-6 0,1-5-1,-7 39 1,2-49 0,4-109 0,6-46-165,9 21 0,6-11 0,3-9 1,1-8-1,-2 22 0,2-5 1,0-5-1,2-4 0,0-4 1,0-2-1,1-2 0,-1-1-119,-1 18 0,1-3 0,-1-1 0,1-2 0,1-2 1,-1-1-1,1-1 0,-1-1 0,1-1 0,0 0 1,0 0-1,-1 1 0,0 7 0,0 0 0,0-1 1,0 0-1,0 0 0,1-1 0,-1-1 0,0 0 1,0 0-1,1-1 0,-1 0 0,0 0 0,1-1 0,-1 0 4,0 0 0,0 0 0,0-2 0,0 0 0,0 0 0,0-1 0,0-1 0,0 1 0,0 0 1,0 0-1,0 0 0,0 0 0,1 1 0,-1 1 0,1 0 0,0-1 0,0-1 0,0 1 0,1 0 1,-1 0-1,0 1 0,1 0 0,-1 0 0,1 0 0,0 1 0,0 1 0,0-1 0,0 1 0,0 1-4,1-3 1,-1 1-1,1 0 1,0 0 0,0 1-1,1 0 1,-1 1-1,0 0 1,0 1 0,1 0-1,-1 1 1,0 1-1,0 1 1,1-6 0,-1 1-1,1 0 1,-1 1-1,0 0 1,1 2 0,-1 0-1,1 2 1,0 1-1,0 2 1,0 1 37,4-16 0,0 2 0,1 1 0,0 2 0,-1 2 0,1 3 0,-2 3 0,0 3 0,3-19 0,-1 3 0,-1 6 0,1 6 0,0 8 245,2-3 1,1 9 0,3 18 0,28 7-83,-29 87 1,-7 31 0,-5 5 0,-4 17 0,-4 9 0,0 5-103,0-26 0,-1 5 1,0 2-1,-1 4 1,-2 2-1,-1 2 1,-3 2-1,-1-5 0,-2 3 1,-1 1-1,-2 3 1,-2 1-1,1 2 1,-2 1-1,1 2 1,-1 1-102,3-14 1,-2 3 0,1 1-1,-1 1 1,-1 2 0,1 0-1,-1 1 1,-1 1 0,1-1-1,-1 1 1,1-1 0,-1 0-1,1-5 1,-1 0 0,1 0-1,-1 0 1,0 1 0,-1 0-1,1 0 1,-1 0 0,1 0-1,-1 0 1,0 1 0,1-1-1,-1 0 0,0 2 1,-1 1 0,1 0-1,-1 0 1,0 0 0,0 0-1,0 0 1,0 0 0,0-1-1,1 1 1,-1-1 0,1 0-1,0-1 1,0 4 0,-1 0-1,1 0 1,-1-1 0,1 0-1,0 0 1,0 0 0,0-1-1,1 0 1,0-1 0,0 1-1,1-2-10,-1 5 1,1-1 0,0 1 0,1-1 0,0-1 0,0 0-1,0 0 1,1-2 0,-1 0 0,1-2 0,0 0 0,-1 8 0,-1 0-1,1-1 1,0-2 0,0 0 0,1-2 0,0 0 0,0-2-1,1-1 49,0 1 1,0-1 0,1 0-1,0-2 1,0-1 0,1-2-1,0-3 1,0-2 89,-1 12 0,-2 4 1,1-3-1,2-9 0,2-14 1,4-21-1,7-3 0,5-82 1,5-49-1,1-23 1,2 1-36,-3 20 1,1-7-1,1-4 1,1-6 0,0-3-1,0-3 1,0-2-1,-3 19 1,-1-2 0,1-2-1,0-3 1,0-2-1,0-1 1,1-2 0,-1-2-1,0 0 1,0-2 0,1 0-87,-3 16 0,0-1 0,0-2 1,-1 0-1,1-2 0,0-1 1,0 0-1,0-1 0,1-1 0,-1 0 1,0 0-1,1 0 0,-1-1 1,1 1-1,0-1 0,-1 3 0,1-2 1,0 1-1,0-1 0,1 0 1,-1 0-1,0-1 0,1 0 0,-1 0 1,1 0-1,0-1 0,0 0 1,-1 0-1,1 0 0,0 0 0,0 0 2,0 2 0,0-1 0,-1 0 0,1-1 1,0 0-1,0 0 0,0 0 0,0 0 0,0 0 1,0-1-1,1 1 0,-1 0 0,1 1 0,-1 0 1,1 0-1,0 1 0,0 0 0,0-1 1,1 0-1,0 1 0,-1-1 0,1 1 0,0 1 1,0-1-1,0 1 0,1 0 0,-1 0 0,0 1 1,1-1-1,0 1 0,-1 0 0,1 0 0,0 1 14,1-5 1,-1 1 0,1-1 0,0 1 0,1-1 0,-1 1 0,0 0 0,1 0 0,-1 2 0,1-1 0,-1 2 0,1 1 0,-1 1 0,1 1-1,-1 2 1,3-8 0,-1 1 0,0 1 0,1 2 0,-1 0 0,1 1 0,-1 2 0,1 0 0,-1 3 0,1 0 0,0 2 0,0 2 15,2-10 0,1 2 0,0 1 0,-1 2 0,1 1 0,0 3 0,1 3 0,-1 2 0,0 4 0,10-30 0,0 3 0,1 6 0,0 11 0,1 14 245,22-19 1,2 45 0,-10 63 0,-4 29-137,-15 16 0,-8 18 0,-5 13 0,-8-16 1,-4 8-1,-2 6 0,-2 6 0,-2 2 1,-1 3-87,0-16 1,-1 2 0,-1 3 0,-1 2 0,-1 3 0,-1 1 0,-1 1 0,-1 2 0,-1 0 0,0-11 0,-1 1 0,-1 1 0,-1 1 0,0 1 0,-1 2 0,-1 0 0,-1 1 0,0 1 0,0 1 0,-2 0 0,1 1-57,0-11 0,0 1 0,-1 2 0,-1 0 1,-1 1-1,0 0 0,0 1 0,0 1 1,-1-1-1,0 1 0,0 0 0,0-1 1,0 1-1,1 0 0,0-1 0,0 0 0,-1 1 1,1 0-1,0 0 0,0 1 0,0-1 1,-1 0-1,1 0 0,0 1 0,-1-1 1,1 1-1,0 0 0,-1-1 0,1 1 0,-1 0-1,0 1 0,0 1 0,0 0 0,-1 0 0,1 0 0,-1 0 0,1 1 0,-1-1 0,1 0 1,0 0-1,0 0 0,0-1 0,0 0 0,1 0 0,1-1 0,-1 3 0,0 0 0,0-1 0,1 0 1,0 0-1,0 0 0,0-1 0,1 1 0,0-1 0,0-1 0,0 1 0,0-1 0,1 0 0,0-1 21,-1 4 0,1-1 0,0 0 0,0 0 1,1 0-1,0-1 0,-1 0 0,2-1 1,-1 0-1,1 0 0,-1-2 0,1 0 1,1 0-1,-2 6 0,0 1 0,1-2 1,-1 1-1,1-2 0,1 0 0,-1-2 1,1 0-1,0-1 0,1-2 0,-1 0 13,0 6 0,1 0 0,0-1 0,0-1 0,0-2 0,1-1 0,0-2 0,0-2 0,1-2 0,-3 19 0,1-1 0,0-3 0,0-4 0,1-4 0,1-5 245,0 12 1,0-3 0,1-11 0,-1-20-50,-12 3 1,27-106-1,13-51 1,4-25 0,-2 0-148,-7 37 1,-1-6 0,1-5 0,0-3-1,0-3 1,1-3 0,-1-1 0,1-2-1,-2 10 1,1-2 0,-1-2 0,1-2-1,-1-1 1,1-3 0,0 0 0,0-2-1,1-2 1,-1 0 0,1-1-82,-3 13 0,1 0 0,0-2 1,0-1-1,0-1 0,0-1 1,0-1-1,0-1 0,1 0 0,-1 0 1,0-1-1,1 0 0,-1 0 1,1 0-1,-1 0 0,1 1 0,-1 1 1,0-1-1,1-1 0,-1 0 1,1 0-1,-1 0 0,0-1 0,1 0 1,0 0-1,-1 0 0,1 0 1,0-1-1,0 0 0,1 0 0,-1 0 3,0 3 0,0-1 0,0-1 0,1 1 0,-1-1 0,1 0 0,-1-1 0,1 1 0,0-1 0,0 1 0,-1 0 1,2-1-1,-1 1 0,0 0 0,1 1 0,-1 0 0,1 0 0,0 3 0,-1 0 0,1 0 0,0 0 0,0 0 1,0 0-1,0 1 0,1 0 0,-1-1 0,1 1 0,-1 1 0,1-1 0,0 1 0,0 0 0,1 1 0,-1 0 0,1 0 3,1-7 0,0 0 0,1-1 1,-1 1-1,1 0 0,1 1 1,-1 0-1,0 0 0,1 1 1,-1 1-1,1 0 0,-1 2 1,1 0-1,-1 2 0,1 1 1,2-9-1,-1 0 0,1 2 1,0 0-1,0 2 0,0 0 1,0 2-1,0 1 0,0 2 1,1 0-1,0 3 0,0 0 26,4-10 0,0 1 0,0 2 0,1 1 0,0 2 0,0 3 0,0 2 0,0 3 0,-1 4 0,5-12 0,-1 1 0,0 5 0,0 5 0,1 7 0,0 10 196,12-13 1,1 12-1,-3 37 1,10 66 0,-8 42-116,-20-6 1,-8 16 0,-5 11 0,-3 6 0,-5-29 0,-2 4 0,-2 4 0,-1 4 0,-2 3 0,-2 2 0,0 2 0,-1 1-123,0-10 0,-1 4 0,-2 1 0,0 2 0,-1 2 0,-1 1 0,-1 1 0,0 1 0,0 1 0,-1 0 0,1 0 0,0-8 0,0 1 0,0 0 0,-1 1 0,0 1 0,0 1 0,-1 0 0,0 0 0,-1 1 0,0 0 0,0 1 0,-1 0 0,-1 0 8,1-7 0,-1 1 0,0 1 0,-2-1 1,1 2-1,-1-1 0,-1 1 0,1 0 1,-1 1-1,1-1 0,-1 1 0,1-1 1,0 0-1,0 0 0,1 0 0,0-1 0,1 1 1,-1-1-1,1 1 0,-1-1 0,1 1 1,0-1-1,0 1 0,0-1 0,0 1 1,1-1-1,-1 0 0,1 0 0,-1 0 0,1 0 13,-1 5 0,0 0 1,0-1-1,0 1 0,1-1 1,-1 1-1,1-1 1,-1 0-1,1 0 0,0 0 1,0-1-1,1 1 1,-1-1-1,1-1 0,0 4 1,-1 0-1,1-1 1,0 0-1,1 0 0,-1 0 1,1-1-1,0 1 1,0-1-1,0-1 0,0 1 1,0-1-1,1 1 20,0-4 0,0 0 0,1 1 0,-1-1 0,1 1 0,-1-1 0,1 0 0,0-1 0,1-1 0,-1 0 0,1 0 0,-1-2 0,1-1 0,-1 6 0,0 0 0,1-1 0,0-1 0,-1 0 0,1-2 0,0 0 0,1-1 0,-1-1 0,1-1 0,-1-1 65,0 8 1,0-1-1,0 0 1,0-2-1,0-1 1,1-2-1,0-1 1,0-3-1,0-3 1,-2 18-1,0-2 1,1-3-1,0-4 1,0-5 0,0-7-43,-5 32 1,0-11 0,-2-37-24,2-45 0,16-49 0,12-42 0,8-26 0,3-11 0,-3 5 0,-7 28 0,2-3 0,0-4 0,0-3 0,1-3 0,0-2 0,1-2 0,-1-2 0,0-1 0,-2 13 0,1-2 0,-1-1 0,1-2 0,0-1 0,0-2 0,-1-1 0,1-1 0,0-1 0,0-2 0,0 0 0,0-1 0,0 0-29,-2 10 0,0-1 0,0-1 0,0-1 0,-1-2 0,1 0 0,0-1 0,0 0 0,-1-1 0,1-1 0,0 1 1,0-1-1,0 1 0,0 0 0,0 0 0,0 0 0,0 1 0,1 1 0,-1-1 0,1 0 0,-1 1 0,0-1 1,1 0-1,-1 0 0,1 0 0,0 1 0,-1-1 0,1 0 0,0 0 0,0 1 0,0-1 0,0 0 0,0 0 0,0 0 3,0 0 0,1-1 1,-1 0-1,1 0 0,-1-1 1,1 1-1,0-1 0,-1 1 1,1-1-1,0 1 0,0 1 1,0 0-1,0 0 1,0 1-1,1 1 0,-1 1 1,0 1-1,2-10 0,1 1 1,-1 0-1,0 1 0,1 0 1,-1 2-1,1-1 1,0 2-1,0 0 0,-1 1 1,1 1-1,0 1 0,0 1 1,0 1 47,3-12 1,-1 1-1,1 1 1,-1 1 0,1 1-1,0 1 1,0 2 0,0 2-1,-1 2 1,1 1 0,-1 4-1,2-9 1,1 2-1,-1 1 1,0 3 0,0 3-1,0 4 1,0 5 0,-2 5-23,8-22 0,-1 6 0,-1 11 0,2 16 0,5 5 0,-3 31 0,-8 85 0,-9 50 0,-9-29 0,-3 12 0,-4 10 0,-1 6 0,0 2 0,1-31 0,0 3 0,0 3 0,-1 2 0,-1 2 0,0 2 0,-1 2 0,-1 0 0,0 2 0,-1-11 0,0 2 0,0 1 0,-1 1 0,-1 2 0,0 0 0,-1 2 0,-1 1 0,1 0 0,-2 1 0,1 1 0,-2 1 0,2-9 0,-1 2 0,-1 1 0,0 0 0,-1 2 0,-1 0 0,1 1 0,-1 0 0,0 1 0,0 0 0,0 0 0,0 0 0,0 0 0,0 0 0,1-1 0,-1 2 0,0-1 0,1 1 0,-1 0 0,0 0 0,1 1 0,-1-1 0,0 0 0,0 1 0,1 0 0,-1 0 0,1 0 0,0 0 0,-1 0 0,1 1 0,1-4 0,0 0 0,0 1 0,0-1 0,0 1 0,0 1 0,0-1 0,0 0 0,1 1 0,-1-1 0,0 0 0,1 0 0,0 0 0,-1-1 0,1 0 0,0 0 0,0 2 0,-1 1 0,1-1 0,-1 0 0,1 0 0,0-1 0,0 1 0,0-1 0,0 0 0,1 0 0,-1-1 0,1 1 0,0-1 0,0 0 0,0 0-33,0 3 1,1 1 0,-1-1-1,1 1 1,0-1 0,1 0-1,-1 0 1,0-1 0,1 0 0,0-1-1,0-1 1,0-1 0,0 0-1,0-2 1,0 5 0,-1 0 0,1-2-1,0 0 1,0 0 0,0-2-1,0 0 1,1-2 0,-1 0 0,1-2-1,0-1 1,0-2 32,-1 12 0,1-1 0,-1-1 0,1-2 0,-1-1 0,1-3 0,1-1 0,-1-3 0,1-3 0,-1 13 0,0-1 0,0-3 0,1-5 0,-1-5 0,0-8 327,-4 29 1,-2-10 0,0-51-165,-3-71 1,17-25 0,11-28 0,7-18 0,1-10 0,0 1-153,-7 28 0,2-5 0,1-4 0,0-2 0,0-4 0,1-2 0,0-2 0,0-1 0,0-2 0,-2 17 0,-1-2 0,1-2 0,0-1 0,0-2 0,0-1 0,1-1 0,-1-1 0,0-2 0,1 0 0,0-1 0,-1-2 0,1 0-27,-2 11 1,1-2-1,0-1 1,-1-1-1,1-1 1,0-1-1,0-1 1,0 0 0,0-1-1,0-1 1,0 1-1,1-1 1,-1-1-1,0 1 1,0 1-1,0-1 1,0 1 0,-1 2-1,1 1 1,-1-1-1,0 0 1,1 0-1,-1 0 1,0 0 0,0-1-1,1 0 1,-1 0-1,0 1 1,1-2-1,-1 1 1,1 0-1,0 0 1,-1-1 0,1 1-1,0-1 16,0 4 0,0-1 0,0-1 0,0 1 0,0-1 0,0-1 0,1 1 0,-1 0 0,0-1 0,1 1 0,-1 0 0,1 0 0,-1 0 0,1 1 0,0 0 0,-1 1 0,1 0 0,0 1 0,0 0 0,0-4 0,1 1 0,-1-1 0,1 1 0,-1 1 0,1-1 0,0 1 0,0 1 0,-1 0 0,1 0 0,0 1 0,1 0 0,-1 0 0,0 1 0,1 0 0,-1 1 0,1 0 0,1-4 0,0-1 0,0 0 0,0 1 0,1-1 0,-1 2 0,1 0 0,0 0 0,0 2 0,0 0 0,-1 2 0,1 1 0,0 1 0,0 1 0,-1 2 0,3-11 0,0 0 0,0 2 0,0 1 0,0 1 0,0 2 0,0 2 0,0 2 0,0 2 0,0 2 0,0 3 0,5-15 0,1 1 0,-1 4 0,1 3 0,-1 4 0,0 5 0,0 4 0,5-21 0,0-1 0,0 21 0,2 41 196,41 99 1,-56-7-1,-8 17 1,-6 11 0,2 4-173,1-14 0,1 5 0,-2 5 0,0 3 0,-1 3 0,-3 3 0,-2 1 0,-3-13 1,-2 2-1,-1 3 0,-3 1 0,0 2 0,-1 2 0,-1 1 0,-1 1 0,1 1 1,0 2-62,1-10 1,0 3-1,0 1 1,-1 1-1,-1 1 1,1 1 0,-1 1-1,0 1 1,-1-1-1,1 1 1,0 0 0,-1-1-1,1 0 1,0-5-1,0 0 1,-1 1 0,1-1-1,-1 1 1,1-1-1,-1 1 1,0 0 0,0 0-1,0 1 1,0-1-1,0 1 1,1-1-1,-1 1 0,0 2 1,0 0-1,0 1 1,-1 0-1,1 0 1,0 0 0,-1 0-1,1 1 1,0-1-1,0 0 1,0-1 0,1 1-1,0-1 1,0-1-1,0 5 1,0-1 0,0 0-1,0 0 1,0-1-1,1 1 1,0-1 0,0 0-1,0 0 1,1-1-1,0 1 1,0 0-1,0 0 16,1-2 0,0 0 0,0 0 0,1 0 0,0 0 0,0 0 0,0 0 0,0 0 1,0-1-1,1 0 0,-1 0 0,1-1 0,-1 0 0,0 3 0,1 0 0,-1 0 1,1 0-1,-1-1 0,1 1 0,-1-2 0,1 1 0,0-2 0,0 1 0,-1-1 0,1-1 21,-1 4 0,1 0 0,-1-1 0,1 1 0,-1-2 0,1 0 0,-1 0 0,1-2 0,-1-1 0,1-1 0,0-2 0,-1 7 0,0-1 0,0-1 0,0-2 0,0 0 0,0-3 0,1-1 0,-2-2 0,1-3 98,-2 17 0,-1-2 0,0-3 1,0-4-1,0-3 0,-1-5 1,-3 10-1,1-3 0,-2-8 1,-3-12 257,-12 13 1,1-40-357,-3-131 0,31 20 0,9-20 0,5-13 0,2-7 0,0-2 0,-4 28 0,2-4 0,1-3 0,0-4 0,2-2 0,-1-2 0,1-1 0,0-2 0,0 0 0,-1 13 0,-1-2 0,1-1 0,0-2 0,1 0 0,-1-2 0,1 0 0,0-2 0,-1 0 0,1-1 0,0-2 0,-1 0-33,0 9 0,-1-1 0,0-1 0,0-2 1,0 0-1,1-2 0,-1 1 0,0-2 1,0 1-1,1-1 0,-1 0 0,1 1 1,-1 0-1,1 0 0,-1 1 0,1 1 0,0-1 1,-1 1-1,1 0 0,0-1 0,0 1 1,0 0-1,0-1 0,0 1 0,0 0 1,0 0-1,0 0 0,0 1 0,0-1 0,0 1 22,0-5 1,1-1 0,0 1 0,-1-1 0,1 1 0,0-1 0,-1 1 0,1 1 0,0-1 0,-1 2 0,1 0 0,-1 1 0,1 1 0,-1 1 0,1-5 0,0 0 0,0 0 0,0 2 0,0 0 0,0 0 0,0 2 0,0 1 0,0 1 0,-1 1 0,1 2 0,0 1 75,1-13 1,1 1-1,0 2 1,0 1-1,-1 1 1,1 3-1,-1 3 1,0 2-1,0 4 1,2-13-1,0 3 1,-1 3-1,0 5 1,1 5 0,0 7-48,5-26 1,1 11-1,7 33 1,25 39-19,-28 87 0,-12 45 0,-8-34 0,-2 10 0,-2 9 0,-2 5 0,1 2 0,-1-21 0,0 4 0,0 2 0,-1 3 0,-1 2 0,-1 2 0,0 1 0,-1 0 0,-2-7 0,0 2 0,-1 1 0,0 1 0,-2 1 0,0 1 0,0 2 0,-1 0 0,0 2 0,0 0 0,1-13 0,-1 2 0,-1 1 0,0 0 0,0 2 0,0 0 0,-1 1 0,1 0 0,-1 0 0,0 0 0,1 0 0,-1-1 0,1 0 0,0-1 0,0 0 0,0 1 0,0-1 0,1 0 0,-1 0 0,0 0 0,0 0 0,0 0 0,1 0 0,-1 0 0,1-1 0,0 1 0,-1 6 0,0 0 0,0 1 0,1-1 0,-1 0 0,0 1 0,1-1 0,0-1 0,0 0 0,0 0 0,0-1 0,1-1 0,-1 3 0,0 0 0,1 0 0,-1-1 0,1-1 0,0 0 0,0 0 0,0-2 0,1 0 0,0-1 0,1-1-62,-1 10 1,1-1-1,0-1 1,0-1-1,1 0 1,0-2-1,0-2 1,0-1 0,0-2-1,-1 11 1,0-2-1,-1-1 1,1-3-1,0-2 1,0-2-1,0-3 27,-2 15 0,1-4 1,-1-3-1,0-5 1,-2-5-1,0-5 1,0-4-1,-3-6 1,-2-11 361,-12 4 1,-3-17 0,-15-8-132,7-101 1,33-12-1,13-26 1,6-14 0,-1-4-164,-5 38 0,2-4 0,0-3 0,1-3 0,1-2 0,0-3 0,0-2 1,0-1-1,-2 8 0,1-1 0,1-3 0,-1-1 0,1-2 0,-1-2 0,1-1 1,0-1-1,1-1 0,-1-1 0,0-1-69,-1 9 1,1-2 0,-1-1 0,1-1 0,-1-2 0,1 0 0,0-1 0,-1 0 0,1-1-1,0 0 1,0 1 0,0 0 0,0 0 0,0 1 0,0 2 0,0-1 0,1 0 0,-1 0-1,0 0 1,0 1 0,0-1 0,1 0 0,-1 1 0,1 0 0,-1-1 0,1 1 0,0 1-1,-1-1 24,1 3 1,0-1 0,0-1-1,0 1 1,0 0 0,1 0-1,-1 0 1,0 1 0,1 0-1,-1 1 1,0 1 0,0 1-1,0 1 1,0 2 0,1-11-1,0 0 1,0 2 0,0 1-1,0 0 1,-1 2 0,1 1-1,0 1 1,1 1 0,-1 1-1,1 2 87,3-16 1,1 0-1,0 2 1,0 1 0,1 3-1,-1 3 1,0 2-1,0 5 1,3-21 0,0 4-1,0 5 1,0 7 0,1 9 29,4-10 1,0 10 0,7 31 0,37 41-106,-45 55 0,-10 32 0,-3 13 0,-3-12 0,-4 10 0,-2 9 0,-1 5 0,-2 4 0,1 1 0,-1-23 0,0 2 0,0 2 0,-2 3 0,1 2 0,-1 1 0,-1 2 0,0 1 0,-1 1 0,-1 0 0,0-10 0,0 0 0,-1 2 0,0 1 0,-1 1 0,-1 0 0,0 2 0,0 0 0,-1 1 0,1 1 0,-1 0 0,0 1 0,-1 1-18,1-4 0,-1 2 0,0 1 0,0 1 0,-1 1 0,0 0 0,0 1 0,0 0 1,-1 0-1,1 1 0,-1 0 0,1-1 0,-1 0 0,1 0 0,0 0 0,0-1 0,0 0 1,0 1-1,-1 0 0,1-1 0,0 1 0,0 0 0,-1-1 0,1 1 0,0-1 0,0 1 1,0-1-1,0 0 0,1 0 0,-1 0 18,1-1 0,0-1 0,0 1 0,-1 0 0,1 0 0,0 0 0,0 0 0,1-1 0,-1 0 0,0 0 0,1 0 0,0-1 0,0-1 0,1-1 0,0 0 0,-1 6 0,1 0 0,0-1 0,0 0 0,1 0 0,-1-2 0,1 0 0,0 0 0,1-1 0,0-1 0,-1 0 0,2-1 0,-1-1-52,1 7 0,-1 0 0,1-1 1,1 0-1,0-1 0,0-1 0,0-2 1,0 0-1,1-2 0,0-2 0,-1-2 1,1 14-1,0-1 0,0-2 0,1-2 1,0-2-1,-1-3 0,2-3 0,-1-4-145,0 18 0,1-4 1,-1-5-1,1-4 0,0-5 524,0 37 1,1-7 0,-1-65-132,1-61 1,2-45-1,2-43 1,0-21 0,1-1-183,-1 40 0,-1-4 0,1-5 0,0-2 0,0-4 0,1-2 0,-1-3 0,1-1 0,-1 17 0,0-2 0,1-2 0,-1-2 1,1-2-1,0 0 0,0-3 0,0 0 0,0-2 0,1 0 0,-1-2 0,1 0-47,-1 7 0,1-2 0,-1-1 0,1-2 1,0-1-1,0-1 0,0 0 0,0-2 1,0 1-1,1-1 0,-1 1 0,0 0 1,1 0-1,0 0 0,-1 2 0,1 0 0,0 1 1,0 0-1,0-1 0,0 1 0,0 0 1,0 0-1,0-1 0,1 1 0,-1 0 1,1 0-1,-1 0 0,1-1 0,0 1 0,-1 0 19,1-1 1,0-1-1,0 0 1,0 0-1,1 0 1,-1 0 0,0 0-1,1 0 1,-1 0-1,1 1 1,-1 1 0,0 0-1,1 0 1,-1 2-1,0 1 1,1-6 0,0 1-1,-1 0 1,1 1-1,0 0 1,-1 2 0,1-1-1,-1 2 1,1 0-1,0 1 1,0 1 0,0 0-1,0 2 40,0-7 1,2 1 0,-1 1 0,0 0 0,1 1 0,-1 2 0,0 0 0,1 2 0,-1 2-1,-1 1 1,1 3 0,0-13 0,1 2 0,-1 2 0,1 2 0,-2 2 0,1 4 0,-1 3 0,-1 4-27,1-10 0,-1 3 0,-1 5 0,0 6 0,1 6 0,7-56 0,1 56 245,3 116 1,-10 11 0,-4 18 0,-1 9-172,0-6 1,0 8-1,0 7 1,-2 5 0,-3 4-1,-2-15 1,-2 5 0,-2 3-1,0 3 1,-2 3 0,0 2-1,-1 2 1,1 2-115,1-19 1,0 2 0,0 2-1,-1 2 1,-1 2 0,1 0-1,-1 2 1,0 0 0,0 0-1,0 0 1,1 0 0,-1 0-1,1-6 1,0 1 0,-1-1-1,1 1 1,0 1 0,-1-1-1,1 1 1,-1 0 0,0 0-1,1 1 1,-1 0 0,0 0-1,0 0 3,0-3 1,0 2-1,-1-1 1,1 1-1,-1 1 1,1-1 0,-1 1-1,0 0 1,1-1-1,-1 1 1,1-1 0,0-1-1,0 0 1,1-1-1,0 3 1,0-1 0,0 0-1,0-1 1,0 1-1,1-1 1,-1-1 0,1 1-1,0-1 1,1 0-1,-1-1 1,1 0-1,0-1-9,0 12 1,0-1-1,0 0 1,1-1 0,0 0-1,0 0 1,1-1 0,-1-1-1,1 0 1,0-2-1,0 0 1,0 2 0,0-2-1,1 0 1,-1 0 0,1-2-1,0 0 1,1-1-1,-1-1 1,1-2 0,1 0 45,0 9 0,0 0 0,1-2 0,1-1 0,-1-1 0,1-3 0,0-1 0,-1-2 0,1 10 0,-1-3 0,1-2 0,0-2 0,-1-3 0,1-4 140,0 18 0,-1-5 1,1-5-1,1-8 1,-1-3-1,1-7 1,9-23 842,23-26-975,-14-63 1,-4-44 0,-1-23 0,1 0 0,-3 27 0,0-6 0,0-5 0,0-5 0,-1-3 0,1-3 0,-1-2 0,1-1-49,-4 17 1,1-3 0,0-2-1,-1-3 1,1-1 0,-1-1-1,0-1 1,0-2 0,0 1-1,-1-1 1,1 0 0,0 0-1,-1 2 1,0-1 0,0 0-1,0-1 1,0-1 0,0 0-1,-1 0 1,1-1 0,-1 0-1,1-1 1,-1 0 0,0 0-1,1 0 6,-2 9 0,1-1 0,-1-1 0,0 0 0,1-1 0,-1 0 0,0 0 0,0 0 0,0 0 1,0 0-1,0 1 0,0-1 0,0 2 0,1-1 0,-1 2 0,1-3 0,-1 1 0,1-1 0,-1 1 1,1 1-1,0-1 0,0 1 0,-1 0 0,1 1 0,0-1 0,-1 2 0,1-1 0,-1 1 0,0 1 32,1-10 1,0 0 0,-1 1 0,0-1 0,1 2 0,-1-1 0,0 2 0,1 0 0,-1 2 0,0 1 0,1 1 0,0 2 0,1-14 0,-1 2 0,1 1 0,0 2 0,0 1 0,0 2 0,1 2 0,0 2 0,0 3 1,2-6 0,0 1 0,1 3 0,-1 2 0,1 3 0,-1 5 0,0 3 0,2-19 0,0 6 0,-1 7 0,-1 12 0,0 3 0,1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6:52.724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3418 5424 8191,'-9'97'0,"0"-1"0,-1 1 0,1 0 0,0-1 0,-1 1 0,1-1 0,0 1 0,-1 0 0,1-1 0,0 1 0,-1 0 0,1-1 0,0 1 0,0-1 0,0 1 0,0-1 0,0 0 0,0 0 0,0-1 0,1 0 0,-1-1 0,1-1 0,1 0 0,-1-2 0,1 0 0,1-2 0,-1 13 0,0-1 0,2-1 0,-1-1 0,1-1 0,0-2 0,0 0 0,1-1 0,-1 0 0,1-1 43,-1 1 0,0 1 0,1-2 0,-1 0 0,1-2 0,0 0 1,-1-2-1,1-1 0,0-2 0,0 12 0,0-2 0,0-2 1,1-1-1,-1-2 0,0-1 0,-1-3-43,0 1 0,0-2 0,-1-2 0,1-2 0,-1-2 0,0-3 0,-1 19 0,0-2 0,-1-6 0,0-6 196,-1 6 1,0-6-1,1-46 1,0-99 0,3-55-122,1 38 1,1-11-1,0-8 1,1-5 0,1-4-1,0 20 1,1-3-1,0-4 1,0-2 0,1-3-1,0-2 1,-1-1 0,1-2-82,-1 15 0,1-3 0,-1-2 0,1-1 0,-1-2 0,1 0 0,-1-1 0,1 0 0,0 0 0,-1 1 0,1 0 0,0 2 0,1-1 0,-1 1 0,0-1 1,1 0-1,-1 1 0,1-1 0,-1 1 0,1-1 0,-1 1 0,1 1 6,-1 1 0,0 0 0,0-1 0,1 1 0,-1 0 0,0 0 0,0 1 0,0 1 0,0 0 0,1 0 0,-1 2 0,0-11 0,0-1 0,0 2 0,0 0 0,1 2 0,-1 0 0,0 1 0,0 2 0,1 2 81,-1-14 1,1 2 0,0 1 0,0 1 0,0 4 0,0 3 0,0 4 0,0-8 0,0 2 0,0 5 0,1 7 0,1 9 245,5-47 1,1 57 0,1 114-248,-6 14 1,-2 23 0,-3 13 0,-1 3-1,-3-13 1,-2 5 0,-1 5 0,-2 3-1,0 3 1,0 2-81,2-19 0,0 3 0,-1 1 0,0 3 0,0 1 0,0 2 0,-1-1 0,1 1 0,-1-1 0,1-6 0,0 1 0,0 0 0,-1 0 0,1 1 0,-1 0 0,0 1 0,1 0 0,-1 0 0,0 0-37,0 3 0,0 1 0,0 1 0,-1 0 0,1 1 0,-1-1 0,1 0 0,0-1 0,0 0 0,1-2 0,-1 5 0,1 0 0,0-1 0,0 0 0,1-1 0,-1 0 0,1-1 0,1-1 0,-1-1 37,1 5 0,1 0 0,-1-1 0,1-1 0,1-1 0,-1-1 0,1-2 0,0-1 0,0 2 0,1-2 0,-1-2 0,1-1 0,0-1 0,1-1 0,-1-2 0,2 3 0,-1-1 0,1-1 0,0-2 0,1-3 0,-1-3 0,0 16 0,1-3 0,-1-5 0,1-7 0,0-1 0,0-7 0,0-20 0,0-24 0,0-73 0,0-60 0,0-10 0,0 34 0,0-7 0,1-5 0,-1-6 0,0-2 0,1-1 0,-1 17 0,1-3 0,0-2 0,-1-2 0,1-2 0,0-1 0,0 0 0,-1-1 0,1 1 0,0 3 0,1 0 0,-1-1 0,0 0 0,0-1 0,0-1 0,1 0 0,-1 0 0,1-1 0,0 0 0,-1 4 0,2-1 0,-1-1 0,0 0 0,0-1 0,1 0 0,0 0 0,-1 1 0,1 0 0,-1 0 0,1 2 0,-1-5 0,1 1 0,-1 0 0,0 0 0,1 1 0,-1 0 0,1 0 0,0 1 0,0 0 0,0 0-62,1-7 1,-1-1-1,2 0 1,-1 1-1,0 0 1,1 2-1,0 1 1,-1 1 0,1 3-1,0-9 1,0 1-1,0 3 1,0 1-1,0 2 1,2 3-1,0 3-61,4-14 0,0 2 0,2 4 0,-1 5 0,0 6 0,0-19 0,-1 8 0,5 19 614,30-6 1,-13 129-329,-18 15 1,-4 19 0,-4-2 0,-3 11 0,0 9 0,-2 2-94,0-14 0,-1 3 0,-1 4 0,0 3 1,-1 1-1,-1 3 0,0-11 0,-2 2 0,0 1 1,0 3-1,-1 1 0,0 1 0,-1 2 1,1 1-121,1-9 1,-1 3 0,0 1 0,-1 2 0,1 0 0,0 1-1,-1 0 1,1 0 0,-1-1 0,1-2 0,0-2 0,0 0 0,-1 0-1,1-1 1,0 0 0,0 0 0,0 0 0,-1 0 0,1-1-1,0 1-8,-1 7 0,0 1 0,0 0 0,0-1 0,0 0 1,0 0-1,0-1 0,1-1 0,0-1 0,-1 4 0,1-1 1,0 0-1,0-1 0,0-1 0,0-1 0,1-1 0,-1-1 80,1 2 0,1-1 1,-1 0-1,1-3 0,-1 0 1,1-2-1,-2-2 1,-1 18-1,-1-1 0,0-2 1,-1-5-1,1-4-22,1-2 0,0-4 0,-1-5 0,0-5 0,-1 2 0,-1-6 0,-2-11 491,-22 31 1,-4-64-296,-2-87 1,26 2-1,6-20 1,3-10 0,0-3-132,0 8 1,1-5-1,1-5 1,0-3-1,1-4 1,0-1-1,0 16 1,0-2-1,0-2 1,1-2-1,0-2 1,-1-1-1,1-2 1,0-1 0,-1-1-109,1 4 0,-1-3 0,1 0 1,-1-3-1,0 0 0,1-2 0,-1 0 1,0 0-1,1-1 0,-1 0 0,1 1 1,-1 4-1,1-1 0,0 1 0,0-1 1,-1-1-1,1 0 0,0 0 0,0 0 1,0-1-1,0 1 0,0-1 0,0 0 3,0 6 1,-1-2 0,1 1-1,0-1 1,0 0 0,0 0-1,0 0 1,0 0 0,1 0-1,-1 1 1,0-1 0,0 1-1,0 1 1,0-5 0,0-1-1,0 1 1,0 0 0,0 1-1,0-1 1,0 1 0,0 0-1,0 1 1,0 0 0,0 1-1,0 0-10,0-3 1,0 0 0,0 0 0,0 0 0,0 1 0,0 0-1,0 1 1,0 2 0,0 0 0,0 1 0,0 2 0,0-7 0,0 0-1,0 2 1,0 1 0,0 1 0,0 1 0,0 2 0,0 1-1,0 0 4,0-11 0,0 0 0,0 1 0,0 2 0,0 4 0,0 3 0,0 4 0,0-4 0,0 4 0,0 3 0,0 7 0,0 7 537,0-47 1,0 47-303,0 69 1,-1 46 0,-2 57 0,0 8-190,0-24 0,0 6 0,0 5 0,-2 5 0,-1 3 0,1-21 0,-1 1 0,-1 4 0,0 1 0,-1 3 0,0 1 0,-1 2 0,1 2-45,0-12 0,0 3 0,-1 1 1,0 2-1,0 2 0,-1 0 1,1 1-1,0 0 0,-1 0 1,1-1-1,1-1 0,-1 1 1,0-1-1,1 1 0,0 0 1,-1 0-1,1 0 0,0 0 1,-1 0-1,1 0 0,0 0 0,0 0-2,0-1 0,0 1 0,0 0 0,0-1 0,1 1 1,-1 0-1,0-1 0,0 0 0,1-1 0,0 0 1,-1-1-1,1 3 0,-1-1 0,1 0 0,0-1 1,0 0-1,0-1 0,0 0 0,0-1 0,1 0 0,0 0-4,-1 5 0,1 0 0,0 0 0,0 0 0,0-2 0,1 0 0,-1-1 0,1-1 0,-1-1 1,0 13-1,0-1 0,0-2 0,1-1 0,-1-1 0,1-2 0,0-1 51,0 2 0,1-1 0,0-2 0,-1-2 0,1-3 0,0-3 0,-1 19 0,-1-5 0,1-5 0,-1-7 327,0-8 1,-1-6 0,1-10-83,-5 35 1,10-133 0,4-46 0,1-7-171,1 13 1,1-6-1,1-6 1,1-5 0,-1-5-1,-1 14 1,0-5-1,0-3 1,0-3 0,0-3-1,0-2 1,1-2 0,0-1-117,-1 11 0,1-2 0,0-2 0,0-1 0,0-3 0,1 0 0,-1-1 0,1-1 0,-1-1 0,0 1 0,0 0 0,0 10 0,-1 0 0,0-1 0,0-1 0,1 1 0,-1-1 0,0-1 0,0 0 0,0 0 0,0-1 0,1 0 0,-1 0 0,0-1 5,0 1 1,0 0 0,0-1 0,0 0 0,0-1 0,0 0 0,0 0 0,0-1 0,0 1-1,0 0 1,0-1 0,0 1 0,0 1 0,1-1 0,-1 3 0,1-1 0,-1 0 0,1 1-1,0-1 1,0 1 0,-1 0 0,1 0 0,0 0 0,0 0 0,0 0 0,0 1 0,1-1-1,-1 1-5,0-6 0,1 0 0,0 0 0,0 0 0,-1 0 0,1 1 1,0-1-1,0 1 0,0 1 0,1 1 0,-1 0 0,1 1 0,-1 2 1,2-8-1,-1 2 0,1 0 0,0 0 0,0 2 0,0 0 1,1 2-1,-1 1 0,0 0 0,1 3 0,-1 0 41,2-4 0,-1 0 0,0 1 0,1 2 0,0 1 0,-1 2 0,1 2 0,0 3 0,0 1 0,3-16 0,-1 2 0,1 3 0,0 4 0,0 4 0,0 6 163,1-6 1,0 5 0,0 7 0,1 8 0,11-28 0,-1 42 163,-1 84 1,-14 38 0,-7 24-278,-1-20 1,-2 7 0,-1 8 0,-1 6 0,0-16 0,-1 4 0,-1 4 0,0 3 0,0 4 0,-1 1 0,0 2-98,0-12 0,-1 1 0,0 3 0,0 2 0,-1 1 1,1 2-1,-2 0 0,1 1 0,0-1 0,-1 1 1,1-3-1,-1 0 0,1 1 0,-1 1 0,0 0 1,-1 1-1,1 0 0,-1 0 0,-1 1 0,1 0 0,-2 1 4,1-4 0,-2 1 0,0 0 1,0 1-1,-1 1 0,0-1 0,0 1 1,0-1-1,0 0 0,0 0 0,1 0 1,0-1-1,0 4 0,1 1 0,0-1 1,-1 0-1,1 0 0,1 0 0,-1-1 1,1 0-1,0-1 0,0 0 0,0 0-9,1 4 0,-1 0 1,1-1-1,1 1 0,-1-2 1,1 0-1,0 0 1,0-2-1,0 0 0,0-1 1,0 1-1,1-1 1,-1 0-1,1-2 0,0 0 1,0-1-1,0 0 1,1-2-1,-1 0 52,1 3 0,-1 0 0,1-1 0,0-1 0,0-1 0,0-1 0,0-3 0,1-1 0,-1 10 0,0-2 0,0-2 0,0-2 0,0-3 0,0-2 245,-2 17 1,1-3 0,-2-5 0,-1-7 81,-4 14 1,-2-6 0,0-52-226,-10-114 0,20 12 0,4-17 0,3-13 1,2-7-1,0-2-102,-1 14 0,2-6 0,0-5 0,0-2 0,2-3 0,-1-3 0,1 0 0,-1-1 0,0 18 0,-1-2 0,1-1 0,0-1 0,0-2 0,0 0 0,1-2 0,-1 0 0,1-1 0,-1-1 0,1 0-38,-1 5 0,0-2 0,0-1 0,1-1 0,-1-1 1,1 0-1,-1-1 0,1 0 0,0 0 0,-1 0 1,1 0-1,0 1 0,0 1 0,0 0 0,-1 1 1,1 0-1,0 0 0,0 0 0,1 0 0,-1 0 1,0 0-1,0 0 0,0 0 0,0 1 0,0-1 0,0 0-3,0 0 0,0 0 0,0-1 0,0 0 0,0 1 0,0-1 0,0 1 0,0 0 0,0 0 0,0 1 0,0 1 0,1 1 0,-1 1 0,1-8 0,0 1 0,0 0 0,1 1 0,-1 1 0,0 0 0,1 2 0,-1 0 0,1 1 0,-1 1 0,0 1 54,1-9 1,1 1-1,-1 1 1,0 0-1,0 2 1,0 2-1,1 1 1,-1 3 0,0 2-1,2-19 1,1 1-1,-1 4 1,0 3-1,1 6 1,-1 6-14,1-3 0,0 6 0,0 7 0,0 8 0,6-29 0,1 43 327,0 81 1,-12 43 0,-5 26-239,0-19 0,-1 10 1,0 6-1,-3 7 0,-1-21 1,-2 5-1,-1 3 0,-1 4 1,0 2-1,-1 3 1,0 1-140,1-12 1,-1 2 0,0 3 0,-1 1 0,0 2 0,0 1-1,-1 1 1,1-1 0,-1 1 0,1-1 0,-1 5 0,0-1 0,0 2-1,0-1 1,0 1 0,-1 1 0,1 0 0,-2 0 0,1 1-1,-1 0 5,0-3 0,-1 0 0,0 1 1,-1 1-1,0 0 0,0 0 1,-1 0-1,1 0 0,1 0 1,-1-2-1,2 0 0,0-4 1,0-1-1,1 1 0,-1-2 1,1 1-1,0-1 0,0 0 1,1 0-1,0-1 0,0 0 0,0 0 38,0 5 1,0 1 0,1-1-1,0 0 1,0 0 0,0-1-1,1-1 1,-1 0 0,1-2-1,0-1 1,1 2 0,-1-2 0,1 0-1,-1-1 1,1-1 0,1-1-1,-1-1 1,0-1 0,1-1 6,-1 12 0,0 0 0,1-1 0,-1-2 0,1-2 0,-1-2 0,1-3 0,-2 14 0,1-2 0,-1-4 0,0-4 0,-1-5 245,-1-4 1,0-4 0,-1-5 0,-1-5 58,-6 41 1,-5-44 0,-7-87-305,14-52 0,11-35 0,2 31 0,2-11 0,2-9 0,1-5 0,0-3-52,0 26 0,0-4 0,1-4 1,0-2-1,0-1 0,1-3 0,0 0 1,1-1-1,-1 1 0,1 0 0,0-1 1,1 0-1,-1-2 0,1 0 0,1-1 1,-1-1-1,1-1 0,1 0 0,-1-1 9,1 9 0,-1-2 0,2 0 1,-1-2-1,1 0 0,0 0 0,1-1 1,-1 1-1,0-1 0,1 1 0,-1 1 1,0 1-1,0-5 0,1 0 0,-1 0 1,1 1-1,0 0 0,-1 1 0,1-1 1,0 1-1,-1 0 0,1 0 0,0 0 17,0 2 1,1 0 0,-1-1 0,0 1 0,1 0-1,-1 1 1,0-1 0,1 2 0,-1 1 0,0 0 0,1 2-1,0-10 1,0 1 0,0 0 0,0 2 0,0 0-1,0 2 1,0 1 0,0 1 0,0 2 25,2-11 0,0 1 0,0 1 0,0 2 0,0 3 0,0 2 0,0 3 140,4-15 0,0 1 1,0 5-1,0 8 1,0 11-1,7-36 1,6 44 186,9 72 1,-25 50 0,-9 27-304,-2 8 0,-4 15 0,-4 9 0,0-31 0,-1 5 0,-2 4 0,-1 4 0,-1 2 0,1 2-24,0-10 0,0 3 0,-1 2 0,0 2 0,0 1 0,-1 1 0,1 1 0,-1-1 0,1-2 0,-1-1 0,1 2 0,-1 0 0,0 1 0,0 1 0,0 1 0,-1 0 0,1 2-50,-1-3 1,0 1 0,0 2 0,0 1 0,0 0 0,-1 0-1,1 0 1,0 0 0,0-1 0,0-1 0,0-3 0,1 0 0,-1-1-1,1 1 1,0-1 0,-1-1 0,1 1 0,1-1 0,-1 0-1,2-1-8,-2 8 0,2 0 0,0-1 0,0 1 0,0-2 1,0 1-1,1-2 0,-1-1 0,1 0 0,-1 2 0,-1 0 1,1-1-1,0-1 0,0-1 0,1-1 0,0-2 0,1-1 113,0 1 0,1-1 1,0-1-1,1-2 1,0-1-1,0-3 1,-1-1-1,-1 12 0,1-2 1,-1-2-1,0-4 1,1-4-56,0-1 0,0-3 0,1-4 0,-2-7 327,1 38 1,-9-40 0,-10-71-188,9-58 0,10-36 1,1 26-1,0-10 1,2-9-1,0-5 1,1-3-87,0 15 1,1-4-1,1-3 1,0-4 0,0-1-1,0-2 1,1 0-1,-1-1 1,1 13 0,0-1-1,1-1 1,-1-1-1,1-1 1,-1 0 0,1-2-1,0 1 1,1-2 0,-1 0-100,0 2 0,0-2 0,0 0 1,1-2-1,-1 0 0,1 0 1,-1 0-1,1-1 0,0 1 1,0 1-1,0 0 0,0 2 1,0 0-1,0 1 0,1-1 1,-1 1-1,1-1 0,-1 1 1,1 1-1,-1-1 0,1 1 0,-1 0-10,0-5 0,0 0 1,0-1-1,0 1 0,0 1 1,0 0-1,0 1 1,-1 1-1,1 1 0,0 3 1,0-10-1,1 2 1,-1 2-1,1 0 0,-1 2 1,0 2-1,-1 1 0,1 2-21,-1-16 0,0 0 0,-1 2 0,0 4 0,0 9 0,-1 11 321,2-14 1,0 11 0,-9 45 0,-40 122-165,29-19 1,3 18 0,1 13 0,-1 5 0,0 0 0,0-14 0,1 2 0,-2 3 0,1 3 0,-1 2 0,0 2 0,1 1-128,2-17 0,0 2 0,0 2 0,0 1 0,0 2 1,0 0-1,0 1 0,1-1 0,-1 1 0,1-1 1,0 3-1,1 1 0,0-1 0,0 1 0,0 1 0,0-1 1,0 1-1,1 0 0,-1-1 0,0 1 46,0 1 0,0 1 0,0-1 0,0 1 0,0 0 0,0 0 0,0 0 0,1-1 0,-1-1 0,1 0 0,1-3 0,-1-2 0,1 1 0,0-1 0,1 0 0,-1-1 0,0 1 0,1-1 0,-1 0 0,1 0 0,-1 7 0,-1 0 0,1 0 0,0-1 0,0 1 0,0-2 0,0 0 0,1 0 0,-1-2 0,0 4 0,0 0 0,1-1 0,-1-1 0,1-1 0,-1-1 0,1-1 0,-1 0 0,0 2 0,-1 1 0,1-2 0,-1-1 0,1-2 0,-1-1 0,1-2 0,0 1 0,-1-2 0,1-1 0,-1-2 0,1-3 0,0-4-12,-2 14 0,1-4 0,-1-5 0,0-4 12,-1 9 0,0-6 0,-6-35 0,-10-47 0,15-41 0,10-31 0,3-12 0,2 13 0,3-9 0,2-7 0,1-6 0,1-3 0,0-3 0,-2 20 0,0-3 0,1-4 0,0-2 0,1-2 0,-1-1 0,1-2 0,0 0 0,-1 0 0,1 0 0,-1 2 0,0-1 0,-1 0 0,1-1 0,0-1 0,0-1 0,0 0 0,0-1 0,0-1 0,0 0 0,0-2 0,-1 9 0,0-2 0,0-1 0,1 0 0,-1-1 0,0-1 0,1 0 0,-1 0 0,0-1 0,0 1 0,-1 0 0,1 1 0,-1 0 0,0 1 0,0 0 0,0 0 0,-1 0 0,1 0 0,-1 1 0,0-1 0,0 0 0,0 1 0,0-1 0,0 1 0,-1 0 0,1-1-41,-1 2 0,0-1 0,0 0 0,0-1 0,-1 1 0,1 0 0,-1 0 0,0 0 0,1 1 0,-1 1 0,0 1 0,0 0 0,1 2 0,-1-7 0,1 1 0,-1 0 0,1 1 0,-1 1 0,1 1 0,-1 0 0,0 2 0,0 1 0,1 1 0,-2 1-30,2-16 1,-1 1 0,0 1 0,0 2-1,0 2 1,0 3 0,0 2 0,0 3 0,1-5-1,-1 2 1,1 3 0,-1 3 0,0 6-1,0 5 398,1-27 1,-1 9 0,0 20-1,5 1 1,-10 126 0,-2 45-285,1-29 0,0 9 1,-1 7-1,-3 5 0,-3-4 1,-2 6-1,-2 4 0,-1 4 1,-1 3-1,0 2-95,3-19 0,-1 3 0,0 2 1,-1 3-1,0 0 0,-1 2 0,1 1 1,0-1-1,-1 1 0,1-3 0,0 1 1,0 1-1,0 0 0,0 1 0,0 1 1,-1 0-1,1 1 0,0 1 0,0 0 9,1-11 0,0 1 0,0 1 1,0 1-1,1 0 0,-1 0 0,0 1 1,0-1-1,1 1 0,0-1 0,0-1 1,0 0-1,1 5 0,-1 0 0,0 0 1,1-1-1,0 1 0,1-1 0,-1 0 1,1-1-1,0 1 0,0-1 0,1-1 0,-1 7 0,1-1 0,0 0 0,0 0 1,1 0-1,-1-2 0,1 1 0,0-2 1,1-1-1,-1 0 0,0 0 0,1 0 1,-1-2-1,1 0 0,0-1 0,0 0 1,1-2-1,-1 0 0,1-1 43,-1 4 0,1-1 0,0 0 0,0-1 0,1-2 0,-1 0 0,1-3 0,0-1 0,-1 13 0,1-2 0,0-2 0,0-2 0,0-2 0,1-4 196,-1 0 1,1-3-1,1-3 1,-1-3 0,0-3 48,-2 26 1,1-6 0,-4-16 0,-12 14-110,-6-99 1,13-57 0,11-46 0,3-9-137,0 40 0,1-6 0,1-4 0,1-4 0,0-4 0,1-2 0,-1 15 0,1-3 0,0-3 0,1-1 0,-1-3 0,1-1 0,0-2 0,1-2 0,-1 0-41,0 10 0,1-1 0,-1-3 0,1-1 0,0-1 0,0-1 0,0 0 0,0-1 0,1 0 0,-1 0 0,1 1 0,-1 0 0,1 0 0,0 0 0,-1 0 0,1 0 0,0 0 0,0 0 0,0 0 0,1 0 0,-1-1 0,0 0 0,1 1 0,-1-1-2,1-2 0,0 0 0,0-1 1,0 0-1,0 0 0,0 1 0,1-1 1,-1 0-1,0 1 0,1 1 0,-1 1 1,0 0-1,1-2 0,-1 1 0,1 1 1,-1 0-1,1 0 0,-1 1 0,1 0 1,-1 2-1,1 0 0,-1 0 0,1 2 18,0-12 0,1 1 0,-1 1 0,1 1 0,-1 0 0,0 2 0,1 2 0,-1 1 0,1 1 0,1-9 0,0 0 0,0 2 0,1 2 0,-1 3 0,-1 3 0,0 5 25,0-7 0,-1 3 0,-1 5 0,1 5 0,1 6 0,2-16 0,2 7 0,-1 43 983,-7 42-843,1 50 0,-7 39 1,-1-15-1,-3 15 1,-1 9-1,0 4 1,-2 1-85,1-16 1,0 3 0,-2 2 0,1 2 0,-1 1-1,-1 2 1,1 1 0,1-12 0,0 0 0,-1 2 0,1 0-1,-1 2 1,0 1 0,0 0 0,-1 2 0,-1 0-107,0 1 1,-1 1 0,-1 2 0,0 0 0,-1 2 0,0-1-1,1 1 1,0 0 0,0-1 0,2-1 0,0-1 0,0-1 0,0 1-1,1-1 1,0 0 0,1 0 0,0 0 0,0-1 0,0 1-1,0-1-2,1-2 0,1 0 0,-1-1 1,1 1-1,0-1 0,1 1 0,-1-2 1,1 0-1,0-1 0,0 0 0,-1 3 1,1-1-1,0 0 0,0-1 0,0 0 1,1-2-1,0 0 0,0-1 0,0-1 81,1 15 0,0-1 0,0-1 0,1-2 0,0-1 0,-1-1 0,0-3 0,-2 1 0,1-2 0,-1-1 0,0-2 0,-1-2 0,0-3-29,-1 3 0,1-1 0,-2-3 0,0-4 0,-2-4 0,-4 20 0,-1-7 0,-6-13 327,-9-12 1,-5-13 0,-29 3-83,6-71 1,38-37 0,14-27 0,3-9-178,2 16 0,4-5 0,2-6 1,1-4-1,1-5 0,-1 13 0,2-4 1,0-3-1,1-4 0,1-2 1,0-2-1,0-2 0,1-1-111,-2 11 0,1-2 0,0-2 1,0-2-1,1-1 0,0-2 0,0 0 1,0-1-1,1 1 0,-1-1 0,0 1 1,0 4-1,1-1 0,-1 1 0,1-2 1,0 1-1,0-1 0,0 0 0,-1 0 1,1-1-1,0 0 0,-1 1 0,1-1 2,-2 6 0,0-1 0,1-1 0,-1 0 0,-1 0 0,1 0 0,0 0 0,0 1 0,0-1 0,0 2 0,0-1 0,0 2 0,0 0 0,2-8 0,0 0 0,-1 1 0,1 0 0,0 1 0,0 0 0,0 1 0,-1 1 0,1 0 0,0 1 0,-1 0-9,0-3 0,1 1 0,-1 0 0,1 0 0,-1 1 0,0 1 0,0 2 0,0 1 0,-1 1 0,1 3 0,2-19 0,-1 2 0,1 3 0,-1 1 1,0 3-1,0 3 0,-1 3 50,1-11 0,0 2 0,0 4 0,-1 6 0,1 8 0,0-18 0,0 9 0,5 38 983,3 46-881,-9 68 0,-12 46 1,0-37-1,-3 11 1,-2 9-1,-2 5 0,0 3 1,-2-1-103,1-8 0,-1 3 0,-2 3 0,0 1 0,-1 2 0,0 2 0,-1 0 0,-1 1 0,3-10 0,-1 0 0,-1 2 0,0 0 0,0 1 0,0 2 0,-2 0 0,1 1 0,-2 1 0,1 0-41,-1-5 0,0 0 0,-1 2 0,-1 0 0,0 2 0,0 0 0,-1 0 0,1 0 0,-1 1 0,2-2 0,-1 1 0,1-2 0,2-2 0,-1 0 0,0 0 0,1 0 0,0-1 0,0 1 0,0-1 0,0 0 0,1 0 0,0 0 0,0 0 0,1 0-6,-1 6 0,0 1 0,1-1 0,-1 1 0,1-1 1,1 1-1,-1-2 0,1 0 0,1 0 0,-1-2 1,1-1-1,0 1 0,0-1 0,0 0 0,0-2 1,1 1-1,0-2 0,1-1 0,0 0 0,0-2 0,1 0 32,-1 9 0,1 0 0,1-2 0,0 0 0,0-3 0,1 0 0,-1-3 0,1-2 1,-3 12-1,1-2 0,0-3 0,0-2 0,0-3 0,0-2 15,0-2 0,1-1 0,-1-4 0,0-3 0,-2-5 0,-3 20 0,-3-6 0,-4-13 327,-9-11 1,-5-13 0,-41 8-83,-9-57 1,60-46 0,11-26 0,3-6-166,0-2 0,3-5 0,3-9 1,2-7-1,4 24 0,1-6 0,2-4 1,0-3-1,2-4 0,0-2 0,0-1 1,0-2-124,-1 11 0,0-2 0,1-3 1,0-1-1,0-2 0,0-1 0,0-1 1,0-1-1,1 0 0,-1 0 0,1 0 1,-1 3-1,0-2 0,0 0 0,1 0 1,-1-1-1,1-1 0,0 0 0,-1-1 1,1 1-1,0-2 0,-1 1 0,1-1 5,-1 10 0,0-1 0,0-1 0,0 0 0,1-1 1,-1 0-1,0 0 0,0 0 0,1 0 0,-1 1 1,0 0-1,0 1 0,-1 0 0,1 2 0,0-8 1,0 0-1,-1 1 0,1 1 0,-1 0 0,1 1 1,-1 0-1,0 0 0,0 1 0,1 1 0,-1 0 0,0 1-14,1-3 0,-1 1 0,0 0 1,1 0-1,-1 1 0,0 1 0,1 0 1,-1 2-1,0 0 0,1 2 0,-1 2 1,2-18-1,-1 1 0,1 2 0,-1 1 1,1 2-1,0 2 0,0 2 0,0 3 36,3-11 0,-1 2 1,1 3-1,1 3 1,-1 3-1,-1 6 1,2-13-1,-1 5 1,0 8-1,3 12 343,5-3 1,3 23 0,5 37-83,0 108 1,-21-25 0,-5 11 0,-3 7-232,0 6 0,-1 7 0,-4 7 1,-3 3-1,1-29 0,-2 3 1,-3 2-1,0 2 0,-2 2 1,0 2-1,-1 1-69,1-7 0,-1 3 1,-1 2-1,-1 1 0,0 1 1,-1 0-1,0 1 1,1-1-1,-1 0 0,1-1 1,0 1-1,-1 0 1,1 1-1,-1-1 0,1 0 1,-1 0-1,0 0 0,0 0-3,0 0 0,0 0 0,0 0 0,0 0 0,-1 0 1,1-1-1,0 0 0,0-1 0,1-1 0,-1 4 0,-1 0 1,2-1-1,-1-1 0,0-1 0,1 0 0,0-2 0,-1-1-18,0 2 0,1-1 1,-1-1-1,1-1 0,-1-1 1,1-1-1,0-1 1,-3 7-1,1-1 0,0 0 1,0-2-1,0-2 0,2-1 151,-1 3 1,1-2-1,1-1 1,0-2 0,0 1-76,-4 18 0,0-1 0,2 0 0,3-3 0,5-9 0,2-1 0,2-1 0,1-1 0,1-7 0,1 1 0,-1 0 0,1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6:53.412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1 1 24575,'0'0'0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6:54.396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33 0 24575,'-28'92'0,"24"-33"0,7 10 0,4 7 0,4-6 0,6 7 0,1 3 0,2 3 0,-1-1 0,1 8 0,0 2 0,0 1 0,0 2 0,0 1-82,-2-9 0,0 2 0,0 1 0,-1 1 0,0-1 0,0-1 0,-2-3 0,0 0 0,0-1 0,-1 0 0,0 0 0,0 0-115,1 13 0,0 1 1,0-1-1,-1 0 0,-1-1 0,-1-3 0,-1 1 1,0-1-1,-1-2 0,0-4 56,1 7 1,-1-3-1,0-3 1,-2-3-1,2 13 1,-1-4-1,-1-8-351,-2 6 0,1-23-492,1-42 820,-6-89 0,-4-50 0,2 34 0,0-9 0,-1-6 0,0-3 114,0 13 1,0-4 0,0-3 0,0-2 0,0 0 0,0 1-1,-1-1 1,1 0 0,-1 0 0,0-1 0,0 0 0,0-2 0,-1 5-1,0 0 1,0 0 0,1 0 0,-1 0 0,0 0 0,0 0-1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6:57.139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1157 3413 17965,'-31'87'0,"1"0"0,-1 0 0,1 0 0,-1 0 0,1 0 0,3-5 0,0 0 0,1 1 0,-1 1 0,1 0 0,-1 1 0,0 1 0,-3 6 0,0 1 0,-1 1 0,0 1 0,1 0 0,1 0 0,1 1 0,3-11 0,2 0 0,0 1 0,1-1 0,0 1 0,0 0 0,1 1 0,0-1-66,0 1 0,0 0 1,0 1-1,1 0 1,0-1-1,1 1 1,1-1-1,1 0 1,-1 9-1,2-1 1,0 0-1,2 0 1,0 0-1,1-1 0,0 0-10,1-2 0,0-1 1,1 1-1,1-2 0,0 1 1,1-2-1,1 0 1,0 7-1,0 0 0,1-1 1,2-1-1,0-2 0,1-1-34,1 6 1,1-1 0,1-2 0,0-1-1,1-3 1,0 12 0,1-2 0,0-3-1,2-2-31,-1-8 1,1-1-1,1-4 1,6-3-1,7 7 1,4-5-1,9-9 127,19 16 1,13-32 0,7-62 0,1-34 13,-16-24 0,-7-26 0,-4-11 0,-17 30 0,-3-6 0,-1-5 0,-2-4 0,-1-3 0,-1-2 0,-2 5 0,-2-3 0,-1-4 0,-1-2 0,-1-1 0,0-2 0,0 1 0,-1 0 0,0 5 0,0 0 0,0-2 0,-1 1 0,0-2 0,-1 0 0,1 0 0,-1-1 0,0 0-50,-1 6 1,0-1 0,0-1 0,0 0 0,-1-1 0,0 0-1,0 1 1,1-1 0,-1 0 0,0 1 0,0 1 0,1 0 0,-1-1-1,0 1 1,0 0 0,0-1 0,0 1 0,0 1 0,0-1-1,0 1-7,1-8 0,-1 1 0,1 0 0,-1-1 0,1 2 0,-1-1 0,1 1 0,-1 1 0,1 0 0,0-6 0,1 0 0,-1 1 0,1 0 0,-1 1 0,1 0 0,0 0 1,0 1-10,0 3 0,0 0 1,0 1-1,0 0 1,0 0-1,0 2 1,1 1-1,-1 1 1,1-1-1,0 0 1,0 1-1,1 2 1,-1 2-1,1 1 0,0 2-24,2-15 1,1 1 0,0 4 0,0 3 0,1 4 334,0-2 1,-1 0 0,1 12 0,2 26-1,5 24 1,-20 63 0,-13 45 0,-3 8-181,3-12 0,-2 9 1,-2 6-1,-2 5 0,0 3 1,3-20-1,-1 3 0,-1 3 1,0 1-1,-1 3 0,-1 2 1,0 2-1,0 0-112,1-4 0,-1 3 0,0 1 0,-1 2 0,0 1 1,0 1-1,-1 1 0,1 0 0,1 0 0,-1 0 1,3-7-1,-1 1 0,0 1 0,1 0 0,0 0 1,-1 0-1,1 1 0,0 0 0,0 0 0,1 1 0,-1 0 4,1-4 0,0 1 0,1 0 1,-1 1-1,0 0 0,1 0 0,0 0 1,0 0-1,0 0 0,0-1 0,0-1 1,1 0-1,-1 2 0,1 0 0,0 0 1,0 0-1,0-1 0,0 0 0,1-1 1,0 0-1,0-1 0,0 0 0,0 0 27,0 2 0,0 1 0,0-1 0,0 0 0,0-1 0,1 0 1,0-2-1,0-1 0,0-1 0,1-1 0,-2 7 0,1-1 1,0-1-1,1-1 0,0-2 0,0-2 0,0-2 0,0-1 16,0 8 0,-1-2 0,1-2 0,1-3 0,-1-3 0,1-3 0,-3 16 0,1-4 0,0-5 0,1-7 327,3-1 1,0-6 0,-2-22 655,-8-27-937,21-66 1,13-51 0,0-12 0,-7 33 0,-1-9 0,0-6 0,1-4 0,0-5 0,1-1 0,0-2-92,0 13 0,0-2 0,1-3 1,0-2-1,1-2 0,-1-1 1,1-1-1,0-1 0,-1 0 1,0 0-1,-1 9 0,0-1 1,0-1-1,0 0 0,-1-1 1,1-1-1,0 0 0,0-1 1,-1 0-1,1 0 0,0-1 0,0 0 5,0 1 1,0-1 0,0 0-1,0-2 1,0 0 0,0 0-1,0 0 1,0-1 0,0 2-1,0-1 1,0 1 0,0 1-1,1 1 1,-1-1 0,1-1-1,0 1 1,-1 0 0,1 1-1,0 0 1,-1 1 0,1 0-1,0 1 1,0 0 0,1 2-1,-1 0-15,2-9 0,0 1 1,1 0-1,-1 1 0,1 1 1,-1 1-1,1 0 1,0 2-1,1 1 0,0 1 1,2-11-1,0 2 1,0 0-1,1 2 0,0 2 1,1 0-1,-1 3 0,1 1 43,1-1 0,0 1 0,0 2 0,0 2 0,1 2 0,0 2 0,1 3 0,4-13 1,1 3-1,0 4 0,0 4 0,1 6 208,9-14 1,0 8-1,0 9 1,5-6 0,-3 34 48,-7 65 1,-21 30 0,-10 23 0,-4 8-187,-1 5 1,-3 8 0,-3 7-1,-2 7 1,2-20 0,-3 6-1,-1 3 1,-1 4 0,-1 3-1,-1 2 1,0 2-105,2-17 0,-1 3 0,-2 1 1,1 3-1,-1 1 0,-1 1 1,0 1-1,1 0 0,0 1 1,0 0-1,2-11 0,0 1 1,1 1-1,-1 0 0,0 1 1,1 0-1,-1 1 0,0 0 1,0 1-1,0 0 0,0 0 0,0 0 5,0-2 1,0 1 0,0 1-1,-1 0 1,0 0 0,1 1-1,-1 0 1,0-1 0,1 1-1,0 0 1,1-1 0,0 0-1,0-1 1,0 5 0,1-1-1,0 0 1,1 0 0,0 0-1,0 0 1,1-1 0,-1 0-1,1 0 1,0 1 0,0-1-1,1 0-3,-1-2 0,1 0 0,-1 1 1,1-1-1,0 1 0,0-1 0,1 0 1,0-1-1,0 1 0,1-1 0,0-1 1,0 0-1,1 4 0,0 0 0,1-1 1,0 0-1,0 0 0,1-1 0,0 0 1,1 0-1,0-1 0,0-1 0,0 1 40,0 3 1,1 1 0,0-1 0,0 0 0,1-1 0,0 0 0,0-1 0,1-2 0,-1 0 0,1-1 0,0 10 0,-1-1 0,1 0 0,0-2 0,1-1 0,-1-2 0,1-2 0,1-1 2,0-2 0,-1 0 0,1-2 0,1-2 0,0-3 0,1-3 0,2-3 0,1 22 0,2-4 0,3-8 0,5-11 245,8 17 1,12-38 0,13-62 0,2-29-137,-6-20 0,-5-22 0,-4-13 0,-11 13 1,-3-8-1,-1-9 0,-2-5 0,-1-3 1,1-3-81,-6 24 1,1-3 0,-2-3 0,1-2 0,-1-2 0,-1-2 0,1 0 0,-1-2 0,0 1 0,1-1-1,-1 2 1,0-2 0,0 0 0,-1-2 0,1 0 0,-1 0 0,1-2 0,-1 0 0,-1-2 0,1 0-1,-1 0-67,-1 6 0,0-1 0,0-1 0,-1-1 0,0-1 1,0 0-1,0 0 0,-1-1 0,1 0 0,0 0 1,-1 0-1,1 1 0,-1 0 0,1 1 0,0-1 1,-1 1-1,1 0 0,-1-1 0,1 1 0,-1 0 1,0-1-1,1 1 0,-1 0 0,0-1 0,0 1 0,0 0 0,0 0 0,0-1 0,0 1 0,-1 0 0,1-1 1,-1 1-1,1-1 0,-1 1 0,1 0 0,-1 1 1,0-1-1,1 1 0,-1 0 0,0 3 0,0 0 1,-1 1-1,1-1 0,-1 1 0,1 0 0,-1 0 1,1 0-1,-1 1 0,1 0 0,0 0 0,0 1 0,0 1-1,1-12 1,-1 1 0,1 0 0,0 0 0,1 1 0,-1 0 0,0 1-1,1 1 1,0 0 0,-1 2 0,2 1 0,-1 0 0,0 1 0,1 0-1,-1 2 1,1 0 0,0 1 0,1 1 0,-1 1 0,0 1 0,1 0 38,1-10 0,1 0 0,-1 1 0,1 2 0,0 0 0,0 3 0,0 3 0,1 2 0,0-7 0,1 1 0,0 4 0,1 2 0,-1 5 0,2 4 163,2-5 1,1 5 0,0 5 0,-2 7 0,2-34 0,1 43 81,1 77 1,-14 29 0,-11 25 0,-1 7-187,1-11 0,-2 5 0,-2 5 0,0 4 0,-2 6 0,1-9 0,-1 4 0,-1 3 0,0 5 0,-2 2 0,0 2 0,-1 2 0,0 1-100,1-11 0,-1 3 0,-1 1 0,0 3 0,-1 1 0,1 1 0,-2 1 0,1 0 0,0 2 0,1-1 0,-1 1 0,3-9 0,0 1 0,-1 0 0,1 1 0,0 0 0,0 1 0,0 1 0,0 0 0,0 1 0,0-1 0,0 2 0,0-1 0,0 1 4,1-1 1,0 0-1,-1 2 1,1 0-1,-1 0 1,1 1 0,0 0-1,0 0 1,0 0-1,0 0 1,0-1 0,1 0-1,-1 0 1,1-2-1,0 3 1,0 0 0,1-1-1,-1 1 1,1-2-1,-1 1 1,1-1 0,1 0-1,-1 0 1,0-1-1,1 1 1,0-1-1,0-1 10,-1 5 0,1 0 1,0-1-1,0 1 0,0-1 1,1 0-1,-1-1 0,1 0 1,0-1-1,1-1 0,-1 0 1,2-1-1,-1 1 0,0 0 1,1-1-1,0-1 0,0 0 1,1 0-1,0-2 0,0 0 1,1-1-1,0-1 0,0 0 27,0 9 0,1-1 0,0 0 0,0-1 0,1-2 0,0 0 0,1-1 0,-1-2 0,1 0 0,-1 0 0,1-1 0,0 0 0,0-2 0,0-1 0,0-2 0,2-2 0,-1-1 98,1 9 0,0-2 0,0-2 1,1-2-1,1-4 0,1-4 1,1 14-1,2-5 0,1-5 1,4-9 211,6 29 0,14-36 1,52-80-410,-36-38 1,-2-27 0,-3-15-1,-16 22 1,-2-9 0,-2-7-1,-2-6 1,0-5 0,0-3-1,1-1 59,-4 16 1,1-4 0,-1-2-1,0-3 1,0-3 0,-1-1-1,1-2 1,-1-1 0,-1 0-1,1-1 1,-1 0 0,-2 12-1,0 0 1,-1 0 0,0-2-1,0 0 1,0-1 0,-1-1-1,1-1 1,-1 0 0,0-1-1,0-1 1,0-1 0,-1 0-1,1-1 23,-1 7 1,-1-1 0,0-1-1,0-1 1,0-1 0,-1-1 0,1 0-1,-1-1 1,1 0 0,-1-1 0,0 1-1,1 0 1,-1-1 0,1 1 0,-1 1-1,1 0 1,0 1 0,-1 1 0,1 0-1,0 0 1,0 1 0,0-1 0,0 1-1,0 0 1,1-1 0,-1 1 0,0 0-1,0 0 1,0 0 0,0 0 0,0 0-1,1 1 1,-1-1 0,0 1 16,0-6 0,1 1 0,-1-1 0,0 1 0,1-1 0,-1 1 0,0-1 0,1 1 0,-1 0 0,1 1 0,-1-1 0,1 1 0,0 1 0,0 1 0,0-1 0,0 2 0,1-6 0,0 0 0,0 0 0,1 1 0,-1 0 0,1 1 0,0 0 0,0 1 0,-1 1 0,1 0 0,1 1 0,-1 1 0,0 1 0,0 0 0,1-4 0,1 0 0,-1 1 0,1 1 0,-1 0 0,1 1 0,0 1 0,0 2 0,-1 0 0,1 2 0,-1 2 0,0 1 0,2-11 0,0 2 0,0 1 0,-1 1 0,0 3 0,1 1 0,-1 3 0,1 3 0,-1 2 0,4-13 0,0 3 0,-1 3 0,1 4 0,-1 5 0,-1 5 0,7-32 0,-1 11 0,0 27 194,5 29 0,-19 86 0,-6 37-194,1 2 0,-3 13 0,-6 13 0,-3-34 0,-3 7 0,-3 5 0,-2 5 0,-1 2 0,-1 3 0,0 2 0,3-12 0,-1 3 0,0 3 0,-1 1 0,-1 2 0,0 2 0,-1 2 0,0 0 0,0 1 0,0 0 0,3-14 0,0 2 0,-1 0 0,0 1 0,0 1 0,0 1 0,-1 1 0,0 0 0,0 0 0,0 2 0,0 0 0,0 0 0,0 1 0,1-5 0,-1 0 0,0 2 0,0 0 0,0 1 0,-1 1 0,1 0 0,-1 0 0,1 0 0,-1 1 0,1-1 0,0 1 0,0-1 0,1 0 0,-1 0 0,1-1 0,1 0 0,-1 0 0,0 0 0,1 1 0,0-1 0,0 0 0,0 0 0,0 1 0,0-1 0,0 0 0,1 0 0,0 0 0,-1 0 0,1-1 0,1-1 0,-1 1 0,1-1 0,-1 0 0,1 1 0,0-1 0,0 0 0,0 0 0,1 0 0,-1-1 0,1 1 0,0-1 0,0 0 0,1-1 0,-1 0 0,1 2 0,-1-1 0,1 1 0,0-1 0,0 0 0,1-1 0,-1 1 0,1-1 0,0 0 0,1-1 0,-1 1 0,1-1 0,0 0 0,0-1 0,0 4 0,0-1 0,1 1 0,-1-1 0,1 0 0,0 0 0,1 0 0,-1-1 0,1-1 0,0 0 0,1-1 0,0 0 0,0-1 0,0 7 0,0-1 0,0 0 0,1-1 0,0 0 0,0-1 0,1-1 0,0-1 0,1-1 0,0 0 0,0-1 58,1 9 1,0-1 0,1 0-1,0-1 1,1-2 0,0-1-1,0-2 1,0-1 0,0-3-1,1 5 1,-1-1 0,0-1-1,1-3 1,0-3 0,0-4-1,1-3-58,0 19 0,0-5 0,1-7 0,2-9 0,0 27 0,9-45 0,28-109 0,-21-3 0,-1-21 0,-2-13 0,1-8 0,1 0 0,-1 13 0,0-5 0,1-3 0,0-4 0,0-4 0,-1-1 0,1-3 0,-2-1 0,-3 19 0,-1-1 0,1-2 0,-1-1 0,0-3 0,-1 0 0,1-2 0,-1-1 0,0-1 0,0 0 0,-1-2 0,0-1-33,-1 9 0,0-3 0,-1 0 0,0-2 1,-1-1-1,1-1 0,-1-1 0,0 0 1,0-1-1,0 1 0,0-1 0,0 0 1,0 1-1,1 0 0,-1 1 0,1 0 0,0-1 1,0 0-1,0 0 0,0 0 0,-1 0 1,1 1-1,0-1 0,1 0 0,-1 0 1,0 0-1,0 0 0,0 1 0,0-1 0,0 1-3,0 1 1,-1 0 0,1 0 0,0 0 0,0 0 0,-1 0 0,1 0 0,0 0 0,0 0-1,-1 1 1,2 0 0,-1 1 0,0 0 0,1 0 0,-1 1 0,2-8 0,0 1 0,0-1-1,0 1 1,0 1 0,0 0 0,1 0 0,-1 1 0,1 1 0,0 0 0,-1 0 0,1 2-1,0 0 25,0 1 1,0-1 0,0 2 0,0 0 0,0 0 0,0 1-1,0 1 1,1 1 0,-1 0 0,1 2 0,0 1 0,0 1-1,3-14 1,0 0 0,0 2 0,0 1 0,0 1 0,1 3-1,0 0 1,0 3 0,1 2 10,2-9 0,0 2 0,2 2 0,-1 3 0,0 2 0,0 4 0,-1 4 0,5-25 0,-1 6 0,0 8 0,2 13 327,9-15 1,-1 44 0,5 103-219,-24 8 0,-7 20 0,-5 12 0,-2-14 1,-4 9-1,-2 7 0,-2 5 0,-1 3 1,1 2-100,1-14 1,-1 3 0,-1 2 0,0 4 0,0 1 0,-1 2 0,0 0 0,0 1-1,-1-1 1,2-11 0,-1 1 0,1 1 0,-1 0 0,-1 1 0,1 0 0,-1 1-1,0 1 1,0 0 0,0 0 0,-1 1-51,0-3 1,0 2 0,0 0 0,0 0 0,-1 1 0,0 1 0,0-1 0,0 1 0,0-1 0,0 0-1,0-1 1,1-1 0,-1-3 0,1 1 0,-1-2 0,1 1 0,-1 0 0,1-1 0,-1 0 0,1 0-1,-1-1 1,1-1 0,0 1 0,-1-2 39,0 12 0,-1 0 0,1-1 0,0 0 0,-1-1 0,1 0 0,0-1 0,0-1 0,-1-1 0,1 0 0,-2 2 0,1-1 0,-1 0 0,1-1 0,-1-1 0,1-1 0,-1 0 0,1-1 0,-1-2 70,1 4 0,-1 0 0,0-1 0,1-2 1,0 0-1,-1-2 0,1-2 0,-1-2 0,-2 12 1,-1-2-1,1-2 0,0-2 0,0-4 1,0-3-67,-2 16 0,1-5 0,0-5 0,-1-6 323,-1 5 1,0-6 0,-2-38-83,-8-53 1,17-49 0,10-39 0,3-9-165,-2 21 1,1-6 0,1-6 0,0-2 0,1-3 0,0 18 0,1-3 0,0-1 0,0-2 0,1-2 0,0-1 0,0-1-144,0 0 1,0-3-1,0-1 1,0-2-1,0 0 1,1 0-1,0 1 1,0 0 0,1 4-1,-1 0 1,1 1-1,0 0 1,0 0-1,0 0 1,1 0-1,0 0-4,1 2 0,0-1 1,0 0-1,1 1 1,0 0-1,-1 0 1,1 2-1,0 0 1,0-7-1,0 0 1,0 2-1,1 0 1,-1 1-1,1 1 0,0 1-9,2-8 1,1 1 0,0 1 0,0 2 0,0 1 0,1 2 0,0-6 0,0 2 0,1 2 0,-1 2 0,2 3 319,2-3 1,1 2 0,0 4 0,-2 4 81,-1-5 1,-1 4 0,4 8 163,13 1 1,-6 11-1,-19 8 1,-1 45-1,-30 9 1,-11-11-178,-9-21 1,21-19 0,4-14-315,6 3 0,3-6 0,0-4 0,0-12 0,2-5 0,0-2-123,1 14 0,0-4 0,1 0 0,1 0 0,2 2 0,1-1 0,1 1 0,0-1 35,-1 1 1,0 0 0,1 1 0,1 1-1,-1-20 1,2 2 0,0 1 87,1 6 0,0 1 0,0 1 0,0 6 0,0 1 0,0 1 0,0 5 0,0 1 0,0 1 0,-1 2 0,0 0 0,3 0 0,7 1 0,4 0 0,0 0 0,2-1 0,-1 0 0,1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7:00.847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491 92 24575,'-44'-59'0,"9"26"0,35 79 0,0 6 0,0-6 0,0 8 0,0-1 0,0 10 0,0 2 0,0 0 0,0-6 0,0 0 0,0 0 0,0-2 0,0-5 0,0 4 0,0-1 0,0 4 0,0-3 0,0-10 0,0-11 0,0 4 0,0-4 0,0 4 0,0 0 0,-6 7 0,-1 0 0,1-1 0,6-5 0,0-1 0,0 0 0,0 0 0,0 0 0,0 1 0,0-1 0,0 0 0,0 0 0,0 0 0,0 1 0,0-6 0,0 6 0,0-12 0,0 11 0,0 5 0,0 15 0,0 6 0,0 0 0,0-6 0,0-13 0,0-3 0,0 10 0,0-8 0,0 8 0,0-8 0,0 7 0,0-6 0,0 6 0,0 1 0,0 6 0,0-1 0,0 1 0,0-4 0,0 3 0,-7-8 0,1 16 0,-1-10 0,7 10 0,0-5 0,0-2 0,-6 1 0,-1 6 0,1-5 0,6 4 0,0 5 0,0 2 0,0-5 0,0-1 0,0 8 0,0-3 0,-2 1 0,-5-13 0,5 13 0,-5 0 0,5 8 0,2-8 0,0 4 0,0 3 0,0-1 0,0 1 0,0-5 0,0 4 0,0-4 0,0 11 0,0-7 0,0-6 0,0 5 0,0-6 0,0 3 0,0-2 0,0 4 0,0-4 0,0 11 0,0 2 0,0 0 0,0-7 0,0 1 0,0-1 0,0 1 0,0-1 0,0-8 0,0-5 0,-2 9 0,-5-2 0,5 2 0,-4-9 0,4 5 0,2 8 0,0-6 0,0 0 0,0-2 0,0 2 0,0-3 0,0-3 0,0-1 0,0 0 0,0 9 0,0-8 0,-3-1 0,-3 0 0,4 5 0,-5 2 0,5-3 0,2 3 0,-7 0 0,1 7 0,-1-8 0,7 1 0,0-2 0,0 2 0,0-5 0,0-8 0,-6 7 0,-1-1 0,1 5 0,6 1 0,0-7 0,0 7 0,-7 1 0,1 0 0,-1 2 0,7-2 0,0-2 0,0-5 0,0 3 0,0 3 0,0 3 0,0-8 0,0 1 0,0-1 0,0-3 0,0 9 0,-2-7 0,-5 7 0,5 0 0,-4 6 0,1-6 0,-1 0 0,4 0 0,-5 6 0,5-8 0,2-5 0,-2 9 0,-5-2 0,5 2 0,-5-9 0,5 12 0,2 7 0,-6-1 0,-1-11 0,1 4 0,6-4 0,-7 9 0,1-3 0,-1 3 0,7-16 0,0 9 0,0-2 0,0-2 0,0 2 0,0-1 0,0 8 0,0-1 0,0 1 0,0-1 0,0 0 0,0-1 0,0-6 0,0 3 0,0-8 0,0 6 0,0-7 0,0 2 0,0-1 0,0-3 0,0 9 0,-2-2 0,-5 1 0,5-1 0,-4-5 0,1-4 0,-1 5 0,4-3 0,-5 2 0,5-4 0,2 4 0,0-4 0,0-2 0,-7 7 0,1-1 0,-1 2 0,7-1 0,0 1 0,0 5 0,-6 2 0,-1-9 0,1 16 0,6-3 0,0 3 0,0-9 0,0 11 0,0-5 0,-2 7 0,-5 0 0,5 4 0,-5 9 0,6-46 0,0 1 0,1-1 0,0 0 0,0 1 0,0-1 0,0 46 0,-6-5 0,-1-8 0,1 7 0,6-14 0,-3-4 0,-3-8 0,4-1 0,-5-6 0,5 2 0,2-16 0,0 10 0,0-3 0,0-4 0,0-2 0,0 2 0,0-3 0,0 1 0,0-7 0,0 0 0,0 1 0,0 1 0,0 5 0,0-9 0,0 9 0,0-16 0,0 9 0,0 5 0,0 4 0,0 4 0,0-4 0,0-9 0,0 2 0,0 5 0,0-9 0,0 9 0,0-9 0,0 9 0,0-5 0,0-2 0,0 7 0,0 0 0,0-1 0,0 8 0,0-1 0,0 0 0,0-13 0,0 3 0,0 3 0,0-7 0,0 7 0,0-12 0,0 13 0,0-9 0,0 8 0,0-3 0,0-3 0,0 0 0,0-8 0,0-3 0,0 0 0,0 3 0,0-1 0,0-1 0,0-10 0,9-17 0,2-4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7:03.695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1 138 24575,'19'-77'0,"9"16"0,3 61 0,-1 0 0,7 0 0,-6 0 0,-1 0 0,7 0 0,-15 0 0,15 0 0,2 0 0,-6 0 0,13 0 0,-16 0 0,9 0 0,1 0 0,-10 0 0,7 0 0,-4 0 0,-5 0 0,0 0 0,1 0 0,1 0 0,9 0 0,1 0 0,-10 0 0,7 0 0,-6 0 0,-1 0 0,7 0 0,-6 0 0,-1 0 0,7 0 0,-6 0 0,-1 0 0,7 0 0,-15 0 0,6 0 0,1 0 0,1 0 0,1 9 0,6-7 0,-7 7 0,1-9 0,6 0 0,-7 9 0,18-7 0,-7 7 0,16-9 0,-16 0 0,16 8 0,-16-6 0,7 16 0,-9-16 0,1 7 0,-1-1 0,0-5 0,0 8 0,0-5 0,-17-4 0,22 7 0,-20-9 0,24 6 0,-9 1 0,-9 0 0,14-7 0,-5 0 0,-2 0 0,-4 0 0,-7 0 0,6 0 0,1 0 0,6 0 0,1 0 0,-1 0 0,2 0 0,5 0 0,-9 6 0,9 1 0,-7-1 0,13-6 0,-6 2 0,6 5 0,-2-5 0,2 5 0,12-5 0,-6-2 0,6 6 0,-6 1 0,1-1 0,0-6 0,6 3 0,1 3 0,1-4 0,-2 5 0,3-5 0,4-2 0,4 0 0,-4 0 0,-5 0 0,-1 0 0,3 2 0,3 5 0,-2-5 0,2 4 0,0 3 0,6-2 0,-6-1 0,0-6 0,-7 2 0,7 5 0,-9-5 0,2 5 0,-6-5 0,-7-2 0,3 0 0,-9 0 0,8 0 0,-6 0 0,4 0 0,-10 0 0,-10 0 0,-6 0 0,7 0 0,-18 0 0,29 0 0,-20 0 0,22 0 0,-5 0 0,16 0 0,-1 6 0,10 1 0,-16-1 0,-18-6 0,1 0 0,6 9 0,0-7 0,18 33 0,4-2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7:06.386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0 99 24575,'76'11'0,"-17"-5"0,-17-3 0,-3-3 0,2 0 0,5 0 0,-3 0 0,10 0 0,-8 0 0,8 0 0,-8 0 0,8 0 0,-8 0 0,8 0 0,-14 0 0,7 0 0,-7 0 0,13 0 0,-13 0 0,7 0 0,-9 0 0,9 0 0,-5 0 0,-2 0 0,0 0 0,1 0 0,-1 0 0,0 0 0,-6 0 0,-1 0 0,1 0 0,13 0 0,-1 0 0,-5 0 0,-8 0 0,1 0 0,6 0 0,0 0 0,7 0 0,0 0 0,-7 0 0,-6 0 0,-1 0 0,14 0 0,0 0 0,-5 0 0,-2 0 0,-10 0 0,10 0 0,-4 0 0,4 0 0,0 0 0,0 0 0,-6 0 0,0 0 0,-1 0 0,14 0 0,0 0 0,0 0 0,-7 0 0,-7 0 0,1 0 0,0 0 0,12 0 0,1 0 0,-7 0 0,-6 0 0,0 0 0,6 0 0,0 0 0,7 0 0,0 0 0,-1 0 0,-5 0 0,-6 0 0,6 0 0,-6 0 0,12 0 0,-4 0 0,-3 0 0,0 0 0,0 0 0,0 0 0,0 0 0,3 0 0,4 0 0,-5 0 0,5 0 0,-9 0 0,2 0 0,-4 0 0,30 0 0,-21 0 0,8 0 0,-9 0 0,-3 0 0,-1 0 0,0 0 0,0 0 0,-8 0 0,6 0 0,-7 0 0,1 0 0,6 0 0,-7 0 0,3 0 0,0 0 0,-9 0 0,13 0 0,2 0 0,2 0 0,14 0 0,-10 0 0,-6 0 0,-6 0 0,-7 0 0,7 0 0,0 0 0,15 0 0,4 0 0,-9-3 0,3-3 0,-13 4 0,12-5 0,-8 5 0,9 2 0,-4-9 0,10 7 0,0-4 0,0-3 0,-12 2 0,-1 1 0,0 6 0,-4-7 0,4 1 0,-4-1 0,19 7 0,-8 0 0,-9-9 0,9 7 0,-14-6 0,25 8 0,-24 0 0,12 0 0,-14 0 0,-1 0 0,7 0 0,-15 0 0,7 0 0,-10 0 0,1 0 0,-1 0 0,10 0 0,-8 0 0,8 0 0,-10 0 0,1 0 0,0 0 0,-1 0 0,-8-9 0,-2-2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6T17:07:07.267"/>
    </inkml:context>
    <inkml:brush xml:id="br0">
      <inkml:brushProperty name="width" value="0.35" units="cm"/>
      <inkml:brushProperty name="height" value="0.35" units="cm"/>
      <inkml:brushProperty name="color" value="#D0986B"/>
    </inkml:brush>
  </inkml:definitions>
  <inkml:trace contextRef="#ctx0" brushRef="#br0">609 4064 24575,'-16'91'0,"0"0"0,-1 0 0,1-1 0,4 0 0,1 0 0,2 0 0,2 0 0,1 0 0,3 0 0,1 1 0,0 1 0,1-10 0,1 1 0,0 1 0,1 0 0,-1 2 0,0 3 0,0 1 0,0 1 0,0 1 0,0 1-82,0-11 0,0 1 0,0 1 0,0 1 0,0-1 0,0 1 0,0 0 0,0 0 0,0 0 0,0 1 0,0-1 0,0 0-8,0 2 1,0 0-1,0 1 1,0-1 0,0-2-1,0-2 1,0 3 0,0-1-1,0-1 1,0-3-1,0-2-156,0 9 0,0-3 0,0-3 0,0-3-82,0 7 0,0-5 0,0-15 0,0-1 0,-5-121 0,-1-49 229,1 25 1,1-9 0,-1-8-1,-1-3 1,2 17 0,-1-4-1,-1-2 1,1-3 0,0-2-1,0-1 33,0 0 0,0-3 1,1-1-1,-1-3 1,0 0-1,1 0 1,-1 1-1,1 10 1,-1 1-1,1-1 1,0-1-1,-1 1 1,1-1-1,1 0 0,0-1 4,0-2 1,1-1-1,0 0 1,0-1-1,1 1 1,0-1-1,0 0 1,-1 0 0,1 0-1,0 0 1,0 0-1,0 0 1,0-1-1,0 1 1,0 0-1,0 0 0,0 0 1,0 1-1,0-1 1,0 0-1,0 1 1,0-1-1,1 1 1,-1 1 0,1 2-1,-1 1 1,1-1-1,0 1 1,-1 0-1,1 1 1,0 1-1,0 1-14,0-5 0,0 1 1,-1 0-1,1 1 0,0 2 1,0 0-1,1 2 1,0-5-1,0 1 0,0 1 1,1 2-1,0 1 0,0 1-99,0-6 1,1 1 0,0 2-1,-1 3 1,1 5 174,-2-27 0,-1 8 0,8 15 0,8 11 0,5 36 0,11 118 0,-22-19 0,-3 17 0,-2 11 0,-2 8 0,0 1 0,0-13 0,-1 6 0,-1 4 0,0 3 0,-1 2 0,0 3 0,0 0 0,0 1 0,0-10 0,0 2 0,0 1 0,0 2 0,-1 0 0,1 2 0,-1 1 0,1 0 0,-1 2 0,0 0-40,0-13 1,0 1 0,-1 1-1,1 1 1,0 1 0,-1 0-1,0 1 1,1 0 0,-1 0-1,0 0 1,1 0 0,-1-1-1,0-1 1,0 5 0,0 0-1,1 0 1,-1 0 0,0 0-1,0 0 1,0-1 0,0 0-1,0 0 1,-1 0 0,0 0-1,0-1 26,0-2 0,-1 0 1,0 0-1,-1 0 1,1-1-1,-1 1 0,1-1 1,-1-1-1,0 0 1,1-1-1,-1-1 0,1 0 1,-1 8-1,0-1 1,1 0-1,-1-1 0,1-1 1,-1-1-1,0 0 1,0-2-1,0 1 1,0-2-53,-1 2 0,0 1 1,-1-1-1,1-1 1,-1-1-1,0-2 1,1-1-1,-1-2 1,0-2-1,-1 20 1,0-3-1,0-2 1,-1-4-1,0-3 0,-1-6-170,-4 9 1,0-5 0,-1-6-1,-1-7 481,1 1 1,-1-7 0,-3-26 0,-12-34-50,5-96 1,18 12-1,3-21 1,2-11 0,0-4-136,0 27 0,1-4 1,0-4-1,0-3 1,1-2-1,-1-2 1,1 0-1,-1 8 0,1-1 1,0-2-1,0-1 1,0-1-1,0-2 1,0-1-1,0-1 1,1 0-107,-1 7 0,1-1 0,0-2 1,0 0-1,0-2 0,0 0 1,0 0-1,0-1 0,0 0 1,1 1-1,-1-1 0,0-1 1,0 0-1,1-1 0,-1 1 1,1-1-1,-1 0 0,1-1 1,0 1-1,-1-1 0,1 0 0,0-1 4,0 6 0,0-1 0,0 0 0,0 0 0,0-1 0,0 0 0,1 1 0,-1-1 0,1 0 0,1 0 0,0 1 0,0 0 0,1 1 0,0 1 0,0-1 0,1 1 0,0-1 0,0 1 0,1 0 0,0 0 0,0 0 0,1 0 0,-1 0 0,1 1 20,0 0 0,1 0 0,0-1 0,0 1 0,0-1 0,1 1 1,0 0-1,0 1 0,0 1 0,1 0 0,0 2 0,0 1 0,1-7 1,1 1-1,1 0 0,-1 2 0,1 0 0,0 2 0,1 1 0,-1 1 1,1 1-1,-1 2 21,2-7 0,0 0 0,1 1 0,-1 2 0,1 3 0,0 2 0,0 3 0,-1 3 0,5-14 0,0 2 0,0 5 0,0 7 0,1 10 327,10-35 1,3 42 0,1 74-165,-23 59 1,-11 33 0,1-24 0,-1 10 0,0 7 0,-1 4-163,1-13 1,0 5-1,-1 4 1,0 2-1,0 1 1,-2-1 0,0-11-1,-1 0 1,-1 1-1,0 1 1,0 0-1,0 0 1,-1 1-73,0 4 1,0 1 0,0 0 0,0 1-1,-1 0 1,0-1 0,-1 0 0,-1-2 0,0 1-1,0-1 1,-1 1 0,0-2 0,0 0-1,-1 0-5,0-5 0,0 0 1,0 0-1,-1-1 0,0-1 1,1 0-1,0-2 1,0 7-1,0 0 0,0-2 1,1-1-1,-1-1 0,0-3-6,-1 3 1,0-2-1,0-2 1,1-3 0,1-2-1,1 1 1,1-2 0,1-4-1,1-6 573,-3 30 1,3-13-296,4-30 1,6-10-1,15-1 1,10-22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363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349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199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177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44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868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548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981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88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807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587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477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9.xml"/><Relationship Id="rId21" Type="http://schemas.openxmlformats.org/officeDocument/2006/relationships/image" Target="../media/image38.png"/><Relationship Id="rId42" Type="http://schemas.openxmlformats.org/officeDocument/2006/relationships/image" Target="../media/image47.png"/><Relationship Id="rId47" Type="http://schemas.openxmlformats.org/officeDocument/2006/relationships/customXml" Target="../ink/ink41.xml"/><Relationship Id="rId63" Type="http://schemas.openxmlformats.org/officeDocument/2006/relationships/customXml" Target="../ink/ink49.xml"/><Relationship Id="rId68" Type="http://schemas.openxmlformats.org/officeDocument/2006/relationships/image" Target="../media/image60.png"/><Relationship Id="rId84" Type="http://schemas.openxmlformats.org/officeDocument/2006/relationships/customXml" Target="../ink/ink60.xml"/><Relationship Id="rId89" Type="http://schemas.openxmlformats.org/officeDocument/2006/relationships/image" Target="../media/image70.png"/><Relationship Id="rId16" Type="http://schemas.openxmlformats.org/officeDocument/2006/relationships/customXml" Target="../ink/ink24.xml"/><Relationship Id="rId107" Type="http://schemas.openxmlformats.org/officeDocument/2006/relationships/image" Target="../media/image78.png"/><Relationship Id="rId11" Type="http://schemas.openxmlformats.org/officeDocument/2006/relationships/image" Target="../media/image33.png"/><Relationship Id="rId32" Type="http://schemas.openxmlformats.org/officeDocument/2006/relationships/customXml" Target="../ink/ink32.xml"/><Relationship Id="rId37" Type="http://schemas.openxmlformats.org/officeDocument/2006/relationships/customXml" Target="../ink/ink35.xml"/><Relationship Id="rId53" Type="http://schemas.openxmlformats.org/officeDocument/2006/relationships/customXml" Target="../ink/ink44.xml"/><Relationship Id="rId58" Type="http://schemas.openxmlformats.org/officeDocument/2006/relationships/image" Target="../media/image55.png"/><Relationship Id="rId74" Type="http://schemas.openxmlformats.org/officeDocument/2006/relationships/image" Target="../media/image63.png"/><Relationship Id="rId79" Type="http://schemas.openxmlformats.org/officeDocument/2006/relationships/customXml" Target="../ink/ink57.xml"/><Relationship Id="rId102" Type="http://schemas.openxmlformats.org/officeDocument/2006/relationships/customXml" Target="../ink/ink69.xml"/><Relationship Id="rId5" Type="http://schemas.openxmlformats.org/officeDocument/2006/relationships/image" Target="../media/image30.png"/><Relationship Id="rId90" Type="http://schemas.openxmlformats.org/officeDocument/2006/relationships/customXml" Target="../ink/ink63.xml"/><Relationship Id="rId95" Type="http://schemas.openxmlformats.org/officeDocument/2006/relationships/image" Target="../media/image73.png"/><Relationship Id="rId22" Type="http://schemas.openxmlformats.org/officeDocument/2006/relationships/customXml" Target="../ink/ink27.xml"/><Relationship Id="rId27" Type="http://schemas.openxmlformats.org/officeDocument/2006/relationships/image" Target="../media/image41.png"/><Relationship Id="rId43" Type="http://schemas.openxmlformats.org/officeDocument/2006/relationships/customXml" Target="../ink/ink39.xml"/><Relationship Id="rId48" Type="http://schemas.openxmlformats.org/officeDocument/2006/relationships/image" Target="../media/image50.png"/><Relationship Id="rId64" Type="http://schemas.openxmlformats.org/officeDocument/2006/relationships/image" Target="../media/image58.png"/><Relationship Id="rId69" Type="http://schemas.openxmlformats.org/officeDocument/2006/relationships/customXml" Target="../ink/ink52.xml"/><Relationship Id="rId80" Type="http://schemas.openxmlformats.org/officeDocument/2006/relationships/image" Target="../media/image66.png"/><Relationship Id="rId85" Type="http://schemas.openxmlformats.org/officeDocument/2006/relationships/image" Target="../media/image68.png"/><Relationship Id="rId12" Type="http://schemas.openxmlformats.org/officeDocument/2006/relationships/customXml" Target="../ink/ink22.xml"/><Relationship Id="rId17" Type="http://schemas.openxmlformats.org/officeDocument/2006/relationships/image" Target="../media/image36.png"/><Relationship Id="rId33" Type="http://schemas.openxmlformats.org/officeDocument/2006/relationships/image" Target="../media/image44.png"/><Relationship Id="rId38" Type="http://schemas.openxmlformats.org/officeDocument/2006/relationships/customXml" Target="../ink/ink36.xml"/><Relationship Id="rId59" Type="http://schemas.openxmlformats.org/officeDocument/2006/relationships/customXml" Target="../ink/ink47.xml"/><Relationship Id="rId103" Type="http://schemas.openxmlformats.org/officeDocument/2006/relationships/image" Target="../media/image77.png"/><Relationship Id="rId108" Type="http://schemas.openxmlformats.org/officeDocument/2006/relationships/image" Target="../media/image46.png"/><Relationship Id="rId20" Type="http://schemas.openxmlformats.org/officeDocument/2006/relationships/customXml" Target="../ink/ink26.xml"/><Relationship Id="rId54" Type="http://schemas.openxmlformats.org/officeDocument/2006/relationships/image" Target="../media/image53.png"/><Relationship Id="rId62" Type="http://schemas.openxmlformats.org/officeDocument/2006/relationships/image" Target="../media/image57.png"/><Relationship Id="rId70" Type="http://schemas.openxmlformats.org/officeDocument/2006/relationships/image" Target="../media/image61.png"/><Relationship Id="rId75" Type="http://schemas.openxmlformats.org/officeDocument/2006/relationships/customXml" Target="../ink/ink55.xml"/><Relationship Id="rId83" Type="http://schemas.openxmlformats.org/officeDocument/2006/relationships/image" Target="../media/image67.png"/><Relationship Id="rId88" Type="http://schemas.openxmlformats.org/officeDocument/2006/relationships/customXml" Target="../ink/ink62.xml"/><Relationship Id="rId91" Type="http://schemas.openxmlformats.org/officeDocument/2006/relationships/image" Target="../media/image71.png"/><Relationship Id="rId96" Type="http://schemas.openxmlformats.org/officeDocument/2006/relationships/customXml" Target="../ink/ink6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.xml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28" Type="http://schemas.openxmlformats.org/officeDocument/2006/relationships/customXml" Target="../ink/ink30.xml"/><Relationship Id="rId36" Type="http://schemas.openxmlformats.org/officeDocument/2006/relationships/customXml" Target="../ink/ink34.xml"/><Relationship Id="rId49" Type="http://schemas.openxmlformats.org/officeDocument/2006/relationships/customXml" Target="../ink/ink42.xml"/><Relationship Id="rId57" Type="http://schemas.openxmlformats.org/officeDocument/2006/relationships/customXml" Target="../ink/ink46.xml"/><Relationship Id="rId106" Type="http://schemas.openxmlformats.org/officeDocument/2006/relationships/customXml" Target="../ink/ink72.xml"/><Relationship Id="rId10" Type="http://schemas.openxmlformats.org/officeDocument/2006/relationships/customXml" Target="../ink/ink21.xml"/><Relationship Id="rId31" Type="http://schemas.openxmlformats.org/officeDocument/2006/relationships/image" Target="../media/image43.png"/><Relationship Id="rId44" Type="http://schemas.openxmlformats.org/officeDocument/2006/relationships/image" Target="../media/image48.png"/><Relationship Id="rId52" Type="http://schemas.openxmlformats.org/officeDocument/2006/relationships/image" Target="../media/image52.png"/><Relationship Id="rId60" Type="http://schemas.openxmlformats.org/officeDocument/2006/relationships/image" Target="../media/image56.png"/><Relationship Id="rId65" Type="http://schemas.openxmlformats.org/officeDocument/2006/relationships/customXml" Target="../ink/ink50.xml"/><Relationship Id="rId73" Type="http://schemas.openxmlformats.org/officeDocument/2006/relationships/customXml" Target="../ink/ink54.xml"/><Relationship Id="rId78" Type="http://schemas.openxmlformats.org/officeDocument/2006/relationships/image" Target="../media/image65.png"/><Relationship Id="rId81" Type="http://schemas.openxmlformats.org/officeDocument/2006/relationships/customXml" Target="../ink/ink58.xml"/><Relationship Id="rId86" Type="http://schemas.openxmlformats.org/officeDocument/2006/relationships/customXml" Target="../ink/ink61.xml"/><Relationship Id="rId94" Type="http://schemas.openxmlformats.org/officeDocument/2006/relationships/customXml" Target="../ink/ink65.xml"/><Relationship Id="rId99" Type="http://schemas.openxmlformats.org/officeDocument/2006/relationships/image" Target="../media/image75.png"/><Relationship Id="rId101" Type="http://schemas.openxmlformats.org/officeDocument/2006/relationships/image" Target="../media/image76.png"/><Relationship Id="rId4" Type="http://schemas.openxmlformats.org/officeDocument/2006/relationships/customXml" Target="../ink/ink18.xml"/><Relationship Id="rId9" Type="http://schemas.openxmlformats.org/officeDocument/2006/relationships/image" Target="../media/image32.png"/><Relationship Id="rId13" Type="http://schemas.openxmlformats.org/officeDocument/2006/relationships/image" Target="../media/image34.png"/><Relationship Id="rId18" Type="http://schemas.openxmlformats.org/officeDocument/2006/relationships/customXml" Target="../ink/ink25.xml"/><Relationship Id="rId39" Type="http://schemas.openxmlformats.org/officeDocument/2006/relationships/customXml" Target="../ink/ink37.xml"/><Relationship Id="rId34" Type="http://schemas.openxmlformats.org/officeDocument/2006/relationships/customXml" Target="../ink/ink33.xml"/><Relationship Id="rId50" Type="http://schemas.openxmlformats.org/officeDocument/2006/relationships/image" Target="../media/image51.png"/><Relationship Id="rId55" Type="http://schemas.openxmlformats.org/officeDocument/2006/relationships/customXml" Target="../ink/ink45.xml"/><Relationship Id="rId76" Type="http://schemas.openxmlformats.org/officeDocument/2006/relationships/image" Target="../media/image64.png"/><Relationship Id="rId97" Type="http://schemas.openxmlformats.org/officeDocument/2006/relationships/image" Target="../media/image74.png"/><Relationship Id="rId104" Type="http://schemas.openxmlformats.org/officeDocument/2006/relationships/customXml" Target="../ink/ink70.xml"/><Relationship Id="rId7" Type="http://schemas.openxmlformats.org/officeDocument/2006/relationships/image" Target="../media/image31.png"/><Relationship Id="rId71" Type="http://schemas.openxmlformats.org/officeDocument/2006/relationships/customXml" Target="../ink/ink53.xml"/><Relationship Id="rId92" Type="http://schemas.openxmlformats.org/officeDocument/2006/relationships/customXml" Target="../ink/ink64.xml"/><Relationship Id="rId2" Type="http://schemas.openxmlformats.org/officeDocument/2006/relationships/customXml" Target="../ink/ink17.xml"/><Relationship Id="rId29" Type="http://schemas.openxmlformats.org/officeDocument/2006/relationships/image" Target="../media/image42.png"/><Relationship Id="rId24" Type="http://schemas.openxmlformats.org/officeDocument/2006/relationships/customXml" Target="../ink/ink28.xml"/><Relationship Id="rId40" Type="http://schemas.openxmlformats.org/officeDocument/2006/relationships/customXml" Target="../ink/ink38.xml"/><Relationship Id="rId45" Type="http://schemas.openxmlformats.org/officeDocument/2006/relationships/customXml" Target="../ink/ink40.xml"/><Relationship Id="rId66" Type="http://schemas.openxmlformats.org/officeDocument/2006/relationships/image" Target="../media/image59.png"/><Relationship Id="rId87" Type="http://schemas.openxmlformats.org/officeDocument/2006/relationships/image" Target="../media/image69.png"/><Relationship Id="rId61" Type="http://schemas.openxmlformats.org/officeDocument/2006/relationships/customXml" Target="../ink/ink48.xml"/><Relationship Id="rId82" Type="http://schemas.openxmlformats.org/officeDocument/2006/relationships/customXml" Target="../ink/ink59.xml"/><Relationship Id="rId19" Type="http://schemas.openxmlformats.org/officeDocument/2006/relationships/image" Target="../media/image37.png"/><Relationship Id="rId14" Type="http://schemas.openxmlformats.org/officeDocument/2006/relationships/customXml" Target="../ink/ink23.xml"/><Relationship Id="rId30" Type="http://schemas.openxmlformats.org/officeDocument/2006/relationships/customXml" Target="../ink/ink31.xml"/><Relationship Id="rId35" Type="http://schemas.openxmlformats.org/officeDocument/2006/relationships/image" Target="../media/image45.png"/><Relationship Id="rId56" Type="http://schemas.openxmlformats.org/officeDocument/2006/relationships/image" Target="../media/image54.png"/><Relationship Id="rId77" Type="http://schemas.openxmlformats.org/officeDocument/2006/relationships/customXml" Target="../ink/ink56.xml"/><Relationship Id="rId100" Type="http://schemas.openxmlformats.org/officeDocument/2006/relationships/customXml" Target="../ink/ink68.xml"/><Relationship Id="rId105" Type="http://schemas.openxmlformats.org/officeDocument/2006/relationships/customXml" Target="../ink/ink71.xml"/><Relationship Id="rId8" Type="http://schemas.openxmlformats.org/officeDocument/2006/relationships/customXml" Target="../ink/ink20.xml"/><Relationship Id="rId51" Type="http://schemas.openxmlformats.org/officeDocument/2006/relationships/customXml" Target="../ink/ink43.xml"/><Relationship Id="rId72" Type="http://schemas.openxmlformats.org/officeDocument/2006/relationships/image" Target="../media/image62.png"/><Relationship Id="rId93" Type="http://schemas.openxmlformats.org/officeDocument/2006/relationships/image" Target="../media/image72.png"/><Relationship Id="rId98" Type="http://schemas.openxmlformats.org/officeDocument/2006/relationships/customXml" Target="../ink/ink67.xml"/><Relationship Id="rId3" Type="http://schemas.openxmlformats.org/officeDocument/2006/relationships/image" Target="../media/image29.png"/><Relationship Id="rId25" Type="http://schemas.openxmlformats.org/officeDocument/2006/relationships/image" Target="../media/image40.png"/><Relationship Id="rId46" Type="http://schemas.openxmlformats.org/officeDocument/2006/relationships/image" Target="../media/image49.png"/><Relationship Id="rId67" Type="http://schemas.openxmlformats.org/officeDocument/2006/relationships/customXml" Target="../ink/ink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85.xml"/><Relationship Id="rId21" Type="http://schemas.openxmlformats.org/officeDocument/2006/relationships/customXml" Target="../ink/ink82.xml"/><Relationship Id="rId42" Type="http://schemas.openxmlformats.org/officeDocument/2006/relationships/image" Target="../media/image98.png"/><Relationship Id="rId47" Type="http://schemas.openxmlformats.org/officeDocument/2006/relationships/customXml" Target="../ink/ink97.xml"/><Relationship Id="rId63" Type="http://schemas.openxmlformats.org/officeDocument/2006/relationships/customXml" Target="../ink/ink105.xml"/><Relationship Id="rId68" Type="http://schemas.openxmlformats.org/officeDocument/2006/relationships/customXml" Target="../ink/ink108.xml"/><Relationship Id="rId84" Type="http://schemas.openxmlformats.org/officeDocument/2006/relationships/customXml" Target="../ink/ink117.xml"/><Relationship Id="rId16" Type="http://schemas.openxmlformats.org/officeDocument/2006/relationships/image" Target="../media/image87.png"/><Relationship Id="rId11" Type="http://schemas.openxmlformats.org/officeDocument/2006/relationships/customXml" Target="../ink/ink77.xml"/><Relationship Id="rId32" Type="http://schemas.openxmlformats.org/officeDocument/2006/relationships/customXml" Target="../ink/ink89.xml"/><Relationship Id="rId37" Type="http://schemas.openxmlformats.org/officeDocument/2006/relationships/image" Target="../media/image96.png"/><Relationship Id="rId53" Type="http://schemas.openxmlformats.org/officeDocument/2006/relationships/customXml" Target="../ink/ink100.xml"/><Relationship Id="rId58" Type="http://schemas.openxmlformats.org/officeDocument/2006/relationships/image" Target="../media/image106.png"/><Relationship Id="rId74" Type="http://schemas.openxmlformats.org/officeDocument/2006/relationships/customXml" Target="../ink/ink111.xml"/><Relationship Id="rId79" Type="http://schemas.openxmlformats.org/officeDocument/2006/relationships/image" Target="../media/image116.png"/><Relationship Id="rId5" Type="http://schemas.openxmlformats.org/officeDocument/2006/relationships/customXml" Target="../ink/ink74.xml"/><Relationship Id="rId19" Type="http://schemas.openxmlformats.org/officeDocument/2006/relationships/customXml" Target="../ink/ink81.xml"/><Relationship Id="rId14" Type="http://schemas.openxmlformats.org/officeDocument/2006/relationships/image" Target="../media/image86.png"/><Relationship Id="rId22" Type="http://schemas.openxmlformats.org/officeDocument/2006/relationships/image" Target="../media/image90.png"/><Relationship Id="rId27" Type="http://schemas.openxmlformats.org/officeDocument/2006/relationships/customXml" Target="../ink/ink86.xml"/><Relationship Id="rId30" Type="http://schemas.openxmlformats.org/officeDocument/2006/relationships/customXml" Target="../ink/ink88.xml"/><Relationship Id="rId35" Type="http://schemas.openxmlformats.org/officeDocument/2006/relationships/image" Target="../media/image95.png"/><Relationship Id="rId43" Type="http://schemas.openxmlformats.org/officeDocument/2006/relationships/customXml" Target="../ink/ink95.xml"/><Relationship Id="rId48" Type="http://schemas.openxmlformats.org/officeDocument/2006/relationships/image" Target="../media/image101.png"/><Relationship Id="rId56" Type="http://schemas.openxmlformats.org/officeDocument/2006/relationships/image" Target="../media/image105.png"/><Relationship Id="rId64" Type="http://schemas.openxmlformats.org/officeDocument/2006/relationships/image" Target="../media/image109.png"/><Relationship Id="rId69" Type="http://schemas.openxmlformats.org/officeDocument/2006/relationships/image" Target="../media/image111.png"/><Relationship Id="rId77" Type="http://schemas.openxmlformats.org/officeDocument/2006/relationships/image" Target="../media/image115.png"/><Relationship Id="rId8" Type="http://schemas.openxmlformats.org/officeDocument/2006/relationships/image" Target="../media/image83.png"/><Relationship Id="rId51" Type="http://schemas.openxmlformats.org/officeDocument/2006/relationships/customXml" Target="../ink/ink99.xml"/><Relationship Id="rId72" Type="http://schemas.openxmlformats.org/officeDocument/2006/relationships/customXml" Target="../ink/ink110.xml"/><Relationship Id="rId80" Type="http://schemas.openxmlformats.org/officeDocument/2006/relationships/customXml" Target="../ink/ink114.xml"/><Relationship Id="rId85" Type="http://schemas.openxmlformats.org/officeDocument/2006/relationships/customXml" Target="../ink/ink118.xml"/><Relationship Id="rId3" Type="http://schemas.openxmlformats.org/officeDocument/2006/relationships/customXml" Target="../ink/ink73.xml"/><Relationship Id="rId12" Type="http://schemas.openxmlformats.org/officeDocument/2006/relationships/image" Target="../media/image85.png"/><Relationship Id="rId17" Type="http://schemas.openxmlformats.org/officeDocument/2006/relationships/customXml" Target="../ink/ink80.xml"/><Relationship Id="rId25" Type="http://schemas.openxmlformats.org/officeDocument/2006/relationships/customXml" Target="../ink/ink84.xml"/><Relationship Id="rId33" Type="http://schemas.openxmlformats.org/officeDocument/2006/relationships/image" Target="../media/image94.png"/><Relationship Id="rId38" Type="http://schemas.openxmlformats.org/officeDocument/2006/relationships/customXml" Target="../ink/ink92.xml"/><Relationship Id="rId46" Type="http://schemas.openxmlformats.org/officeDocument/2006/relationships/image" Target="../media/image100.png"/><Relationship Id="rId59" Type="http://schemas.openxmlformats.org/officeDocument/2006/relationships/customXml" Target="../ink/ink103.xml"/><Relationship Id="rId67" Type="http://schemas.openxmlformats.org/officeDocument/2006/relationships/customXml" Target="../ink/ink107.xml"/><Relationship Id="rId20" Type="http://schemas.openxmlformats.org/officeDocument/2006/relationships/image" Target="../media/image89.png"/><Relationship Id="rId41" Type="http://schemas.openxmlformats.org/officeDocument/2006/relationships/customXml" Target="../ink/ink94.xml"/><Relationship Id="rId54" Type="http://schemas.openxmlformats.org/officeDocument/2006/relationships/image" Target="../media/image104.png"/><Relationship Id="rId62" Type="http://schemas.openxmlformats.org/officeDocument/2006/relationships/image" Target="../media/image108.png"/><Relationship Id="rId70" Type="http://schemas.openxmlformats.org/officeDocument/2006/relationships/customXml" Target="../ink/ink109.xml"/><Relationship Id="rId75" Type="http://schemas.openxmlformats.org/officeDocument/2006/relationships/image" Target="../media/image114.png"/><Relationship Id="rId83" Type="http://schemas.openxmlformats.org/officeDocument/2006/relationships/customXml" Target="../ink/ink1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5" Type="http://schemas.openxmlformats.org/officeDocument/2006/relationships/customXml" Target="../ink/ink79.xml"/><Relationship Id="rId23" Type="http://schemas.openxmlformats.org/officeDocument/2006/relationships/customXml" Target="../ink/ink83.xml"/><Relationship Id="rId28" Type="http://schemas.openxmlformats.org/officeDocument/2006/relationships/customXml" Target="../ink/ink87.xml"/><Relationship Id="rId36" Type="http://schemas.openxmlformats.org/officeDocument/2006/relationships/customXml" Target="../ink/ink91.xml"/><Relationship Id="rId49" Type="http://schemas.openxmlformats.org/officeDocument/2006/relationships/customXml" Target="../ink/ink98.xml"/><Relationship Id="rId57" Type="http://schemas.openxmlformats.org/officeDocument/2006/relationships/customXml" Target="../ink/ink102.xml"/><Relationship Id="rId10" Type="http://schemas.openxmlformats.org/officeDocument/2006/relationships/image" Target="../media/image84.png"/><Relationship Id="rId31" Type="http://schemas.openxmlformats.org/officeDocument/2006/relationships/image" Target="../media/image93.png"/><Relationship Id="rId44" Type="http://schemas.openxmlformats.org/officeDocument/2006/relationships/image" Target="../media/image99.png"/><Relationship Id="rId52" Type="http://schemas.openxmlformats.org/officeDocument/2006/relationships/image" Target="../media/image103.png"/><Relationship Id="rId60" Type="http://schemas.openxmlformats.org/officeDocument/2006/relationships/image" Target="../media/image107.png"/><Relationship Id="rId65" Type="http://schemas.openxmlformats.org/officeDocument/2006/relationships/customXml" Target="../ink/ink106.xml"/><Relationship Id="rId73" Type="http://schemas.openxmlformats.org/officeDocument/2006/relationships/image" Target="../media/image113.png"/><Relationship Id="rId78" Type="http://schemas.openxmlformats.org/officeDocument/2006/relationships/customXml" Target="../ink/ink113.xml"/><Relationship Id="rId81" Type="http://schemas.openxmlformats.org/officeDocument/2006/relationships/image" Target="../media/image117.png"/><Relationship Id="rId86" Type="http://schemas.openxmlformats.org/officeDocument/2006/relationships/image" Target="../media/image118.png"/><Relationship Id="rId4" Type="http://schemas.openxmlformats.org/officeDocument/2006/relationships/image" Target="../media/image81.png"/><Relationship Id="rId9" Type="http://schemas.openxmlformats.org/officeDocument/2006/relationships/customXml" Target="../ink/ink76.xml"/><Relationship Id="rId13" Type="http://schemas.openxmlformats.org/officeDocument/2006/relationships/customXml" Target="../ink/ink78.xml"/><Relationship Id="rId18" Type="http://schemas.openxmlformats.org/officeDocument/2006/relationships/image" Target="../media/image88.png"/><Relationship Id="rId39" Type="http://schemas.openxmlformats.org/officeDocument/2006/relationships/image" Target="../media/image97.png"/><Relationship Id="rId34" Type="http://schemas.openxmlformats.org/officeDocument/2006/relationships/customXml" Target="../ink/ink90.xml"/><Relationship Id="rId50" Type="http://schemas.openxmlformats.org/officeDocument/2006/relationships/image" Target="../media/image102.png"/><Relationship Id="rId55" Type="http://schemas.openxmlformats.org/officeDocument/2006/relationships/customXml" Target="../ink/ink101.xml"/><Relationship Id="rId76" Type="http://schemas.openxmlformats.org/officeDocument/2006/relationships/customXml" Target="../ink/ink112.xml"/><Relationship Id="rId7" Type="http://schemas.openxmlformats.org/officeDocument/2006/relationships/customXml" Target="../ink/ink75.xml"/><Relationship Id="rId71" Type="http://schemas.openxmlformats.org/officeDocument/2006/relationships/image" Target="../media/image112.png"/><Relationship Id="rId2" Type="http://schemas.openxmlformats.org/officeDocument/2006/relationships/image" Target="../media/image80.png"/><Relationship Id="rId29" Type="http://schemas.openxmlformats.org/officeDocument/2006/relationships/image" Target="../media/image92.png"/><Relationship Id="rId24" Type="http://schemas.openxmlformats.org/officeDocument/2006/relationships/image" Target="../media/image91.png"/><Relationship Id="rId40" Type="http://schemas.openxmlformats.org/officeDocument/2006/relationships/customXml" Target="../ink/ink93.xml"/><Relationship Id="rId45" Type="http://schemas.openxmlformats.org/officeDocument/2006/relationships/customXml" Target="../ink/ink96.xml"/><Relationship Id="rId66" Type="http://schemas.openxmlformats.org/officeDocument/2006/relationships/image" Target="../media/image110.png"/><Relationship Id="rId61" Type="http://schemas.openxmlformats.org/officeDocument/2006/relationships/customXml" Target="../ink/ink104.xml"/><Relationship Id="rId82" Type="http://schemas.openxmlformats.org/officeDocument/2006/relationships/customXml" Target="../ink/ink115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0.png"/><Relationship Id="rId21" Type="http://schemas.openxmlformats.org/officeDocument/2006/relationships/customXml" Target="../ink/ink128.xml"/><Relationship Id="rId42" Type="http://schemas.openxmlformats.org/officeDocument/2006/relationships/image" Target="../media/image138.png"/><Relationship Id="rId47" Type="http://schemas.openxmlformats.org/officeDocument/2006/relationships/customXml" Target="../ink/ink142.xml"/><Relationship Id="rId63" Type="http://schemas.openxmlformats.org/officeDocument/2006/relationships/image" Target="../media/image146.png"/><Relationship Id="rId68" Type="http://schemas.openxmlformats.org/officeDocument/2006/relationships/customXml" Target="../ink/ink153.xml"/><Relationship Id="rId16" Type="http://schemas.openxmlformats.org/officeDocument/2006/relationships/image" Target="../media/image126.png"/><Relationship Id="rId11" Type="http://schemas.openxmlformats.org/officeDocument/2006/relationships/customXml" Target="../ink/ink123.xml"/><Relationship Id="rId24" Type="http://schemas.openxmlformats.org/officeDocument/2006/relationships/image" Target="../media/image129.png"/><Relationship Id="rId32" Type="http://schemas.openxmlformats.org/officeDocument/2006/relationships/image" Target="../media/image133.png"/><Relationship Id="rId37" Type="http://schemas.openxmlformats.org/officeDocument/2006/relationships/customXml" Target="../ink/ink136.xml"/><Relationship Id="rId40" Type="http://schemas.openxmlformats.org/officeDocument/2006/relationships/image" Target="../media/image137.png"/><Relationship Id="rId45" Type="http://schemas.openxmlformats.org/officeDocument/2006/relationships/customXml" Target="../ink/ink140.xml"/><Relationship Id="rId53" Type="http://schemas.openxmlformats.org/officeDocument/2006/relationships/image" Target="../media/image141.png"/><Relationship Id="rId58" Type="http://schemas.openxmlformats.org/officeDocument/2006/relationships/customXml" Target="../ink/ink148.xml"/><Relationship Id="rId66" Type="http://schemas.openxmlformats.org/officeDocument/2006/relationships/customXml" Target="../ink/ink152.xml"/><Relationship Id="rId74" Type="http://schemas.openxmlformats.org/officeDocument/2006/relationships/customXml" Target="../ink/ink156.xml"/><Relationship Id="rId79" Type="http://schemas.openxmlformats.org/officeDocument/2006/relationships/image" Target="../media/image154.png"/><Relationship Id="rId5" Type="http://schemas.openxmlformats.org/officeDocument/2006/relationships/customXml" Target="../ink/ink120.xml"/><Relationship Id="rId61" Type="http://schemas.openxmlformats.org/officeDocument/2006/relationships/image" Target="../media/image145.png"/><Relationship Id="rId19" Type="http://schemas.openxmlformats.org/officeDocument/2006/relationships/customXml" Target="../ink/ink127.xml"/><Relationship Id="rId14" Type="http://schemas.openxmlformats.org/officeDocument/2006/relationships/image" Target="../media/image125.png"/><Relationship Id="rId22" Type="http://schemas.openxmlformats.org/officeDocument/2006/relationships/image" Target="../media/image128.png"/><Relationship Id="rId27" Type="http://schemas.openxmlformats.org/officeDocument/2006/relationships/customXml" Target="../ink/ink131.xml"/><Relationship Id="rId30" Type="http://schemas.openxmlformats.org/officeDocument/2006/relationships/image" Target="../media/image132.png"/><Relationship Id="rId35" Type="http://schemas.openxmlformats.org/officeDocument/2006/relationships/customXml" Target="../ink/ink135.xml"/><Relationship Id="rId43" Type="http://schemas.openxmlformats.org/officeDocument/2006/relationships/customXml" Target="../ink/ink139.xml"/><Relationship Id="rId48" Type="http://schemas.openxmlformats.org/officeDocument/2006/relationships/customXml" Target="../ink/ink143.xml"/><Relationship Id="rId56" Type="http://schemas.openxmlformats.org/officeDocument/2006/relationships/customXml" Target="../ink/ink147.xml"/><Relationship Id="rId64" Type="http://schemas.openxmlformats.org/officeDocument/2006/relationships/customXml" Target="../ink/ink151.xml"/><Relationship Id="rId69" Type="http://schemas.openxmlformats.org/officeDocument/2006/relationships/image" Target="../media/image149.png"/><Relationship Id="rId77" Type="http://schemas.openxmlformats.org/officeDocument/2006/relationships/image" Target="../media/image153.png"/><Relationship Id="rId8" Type="http://schemas.openxmlformats.org/officeDocument/2006/relationships/image" Target="../media/image122.png"/><Relationship Id="rId51" Type="http://schemas.openxmlformats.org/officeDocument/2006/relationships/image" Target="../media/image140.png"/><Relationship Id="rId72" Type="http://schemas.openxmlformats.org/officeDocument/2006/relationships/customXml" Target="../ink/ink155.xml"/><Relationship Id="rId3" Type="http://schemas.openxmlformats.org/officeDocument/2006/relationships/customXml" Target="../ink/ink119.xml"/><Relationship Id="rId12" Type="http://schemas.openxmlformats.org/officeDocument/2006/relationships/image" Target="../media/image124.png"/><Relationship Id="rId17" Type="http://schemas.openxmlformats.org/officeDocument/2006/relationships/customXml" Target="../ink/ink126.xml"/><Relationship Id="rId25" Type="http://schemas.openxmlformats.org/officeDocument/2006/relationships/customXml" Target="../ink/ink130.xml"/><Relationship Id="rId33" Type="http://schemas.openxmlformats.org/officeDocument/2006/relationships/customXml" Target="../ink/ink134.xml"/><Relationship Id="rId38" Type="http://schemas.openxmlformats.org/officeDocument/2006/relationships/image" Target="../media/image136.png"/><Relationship Id="rId46" Type="http://schemas.openxmlformats.org/officeDocument/2006/relationships/customXml" Target="../ink/ink141.xml"/><Relationship Id="rId59" Type="http://schemas.openxmlformats.org/officeDocument/2006/relationships/image" Target="../media/image144.png"/><Relationship Id="rId67" Type="http://schemas.openxmlformats.org/officeDocument/2006/relationships/image" Target="../media/image148.png"/><Relationship Id="rId20" Type="http://schemas.openxmlformats.org/officeDocument/2006/relationships/image" Target="../media/image84.png"/><Relationship Id="rId41" Type="http://schemas.openxmlformats.org/officeDocument/2006/relationships/customXml" Target="../ink/ink138.xml"/><Relationship Id="rId54" Type="http://schemas.openxmlformats.org/officeDocument/2006/relationships/customXml" Target="../ink/ink146.xml"/><Relationship Id="rId62" Type="http://schemas.openxmlformats.org/officeDocument/2006/relationships/customXml" Target="../ink/ink150.xml"/><Relationship Id="rId70" Type="http://schemas.openxmlformats.org/officeDocument/2006/relationships/customXml" Target="../ink/ink154.xml"/><Relationship Id="rId75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5" Type="http://schemas.openxmlformats.org/officeDocument/2006/relationships/customXml" Target="../ink/ink125.xml"/><Relationship Id="rId23" Type="http://schemas.openxmlformats.org/officeDocument/2006/relationships/customXml" Target="../ink/ink129.xml"/><Relationship Id="rId28" Type="http://schemas.openxmlformats.org/officeDocument/2006/relationships/image" Target="../media/image131.png"/><Relationship Id="rId36" Type="http://schemas.openxmlformats.org/officeDocument/2006/relationships/image" Target="../media/image135.png"/><Relationship Id="rId49" Type="http://schemas.openxmlformats.org/officeDocument/2006/relationships/image" Target="../media/image139.png"/><Relationship Id="rId57" Type="http://schemas.openxmlformats.org/officeDocument/2006/relationships/image" Target="../media/image143.png"/><Relationship Id="rId10" Type="http://schemas.openxmlformats.org/officeDocument/2006/relationships/image" Target="../media/image123.png"/><Relationship Id="rId31" Type="http://schemas.openxmlformats.org/officeDocument/2006/relationships/customXml" Target="../ink/ink133.xml"/><Relationship Id="rId44" Type="http://schemas.openxmlformats.org/officeDocument/2006/relationships/image" Target="../media/image91.png"/><Relationship Id="rId52" Type="http://schemas.openxmlformats.org/officeDocument/2006/relationships/customXml" Target="../ink/ink145.xml"/><Relationship Id="rId60" Type="http://schemas.openxmlformats.org/officeDocument/2006/relationships/customXml" Target="../ink/ink149.xml"/><Relationship Id="rId65" Type="http://schemas.openxmlformats.org/officeDocument/2006/relationships/image" Target="../media/image147.png"/><Relationship Id="rId73" Type="http://schemas.openxmlformats.org/officeDocument/2006/relationships/image" Target="../media/image151.png"/><Relationship Id="rId78" Type="http://schemas.openxmlformats.org/officeDocument/2006/relationships/customXml" Target="../ink/ink158.xml"/><Relationship Id="rId4" Type="http://schemas.openxmlformats.org/officeDocument/2006/relationships/image" Target="../media/image120.png"/><Relationship Id="rId9" Type="http://schemas.openxmlformats.org/officeDocument/2006/relationships/customXml" Target="../ink/ink122.xml"/><Relationship Id="rId13" Type="http://schemas.openxmlformats.org/officeDocument/2006/relationships/customXml" Target="../ink/ink124.xml"/><Relationship Id="rId18" Type="http://schemas.openxmlformats.org/officeDocument/2006/relationships/image" Target="../media/image127.png"/><Relationship Id="rId39" Type="http://schemas.openxmlformats.org/officeDocument/2006/relationships/customXml" Target="../ink/ink137.xml"/><Relationship Id="rId34" Type="http://schemas.openxmlformats.org/officeDocument/2006/relationships/image" Target="../media/image134.png"/><Relationship Id="rId50" Type="http://schemas.openxmlformats.org/officeDocument/2006/relationships/customXml" Target="../ink/ink144.xml"/><Relationship Id="rId55" Type="http://schemas.openxmlformats.org/officeDocument/2006/relationships/image" Target="../media/image142.png"/><Relationship Id="rId76" Type="http://schemas.openxmlformats.org/officeDocument/2006/relationships/customXml" Target="../ink/ink157.xml"/><Relationship Id="rId7" Type="http://schemas.openxmlformats.org/officeDocument/2006/relationships/customXml" Target="../ink/ink121.xml"/><Relationship Id="rId71" Type="http://schemas.openxmlformats.org/officeDocument/2006/relationships/image" Target="../media/image150.png"/><Relationship Id="rId2" Type="http://schemas.openxmlformats.org/officeDocument/2006/relationships/image" Target="../media/image119.png"/><Relationship Id="rId29" Type="http://schemas.openxmlformats.org/officeDocument/2006/relationships/customXml" Target="../ink/ink13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customXml" Target="../ink/ink164.xml"/><Relationship Id="rId3" Type="http://schemas.openxmlformats.org/officeDocument/2006/relationships/customXml" Target="../ink/ink159.xml"/><Relationship Id="rId7" Type="http://schemas.openxmlformats.org/officeDocument/2006/relationships/customXml" Target="../ink/ink161.xml"/><Relationship Id="rId12" Type="http://schemas.openxmlformats.org/officeDocument/2006/relationships/image" Target="../media/image159.png"/><Relationship Id="rId2" Type="http://schemas.openxmlformats.org/officeDocument/2006/relationships/image" Target="../media/image155.png"/><Relationship Id="rId16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customXml" Target="../ink/ink163.xml"/><Relationship Id="rId5" Type="http://schemas.openxmlformats.org/officeDocument/2006/relationships/customXml" Target="../ink/ink160.xml"/><Relationship Id="rId15" Type="http://schemas.openxmlformats.org/officeDocument/2006/relationships/customXml" Target="../ink/ink165.xml"/><Relationship Id="rId10" Type="http://schemas.openxmlformats.org/officeDocument/2006/relationships/image" Target="../media/image154.png"/><Relationship Id="rId4" Type="http://schemas.openxmlformats.org/officeDocument/2006/relationships/image" Target="../media/image156.png"/><Relationship Id="rId9" Type="http://schemas.openxmlformats.org/officeDocument/2006/relationships/customXml" Target="../ink/ink162.xml"/><Relationship Id="rId14" Type="http://schemas.openxmlformats.org/officeDocument/2006/relationships/image" Target="../media/image160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71.xml"/><Relationship Id="rId18" Type="http://schemas.openxmlformats.org/officeDocument/2006/relationships/image" Target="../media/image170.png"/><Relationship Id="rId26" Type="http://schemas.openxmlformats.org/officeDocument/2006/relationships/image" Target="../media/image174.png"/><Relationship Id="rId39" Type="http://schemas.openxmlformats.org/officeDocument/2006/relationships/customXml" Target="../ink/ink184.xml"/><Relationship Id="rId21" Type="http://schemas.openxmlformats.org/officeDocument/2006/relationships/customXml" Target="../ink/ink175.xml"/><Relationship Id="rId34" Type="http://schemas.openxmlformats.org/officeDocument/2006/relationships/image" Target="../media/image178.png"/><Relationship Id="rId42" Type="http://schemas.openxmlformats.org/officeDocument/2006/relationships/image" Target="../media/image121.png"/><Relationship Id="rId47" Type="http://schemas.openxmlformats.org/officeDocument/2006/relationships/customXml" Target="../ink/ink188.xml"/><Relationship Id="rId50" Type="http://schemas.openxmlformats.org/officeDocument/2006/relationships/image" Target="../media/image185.png"/><Relationship Id="rId55" Type="http://schemas.openxmlformats.org/officeDocument/2006/relationships/customXml" Target="../ink/ink192.xml"/><Relationship Id="rId7" Type="http://schemas.openxmlformats.org/officeDocument/2006/relationships/customXml" Target="../ink/ink168.xml"/><Relationship Id="rId2" Type="http://schemas.openxmlformats.org/officeDocument/2006/relationships/image" Target="../media/image162.png"/><Relationship Id="rId16" Type="http://schemas.openxmlformats.org/officeDocument/2006/relationships/image" Target="../media/image169.png"/><Relationship Id="rId29" Type="http://schemas.openxmlformats.org/officeDocument/2006/relationships/customXml" Target="../ink/ink179.xml"/><Relationship Id="rId11" Type="http://schemas.openxmlformats.org/officeDocument/2006/relationships/customXml" Target="../ink/ink170.xml"/><Relationship Id="rId24" Type="http://schemas.openxmlformats.org/officeDocument/2006/relationships/image" Target="../media/image173.png"/><Relationship Id="rId32" Type="http://schemas.openxmlformats.org/officeDocument/2006/relationships/image" Target="../media/image177.png"/><Relationship Id="rId37" Type="http://schemas.openxmlformats.org/officeDocument/2006/relationships/customXml" Target="../ink/ink183.xml"/><Relationship Id="rId40" Type="http://schemas.openxmlformats.org/officeDocument/2006/relationships/image" Target="../media/image181.png"/><Relationship Id="rId45" Type="http://schemas.openxmlformats.org/officeDocument/2006/relationships/customXml" Target="../ink/ink187.xml"/><Relationship Id="rId53" Type="http://schemas.openxmlformats.org/officeDocument/2006/relationships/customXml" Target="../ink/ink191.xml"/><Relationship Id="rId58" Type="http://schemas.openxmlformats.org/officeDocument/2006/relationships/image" Target="../media/image189.png"/><Relationship Id="rId5" Type="http://schemas.openxmlformats.org/officeDocument/2006/relationships/customXml" Target="../ink/ink167.xml"/><Relationship Id="rId19" Type="http://schemas.openxmlformats.org/officeDocument/2006/relationships/customXml" Target="../ink/ink174.xml"/><Relationship Id="rId4" Type="http://schemas.openxmlformats.org/officeDocument/2006/relationships/image" Target="../media/image163.png"/><Relationship Id="rId9" Type="http://schemas.openxmlformats.org/officeDocument/2006/relationships/customXml" Target="../ink/ink169.xml"/><Relationship Id="rId14" Type="http://schemas.openxmlformats.org/officeDocument/2006/relationships/image" Target="../media/image168.png"/><Relationship Id="rId22" Type="http://schemas.openxmlformats.org/officeDocument/2006/relationships/image" Target="../media/image172.png"/><Relationship Id="rId27" Type="http://schemas.openxmlformats.org/officeDocument/2006/relationships/customXml" Target="../ink/ink178.xml"/><Relationship Id="rId30" Type="http://schemas.openxmlformats.org/officeDocument/2006/relationships/image" Target="../media/image176.png"/><Relationship Id="rId35" Type="http://schemas.openxmlformats.org/officeDocument/2006/relationships/customXml" Target="../ink/ink182.xml"/><Relationship Id="rId43" Type="http://schemas.openxmlformats.org/officeDocument/2006/relationships/customXml" Target="../ink/ink186.xml"/><Relationship Id="rId48" Type="http://schemas.openxmlformats.org/officeDocument/2006/relationships/image" Target="../media/image184.png"/><Relationship Id="rId56" Type="http://schemas.openxmlformats.org/officeDocument/2006/relationships/image" Target="../media/image188.png"/><Relationship Id="rId8" Type="http://schemas.openxmlformats.org/officeDocument/2006/relationships/image" Target="../media/image165.png"/><Relationship Id="rId51" Type="http://schemas.openxmlformats.org/officeDocument/2006/relationships/customXml" Target="../ink/ink190.xml"/><Relationship Id="rId3" Type="http://schemas.openxmlformats.org/officeDocument/2006/relationships/customXml" Target="../ink/ink166.xml"/><Relationship Id="rId12" Type="http://schemas.openxmlformats.org/officeDocument/2006/relationships/image" Target="../media/image167.png"/><Relationship Id="rId17" Type="http://schemas.openxmlformats.org/officeDocument/2006/relationships/customXml" Target="../ink/ink173.xml"/><Relationship Id="rId25" Type="http://schemas.openxmlformats.org/officeDocument/2006/relationships/customXml" Target="../ink/ink177.xml"/><Relationship Id="rId33" Type="http://schemas.openxmlformats.org/officeDocument/2006/relationships/customXml" Target="../ink/ink181.xml"/><Relationship Id="rId38" Type="http://schemas.openxmlformats.org/officeDocument/2006/relationships/image" Target="../media/image180.png"/><Relationship Id="rId46" Type="http://schemas.openxmlformats.org/officeDocument/2006/relationships/image" Target="../media/image183.png"/><Relationship Id="rId20" Type="http://schemas.openxmlformats.org/officeDocument/2006/relationships/image" Target="../media/image171.png"/><Relationship Id="rId41" Type="http://schemas.openxmlformats.org/officeDocument/2006/relationships/customXml" Target="../ink/ink185.xml"/><Relationship Id="rId54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15" Type="http://schemas.openxmlformats.org/officeDocument/2006/relationships/customXml" Target="../ink/ink172.xml"/><Relationship Id="rId23" Type="http://schemas.openxmlformats.org/officeDocument/2006/relationships/customXml" Target="../ink/ink176.xml"/><Relationship Id="rId28" Type="http://schemas.openxmlformats.org/officeDocument/2006/relationships/image" Target="../media/image175.png"/><Relationship Id="rId36" Type="http://schemas.openxmlformats.org/officeDocument/2006/relationships/image" Target="../media/image179.png"/><Relationship Id="rId49" Type="http://schemas.openxmlformats.org/officeDocument/2006/relationships/customXml" Target="../ink/ink189.xml"/><Relationship Id="rId57" Type="http://schemas.openxmlformats.org/officeDocument/2006/relationships/customXml" Target="../ink/ink193.xml"/><Relationship Id="rId10" Type="http://schemas.openxmlformats.org/officeDocument/2006/relationships/image" Target="../media/image166.png"/><Relationship Id="rId31" Type="http://schemas.openxmlformats.org/officeDocument/2006/relationships/customXml" Target="../ink/ink180.xml"/><Relationship Id="rId44" Type="http://schemas.openxmlformats.org/officeDocument/2006/relationships/image" Target="../media/image182.png"/><Relationship Id="rId52" Type="http://schemas.openxmlformats.org/officeDocument/2006/relationships/image" Target="../media/image1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line.com/nutrition/bitter-melon#TOC_TITLE_HDR_2" TargetMode="Externa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lightfulplate.com/vietnamese-bitter-melon-egg-stir-fry/" TargetMode="External"/><Relationship Id="rId4" Type="http://schemas.openxmlformats.org/officeDocument/2006/relationships/hyperlink" Target="https://en.m.wikipedia.org/wiki/Reference_Daily_Intak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34" Type="http://schemas.openxmlformats.org/officeDocument/2006/relationships/image" Target="../media/image25.png"/><Relationship Id="rId7" Type="http://schemas.openxmlformats.org/officeDocument/2006/relationships/customXml" Target="../ink/ink3.xml"/><Relationship Id="rId12" Type="http://schemas.openxmlformats.org/officeDocument/2006/relationships/image" Target="../media/image14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customXml" Target="../ink/ink5.xml"/><Relationship Id="rId24" Type="http://schemas.openxmlformats.org/officeDocument/2006/relationships/image" Target="../media/image20.png"/><Relationship Id="rId32" Type="http://schemas.openxmlformats.org/officeDocument/2006/relationships/image" Target="../media/image24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2.png"/><Relationship Id="rId10" Type="http://schemas.openxmlformats.org/officeDocument/2006/relationships/image" Target="../media/image13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10.png"/><Relationship Id="rId9" Type="http://schemas.openxmlformats.org/officeDocument/2006/relationships/customXml" Target="../ink/ink4.xml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openxmlformats.org/officeDocument/2006/relationships/customXml" Target="../ink/ink13.xml"/><Relationship Id="rId30" Type="http://schemas.openxmlformats.org/officeDocument/2006/relationships/image" Target="../media/image23.png"/><Relationship Id="rId8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F405F-A0A0-2441-9848-10F063D651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63550-FEF8-4D4A-A85B-0BFEFE3BD8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797E9DA-CAC9-FC43-B782-B075057CD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00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9B7B1DC-4DB7-0547-8C84-2BD77EFB7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0" b="990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61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9C254-3C3F-EC4B-8123-C33C61E26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28888DE-CB37-3B44-B7A6-F07B6E7BB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294"/>
            <a:ext cx="12097941" cy="8065293"/>
          </a:xfrm>
        </p:spPr>
      </p:pic>
    </p:spTree>
    <p:extLst>
      <p:ext uri="{BB962C8B-B14F-4D97-AF65-F5344CB8AC3E}">
        <p14:creationId xmlns:p14="http://schemas.microsoft.com/office/powerpoint/2010/main" val="3623485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70842607-CCBF-1042-997C-81A25F123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2" b="1284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53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D717E32-ADC9-8F47-88B6-E98469725F9E}"/>
                  </a:ext>
                </a:extLst>
              </p14:cNvPr>
              <p14:cNvContentPartPr/>
              <p14:nvPr/>
            </p14:nvContentPartPr>
            <p14:xfrm>
              <a:off x="9835147" y="412138"/>
              <a:ext cx="155880" cy="1375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D717E32-ADC9-8F47-88B6-E98469725F9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72147" y="349122"/>
                <a:ext cx="281520" cy="15012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D1B9D64-701A-1D4E-A8E9-29F27223353B}"/>
                  </a:ext>
                </a:extLst>
              </p14:cNvPr>
              <p14:cNvContentPartPr/>
              <p14:nvPr/>
            </p14:nvContentPartPr>
            <p14:xfrm>
              <a:off x="9598267" y="-77822"/>
              <a:ext cx="360" cy="7669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D1B9D64-701A-1D4E-A8E9-29F27223353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35267" y="-140825"/>
                <a:ext cx="126000" cy="77954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F1B3998-85C9-6C4D-ADF5-AAF119C85913}"/>
                  </a:ext>
                </a:extLst>
              </p14:cNvPr>
              <p14:cNvContentPartPr/>
              <p14:nvPr/>
            </p14:nvContentPartPr>
            <p14:xfrm>
              <a:off x="9598267" y="3464218"/>
              <a:ext cx="2114640" cy="3601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F1B3998-85C9-6C4D-ADF5-AAF119C8591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35267" y="3401218"/>
                <a:ext cx="2240280" cy="37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4C27540-889B-714D-9DD4-996058CB3F99}"/>
                  </a:ext>
                </a:extLst>
              </p14:cNvPr>
              <p14:cNvContentPartPr/>
              <p14:nvPr/>
            </p14:nvContentPartPr>
            <p14:xfrm>
              <a:off x="9956930" y="344505"/>
              <a:ext cx="2194920" cy="6521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4C27540-889B-714D-9DD4-996058CB3F9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93930" y="281505"/>
                <a:ext cx="2320560" cy="66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AD39FB0-E9EE-A74F-80BC-6EF81331D9BA}"/>
                  </a:ext>
                </a:extLst>
              </p14:cNvPr>
              <p14:cNvContentPartPr/>
              <p14:nvPr/>
            </p14:nvContentPartPr>
            <p14:xfrm>
              <a:off x="2602027" y="-509102"/>
              <a:ext cx="360" cy="76917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AD39FB0-E9EE-A74F-80BC-6EF81331D9B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39027" y="-572102"/>
                <a:ext cx="126000" cy="781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DD54673-51E0-0D4B-A219-5039D125A271}"/>
                  </a:ext>
                </a:extLst>
              </p14:cNvPr>
              <p14:cNvContentPartPr/>
              <p14:nvPr/>
            </p14:nvContentPartPr>
            <p14:xfrm>
              <a:off x="2439747" y="-366902"/>
              <a:ext cx="360" cy="74307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DD54673-51E0-0D4B-A219-5039D125A27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76747" y="-429902"/>
                <a:ext cx="126000" cy="75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94109B6-05AF-4C42-AB61-4BCFF31877BC}"/>
                  </a:ext>
                </a:extLst>
              </p14:cNvPr>
              <p14:cNvContentPartPr/>
              <p14:nvPr/>
            </p14:nvContentPartPr>
            <p14:xfrm>
              <a:off x="1289907" y="2544418"/>
              <a:ext cx="1162440" cy="4176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94109B6-05AF-4C42-AB61-4BCFF31877B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26907" y="2481418"/>
                <a:ext cx="1288080" cy="430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A30A66A-7052-374F-A709-56389EF054D5}"/>
                  </a:ext>
                </a:extLst>
              </p14:cNvPr>
              <p14:cNvContentPartPr/>
              <p14:nvPr/>
            </p14:nvContentPartPr>
            <p14:xfrm>
              <a:off x="-190773" y="1106938"/>
              <a:ext cx="2643120" cy="5990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A30A66A-7052-374F-A709-56389EF054D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-253773" y="1043938"/>
                <a:ext cx="2768760" cy="611604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71D7F6A3-42EA-6843-8377-84A35032E25B}"/>
              </a:ext>
            </a:extLst>
          </p:cNvPr>
          <p:cNvGrpSpPr/>
          <p:nvPr/>
        </p:nvGrpSpPr>
        <p:grpSpPr>
          <a:xfrm>
            <a:off x="-49653" y="-77822"/>
            <a:ext cx="2652040" cy="6976800"/>
            <a:chOff x="-49653" y="-77822"/>
            <a:chExt cx="2652040" cy="697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F4BF998-DFAA-E749-866D-4B9FC7358FB2}"/>
                    </a:ext>
                  </a:extLst>
                </p14:cNvPr>
                <p14:cNvContentPartPr/>
                <p14:nvPr/>
              </p14:nvContentPartPr>
              <p14:xfrm>
                <a:off x="2602027" y="-77822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F4BF998-DFAA-E749-866D-4B9FC7358FB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539027" y="-140822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7790B8B-E729-9349-9E76-50EACBAA6C82}"/>
                    </a:ext>
                  </a:extLst>
                </p14:cNvPr>
                <p14:cNvContentPartPr/>
                <p14:nvPr/>
              </p14:nvContentPartPr>
              <p14:xfrm>
                <a:off x="-49653" y="3833218"/>
                <a:ext cx="2502000" cy="3065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7790B8B-E729-9349-9E76-50EACBAA6C8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-112653" y="3770211"/>
                  <a:ext cx="2627640" cy="31914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AFBB450-1BD0-CE43-B224-F0D54A9B9364}"/>
                    </a:ext>
                  </a:extLst>
                </p14:cNvPr>
                <p14:cNvContentPartPr/>
                <p14:nvPr/>
              </p14:nvContentPartPr>
              <p14:xfrm>
                <a:off x="1740987" y="6695938"/>
                <a:ext cx="711360" cy="1764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AFBB450-1BD0-CE43-B224-F0D54A9B936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678019" y="6632938"/>
                  <a:ext cx="836936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8230306-44BD-3347-9B74-3BE5727AB1FB}"/>
                    </a:ext>
                  </a:extLst>
                </p14:cNvPr>
                <p14:cNvContentPartPr/>
                <p14:nvPr/>
              </p14:nvContentPartPr>
              <p14:xfrm>
                <a:off x="804267" y="2384578"/>
                <a:ext cx="327960" cy="20440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8230306-44BD-3347-9B74-3BE5727AB1F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41267" y="2321578"/>
                  <a:ext cx="453600" cy="216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8737824-50F6-6A49-B32D-27A25B6647A1}"/>
              </a:ext>
            </a:extLst>
          </p:cNvPr>
          <p:cNvGrpSpPr/>
          <p:nvPr/>
        </p:nvGrpSpPr>
        <p:grpSpPr>
          <a:xfrm rot="11196700">
            <a:off x="8444934" y="-818892"/>
            <a:ext cx="4071720" cy="7926745"/>
            <a:chOff x="8793544" y="-739475"/>
            <a:chExt cx="4071720" cy="792674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12F4261-5EE1-2044-AEF7-A5FCE5C6C999}"/>
                    </a:ext>
                  </a:extLst>
                </p14:cNvPr>
                <p14:cNvContentPartPr/>
                <p14:nvPr/>
              </p14:nvContentPartPr>
              <p14:xfrm>
                <a:off x="11049290" y="407120"/>
                <a:ext cx="1302480" cy="54799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12F4261-5EE1-2044-AEF7-A5FCE5C6C99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986307" y="344120"/>
                  <a:ext cx="1428085" cy="56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634406F-8D26-0841-A3C5-A69CCCABCBF8}"/>
                    </a:ext>
                  </a:extLst>
                </p14:cNvPr>
                <p14:cNvContentPartPr/>
                <p14:nvPr/>
              </p14:nvContentPartPr>
              <p14:xfrm>
                <a:off x="9684667" y="-113102"/>
                <a:ext cx="2229840" cy="6865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634406F-8D26-0841-A3C5-A69CCCABCBF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621667" y="-176105"/>
                  <a:ext cx="2355480" cy="69912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7E51290-D32B-FF4A-8111-682DFB6C2D42}"/>
                    </a:ext>
                  </a:extLst>
                </p14:cNvPr>
                <p14:cNvContentPartPr/>
                <p14:nvPr/>
              </p14:nvContentPartPr>
              <p14:xfrm>
                <a:off x="10060147" y="5834818"/>
                <a:ext cx="1660680" cy="741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7E51290-D32B-FF4A-8111-682DFB6C2D4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997147" y="5771818"/>
                  <a:ext cx="1786320" cy="86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5864046-EB71-B24F-8066-CECD41F532CA}"/>
                    </a:ext>
                  </a:extLst>
                </p14:cNvPr>
                <p14:cNvContentPartPr/>
                <p14:nvPr/>
              </p14:nvContentPartPr>
              <p14:xfrm>
                <a:off x="8793544" y="-739475"/>
                <a:ext cx="2862000" cy="73868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5864046-EB71-B24F-8066-CECD41F532C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730544" y="-802475"/>
                  <a:ext cx="2987640" cy="75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94CD2B8-00CC-C246-AA7A-0D500E1DC96A}"/>
                    </a:ext>
                  </a:extLst>
                </p14:cNvPr>
                <p14:cNvContentPartPr/>
                <p14:nvPr/>
              </p14:nvContentPartPr>
              <p14:xfrm>
                <a:off x="9598267" y="-7262"/>
                <a:ext cx="360" cy="6361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94CD2B8-00CC-C246-AA7A-0D500E1DC96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535267" y="-70262"/>
                  <a:ext cx="126000" cy="76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AFCF48E6-0816-A24B-B91D-172B8DD2A05C}"/>
                    </a:ext>
                  </a:extLst>
                </p14:cNvPr>
                <p14:cNvContentPartPr/>
                <p14:nvPr/>
              </p14:nvContentPartPr>
              <p14:xfrm>
                <a:off x="10003264" y="-459995"/>
                <a:ext cx="2862000" cy="73868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AFCF48E6-0816-A24B-B91D-172B8DD2A05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940264" y="-522995"/>
                  <a:ext cx="2987640" cy="75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1B55391E-9AA2-8544-BADA-DA8A58845A9A}"/>
                    </a:ext>
                  </a:extLst>
                </p14:cNvPr>
                <p14:cNvContentPartPr/>
                <p14:nvPr/>
              </p14:nvContentPartPr>
              <p14:xfrm rot="11196700">
                <a:off x="8861740" y="-199570"/>
                <a:ext cx="2862000" cy="73868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1B55391E-9AA2-8544-BADA-DA8A58845A9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 rot="11196700">
                  <a:off x="8798740" y="-262570"/>
                  <a:ext cx="2987640" cy="75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6E3CBAB9-0209-BA48-A39C-D4B2B3A46394}"/>
                    </a:ext>
                  </a:extLst>
                </p14:cNvPr>
                <p14:cNvContentPartPr/>
                <p14:nvPr/>
              </p14:nvContentPartPr>
              <p14:xfrm rot="793400">
                <a:off x="9766371" y="-602905"/>
                <a:ext cx="2862000" cy="73868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6E3CBAB9-0209-BA48-A39C-D4B2B3A4639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 rot="793400">
                  <a:off x="9703371" y="-665905"/>
                  <a:ext cx="2987640" cy="751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19DB40D-CB2B-494C-8431-5D2E94F43267}"/>
                  </a:ext>
                </a:extLst>
              </p14:cNvPr>
              <p14:cNvContentPartPr/>
              <p14:nvPr/>
            </p14:nvContentPartPr>
            <p14:xfrm>
              <a:off x="1999935" y="9270680"/>
              <a:ext cx="36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19DB40D-CB2B-494C-8431-5D2E94F4326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936935" y="92076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3394A601-EA8C-AD4F-9570-8D40C0FB1709}"/>
                  </a:ext>
                </a:extLst>
              </p14:cNvPr>
              <p14:cNvContentPartPr/>
              <p14:nvPr/>
            </p14:nvContentPartPr>
            <p14:xfrm>
              <a:off x="2068867" y="599698"/>
              <a:ext cx="360" cy="129132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3394A601-EA8C-AD4F-9570-8D40C0FB170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005867" y="536698"/>
                <a:ext cx="126000" cy="141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27AAA759-59E7-0841-A1C9-B49AE5D15DCF}"/>
                  </a:ext>
                </a:extLst>
              </p14:cNvPr>
              <p14:cNvContentPartPr/>
              <p14:nvPr/>
            </p14:nvContentPartPr>
            <p14:xfrm>
              <a:off x="2307267" y="1533178"/>
              <a:ext cx="145440" cy="123156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27AAA759-59E7-0841-A1C9-B49AE5D15DC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244267" y="1470196"/>
                <a:ext cx="271080" cy="13571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2784DD71-8A15-4C4F-9200-42D854E680E2}"/>
                  </a:ext>
                </a:extLst>
              </p14:cNvPr>
              <p14:cNvContentPartPr/>
              <p14:nvPr/>
            </p14:nvContentPartPr>
            <p14:xfrm>
              <a:off x="2172987" y="-8702"/>
              <a:ext cx="279360" cy="253548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2784DD71-8A15-4C4F-9200-42D854E680E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110068" y="-71693"/>
                <a:ext cx="404838" cy="26611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F2B738F8-474D-BF4B-B226-891755AEAA0A}"/>
                  </a:ext>
                </a:extLst>
              </p14:cNvPr>
              <p14:cNvContentPartPr/>
              <p14:nvPr/>
            </p14:nvContentPartPr>
            <p14:xfrm>
              <a:off x="514827" y="1879138"/>
              <a:ext cx="1937520" cy="501372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F2B738F8-474D-BF4B-B226-891755AEAA0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51827" y="1816138"/>
                <a:ext cx="2063160" cy="513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7402D886-53B4-244E-8C0A-B2FC86FA0BBD}"/>
                  </a:ext>
                </a:extLst>
              </p14:cNvPr>
              <p14:cNvContentPartPr/>
              <p14:nvPr/>
            </p14:nvContentPartPr>
            <p14:xfrm>
              <a:off x="1531027" y="2038978"/>
              <a:ext cx="344520" cy="7920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7402D886-53B4-244E-8C0A-B2FC86FA0BB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468027" y="1975978"/>
                <a:ext cx="47016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FB833C4C-EAC2-6F47-A91B-0A517D92617A}"/>
                  </a:ext>
                </a:extLst>
              </p14:cNvPr>
              <p14:cNvContentPartPr/>
              <p14:nvPr/>
            </p14:nvContentPartPr>
            <p14:xfrm>
              <a:off x="1319347" y="966538"/>
              <a:ext cx="602640" cy="110016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FB833C4C-EAC2-6F47-A91B-0A517D92617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256347" y="903559"/>
                <a:ext cx="728280" cy="12257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E3E95239-A423-4C45-AA64-A2B42E2D8A49}"/>
                  </a:ext>
                </a:extLst>
              </p14:cNvPr>
              <p14:cNvContentPartPr/>
              <p14:nvPr/>
            </p14:nvContentPartPr>
            <p14:xfrm>
              <a:off x="119907" y="327538"/>
              <a:ext cx="2332800" cy="633060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E3E95239-A423-4C45-AA64-A2B42E2D8A4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6907" y="264542"/>
                <a:ext cx="2458440" cy="64562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CD8382CD-E221-7144-8020-9D5116B757ED}"/>
                  </a:ext>
                </a:extLst>
              </p14:cNvPr>
              <p14:cNvContentPartPr/>
              <p14:nvPr/>
            </p14:nvContentPartPr>
            <p14:xfrm>
              <a:off x="1275787" y="986698"/>
              <a:ext cx="255240" cy="179892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CD8382CD-E221-7144-8020-9D5116B757E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212787" y="923685"/>
                <a:ext cx="380880" cy="19245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7B790E52-702D-CF4D-9616-24F3D620F70D}"/>
                  </a:ext>
                </a:extLst>
              </p14:cNvPr>
              <p14:cNvContentPartPr/>
              <p14:nvPr/>
            </p14:nvContentPartPr>
            <p14:xfrm>
              <a:off x="1304947" y="2250658"/>
              <a:ext cx="579600" cy="1188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7B790E52-702D-CF4D-9616-24F3D620F70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241947" y="2187658"/>
                <a:ext cx="70524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A5E9789D-1222-9543-971D-FEF65005F48F}"/>
                  </a:ext>
                </a:extLst>
              </p14:cNvPr>
              <p14:cNvContentPartPr/>
              <p14:nvPr/>
            </p14:nvContentPartPr>
            <p14:xfrm>
              <a:off x="1354267" y="521218"/>
              <a:ext cx="1083240" cy="482148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A5E9789D-1222-9543-971D-FEF65005F48F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291288" y="458223"/>
                <a:ext cx="1208838" cy="49471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40C34D90-6E69-D74B-8578-37D3E7E56805}"/>
                  </a:ext>
                </a:extLst>
              </p14:cNvPr>
              <p14:cNvContentPartPr/>
              <p14:nvPr/>
            </p14:nvContentPartPr>
            <p14:xfrm>
              <a:off x="1333387" y="2229418"/>
              <a:ext cx="537840" cy="2880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40C34D90-6E69-D74B-8578-37D3E7E5680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270387" y="2166418"/>
                <a:ext cx="66348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4267DB3D-FF47-D846-BB2D-574583A71C35}"/>
                  </a:ext>
                </a:extLst>
              </p14:cNvPr>
              <p14:cNvContentPartPr/>
              <p14:nvPr/>
            </p14:nvContentPartPr>
            <p14:xfrm>
              <a:off x="1171027" y="2194138"/>
              <a:ext cx="905400" cy="14148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4267DB3D-FF47-D846-BB2D-574583A71C35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108027" y="2131138"/>
                <a:ext cx="1031040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5FF190F6-DDB1-3A4F-9D28-63ED31D5E73D}"/>
                  </a:ext>
                </a:extLst>
              </p14:cNvPr>
              <p14:cNvContentPartPr/>
              <p14:nvPr/>
            </p14:nvContentPartPr>
            <p14:xfrm>
              <a:off x="2068867" y="-100142"/>
              <a:ext cx="360" cy="164556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5FF190F6-DDB1-3A4F-9D28-63ED31D5E73D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005867" y="-163142"/>
                <a:ext cx="126000" cy="177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7499341F-1CE9-4341-9076-627FC614A019}"/>
                  </a:ext>
                </a:extLst>
              </p14:cNvPr>
              <p14:cNvContentPartPr/>
              <p14:nvPr/>
            </p14:nvContentPartPr>
            <p14:xfrm>
              <a:off x="-177093" y="-682982"/>
              <a:ext cx="2629440" cy="408852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7499341F-1CE9-4341-9076-627FC614A01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-240093" y="-745976"/>
                <a:ext cx="2755080" cy="42141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9F67CDFA-F39C-AF4A-B175-4453B9A08FC4}"/>
                  </a:ext>
                </a:extLst>
              </p14:cNvPr>
              <p14:cNvContentPartPr/>
              <p14:nvPr/>
            </p14:nvContentPartPr>
            <p14:xfrm>
              <a:off x="987507" y="-162782"/>
              <a:ext cx="1464840" cy="7128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9F67CDFA-F39C-AF4A-B175-4453B9A08FC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924507" y="-225782"/>
                <a:ext cx="159048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911AC15-E16E-9D4D-A480-CCDD720C0AD4}"/>
                  </a:ext>
                </a:extLst>
              </p14:cNvPr>
              <p14:cNvContentPartPr/>
              <p14:nvPr/>
            </p14:nvContentPartPr>
            <p14:xfrm>
              <a:off x="-78093" y="-173582"/>
              <a:ext cx="2530440" cy="562068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911AC15-E16E-9D4D-A480-CCDD720C0AD4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-141093" y="-236586"/>
                <a:ext cx="2656080" cy="57463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51D83C2-5E54-4141-91F5-8BB418CB283D}"/>
                  </a:ext>
                </a:extLst>
              </p14:cNvPr>
              <p14:cNvContentPartPr/>
              <p14:nvPr/>
            </p14:nvContentPartPr>
            <p14:xfrm>
              <a:off x="-56493" y="-254942"/>
              <a:ext cx="2509200" cy="713448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51D83C2-5E54-4141-91F5-8BB418CB283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-119493" y="-317942"/>
                <a:ext cx="2634840" cy="72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9CA9423D-F26F-4D4A-B251-09F2C7EDA314}"/>
                  </a:ext>
                </a:extLst>
              </p14:cNvPr>
              <p14:cNvContentPartPr/>
              <p14:nvPr/>
            </p14:nvContentPartPr>
            <p14:xfrm>
              <a:off x="1334827" y="1214218"/>
              <a:ext cx="611280" cy="152280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9CA9423D-F26F-4D4A-B251-09F2C7EDA314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316827" y="1196218"/>
                <a:ext cx="646920" cy="1558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5" name="Group 154">
            <a:extLst>
              <a:ext uri="{FF2B5EF4-FFF2-40B4-BE49-F238E27FC236}">
                <a16:creationId xmlns:a16="http://schemas.microsoft.com/office/drawing/2014/main" id="{01C5F6CC-CA10-F74A-8176-6E0038FD091B}"/>
              </a:ext>
            </a:extLst>
          </p:cNvPr>
          <p:cNvGrpSpPr/>
          <p:nvPr/>
        </p:nvGrpSpPr>
        <p:grpSpPr>
          <a:xfrm>
            <a:off x="1594387" y="1264978"/>
            <a:ext cx="501480" cy="2389680"/>
            <a:chOff x="1594387" y="1264978"/>
            <a:chExt cx="501480" cy="2389680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52754519-79B5-CB41-9624-2D181F9FEF66}"/>
                </a:ext>
              </a:extLst>
            </p:cNvPr>
            <p:cNvGrpSpPr/>
            <p:nvPr/>
          </p:nvGrpSpPr>
          <p:grpSpPr>
            <a:xfrm>
              <a:off x="1594387" y="1264978"/>
              <a:ext cx="501480" cy="2389680"/>
              <a:chOff x="1594387" y="1264978"/>
              <a:chExt cx="501480" cy="2389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EC2C351B-47FB-8A45-A0DB-B144DA01C3B8}"/>
                      </a:ext>
                    </a:extLst>
                  </p14:cNvPr>
                  <p14:cNvContentPartPr/>
                  <p14:nvPr/>
                </p14:nvContentPartPr>
                <p14:xfrm>
                  <a:off x="1594387" y="1264978"/>
                  <a:ext cx="501480" cy="2389680"/>
                </p14:xfrm>
              </p:contentPart>
            </mc:Choice>
            <mc:Fallback xmlns=""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EC2C351B-47FB-8A45-A0DB-B144DA01C3B8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1576387" y="1246978"/>
                    <a:ext cx="537120" cy="242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F590DD69-DCCB-804F-B8EB-DE2A9C03FA11}"/>
                      </a:ext>
                    </a:extLst>
                  </p14:cNvPr>
                  <p14:cNvContentPartPr/>
                  <p14:nvPr/>
                </p14:nvContentPartPr>
                <p14:xfrm>
                  <a:off x="1671787" y="1657738"/>
                  <a:ext cx="141840" cy="959760"/>
                </p14:xfrm>
              </p:contentPart>
            </mc:Choice>
            <mc:Fallback xmlns=""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F590DD69-DCCB-804F-B8EB-DE2A9C03FA11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1653787" y="1639738"/>
                    <a:ext cx="177480" cy="9954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60977FFD-5FB3-DC43-8FD4-3E18099055D4}"/>
                  </a:ext>
                </a:extLst>
              </p14:cNvPr>
              <p14:cNvContentPartPr/>
              <p14:nvPr/>
            </p14:nvContentPartPr>
            <p14:xfrm>
              <a:off x="-452933" y="-422760"/>
              <a:ext cx="2509200" cy="713448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60977FFD-5FB3-DC43-8FD4-3E18099055D4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-515933" y="-485760"/>
                <a:ext cx="2634840" cy="7260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CF1EF1E-1775-744A-BE9C-E6DDBD596D03}"/>
              </a:ext>
            </a:extLst>
          </p:cNvPr>
          <p:cNvGrpSpPr/>
          <p:nvPr/>
        </p:nvGrpSpPr>
        <p:grpSpPr>
          <a:xfrm rot="10800000">
            <a:off x="269279" y="673526"/>
            <a:ext cx="1658922" cy="3543225"/>
            <a:chOff x="9598267" y="-450062"/>
            <a:chExt cx="2862000" cy="738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67D2D722-8828-EC45-891D-B3921EED14BA}"/>
                    </a:ext>
                  </a:extLst>
                </p14:cNvPr>
                <p14:cNvContentPartPr/>
                <p14:nvPr/>
              </p14:nvContentPartPr>
              <p14:xfrm>
                <a:off x="11049290" y="407120"/>
                <a:ext cx="1302480" cy="54799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67D2D722-8828-EC45-891D-B3921EED14B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940647" y="275788"/>
                  <a:ext cx="1519146" cy="57418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429EFA06-1E52-1345-8FF4-1BDCD723DE59}"/>
                    </a:ext>
                  </a:extLst>
                </p14:cNvPr>
                <p14:cNvContentPartPr/>
                <p14:nvPr/>
              </p14:nvContentPartPr>
              <p14:xfrm>
                <a:off x="9684667" y="-113102"/>
                <a:ext cx="2229840" cy="68655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429EFA06-1E52-1345-8FF4-1BDCD723DE5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576000" y="-244439"/>
                  <a:ext cx="2446552" cy="71274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EB4D5BBB-294D-594F-8077-D995B869BCD5}"/>
                    </a:ext>
                  </a:extLst>
                </p14:cNvPr>
                <p14:cNvContentPartPr/>
                <p14:nvPr/>
              </p14:nvContentPartPr>
              <p14:xfrm>
                <a:off x="10060147" y="5834818"/>
                <a:ext cx="1660680" cy="7412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EB4D5BBB-294D-594F-8077-D995B869BCD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9951464" y="5703525"/>
                  <a:ext cx="1877425" cy="10030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DE3804B7-7C70-2845-B8DE-F03EF051029D}"/>
                    </a:ext>
                  </a:extLst>
                </p14:cNvPr>
                <p14:cNvContentPartPr/>
                <p14:nvPr/>
              </p14:nvContentPartPr>
              <p14:xfrm>
                <a:off x="9598267" y="-450062"/>
                <a:ext cx="2862000" cy="73868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DE3804B7-7C70-2845-B8DE-F03EF051029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489599" y="-581394"/>
                  <a:ext cx="3078715" cy="76487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24C9BDFD-B9D5-CE48-9A3C-56C5CA178E37}"/>
                    </a:ext>
                  </a:extLst>
                </p14:cNvPr>
                <p14:cNvContentPartPr/>
                <p14:nvPr/>
              </p14:nvContentPartPr>
              <p14:xfrm>
                <a:off x="9598267" y="-7262"/>
                <a:ext cx="360" cy="6361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24C9BDFD-B9D5-CE48-9A3C-56C5CA178E3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535267" y="-138537"/>
                  <a:ext cx="126000" cy="89791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5D23757A-6120-674A-9773-CD3054163DF9}"/>
                  </a:ext>
                </a:extLst>
              </p14:cNvPr>
              <p14:cNvContentPartPr/>
              <p14:nvPr/>
            </p14:nvContentPartPr>
            <p14:xfrm>
              <a:off x="2134716" y="-675435"/>
              <a:ext cx="360" cy="8110767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5D23757A-6120-674A-9773-CD3054163DF9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2071716" y="-738438"/>
                <a:ext cx="126000" cy="8236412"/>
              </a:xfrm>
              <a:prstGeom prst="rect">
                <a:avLst/>
              </a:prstGeom>
            </p:spPr>
          </p:pic>
        </mc:Fallback>
      </mc:AlternateContent>
      <p:grpSp>
        <p:nvGrpSpPr>
          <p:cNvPr id="182" name="Group 181">
            <a:extLst>
              <a:ext uri="{FF2B5EF4-FFF2-40B4-BE49-F238E27FC236}">
                <a16:creationId xmlns:a16="http://schemas.microsoft.com/office/drawing/2014/main" id="{784CDDD8-1646-334E-BB9D-C410A07AE36D}"/>
              </a:ext>
            </a:extLst>
          </p:cNvPr>
          <p:cNvGrpSpPr/>
          <p:nvPr/>
        </p:nvGrpSpPr>
        <p:grpSpPr>
          <a:xfrm rot="11196700">
            <a:off x="-877373" y="-506543"/>
            <a:ext cx="15058337" cy="6681733"/>
            <a:chOff x="-481964" y="-837255"/>
            <a:chExt cx="20374555" cy="904066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8AADA48A-E74F-6F4C-B256-C52F502F5219}"/>
                    </a:ext>
                  </a:extLst>
                </p14:cNvPr>
                <p14:cNvContentPartPr/>
                <p14:nvPr/>
              </p14:nvContentPartPr>
              <p14:xfrm>
                <a:off x="2236862" y="2723488"/>
                <a:ext cx="1302480" cy="54799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8AADA48A-E74F-6F4C-B256-C52F502F5219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151653" y="2638245"/>
                  <a:ext cx="1472411" cy="56499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12AFA010-1DD2-8C4C-BCCA-0337565E3079}"/>
                    </a:ext>
                  </a:extLst>
                </p14:cNvPr>
                <p14:cNvContentPartPr/>
                <p14:nvPr/>
              </p14:nvContentPartPr>
              <p14:xfrm>
                <a:off x="1191250" y="-837255"/>
                <a:ext cx="2229839" cy="6865561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12AFA010-1DD2-8C4C-BCCA-0337565E307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106012" y="-922502"/>
                  <a:ext cx="2399829" cy="70355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9A681FEA-4962-3342-A020-CB8CB63A669C}"/>
                    </a:ext>
                  </a:extLst>
                </p14:cNvPr>
                <p14:cNvContentPartPr/>
                <p14:nvPr/>
              </p14:nvContentPartPr>
              <p14:xfrm rot="4590779" flipH="1" flipV="1">
                <a:off x="18018447" y="5450919"/>
                <a:ext cx="2387856" cy="1360433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9A681FEA-4962-3342-A020-CB8CB63A669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 rot="4590779" flipH="1" flipV="1">
                  <a:off x="17933706" y="5365679"/>
                  <a:ext cx="2557826" cy="15304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E4A4DD6E-E4B1-5B46-954C-B1C9AD62C61A}"/>
                    </a:ext>
                  </a:extLst>
                </p14:cNvPr>
                <p14:cNvContentPartPr/>
                <p14:nvPr/>
              </p14:nvContentPartPr>
              <p14:xfrm>
                <a:off x="917782" y="-779009"/>
                <a:ext cx="2862001" cy="7386841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E4A4DD6E-E4B1-5B46-954C-B1C9AD62C61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32545" y="-864251"/>
                  <a:ext cx="3031987" cy="75568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06EF6F9A-282B-A448-9EA0-815F1D264381}"/>
                    </a:ext>
                  </a:extLst>
                </p14:cNvPr>
                <p14:cNvContentPartPr/>
                <p14:nvPr/>
              </p14:nvContentPartPr>
              <p14:xfrm>
                <a:off x="4539472" y="2804496"/>
                <a:ext cx="360" cy="154351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06EF6F9A-282B-A448-9EA0-815F1D26438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476472" y="2719554"/>
                  <a:ext cx="126000" cy="3237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71D953D6-AC84-9D42-8E21-80043C8951BD}"/>
                    </a:ext>
                  </a:extLst>
                </p14:cNvPr>
                <p14:cNvContentPartPr/>
                <p14:nvPr/>
              </p14:nvContentPartPr>
              <p14:xfrm>
                <a:off x="1907948" y="265845"/>
                <a:ext cx="2862001" cy="73868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71D953D6-AC84-9D42-8E21-80043C8951BD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822711" y="180603"/>
                  <a:ext cx="3031987" cy="75568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0469D43F-AE52-FF42-B619-BD0552A07B6A}"/>
                    </a:ext>
                  </a:extLst>
                </p14:cNvPr>
                <p14:cNvContentPartPr/>
                <p14:nvPr/>
              </p14:nvContentPartPr>
              <p14:xfrm rot="11196700">
                <a:off x="1638928" y="128502"/>
                <a:ext cx="2861999" cy="7386839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0469D43F-AE52-FF42-B619-BD0552A07B6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 rot="11196700">
                  <a:off x="1553691" y="43260"/>
                  <a:ext cx="3031985" cy="75568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E87FE114-D7EC-DD4F-872A-621EF88AE284}"/>
                    </a:ext>
                  </a:extLst>
                </p14:cNvPr>
                <p14:cNvContentPartPr/>
                <p14:nvPr/>
              </p14:nvContentPartPr>
              <p14:xfrm rot="15787479" flipH="1" flipV="1">
                <a:off x="-816819" y="-159258"/>
                <a:ext cx="1556488" cy="886778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E87FE114-D7EC-DD4F-872A-621EF88AE28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 rot="15787479" flipH="1" flipV="1">
                  <a:off x="-902046" y="-244478"/>
                  <a:ext cx="1726455" cy="1056732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D644BD39-D2E6-C547-84E7-CCDC35678521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716" y="-60016"/>
            <a:ext cx="6978032" cy="697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5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696C352-EEA3-1C46-983E-EA09E41DB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" y="1"/>
            <a:ext cx="12192000" cy="685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15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8491BE5-78AB-EA40-8A74-F4513A00F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-242401"/>
            <a:ext cx="7366001" cy="7342802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B0F423A-F25B-7E43-89B7-7B766F4B2148}"/>
                  </a:ext>
                </a:extLst>
              </p14:cNvPr>
              <p14:cNvContentPartPr/>
              <p14:nvPr/>
            </p14:nvContentPartPr>
            <p14:xfrm>
              <a:off x="9721387" y="2550178"/>
              <a:ext cx="1637640" cy="4304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B0F423A-F25B-7E43-89B7-7B766F4B214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58387" y="2487178"/>
                <a:ext cx="1763280" cy="443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295A0AC-BF42-6A4A-B4FA-418DE29530E5}"/>
                  </a:ext>
                </a:extLst>
              </p14:cNvPr>
              <p14:cNvContentPartPr/>
              <p14:nvPr/>
            </p14:nvContentPartPr>
            <p14:xfrm>
              <a:off x="9721387" y="-122822"/>
              <a:ext cx="2592360" cy="7041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295A0AC-BF42-6A4A-B4FA-418DE29530E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58387" y="-185822"/>
                <a:ext cx="2718000" cy="7167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ACA3BBD-5ECB-1F41-B14C-7F33AE46A877}"/>
              </a:ext>
            </a:extLst>
          </p:cNvPr>
          <p:cNvGrpSpPr/>
          <p:nvPr/>
        </p:nvGrpSpPr>
        <p:grpSpPr>
          <a:xfrm>
            <a:off x="9721387" y="-316142"/>
            <a:ext cx="2595240" cy="7175880"/>
            <a:chOff x="9721387" y="-316142"/>
            <a:chExt cx="2595240" cy="717588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8234B06-7932-704E-8BEB-72C074781E55}"/>
                </a:ext>
              </a:extLst>
            </p:cNvPr>
            <p:cNvGrpSpPr/>
            <p:nvPr/>
          </p:nvGrpSpPr>
          <p:grpSpPr>
            <a:xfrm>
              <a:off x="9721387" y="-316142"/>
              <a:ext cx="360" cy="7175880"/>
              <a:chOff x="9721387" y="-316142"/>
              <a:chExt cx="360" cy="717588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2ACEF4D-9EEF-AA47-8FFB-A4C24B66AF15}"/>
                  </a:ext>
                </a:extLst>
              </p:cNvPr>
              <p:cNvGrpSpPr/>
              <p:nvPr/>
            </p:nvGrpSpPr>
            <p:grpSpPr>
              <a:xfrm>
                <a:off x="9721387" y="-316142"/>
                <a:ext cx="360" cy="7175880"/>
                <a:chOff x="9721387" y="-316142"/>
                <a:chExt cx="360" cy="71758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7">
                  <p14:nvContentPartPr>
                    <p14:cNvPr id="5" name="Ink 4">
                      <a:extLst>
                        <a:ext uri="{FF2B5EF4-FFF2-40B4-BE49-F238E27FC236}">
                          <a16:creationId xmlns:a16="http://schemas.microsoft.com/office/drawing/2014/main" id="{824C0CFD-E6A4-B344-AB1F-4F6DEF36CE3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721387" y="-316142"/>
                    <a:ext cx="360" cy="7175880"/>
                  </p14:xfrm>
                </p:contentPart>
              </mc:Choice>
              <mc:Fallback xmlns="">
                <p:pic>
                  <p:nvPicPr>
                    <p:cNvPr id="5" name="Ink 4">
                      <a:extLst>
                        <a:ext uri="{FF2B5EF4-FFF2-40B4-BE49-F238E27FC236}">
                          <a16:creationId xmlns:a16="http://schemas.microsoft.com/office/drawing/2014/main" id="{824C0CFD-E6A4-B344-AB1F-4F6DEF36CE35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9658387" y="-379142"/>
                      <a:ext cx="126000" cy="7301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">
                  <p14:nvContentPartPr>
                    <p14:cNvPr id="6" name="Ink 5">
                      <a:extLst>
                        <a:ext uri="{FF2B5EF4-FFF2-40B4-BE49-F238E27FC236}">
                          <a16:creationId xmlns:a16="http://schemas.microsoft.com/office/drawing/2014/main" id="{8994B8A0-9AAB-B44C-9661-F61E970066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721387" y="6657418"/>
                    <a:ext cx="360" cy="35640"/>
                  </p14:xfrm>
                </p:contentPart>
              </mc:Choice>
              <mc:Fallback xmlns="">
                <p:pic>
                  <p:nvPicPr>
                    <p:cNvPr id="6" name="Ink 5">
                      <a:extLst>
                        <a:ext uri="{FF2B5EF4-FFF2-40B4-BE49-F238E27FC236}">
                          <a16:creationId xmlns:a16="http://schemas.microsoft.com/office/drawing/2014/main" id="{8994B8A0-9AAB-B44C-9661-F61E97006615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9658387" y="6594418"/>
                      <a:ext cx="126000" cy="1612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7918070-9DF2-A546-B4DE-A63E1966CBD7}"/>
                    </a:ext>
                  </a:extLst>
                </p14:cNvPr>
                <p14:cNvContentPartPr/>
                <p14:nvPr/>
              </p14:nvContentPartPr>
              <p14:xfrm>
                <a:off x="9721387" y="-249902"/>
                <a:ext cx="2595240" cy="6710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7918070-9DF2-A546-B4DE-A63E1966CBD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658387" y="-312899"/>
                  <a:ext cx="2720880" cy="6835673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698F319-57D3-DF4A-BE99-A948C1C56808}"/>
                  </a:ext>
                </a:extLst>
              </p14:cNvPr>
              <p14:cNvContentPartPr/>
              <p14:nvPr/>
            </p14:nvContentPartPr>
            <p14:xfrm>
              <a:off x="596107" y="-25622"/>
              <a:ext cx="1588680" cy="47386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698F319-57D3-DF4A-BE99-A948C1C5680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3107" y="-88622"/>
                <a:ext cx="1714320" cy="48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C949174-CD20-4B4B-8A93-853DC936E86D}"/>
                  </a:ext>
                </a:extLst>
              </p14:cNvPr>
              <p14:cNvContentPartPr/>
              <p14:nvPr/>
            </p14:nvContentPartPr>
            <p14:xfrm>
              <a:off x="363547" y="973018"/>
              <a:ext cx="1784880" cy="55789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C949174-CD20-4B4B-8A93-853DC936E86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0560" y="910022"/>
                <a:ext cx="1910495" cy="57045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C5F4DAC-C451-8045-9FAE-A22BC80342D4}"/>
                  </a:ext>
                </a:extLst>
              </p14:cNvPr>
              <p14:cNvContentPartPr/>
              <p14:nvPr/>
            </p14:nvContentPartPr>
            <p14:xfrm>
              <a:off x="151867" y="-41462"/>
              <a:ext cx="2091600" cy="571608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C5F4DAC-C451-8045-9FAE-A22BC80342D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8867" y="-104462"/>
                <a:ext cx="2217240" cy="58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FDEDD444-3643-7540-8A62-F49C444E8E71}"/>
                  </a:ext>
                </a:extLst>
              </p14:cNvPr>
              <p14:cNvContentPartPr/>
              <p14:nvPr/>
            </p14:nvContentPartPr>
            <p14:xfrm>
              <a:off x="10220347" y="-249902"/>
              <a:ext cx="1855800" cy="709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FDEDD444-3643-7540-8A62-F49C444E8E7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157347" y="-312902"/>
                <a:ext cx="1981440" cy="196560"/>
              </a:xfrm>
              <a:prstGeom prst="rect">
                <a:avLst/>
              </a:prstGeom>
            </p:spPr>
          </p:pic>
        </mc:Fallback>
      </mc:AlternateContent>
      <p:grpSp>
        <p:nvGrpSpPr>
          <p:cNvPr id="64" name="Group 63">
            <a:extLst>
              <a:ext uri="{FF2B5EF4-FFF2-40B4-BE49-F238E27FC236}">
                <a16:creationId xmlns:a16="http://schemas.microsoft.com/office/drawing/2014/main" id="{3A46A03E-4D08-1541-9874-9BA436AFA951}"/>
              </a:ext>
            </a:extLst>
          </p:cNvPr>
          <p:cNvGrpSpPr/>
          <p:nvPr/>
        </p:nvGrpSpPr>
        <p:grpSpPr>
          <a:xfrm>
            <a:off x="9804187" y="-271142"/>
            <a:ext cx="2490840" cy="7168680"/>
            <a:chOff x="9804187" y="-271142"/>
            <a:chExt cx="2490840" cy="716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6157268-18CB-174F-9430-FF51779B94D2}"/>
                    </a:ext>
                  </a:extLst>
                </p14:cNvPr>
                <p14:cNvContentPartPr/>
                <p14:nvPr/>
              </p14:nvContentPartPr>
              <p14:xfrm>
                <a:off x="9888787" y="-271142"/>
                <a:ext cx="839880" cy="106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6157268-18CB-174F-9430-FF51779B94D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825787" y="-334142"/>
                  <a:ext cx="96552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8A89ED3-F1CE-CE48-8FA9-E73319BAE09D}"/>
                    </a:ext>
                  </a:extLst>
                </p14:cNvPr>
                <p14:cNvContentPartPr/>
                <p14:nvPr/>
              </p14:nvContentPartPr>
              <p14:xfrm>
                <a:off x="9924067" y="-214622"/>
                <a:ext cx="36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8A89ED3-F1CE-CE48-8FA9-E73319BAE09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861067" y="-277622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92E8B48-9D4E-774A-A95F-47679431B50A}"/>
                    </a:ext>
                  </a:extLst>
                </p14:cNvPr>
                <p14:cNvContentPartPr/>
                <p14:nvPr/>
              </p14:nvContentPartPr>
              <p14:xfrm>
                <a:off x="9874747" y="-172502"/>
                <a:ext cx="3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92E8B48-9D4E-774A-A95F-47679431B50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811747" y="-235502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B080747-EE98-6545-A84B-BB3844F0F248}"/>
                    </a:ext>
                  </a:extLst>
                </p14:cNvPr>
                <p14:cNvContentPartPr/>
                <p14:nvPr/>
              </p14:nvContentPartPr>
              <p14:xfrm>
                <a:off x="10058347" y="-179342"/>
                <a:ext cx="36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B080747-EE98-6545-A84B-BB3844F0F24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995347" y="-242342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3091B0E-4C8C-4348-AF08-573422747D7B}"/>
                    </a:ext>
                  </a:extLst>
                </p14:cNvPr>
                <p14:cNvContentPartPr/>
                <p14:nvPr/>
              </p14:nvContentPartPr>
              <p14:xfrm>
                <a:off x="12132667" y="-144062"/>
                <a:ext cx="36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3091B0E-4C8C-4348-AF08-573422747D7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2069667" y="-207062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9F4DE61-E413-A942-899E-48348C5717FB}"/>
                    </a:ext>
                  </a:extLst>
                </p14:cNvPr>
                <p14:cNvContentPartPr/>
                <p14:nvPr/>
              </p14:nvContentPartPr>
              <p14:xfrm>
                <a:off x="9804187" y="-115982"/>
                <a:ext cx="2490840" cy="70135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9F4DE61-E413-A942-899E-48348C5717F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741187" y="-178982"/>
                  <a:ext cx="2616480" cy="7139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6E6BB8B-72F0-194B-BA7A-361C3F08E348}"/>
                  </a:ext>
                </a:extLst>
              </p14:cNvPr>
              <p14:cNvContentPartPr/>
              <p14:nvPr/>
            </p14:nvContentPartPr>
            <p14:xfrm>
              <a:off x="2287387" y="-405062"/>
              <a:ext cx="360" cy="76204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6E6BB8B-72F0-194B-BA7A-361C3F08E34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224387" y="-468062"/>
                <a:ext cx="126000" cy="7746120"/>
              </a:xfrm>
              <a:prstGeom prst="rect">
                <a:avLst/>
              </a:prstGeom>
            </p:spPr>
          </p:pic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0BC070A6-3169-1941-A85C-1E261BA3B4BD}"/>
              </a:ext>
            </a:extLst>
          </p:cNvPr>
          <p:cNvGrpSpPr/>
          <p:nvPr/>
        </p:nvGrpSpPr>
        <p:grpSpPr>
          <a:xfrm>
            <a:off x="-66653" y="-80702"/>
            <a:ext cx="2310480" cy="7053480"/>
            <a:chOff x="-66653" y="-80702"/>
            <a:chExt cx="2310480" cy="705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28051F6-5F68-EE49-9E6B-2222A9C121FD}"/>
                    </a:ext>
                  </a:extLst>
                </p14:cNvPr>
                <p14:cNvContentPartPr/>
                <p14:nvPr/>
              </p14:nvContentPartPr>
              <p14:xfrm>
                <a:off x="2231227" y="-80702"/>
                <a:ext cx="360" cy="70534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28051F6-5F68-EE49-9E6B-2222A9C121F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168227" y="-143702"/>
                  <a:ext cx="126000" cy="717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2D2960F-1BBD-D244-8276-3B2F670AB6B6}"/>
                    </a:ext>
                  </a:extLst>
                </p14:cNvPr>
                <p14:cNvContentPartPr/>
                <p14:nvPr/>
              </p14:nvContentPartPr>
              <p14:xfrm>
                <a:off x="1259227" y="1568098"/>
                <a:ext cx="290160" cy="27349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2D2960F-1BBD-D244-8276-3B2F670AB6B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196227" y="1505098"/>
                  <a:ext cx="415800" cy="28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ABD59C0-E39D-B540-973E-5BF4857FEF64}"/>
                    </a:ext>
                  </a:extLst>
                </p14:cNvPr>
                <p14:cNvContentPartPr/>
                <p14:nvPr/>
              </p14:nvContentPartPr>
              <p14:xfrm>
                <a:off x="841267" y="316018"/>
                <a:ext cx="1402560" cy="5956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ABD59C0-E39D-B540-973E-5BF4857FEF6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78267" y="253014"/>
                  <a:ext cx="1528200" cy="60818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CA1CDD0-A491-A743-AE6B-37F6F88228C5}"/>
                    </a:ext>
                  </a:extLst>
                </p14:cNvPr>
                <p14:cNvContentPartPr/>
                <p14:nvPr/>
              </p14:nvContentPartPr>
              <p14:xfrm>
                <a:off x="1012987" y="1896418"/>
                <a:ext cx="1230840" cy="4309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CA1CDD0-A491-A743-AE6B-37F6F88228C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49969" y="1833418"/>
                  <a:ext cx="1356517" cy="443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6292B70-FD59-6A42-91D2-805AEE36DA65}"/>
                    </a:ext>
                  </a:extLst>
                </p14:cNvPr>
                <p14:cNvContentPartPr/>
                <p14:nvPr/>
              </p14:nvContentPartPr>
              <p14:xfrm>
                <a:off x="695467" y="5549698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6292B70-FD59-6A42-91D2-805AEE36DA6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32467" y="5486698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EB7A106-2E03-2742-B9B0-A47A4CF2CBE9}"/>
                    </a:ext>
                  </a:extLst>
                </p14:cNvPr>
                <p14:cNvContentPartPr/>
                <p14:nvPr/>
              </p14:nvContentPartPr>
              <p14:xfrm>
                <a:off x="570907" y="1655218"/>
                <a:ext cx="217080" cy="1436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EB7A106-2E03-2742-B9B0-A47A4CF2CBE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07907" y="1592218"/>
                  <a:ext cx="342720" cy="156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C54EC8F-AC46-2C4D-9835-65B8F0E51396}"/>
                    </a:ext>
                  </a:extLst>
                </p14:cNvPr>
                <p14:cNvContentPartPr/>
                <p14:nvPr/>
              </p14:nvContentPartPr>
              <p14:xfrm>
                <a:off x="434467" y="765298"/>
                <a:ext cx="786600" cy="4684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C54EC8F-AC46-2C4D-9835-65B8F0E5139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71467" y="702303"/>
                  <a:ext cx="912240" cy="48099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C8D3405-3BE2-954C-8CD7-8CE5B1A60BCC}"/>
                    </a:ext>
                  </a:extLst>
                </p14:cNvPr>
                <p14:cNvContentPartPr/>
                <p14:nvPr/>
              </p14:nvContentPartPr>
              <p14:xfrm>
                <a:off x="-66653" y="62938"/>
                <a:ext cx="176760" cy="67086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C8D3405-3BE2-954C-8CD7-8CE5B1A60BC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-129653" y="-62"/>
                  <a:ext cx="302400" cy="683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20B9041-FD5B-AA4E-BF8C-0DE9DF2F6F47}"/>
                    </a:ext>
                  </a:extLst>
                </p14:cNvPr>
                <p14:cNvContentPartPr/>
                <p14:nvPr/>
              </p14:nvContentPartPr>
              <p14:xfrm>
                <a:off x="11107" y="6678658"/>
                <a:ext cx="2208600" cy="134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20B9041-FD5B-AA4E-BF8C-0DE9DF2F6F4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-51893" y="6615826"/>
                  <a:ext cx="2334240" cy="2595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F3A1833-B93E-6B46-A7AD-92097002FC17}"/>
                    </a:ext>
                  </a:extLst>
                </p14:cNvPr>
                <p14:cNvContentPartPr/>
                <p14:nvPr/>
              </p14:nvContentPartPr>
              <p14:xfrm>
                <a:off x="-16973" y="6720778"/>
                <a:ext cx="2258280" cy="428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F3A1833-B93E-6B46-A7AD-92097002FC1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-79973" y="6657778"/>
                  <a:ext cx="238392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B8067E6-9A23-CE4B-9BC3-DF9C52581E01}"/>
                    </a:ext>
                  </a:extLst>
                </p14:cNvPr>
                <p14:cNvContentPartPr/>
                <p14:nvPr/>
              </p14:nvContentPartPr>
              <p14:xfrm>
                <a:off x="391627" y="2711098"/>
                <a:ext cx="241200" cy="3476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B8067E6-9A23-CE4B-9BC3-DF9C52581E0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28627" y="2648098"/>
                  <a:ext cx="366840" cy="360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0DD7EA7-91E3-2A4E-AE3F-B7164326D2B1}"/>
                    </a:ext>
                  </a:extLst>
                </p14:cNvPr>
                <p14:cNvContentPartPr/>
                <p14:nvPr/>
              </p14:nvContentPartPr>
              <p14:xfrm>
                <a:off x="77707" y="-10142"/>
                <a:ext cx="2166120" cy="84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0DD7EA7-91E3-2A4E-AE3F-B7164326D2B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4697" y="-73142"/>
                  <a:ext cx="2291781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69C0281-67DE-564B-AFE6-505EA19C352C}"/>
                    </a:ext>
                  </a:extLst>
                </p14:cNvPr>
                <p14:cNvContentPartPr/>
                <p14:nvPr/>
              </p14:nvContentPartPr>
              <p14:xfrm>
                <a:off x="244747" y="-10142"/>
                <a:ext cx="1999080" cy="709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69C0281-67DE-564B-AFE6-505EA19C352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81747" y="-73142"/>
                  <a:ext cx="21247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B4967AD-48B3-AA40-A114-4C437A1D6BDC}"/>
                    </a:ext>
                  </a:extLst>
                </p14:cNvPr>
                <p14:cNvContentPartPr/>
                <p14:nvPr/>
              </p14:nvContentPartPr>
              <p14:xfrm>
                <a:off x="-7613" y="2415538"/>
                <a:ext cx="2251440" cy="4236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B4967AD-48B3-AA40-A114-4C437A1D6BD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-70613" y="2352538"/>
                  <a:ext cx="2377080" cy="436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C30980D-A9A4-C942-9B84-0422627658C2}"/>
                    </a:ext>
                  </a:extLst>
                </p14:cNvPr>
                <p14:cNvContentPartPr/>
                <p14:nvPr/>
              </p14:nvContentPartPr>
              <p14:xfrm>
                <a:off x="1633267" y="5435938"/>
                <a:ext cx="610560" cy="14115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C30980D-A9A4-C942-9B84-0422627658C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570267" y="5372938"/>
                  <a:ext cx="736200" cy="153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14A5EF5-5DA3-284A-B700-FCC73FE0F97A}"/>
                    </a:ext>
                  </a:extLst>
                </p14:cNvPr>
                <p14:cNvContentPartPr/>
                <p14:nvPr/>
              </p14:nvContentPartPr>
              <p14:xfrm>
                <a:off x="1408267" y="6417298"/>
                <a:ext cx="835560" cy="2332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14A5EF5-5DA3-284A-B700-FCC73FE0F97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345267" y="6354298"/>
                  <a:ext cx="96120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A1727FC-5780-F04A-B8F9-BCAEEEB19ED8}"/>
                    </a:ext>
                  </a:extLst>
                </p14:cNvPr>
                <p14:cNvContentPartPr/>
                <p14:nvPr/>
              </p14:nvContentPartPr>
              <p14:xfrm>
                <a:off x="2231227" y="5616298"/>
                <a:ext cx="360" cy="9396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A1727FC-5780-F04A-B8F9-BCAEEEB19ED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168227" y="5553274"/>
                  <a:ext cx="126000" cy="10652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4535D3C-7406-F045-A489-2DEE57F494E6}"/>
                    </a:ext>
                  </a:extLst>
                </p14:cNvPr>
                <p14:cNvContentPartPr/>
                <p14:nvPr/>
              </p14:nvContentPartPr>
              <p14:xfrm>
                <a:off x="116587" y="123778"/>
                <a:ext cx="985320" cy="3480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4535D3C-7406-F045-A489-2DEE57F494E6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3610" y="60785"/>
                  <a:ext cx="1110914" cy="36061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203859F-0DD4-074A-9FC7-CC79E43DBF4D}"/>
                    </a:ext>
                  </a:extLst>
                </p14:cNvPr>
                <p14:cNvContentPartPr/>
                <p14:nvPr/>
              </p14:nvContentPartPr>
              <p14:xfrm>
                <a:off x="638947" y="60418"/>
                <a:ext cx="36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203859F-0DD4-074A-9FC7-CC79E43DBF4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75947" y="-2582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3C8844A-60B6-2349-92F2-738E32DEF970}"/>
                    </a:ext>
                  </a:extLst>
                </p14:cNvPr>
                <p14:cNvContentPartPr/>
                <p14:nvPr/>
              </p14:nvContentPartPr>
              <p14:xfrm>
                <a:off x="110827" y="-73502"/>
                <a:ext cx="2133000" cy="496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3C8844A-60B6-2349-92F2-738E32DEF97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7827" y="-136049"/>
                  <a:ext cx="2258640" cy="1744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758E6F1-DFBE-3A42-96C2-2EC2671FD1E0}"/>
                    </a:ext>
                  </a:extLst>
                </p14:cNvPr>
                <p14:cNvContentPartPr/>
                <p14:nvPr/>
              </p14:nvContentPartPr>
              <p14:xfrm>
                <a:off x="568387" y="31978"/>
                <a:ext cx="1675440" cy="198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758E6F1-DFBE-3A42-96C2-2EC2671FD1E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05373" y="-31022"/>
                  <a:ext cx="1801107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1E07EA6-F39F-EF4A-A9D9-6255230927EA}"/>
                    </a:ext>
                  </a:extLst>
                </p14:cNvPr>
                <p14:cNvContentPartPr/>
                <p14:nvPr/>
              </p14:nvContentPartPr>
              <p14:xfrm>
                <a:off x="600787" y="153298"/>
                <a:ext cx="1643040" cy="1760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1E07EA6-F39F-EF4A-A9D9-6255230927E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37787" y="90298"/>
                  <a:ext cx="176868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15FA662-A58D-4C4B-983B-7927DEC23ADB}"/>
                    </a:ext>
                  </a:extLst>
                </p14:cNvPr>
                <p14:cNvContentPartPr/>
                <p14:nvPr/>
              </p14:nvContentPartPr>
              <p14:xfrm>
                <a:off x="232147" y="173458"/>
                <a:ext cx="2011680" cy="3110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15FA662-A58D-4C4B-983B-7927DEC23AD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69136" y="110458"/>
                  <a:ext cx="2137342" cy="4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0957D38C-8DC3-574F-A026-CDCE79847988}"/>
                    </a:ext>
                  </a:extLst>
                </p14:cNvPr>
                <p14:cNvContentPartPr/>
                <p14:nvPr/>
              </p14:nvContentPartPr>
              <p14:xfrm>
                <a:off x="-2933" y="6203098"/>
                <a:ext cx="1729080" cy="6073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0957D38C-8DC3-574F-A026-CDCE7984798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-65933" y="6140098"/>
                  <a:ext cx="1854720" cy="73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7C78D10-9562-374A-924D-88748F7DE330}"/>
                    </a:ext>
                  </a:extLst>
                </p14:cNvPr>
                <p14:cNvContentPartPr/>
                <p14:nvPr/>
              </p14:nvContentPartPr>
              <p14:xfrm>
                <a:off x="1506907" y="6682978"/>
                <a:ext cx="353160" cy="568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7C78D10-9562-374A-924D-88748F7DE33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443907" y="6619978"/>
                  <a:ext cx="47880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BEAFA6D7-F80D-DC47-B19B-01CCCB9C1CE4}"/>
                    </a:ext>
                  </a:extLst>
                </p14:cNvPr>
                <p14:cNvContentPartPr/>
                <p14:nvPr/>
              </p14:nvContentPartPr>
              <p14:xfrm>
                <a:off x="1534987" y="6753538"/>
                <a:ext cx="261360" cy="561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BEAFA6D7-F80D-DC47-B19B-01CCCB9C1CE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471987" y="6690538"/>
                  <a:ext cx="38700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63AB520C-FB40-1E45-A043-97EF102E7E45}"/>
                    </a:ext>
                  </a:extLst>
                </p14:cNvPr>
                <p14:cNvContentPartPr/>
                <p14:nvPr/>
              </p14:nvContentPartPr>
              <p14:xfrm>
                <a:off x="1704547" y="6732298"/>
                <a:ext cx="360" cy="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63AB520C-FB40-1E45-A043-97EF102E7E4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641547" y="6669298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9CBABBFA-4E16-C048-9438-4E9ECCABE5D9}"/>
                    </a:ext>
                  </a:extLst>
                </p14:cNvPr>
                <p14:cNvContentPartPr/>
                <p14:nvPr/>
              </p14:nvContentPartPr>
              <p14:xfrm>
                <a:off x="1831267" y="6760378"/>
                <a:ext cx="360" cy="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9CBABBFA-4E16-C048-9438-4E9ECCABE5D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768267" y="6697378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F117BED7-A349-8342-B65A-F7278EB6FC19}"/>
                    </a:ext>
                  </a:extLst>
                </p14:cNvPr>
                <p14:cNvContentPartPr/>
                <p14:nvPr/>
              </p14:nvContentPartPr>
              <p14:xfrm>
                <a:off x="1789147" y="6816898"/>
                <a:ext cx="360" cy="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117BED7-A349-8342-B65A-F7278EB6FC1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726147" y="6753898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9DE1081-C2E1-B648-B671-32E0EBB2A141}"/>
                    </a:ext>
                  </a:extLst>
                </p14:cNvPr>
                <p14:cNvContentPartPr/>
                <p14:nvPr/>
              </p14:nvContentPartPr>
              <p14:xfrm>
                <a:off x="-37493" y="6548698"/>
                <a:ext cx="1516680" cy="2473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9DE1081-C2E1-B648-B671-32E0EBB2A14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-100493" y="6485698"/>
                  <a:ext cx="1642320" cy="372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84554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94653-4452-C045-AA52-5FF6F937E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E1D1A48-834B-4D49-86F1-531D9FFD6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80307" y="-1714698"/>
            <a:ext cx="6858794" cy="1028819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B5F47FF-5E55-DD48-A864-58A5151928AE}"/>
                  </a:ext>
                </a:extLst>
              </p14:cNvPr>
              <p14:cNvContentPartPr/>
              <p14:nvPr/>
            </p14:nvContentPartPr>
            <p14:xfrm>
              <a:off x="11676547" y="1779418"/>
              <a:ext cx="367560" cy="4374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B5F47FF-5E55-DD48-A864-58A5151928A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13547" y="1716423"/>
                <a:ext cx="493200" cy="4500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4744EB1-1A34-3147-9F4E-AE1E81C71B9A}"/>
                  </a:ext>
                </a:extLst>
              </p14:cNvPr>
              <p14:cNvContentPartPr/>
              <p14:nvPr/>
            </p14:nvContentPartPr>
            <p14:xfrm>
              <a:off x="11421307" y="56098"/>
              <a:ext cx="360" cy="6872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4744EB1-1A34-3147-9F4E-AE1E81C71B9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58307" y="-6902"/>
                <a:ext cx="126000" cy="699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4203981-9155-0549-A4C2-1C6F09EF9772}"/>
                  </a:ext>
                </a:extLst>
              </p14:cNvPr>
              <p14:cNvContentPartPr/>
              <p14:nvPr/>
            </p14:nvContentPartPr>
            <p14:xfrm>
              <a:off x="11556667" y="2428498"/>
              <a:ext cx="847440" cy="4395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4203981-9155-0549-A4C2-1C6F09EF977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493640" y="2365498"/>
                <a:ext cx="973133" cy="45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71FB254-D030-564E-85B0-57B8054E515F}"/>
                  </a:ext>
                </a:extLst>
              </p14:cNvPr>
              <p14:cNvContentPartPr/>
              <p14:nvPr/>
            </p14:nvContentPartPr>
            <p14:xfrm>
              <a:off x="11507347" y="5122018"/>
              <a:ext cx="523080" cy="16819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71FB254-D030-564E-85B0-57B8054E51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444390" y="5059018"/>
                <a:ext cx="648634" cy="1807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4C473AD9-7EA4-5A48-9C40-AB47E29F5E1B}"/>
              </a:ext>
            </a:extLst>
          </p:cNvPr>
          <p:cNvGrpSpPr/>
          <p:nvPr/>
        </p:nvGrpSpPr>
        <p:grpSpPr>
          <a:xfrm>
            <a:off x="11421307" y="-217502"/>
            <a:ext cx="968400" cy="7140600"/>
            <a:chOff x="11421307" y="-217502"/>
            <a:chExt cx="968400" cy="714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DE2E1FB-5F70-664E-90AA-B34F504FF431}"/>
                    </a:ext>
                  </a:extLst>
                </p14:cNvPr>
                <p14:cNvContentPartPr/>
                <p14:nvPr/>
              </p14:nvContentPartPr>
              <p14:xfrm>
                <a:off x="11458027" y="1233298"/>
                <a:ext cx="801720" cy="48531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DE2E1FB-5F70-664E-90AA-B34F504FF43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395027" y="1170298"/>
                  <a:ext cx="927360" cy="497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01F5E31-8B4A-B34A-9B8A-422C01B287E8}"/>
                    </a:ext>
                  </a:extLst>
                </p14:cNvPr>
                <p14:cNvContentPartPr/>
                <p14:nvPr/>
              </p14:nvContentPartPr>
              <p14:xfrm>
                <a:off x="11421307" y="38098"/>
                <a:ext cx="360" cy="496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01F5E31-8B4A-B34A-9B8A-422C01B287E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358307" y="-24902"/>
                  <a:ext cx="1260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049D8A3-940B-D645-83E1-D3568137B1A7}"/>
                    </a:ext>
                  </a:extLst>
                </p14:cNvPr>
                <p14:cNvContentPartPr/>
                <p14:nvPr/>
              </p14:nvContentPartPr>
              <p14:xfrm>
                <a:off x="11421307" y="129538"/>
                <a:ext cx="360" cy="28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049D8A3-940B-D645-83E1-D3568137B1A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358307" y="66538"/>
                  <a:ext cx="12600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9C62560-C93A-B747-9363-9F629F4F6483}"/>
                    </a:ext>
                  </a:extLst>
                </p14:cNvPr>
                <p14:cNvContentPartPr/>
                <p14:nvPr/>
              </p14:nvContentPartPr>
              <p14:xfrm>
                <a:off x="12025027" y="115498"/>
                <a:ext cx="268560" cy="20779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9C62560-C93A-B747-9363-9F629F4F648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962027" y="52487"/>
                  <a:ext cx="394200" cy="22035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61B7014-03D6-A541-B2E8-B92AFFE93106}"/>
                    </a:ext>
                  </a:extLst>
                </p14:cNvPr>
                <p14:cNvContentPartPr/>
                <p14:nvPr/>
              </p14:nvContentPartPr>
              <p14:xfrm>
                <a:off x="11421307" y="30898"/>
                <a:ext cx="360" cy="428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61B7014-03D6-A541-B2E8-B92AFFE9310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358307" y="-32102"/>
                  <a:ext cx="1260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7079764-E0EF-5146-B193-5F5AB1080469}"/>
                    </a:ext>
                  </a:extLst>
                </p14:cNvPr>
                <p14:cNvContentPartPr/>
                <p14:nvPr/>
              </p14:nvContentPartPr>
              <p14:xfrm>
                <a:off x="11514547" y="30898"/>
                <a:ext cx="529560" cy="428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7079764-E0EF-5146-B193-5F5AB108046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451547" y="-32102"/>
                  <a:ext cx="6552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F135401-B278-2742-AF19-6EFFB4AB6C10}"/>
                    </a:ext>
                  </a:extLst>
                </p14:cNvPr>
                <p14:cNvContentPartPr/>
                <p14:nvPr/>
              </p14:nvContentPartPr>
              <p14:xfrm>
                <a:off x="11655667" y="30898"/>
                <a:ext cx="720720" cy="21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F135401-B278-2742-AF19-6EFFB4AB6C1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592698" y="-32102"/>
                  <a:ext cx="846297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EB15818-5391-FD46-87AA-83C7A8D73C2C}"/>
                    </a:ext>
                  </a:extLst>
                </p14:cNvPr>
                <p14:cNvContentPartPr/>
                <p14:nvPr/>
              </p14:nvContentPartPr>
              <p14:xfrm>
                <a:off x="11493307" y="-217502"/>
                <a:ext cx="875520" cy="3135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EB15818-5391-FD46-87AA-83C7A8D73C2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430307" y="-280502"/>
                  <a:ext cx="1001160" cy="326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07ECB3E-BE70-3546-B0C7-79DB25934F33}"/>
                    </a:ext>
                  </a:extLst>
                </p14:cNvPr>
                <p14:cNvContentPartPr/>
                <p14:nvPr/>
              </p14:nvContentPartPr>
              <p14:xfrm>
                <a:off x="11824867" y="-23822"/>
                <a:ext cx="273600" cy="27072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07ECB3E-BE70-3546-B0C7-79DB25934F3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761867" y="-86814"/>
                  <a:ext cx="399240" cy="28328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7E3EBD2-67BC-D347-B7BC-E3CC0218AA94}"/>
                    </a:ext>
                  </a:extLst>
                </p14:cNvPr>
                <p14:cNvContentPartPr/>
                <p14:nvPr/>
              </p14:nvContentPartPr>
              <p14:xfrm>
                <a:off x="12029707" y="-118862"/>
                <a:ext cx="212040" cy="46720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7E3EBD2-67BC-D347-B7BC-E3CC0218AA9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966707" y="-181867"/>
                  <a:ext cx="337680" cy="47977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E27EB4B-55F2-A64C-9370-3D3C52E6F4F2}"/>
                    </a:ext>
                  </a:extLst>
                </p14:cNvPr>
                <p14:cNvContentPartPr/>
                <p14:nvPr/>
              </p14:nvContentPartPr>
              <p14:xfrm>
                <a:off x="11994067" y="883018"/>
                <a:ext cx="303840" cy="19155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E27EB4B-55F2-A64C-9370-3D3C52E6F4F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1931067" y="820018"/>
                  <a:ext cx="429480" cy="20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48BBAA4-DF50-2C4C-8F00-DEFA17330613}"/>
                    </a:ext>
                  </a:extLst>
                </p14:cNvPr>
                <p14:cNvContentPartPr/>
                <p14:nvPr/>
              </p14:nvContentPartPr>
              <p14:xfrm>
                <a:off x="12057787" y="1864018"/>
                <a:ext cx="169920" cy="4911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48BBAA4-DF50-2C4C-8F00-DEFA1733061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1994787" y="1801018"/>
                  <a:ext cx="295560" cy="503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1F589E3-30EB-E24C-A58B-D50418C349BD}"/>
                    </a:ext>
                  </a:extLst>
                </p14:cNvPr>
                <p14:cNvContentPartPr/>
                <p14:nvPr/>
              </p14:nvContentPartPr>
              <p14:xfrm>
                <a:off x="11957707" y="760258"/>
                <a:ext cx="432000" cy="3262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1F589E3-30EB-E24C-A58B-D50418C349B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1894707" y="697258"/>
                  <a:ext cx="557640" cy="338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892BE3C-F72F-354A-8A1F-27D7161EF3B5}"/>
                    </a:ext>
                  </a:extLst>
                </p14:cNvPr>
                <p14:cNvContentPartPr/>
                <p14:nvPr/>
              </p14:nvContentPartPr>
              <p14:xfrm>
                <a:off x="12248227" y="92818"/>
                <a:ext cx="92160" cy="14328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892BE3C-F72F-354A-8A1F-27D7161EF3B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2184980" y="29802"/>
                  <a:ext cx="218293" cy="15584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BE28883-4113-D84E-923E-1FBA457E1F0B}"/>
                    </a:ext>
                  </a:extLst>
                </p14:cNvPr>
                <p14:cNvContentPartPr/>
                <p14:nvPr/>
              </p14:nvContentPartPr>
              <p14:xfrm>
                <a:off x="12100267" y="163378"/>
                <a:ext cx="212040" cy="17852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BE28883-4113-D84E-923E-1FBA457E1F0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2037267" y="100378"/>
                  <a:ext cx="337680" cy="19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F1C8132-C45F-D647-84DA-2DC019C9D2F8}"/>
                    </a:ext>
                  </a:extLst>
                </p14:cNvPr>
                <p14:cNvContentPartPr/>
                <p14:nvPr/>
              </p14:nvContentPartPr>
              <p14:xfrm>
                <a:off x="11493307" y="263818"/>
                <a:ext cx="812160" cy="6525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F1C8132-C45F-D647-84DA-2DC019C9D2F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1430279" y="200815"/>
                  <a:ext cx="937856" cy="66510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0286853-27AC-D446-9393-B50610D18126}"/>
                    </a:ext>
                  </a:extLst>
                </p14:cNvPr>
                <p14:cNvContentPartPr/>
                <p14:nvPr/>
              </p14:nvContentPartPr>
              <p14:xfrm>
                <a:off x="11421307" y="6866218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0286853-27AC-D446-9393-B50610D1812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1358307" y="6803218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CD5CD5F-7558-4046-9E24-F8D7BC346583}"/>
                    </a:ext>
                  </a:extLst>
                </p14:cNvPr>
                <p14:cNvContentPartPr/>
                <p14:nvPr/>
              </p14:nvContentPartPr>
              <p14:xfrm>
                <a:off x="11421307" y="6795658"/>
                <a:ext cx="3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CD5CD5F-7558-4046-9E24-F8D7BC34658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1358307" y="6732658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CDAFA15-1811-1B40-A091-B23653D7FC52}"/>
                    </a:ext>
                  </a:extLst>
                </p14:cNvPr>
                <p14:cNvContentPartPr/>
                <p14:nvPr/>
              </p14:nvContentPartPr>
              <p14:xfrm>
                <a:off x="11421307" y="6922738"/>
                <a:ext cx="3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CDAFA15-1811-1B40-A091-B23653D7FC5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1358307" y="6859738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747E36A-4968-8942-90C9-040A8272682A}"/>
                    </a:ext>
                  </a:extLst>
                </p14:cNvPr>
                <p14:cNvContentPartPr/>
                <p14:nvPr/>
              </p14:nvContentPartPr>
              <p14:xfrm>
                <a:off x="11421307" y="6774418"/>
                <a:ext cx="36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747E36A-4968-8942-90C9-040A8272682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1358307" y="6711418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1953FD0-E2CD-8646-9DDE-FD1F9ECAB58A}"/>
                    </a:ext>
                  </a:extLst>
                </p14:cNvPr>
                <p14:cNvContentPartPr/>
                <p14:nvPr/>
              </p14:nvContentPartPr>
              <p14:xfrm>
                <a:off x="11486107" y="6302458"/>
                <a:ext cx="204840" cy="5749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1953FD0-E2CD-8646-9DDE-FD1F9ECAB58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1423107" y="6239458"/>
                  <a:ext cx="330480" cy="70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737E244-E433-9445-8508-C034E4B4674B}"/>
                    </a:ext>
                  </a:extLst>
                </p14:cNvPr>
                <p14:cNvContentPartPr/>
                <p14:nvPr/>
              </p14:nvContentPartPr>
              <p14:xfrm>
                <a:off x="11803267" y="1469458"/>
                <a:ext cx="561600" cy="53060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737E244-E433-9445-8508-C034E4B4674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1740267" y="1406458"/>
                  <a:ext cx="687240" cy="5431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A6B28DE-D4E6-F741-83D1-874E550A3A8D}"/>
                  </a:ext>
                </a:extLst>
              </p14:cNvPr>
              <p14:cNvContentPartPr/>
              <p14:nvPr/>
            </p14:nvContentPartPr>
            <p14:xfrm>
              <a:off x="317107" y="997498"/>
              <a:ext cx="650160" cy="48920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A6B28DE-D4E6-F741-83D1-874E550A3A8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54107" y="934498"/>
                <a:ext cx="775800" cy="501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5B17ABE-8CAD-F742-AF7D-047EDCD639E4}"/>
                  </a:ext>
                </a:extLst>
              </p14:cNvPr>
              <p14:cNvContentPartPr/>
              <p14:nvPr/>
            </p14:nvContentPartPr>
            <p14:xfrm>
              <a:off x="42067" y="1459378"/>
              <a:ext cx="451440" cy="53154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5B17ABE-8CAD-F742-AF7D-047EDCD639E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-20883" y="1396378"/>
                <a:ext cx="576980" cy="54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30C5C2E-2905-134D-8F1D-A13D4CBBBC58}"/>
                  </a:ext>
                </a:extLst>
              </p14:cNvPr>
              <p14:cNvContentPartPr/>
              <p14:nvPr/>
            </p14:nvContentPartPr>
            <p14:xfrm>
              <a:off x="17947" y="4850578"/>
              <a:ext cx="751320" cy="2098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30C5C2E-2905-134D-8F1D-A13D4CBBBC58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-45053" y="4787578"/>
                <a:ext cx="876960" cy="222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98A648A-E7C0-944F-9B04-6052FA40B11A}"/>
                  </a:ext>
                </a:extLst>
              </p14:cNvPr>
              <p14:cNvContentPartPr/>
              <p14:nvPr/>
            </p14:nvContentPartPr>
            <p14:xfrm>
              <a:off x="274987" y="1820098"/>
              <a:ext cx="663840" cy="50302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98A648A-E7C0-944F-9B04-6052FA40B11A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11987" y="1757098"/>
                <a:ext cx="789480" cy="51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7730F340-3A68-F248-8FE7-FF34B6935507}"/>
                  </a:ext>
                </a:extLst>
              </p14:cNvPr>
              <p14:cNvContentPartPr/>
              <p14:nvPr/>
            </p14:nvContentPartPr>
            <p14:xfrm>
              <a:off x="218467" y="-218222"/>
              <a:ext cx="692280" cy="46015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7730F340-3A68-F248-8FE7-FF34B693550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55467" y="-281222"/>
                <a:ext cx="817920" cy="47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F3EAE9F6-13F3-3843-A2F7-A4B4969D0DC0}"/>
                  </a:ext>
                </a:extLst>
              </p14:cNvPr>
              <p14:cNvContentPartPr/>
              <p14:nvPr/>
            </p14:nvContentPartPr>
            <p14:xfrm>
              <a:off x="-28493" y="-76382"/>
              <a:ext cx="176760" cy="2865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F3EAE9F6-13F3-3843-A2F7-A4B4969D0DC0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-91365" y="-139382"/>
                <a:ext cx="302145" cy="29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B0586514-5962-8948-87B9-BFFDBBAB3639}"/>
                  </a:ext>
                </a:extLst>
              </p14:cNvPr>
              <p14:cNvContentPartPr/>
              <p14:nvPr/>
            </p14:nvContentPartPr>
            <p14:xfrm>
              <a:off x="-35693" y="-105542"/>
              <a:ext cx="508680" cy="73476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B0586514-5962-8948-87B9-BFFDBBAB3639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-98738" y="-168542"/>
                <a:ext cx="634409" cy="747324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3FCA00A5-5B73-3240-B860-C4CAC43BFA62}"/>
              </a:ext>
            </a:extLst>
          </p:cNvPr>
          <p:cNvGrpSpPr/>
          <p:nvPr/>
        </p:nvGrpSpPr>
        <p:grpSpPr>
          <a:xfrm>
            <a:off x="-21293" y="-182222"/>
            <a:ext cx="1038998" cy="7785022"/>
            <a:chOff x="-21293" y="-182222"/>
            <a:chExt cx="1038998" cy="778502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38B00F4-ABBB-8841-A584-649500941860}"/>
                    </a:ext>
                  </a:extLst>
                </p14:cNvPr>
                <p14:cNvContentPartPr/>
                <p14:nvPr/>
              </p14:nvContentPartPr>
              <p14:xfrm>
                <a:off x="1010107" y="-182222"/>
                <a:ext cx="360" cy="69714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38B00F4-ABBB-8841-A584-64950094186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47107" y="-245225"/>
                  <a:ext cx="126000" cy="70970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894C83E-9447-0D47-BEF9-D1703DACD05C}"/>
                    </a:ext>
                  </a:extLst>
                </p14:cNvPr>
                <p14:cNvContentPartPr/>
                <p14:nvPr/>
              </p14:nvContentPartPr>
              <p14:xfrm>
                <a:off x="1010107" y="992818"/>
                <a:ext cx="360" cy="42454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894C83E-9447-0D47-BEF9-D1703DACD05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47107" y="929818"/>
                  <a:ext cx="126000" cy="437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A90C481-4620-674F-94A5-0DBF673FDED3}"/>
                    </a:ext>
                  </a:extLst>
                </p14:cNvPr>
                <p14:cNvContentPartPr/>
                <p14:nvPr/>
              </p14:nvContentPartPr>
              <p14:xfrm>
                <a:off x="56107" y="-41102"/>
                <a:ext cx="198360" cy="43966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A90C481-4620-674F-94A5-0DBF673FDED3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-6893" y="-104102"/>
                  <a:ext cx="324000" cy="45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3B21F7E-4392-E840-884B-06779B33C006}"/>
                    </a:ext>
                  </a:extLst>
                </p14:cNvPr>
                <p14:cNvContentPartPr/>
                <p14:nvPr/>
              </p14:nvContentPartPr>
              <p14:xfrm>
                <a:off x="-21293" y="-27062"/>
                <a:ext cx="162720" cy="2826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3B21F7E-4392-E840-884B-06779B33C00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-84293" y="-90062"/>
                  <a:ext cx="28836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1F88FB8-1048-E546-9737-56062EB8D3F2}"/>
                    </a:ext>
                  </a:extLst>
                </p14:cNvPr>
                <p14:cNvContentPartPr/>
                <p14:nvPr/>
              </p14:nvContentPartPr>
              <p14:xfrm>
                <a:off x="49267" y="22258"/>
                <a:ext cx="861120" cy="428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1F88FB8-1048-E546-9737-56062EB8D3F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-13733" y="-41276"/>
                  <a:ext cx="986760" cy="1695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19A84BB-D82F-B041-AFB3-4BD3FE228A76}"/>
                    </a:ext>
                  </a:extLst>
                </p14:cNvPr>
                <p14:cNvContentPartPr/>
                <p14:nvPr/>
              </p14:nvContentPartPr>
              <p14:xfrm>
                <a:off x="1010107" y="-41102"/>
                <a:ext cx="360" cy="2287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19A84BB-D82F-B041-AFB3-4BD3FE228A7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47107" y="-104102"/>
                  <a:ext cx="126000" cy="241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7D33280-8B49-E546-9A0C-0CB2D0A077B5}"/>
                    </a:ext>
                  </a:extLst>
                </p14:cNvPr>
                <p14:cNvContentPartPr/>
                <p14:nvPr/>
              </p14:nvContentPartPr>
              <p14:xfrm>
                <a:off x="1017345" y="387320"/>
                <a:ext cx="360" cy="72154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7D33280-8B49-E546-9A0C-0CB2D0A077B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54345" y="324320"/>
                  <a:ext cx="126000" cy="7341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3048783"/>
      </p:ext>
    </p:extLst>
  </p:cSld>
  <p:clrMapOvr>
    <a:masterClrMapping/>
  </p:clrMapOvr>
  <p:transition spd="slow">
    <p:cover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4C7A0-DBD5-7244-B917-FCE491021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880CE4D-8D8C-5E45-A88D-CA138563A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7278" y="-1772802"/>
            <a:ext cx="6929440" cy="1040360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9D5B8AF-4BBF-2746-979B-761813FE6D73}"/>
                  </a:ext>
                </a:extLst>
              </p14:cNvPr>
              <p14:cNvContentPartPr/>
              <p14:nvPr/>
            </p14:nvContentPartPr>
            <p14:xfrm>
              <a:off x="11407267" y="69418"/>
              <a:ext cx="360" cy="6608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9D5B8AF-4BBF-2746-979B-761813FE6D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44267" y="6418"/>
                <a:ext cx="126000" cy="67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2FECA3A-FA46-1141-B17A-28CEDD168E0B}"/>
                  </a:ext>
                </a:extLst>
              </p14:cNvPr>
              <p14:cNvContentPartPr/>
              <p14:nvPr/>
            </p14:nvContentPartPr>
            <p14:xfrm>
              <a:off x="11407267" y="674218"/>
              <a:ext cx="360" cy="6166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2FECA3A-FA46-1141-B17A-28CEDD168E0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44267" y="611218"/>
                <a:ext cx="126000" cy="629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5E54BF5-4F76-5248-AF15-CF0A657E03EA}"/>
                  </a:ext>
                </a:extLst>
              </p14:cNvPr>
              <p14:cNvContentPartPr/>
              <p14:nvPr/>
            </p14:nvContentPartPr>
            <p14:xfrm>
              <a:off x="11424907" y="-127142"/>
              <a:ext cx="899640" cy="7361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E54BF5-4F76-5248-AF15-CF0A657E03E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361882" y="-190142"/>
                <a:ext cx="1025330" cy="7487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5A6BCE08-8355-9746-8D7D-915B7E513782}"/>
              </a:ext>
            </a:extLst>
          </p:cNvPr>
          <p:cNvGrpSpPr/>
          <p:nvPr/>
        </p:nvGrpSpPr>
        <p:grpSpPr>
          <a:xfrm>
            <a:off x="-31373" y="-319022"/>
            <a:ext cx="914760" cy="7448760"/>
            <a:chOff x="-31373" y="-319022"/>
            <a:chExt cx="914760" cy="744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A099A79-999B-AC43-B1E7-400F5596B09B}"/>
                    </a:ext>
                  </a:extLst>
                </p14:cNvPr>
                <p14:cNvContentPartPr/>
                <p14:nvPr/>
              </p14:nvContentPartPr>
              <p14:xfrm>
                <a:off x="883027" y="-200582"/>
                <a:ext cx="360" cy="7211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A099A79-999B-AC43-B1E7-400F5596B09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20027" y="-263582"/>
                  <a:ext cx="126000" cy="73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C97CDFF-38B5-204A-BF8B-C5491891F7CC}"/>
                    </a:ext>
                  </a:extLst>
                </p14:cNvPr>
                <p14:cNvContentPartPr/>
                <p14:nvPr/>
              </p14:nvContentPartPr>
              <p14:xfrm>
                <a:off x="883027" y="1626058"/>
                <a:ext cx="360" cy="3219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C97CDFF-38B5-204A-BF8B-C5491891F7C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20027" y="1563065"/>
                  <a:ext cx="126000" cy="33447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4954227-C4EC-E843-B3F8-2B9BAB443FD3}"/>
                    </a:ext>
                  </a:extLst>
                </p14:cNvPr>
                <p14:cNvContentPartPr/>
                <p14:nvPr/>
              </p14:nvContentPartPr>
              <p14:xfrm>
                <a:off x="-31373" y="-319022"/>
                <a:ext cx="914760" cy="7448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4954227-C4EC-E843-B3F8-2B9BAB443FD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-94373" y="-382022"/>
                  <a:ext cx="1040400" cy="75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4E77015-F8D4-7944-8140-72FE34E79465}"/>
                    </a:ext>
                  </a:extLst>
                </p14:cNvPr>
                <p14:cNvContentPartPr/>
                <p14:nvPr/>
              </p14:nvContentPartPr>
              <p14:xfrm>
                <a:off x="883027" y="770698"/>
                <a:ext cx="360" cy="5367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4E77015-F8D4-7944-8140-72FE34E7946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20027" y="707698"/>
                  <a:ext cx="126000" cy="5492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52220939"/>
      </p:ext>
    </p:extLst>
  </p:cSld>
  <p:clrMapOvr>
    <a:masterClrMapping/>
  </p:clrMapOvr>
  <p:transition spd="slow">
    <p:cover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38201-03E0-C643-BA92-CD61C242D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BF9BD4A-CBD1-8E47-8C0F-28D04EB7C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6623" y="-1719173"/>
            <a:ext cx="6858003" cy="1029635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D847D69-B9BD-3641-A075-B47A9E2C3FD6}"/>
                  </a:ext>
                </a:extLst>
              </p14:cNvPr>
              <p14:cNvContentPartPr/>
              <p14:nvPr/>
            </p14:nvContentPartPr>
            <p14:xfrm>
              <a:off x="79867" y="-435302"/>
              <a:ext cx="826200" cy="2836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D847D69-B9BD-3641-A075-B47A9E2C3FD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894" y="-498310"/>
                <a:ext cx="951785" cy="2962456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C502C711-4C4E-3442-A5B0-A7F5242200AC}"/>
              </a:ext>
            </a:extLst>
          </p:cNvPr>
          <p:cNvGrpSpPr/>
          <p:nvPr/>
        </p:nvGrpSpPr>
        <p:grpSpPr>
          <a:xfrm>
            <a:off x="-10133" y="-231542"/>
            <a:ext cx="1011960" cy="7170120"/>
            <a:chOff x="-10133" y="-231542"/>
            <a:chExt cx="1011960" cy="717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4F1D22C-3442-BC4B-89ED-303684B997D5}"/>
                    </a:ext>
                  </a:extLst>
                </p14:cNvPr>
                <p14:cNvContentPartPr/>
                <p14:nvPr/>
              </p14:nvContentPartPr>
              <p14:xfrm>
                <a:off x="584947" y="1145098"/>
                <a:ext cx="409680" cy="42926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4F1D22C-3442-BC4B-89ED-303684B997D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21947" y="1082093"/>
                  <a:ext cx="535320" cy="44182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30E20BD-F0AC-3B4A-941D-AACB3AC722FB}"/>
                    </a:ext>
                  </a:extLst>
                </p14:cNvPr>
                <p14:cNvContentPartPr/>
                <p14:nvPr/>
              </p14:nvContentPartPr>
              <p14:xfrm>
                <a:off x="853147" y="1839898"/>
                <a:ext cx="141480" cy="4083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30E20BD-F0AC-3B4A-941D-AACB3AC722F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90307" y="1776898"/>
                  <a:ext cx="266801" cy="420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EA9EB5B-61E1-9348-B55E-AFE05EA89D34}"/>
                    </a:ext>
                  </a:extLst>
                </p14:cNvPr>
                <p14:cNvContentPartPr/>
                <p14:nvPr/>
              </p14:nvContentPartPr>
              <p14:xfrm>
                <a:off x="989947" y="2609218"/>
                <a:ext cx="4680" cy="1679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EA9EB5B-61E1-9348-B55E-AFE05EA89D3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26947" y="2546218"/>
                  <a:ext cx="130320" cy="180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80F65D8-DADE-FB48-BDE1-CD1F48348295}"/>
                    </a:ext>
                  </a:extLst>
                </p14:cNvPr>
                <p14:cNvContentPartPr/>
                <p14:nvPr/>
              </p14:nvContentPartPr>
              <p14:xfrm>
                <a:off x="936667" y="1748818"/>
                <a:ext cx="58320" cy="35938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80F65D8-DADE-FB48-BDE1-CD1F4834829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73667" y="1685818"/>
                  <a:ext cx="183960" cy="37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2E3F356-6FD6-3E4A-A456-DBA872ECE26A}"/>
                    </a:ext>
                  </a:extLst>
                </p14:cNvPr>
                <p14:cNvContentPartPr/>
                <p14:nvPr/>
              </p14:nvContentPartPr>
              <p14:xfrm>
                <a:off x="874027" y="2606698"/>
                <a:ext cx="120600" cy="3542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2E3F356-6FD6-3E4A-A456-DBA872ECE26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11027" y="2543704"/>
                  <a:ext cx="246240" cy="36683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B7FC062-DF76-8442-90B6-78501EC5DF49}"/>
                    </a:ext>
                  </a:extLst>
                </p14:cNvPr>
                <p14:cNvContentPartPr/>
                <p14:nvPr/>
              </p14:nvContentPartPr>
              <p14:xfrm>
                <a:off x="803827" y="1361458"/>
                <a:ext cx="190800" cy="41360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B7FC062-DF76-8442-90B6-78501EC5DF4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40827" y="1298458"/>
                  <a:ext cx="316440" cy="426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F075CB8-F520-9143-B6E5-40ECA4DD1B9B}"/>
                    </a:ext>
                  </a:extLst>
                </p14:cNvPr>
                <p14:cNvContentPartPr/>
                <p14:nvPr/>
              </p14:nvContentPartPr>
              <p14:xfrm>
                <a:off x="989227" y="-42542"/>
                <a:ext cx="360" cy="67564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F075CB8-F520-9143-B6E5-40ECA4DD1B9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26227" y="-105545"/>
                  <a:ext cx="126000" cy="68821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B6134D4-D557-2E46-9621-0F81981C619F}"/>
                    </a:ext>
                  </a:extLst>
                </p14:cNvPr>
                <p14:cNvContentPartPr/>
                <p14:nvPr/>
              </p14:nvContentPartPr>
              <p14:xfrm>
                <a:off x="451747" y="1624258"/>
                <a:ext cx="458640" cy="4569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B6134D4-D557-2E46-9621-0F81981C619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88747" y="1561258"/>
                  <a:ext cx="584280" cy="46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46AB220-D109-C846-A7E8-43C6AA4663F7}"/>
                    </a:ext>
                  </a:extLst>
                </p14:cNvPr>
                <p14:cNvContentPartPr/>
                <p14:nvPr/>
              </p14:nvContentPartPr>
              <p14:xfrm>
                <a:off x="989227" y="3499498"/>
                <a:ext cx="360" cy="34254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46AB220-D109-C846-A7E8-43C6AA4663F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26227" y="3436498"/>
                  <a:ext cx="126000" cy="355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9FE07C7-FF2D-8442-894A-07D651C52730}"/>
                    </a:ext>
                  </a:extLst>
                </p14:cNvPr>
                <p14:cNvContentPartPr/>
                <p14:nvPr/>
              </p14:nvContentPartPr>
              <p14:xfrm>
                <a:off x="989227" y="1899658"/>
                <a:ext cx="360" cy="45777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9FE07C7-FF2D-8442-894A-07D651C5273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26227" y="1836658"/>
                  <a:ext cx="126000" cy="47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0AA5788-2E24-564E-91DB-C224A08066F3}"/>
                    </a:ext>
                  </a:extLst>
                </p14:cNvPr>
                <p14:cNvContentPartPr/>
                <p14:nvPr/>
              </p14:nvContentPartPr>
              <p14:xfrm>
                <a:off x="-7613" y="1357138"/>
                <a:ext cx="607320" cy="5581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0AA5788-2E24-564E-91DB-C224A08066F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-70613" y="1294138"/>
                  <a:ext cx="732960" cy="57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EBA04BF-5DE1-D845-ABEA-EAC270F7CE18}"/>
                    </a:ext>
                  </a:extLst>
                </p14:cNvPr>
                <p14:cNvContentPartPr/>
                <p14:nvPr/>
              </p14:nvContentPartPr>
              <p14:xfrm>
                <a:off x="391627" y="5318938"/>
                <a:ext cx="610200" cy="16012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EBA04BF-5DE1-D845-ABEA-EAC270F7CE1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28627" y="5255938"/>
                  <a:ext cx="735840" cy="172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1B7442A-DCD7-0A4D-A83B-1EC539C4881C}"/>
                    </a:ext>
                  </a:extLst>
                </p14:cNvPr>
                <p14:cNvContentPartPr/>
                <p14:nvPr/>
              </p14:nvContentPartPr>
              <p14:xfrm>
                <a:off x="526267" y="6591178"/>
                <a:ext cx="475560" cy="496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1B7442A-DCD7-0A4D-A83B-1EC539C4881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63267" y="6528631"/>
                  <a:ext cx="601200" cy="1744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E5AA40A-CB71-2A44-A01F-543D45E2FE7A}"/>
                    </a:ext>
                  </a:extLst>
                </p14:cNvPr>
                <p14:cNvContentPartPr/>
                <p14:nvPr/>
              </p14:nvContentPartPr>
              <p14:xfrm>
                <a:off x="-10133" y="-231542"/>
                <a:ext cx="579240" cy="69854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E5AA40A-CB71-2A44-A01F-543D45E2FE7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-73133" y="-294542"/>
                  <a:ext cx="704880" cy="711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720A658-D118-0D41-B266-248FF5A0D5C0}"/>
                    </a:ext>
                  </a:extLst>
                </p14:cNvPr>
                <p14:cNvContentPartPr/>
                <p14:nvPr/>
              </p14:nvContentPartPr>
              <p14:xfrm>
                <a:off x="73027" y="-99062"/>
                <a:ext cx="783360" cy="84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720A658-D118-0D41-B266-248FF5A0D5C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027" y="-162062"/>
                  <a:ext cx="90900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5E34741-D7F2-5243-9E6D-2B5B51C64438}"/>
                    </a:ext>
                  </a:extLst>
                </p14:cNvPr>
                <p14:cNvContentPartPr/>
                <p14:nvPr/>
              </p14:nvContentPartPr>
              <p14:xfrm>
                <a:off x="989227" y="-133622"/>
                <a:ext cx="360" cy="18356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5E34741-D7F2-5243-9E6D-2B5B51C6443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26227" y="-196622"/>
                  <a:ext cx="126000" cy="19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8D630EC-F6AC-954B-A293-606486E2A34E}"/>
                    </a:ext>
                  </a:extLst>
                </p14:cNvPr>
                <p14:cNvContentPartPr/>
                <p14:nvPr/>
              </p14:nvContentPartPr>
              <p14:xfrm>
                <a:off x="79867" y="-73862"/>
                <a:ext cx="889920" cy="69141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8D630EC-F6AC-954B-A293-606486E2A34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6867" y="-136862"/>
                  <a:ext cx="1015560" cy="7039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30957B4-146B-DC4D-BDDF-87ED2D978BE4}"/>
                  </a:ext>
                </a:extLst>
              </p14:cNvPr>
              <p14:cNvContentPartPr/>
              <p14:nvPr/>
            </p14:nvContentPartPr>
            <p14:xfrm>
              <a:off x="11420625" y="1111280"/>
              <a:ext cx="360" cy="38624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30957B4-146B-DC4D-BDDF-87ED2D978BE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1357625" y="1048280"/>
                <a:ext cx="126000" cy="398808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E0B466C7-BDFD-4440-B514-81CF4987BA42}"/>
              </a:ext>
            </a:extLst>
          </p:cNvPr>
          <p:cNvGrpSpPr/>
          <p:nvPr/>
        </p:nvGrpSpPr>
        <p:grpSpPr>
          <a:xfrm>
            <a:off x="11420625" y="-354280"/>
            <a:ext cx="1017720" cy="7676640"/>
            <a:chOff x="11420625" y="-354280"/>
            <a:chExt cx="1017720" cy="767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904E8C2-1286-6B4A-9792-F96911A94E9B}"/>
                    </a:ext>
                  </a:extLst>
                </p14:cNvPr>
                <p14:cNvContentPartPr/>
                <p14:nvPr/>
              </p14:nvContentPartPr>
              <p14:xfrm>
                <a:off x="11420625" y="-150520"/>
                <a:ext cx="360" cy="68706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904E8C2-1286-6B4A-9792-F96911A94E9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1357625" y="-213520"/>
                  <a:ext cx="126000" cy="699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4B02116-E9C9-8B4B-B540-938659A8C642}"/>
                    </a:ext>
                  </a:extLst>
                </p14:cNvPr>
                <p14:cNvContentPartPr/>
                <p14:nvPr/>
              </p14:nvContentPartPr>
              <p14:xfrm>
                <a:off x="11420625" y="1836320"/>
                <a:ext cx="552600" cy="4412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4B02116-E9C9-8B4B-B540-938659A8C64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1357625" y="1773315"/>
                  <a:ext cx="678240" cy="45385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4EC470D-002C-4549-9670-94ACFAD8B7E1}"/>
                    </a:ext>
                  </a:extLst>
                </p14:cNvPr>
                <p14:cNvContentPartPr/>
                <p14:nvPr/>
              </p14:nvContentPartPr>
              <p14:xfrm>
                <a:off x="11420625" y="3070400"/>
                <a:ext cx="47880" cy="1127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4EC470D-002C-4549-9670-94ACFAD8B7E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1357625" y="3007400"/>
                  <a:ext cx="173520" cy="12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7C48F38-22E0-1340-A463-4218993B5526}"/>
                    </a:ext>
                  </a:extLst>
                </p14:cNvPr>
                <p14:cNvContentPartPr/>
                <p14:nvPr/>
              </p14:nvContentPartPr>
              <p14:xfrm>
                <a:off x="11420625" y="-152320"/>
                <a:ext cx="945360" cy="74746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7C48F38-22E0-1340-A463-4218993B552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357625" y="-215317"/>
                  <a:ext cx="1071000" cy="76003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5C0614D-0239-0D41-BFDF-544F330645F8}"/>
                    </a:ext>
                  </a:extLst>
                </p14:cNvPr>
                <p14:cNvContentPartPr/>
                <p14:nvPr/>
              </p14:nvContentPartPr>
              <p14:xfrm>
                <a:off x="12315585" y="-354280"/>
                <a:ext cx="95760" cy="1675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5C0614D-0239-0D41-BFDF-544F330645F8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2252347" y="-417280"/>
                  <a:ext cx="221874" cy="180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FF1A9B9-8426-CB49-98D2-09DFE3E949EB}"/>
                    </a:ext>
                  </a:extLst>
                </p14:cNvPr>
                <p14:cNvContentPartPr/>
                <p14:nvPr/>
              </p14:nvContentPartPr>
              <p14:xfrm>
                <a:off x="12334665" y="114080"/>
                <a:ext cx="103680" cy="3858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FF1A9B9-8426-CB49-98D2-09DFE3E949E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2271665" y="51074"/>
                  <a:ext cx="229320" cy="39837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00B03A8-0721-4143-8D61-008B20C6ED6B}"/>
                    </a:ext>
                  </a:extLst>
                </p14:cNvPr>
                <p14:cNvContentPartPr/>
                <p14:nvPr/>
              </p14:nvContentPartPr>
              <p14:xfrm>
                <a:off x="12255465" y="502880"/>
                <a:ext cx="159120" cy="3382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00B03A8-0721-4143-8D61-008B20C6ED6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2192465" y="439880"/>
                  <a:ext cx="284760" cy="350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AE68FC5-E1D7-2644-88F1-C7F38F252A91}"/>
                    </a:ext>
                  </a:extLst>
                </p14:cNvPr>
                <p14:cNvContentPartPr/>
                <p14:nvPr/>
              </p14:nvContentPartPr>
              <p14:xfrm>
                <a:off x="11795745" y="749120"/>
                <a:ext cx="293040" cy="4659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AE68FC5-E1D7-2644-88F1-C7F38F252A9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1732745" y="686115"/>
                  <a:ext cx="418680" cy="47854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B3E8C8D-8B98-AA43-91D2-D5BC44EE5D04}"/>
                    </a:ext>
                  </a:extLst>
                </p14:cNvPr>
                <p14:cNvContentPartPr/>
                <p14:nvPr/>
              </p14:nvContentPartPr>
              <p14:xfrm>
                <a:off x="11777385" y="804560"/>
                <a:ext cx="335520" cy="57074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B3E8C8D-8B98-AA43-91D2-D5BC44EE5D0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1714385" y="741560"/>
                  <a:ext cx="461160" cy="5833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99920224"/>
      </p:ext>
    </p:extLst>
  </p:cSld>
  <p:clrMapOvr>
    <a:masterClrMapping/>
  </p:clrMapOvr>
  <p:transition spd="slow">
    <p:cover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6D51D86-DE5E-1B4D-B735-235A867CC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0470" y="-2673531"/>
            <a:ext cx="6871059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17C9-3A2C-9041-BE52-757768C3E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7200" b="1" i="1" dirty="0">
                <a:solidFill>
                  <a:srgbClr val="5F195B"/>
                </a:solidFill>
                <a:latin typeface="Ink Free" panose="020F0502020204030204" pitchFamily="34" charset="0"/>
              </a:rPr>
              <a:t>SOURCES</a:t>
            </a:r>
            <a:r>
              <a:rPr lang="en-US" dirty="0"/>
              <a:t> </a:t>
            </a:r>
            <a:endParaRPr lang="en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5785C-4B2D-5B40-A3AA-A9E1289E6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LilyUPC" panose="020B0604020202020204" pitchFamily="34" charset="0"/>
                <a:cs typeface="LilyUPC" panose="020B0604020202020204" pitchFamily="34" charset="0"/>
              </a:rPr>
              <a:t>HEALTH LINE: </a:t>
            </a:r>
            <a:r>
              <a:rPr lang="en-US" sz="4000" dirty="0">
                <a:latin typeface="LilyUPC" panose="020B0604020202020204" pitchFamily="34" charset="0"/>
                <a:cs typeface="LilyUPC" panose="020B0604020202020204" pitchFamily="34" charset="0"/>
                <a:hlinkClick r:id="rId3"/>
              </a:rPr>
              <a:t>https://</a:t>
            </a:r>
            <a:r>
              <a:rPr lang="en-US" sz="4000" dirty="0" err="1">
                <a:latin typeface="LilyUPC" panose="020B0604020202020204" pitchFamily="34" charset="0"/>
                <a:cs typeface="LilyUPC" panose="020B0604020202020204" pitchFamily="34" charset="0"/>
                <a:hlinkClick r:id="rId3"/>
              </a:rPr>
              <a:t>www.healthline.com</a:t>
            </a:r>
            <a:r>
              <a:rPr lang="en-US" sz="4000" dirty="0">
                <a:latin typeface="LilyUPC" panose="020B0604020202020204" pitchFamily="34" charset="0"/>
                <a:cs typeface="LilyUPC" panose="020B0604020202020204" pitchFamily="34" charset="0"/>
                <a:hlinkClick r:id="rId3"/>
              </a:rPr>
              <a:t>/nutrition/bitter-melon#TOC_TITLE_HDR_2</a:t>
            </a:r>
            <a:endParaRPr lang="en-US" sz="4000" dirty="0">
              <a:latin typeface="LilyUPC" panose="020B0604020202020204" pitchFamily="34" charset="0"/>
              <a:cs typeface="LilyUPC" panose="020B0604020202020204" pitchFamily="34" charset="0"/>
            </a:endParaRPr>
          </a:p>
          <a:p>
            <a:r>
              <a:rPr lang="en-US" sz="4000" dirty="0">
                <a:latin typeface="LilyUPC" panose="020B0604020202020204" pitchFamily="34" charset="0"/>
                <a:cs typeface="LilyUPC" panose="020B0604020202020204" pitchFamily="34" charset="0"/>
              </a:rPr>
              <a:t>WIKIPEDIA: </a:t>
            </a:r>
            <a:r>
              <a:rPr lang="en-US" sz="4000" dirty="0">
                <a:solidFill>
                  <a:srgbClr val="78367B"/>
                </a:solidFill>
                <a:latin typeface="LilyUPC" panose="020B0604020202020204" pitchFamily="34" charset="0"/>
                <a:cs typeface="LilyUPC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https://en.m.wikipedia.org/wiki/Reference_Daily_Intake</a:t>
            </a:r>
            <a:endParaRPr lang="en-US" sz="4000" dirty="0">
              <a:solidFill>
                <a:srgbClr val="78367B"/>
              </a:solidFill>
              <a:latin typeface="LilyUPC" panose="020B0604020202020204" pitchFamily="34" charset="0"/>
              <a:cs typeface="LilyUPC" panose="020B0604020202020204" pitchFamily="34" charset="0"/>
            </a:endParaRPr>
          </a:p>
          <a:p>
            <a:r>
              <a:rPr lang="en-US" sz="4000" dirty="0">
                <a:latin typeface="LilyUPC" panose="020B0604020202020204" pitchFamily="34" charset="0"/>
                <a:cs typeface="LilyUPC" panose="020B0604020202020204" pitchFamily="34" charset="0"/>
              </a:rPr>
              <a:t>DELIGHTFUL PLATE: </a:t>
            </a:r>
            <a:r>
              <a:rPr lang="en-US" sz="4000" dirty="0">
                <a:solidFill>
                  <a:srgbClr val="714E89"/>
                </a:solidFill>
                <a:latin typeface="LilyUPC" panose="020B0604020202020204" pitchFamily="34" charset="0"/>
                <a:cs typeface="LilyUPC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4000" dirty="0" err="1">
                <a:solidFill>
                  <a:srgbClr val="714E89"/>
                </a:solidFill>
                <a:latin typeface="LilyUPC" panose="020B0604020202020204" pitchFamily="34" charset="0"/>
                <a:cs typeface="LilyUPC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delightfulplate.com</a:t>
            </a:r>
            <a:r>
              <a:rPr lang="en-US" sz="4000" dirty="0">
                <a:solidFill>
                  <a:srgbClr val="714E89"/>
                </a:solidFill>
                <a:latin typeface="LilyUPC" panose="020B0604020202020204" pitchFamily="34" charset="0"/>
                <a:cs typeface="LilyUPC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4000" dirty="0" err="1">
                <a:solidFill>
                  <a:srgbClr val="714E89"/>
                </a:solidFill>
                <a:latin typeface="LilyUPC" panose="020B0604020202020204" pitchFamily="34" charset="0"/>
                <a:cs typeface="LilyUPC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vietnamese-bitter-melon</a:t>
            </a:r>
            <a:r>
              <a:rPr lang="en-US" sz="4000" dirty="0">
                <a:solidFill>
                  <a:srgbClr val="714E89"/>
                </a:solidFill>
                <a:latin typeface="LilyUPC" panose="020B0604020202020204" pitchFamily="34" charset="0"/>
                <a:cs typeface="LilyUPC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-egg-stir-fry/</a:t>
            </a:r>
            <a:endParaRPr lang="en-US" sz="4000" dirty="0">
              <a:solidFill>
                <a:srgbClr val="714E89"/>
              </a:solidFill>
              <a:latin typeface="LilyUPC" panose="020B0604020202020204" pitchFamily="34" charset="0"/>
              <a:cs typeface="LilyUPC" panose="020B0604020202020204" pitchFamily="34" charset="0"/>
            </a:endParaRPr>
          </a:p>
          <a:p>
            <a:r>
              <a:rPr lang="en-US" sz="4000" dirty="0">
                <a:latin typeface="LilyUPC" panose="020B0604020202020204" pitchFamily="34" charset="0"/>
                <a:cs typeface="LilyUPC" panose="020B0604020202020204" pitchFamily="34" charset="0"/>
              </a:rPr>
              <a:t>HARVEST TO TABLE: </a:t>
            </a:r>
            <a:r>
              <a:rPr lang="en-US" sz="4000" dirty="0">
                <a:solidFill>
                  <a:srgbClr val="714E89"/>
                </a:solidFill>
                <a:latin typeface="LilyUPC" panose="020B0604020202020204" pitchFamily="34" charset="0"/>
                <a:cs typeface="LilyUPC" panose="020B0604020202020204" pitchFamily="34" charset="0"/>
              </a:rPr>
              <a:t>https://</a:t>
            </a:r>
            <a:r>
              <a:rPr lang="en-US" sz="4000" dirty="0" err="1">
                <a:solidFill>
                  <a:srgbClr val="714E89"/>
                </a:solidFill>
                <a:latin typeface="LilyUPC" panose="020B0604020202020204" pitchFamily="34" charset="0"/>
                <a:cs typeface="LilyUPC" panose="020B0604020202020204" pitchFamily="34" charset="0"/>
              </a:rPr>
              <a:t>harvesttotable.com</a:t>
            </a:r>
            <a:r>
              <a:rPr lang="en-US" sz="4000" dirty="0">
                <a:solidFill>
                  <a:srgbClr val="714E89"/>
                </a:solidFill>
                <a:latin typeface="LilyUPC" panose="020B0604020202020204" pitchFamily="34" charset="0"/>
                <a:cs typeface="LilyUPC" panose="020B0604020202020204" pitchFamily="34" charset="0"/>
              </a:rPr>
              <a:t>/how-to-grow-bitter-melon/</a:t>
            </a:r>
          </a:p>
          <a:p>
            <a:endParaRPr lang="en-VN" sz="4000" dirty="0">
              <a:latin typeface="LilyUPC" panose="020B0604020202020204" pitchFamily="34" charset="0"/>
              <a:cs typeface="LilyUPC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745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9A7344D-1438-2D47-90A1-EEEAA77914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66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19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A853F-1653-7146-BB7B-ED61E943D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C4402FB-1C3B-7E4E-9C24-6A8EA760D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3100"/>
            <a:ext cx="12191999" cy="8648787"/>
          </a:xfrm>
        </p:spPr>
      </p:pic>
    </p:spTree>
    <p:extLst>
      <p:ext uri="{BB962C8B-B14F-4D97-AF65-F5344CB8AC3E}">
        <p14:creationId xmlns:p14="http://schemas.microsoft.com/office/powerpoint/2010/main" val="31358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C9056B4-1442-3C4B-8D6A-4AC1C96E2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" r="-1" b="146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46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C90A1-1A1B-FA45-8A7B-DB04A65FE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A48D1F3-199D-D140-88F0-244A36650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249" y="745000"/>
            <a:ext cx="16103998" cy="5367999"/>
          </a:xfrm>
        </p:spPr>
      </p:pic>
    </p:spTree>
    <p:extLst>
      <p:ext uri="{BB962C8B-B14F-4D97-AF65-F5344CB8AC3E}">
        <p14:creationId xmlns:p14="http://schemas.microsoft.com/office/powerpoint/2010/main" val="666235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19CE769-3E14-5C4A-A07E-A4746636F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3" b="10073"/>
          <a:stretch/>
        </p:blipFill>
        <p:spPr>
          <a:xfrm>
            <a:off x="20" y="0"/>
            <a:ext cx="12194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90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46EB989-00A3-0A4D-A9CC-6EC01DA3C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99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>
            <a:extLst>
              <a:ext uri="{FF2B5EF4-FFF2-40B4-BE49-F238E27FC236}">
                <a16:creationId xmlns:a16="http://schemas.microsoft.com/office/drawing/2014/main" id="{18218AB6-8454-EB49-B954-C5AD1EEFE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6" b="26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15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7454BC87-FAE5-4541-BD1D-50A7B609A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2" b="101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86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631AF-58DF-5745-9C5B-91E2BF380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5DA36A1-6C4B-5B42-A1C8-21AF6053F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0"/>
            <a:ext cx="10299700" cy="685800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7609FDA-FF97-3A40-A822-F9AD91232309}"/>
                  </a:ext>
                </a:extLst>
              </p14:cNvPr>
              <p14:cNvContentPartPr/>
              <p14:nvPr/>
            </p14:nvContentPartPr>
            <p14:xfrm>
              <a:off x="-111615" y="-364000"/>
              <a:ext cx="1056600" cy="75268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7609FDA-FF97-3A40-A822-F9AD9123230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74594" y="-427000"/>
                <a:ext cx="1182197" cy="765252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8AB08B67-0F54-5748-8E72-22BA7A8F8B5D}"/>
              </a:ext>
            </a:extLst>
          </p:cNvPr>
          <p:cNvGrpSpPr/>
          <p:nvPr/>
        </p:nvGrpSpPr>
        <p:grpSpPr>
          <a:xfrm>
            <a:off x="-111615" y="-1122520"/>
            <a:ext cx="1110600" cy="8557200"/>
            <a:chOff x="-111615" y="-1122520"/>
            <a:chExt cx="1110600" cy="855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3F930AC-D988-784C-A41E-C4F2E53338A1}"/>
                    </a:ext>
                  </a:extLst>
                </p14:cNvPr>
                <p14:cNvContentPartPr/>
                <p14:nvPr/>
              </p14:nvContentPartPr>
              <p14:xfrm>
                <a:off x="420465" y="1822280"/>
                <a:ext cx="230400" cy="90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3F930AC-D988-784C-A41E-C4F2E53338A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57465" y="1759280"/>
                  <a:ext cx="3560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0DFB299-45E8-2C44-A059-6C7F27C01D63}"/>
                    </a:ext>
                  </a:extLst>
                </p14:cNvPr>
                <p14:cNvContentPartPr/>
                <p14:nvPr/>
              </p14:nvContentPartPr>
              <p14:xfrm>
                <a:off x="499305" y="-1122520"/>
                <a:ext cx="499680" cy="4939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0DFB299-45E8-2C44-A059-6C7F27C01D6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6305" y="-1185515"/>
                  <a:ext cx="625320" cy="50648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F1DE894-7BC5-F947-AF23-182AA9F75BA9}"/>
                    </a:ext>
                  </a:extLst>
                </p14:cNvPr>
                <p14:cNvContentPartPr/>
                <p14:nvPr/>
              </p14:nvContentPartPr>
              <p14:xfrm>
                <a:off x="969105" y="-395680"/>
                <a:ext cx="360" cy="7830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F1DE894-7BC5-F947-AF23-182AA9F75BA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06105" y="-458680"/>
                  <a:ext cx="126000" cy="79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7D38729-2C9E-5B4A-AE91-C90291CF17BB}"/>
                    </a:ext>
                  </a:extLst>
                </p14:cNvPr>
                <p14:cNvContentPartPr/>
                <p14:nvPr/>
              </p14:nvContentPartPr>
              <p14:xfrm>
                <a:off x="969105" y="2023520"/>
                <a:ext cx="360" cy="42670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7D38729-2C9E-5B4A-AE91-C90291CF17B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06105" y="1960520"/>
                  <a:ext cx="126000" cy="439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33ABD54-821B-E94F-B6E5-D05B0C17260C}"/>
                    </a:ext>
                  </a:extLst>
                </p14:cNvPr>
                <p14:cNvContentPartPr/>
                <p14:nvPr/>
              </p14:nvContentPartPr>
              <p14:xfrm>
                <a:off x="969105" y="2138000"/>
                <a:ext cx="360" cy="2355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33ABD54-821B-E94F-B6E5-D05B0C17260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06105" y="2075000"/>
                  <a:ext cx="126000" cy="248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6C5F987-5FFF-564B-9AAD-6B5378EFF0CB}"/>
                    </a:ext>
                  </a:extLst>
                </p14:cNvPr>
                <p14:cNvContentPartPr/>
                <p14:nvPr/>
              </p14:nvContentPartPr>
              <p14:xfrm>
                <a:off x="-111615" y="-185800"/>
                <a:ext cx="357840" cy="1203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6C5F987-5FFF-564B-9AAD-6B5378EFF0C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-174615" y="-248800"/>
                  <a:ext cx="483480" cy="132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0EAAC9AD-8813-8342-A3BE-6C95E94FF6D1}"/>
                  </a:ext>
                </a:extLst>
              </p14:cNvPr>
              <p14:cNvContentPartPr/>
              <p14:nvPr/>
            </p14:nvContentPartPr>
            <p14:xfrm>
              <a:off x="11839305" y="117320"/>
              <a:ext cx="270360" cy="142740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0EAAC9AD-8813-8342-A3BE-6C95E94FF6D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776305" y="54320"/>
                <a:ext cx="396000" cy="155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A3EA2482-BEC6-F447-A79A-6115CC1B86F2}"/>
                  </a:ext>
                </a:extLst>
              </p14:cNvPr>
              <p14:cNvContentPartPr/>
              <p14:nvPr/>
            </p14:nvContentPartPr>
            <p14:xfrm>
              <a:off x="11403705" y="-297040"/>
              <a:ext cx="360" cy="767232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A3EA2482-BEC6-F447-A79A-6115CC1B86F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340705" y="-360037"/>
                <a:ext cx="126000" cy="77979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3DB75BAD-FE0D-A844-9524-6EFFDFC8E78B}"/>
                  </a:ext>
                </a:extLst>
              </p14:cNvPr>
              <p14:cNvContentPartPr/>
              <p14:nvPr/>
            </p14:nvContentPartPr>
            <p14:xfrm>
              <a:off x="11631945" y="520520"/>
              <a:ext cx="331560" cy="347616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3DB75BAD-FE0D-A844-9524-6EFFDFC8E78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568945" y="457513"/>
                <a:ext cx="457200" cy="36018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8BC23707-107A-5142-BB57-639A951BCE3E}"/>
                  </a:ext>
                </a:extLst>
              </p14:cNvPr>
              <p14:cNvContentPartPr/>
              <p14:nvPr/>
            </p14:nvContentPartPr>
            <p14:xfrm>
              <a:off x="11532585" y="-177880"/>
              <a:ext cx="969120" cy="694584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8BC23707-107A-5142-BB57-639A951BCE3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469585" y="-240880"/>
                <a:ext cx="1094760" cy="7071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3" name="Group 192">
            <a:extLst>
              <a:ext uri="{FF2B5EF4-FFF2-40B4-BE49-F238E27FC236}">
                <a16:creationId xmlns:a16="http://schemas.microsoft.com/office/drawing/2014/main" id="{6F9466F8-C7BE-F641-B08A-F4D3829A4A26}"/>
              </a:ext>
            </a:extLst>
          </p:cNvPr>
          <p:cNvGrpSpPr/>
          <p:nvPr/>
        </p:nvGrpSpPr>
        <p:grpSpPr>
          <a:xfrm>
            <a:off x="11469585" y="-701680"/>
            <a:ext cx="997200" cy="7720560"/>
            <a:chOff x="11469585" y="-701680"/>
            <a:chExt cx="997200" cy="772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235BAEC5-0A20-7341-A04D-3200DF58D321}"/>
                    </a:ext>
                  </a:extLst>
                </p14:cNvPr>
                <p14:cNvContentPartPr/>
                <p14:nvPr/>
              </p14:nvContentPartPr>
              <p14:xfrm>
                <a:off x="11501625" y="-701680"/>
                <a:ext cx="965160" cy="75153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235BAEC5-0A20-7341-A04D-3200DF58D32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438648" y="-764680"/>
                  <a:ext cx="1090753" cy="76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72287AAC-4B44-AC4D-B51A-8A7982766F76}"/>
                    </a:ext>
                  </a:extLst>
                </p14:cNvPr>
                <p14:cNvContentPartPr/>
                <p14:nvPr/>
              </p14:nvContentPartPr>
              <p14:xfrm>
                <a:off x="11683785" y="6711800"/>
                <a:ext cx="516240" cy="716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72287AAC-4B44-AC4D-B51A-8A7982766F7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620785" y="6649115"/>
                  <a:ext cx="641880" cy="1966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C74A3509-0584-DB4B-AE68-1B83CB1A3AA5}"/>
                    </a:ext>
                  </a:extLst>
                </p14:cNvPr>
                <p14:cNvContentPartPr/>
                <p14:nvPr/>
              </p14:nvContentPartPr>
              <p14:xfrm>
                <a:off x="11469585" y="-82840"/>
                <a:ext cx="849960" cy="710172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C74A3509-0584-DB4B-AE68-1B83CB1A3AA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406585" y="-145840"/>
                  <a:ext cx="975600" cy="72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03E508B4-FD8F-CD4D-A708-57A9F59793FA}"/>
                    </a:ext>
                  </a:extLst>
                </p14:cNvPr>
                <p14:cNvContentPartPr/>
                <p14:nvPr/>
              </p14:nvContentPartPr>
              <p14:xfrm>
                <a:off x="11667585" y="5989280"/>
                <a:ext cx="143640" cy="8125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03E508B4-FD8F-CD4D-A708-57A9F59793F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1604427" y="5926280"/>
                  <a:ext cx="269596" cy="9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BB5E0AD4-45DA-3E49-B933-4B99615172A5}"/>
                    </a:ext>
                  </a:extLst>
                </p14:cNvPr>
                <p14:cNvContentPartPr/>
                <p14:nvPr/>
              </p14:nvContentPartPr>
              <p14:xfrm>
                <a:off x="11857665" y="1544360"/>
                <a:ext cx="445680" cy="20880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BB5E0AD4-45DA-3E49-B933-4B99615172A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1794665" y="1481360"/>
                  <a:ext cx="571320" cy="2213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73026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7b87918c-f1f1-4783-9d31-853310aa0ee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BC3338B943B949BB315942255792C3" ma:contentTypeVersion="11" ma:contentTypeDescription="Create a new document." ma:contentTypeScope="" ma:versionID="902b368bce7702f1498983a93b64252d">
  <xsd:schema xmlns:xsd="http://www.w3.org/2001/XMLSchema" xmlns:xs="http://www.w3.org/2001/XMLSchema" xmlns:p="http://schemas.microsoft.com/office/2006/metadata/properties" xmlns:ns2="7b87918c-f1f1-4783-9d31-853310aa0ee3" targetNamespace="http://schemas.microsoft.com/office/2006/metadata/properties" ma:root="true" ma:fieldsID="9b0530b017afafd8f9bd49b5c2d96e85" ns2:_="">
    <xsd:import namespace="7b87918c-f1f1-4783-9d31-853310aa0ee3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7918c-f1f1-4783-9d31-853310aa0ee3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6FD2E9-7114-400B-9049-8687F7B96113}">
  <ds:schemaRefs>
    <ds:schemaRef ds:uri="http://schemas.microsoft.com/office/2006/metadata/properties"/>
    <ds:schemaRef ds:uri="http://schemas.microsoft.com/office/infopath/2007/PartnerControls"/>
    <ds:schemaRef ds:uri="7b87918c-f1f1-4783-9d31-853310aa0ee3"/>
  </ds:schemaRefs>
</ds:datastoreItem>
</file>

<file path=customXml/itemProps2.xml><?xml version="1.0" encoding="utf-8"?>
<ds:datastoreItem xmlns:ds="http://schemas.openxmlformats.org/officeDocument/2006/customXml" ds:itemID="{5FDF5AE5-27AF-4C87-9DEF-7F02158A76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419155-8957-48B5-9E1E-F26FEA71ABD1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SOURCES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127S-Tran, Amy</dc:creator>
  <cp:lastModifiedBy>127S-Tran, Amy</cp:lastModifiedBy>
  <cp:revision>12</cp:revision>
  <dcterms:created xsi:type="dcterms:W3CDTF">2020-09-25T19:57:04Z</dcterms:created>
  <dcterms:modified xsi:type="dcterms:W3CDTF">2020-10-15T08:17:45Z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800</vt:r8>
  </property>
  <property fmtid="{D5CDD505-2E9C-101B-9397-08002B2CF9AE}" pid="3" name="ContentTypeId">
    <vt:lpwstr>0x01010067BC3338B943B949BB315942255792C3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</Properties>
</file>