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56" r:id="rId6"/>
    <p:sldId id="257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503759-CD5D-433D-A6FF-8D89094B3E5F}" v="10" dt="2019-11-05T17:35:17.711"/>
    <p1510:client id="{A67B27CF-2190-1F6C-7F86-E30A21C8C458}" v="18" dt="2019-11-05T17:49:09.5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customXml" Target="../customXml/item3.xml" Id="rId3" /><Relationship Type="http://schemas.openxmlformats.org/officeDocument/2006/relationships/slide" Target="slides/slide3.xml" Id="rId7" /><Relationship Type="http://schemas.openxmlformats.org/officeDocument/2006/relationships/tableStyles" Target="tableStyles.xml" Id="rId12" /><Relationship Type="http://schemas.openxmlformats.org/officeDocument/2006/relationships/customXml" Target="../customXml/item2.xml" Id="rId2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theme" Target="theme/theme1.xml" Id="rId11" /><Relationship Type="http://schemas.openxmlformats.org/officeDocument/2006/relationships/slide" Target="slides/slide1.xml" Id="rId5" /><Relationship Type="http://schemas.openxmlformats.org/officeDocument/2006/relationships/viewProps" Target="viewProps.xml" Id="rId10" /><Relationship Type="http://schemas.openxmlformats.org/officeDocument/2006/relationships/slideMaster" Target="slideMasters/slideMaster1.xml" Id="rId4" /><Relationship Type="http://schemas.openxmlformats.org/officeDocument/2006/relationships/presProps" Target="presProps.xml" Id="rId9" /><Relationship Type="http://schemas.microsoft.com/office/2015/10/relationships/revisionInfo" Target="revisionInfo.xml" Id="rId1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954C0-EB21-4A0F-A9C5-791A18ECE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9EBE81-31FF-41EB-BD86-036517E1D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C77E6-55FF-4BC9-B258-255E66EB3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81E-6354-4B16-B677-5357C3F5CA6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0F7F7-0605-4B13-9567-106BE0D4B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B862D-00E3-4E41-BD46-7C98CEC89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14A4-D25C-458B-9C5E-270AF0490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2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BAA0-4B5E-4E47-8783-987A49869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9DF5BD-035C-40F1-ABD7-2594A98D9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5ED08-B63B-433D-9CE6-8B141CA56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81E-6354-4B16-B677-5357C3F5CA6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5D6D1-C5F0-4C14-9177-FFC393A90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EDC0B-5359-49B4-B2D4-816C1B5C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14A4-D25C-458B-9C5E-270AF0490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99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ABDC48-67EA-4B73-851C-80077A1AC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3A056-828A-4315-9686-4831AB460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D85B7-E757-448A-A628-2AF785CB0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81E-6354-4B16-B677-5357C3F5CA6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908F3-F7C8-4C1F-943C-CF2A01747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4AEB4-E274-4FD2-A4C0-E4A35ACEC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14A4-D25C-458B-9C5E-270AF0490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5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2CBBC-4DF5-4A5D-BFBA-9576A1FD3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64A85-7550-4CBD-9618-465BF7D05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9A1DD-0D75-43FC-AB73-A0461D6E3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81E-6354-4B16-B677-5357C3F5CA6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95376-EB51-4A75-A73C-3E70888FC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52629-E8AB-4936-87A8-5DE90E39F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14A4-D25C-458B-9C5E-270AF0490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4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BA450-2B99-4486-B713-2D9FA399D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1E534-5DAD-4A77-9EB2-FEC3A1A5D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4F8E1-E260-48D0-B695-605E03C8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81E-6354-4B16-B677-5357C3F5CA6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7D754-FB27-4500-9F98-C97CEFAAF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ED9A7-C459-4DEC-B8B2-518E984A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14A4-D25C-458B-9C5E-270AF0490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4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F948B-A716-4881-B656-65F5A570B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BA62D-C501-4FED-A90A-DE4B17BEBB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264A29-A1A3-4199-979C-880C1F062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09B09-4611-4F0E-91AF-E5DC4668D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81E-6354-4B16-B677-5357C3F5CA6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8E29FA-D76B-40FE-BC11-6237B60BC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EBC55B-1BF2-4516-A7C7-4E20600B8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14A4-D25C-458B-9C5E-270AF0490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9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9C6B8-E0D2-4C4E-BC21-49E10E1D2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7E2DA-2470-4972-9F2A-48ECE8EAE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87736-D132-49DB-B080-6FE6E26F5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37ED28-925B-4ACB-BE66-33ADD03571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91B0A2-609E-476D-9059-DE10BE53EC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307EFD-76A1-4B04-87A4-B40A8887D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81E-6354-4B16-B677-5357C3F5CA6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3A97B8-38F0-479B-8AB0-42548DD5F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B2A8D4-80DD-4384-BFCD-A4BC7DAAA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14A4-D25C-458B-9C5E-270AF0490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5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67D08-C111-44D6-AEA3-253BC7DF0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EC719C-9D3D-45A9-8C6B-62697616F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81E-6354-4B16-B677-5357C3F5CA6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25DC3D-4792-4195-85E2-9125FAA95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E0DF60-62EB-44FA-852B-4C6AAA9C5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14A4-D25C-458B-9C5E-270AF0490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8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FBBB86-6654-4487-80EF-16EBD9698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81E-6354-4B16-B677-5357C3F5CA6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5221D5-2D1A-4633-9C08-772EF16FA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43A34-73C9-4842-99FB-AEF20A6A7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14A4-D25C-458B-9C5E-270AF0490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1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D1C5A-24AF-426D-870C-98735F576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1D950-F4A8-44DE-ACCD-A1C876D9C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CFA7A9-BD2F-4B44-BCA5-ADBE54456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F3A6A-1AE1-4D84-AFD1-BAF19A78A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81E-6354-4B16-B677-5357C3F5CA6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4021E8-068F-44AB-8216-9722948BF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4662B5-10E2-4A70-B0E4-485C746FD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14A4-D25C-458B-9C5E-270AF0490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8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5AD01-025A-45C6-9825-E2D1E1E85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F15E9F-60E0-472D-8B3F-84F834FFE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A8E4CA-5BA2-41D3-AE05-B73891ED4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29B834-C268-4365-8A47-D138E38B3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81E-6354-4B16-B677-5357C3F5CA6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9F94B2-AD9F-4B91-8933-9F4B91B34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1AC18-B946-4384-8D98-6664C50DC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14A4-D25C-458B-9C5E-270AF0490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9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9038F0-9BA3-4417-95BE-7349348EA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08BEA-AC3B-4EBE-A2B4-B1ACD96F2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C0F21-BF28-4A62-8A66-E0C48F62D6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D481E-6354-4B16-B677-5357C3F5CA6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D80E3-14B2-4757-909B-0AA52E4B5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729CB-2B0E-4C41-862C-C3B3B39AA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914A4-D25C-458B-9C5E-270AF0490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4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A49D3-72D8-4995-96CA-E622F3B0B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6000"/>
              <a:t>Merchant of Venice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69423-DED3-4560-B3CE-305F0C9A59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/>
              <a:t>Josh, Michael, Ben, Hailey, Evan, Andrew, Santino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ck tower lit up at night&#10;&#10;Description automatically generated">
            <a:extLst>
              <a:ext uri="{FF2B5EF4-FFF2-40B4-BE49-F238E27FC236}">
                <a16:creationId xmlns:a16="http://schemas.microsoft.com/office/drawing/2014/main" id="{BFF4F6F3-AD2F-424D-A0AC-4D0FDA1005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365" b="-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39651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F8B6D745-AC1F-42D0-8683-9744EA53D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42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oung boy standing next to a fence&#10;&#10;Description automatically generated">
            <a:extLst>
              <a:ext uri="{FF2B5EF4-FFF2-40B4-BE49-F238E27FC236}">
                <a16:creationId xmlns:a16="http://schemas.microsoft.com/office/drawing/2014/main" id="{BA1D3559-AA24-41EC-A959-11B84073E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55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B390C3A5-10D0-4A77-8C1A-3B4A3FCCF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57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2F2D85EFB5BB468A4829F7890B82CB" ma:contentTypeVersion="9" ma:contentTypeDescription="Create a new document." ma:contentTypeScope="" ma:versionID="11c990773cc7ad85a68f66e3a2ca1fa5">
  <xsd:schema xmlns:xsd="http://www.w3.org/2001/XMLSchema" xmlns:xs="http://www.w3.org/2001/XMLSchema" xmlns:p="http://schemas.microsoft.com/office/2006/metadata/properties" xmlns:ns3="f512b929-b1ad-4f6c-9e8c-327894b52c61" xmlns:ns4="7aa2e845-061b-4c1b-a22c-3a63b7e349cf" targetNamespace="http://schemas.microsoft.com/office/2006/metadata/properties" ma:root="true" ma:fieldsID="6540c88e0dadaed09cf3f604ac5966b4" ns3:_="" ns4:_="">
    <xsd:import namespace="f512b929-b1ad-4f6c-9e8c-327894b52c61"/>
    <xsd:import namespace="7aa2e845-061b-4c1b-a22c-3a63b7e349c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12b929-b1ad-4f6c-9e8c-327894b52c6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a2e845-061b-4c1b-a22c-3a63b7e349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3AC7AB-C3CF-4B95-84F8-494965DE4D80}">
  <ds:schemaRefs>
    <ds:schemaRef ds:uri="7aa2e845-061b-4c1b-a22c-3a63b7e349cf"/>
    <ds:schemaRef ds:uri="f512b929-b1ad-4f6c-9e8c-327894b52c6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C95827C-BBD6-4F65-B021-D99B9E2C0A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AE1DE5-8178-436A-AB59-347AA2A1E32B}">
  <ds:schemaRefs>
    <ds:schemaRef ds:uri="7aa2e845-061b-4c1b-a22c-3a63b7e349cf"/>
    <ds:schemaRef ds:uri="f512b929-b1ad-4f6c-9e8c-327894b52c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Merchant of Venice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Merchant of Venice</dc:title>
  <dc:creator>127S-Springle, Josh</dc:creator>
  <cp:revision>1</cp:revision>
  <dcterms:created xsi:type="dcterms:W3CDTF">2019-11-05T17:35:14Z</dcterms:created>
  <dcterms:modified xsi:type="dcterms:W3CDTF">2019-11-05T17:49:12Z</dcterms:modified>
</cp:coreProperties>
</file>