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0C3BA-8FD5-4920-8F61-C448CB24F815}" v="14" dt="2019-11-05T17:36:12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27S-Newington, Ben" userId="2cfb2509-1bf7-45cf-be44-e214b623d3b0" providerId="ADAL" clId="{7D3E23C7-6836-4F0D-903D-00C7C741C6CC}"/>
    <pc:docChg chg="modSld">
      <pc:chgData name="127S-Newington, Ben" userId="2cfb2509-1bf7-45cf-be44-e214b623d3b0" providerId="ADAL" clId="{7D3E23C7-6836-4F0D-903D-00C7C741C6CC}" dt="2019-11-05T17:36:12.182" v="13"/>
      <pc:docMkLst>
        <pc:docMk/>
      </pc:docMkLst>
      <pc:sldChg chg="setBg">
        <pc:chgData name="127S-Newington, Ben" userId="2cfb2509-1bf7-45cf-be44-e214b623d3b0" providerId="ADAL" clId="{7D3E23C7-6836-4F0D-903D-00C7C741C6CC}" dt="2019-11-05T17:36:12.182" v="13"/>
        <pc:sldMkLst>
          <pc:docMk/>
          <pc:sldMk cId="1411642128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54C0-EB21-4A0F-A9C5-791A18ECE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EBE81-31FF-41EB-BD86-036517E1D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C77E6-55FF-4BC9-B258-255E66EB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F7F7-0605-4B13-9567-106BE0D4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B862D-00E3-4E41-BD46-7C98CEC8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BAA0-4B5E-4E47-8783-987A4986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DF5BD-035C-40F1-ABD7-2594A98D9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5ED08-B63B-433D-9CE6-8B141CA5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5D6D1-C5F0-4C14-9177-FFC393A9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DC0B-5359-49B4-B2D4-816C1B5C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ABDC48-67EA-4B73-851C-80077A1AC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3A056-828A-4315-9686-4831AB46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85B7-E757-448A-A628-2AF785CB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908F3-F7C8-4C1F-943C-CF2A0174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AEB4-E274-4FD2-A4C0-E4A35ACE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5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CBBC-4DF5-4A5D-BFBA-9576A1FD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4A85-7550-4CBD-9618-465BF7D05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9A1DD-0D75-43FC-AB73-A0461D6E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95376-EB51-4A75-A73C-3E70888F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52629-E8AB-4936-87A8-5DE90E39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A450-2B99-4486-B713-2D9FA399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1E534-5DAD-4A77-9EB2-FEC3A1A5D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F8E1-E260-48D0-B695-605E03C8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7D754-FB27-4500-9F98-C97CEFAA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D9A7-C459-4DEC-B8B2-518E984A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948B-A716-4881-B656-65F5A570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A62D-C501-4FED-A90A-DE4B17BEB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64A29-A1A3-4199-979C-880C1F062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09B09-4611-4F0E-91AF-E5DC4668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29FA-D76B-40FE-BC11-6237B60B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BC55B-1BF2-4516-A7C7-4E20600B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C6B8-E0D2-4C4E-BC21-49E10E1D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7E2DA-2470-4972-9F2A-48ECE8EA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87736-D132-49DB-B080-6FE6E26F5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7ED28-925B-4ACB-BE66-33ADD0357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1B0A2-609E-476D-9059-DE10BE53E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07EFD-76A1-4B04-87A4-B40A8887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A97B8-38F0-479B-8AB0-42548DD5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2A8D4-80DD-4384-BFCD-A4BC7DA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D08-C111-44D6-AEA3-253BC7DF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C719C-9D3D-45A9-8C6B-62697616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DC3D-4792-4195-85E2-9125FAA9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0DF60-62EB-44FA-852B-4C6AAA9C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8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BBB86-6654-4487-80EF-16EBD969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221D5-2D1A-4633-9C08-772EF16F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43A34-73C9-4842-99FB-AEF20A6A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1C5A-24AF-426D-870C-98735F57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D950-F4A8-44DE-ACCD-A1C876D9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FA7A9-BD2F-4B44-BCA5-ADBE54456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F3A6A-1AE1-4D84-AFD1-BAF19A78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021E8-068F-44AB-8216-9722948B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662B5-10E2-4A70-B0E4-485C746F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AD01-025A-45C6-9825-E2D1E1E8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15E9F-60E0-472D-8B3F-84F834FF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8E4CA-5BA2-41D3-AE05-B73891ED4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9B834-C268-4365-8A47-D138E38B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F94B2-AD9F-4B91-8933-9F4B91B3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1AC18-B946-4384-8D98-6664C50D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038F0-9BA3-4417-95BE-7349348E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08BEA-AC3B-4EBE-A2B4-B1ACD96F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C0F21-BF28-4A62-8A66-E0C48F62D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80E3-14B2-4757-909B-0AA52E4B5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29CB-2B0E-4C41-862C-C3B3B39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A49D3-72D8-4995-96CA-E622F3B0B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Merchant of Venice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69423-DED3-4560-B3CE-305F0C9A5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Josh, Michael, Ben, Hailey, Evan, Andrew, Santino</a:t>
            </a:r>
          </a:p>
        </p:txBody>
      </p:sp>
    </p:spTree>
    <p:extLst>
      <p:ext uri="{BB962C8B-B14F-4D97-AF65-F5344CB8AC3E}">
        <p14:creationId xmlns:p14="http://schemas.microsoft.com/office/powerpoint/2010/main" val="93965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F8B6D745-AC1F-42D0-8683-9744EA53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boy standing next to a fence&#10;&#10;Description automatically generated">
            <a:extLst>
              <a:ext uri="{FF2B5EF4-FFF2-40B4-BE49-F238E27FC236}">
                <a16:creationId xmlns:a16="http://schemas.microsoft.com/office/drawing/2014/main" id="{BA1D3559-AA24-41EC-A959-11B84073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390C3A5-10D0-4A77-8C1A-3B4A3FCC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F2D85EFB5BB468A4829F7890B82CB" ma:contentTypeVersion="9" ma:contentTypeDescription="Create a new document." ma:contentTypeScope="" ma:versionID="11c990773cc7ad85a68f66e3a2ca1fa5">
  <xsd:schema xmlns:xsd="http://www.w3.org/2001/XMLSchema" xmlns:xs="http://www.w3.org/2001/XMLSchema" xmlns:p="http://schemas.microsoft.com/office/2006/metadata/properties" xmlns:ns3="f512b929-b1ad-4f6c-9e8c-327894b52c61" xmlns:ns4="7aa2e845-061b-4c1b-a22c-3a63b7e349cf" targetNamespace="http://schemas.microsoft.com/office/2006/metadata/properties" ma:root="true" ma:fieldsID="6540c88e0dadaed09cf3f604ac5966b4" ns3:_="" ns4:_="">
    <xsd:import namespace="f512b929-b1ad-4f6c-9e8c-327894b52c61"/>
    <xsd:import namespace="7aa2e845-061b-4c1b-a22c-3a63b7e349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2b929-b1ad-4f6c-9e8c-327894b52c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2e845-061b-4c1b-a22c-3a63b7e34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95827C-BBD6-4F65-B021-D99B9E2C0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E1DE5-8178-436A-AB59-347AA2A1E3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2b929-b1ad-4f6c-9e8c-327894b52c61"/>
    <ds:schemaRef ds:uri="7aa2e845-061b-4c1b-a22c-3a63b7e349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3AC7AB-C3CF-4B95-84F8-494965DE4D8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f512b929-b1ad-4f6c-9e8c-327894b52c6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aa2e845-061b-4c1b-a22c-3a63b7e349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Merchant of Venice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Merchant of Venice</dc:title>
  <dc:creator>127S-Springle, Josh</dc:creator>
  <cp:lastModifiedBy>Ben N</cp:lastModifiedBy>
  <cp:revision>4</cp:revision>
  <dcterms:created xsi:type="dcterms:W3CDTF">2019-11-05T17:35:12Z</dcterms:created>
  <dcterms:modified xsi:type="dcterms:W3CDTF">2019-11-05T17:36:22Z</dcterms:modified>
</cp:coreProperties>
</file>