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</p:sldMasterIdLst>
  <p:sldIdLst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E6BDEB-895C-4CA1-8F3D-62FB2FF3B876}" v="7" dt="2020-11-04T19:43:51.1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8e78438f022bbced" providerId="Windows Live" clId="Web-{72E6BDEB-895C-4CA1-8F3D-62FB2FF3B876}"/>
    <pc:docChg chg="addSld delSld addMainMaster">
      <pc:chgData name="Guest User" userId="8e78438f022bbced" providerId="Windows Live" clId="Web-{72E6BDEB-895C-4CA1-8F3D-62FB2FF3B876}" dt="2020-11-04T19:43:51.190" v="6"/>
      <pc:docMkLst>
        <pc:docMk/>
      </pc:docMkLst>
      <pc:sldChg chg="del">
        <pc:chgData name="Guest User" userId="8e78438f022bbced" providerId="Windows Live" clId="Web-{72E6BDEB-895C-4CA1-8F3D-62FB2FF3B876}" dt="2020-11-04T19:43:05.298" v="5"/>
        <pc:sldMkLst>
          <pc:docMk/>
          <pc:sldMk cId="109857222" sldId="256"/>
        </pc:sldMkLst>
      </pc:sldChg>
      <pc:sldChg chg="add">
        <pc:chgData name="Guest User" userId="8e78438f022bbced" providerId="Windows Live" clId="Web-{72E6BDEB-895C-4CA1-8F3D-62FB2FF3B876}" dt="2020-11-04T19:42:13.860" v="0"/>
        <pc:sldMkLst>
          <pc:docMk/>
          <pc:sldMk cId="678201050" sldId="257"/>
        </pc:sldMkLst>
      </pc:sldChg>
      <pc:sldChg chg="add">
        <pc:chgData name="Guest User" userId="8e78438f022bbced" providerId="Windows Live" clId="Web-{72E6BDEB-895C-4CA1-8F3D-62FB2FF3B876}" dt="2020-11-04T19:42:24.344" v="1"/>
        <pc:sldMkLst>
          <pc:docMk/>
          <pc:sldMk cId="1162610197" sldId="258"/>
        </pc:sldMkLst>
      </pc:sldChg>
      <pc:sldChg chg="add">
        <pc:chgData name="Guest User" userId="8e78438f022bbced" providerId="Windows Live" clId="Web-{72E6BDEB-895C-4CA1-8F3D-62FB2FF3B876}" dt="2020-11-04T19:42:33.563" v="2"/>
        <pc:sldMkLst>
          <pc:docMk/>
          <pc:sldMk cId="1054479751" sldId="259"/>
        </pc:sldMkLst>
      </pc:sldChg>
      <pc:sldChg chg="add">
        <pc:chgData name="Guest User" userId="8e78438f022bbced" providerId="Windows Live" clId="Web-{72E6BDEB-895C-4CA1-8F3D-62FB2FF3B876}" dt="2020-11-04T19:42:42.798" v="3"/>
        <pc:sldMkLst>
          <pc:docMk/>
          <pc:sldMk cId="2230322133" sldId="260"/>
        </pc:sldMkLst>
      </pc:sldChg>
      <pc:sldChg chg="add">
        <pc:chgData name="Guest User" userId="8e78438f022bbced" providerId="Windows Live" clId="Web-{72E6BDEB-895C-4CA1-8F3D-62FB2FF3B876}" dt="2020-11-04T19:43:00.595" v="4"/>
        <pc:sldMkLst>
          <pc:docMk/>
          <pc:sldMk cId="1248195738" sldId="261"/>
        </pc:sldMkLst>
      </pc:sldChg>
      <pc:sldChg chg="add">
        <pc:chgData name="Guest User" userId="8e78438f022bbced" providerId="Windows Live" clId="Web-{72E6BDEB-895C-4CA1-8F3D-62FB2FF3B876}" dt="2020-11-04T19:43:51.190" v="6"/>
        <pc:sldMkLst>
          <pc:docMk/>
          <pc:sldMk cId="3941141893" sldId="262"/>
        </pc:sldMkLst>
      </pc:sldChg>
      <pc:sldMasterChg chg="add addSldLayout">
        <pc:chgData name="Guest User" userId="8e78438f022bbced" providerId="Windows Live" clId="Web-{72E6BDEB-895C-4CA1-8F3D-62FB2FF3B876}" dt="2020-11-04T19:42:13.860" v="0"/>
        <pc:sldMasterMkLst>
          <pc:docMk/>
          <pc:sldMasterMk cId="84441953" sldId="2147483678"/>
        </pc:sldMasterMkLst>
        <pc:sldLayoutChg chg="add">
          <pc:chgData name="Guest User" userId="8e78438f022bbced" providerId="Windows Live" clId="Web-{72E6BDEB-895C-4CA1-8F3D-62FB2FF3B876}" dt="2020-11-04T19:42:13.860" v="0"/>
          <pc:sldLayoutMkLst>
            <pc:docMk/>
            <pc:sldMasterMk cId="84441953" sldId="2147483678"/>
            <pc:sldLayoutMk cId="2866711121" sldId="2147483679"/>
          </pc:sldLayoutMkLst>
        </pc:sldLayoutChg>
        <pc:sldLayoutChg chg="add">
          <pc:chgData name="Guest User" userId="8e78438f022bbced" providerId="Windows Live" clId="Web-{72E6BDEB-895C-4CA1-8F3D-62FB2FF3B876}" dt="2020-11-04T19:42:13.860" v="0"/>
          <pc:sldLayoutMkLst>
            <pc:docMk/>
            <pc:sldMasterMk cId="84441953" sldId="2147483678"/>
            <pc:sldLayoutMk cId="1680067423" sldId="2147483680"/>
          </pc:sldLayoutMkLst>
        </pc:sldLayoutChg>
        <pc:sldLayoutChg chg="add">
          <pc:chgData name="Guest User" userId="8e78438f022bbced" providerId="Windows Live" clId="Web-{72E6BDEB-895C-4CA1-8F3D-62FB2FF3B876}" dt="2020-11-04T19:42:13.860" v="0"/>
          <pc:sldLayoutMkLst>
            <pc:docMk/>
            <pc:sldMasterMk cId="84441953" sldId="2147483678"/>
            <pc:sldLayoutMk cId="3780685935" sldId="2147483681"/>
          </pc:sldLayoutMkLst>
        </pc:sldLayoutChg>
        <pc:sldLayoutChg chg="add">
          <pc:chgData name="Guest User" userId="8e78438f022bbced" providerId="Windows Live" clId="Web-{72E6BDEB-895C-4CA1-8F3D-62FB2FF3B876}" dt="2020-11-04T19:42:13.860" v="0"/>
          <pc:sldLayoutMkLst>
            <pc:docMk/>
            <pc:sldMasterMk cId="84441953" sldId="2147483678"/>
            <pc:sldLayoutMk cId="1708329866" sldId="2147483682"/>
          </pc:sldLayoutMkLst>
        </pc:sldLayoutChg>
        <pc:sldLayoutChg chg="add">
          <pc:chgData name="Guest User" userId="8e78438f022bbced" providerId="Windows Live" clId="Web-{72E6BDEB-895C-4CA1-8F3D-62FB2FF3B876}" dt="2020-11-04T19:42:13.860" v="0"/>
          <pc:sldLayoutMkLst>
            <pc:docMk/>
            <pc:sldMasterMk cId="84441953" sldId="2147483678"/>
            <pc:sldLayoutMk cId="4159886886" sldId="2147483683"/>
          </pc:sldLayoutMkLst>
        </pc:sldLayoutChg>
        <pc:sldLayoutChg chg="add">
          <pc:chgData name="Guest User" userId="8e78438f022bbced" providerId="Windows Live" clId="Web-{72E6BDEB-895C-4CA1-8F3D-62FB2FF3B876}" dt="2020-11-04T19:42:13.860" v="0"/>
          <pc:sldLayoutMkLst>
            <pc:docMk/>
            <pc:sldMasterMk cId="84441953" sldId="2147483678"/>
            <pc:sldLayoutMk cId="1107406470" sldId="2147483684"/>
          </pc:sldLayoutMkLst>
        </pc:sldLayoutChg>
        <pc:sldLayoutChg chg="add">
          <pc:chgData name="Guest User" userId="8e78438f022bbced" providerId="Windows Live" clId="Web-{72E6BDEB-895C-4CA1-8F3D-62FB2FF3B876}" dt="2020-11-04T19:42:13.860" v="0"/>
          <pc:sldLayoutMkLst>
            <pc:docMk/>
            <pc:sldMasterMk cId="84441953" sldId="2147483678"/>
            <pc:sldLayoutMk cId="2131153287" sldId="2147483685"/>
          </pc:sldLayoutMkLst>
        </pc:sldLayoutChg>
        <pc:sldLayoutChg chg="add">
          <pc:chgData name="Guest User" userId="8e78438f022bbced" providerId="Windows Live" clId="Web-{72E6BDEB-895C-4CA1-8F3D-62FB2FF3B876}" dt="2020-11-04T19:42:13.860" v="0"/>
          <pc:sldLayoutMkLst>
            <pc:docMk/>
            <pc:sldMasterMk cId="84441953" sldId="2147483678"/>
            <pc:sldLayoutMk cId="2122679456" sldId="2147483686"/>
          </pc:sldLayoutMkLst>
        </pc:sldLayoutChg>
        <pc:sldLayoutChg chg="add">
          <pc:chgData name="Guest User" userId="8e78438f022bbced" providerId="Windows Live" clId="Web-{72E6BDEB-895C-4CA1-8F3D-62FB2FF3B876}" dt="2020-11-04T19:42:13.860" v="0"/>
          <pc:sldLayoutMkLst>
            <pc:docMk/>
            <pc:sldMasterMk cId="84441953" sldId="2147483678"/>
            <pc:sldLayoutMk cId="3542077433" sldId="2147483687"/>
          </pc:sldLayoutMkLst>
        </pc:sldLayoutChg>
        <pc:sldLayoutChg chg="add">
          <pc:chgData name="Guest User" userId="8e78438f022bbced" providerId="Windows Live" clId="Web-{72E6BDEB-895C-4CA1-8F3D-62FB2FF3B876}" dt="2020-11-04T19:42:13.860" v="0"/>
          <pc:sldLayoutMkLst>
            <pc:docMk/>
            <pc:sldMasterMk cId="84441953" sldId="2147483678"/>
            <pc:sldLayoutMk cId="592485649" sldId="2147483688"/>
          </pc:sldLayoutMkLst>
        </pc:sldLayoutChg>
        <pc:sldLayoutChg chg="add">
          <pc:chgData name="Guest User" userId="8e78438f022bbced" providerId="Windows Live" clId="Web-{72E6BDEB-895C-4CA1-8F3D-62FB2FF3B876}" dt="2020-11-04T19:42:13.860" v="0"/>
          <pc:sldLayoutMkLst>
            <pc:docMk/>
            <pc:sldMasterMk cId="84441953" sldId="2147483678"/>
            <pc:sldLayoutMk cId="1657138713" sldId="2147483689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1:01:15.750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0,0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1:01:43.59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361 535,'20'29,"3"6</inkml:trace>
  <inkml:trace contextRef="#ctx0" brushRef="#br0" timeOffset="-1">410 607,'133'197,"11"18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1:02:00.64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1,'3332'4939,"-6534"-9686,6642 9848,-3372-5001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1:04:08.70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0,'7362'10914,"-7347"-10891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1:04:20.523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1,'7525'11155,"-7509"-11130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1:04:29.350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120 178,'-2'-3,"-2"-4,-3-3,-2-2,0-2,-1-1,0 0,-2-3,-1-1,1 1,0 0,1 2,2 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1:04:46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1,'7906'11721,"-7890"-11696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1:04:50.391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1 0,'0'0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1:05:19.96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1 9897,'6412'-9873,"-6397"9849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1:05:28.25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5223 1,'-5222'8041,"5730"-8824,-679 1047,164-254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1:05:33.167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534 0,'-383'591,"417"-644,-23 36,-9 14,-4 6,-182 281,173-267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1:01:44.21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1,'3'9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1:05:44.784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30 1,'0'27,"1"1,1 0,11 46,-9-47,0 1,-2-1,-1 46,-1-64,0-7,0 1,0 0,-1 0,1-1,-1 1,1 0,-1-1,0 1,0-1,0 1,0-1,0 1,-1-1,1 0,-1 1,1-1,-1 0,0 0,0 0,0-1,0 1,0 0,0-1,-5 3,-15 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1:05:54.73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1:05:57.36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143 314,'-143'219,"472"-725,-312 480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1:06:19.847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4741 1,'-4726'7276,"4711"-7252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1:06:24.701"/>
    </inkml:context>
    <inkml:brush xml:id="br0">
      <inkml:brushProperty name="width" value="0.35" units="cm"/>
      <inkml:brushProperty name="height" value="0.35" units="cm"/>
      <inkml:brushProperty name="color" value="#00A0D7"/>
      <inkml:brushProperty name="ignorePressure" value="1"/>
    </inkml:brush>
  </inkml:definitions>
  <inkml:trace contextRef="#ctx0" brushRef="#br0">981 1,'-957'1473,"933"-1436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1:06:46.678"/>
    </inkml:context>
    <inkml:brush xml:id="br0">
      <inkml:brushProperty name="width" value="0.35" units="cm"/>
      <inkml:brushProperty name="height" value="0.35" units="cm"/>
      <inkml:brushProperty name="ignorePressure" value="1"/>
    </inkml:brush>
  </inkml:definitions>
  <inkml:trace contextRef="#ctx0" brushRef="#br0">0 760,'486'-749,"-479"738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1:07:06.69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1:01:44.218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297 440,'186'276</inkml:trace>
  <inkml:trace contextRef="#ctx0" brushRef="#br0" timeOffset="-575.95">815 1209,'229'339,"-458"-678</inkml:trace>
  <inkml:trace contextRef="#ctx0" brushRef="#br0" timeOffset="-2">483 716,'-186'-275</inkml:trace>
  <inkml:trace contextRef="#ctx0" brushRef="#br0" timeOffset="-1">297 440,'186'276</inkml:trace>
  <inkml:trace contextRef="#ctx0" brushRef="#br0" timeOffset="-579.95">815 1209,'475'704,"-950"-1409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1:01:38.762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1,'0'0,"0"0,0 0,0 0,0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1:01:44.21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1,'290'431</inkml:trace>
  <inkml:trace contextRef="#ctx0" brushRef="#br0" timeOffset="1">630 933,'177'263</inkml:trace>
  <inkml:trace contextRef="#ctx0" brushRef="#br0" timeOffset="-578.95">1148 1701,'1511'2241,"-3022"-4482</inkml:trace>
  <inkml:trace contextRef="#ctx0" brushRef="#br0" timeOffset="-2">807 1196,'-177'-263</inkml:trace>
  <inkml:trace contextRef="#ctx0" brushRef="#br0" timeOffset="-1">630 933,'177'263</inkml:trace>
  <inkml:trace contextRef="#ctx0" brushRef="#br0" timeOffset="-582.95">1148 1702,'958'1421,"-1916"-2842</inkml:trace>
  <inkml:trace contextRef="#ctx0" brushRef="#br0" timeOffset="-4">807 1196,'-177'-262</inkml:trace>
  <inkml:trace contextRef="#ctx0" brushRef="#br0" timeOffset="-3">630 934,'177'262</inkml:trace>
  <inkml:trace contextRef="#ctx0" brushRef="#br0" timeOffset="-586.95">1148 1702,'509'754,"-1018"-1508</inkml:trace>
  <inkml:trace contextRef="#ctx0" brushRef="#br0" timeOffset="-6">807 1196,'-177'-263</inkml:trace>
  <inkml:trace contextRef="#ctx0" brushRef="#br0" timeOffset="-5">291 432,'-49'-73,"98"146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1:01:44.206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189 281,'177'262</inkml:trace>
  <inkml:trace contextRef="#ctx0" brushRef="#br0" timeOffset="-582.95">707 1048,'474'703,"-948"-1405</inkml:trace>
  <inkml:trace contextRef="#ctx0" brushRef="#br0" timeOffset="-2">366 543,'-177'-262</inkml:trace>
  <inkml:trace contextRef="#ctx0" brushRef="#br0" timeOffset="-1">189 281,'177'262</inkml:trace>
  <inkml:trace contextRef="#ctx0" brushRef="#br0" timeOffset="-586.95">707 1049,'59'87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1:01:44.203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348 515,'146'216</inkml:trace>
  <inkml:trace contextRef="#ctx0" brushRef="#br0" timeOffset="-587.95">866 1283,'43'64</inkml:trace>
  <inkml:trace contextRef="#ctx0" brushRef="#br0" timeOffset="-589.95">915 1356,'56'83,"-112"-166</inkml:trace>
  <inkml:trace contextRef="#ctx0" brushRef="#br0" timeOffset="-591.95">909 1347,'-43'-64</inkml:trace>
  <inkml:trace contextRef="#ctx0" brushRef="#br0" timeOffset="-1">494 731,'-146'-216</inkml:trace>
  <inkml:trace contextRef="#ctx0" brushRef="#br0" timeOffset="-2">348 515,'146'216</inkml:trace>
  <inkml:trace contextRef="#ctx0" brushRef="#br0" timeOffset="-599.95">866 1283,'43'64</inkml:trace>
  <inkml:trace contextRef="#ctx0" brushRef="#br0" timeOffset="-601.95">915 1356,'398'590,"-375"-556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1:01:43.59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1,'18'26</inkml:trace>
  <inkml:trace contextRef="#ctx0" brushRef="#br0" timeOffset="1">390 579,'19'28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30T21:01:43.59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1,'0'0,"0"0,0 0,0 0,20 29,25 38,-14-22</inkml:trace>
  <inkml:trace contextRef="#ctx0" brushRef="#br0" timeOffset="1">468 694,'43'64</inkml:trace>
  <inkml:trace contextRef="#ctx0" brushRef="#br0" timeOffset="-1">517 767,'11'16,"94"139,-1-1,-1-1,2 3,-17-25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621F5-14FF-4148-A397-072BC14A5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CDB3BA-7797-4D49-9D4E-B483F6EF9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9DEF1-EC23-4385-88D1-B44D9AA5B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AADAA-9CB4-4C28-AF85-5BD13D1B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E119F7-E91E-476C-B7A0-0B5B42062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6711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C9150-E989-41F3-A395-02A9B1892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49E52A-F6B8-40B9-9559-18F5D90EC4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C4569-5CBC-4C19-9189-EB30E3C4F9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2F039-D200-4F48-89AE-CD31B0102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77707-4995-413E-9C9C-71BE8410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80067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0B192-FDD6-49D7-A986-CD63C0B81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56486-1B14-4C04-86D2-FA4A49EEED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03B3A-1408-4FED-9252-03D6980E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20A69-6989-4AC1-9B06-0BB813965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86CC0-D2B3-43F6-8C43-2B6E20383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0685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336CF-13C6-47E7-B11E-06AFF507F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7FF80-CEA7-4B2F-AD27-F5D640EAD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35EF4-33EB-4192-A98A-948BF98EE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181577-A70B-40D4-890F-C6B716E9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E1C9E-9BC2-41B1-A6D9-6AD25ED9F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556F4D-3A07-489A-B25F-B07E50B5A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8329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B5C4-4EE4-458E-87C2-318DD0F2B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10879-3508-4119-B710-CF6B879F0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C7E4C0-A264-41BE-9B3A-321836833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CC87B5-819D-4916-836A-611A62994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7A83B-880E-4392-A946-C112C3C8C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72D177-E378-4DF5-8A0F-CF66572DE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7F3F32-8AD1-4650-9310-EE92ECF94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8063CA-192F-4052-9340-DDFAD224E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98868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589EC-3BCD-460C-952F-848EBBC5E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0047DF-31FB-4B47-B09D-5CB7B27E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15A52-40D4-49B1-9409-849DEE20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CF3CC-DDEF-40BB-B4CE-49881E401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7406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BEEFD0-85EB-4F4E-966A-739D3154E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F8EDD5-B962-40D2-B072-1AEE65915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AE533-763B-43A9-B9E8-2286A1AF2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31153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D5159-16CA-406E-8E88-30906B50B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4EA33-677F-4948-8282-C840D1B47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FE379-447D-410D-806C-6C9A78502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1061F-E441-4DDB-AB8A-BBC19097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2480C5-B3DA-4630-9005-BCC1D559E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1AC82-0D53-4821-99B4-1886A1DF5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2679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9E0F-77F2-4E34-B581-8FE6AF498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0F6DF7-B5E3-49DD-9D09-DB216773CE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C21D76-D899-4C2B-B511-028DD6602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587D5-F0F6-47DE-A70B-828B1EA55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E45AA-119C-4CAC-8C37-FBCEA9924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D6B9E2-AD9D-444D-B8E7-4E256A55B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20774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42CCC-E7AD-4781-B023-7ED6EF46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84736-10D7-4542-B41D-84080C46A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9D29F2-CE07-4A89-92E8-818D1B449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046E5-C50A-4533-BCC9-29EFD8887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8E22F-A918-4DB5-9859-008177BA1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2485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460A31-38E1-4155-9B9B-2A48A35314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79FE5A-9A57-4068-9ACB-DDE454AC66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F4A3E-6ABF-41FB-A571-28B898C6E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E6EE4-C649-4BD5-86F9-0C3761C5F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7C7DD-381B-49D2-8170-5FB9D8B77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5713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964B24-4F9A-4CC3-9CBA-08FBE13CC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59CBB-2797-4F13-BD44-6C23772AC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4AF827-42EB-4DFF-AD5B-583B3F2D75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4138D-731C-4ED1-B3B5-A41519303F05}" type="datetimeFigureOut">
              <a:rPr lang="en-CA" smtClean="0"/>
              <a:t>2020-11-04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EEEF2-4955-4702-BC0C-CA07774627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6161E9-C8EB-4CCA-AF63-B9DFDEDBC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C814F-09CA-4678-BBE3-45FA7E9DE2B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44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19.png"/><Relationship Id="rId21" Type="http://schemas.openxmlformats.org/officeDocument/2006/relationships/image" Target="../media/image10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47" Type="http://schemas.openxmlformats.org/officeDocument/2006/relationships/customXml" Target="../ink/ink23.xml"/><Relationship Id="rId50" Type="http://schemas.openxmlformats.org/officeDocument/2006/relationships/image" Target="../media/image24.png"/><Relationship Id="rId7" Type="http://schemas.openxmlformats.org/officeDocument/2006/relationships/customXml" Target="../ink/ink2.xml"/><Relationship Id="rId2" Type="http://schemas.openxmlformats.org/officeDocument/2006/relationships/image" Target="../media/image1.png"/><Relationship Id="rId16" Type="http://schemas.openxmlformats.org/officeDocument/2006/relationships/customXml" Target="../ink/ink7.xml"/><Relationship Id="rId29" Type="http://schemas.openxmlformats.org/officeDocument/2006/relationships/image" Target="../media/image14.png"/><Relationship Id="rId11" Type="http://schemas.openxmlformats.org/officeDocument/2006/relationships/customXml" Target="../ink/ink4.xml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18.png"/><Relationship Id="rId40" Type="http://schemas.openxmlformats.org/officeDocument/2006/relationships/customXml" Target="../ink/ink19.xml"/><Relationship Id="rId45" Type="http://schemas.openxmlformats.org/officeDocument/2006/relationships/customXml" Target="../ink/ink22.xml"/><Relationship Id="rId53" Type="http://schemas.openxmlformats.org/officeDocument/2006/relationships/customXml" Target="../ink/ink26.xml"/><Relationship Id="rId5" Type="http://schemas.openxmlformats.org/officeDocument/2006/relationships/customXml" Target="../ink/ink1.xml"/><Relationship Id="rId10" Type="http://schemas.openxmlformats.org/officeDocument/2006/relationships/image" Target="../media/image5.png"/><Relationship Id="rId19" Type="http://schemas.openxmlformats.org/officeDocument/2006/relationships/image" Target="../media/image9.png"/><Relationship Id="rId31" Type="http://schemas.openxmlformats.org/officeDocument/2006/relationships/image" Target="../media/image15.png"/><Relationship Id="rId44" Type="http://schemas.openxmlformats.org/officeDocument/2006/relationships/customXml" Target="../ink/ink21.xml"/><Relationship Id="rId52" Type="http://schemas.openxmlformats.org/officeDocument/2006/relationships/image" Target="../media/image25.png"/><Relationship Id="rId4" Type="http://schemas.openxmlformats.org/officeDocument/2006/relationships/hyperlink" Target="http://www.pngall.com/computer-pc-png" TargetMode="External"/><Relationship Id="rId9" Type="http://schemas.openxmlformats.org/officeDocument/2006/relationships/customXml" Target="../ink/ink3.xml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3.png"/><Relationship Id="rId30" Type="http://schemas.openxmlformats.org/officeDocument/2006/relationships/customXml" Target="../ink/ink14.xml"/><Relationship Id="rId35" Type="http://schemas.openxmlformats.org/officeDocument/2006/relationships/image" Target="../media/image17.png"/><Relationship Id="rId43" Type="http://schemas.openxmlformats.org/officeDocument/2006/relationships/image" Target="../media/image21.png"/><Relationship Id="rId48" Type="http://schemas.openxmlformats.org/officeDocument/2006/relationships/image" Target="../media/image23.png"/><Relationship Id="rId8" Type="http://schemas.openxmlformats.org/officeDocument/2006/relationships/image" Target="../media/image4.png"/><Relationship Id="rId51" Type="http://schemas.openxmlformats.org/officeDocument/2006/relationships/customXml" Target="../ink/ink25.xml"/><Relationship Id="rId3" Type="http://schemas.openxmlformats.org/officeDocument/2006/relationships/image" Target="../media/image2.png"/><Relationship Id="rId12" Type="http://schemas.openxmlformats.org/officeDocument/2006/relationships/customXml" Target="../ink/ink5.xml"/><Relationship Id="rId17" Type="http://schemas.openxmlformats.org/officeDocument/2006/relationships/image" Target="../media/image8.png"/><Relationship Id="rId25" Type="http://schemas.openxmlformats.org/officeDocument/2006/relationships/image" Target="../media/image12.png"/><Relationship Id="rId33" Type="http://schemas.openxmlformats.org/officeDocument/2006/relationships/image" Target="../media/image16.png"/><Relationship Id="rId38" Type="http://schemas.openxmlformats.org/officeDocument/2006/relationships/customXml" Target="../ink/ink18.xml"/><Relationship Id="rId46" Type="http://schemas.openxmlformats.org/officeDocument/2006/relationships/image" Target="../media/image22.png"/><Relationship Id="rId20" Type="http://schemas.openxmlformats.org/officeDocument/2006/relationships/customXml" Target="../ink/ink9.xml"/><Relationship Id="rId41" Type="http://schemas.openxmlformats.org/officeDocument/2006/relationships/image" Target="../media/image20.png"/><Relationship Id="rId54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5" Type="http://schemas.openxmlformats.org/officeDocument/2006/relationships/image" Target="../media/image7.png"/><Relationship Id="rId23" Type="http://schemas.openxmlformats.org/officeDocument/2006/relationships/image" Target="../media/image11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customXml" Target="../ink/ink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e5Vu97MCSUk?feature=oembed" TargetMode="External"/><Relationship Id="rId5" Type="http://schemas.openxmlformats.org/officeDocument/2006/relationships/image" Target="../media/image33.jpeg"/><Relationship Id="rId4" Type="http://schemas.openxmlformats.org/officeDocument/2006/relationships/hyperlink" Target="https://en.wikipedia.org/wiki/Chipsi_maya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taukulele.com/2013/03/ohana-tk-35g-5-5-string-tenor-ukulele.html" TargetMode="External"/><Relationship Id="rId13" Type="http://schemas.openxmlformats.org/officeDocument/2006/relationships/hyperlink" Target="https://www.flickr.com/photos/deerwooduk/3743375034" TargetMode="External"/><Relationship Id="rId3" Type="http://schemas.openxmlformats.org/officeDocument/2006/relationships/hyperlink" Target="https://en.wikipedia.org/wiki/David_Price_(baseball)" TargetMode="External"/><Relationship Id="rId7" Type="http://schemas.openxmlformats.org/officeDocument/2006/relationships/image" Target="../media/image39.JPG"/><Relationship Id="rId12" Type="http://schemas.openxmlformats.org/officeDocument/2006/relationships/image" Target="../media/image43.jpg"/><Relationship Id="rId17" Type="http://schemas.openxmlformats.org/officeDocument/2006/relationships/hyperlink" Target="http://rudiexperience.wordpress.com/tag/scelte/" TargetMode="External"/><Relationship Id="rId2" Type="http://schemas.openxmlformats.org/officeDocument/2006/relationships/image" Target="../media/image36.jpg"/><Relationship Id="rId16" Type="http://schemas.openxmlformats.org/officeDocument/2006/relationships/image" Target="../media/image45.jp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picpedia.org/highway-signs/h/hard-work.html" TargetMode="External"/><Relationship Id="rId11" Type="http://schemas.openxmlformats.org/officeDocument/2006/relationships/image" Target="../media/image42.png"/><Relationship Id="rId5" Type="http://schemas.openxmlformats.org/officeDocument/2006/relationships/image" Target="../media/image38.jpg"/><Relationship Id="rId15" Type="http://schemas.openxmlformats.org/officeDocument/2006/relationships/hyperlink" Target="https://www.polkadotchair.com/2016/09/room-makeover-reveal-sewing-room-ideas.html/" TargetMode="External"/><Relationship Id="rId10" Type="http://schemas.openxmlformats.org/officeDocument/2006/relationships/image" Target="../media/image41.jpg"/><Relationship Id="rId4" Type="http://schemas.openxmlformats.org/officeDocument/2006/relationships/image" Target="../media/image37.png"/><Relationship Id="rId9" Type="http://schemas.openxmlformats.org/officeDocument/2006/relationships/image" Target="../media/image40.jpg"/><Relationship Id="rId14" Type="http://schemas.openxmlformats.org/officeDocument/2006/relationships/image" Target="../media/image4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E1D09-560A-4CBF-AF19-C727DBB2C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6230" y="279016"/>
            <a:ext cx="10018713" cy="1752599"/>
          </a:xfrm>
        </p:spPr>
        <p:txBody>
          <a:bodyPr>
            <a:normAutofit/>
          </a:bodyPr>
          <a:lstStyle/>
          <a:p>
            <a:r>
              <a:rPr lang="en-CA" sz="5400" b="1" dirty="0">
                <a:solidFill>
                  <a:srgbClr val="002060"/>
                </a:solidFill>
              </a:rPr>
              <a:t>Digital Literacy </a:t>
            </a:r>
            <a:br>
              <a:rPr lang="en-CA" sz="5400" b="1" dirty="0">
                <a:solidFill>
                  <a:srgbClr val="002060"/>
                </a:solidFill>
              </a:rPr>
            </a:br>
            <a:r>
              <a:rPr lang="en-CA" sz="5400" b="1" dirty="0">
                <a:solidFill>
                  <a:srgbClr val="002060"/>
                </a:solidFill>
              </a:rPr>
              <a:t>Scavenger Hunt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A9A967-B92B-4839-9DBF-AB1A0F7BA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1410" y="408251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By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F0FB38A-4095-47D1-8CF4-C05F86769FC2}"/>
              </a:ext>
            </a:extLst>
          </p:cNvPr>
          <p:cNvSpPr txBox="1"/>
          <p:nvPr/>
        </p:nvSpPr>
        <p:spPr>
          <a:xfrm>
            <a:off x="1009095" y="3675101"/>
            <a:ext cx="5086905" cy="110799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/>
            <a:r>
              <a:rPr lang="en-CA" sz="6600" dirty="0">
                <a:gradFill>
                  <a:gsLst>
                    <a:gs pos="1000">
                      <a:srgbClr val="7FC83F"/>
                    </a:gs>
                    <a:gs pos="18000">
                      <a:srgbClr val="489CD1"/>
                    </a:gs>
                    <a:gs pos="36000">
                      <a:srgbClr val="9B2486"/>
                    </a:gs>
                    <a:gs pos="52000">
                      <a:srgbClr val="D33634"/>
                    </a:gs>
                    <a:gs pos="68000">
                      <a:srgbClr val="E93668"/>
                    </a:gs>
                    <a:gs pos="83000">
                      <a:srgbClr val="E46C33"/>
                    </a:gs>
                    <a:gs pos="95000">
                      <a:srgbClr val="F5C248"/>
                    </a:gs>
                  </a:gsLst>
                </a:gradFill>
              </a:rPr>
              <a:t>Bridget</a:t>
            </a:r>
          </a:p>
        </p:txBody>
      </p:sp>
      <p:pic>
        <p:nvPicPr>
          <p:cNvPr id="32" name="Picture 31" descr="Eating Cat">
            <a:extLst>
              <a:ext uri="{FF2B5EF4-FFF2-40B4-BE49-F238E27FC236}">
                <a16:creationId xmlns:a16="http://schemas.microsoft.com/office/drawing/2014/main" id="{B1A214D7-382B-4FC6-BC09-172119713F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5" y="4576312"/>
            <a:ext cx="2619375" cy="2619375"/>
          </a:xfrm>
          <a:prstGeom prst="rect">
            <a:avLst/>
          </a:prstGeom>
        </p:spPr>
      </p:pic>
      <p:pic>
        <p:nvPicPr>
          <p:cNvPr id="36" name="Picture 35" descr="A picture containing electronics, table, indoor, computer&#10;&#10;Description automatically generated">
            <a:extLst>
              <a:ext uri="{FF2B5EF4-FFF2-40B4-BE49-F238E27FC236}">
                <a16:creationId xmlns:a16="http://schemas.microsoft.com/office/drawing/2014/main" id="{5DAA9960-F3C7-4412-9333-DD4A86C79C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79504" y="1760087"/>
            <a:ext cx="5199921" cy="382519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BF8E8449-59B4-430F-82A4-7FD3A5430EA9}"/>
                  </a:ext>
                </a:extLst>
              </p14:cNvPr>
              <p14:cNvContentPartPr/>
              <p14:nvPr/>
            </p14:nvContentPartPr>
            <p14:xfrm>
              <a:off x="1099713" y="5523983"/>
              <a:ext cx="360" cy="36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BF8E8449-59B4-430F-82A4-7FD3A5430EA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36713" y="546098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C1FCD30-C9D5-4548-B6E0-3D2A90538D61}"/>
                  </a:ext>
                </a:extLst>
              </p14:cNvPr>
              <p14:cNvContentPartPr/>
              <p14:nvPr/>
            </p14:nvContentPartPr>
            <p14:xfrm>
              <a:off x="377913" y="3108383"/>
              <a:ext cx="1440" cy="3600"/>
            </p14:xfrm>
          </p:contentPart>
        </mc:Choice>
        <mc:Fallback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C1FCD30-C9D5-4548-B6E0-3D2A90538D6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4913" y="3045383"/>
                <a:ext cx="12708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D0C0E768-4E09-497E-B2FE-C5207DF11E90}"/>
                  </a:ext>
                </a:extLst>
              </p14:cNvPr>
              <p14:cNvContentPartPr/>
              <p14:nvPr/>
            </p14:nvContentPartPr>
            <p14:xfrm>
              <a:off x="589953" y="3287663"/>
              <a:ext cx="357840" cy="530640"/>
            </p14:xfrm>
          </p:contentPart>
        </mc:Choice>
        <mc:Fallback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D0C0E768-4E09-497E-B2FE-C5207DF11E9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26953" y="3224663"/>
                <a:ext cx="48348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CC1FB47-25C2-4F4A-A66D-870425B1EA2B}"/>
                  </a:ext>
                </a:extLst>
              </p14:cNvPr>
              <p14:cNvContentPartPr/>
              <p14:nvPr/>
            </p14:nvContentPartPr>
            <p14:xfrm>
              <a:off x="953193" y="5663303"/>
              <a:ext cx="360" cy="360"/>
            </p14:xfrm>
          </p:contentPart>
        </mc:Choice>
        <mc:Fallback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CC1FB47-25C2-4F4A-A66D-870425B1EA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90193" y="5600303"/>
                <a:ext cx="126000" cy="12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CF152BA7-6428-4BD9-A18B-8AA5BD87357B}"/>
              </a:ext>
            </a:extLst>
          </p:cNvPr>
          <p:cNvGrpSpPr/>
          <p:nvPr/>
        </p:nvGrpSpPr>
        <p:grpSpPr>
          <a:xfrm>
            <a:off x="363513" y="2956463"/>
            <a:ext cx="957240" cy="1419120"/>
            <a:chOff x="363513" y="2956463"/>
            <a:chExt cx="957240" cy="141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FC3C13A-7213-43E2-9866-6B2FAECBF5DA}"/>
                    </a:ext>
                  </a:extLst>
                </p14:cNvPr>
                <p14:cNvContentPartPr/>
                <p14:nvPr/>
              </p14:nvContentPartPr>
              <p14:xfrm>
                <a:off x="363513" y="2956463"/>
                <a:ext cx="957240" cy="141912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FC3C13A-7213-43E2-9866-6B2FAECBF5D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00513" y="2893463"/>
                  <a:ext cx="1082880" cy="154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3597B57-0A31-48D6-9BDF-7E0035B89970}"/>
                    </a:ext>
                  </a:extLst>
                </p14:cNvPr>
                <p14:cNvContentPartPr/>
                <p14:nvPr/>
              </p14:nvContentPartPr>
              <p14:xfrm>
                <a:off x="589953" y="3292343"/>
                <a:ext cx="357480" cy="52992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3597B57-0A31-48D6-9BDF-7E0035B8997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26953" y="3229300"/>
                  <a:ext cx="483120" cy="6556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B6D8949-7D9A-4BAC-9C5B-143198366F00}"/>
                    </a:ext>
                  </a:extLst>
                </p14:cNvPr>
                <p14:cNvContentPartPr/>
                <p14:nvPr/>
              </p14:nvContentPartPr>
              <p14:xfrm>
                <a:off x="589953" y="3308903"/>
                <a:ext cx="356040" cy="52776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B6D8949-7D9A-4BAC-9C5B-143198366F0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26953" y="3245903"/>
                  <a:ext cx="481680" cy="65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F83A2D4-CA78-4F65-AF8F-4FFC6380C563}"/>
                    </a:ext>
                  </a:extLst>
                </p14:cNvPr>
                <p14:cNvContentPartPr/>
                <p14:nvPr/>
              </p14:nvContentPartPr>
              <p14:xfrm>
                <a:off x="636393" y="3377303"/>
                <a:ext cx="147600" cy="21852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F83A2D4-CA78-4F65-AF8F-4FFC6380C56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3393" y="3314303"/>
                  <a:ext cx="273240" cy="34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FAD3EBF-8166-4086-A700-F24F9AC416D4}"/>
                    </a:ext>
                  </a:extLst>
                </p14:cNvPr>
                <p14:cNvContentPartPr/>
                <p14:nvPr/>
              </p14:nvContentPartPr>
              <p14:xfrm>
                <a:off x="608313" y="3335903"/>
                <a:ext cx="371880" cy="55152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FAD3EBF-8166-4086-A700-F24F9AC416D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5374" y="3272903"/>
                  <a:ext cx="497398" cy="67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B58DF4E-99F8-4E87-A754-259441E654DB}"/>
                    </a:ext>
                  </a:extLst>
                </p14:cNvPr>
                <p14:cNvContentPartPr/>
                <p14:nvPr/>
              </p14:nvContentPartPr>
              <p14:xfrm>
                <a:off x="776433" y="3585383"/>
                <a:ext cx="118080" cy="17460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B58DF4E-99F8-4E87-A754-259441E654D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13240" y="3522383"/>
                  <a:ext cx="244104" cy="30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D0D6BEC1-B15B-417B-9E14-E40EA6AE4698}"/>
                  </a:ext>
                </a:extLst>
              </p14:cNvPr>
              <p14:cNvContentPartPr/>
              <p14:nvPr/>
            </p14:nvContentPartPr>
            <p14:xfrm>
              <a:off x="217353" y="2730743"/>
              <a:ext cx="1309680" cy="1941840"/>
            </p14:xfrm>
          </p:contentPart>
        </mc:Choice>
        <mc:Fallback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D0D6BEC1-B15B-417B-9E14-E40EA6AE4698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54370" y="2667743"/>
                <a:ext cx="1435285" cy="206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C31A9652-525A-4E28-AA41-BD3436B9B483}"/>
                  </a:ext>
                </a:extLst>
              </p14:cNvPr>
              <p14:cNvContentPartPr/>
              <p14:nvPr/>
            </p14:nvContentPartPr>
            <p14:xfrm>
              <a:off x="508233" y="3099383"/>
              <a:ext cx="2656080" cy="3937320"/>
            </p14:xfrm>
          </p:contentPart>
        </mc:Choice>
        <mc:Fallback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C31A9652-525A-4E28-AA41-BD3436B9B48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5233" y="3036389"/>
                <a:ext cx="2781720" cy="40629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29FCCC2D-99D5-4AEB-97F5-7D4B285B681A}"/>
                  </a:ext>
                </a:extLst>
              </p14:cNvPr>
              <p14:cNvContentPartPr/>
              <p14:nvPr/>
            </p14:nvContentPartPr>
            <p14:xfrm>
              <a:off x="398793" y="3104423"/>
              <a:ext cx="2715120" cy="4025520"/>
            </p14:xfrm>
          </p:contentPart>
        </mc:Choice>
        <mc:Fallback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29FCCC2D-99D5-4AEB-97F5-7D4B285B681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35793" y="3041417"/>
                <a:ext cx="2840760" cy="41511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212E4764-7C03-442C-9D13-8B740CBFE56F}"/>
                  </a:ext>
                </a:extLst>
              </p14:cNvPr>
              <p14:cNvContentPartPr/>
              <p14:nvPr/>
            </p14:nvContentPartPr>
            <p14:xfrm>
              <a:off x="468993" y="3062303"/>
              <a:ext cx="43560" cy="64440"/>
            </p14:xfrm>
          </p:contentPart>
        </mc:Choice>
        <mc:Fallback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212E4764-7C03-442C-9D13-8B740CBFE56F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5993" y="2999303"/>
                <a:ext cx="1692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1469266-1FBB-4E7F-BB49-6846095E3837}"/>
                  </a:ext>
                </a:extLst>
              </p14:cNvPr>
              <p14:cNvContentPartPr/>
              <p14:nvPr/>
            </p14:nvContentPartPr>
            <p14:xfrm>
              <a:off x="631353" y="2898863"/>
              <a:ext cx="2852640" cy="4228920"/>
            </p14:xfrm>
          </p:contentPart>
        </mc:Choice>
        <mc:Fallback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1469266-1FBB-4E7F-BB49-6846095E3837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68345" y="2835863"/>
                <a:ext cx="2978296" cy="435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4E990976-6A88-4110-978F-39F76C75B7CF}"/>
                  </a:ext>
                </a:extLst>
              </p14:cNvPr>
              <p14:cNvContentPartPr/>
              <p14:nvPr/>
            </p14:nvContentPartPr>
            <p14:xfrm>
              <a:off x="8414193" y="4577183"/>
              <a:ext cx="360" cy="360"/>
            </p14:xfrm>
          </p:contentPart>
        </mc:Choice>
        <mc:Fallback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4E990976-6A88-4110-978F-39F76C75B7C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351193" y="4514183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2E03D537-4F1A-4B2B-8FE7-8FDC46108917}"/>
                  </a:ext>
                </a:extLst>
              </p14:cNvPr>
              <p14:cNvContentPartPr/>
              <p14:nvPr/>
            </p14:nvContentPartPr>
            <p14:xfrm>
              <a:off x="385833" y="-512137"/>
              <a:ext cx="2314080" cy="3563280"/>
            </p14:xfrm>
          </p:contentPart>
        </mc:Choice>
        <mc:Fallback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2E03D537-4F1A-4B2B-8FE7-8FDC4610891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22833" y="-575137"/>
                <a:ext cx="2439720" cy="36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97389CAD-7074-4A09-BE12-EC2C621CD8BE}"/>
                  </a:ext>
                </a:extLst>
              </p14:cNvPr>
              <p14:cNvContentPartPr/>
              <p14:nvPr/>
            </p14:nvContentPartPr>
            <p14:xfrm>
              <a:off x="372873" y="-36937"/>
              <a:ext cx="1880280" cy="2895120"/>
            </p14:xfrm>
          </p:contentPart>
        </mc:Choice>
        <mc:Fallback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97389CAD-7074-4A09-BE12-EC2C621CD8BE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309873" y="-99937"/>
                <a:ext cx="2005920" cy="30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F04C9E85-D5D3-4E32-90A8-6FC15F4F9F71}"/>
                  </a:ext>
                </a:extLst>
              </p14:cNvPr>
              <p14:cNvContentPartPr/>
              <p14:nvPr/>
            </p14:nvContentPartPr>
            <p14:xfrm>
              <a:off x="311673" y="2656583"/>
              <a:ext cx="192600" cy="296280"/>
            </p14:xfrm>
          </p:contentPart>
        </mc:Choice>
        <mc:Fallback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F04C9E85-D5D3-4E32-90A8-6FC15F4F9F7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8555" y="2593583"/>
                <a:ext cx="318475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86F53F2A-130E-467E-B94A-10377987C8CE}"/>
                  </a:ext>
                </a:extLst>
              </p14:cNvPr>
              <p14:cNvContentPartPr/>
              <p14:nvPr/>
            </p14:nvContentPartPr>
            <p14:xfrm>
              <a:off x="335073" y="2867183"/>
              <a:ext cx="20520" cy="141120"/>
            </p14:xfrm>
          </p:contentPart>
        </mc:Choice>
        <mc:Fallback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86F53F2A-130E-467E-B94A-10377987C8C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73159" y="2804183"/>
                <a:ext cx="143994" cy="26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298F8C66-6752-4069-A055-33A7C5C47733}"/>
              </a:ext>
            </a:extLst>
          </p:cNvPr>
          <p:cNvGrpSpPr/>
          <p:nvPr/>
        </p:nvGrpSpPr>
        <p:grpSpPr>
          <a:xfrm>
            <a:off x="588513" y="2740823"/>
            <a:ext cx="124920" cy="192240"/>
            <a:chOff x="588513" y="2740823"/>
            <a:chExt cx="124920" cy="1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73AE20B-EAA3-42C8-B330-EE666DE474BE}"/>
                    </a:ext>
                  </a:extLst>
                </p14:cNvPr>
                <p14:cNvContentPartPr/>
                <p14:nvPr/>
              </p14:nvContentPartPr>
              <p14:xfrm>
                <a:off x="639633" y="2853503"/>
                <a:ext cx="360" cy="3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73AE20B-EAA3-42C8-B330-EE666DE474B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76633" y="2790503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03A5D51-08D0-4385-A33D-052EECDFB6B1}"/>
                    </a:ext>
                  </a:extLst>
                </p14:cNvPr>
                <p14:cNvContentPartPr/>
                <p14:nvPr/>
              </p14:nvContentPartPr>
              <p14:xfrm>
                <a:off x="588513" y="2740823"/>
                <a:ext cx="124920" cy="19224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03A5D51-08D0-4385-A33D-052EECDFB6B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5513" y="2677705"/>
                  <a:ext cx="250560" cy="318116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2D3020DF-E5EB-4D99-811D-C01F151CEDDB}"/>
                  </a:ext>
                </a:extLst>
              </p14:cNvPr>
              <p14:cNvContentPartPr/>
              <p14:nvPr/>
            </p14:nvContentPartPr>
            <p14:xfrm>
              <a:off x="948873" y="-11737"/>
              <a:ext cx="1707120" cy="2628360"/>
            </p14:xfrm>
          </p:contentPart>
        </mc:Choice>
        <mc:Fallback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2D3020DF-E5EB-4D99-811D-C01F151CEDD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85873" y="-74737"/>
                <a:ext cx="1832760" cy="27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50E74DD5-AFA1-477B-8584-DCC95F561C59}"/>
                  </a:ext>
                </a:extLst>
              </p14:cNvPr>
              <p14:cNvContentPartPr/>
              <p14:nvPr/>
            </p14:nvContentPartPr>
            <p14:xfrm>
              <a:off x="728553" y="2411783"/>
              <a:ext cx="353520" cy="544320"/>
            </p14:xfrm>
          </p:contentPart>
        </mc:Choice>
        <mc:Fallback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50E74DD5-AFA1-477B-8584-DCC95F561C59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65553" y="2348741"/>
                <a:ext cx="479160" cy="670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6FC914AA-60FD-4126-AB7D-29EC4E428632}"/>
                  </a:ext>
                </a:extLst>
              </p14:cNvPr>
              <p14:cNvContentPartPr/>
              <p14:nvPr/>
            </p14:nvContentPartPr>
            <p14:xfrm>
              <a:off x="489153" y="2630663"/>
              <a:ext cx="177840" cy="273600"/>
            </p14:xfrm>
          </p:contentPart>
        </mc:Choice>
        <mc:Fallback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6FC914AA-60FD-4126-AB7D-29EC4E42863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26153" y="2567746"/>
                <a:ext cx="303480" cy="3990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B2096C2E-1695-4126-9C9D-AF5DD3F86824}"/>
                  </a:ext>
                </a:extLst>
              </p14:cNvPr>
              <p14:cNvContentPartPr/>
              <p14:nvPr/>
            </p14:nvContentPartPr>
            <p14:xfrm>
              <a:off x="1198713" y="4541543"/>
              <a:ext cx="360" cy="360"/>
            </p14:xfrm>
          </p:contentPart>
        </mc:Choice>
        <mc:Fallback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B2096C2E-1695-4126-9C9D-AF5DD3F868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5713" y="4478543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34" name="Picture 33" descr="Sleep Cat">
            <a:extLst>
              <a:ext uri="{FF2B5EF4-FFF2-40B4-BE49-F238E27FC236}">
                <a16:creationId xmlns:a16="http://schemas.microsoft.com/office/drawing/2014/main" id="{FD505173-BFD9-427A-BBB9-1D5F5A810174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35" y="-17931"/>
            <a:ext cx="261937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010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E8952-C00D-4D37-90F6-5F16EBDB9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491" y="345730"/>
            <a:ext cx="10515600" cy="1325563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Section A: Guess Who?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239AD6-95C6-4E60-A0E2-B51C3671F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0342"/>
            <a:ext cx="10515600" cy="4351338"/>
          </a:xfrm>
        </p:spPr>
        <p:txBody>
          <a:bodyPr>
            <a:normAutofit/>
          </a:bodyPr>
          <a:lstStyle/>
          <a:p>
            <a:r>
              <a:rPr lang="en-CA" dirty="0"/>
              <a:t>To create these emojis, I used an app called </a:t>
            </a:r>
            <a:r>
              <a:rPr lang="en-CA" dirty="0" err="1"/>
              <a:t>Bitmoji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85F364-2D24-4E7C-BCE2-0987095599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439" y="3563590"/>
            <a:ext cx="2414830" cy="24099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85BE5C-C5A7-4F5D-8AA7-D235A7CB4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2176">
            <a:off x="8630075" y="3102349"/>
            <a:ext cx="3083683" cy="3089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992550-26DE-4CF5-ACF2-D2EFC6887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53855">
            <a:off x="5413791" y="2956766"/>
            <a:ext cx="2231283" cy="2235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10B9254-E488-401D-B576-22B364699A63}"/>
              </a:ext>
            </a:extLst>
          </p:cNvPr>
          <p:cNvSpPr/>
          <p:nvPr/>
        </p:nvSpPr>
        <p:spPr>
          <a:xfrm>
            <a:off x="2683461" y="3555319"/>
            <a:ext cx="171450" cy="179735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A53F23A-C007-4141-9E05-DF0D6EA73FB2}"/>
              </a:ext>
            </a:extLst>
          </p:cNvPr>
          <p:cNvSpPr/>
          <p:nvPr/>
        </p:nvSpPr>
        <p:spPr>
          <a:xfrm>
            <a:off x="6443706" y="2763360"/>
            <a:ext cx="171450" cy="179735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D6EE2AD-30ED-4021-AE51-17CA1C3DBA55}"/>
              </a:ext>
            </a:extLst>
          </p:cNvPr>
          <p:cNvSpPr/>
          <p:nvPr/>
        </p:nvSpPr>
        <p:spPr>
          <a:xfrm>
            <a:off x="10082073" y="3100431"/>
            <a:ext cx="171450" cy="179735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Ribbon: Tilted Up 16">
            <a:extLst>
              <a:ext uri="{FF2B5EF4-FFF2-40B4-BE49-F238E27FC236}">
                <a16:creationId xmlns:a16="http://schemas.microsoft.com/office/drawing/2014/main" id="{60FFAD0B-BF9F-462D-838F-074DF05891A8}"/>
              </a:ext>
            </a:extLst>
          </p:cNvPr>
          <p:cNvSpPr/>
          <p:nvPr/>
        </p:nvSpPr>
        <p:spPr>
          <a:xfrm rot="21191094">
            <a:off x="1818365" y="5859533"/>
            <a:ext cx="2582083" cy="206033"/>
          </a:xfrm>
          <a:prstGeom prst="ribbon2">
            <a:avLst/>
          </a:prstGeom>
          <a:solidFill>
            <a:schemeClr val="bg1"/>
          </a:solidFill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8AB053-C267-46D2-96F6-9FAAE0C13C1D}"/>
              </a:ext>
            </a:extLst>
          </p:cNvPr>
          <p:cNvSpPr txBox="1"/>
          <p:nvPr/>
        </p:nvSpPr>
        <p:spPr>
          <a:xfrm rot="21217911">
            <a:off x="2636367" y="5648681"/>
            <a:ext cx="3035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Ms. Kim</a:t>
            </a:r>
          </a:p>
        </p:txBody>
      </p:sp>
      <p:sp>
        <p:nvSpPr>
          <p:cNvPr id="19" name="Ribbon: Tilted Up 18">
            <a:extLst>
              <a:ext uri="{FF2B5EF4-FFF2-40B4-BE49-F238E27FC236}">
                <a16:creationId xmlns:a16="http://schemas.microsoft.com/office/drawing/2014/main" id="{45E4EDC9-4020-4039-B128-358DD63514CC}"/>
              </a:ext>
            </a:extLst>
          </p:cNvPr>
          <p:cNvSpPr/>
          <p:nvPr/>
        </p:nvSpPr>
        <p:spPr>
          <a:xfrm>
            <a:off x="5304829" y="2920696"/>
            <a:ext cx="2449205" cy="179735"/>
          </a:xfrm>
          <a:prstGeom prst="ribbon2">
            <a:avLst/>
          </a:prstGeom>
          <a:solidFill>
            <a:schemeClr val="bg1"/>
          </a:solidFill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781EA4C-BBB8-4A8F-9CDC-F52CFADE85A3}"/>
              </a:ext>
            </a:extLst>
          </p:cNvPr>
          <p:cNvSpPr txBox="1"/>
          <p:nvPr/>
        </p:nvSpPr>
        <p:spPr>
          <a:xfrm>
            <a:off x="6096000" y="2792931"/>
            <a:ext cx="2885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Mr. Blake</a:t>
            </a:r>
          </a:p>
        </p:txBody>
      </p:sp>
      <p:sp>
        <p:nvSpPr>
          <p:cNvPr id="25" name="Ribbon: Tilted Up 24">
            <a:extLst>
              <a:ext uri="{FF2B5EF4-FFF2-40B4-BE49-F238E27FC236}">
                <a16:creationId xmlns:a16="http://schemas.microsoft.com/office/drawing/2014/main" id="{710EDF6E-7CE2-4C42-A84E-88AFBA6AFDBC}"/>
              </a:ext>
            </a:extLst>
          </p:cNvPr>
          <p:cNvSpPr/>
          <p:nvPr/>
        </p:nvSpPr>
        <p:spPr>
          <a:xfrm rot="194761">
            <a:off x="8293197" y="6035905"/>
            <a:ext cx="3503591" cy="270410"/>
          </a:xfrm>
          <a:prstGeom prst="ribbon2">
            <a:avLst/>
          </a:prstGeom>
          <a:solidFill>
            <a:schemeClr val="bg1"/>
          </a:solidFill>
          <a:ln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C5E7E6-3882-4B78-930C-C7F0CE35BC13}"/>
              </a:ext>
            </a:extLst>
          </p:cNvPr>
          <p:cNvSpPr txBox="1"/>
          <p:nvPr/>
        </p:nvSpPr>
        <p:spPr>
          <a:xfrm rot="220348">
            <a:off x="9138842" y="6002489"/>
            <a:ext cx="2057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Mr. </a:t>
            </a:r>
            <a:r>
              <a:rPr lang="en-CA" sz="1600" dirty="0" err="1"/>
              <a:t>Raghoobarsingh</a:t>
            </a:r>
            <a:r>
              <a:rPr lang="en-CA" sz="1600" dirty="0"/>
              <a:t> </a:t>
            </a:r>
          </a:p>
        </p:txBody>
      </p:sp>
      <p:pic>
        <p:nvPicPr>
          <p:cNvPr id="2050" name="Picture 2" descr="Image result for bitmoji app">
            <a:extLst>
              <a:ext uri="{FF2B5EF4-FFF2-40B4-BE49-F238E27FC236}">
                <a16:creationId xmlns:a16="http://schemas.microsoft.com/office/drawing/2014/main" id="{71FB0FA2-DD89-4525-AA45-70BB390D7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639" y="386780"/>
            <a:ext cx="1587033" cy="164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lowchart: Process 25">
            <a:extLst>
              <a:ext uri="{FF2B5EF4-FFF2-40B4-BE49-F238E27FC236}">
                <a16:creationId xmlns:a16="http://schemas.microsoft.com/office/drawing/2014/main" id="{DE5D1450-1797-47C5-8BCF-B98DA8226E59}"/>
              </a:ext>
            </a:extLst>
          </p:cNvPr>
          <p:cNvSpPr/>
          <p:nvPr/>
        </p:nvSpPr>
        <p:spPr>
          <a:xfrm>
            <a:off x="215607" y="209550"/>
            <a:ext cx="11760786" cy="6438900"/>
          </a:xfrm>
          <a:custGeom>
            <a:avLst/>
            <a:gdLst>
              <a:gd name="connsiteX0" fmla="*/ 0 w 11760786"/>
              <a:gd name="connsiteY0" fmla="*/ 0 h 6438900"/>
              <a:gd name="connsiteX1" fmla="*/ 588039 w 11760786"/>
              <a:gd name="connsiteY1" fmla="*/ 0 h 6438900"/>
              <a:gd name="connsiteX2" fmla="*/ 1411294 w 11760786"/>
              <a:gd name="connsiteY2" fmla="*/ 0 h 6438900"/>
              <a:gd name="connsiteX3" fmla="*/ 1764118 w 11760786"/>
              <a:gd name="connsiteY3" fmla="*/ 0 h 6438900"/>
              <a:gd name="connsiteX4" fmla="*/ 2469765 w 11760786"/>
              <a:gd name="connsiteY4" fmla="*/ 0 h 6438900"/>
              <a:gd name="connsiteX5" fmla="*/ 2822589 w 11760786"/>
              <a:gd name="connsiteY5" fmla="*/ 0 h 6438900"/>
              <a:gd name="connsiteX6" fmla="*/ 3293020 w 11760786"/>
              <a:gd name="connsiteY6" fmla="*/ 0 h 6438900"/>
              <a:gd name="connsiteX7" fmla="*/ 3881059 w 11760786"/>
              <a:gd name="connsiteY7" fmla="*/ 0 h 6438900"/>
              <a:gd name="connsiteX8" fmla="*/ 4704314 w 11760786"/>
              <a:gd name="connsiteY8" fmla="*/ 0 h 6438900"/>
              <a:gd name="connsiteX9" fmla="*/ 5409962 w 11760786"/>
              <a:gd name="connsiteY9" fmla="*/ 0 h 6438900"/>
              <a:gd name="connsiteX10" fmla="*/ 5998001 w 11760786"/>
              <a:gd name="connsiteY10" fmla="*/ 0 h 6438900"/>
              <a:gd name="connsiteX11" fmla="*/ 6703648 w 11760786"/>
              <a:gd name="connsiteY11" fmla="*/ 0 h 6438900"/>
              <a:gd name="connsiteX12" fmla="*/ 7526903 w 11760786"/>
              <a:gd name="connsiteY12" fmla="*/ 0 h 6438900"/>
              <a:gd name="connsiteX13" fmla="*/ 7762119 w 11760786"/>
              <a:gd name="connsiteY13" fmla="*/ 0 h 6438900"/>
              <a:gd name="connsiteX14" fmla="*/ 8232550 w 11760786"/>
              <a:gd name="connsiteY14" fmla="*/ 0 h 6438900"/>
              <a:gd name="connsiteX15" fmla="*/ 8702982 w 11760786"/>
              <a:gd name="connsiteY15" fmla="*/ 0 h 6438900"/>
              <a:gd name="connsiteX16" fmla="*/ 9408629 w 11760786"/>
              <a:gd name="connsiteY16" fmla="*/ 0 h 6438900"/>
              <a:gd name="connsiteX17" fmla="*/ 9996668 w 11760786"/>
              <a:gd name="connsiteY17" fmla="*/ 0 h 6438900"/>
              <a:gd name="connsiteX18" fmla="*/ 10349492 w 11760786"/>
              <a:gd name="connsiteY18" fmla="*/ 0 h 6438900"/>
              <a:gd name="connsiteX19" fmla="*/ 10937531 w 11760786"/>
              <a:gd name="connsiteY19" fmla="*/ 0 h 6438900"/>
              <a:gd name="connsiteX20" fmla="*/ 11760786 w 11760786"/>
              <a:gd name="connsiteY20" fmla="*/ 0 h 6438900"/>
              <a:gd name="connsiteX21" fmla="*/ 11760786 w 11760786"/>
              <a:gd name="connsiteY21" fmla="*/ 456577 h 6438900"/>
              <a:gd name="connsiteX22" fmla="*/ 11760786 w 11760786"/>
              <a:gd name="connsiteY22" fmla="*/ 1106320 h 6438900"/>
              <a:gd name="connsiteX23" fmla="*/ 11760786 w 11760786"/>
              <a:gd name="connsiteY23" fmla="*/ 1562897 h 6438900"/>
              <a:gd name="connsiteX24" fmla="*/ 11760786 w 11760786"/>
              <a:gd name="connsiteY24" fmla="*/ 2212640 h 6438900"/>
              <a:gd name="connsiteX25" fmla="*/ 11760786 w 11760786"/>
              <a:gd name="connsiteY25" fmla="*/ 2797995 h 6438900"/>
              <a:gd name="connsiteX26" fmla="*/ 11760786 w 11760786"/>
              <a:gd name="connsiteY26" fmla="*/ 3447738 h 6438900"/>
              <a:gd name="connsiteX27" fmla="*/ 11760786 w 11760786"/>
              <a:gd name="connsiteY27" fmla="*/ 3968704 h 6438900"/>
              <a:gd name="connsiteX28" fmla="*/ 11760786 w 11760786"/>
              <a:gd name="connsiteY28" fmla="*/ 4618447 h 6438900"/>
              <a:gd name="connsiteX29" fmla="*/ 11760786 w 11760786"/>
              <a:gd name="connsiteY29" fmla="*/ 5268191 h 6438900"/>
              <a:gd name="connsiteX30" fmla="*/ 11760786 w 11760786"/>
              <a:gd name="connsiteY30" fmla="*/ 5917934 h 6438900"/>
              <a:gd name="connsiteX31" fmla="*/ 11760786 w 11760786"/>
              <a:gd name="connsiteY31" fmla="*/ 6438900 h 6438900"/>
              <a:gd name="connsiteX32" fmla="*/ 10937531 w 11760786"/>
              <a:gd name="connsiteY32" fmla="*/ 6438900 h 6438900"/>
              <a:gd name="connsiteX33" fmla="*/ 10584707 w 11760786"/>
              <a:gd name="connsiteY33" fmla="*/ 6438900 h 6438900"/>
              <a:gd name="connsiteX34" fmla="*/ 10231884 w 11760786"/>
              <a:gd name="connsiteY34" fmla="*/ 6438900 h 6438900"/>
              <a:gd name="connsiteX35" fmla="*/ 9879060 w 11760786"/>
              <a:gd name="connsiteY35" fmla="*/ 6438900 h 6438900"/>
              <a:gd name="connsiteX36" fmla="*/ 9173413 w 11760786"/>
              <a:gd name="connsiteY36" fmla="*/ 6438900 h 6438900"/>
              <a:gd name="connsiteX37" fmla="*/ 8350158 w 11760786"/>
              <a:gd name="connsiteY37" fmla="*/ 6438900 h 6438900"/>
              <a:gd name="connsiteX38" fmla="*/ 7879727 w 11760786"/>
              <a:gd name="connsiteY38" fmla="*/ 6438900 h 6438900"/>
              <a:gd name="connsiteX39" fmla="*/ 7644511 w 11760786"/>
              <a:gd name="connsiteY39" fmla="*/ 6438900 h 6438900"/>
              <a:gd name="connsiteX40" fmla="*/ 7056472 w 11760786"/>
              <a:gd name="connsiteY40" fmla="*/ 6438900 h 6438900"/>
              <a:gd name="connsiteX41" fmla="*/ 6350824 w 11760786"/>
              <a:gd name="connsiteY41" fmla="*/ 6438900 h 6438900"/>
              <a:gd name="connsiteX42" fmla="*/ 5645177 w 11760786"/>
              <a:gd name="connsiteY42" fmla="*/ 6438900 h 6438900"/>
              <a:gd name="connsiteX43" fmla="*/ 5057138 w 11760786"/>
              <a:gd name="connsiteY43" fmla="*/ 6438900 h 6438900"/>
              <a:gd name="connsiteX44" fmla="*/ 4351491 w 11760786"/>
              <a:gd name="connsiteY44" fmla="*/ 6438900 h 6438900"/>
              <a:gd name="connsiteX45" fmla="*/ 4116275 w 11760786"/>
              <a:gd name="connsiteY45" fmla="*/ 6438900 h 6438900"/>
              <a:gd name="connsiteX46" fmla="*/ 3528236 w 11760786"/>
              <a:gd name="connsiteY46" fmla="*/ 6438900 h 6438900"/>
              <a:gd name="connsiteX47" fmla="*/ 2822589 w 11760786"/>
              <a:gd name="connsiteY47" fmla="*/ 6438900 h 6438900"/>
              <a:gd name="connsiteX48" fmla="*/ 2587373 w 11760786"/>
              <a:gd name="connsiteY48" fmla="*/ 6438900 h 6438900"/>
              <a:gd name="connsiteX49" fmla="*/ 2352157 w 11760786"/>
              <a:gd name="connsiteY49" fmla="*/ 6438900 h 6438900"/>
              <a:gd name="connsiteX50" fmla="*/ 2116941 w 11760786"/>
              <a:gd name="connsiteY50" fmla="*/ 6438900 h 6438900"/>
              <a:gd name="connsiteX51" fmla="*/ 1411294 w 11760786"/>
              <a:gd name="connsiteY51" fmla="*/ 6438900 h 6438900"/>
              <a:gd name="connsiteX52" fmla="*/ 823255 w 11760786"/>
              <a:gd name="connsiteY52" fmla="*/ 6438900 h 6438900"/>
              <a:gd name="connsiteX53" fmla="*/ 0 w 11760786"/>
              <a:gd name="connsiteY53" fmla="*/ 6438900 h 6438900"/>
              <a:gd name="connsiteX54" fmla="*/ 0 w 11760786"/>
              <a:gd name="connsiteY54" fmla="*/ 5853545 h 6438900"/>
              <a:gd name="connsiteX55" fmla="*/ 0 w 11760786"/>
              <a:gd name="connsiteY55" fmla="*/ 5396969 h 6438900"/>
              <a:gd name="connsiteX56" fmla="*/ 0 w 11760786"/>
              <a:gd name="connsiteY56" fmla="*/ 4876003 h 6438900"/>
              <a:gd name="connsiteX57" fmla="*/ 0 w 11760786"/>
              <a:gd name="connsiteY57" fmla="*/ 4290649 h 6438900"/>
              <a:gd name="connsiteX58" fmla="*/ 0 w 11760786"/>
              <a:gd name="connsiteY58" fmla="*/ 3705294 h 6438900"/>
              <a:gd name="connsiteX59" fmla="*/ 0 w 11760786"/>
              <a:gd name="connsiteY59" fmla="*/ 3248718 h 6438900"/>
              <a:gd name="connsiteX60" fmla="*/ 0 w 11760786"/>
              <a:gd name="connsiteY60" fmla="*/ 2534585 h 6438900"/>
              <a:gd name="connsiteX61" fmla="*/ 0 w 11760786"/>
              <a:gd name="connsiteY61" fmla="*/ 1949231 h 6438900"/>
              <a:gd name="connsiteX62" fmla="*/ 0 w 11760786"/>
              <a:gd name="connsiteY62" fmla="*/ 1299487 h 6438900"/>
              <a:gd name="connsiteX63" fmla="*/ 0 w 11760786"/>
              <a:gd name="connsiteY63" fmla="*/ 778522 h 6438900"/>
              <a:gd name="connsiteX64" fmla="*/ 0 w 11760786"/>
              <a:gd name="connsiteY64" fmla="*/ 0 h 6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760786" h="6438900" extrusionOk="0">
                <a:moveTo>
                  <a:pt x="0" y="0"/>
                </a:moveTo>
                <a:cubicBezTo>
                  <a:pt x="117775" y="-69695"/>
                  <a:pt x="337307" y="42743"/>
                  <a:pt x="588039" y="0"/>
                </a:cubicBezTo>
                <a:cubicBezTo>
                  <a:pt x="838771" y="-42743"/>
                  <a:pt x="1003227" y="39090"/>
                  <a:pt x="1411294" y="0"/>
                </a:cubicBezTo>
                <a:cubicBezTo>
                  <a:pt x="1819362" y="-39090"/>
                  <a:pt x="1636812" y="4451"/>
                  <a:pt x="1764118" y="0"/>
                </a:cubicBezTo>
                <a:cubicBezTo>
                  <a:pt x="1891424" y="-4451"/>
                  <a:pt x="2159051" y="32927"/>
                  <a:pt x="2469765" y="0"/>
                </a:cubicBezTo>
                <a:cubicBezTo>
                  <a:pt x="2780479" y="-32927"/>
                  <a:pt x="2735285" y="25981"/>
                  <a:pt x="2822589" y="0"/>
                </a:cubicBezTo>
                <a:cubicBezTo>
                  <a:pt x="2909893" y="-25981"/>
                  <a:pt x="3081607" y="47027"/>
                  <a:pt x="3293020" y="0"/>
                </a:cubicBezTo>
                <a:cubicBezTo>
                  <a:pt x="3504433" y="-47027"/>
                  <a:pt x="3719088" y="3818"/>
                  <a:pt x="3881059" y="0"/>
                </a:cubicBezTo>
                <a:cubicBezTo>
                  <a:pt x="4043030" y="-3818"/>
                  <a:pt x="4501843" y="15942"/>
                  <a:pt x="4704314" y="0"/>
                </a:cubicBezTo>
                <a:cubicBezTo>
                  <a:pt x="4906786" y="-15942"/>
                  <a:pt x="5104474" y="39523"/>
                  <a:pt x="5409962" y="0"/>
                </a:cubicBezTo>
                <a:cubicBezTo>
                  <a:pt x="5715450" y="-39523"/>
                  <a:pt x="5801139" y="67159"/>
                  <a:pt x="5998001" y="0"/>
                </a:cubicBezTo>
                <a:cubicBezTo>
                  <a:pt x="6194863" y="-67159"/>
                  <a:pt x="6368103" y="70281"/>
                  <a:pt x="6703648" y="0"/>
                </a:cubicBezTo>
                <a:cubicBezTo>
                  <a:pt x="7039193" y="-70281"/>
                  <a:pt x="7231311" y="87387"/>
                  <a:pt x="7526903" y="0"/>
                </a:cubicBezTo>
                <a:cubicBezTo>
                  <a:pt x="7822495" y="-87387"/>
                  <a:pt x="7700657" y="16212"/>
                  <a:pt x="7762119" y="0"/>
                </a:cubicBezTo>
                <a:cubicBezTo>
                  <a:pt x="7823581" y="-16212"/>
                  <a:pt x="8074238" y="32516"/>
                  <a:pt x="8232550" y="0"/>
                </a:cubicBezTo>
                <a:cubicBezTo>
                  <a:pt x="8390862" y="-32516"/>
                  <a:pt x="8560779" y="41871"/>
                  <a:pt x="8702982" y="0"/>
                </a:cubicBezTo>
                <a:cubicBezTo>
                  <a:pt x="8845185" y="-41871"/>
                  <a:pt x="9203053" y="33089"/>
                  <a:pt x="9408629" y="0"/>
                </a:cubicBezTo>
                <a:cubicBezTo>
                  <a:pt x="9614205" y="-33089"/>
                  <a:pt x="9767657" y="30487"/>
                  <a:pt x="9996668" y="0"/>
                </a:cubicBezTo>
                <a:cubicBezTo>
                  <a:pt x="10225679" y="-30487"/>
                  <a:pt x="10180205" y="599"/>
                  <a:pt x="10349492" y="0"/>
                </a:cubicBezTo>
                <a:cubicBezTo>
                  <a:pt x="10518779" y="-599"/>
                  <a:pt x="10775527" y="13906"/>
                  <a:pt x="10937531" y="0"/>
                </a:cubicBezTo>
                <a:cubicBezTo>
                  <a:pt x="11099535" y="-13906"/>
                  <a:pt x="11531138" y="94959"/>
                  <a:pt x="11760786" y="0"/>
                </a:cubicBezTo>
                <a:cubicBezTo>
                  <a:pt x="11762352" y="147903"/>
                  <a:pt x="11707719" y="341896"/>
                  <a:pt x="11760786" y="456577"/>
                </a:cubicBezTo>
                <a:cubicBezTo>
                  <a:pt x="11813853" y="571258"/>
                  <a:pt x="11721843" y="793501"/>
                  <a:pt x="11760786" y="1106320"/>
                </a:cubicBezTo>
                <a:cubicBezTo>
                  <a:pt x="11799729" y="1419139"/>
                  <a:pt x="11735368" y="1415906"/>
                  <a:pt x="11760786" y="1562897"/>
                </a:cubicBezTo>
                <a:cubicBezTo>
                  <a:pt x="11786204" y="1709888"/>
                  <a:pt x="11733552" y="1928775"/>
                  <a:pt x="11760786" y="2212640"/>
                </a:cubicBezTo>
                <a:cubicBezTo>
                  <a:pt x="11788020" y="2496505"/>
                  <a:pt x="11691338" y="2561533"/>
                  <a:pt x="11760786" y="2797995"/>
                </a:cubicBezTo>
                <a:cubicBezTo>
                  <a:pt x="11830234" y="3034457"/>
                  <a:pt x="11694769" y="3297484"/>
                  <a:pt x="11760786" y="3447738"/>
                </a:cubicBezTo>
                <a:cubicBezTo>
                  <a:pt x="11826803" y="3597992"/>
                  <a:pt x="11729175" y="3731197"/>
                  <a:pt x="11760786" y="3968704"/>
                </a:cubicBezTo>
                <a:cubicBezTo>
                  <a:pt x="11792397" y="4206211"/>
                  <a:pt x="11682833" y="4338334"/>
                  <a:pt x="11760786" y="4618447"/>
                </a:cubicBezTo>
                <a:cubicBezTo>
                  <a:pt x="11838739" y="4898560"/>
                  <a:pt x="11737164" y="4967811"/>
                  <a:pt x="11760786" y="5268191"/>
                </a:cubicBezTo>
                <a:cubicBezTo>
                  <a:pt x="11784408" y="5568571"/>
                  <a:pt x="11689657" y="5634625"/>
                  <a:pt x="11760786" y="5917934"/>
                </a:cubicBezTo>
                <a:cubicBezTo>
                  <a:pt x="11831915" y="6201243"/>
                  <a:pt x="11707769" y="6182665"/>
                  <a:pt x="11760786" y="6438900"/>
                </a:cubicBezTo>
                <a:cubicBezTo>
                  <a:pt x="11483492" y="6483587"/>
                  <a:pt x="11202992" y="6342698"/>
                  <a:pt x="10937531" y="6438900"/>
                </a:cubicBezTo>
                <a:cubicBezTo>
                  <a:pt x="10672070" y="6535102"/>
                  <a:pt x="10686757" y="6410536"/>
                  <a:pt x="10584707" y="6438900"/>
                </a:cubicBezTo>
                <a:cubicBezTo>
                  <a:pt x="10482657" y="6467264"/>
                  <a:pt x="10376104" y="6422731"/>
                  <a:pt x="10231884" y="6438900"/>
                </a:cubicBezTo>
                <a:cubicBezTo>
                  <a:pt x="10087664" y="6455069"/>
                  <a:pt x="9956807" y="6426133"/>
                  <a:pt x="9879060" y="6438900"/>
                </a:cubicBezTo>
                <a:cubicBezTo>
                  <a:pt x="9801313" y="6451667"/>
                  <a:pt x="9401498" y="6384049"/>
                  <a:pt x="9173413" y="6438900"/>
                </a:cubicBezTo>
                <a:cubicBezTo>
                  <a:pt x="8945328" y="6493751"/>
                  <a:pt x="8711551" y="6403667"/>
                  <a:pt x="8350158" y="6438900"/>
                </a:cubicBezTo>
                <a:cubicBezTo>
                  <a:pt x="7988766" y="6474133"/>
                  <a:pt x="8103276" y="6429615"/>
                  <a:pt x="7879727" y="6438900"/>
                </a:cubicBezTo>
                <a:cubicBezTo>
                  <a:pt x="7656178" y="6448185"/>
                  <a:pt x="7703778" y="6428242"/>
                  <a:pt x="7644511" y="6438900"/>
                </a:cubicBezTo>
                <a:cubicBezTo>
                  <a:pt x="7585244" y="6449558"/>
                  <a:pt x="7279655" y="6373496"/>
                  <a:pt x="7056472" y="6438900"/>
                </a:cubicBezTo>
                <a:cubicBezTo>
                  <a:pt x="6833289" y="6504304"/>
                  <a:pt x="6702819" y="6413012"/>
                  <a:pt x="6350824" y="6438900"/>
                </a:cubicBezTo>
                <a:cubicBezTo>
                  <a:pt x="5998829" y="6464788"/>
                  <a:pt x="5968145" y="6403114"/>
                  <a:pt x="5645177" y="6438900"/>
                </a:cubicBezTo>
                <a:cubicBezTo>
                  <a:pt x="5322209" y="6474686"/>
                  <a:pt x="5349949" y="6381460"/>
                  <a:pt x="5057138" y="6438900"/>
                </a:cubicBezTo>
                <a:cubicBezTo>
                  <a:pt x="4764327" y="6496340"/>
                  <a:pt x="4547272" y="6377339"/>
                  <a:pt x="4351491" y="6438900"/>
                </a:cubicBezTo>
                <a:cubicBezTo>
                  <a:pt x="4155710" y="6500461"/>
                  <a:pt x="4182791" y="6435563"/>
                  <a:pt x="4116275" y="6438900"/>
                </a:cubicBezTo>
                <a:cubicBezTo>
                  <a:pt x="4049759" y="6442237"/>
                  <a:pt x="3672705" y="6388695"/>
                  <a:pt x="3528236" y="6438900"/>
                </a:cubicBezTo>
                <a:cubicBezTo>
                  <a:pt x="3383767" y="6489105"/>
                  <a:pt x="3051811" y="6434234"/>
                  <a:pt x="2822589" y="6438900"/>
                </a:cubicBezTo>
                <a:cubicBezTo>
                  <a:pt x="2593367" y="6443566"/>
                  <a:pt x="2658784" y="6427764"/>
                  <a:pt x="2587373" y="6438900"/>
                </a:cubicBezTo>
                <a:cubicBezTo>
                  <a:pt x="2515962" y="6450036"/>
                  <a:pt x="2447280" y="6414090"/>
                  <a:pt x="2352157" y="6438900"/>
                </a:cubicBezTo>
                <a:cubicBezTo>
                  <a:pt x="2257034" y="6463710"/>
                  <a:pt x="2164637" y="6414873"/>
                  <a:pt x="2116941" y="6438900"/>
                </a:cubicBezTo>
                <a:cubicBezTo>
                  <a:pt x="2069245" y="6462927"/>
                  <a:pt x="1654686" y="6413199"/>
                  <a:pt x="1411294" y="6438900"/>
                </a:cubicBezTo>
                <a:cubicBezTo>
                  <a:pt x="1167902" y="6464601"/>
                  <a:pt x="1068723" y="6397548"/>
                  <a:pt x="823255" y="6438900"/>
                </a:cubicBezTo>
                <a:cubicBezTo>
                  <a:pt x="577787" y="6480252"/>
                  <a:pt x="222683" y="6389689"/>
                  <a:pt x="0" y="6438900"/>
                </a:cubicBezTo>
                <a:cubicBezTo>
                  <a:pt x="-18698" y="6250489"/>
                  <a:pt x="34202" y="6029464"/>
                  <a:pt x="0" y="5853545"/>
                </a:cubicBezTo>
                <a:cubicBezTo>
                  <a:pt x="-34202" y="5677626"/>
                  <a:pt x="19656" y="5493566"/>
                  <a:pt x="0" y="5396969"/>
                </a:cubicBezTo>
                <a:cubicBezTo>
                  <a:pt x="-19656" y="5300372"/>
                  <a:pt x="34501" y="5074834"/>
                  <a:pt x="0" y="4876003"/>
                </a:cubicBezTo>
                <a:cubicBezTo>
                  <a:pt x="-34501" y="4677172"/>
                  <a:pt x="17110" y="4550830"/>
                  <a:pt x="0" y="4290649"/>
                </a:cubicBezTo>
                <a:cubicBezTo>
                  <a:pt x="-17110" y="4030468"/>
                  <a:pt x="64643" y="3895969"/>
                  <a:pt x="0" y="3705294"/>
                </a:cubicBezTo>
                <a:cubicBezTo>
                  <a:pt x="-64643" y="3514620"/>
                  <a:pt x="32859" y="3464978"/>
                  <a:pt x="0" y="3248718"/>
                </a:cubicBezTo>
                <a:cubicBezTo>
                  <a:pt x="-32859" y="3032458"/>
                  <a:pt x="37799" y="2837180"/>
                  <a:pt x="0" y="2534585"/>
                </a:cubicBezTo>
                <a:cubicBezTo>
                  <a:pt x="-37799" y="2231990"/>
                  <a:pt x="50897" y="2208393"/>
                  <a:pt x="0" y="1949231"/>
                </a:cubicBezTo>
                <a:cubicBezTo>
                  <a:pt x="-50897" y="1690069"/>
                  <a:pt x="10437" y="1509605"/>
                  <a:pt x="0" y="1299487"/>
                </a:cubicBezTo>
                <a:cubicBezTo>
                  <a:pt x="-10437" y="1089369"/>
                  <a:pt x="29874" y="937977"/>
                  <a:pt x="0" y="778522"/>
                </a:cubicBezTo>
                <a:cubicBezTo>
                  <a:pt x="-29874" y="619068"/>
                  <a:pt x="14955" y="241517"/>
                  <a:pt x="0" y="0"/>
                </a:cubicBezTo>
                <a:close/>
              </a:path>
            </a:pathLst>
          </a:custGeom>
          <a:noFill/>
          <a:ln w="76200">
            <a:solidFill>
              <a:srgbClr val="37C98B"/>
            </a:solidFill>
            <a:extLst>
              <a:ext uri="{C807C97D-BFC1-408E-A445-0C87EB9F89A2}">
                <ask:lineSketchStyleProps xmlns:ask="http://schemas.microsoft.com/office/drawing/2018/sketchyshapes" sd="2631009074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26101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DE6F1-07AE-4089-8D74-9641419E2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Section B: Solve the Riddle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15FDE-F622-4B6D-943C-711EC2130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answer is Office 365</a:t>
            </a:r>
          </a:p>
          <a:p>
            <a:endParaRPr lang="en-CA" dirty="0"/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B61098C2-3250-4BC4-8708-310ACC6DD89E}"/>
              </a:ext>
            </a:extLst>
          </p:cNvPr>
          <p:cNvSpPr/>
          <p:nvPr/>
        </p:nvSpPr>
        <p:spPr>
          <a:xfrm>
            <a:off x="215607" y="209550"/>
            <a:ext cx="11760786" cy="6438900"/>
          </a:xfrm>
          <a:custGeom>
            <a:avLst/>
            <a:gdLst>
              <a:gd name="connsiteX0" fmla="*/ 0 w 11760786"/>
              <a:gd name="connsiteY0" fmla="*/ 0 h 6438900"/>
              <a:gd name="connsiteX1" fmla="*/ 588039 w 11760786"/>
              <a:gd name="connsiteY1" fmla="*/ 0 h 6438900"/>
              <a:gd name="connsiteX2" fmla="*/ 1411294 w 11760786"/>
              <a:gd name="connsiteY2" fmla="*/ 0 h 6438900"/>
              <a:gd name="connsiteX3" fmla="*/ 1764118 w 11760786"/>
              <a:gd name="connsiteY3" fmla="*/ 0 h 6438900"/>
              <a:gd name="connsiteX4" fmla="*/ 2469765 w 11760786"/>
              <a:gd name="connsiteY4" fmla="*/ 0 h 6438900"/>
              <a:gd name="connsiteX5" fmla="*/ 2822589 w 11760786"/>
              <a:gd name="connsiteY5" fmla="*/ 0 h 6438900"/>
              <a:gd name="connsiteX6" fmla="*/ 3293020 w 11760786"/>
              <a:gd name="connsiteY6" fmla="*/ 0 h 6438900"/>
              <a:gd name="connsiteX7" fmla="*/ 3881059 w 11760786"/>
              <a:gd name="connsiteY7" fmla="*/ 0 h 6438900"/>
              <a:gd name="connsiteX8" fmla="*/ 4704314 w 11760786"/>
              <a:gd name="connsiteY8" fmla="*/ 0 h 6438900"/>
              <a:gd name="connsiteX9" fmla="*/ 5409962 w 11760786"/>
              <a:gd name="connsiteY9" fmla="*/ 0 h 6438900"/>
              <a:gd name="connsiteX10" fmla="*/ 5998001 w 11760786"/>
              <a:gd name="connsiteY10" fmla="*/ 0 h 6438900"/>
              <a:gd name="connsiteX11" fmla="*/ 6703648 w 11760786"/>
              <a:gd name="connsiteY11" fmla="*/ 0 h 6438900"/>
              <a:gd name="connsiteX12" fmla="*/ 7526903 w 11760786"/>
              <a:gd name="connsiteY12" fmla="*/ 0 h 6438900"/>
              <a:gd name="connsiteX13" fmla="*/ 7762119 w 11760786"/>
              <a:gd name="connsiteY13" fmla="*/ 0 h 6438900"/>
              <a:gd name="connsiteX14" fmla="*/ 8232550 w 11760786"/>
              <a:gd name="connsiteY14" fmla="*/ 0 h 6438900"/>
              <a:gd name="connsiteX15" fmla="*/ 8702982 w 11760786"/>
              <a:gd name="connsiteY15" fmla="*/ 0 h 6438900"/>
              <a:gd name="connsiteX16" fmla="*/ 9408629 w 11760786"/>
              <a:gd name="connsiteY16" fmla="*/ 0 h 6438900"/>
              <a:gd name="connsiteX17" fmla="*/ 9996668 w 11760786"/>
              <a:gd name="connsiteY17" fmla="*/ 0 h 6438900"/>
              <a:gd name="connsiteX18" fmla="*/ 10349492 w 11760786"/>
              <a:gd name="connsiteY18" fmla="*/ 0 h 6438900"/>
              <a:gd name="connsiteX19" fmla="*/ 10937531 w 11760786"/>
              <a:gd name="connsiteY19" fmla="*/ 0 h 6438900"/>
              <a:gd name="connsiteX20" fmla="*/ 11760786 w 11760786"/>
              <a:gd name="connsiteY20" fmla="*/ 0 h 6438900"/>
              <a:gd name="connsiteX21" fmla="*/ 11760786 w 11760786"/>
              <a:gd name="connsiteY21" fmla="*/ 456577 h 6438900"/>
              <a:gd name="connsiteX22" fmla="*/ 11760786 w 11760786"/>
              <a:gd name="connsiteY22" fmla="*/ 1106320 h 6438900"/>
              <a:gd name="connsiteX23" fmla="*/ 11760786 w 11760786"/>
              <a:gd name="connsiteY23" fmla="*/ 1562897 h 6438900"/>
              <a:gd name="connsiteX24" fmla="*/ 11760786 w 11760786"/>
              <a:gd name="connsiteY24" fmla="*/ 2212640 h 6438900"/>
              <a:gd name="connsiteX25" fmla="*/ 11760786 w 11760786"/>
              <a:gd name="connsiteY25" fmla="*/ 2797995 h 6438900"/>
              <a:gd name="connsiteX26" fmla="*/ 11760786 w 11760786"/>
              <a:gd name="connsiteY26" fmla="*/ 3447738 h 6438900"/>
              <a:gd name="connsiteX27" fmla="*/ 11760786 w 11760786"/>
              <a:gd name="connsiteY27" fmla="*/ 3968704 h 6438900"/>
              <a:gd name="connsiteX28" fmla="*/ 11760786 w 11760786"/>
              <a:gd name="connsiteY28" fmla="*/ 4618447 h 6438900"/>
              <a:gd name="connsiteX29" fmla="*/ 11760786 w 11760786"/>
              <a:gd name="connsiteY29" fmla="*/ 5268191 h 6438900"/>
              <a:gd name="connsiteX30" fmla="*/ 11760786 w 11760786"/>
              <a:gd name="connsiteY30" fmla="*/ 5917934 h 6438900"/>
              <a:gd name="connsiteX31" fmla="*/ 11760786 w 11760786"/>
              <a:gd name="connsiteY31" fmla="*/ 6438900 h 6438900"/>
              <a:gd name="connsiteX32" fmla="*/ 10937531 w 11760786"/>
              <a:gd name="connsiteY32" fmla="*/ 6438900 h 6438900"/>
              <a:gd name="connsiteX33" fmla="*/ 10584707 w 11760786"/>
              <a:gd name="connsiteY33" fmla="*/ 6438900 h 6438900"/>
              <a:gd name="connsiteX34" fmla="*/ 10231884 w 11760786"/>
              <a:gd name="connsiteY34" fmla="*/ 6438900 h 6438900"/>
              <a:gd name="connsiteX35" fmla="*/ 9879060 w 11760786"/>
              <a:gd name="connsiteY35" fmla="*/ 6438900 h 6438900"/>
              <a:gd name="connsiteX36" fmla="*/ 9173413 w 11760786"/>
              <a:gd name="connsiteY36" fmla="*/ 6438900 h 6438900"/>
              <a:gd name="connsiteX37" fmla="*/ 8350158 w 11760786"/>
              <a:gd name="connsiteY37" fmla="*/ 6438900 h 6438900"/>
              <a:gd name="connsiteX38" fmla="*/ 7879727 w 11760786"/>
              <a:gd name="connsiteY38" fmla="*/ 6438900 h 6438900"/>
              <a:gd name="connsiteX39" fmla="*/ 7644511 w 11760786"/>
              <a:gd name="connsiteY39" fmla="*/ 6438900 h 6438900"/>
              <a:gd name="connsiteX40" fmla="*/ 7056472 w 11760786"/>
              <a:gd name="connsiteY40" fmla="*/ 6438900 h 6438900"/>
              <a:gd name="connsiteX41" fmla="*/ 6350824 w 11760786"/>
              <a:gd name="connsiteY41" fmla="*/ 6438900 h 6438900"/>
              <a:gd name="connsiteX42" fmla="*/ 5645177 w 11760786"/>
              <a:gd name="connsiteY42" fmla="*/ 6438900 h 6438900"/>
              <a:gd name="connsiteX43" fmla="*/ 5057138 w 11760786"/>
              <a:gd name="connsiteY43" fmla="*/ 6438900 h 6438900"/>
              <a:gd name="connsiteX44" fmla="*/ 4351491 w 11760786"/>
              <a:gd name="connsiteY44" fmla="*/ 6438900 h 6438900"/>
              <a:gd name="connsiteX45" fmla="*/ 4116275 w 11760786"/>
              <a:gd name="connsiteY45" fmla="*/ 6438900 h 6438900"/>
              <a:gd name="connsiteX46" fmla="*/ 3528236 w 11760786"/>
              <a:gd name="connsiteY46" fmla="*/ 6438900 h 6438900"/>
              <a:gd name="connsiteX47" fmla="*/ 2822589 w 11760786"/>
              <a:gd name="connsiteY47" fmla="*/ 6438900 h 6438900"/>
              <a:gd name="connsiteX48" fmla="*/ 2587373 w 11760786"/>
              <a:gd name="connsiteY48" fmla="*/ 6438900 h 6438900"/>
              <a:gd name="connsiteX49" fmla="*/ 2352157 w 11760786"/>
              <a:gd name="connsiteY49" fmla="*/ 6438900 h 6438900"/>
              <a:gd name="connsiteX50" fmla="*/ 2116941 w 11760786"/>
              <a:gd name="connsiteY50" fmla="*/ 6438900 h 6438900"/>
              <a:gd name="connsiteX51" fmla="*/ 1411294 w 11760786"/>
              <a:gd name="connsiteY51" fmla="*/ 6438900 h 6438900"/>
              <a:gd name="connsiteX52" fmla="*/ 823255 w 11760786"/>
              <a:gd name="connsiteY52" fmla="*/ 6438900 h 6438900"/>
              <a:gd name="connsiteX53" fmla="*/ 0 w 11760786"/>
              <a:gd name="connsiteY53" fmla="*/ 6438900 h 6438900"/>
              <a:gd name="connsiteX54" fmla="*/ 0 w 11760786"/>
              <a:gd name="connsiteY54" fmla="*/ 5853545 h 6438900"/>
              <a:gd name="connsiteX55" fmla="*/ 0 w 11760786"/>
              <a:gd name="connsiteY55" fmla="*/ 5396969 h 6438900"/>
              <a:gd name="connsiteX56" fmla="*/ 0 w 11760786"/>
              <a:gd name="connsiteY56" fmla="*/ 4876003 h 6438900"/>
              <a:gd name="connsiteX57" fmla="*/ 0 w 11760786"/>
              <a:gd name="connsiteY57" fmla="*/ 4290649 h 6438900"/>
              <a:gd name="connsiteX58" fmla="*/ 0 w 11760786"/>
              <a:gd name="connsiteY58" fmla="*/ 3705294 h 6438900"/>
              <a:gd name="connsiteX59" fmla="*/ 0 w 11760786"/>
              <a:gd name="connsiteY59" fmla="*/ 3248718 h 6438900"/>
              <a:gd name="connsiteX60" fmla="*/ 0 w 11760786"/>
              <a:gd name="connsiteY60" fmla="*/ 2534585 h 6438900"/>
              <a:gd name="connsiteX61" fmla="*/ 0 w 11760786"/>
              <a:gd name="connsiteY61" fmla="*/ 1949231 h 6438900"/>
              <a:gd name="connsiteX62" fmla="*/ 0 w 11760786"/>
              <a:gd name="connsiteY62" fmla="*/ 1299487 h 6438900"/>
              <a:gd name="connsiteX63" fmla="*/ 0 w 11760786"/>
              <a:gd name="connsiteY63" fmla="*/ 778522 h 6438900"/>
              <a:gd name="connsiteX64" fmla="*/ 0 w 11760786"/>
              <a:gd name="connsiteY64" fmla="*/ 0 h 6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760786" h="6438900" extrusionOk="0">
                <a:moveTo>
                  <a:pt x="0" y="0"/>
                </a:moveTo>
                <a:cubicBezTo>
                  <a:pt x="117775" y="-69695"/>
                  <a:pt x="337307" y="42743"/>
                  <a:pt x="588039" y="0"/>
                </a:cubicBezTo>
                <a:cubicBezTo>
                  <a:pt x="838771" y="-42743"/>
                  <a:pt x="1003227" y="39090"/>
                  <a:pt x="1411294" y="0"/>
                </a:cubicBezTo>
                <a:cubicBezTo>
                  <a:pt x="1819362" y="-39090"/>
                  <a:pt x="1636812" y="4451"/>
                  <a:pt x="1764118" y="0"/>
                </a:cubicBezTo>
                <a:cubicBezTo>
                  <a:pt x="1891424" y="-4451"/>
                  <a:pt x="2159051" y="32927"/>
                  <a:pt x="2469765" y="0"/>
                </a:cubicBezTo>
                <a:cubicBezTo>
                  <a:pt x="2780479" y="-32927"/>
                  <a:pt x="2735285" y="25981"/>
                  <a:pt x="2822589" y="0"/>
                </a:cubicBezTo>
                <a:cubicBezTo>
                  <a:pt x="2909893" y="-25981"/>
                  <a:pt x="3081607" y="47027"/>
                  <a:pt x="3293020" y="0"/>
                </a:cubicBezTo>
                <a:cubicBezTo>
                  <a:pt x="3504433" y="-47027"/>
                  <a:pt x="3719088" y="3818"/>
                  <a:pt x="3881059" y="0"/>
                </a:cubicBezTo>
                <a:cubicBezTo>
                  <a:pt x="4043030" y="-3818"/>
                  <a:pt x="4501843" y="15942"/>
                  <a:pt x="4704314" y="0"/>
                </a:cubicBezTo>
                <a:cubicBezTo>
                  <a:pt x="4906786" y="-15942"/>
                  <a:pt x="5104474" y="39523"/>
                  <a:pt x="5409962" y="0"/>
                </a:cubicBezTo>
                <a:cubicBezTo>
                  <a:pt x="5715450" y="-39523"/>
                  <a:pt x="5801139" y="67159"/>
                  <a:pt x="5998001" y="0"/>
                </a:cubicBezTo>
                <a:cubicBezTo>
                  <a:pt x="6194863" y="-67159"/>
                  <a:pt x="6368103" y="70281"/>
                  <a:pt x="6703648" y="0"/>
                </a:cubicBezTo>
                <a:cubicBezTo>
                  <a:pt x="7039193" y="-70281"/>
                  <a:pt x="7231311" y="87387"/>
                  <a:pt x="7526903" y="0"/>
                </a:cubicBezTo>
                <a:cubicBezTo>
                  <a:pt x="7822495" y="-87387"/>
                  <a:pt x="7700657" y="16212"/>
                  <a:pt x="7762119" y="0"/>
                </a:cubicBezTo>
                <a:cubicBezTo>
                  <a:pt x="7823581" y="-16212"/>
                  <a:pt x="8074238" y="32516"/>
                  <a:pt x="8232550" y="0"/>
                </a:cubicBezTo>
                <a:cubicBezTo>
                  <a:pt x="8390862" y="-32516"/>
                  <a:pt x="8560779" y="41871"/>
                  <a:pt x="8702982" y="0"/>
                </a:cubicBezTo>
                <a:cubicBezTo>
                  <a:pt x="8845185" y="-41871"/>
                  <a:pt x="9203053" y="33089"/>
                  <a:pt x="9408629" y="0"/>
                </a:cubicBezTo>
                <a:cubicBezTo>
                  <a:pt x="9614205" y="-33089"/>
                  <a:pt x="9767657" y="30487"/>
                  <a:pt x="9996668" y="0"/>
                </a:cubicBezTo>
                <a:cubicBezTo>
                  <a:pt x="10225679" y="-30487"/>
                  <a:pt x="10180205" y="599"/>
                  <a:pt x="10349492" y="0"/>
                </a:cubicBezTo>
                <a:cubicBezTo>
                  <a:pt x="10518779" y="-599"/>
                  <a:pt x="10775527" y="13906"/>
                  <a:pt x="10937531" y="0"/>
                </a:cubicBezTo>
                <a:cubicBezTo>
                  <a:pt x="11099535" y="-13906"/>
                  <a:pt x="11531138" y="94959"/>
                  <a:pt x="11760786" y="0"/>
                </a:cubicBezTo>
                <a:cubicBezTo>
                  <a:pt x="11762352" y="147903"/>
                  <a:pt x="11707719" y="341896"/>
                  <a:pt x="11760786" y="456577"/>
                </a:cubicBezTo>
                <a:cubicBezTo>
                  <a:pt x="11813853" y="571258"/>
                  <a:pt x="11721843" y="793501"/>
                  <a:pt x="11760786" y="1106320"/>
                </a:cubicBezTo>
                <a:cubicBezTo>
                  <a:pt x="11799729" y="1419139"/>
                  <a:pt x="11735368" y="1415906"/>
                  <a:pt x="11760786" y="1562897"/>
                </a:cubicBezTo>
                <a:cubicBezTo>
                  <a:pt x="11786204" y="1709888"/>
                  <a:pt x="11733552" y="1928775"/>
                  <a:pt x="11760786" y="2212640"/>
                </a:cubicBezTo>
                <a:cubicBezTo>
                  <a:pt x="11788020" y="2496505"/>
                  <a:pt x="11691338" y="2561533"/>
                  <a:pt x="11760786" y="2797995"/>
                </a:cubicBezTo>
                <a:cubicBezTo>
                  <a:pt x="11830234" y="3034457"/>
                  <a:pt x="11694769" y="3297484"/>
                  <a:pt x="11760786" y="3447738"/>
                </a:cubicBezTo>
                <a:cubicBezTo>
                  <a:pt x="11826803" y="3597992"/>
                  <a:pt x="11729175" y="3731197"/>
                  <a:pt x="11760786" y="3968704"/>
                </a:cubicBezTo>
                <a:cubicBezTo>
                  <a:pt x="11792397" y="4206211"/>
                  <a:pt x="11682833" y="4338334"/>
                  <a:pt x="11760786" y="4618447"/>
                </a:cubicBezTo>
                <a:cubicBezTo>
                  <a:pt x="11838739" y="4898560"/>
                  <a:pt x="11737164" y="4967811"/>
                  <a:pt x="11760786" y="5268191"/>
                </a:cubicBezTo>
                <a:cubicBezTo>
                  <a:pt x="11784408" y="5568571"/>
                  <a:pt x="11689657" y="5634625"/>
                  <a:pt x="11760786" y="5917934"/>
                </a:cubicBezTo>
                <a:cubicBezTo>
                  <a:pt x="11831915" y="6201243"/>
                  <a:pt x="11707769" y="6182665"/>
                  <a:pt x="11760786" y="6438900"/>
                </a:cubicBezTo>
                <a:cubicBezTo>
                  <a:pt x="11483492" y="6483587"/>
                  <a:pt x="11202992" y="6342698"/>
                  <a:pt x="10937531" y="6438900"/>
                </a:cubicBezTo>
                <a:cubicBezTo>
                  <a:pt x="10672070" y="6535102"/>
                  <a:pt x="10686757" y="6410536"/>
                  <a:pt x="10584707" y="6438900"/>
                </a:cubicBezTo>
                <a:cubicBezTo>
                  <a:pt x="10482657" y="6467264"/>
                  <a:pt x="10376104" y="6422731"/>
                  <a:pt x="10231884" y="6438900"/>
                </a:cubicBezTo>
                <a:cubicBezTo>
                  <a:pt x="10087664" y="6455069"/>
                  <a:pt x="9956807" y="6426133"/>
                  <a:pt x="9879060" y="6438900"/>
                </a:cubicBezTo>
                <a:cubicBezTo>
                  <a:pt x="9801313" y="6451667"/>
                  <a:pt x="9401498" y="6384049"/>
                  <a:pt x="9173413" y="6438900"/>
                </a:cubicBezTo>
                <a:cubicBezTo>
                  <a:pt x="8945328" y="6493751"/>
                  <a:pt x="8711551" y="6403667"/>
                  <a:pt x="8350158" y="6438900"/>
                </a:cubicBezTo>
                <a:cubicBezTo>
                  <a:pt x="7988766" y="6474133"/>
                  <a:pt x="8103276" y="6429615"/>
                  <a:pt x="7879727" y="6438900"/>
                </a:cubicBezTo>
                <a:cubicBezTo>
                  <a:pt x="7656178" y="6448185"/>
                  <a:pt x="7703778" y="6428242"/>
                  <a:pt x="7644511" y="6438900"/>
                </a:cubicBezTo>
                <a:cubicBezTo>
                  <a:pt x="7585244" y="6449558"/>
                  <a:pt x="7279655" y="6373496"/>
                  <a:pt x="7056472" y="6438900"/>
                </a:cubicBezTo>
                <a:cubicBezTo>
                  <a:pt x="6833289" y="6504304"/>
                  <a:pt x="6702819" y="6413012"/>
                  <a:pt x="6350824" y="6438900"/>
                </a:cubicBezTo>
                <a:cubicBezTo>
                  <a:pt x="5998829" y="6464788"/>
                  <a:pt x="5968145" y="6403114"/>
                  <a:pt x="5645177" y="6438900"/>
                </a:cubicBezTo>
                <a:cubicBezTo>
                  <a:pt x="5322209" y="6474686"/>
                  <a:pt x="5349949" y="6381460"/>
                  <a:pt x="5057138" y="6438900"/>
                </a:cubicBezTo>
                <a:cubicBezTo>
                  <a:pt x="4764327" y="6496340"/>
                  <a:pt x="4547272" y="6377339"/>
                  <a:pt x="4351491" y="6438900"/>
                </a:cubicBezTo>
                <a:cubicBezTo>
                  <a:pt x="4155710" y="6500461"/>
                  <a:pt x="4182791" y="6435563"/>
                  <a:pt x="4116275" y="6438900"/>
                </a:cubicBezTo>
                <a:cubicBezTo>
                  <a:pt x="4049759" y="6442237"/>
                  <a:pt x="3672705" y="6388695"/>
                  <a:pt x="3528236" y="6438900"/>
                </a:cubicBezTo>
                <a:cubicBezTo>
                  <a:pt x="3383767" y="6489105"/>
                  <a:pt x="3051811" y="6434234"/>
                  <a:pt x="2822589" y="6438900"/>
                </a:cubicBezTo>
                <a:cubicBezTo>
                  <a:pt x="2593367" y="6443566"/>
                  <a:pt x="2658784" y="6427764"/>
                  <a:pt x="2587373" y="6438900"/>
                </a:cubicBezTo>
                <a:cubicBezTo>
                  <a:pt x="2515962" y="6450036"/>
                  <a:pt x="2447280" y="6414090"/>
                  <a:pt x="2352157" y="6438900"/>
                </a:cubicBezTo>
                <a:cubicBezTo>
                  <a:pt x="2257034" y="6463710"/>
                  <a:pt x="2164637" y="6414873"/>
                  <a:pt x="2116941" y="6438900"/>
                </a:cubicBezTo>
                <a:cubicBezTo>
                  <a:pt x="2069245" y="6462927"/>
                  <a:pt x="1654686" y="6413199"/>
                  <a:pt x="1411294" y="6438900"/>
                </a:cubicBezTo>
                <a:cubicBezTo>
                  <a:pt x="1167902" y="6464601"/>
                  <a:pt x="1068723" y="6397548"/>
                  <a:pt x="823255" y="6438900"/>
                </a:cubicBezTo>
                <a:cubicBezTo>
                  <a:pt x="577787" y="6480252"/>
                  <a:pt x="222683" y="6389689"/>
                  <a:pt x="0" y="6438900"/>
                </a:cubicBezTo>
                <a:cubicBezTo>
                  <a:pt x="-18698" y="6250489"/>
                  <a:pt x="34202" y="6029464"/>
                  <a:pt x="0" y="5853545"/>
                </a:cubicBezTo>
                <a:cubicBezTo>
                  <a:pt x="-34202" y="5677626"/>
                  <a:pt x="19656" y="5493566"/>
                  <a:pt x="0" y="5396969"/>
                </a:cubicBezTo>
                <a:cubicBezTo>
                  <a:pt x="-19656" y="5300372"/>
                  <a:pt x="34501" y="5074834"/>
                  <a:pt x="0" y="4876003"/>
                </a:cubicBezTo>
                <a:cubicBezTo>
                  <a:pt x="-34501" y="4677172"/>
                  <a:pt x="17110" y="4550830"/>
                  <a:pt x="0" y="4290649"/>
                </a:cubicBezTo>
                <a:cubicBezTo>
                  <a:pt x="-17110" y="4030468"/>
                  <a:pt x="64643" y="3895969"/>
                  <a:pt x="0" y="3705294"/>
                </a:cubicBezTo>
                <a:cubicBezTo>
                  <a:pt x="-64643" y="3514620"/>
                  <a:pt x="32859" y="3464978"/>
                  <a:pt x="0" y="3248718"/>
                </a:cubicBezTo>
                <a:cubicBezTo>
                  <a:pt x="-32859" y="3032458"/>
                  <a:pt x="37799" y="2837180"/>
                  <a:pt x="0" y="2534585"/>
                </a:cubicBezTo>
                <a:cubicBezTo>
                  <a:pt x="-37799" y="2231990"/>
                  <a:pt x="50897" y="2208393"/>
                  <a:pt x="0" y="1949231"/>
                </a:cubicBezTo>
                <a:cubicBezTo>
                  <a:pt x="-50897" y="1690069"/>
                  <a:pt x="10437" y="1509605"/>
                  <a:pt x="0" y="1299487"/>
                </a:cubicBezTo>
                <a:cubicBezTo>
                  <a:pt x="-10437" y="1089369"/>
                  <a:pt x="29874" y="937977"/>
                  <a:pt x="0" y="778522"/>
                </a:cubicBezTo>
                <a:cubicBezTo>
                  <a:pt x="-29874" y="619068"/>
                  <a:pt x="14955" y="241517"/>
                  <a:pt x="0" y="0"/>
                </a:cubicBezTo>
                <a:close/>
              </a:path>
            </a:pathLst>
          </a:custGeom>
          <a:noFill/>
          <a:ln w="76200">
            <a:solidFill>
              <a:srgbClr val="E26167"/>
            </a:solidFill>
            <a:extLst>
              <a:ext uri="{C807C97D-BFC1-408E-A445-0C87EB9F89A2}">
                <ask:lineSketchStyleProps xmlns:ask="http://schemas.microsoft.com/office/drawing/2018/sketchyshapes" sd="2631009074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373D7D-A0A1-496B-85E6-2B120ABE0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96" y="2590311"/>
            <a:ext cx="8364645" cy="3501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54479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3ABFF-1394-423E-8C45-EBEAE1EE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Section C: Food Recipe Theatre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2AB2A-2F9E-48E1-A758-CBE31D59AF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CA" dirty="0" err="1"/>
              <a:t>Chipsi</a:t>
            </a:r>
            <a:r>
              <a:rPr lang="en-CA" dirty="0"/>
              <a:t> </a:t>
            </a:r>
            <a:r>
              <a:rPr lang="en-CA" dirty="0" err="1"/>
              <a:t>Mayai</a:t>
            </a:r>
            <a:r>
              <a:rPr lang="en-CA" dirty="0"/>
              <a:t> or </a:t>
            </a:r>
            <a:r>
              <a:rPr lang="en-CA" dirty="0" err="1"/>
              <a:t>Zege</a:t>
            </a:r>
            <a:r>
              <a:rPr lang="en-CA" dirty="0"/>
              <a:t> is a Tanzanian street food</a:t>
            </a:r>
          </a:p>
          <a:p>
            <a:pPr algn="l"/>
            <a:r>
              <a:rPr lang="en-CA" dirty="0"/>
              <a:t>It is a French fry omelette</a:t>
            </a:r>
          </a:p>
          <a:p>
            <a:endParaRPr lang="en-CA" dirty="0"/>
          </a:p>
        </p:txBody>
      </p:sp>
      <p:pic>
        <p:nvPicPr>
          <p:cNvPr id="5" name="Picture 4" descr="A plate of food&#10;&#10;Description automatically generated">
            <a:extLst>
              <a:ext uri="{FF2B5EF4-FFF2-40B4-BE49-F238E27FC236}">
                <a16:creationId xmlns:a16="http://schemas.microsoft.com/office/drawing/2014/main" id="{E21A24EB-8987-40D3-A5EC-FFB2D1552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97747">
            <a:off x="9159350" y="514358"/>
            <a:ext cx="2491749" cy="2487596"/>
          </a:xfrm>
          <a:prstGeom prst="rect">
            <a:avLst/>
          </a:prstGeom>
        </p:spPr>
      </p:pic>
      <p:pic>
        <p:nvPicPr>
          <p:cNvPr id="10" name="Online Media 9" title="Chipsi Mayai Recipe African Delicacy (Chips Omelette) - Jikoni Magic">
            <a:hlinkClick r:id="" action="ppaction://media"/>
            <a:extLst>
              <a:ext uri="{FF2B5EF4-FFF2-40B4-BE49-F238E27FC236}">
                <a16:creationId xmlns:a16="http://schemas.microsoft.com/office/drawing/2014/main" id="{E10BC570-4327-4BE9-8D54-077FA324D2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38375" y="2859287"/>
            <a:ext cx="6410325" cy="3605807"/>
          </a:xfrm>
          <a:prstGeom prst="rect">
            <a:avLst/>
          </a:prstGeom>
        </p:spPr>
      </p:pic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E64DE123-A6D6-40DD-A65A-62E486372151}"/>
              </a:ext>
            </a:extLst>
          </p:cNvPr>
          <p:cNvSpPr/>
          <p:nvPr/>
        </p:nvSpPr>
        <p:spPr>
          <a:xfrm>
            <a:off x="215607" y="209550"/>
            <a:ext cx="11760786" cy="6438900"/>
          </a:xfrm>
          <a:custGeom>
            <a:avLst/>
            <a:gdLst>
              <a:gd name="connsiteX0" fmla="*/ 0 w 11760786"/>
              <a:gd name="connsiteY0" fmla="*/ 0 h 6438900"/>
              <a:gd name="connsiteX1" fmla="*/ 588039 w 11760786"/>
              <a:gd name="connsiteY1" fmla="*/ 0 h 6438900"/>
              <a:gd name="connsiteX2" fmla="*/ 1411294 w 11760786"/>
              <a:gd name="connsiteY2" fmla="*/ 0 h 6438900"/>
              <a:gd name="connsiteX3" fmla="*/ 1764118 w 11760786"/>
              <a:gd name="connsiteY3" fmla="*/ 0 h 6438900"/>
              <a:gd name="connsiteX4" fmla="*/ 2469765 w 11760786"/>
              <a:gd name="connsiteY4" fmla="*/ 0 h 6438900"/>
              <a:gd name="connsiteX5" fmla="*/ 2822589 w 11760786"/>
              <a:gd name="connsiteY5" fmla="*/ 0 h 6438900"/>
              <a:gd name="connsiteX6" fmla="*/ 3293020 w 11760786"/>
              <a:gd name="connsiteY6" fmla="*/ 0 h 6438900"/>
              <a:gd name="connsiteX7" fmla="*/ 3881059 w 11760786"/>
              <a:gd name="connsiteY7" fmla="*/ 0 h 6438900"/>
              <a:gd name="connsiteX8" fmla="*/ 4704314 w 11760786"/>
              <a:gd name="connsiteY8" fmla="*/ 0 h 6438900"/>
              <a:gd name="connsiteX9" fmla="*/ 5409962 w 11760786"/>
              <a:gd name="connsiteY9" fmla="*/ 0 h 6438900"/>
              <a:gd name="connsiteX10" fmla="*/ 5998001 w 11760786"/>
              <a:gd name="connsiteY10" fmla="*/ 0 h 6438900"/>
              <a:gd name="connsiteX11" fmla="*/ 6703648 w 11760786"/>
              <a:gd name="connsiteY11" fmla="*/ 0 h 6438900"/>
              <a:gd name="connsiteX12" fmla="*/ 7526903 w 11760786"/>
              <a:gd name="connsiteY12" fmla="*/ 0 h 6438900"/>
              <a:gd name="connsiteX13" fmla="*/ 7762119 w 11760786"/>
              <a:gd name="connsiteY13" fmla="*/ 0 h 6438900"/>
              <a:gd name="connsiteX14" fmla="*/ 8232550 w 11760786"/>
              <a:gd name="connsiteY14" fmla="*/ 0 h 6438900"/>
              <a:gd name="connsiteX15" fmla="*/ 8702982 w 11760786"/>
              <a:gd name="connsiteY15" fmla="*/ 0 h 6438900"/>
              <a:gd name="connsiteX16" fmla="*/ 9408629 w 11760786"/>
              <a:gd name="connsiteY16" fmla="*/ 0 h 6438900"/>
              <a:gd name="connsiteX17" fmla="*/ 9996668 w 11760786"/>
              <a:gd name="connsiteY17" fmla="*/ 0 h 6438900"/>
              <a:gd name="connsiteX18" fmla="*/ 10349492 w 11760786"/>
              <a:gd name="connsiteY18" fmla="*/ 0 h 6438900"/>
              <a:gd name="connsiteX19" fmla="*/ 10937531 w 11760786"/>
              <a:gd name="connsiteY19" fmla="*/ 0 h 6438900"/>
              <a:gd name="connsiteX20" fmla="*/ 11760786 w 11760786"/>
              <a:gd name="connsiteY20" fmla="*/ 0 h 6438900"/>
              <a:gd name="connsiteX21" fmla="*/ 11760786 w 11760786"/>
              <a:gd name="connsiteY21" fmla="*/ 456577 h 6438900"/>
              <a:gd name="connsiteX22" fmla="*/ 11760786 w 11760786"/>
              <a:gd name="connsiteY22" fmla="*/ 1106320 h 6438900"/>
              <a:gd name="connsiteX23" fmla="*/ 11760786 w 11760786"/>
              <a:gd name="connsiteY23" fmla="*/ 1562897 h 6438900"/>
              <a:gd name="connsiteX24" fmla="*/ 11760786 w 11760786"/>
              <a:gd name="connsiteY24" fmla="*/ 2212640 h 6438900"/>
              <a:gd name="connsiteX25" fmla="*/ 11760786 w 11760786"/>
              <a:gd name="connsiteY25" fmla="*/ 2797995 h 6438900"/>
              <a:gd name="connsiteX26" fmla="*/ 11760786 w 11760786"/>
              <a:gd name="connsiteY26" fmla="*/ 3447738 h 6438900"/>
              <a:gd name="connsiteX27" fmla="*/ 11760786 w 11760786"/>
              <a:gd name="connsiteY27" fmla="*/ 3968704 h 6438900"/>
              <a:gd name="connsiteX28" fmla="*/ 11760786 w 11760786"/>
              <a:gd name="connsiteY28" fmla="*/ 4618447 h 6438900"/>
              <a:gd name="connsiteX29" fmla="*/ 11760786 w 11760786"/>
              <a:gd name="connsiteY29" fmla="*/ 5268191 h 6438900"/>
              <a:gd name="connsiteX30" fmla="*/ 11760786 w 11760786"/>
              <a:gd name="connsiteY30" fmla="*/ 5917934 h 6438900"/>
              <a:gd name="connsiteX31" fmla="*/ 11760786 w 11760786"/>
              <a:gd name="connsiteY31" fmla="*/ 6438900 h 6438900"/>
              <a:gd name="connsiteX32" fmla="*/ 10937531 w 11760786"/>
              <a:gd name="connsiteY32" fmla="*/ 6438900 h 6438900"/>
              <a:gd name="connsiteX33" fmla="*/ 10584707 w 11760786"/>
              <a:gd name="connsiteY33" fmla="*/ 6438900 h 6438900"/>
              <a:gd name="connsiteX34" fmla="*/ 10231884 w 11760786"/>
              <a:gd name="connsiteY34" fmla="*/ 6438900 h 6438900"/>
              <a:gd name="connsiteX35" fmla="*/ 9879060 w 11760786"/>
              <a:gd name="connsiteY35" fmla="*/ 6438900 h 6438900"/>
              <a:gd name="connsiteX36" fmla="*/ 9173413 w 11760786"/>
              <a:gd name="connsiteY36" fmla="*/ 6438900 h 6438900"/>
              <a:gd name="connsiteX37" fmla="*/ 8350158 w 11760786"/>
              <a:gd name="connsiteY37" fmla="*/ 6438900 h 6438900"/>
              <a:gd name="connsiteX38" fmla="*/ 7879727 w 11760786"/>
              <a:gd name="connsiteY38" fmla="*/ 6438900 h 6438900"/>
              <a:gd name="connsiteX39" fmla="*/ 7644511 w 11760786"/>
              <a:gd name="connsiteY39" fmla="*/ 6438900 h 6438900"/>
              <a:gd name="connsiteX40" fmla="*/ 7056472 w 11760786"/>
              <a:gd name="connsiteY40" fmla="*/ 6438900 h 6438900"/>
              <a:gd name="connsiteX41" fmla="*/ 6350824 w 11760786"/>
              <a:gd name="connsiteY41" fmla="*/ 6438900 h 6438900"/>
              <a:gd name="connsiteX42" fmla="*/ 5645177 w 11760786"/>
              <a:gd name="connsiteY42" fmla="*/ 6438900 h 6438900"/>
              <a:gd name="connsiteX43" fmla="*/ 5057138 w 11760786"/>
              <a:gd name="connsiteY43" fmla="*/ 6438900 h 6438900"/>
              <a:gd name="connsiteX44" fmla="*/ 4351491 w 11760786"/>
              <a:gd name="connsiteY44" fmla="*/ 6438900 h 6438900"/>
              <a:gd name="connsiteX45" fmla="*/ 4116275 w 11760786"/>
              <a:gd name="connsiteY45" fmla="*/ 6438900 h 6438900"/>
              <a:gd name="connsiteX46" fmla="*/ 3528236 w 11760786"/>
              <a:gd name="connsiteY46" fmla="*/ 6438900 h 6438900"/>
              <a:gd name="connsiteX47" fmla="*/ 2822589 w 11760786"/>
              <a:gd name="connsiteY47" fmla="*/ 6438900 h 6438900"/>
              <a:gd name="connsiteX48" fmla="*/ 2587373 w 11760786"/>
              <a:gd name="connsiteY48" fmla="*/ 6438900 h 6438900"/>
              <a:gd name="connsiteX49" fmla="*/ 2352157 w 11760786"/>
              <a:gd name="connsiteY49" fmla="*/ 6438900 h 6438900"/>
              <a:gd name="connsiteX50" fmla="*/ 2116941 w 11760786"/>
              <a:gd name="connsiteY50" fmla="*/ 6438900 h 6438900"/>
              <a:gd name="connsiteX51" fmla="*/ 1411294 w 11760786"/>
              <a:gd name="connsiteY51" fmla="*/ 6438900 h 6438900"/>
              <a:gd name="connsiteX52" fmla="*/ 823255 w 11760786"/>
              <a:gd name="connsiteY52" fmla="*/ 6438900 h 6438900"/>
              <a:gd name="connsiteX53" fmla="*/ 0 w 11760786"/>
              <a:gd name="connsiteY53" fmla="*/ 6438900 h 6438900"/>
              <a:gd name="connsiteX54" fmla="*/ 0 w 11760786"/>
              <a:gd name="connsiteY54" fmla="*/ 5853545 h 6438900"/>
              <a:gd name="connsiteX55" fmla="*/ 0 w 11760786"/>
              <a:gd name="connsiteY55" fmla="*/ 5396969 h 6438900"/>
              <a:gd name="connsiteX56" fmla="*/ 0 w 11760786"/>
              <a:gd name="connsiteY56" fmla="*/ 4876003 h 6438900"/>
              <a:gd name="connsiteX57" fmla="*/ 0 w 11760786"/>
              <a:gd name="connsiteY57" fmla="*/ 4290649 h 6438900"/>
              <a:gd name="connsiteX58" fmla="*/ 0 w 11760786"/>
              <a:gd name="connsiteY58" fmla="*/ 3705294 h 6438900"/>
              <a:gd name="connsiteX59" fmla="*/ 0 w 11760786"/>
              <a:gd name="connsiteY59" fmla="*/ 3248718 h 6438900"/>
              <a:gd name="connsiteX60" fmla="*/ 0 w 11760786"/>
              <a:gd name="connsiteY60" fmla="*/ 2534585 h 6438900"/>
              <a:gd name="connsiteX61" fmla="*/ 0 w 11760786"/>
              <a:gd name="connsiteY61" fmla="*/ 1949231 h 6438900"/>
              <a:gd name="connsiteX62" fmla="*/ 0 w 11760786"/>
              <a:gd name="connsiteY62" fmla="*/ 1299487 h 6438900"/>
              <a:gd name="connsiteX63" fmla="*/ 0 w 11760786"/>
              <a:gd name="connsiteY63" fmla="*/ 778522 h 6438900"/>
              <a:gd name="connsiteX64" fmla="*/ 0 w 11760786"/>
              <a:gd name="connsiteY64" fmla="*/ 0 h 6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760786" h="6438900" extrusionOk="0">
                <a:moveTo>
                  <a:pt x="0" y="0"/>
                </a:moveTo>
                <a:cubicBezTo>
                  <a:pt x="117775" y="-69695"/>
                  <a:pt x="337307" y="42743"/>
                  <a:pt x="588039" y="0"/>
                </a:cubicBezTo>
                <a:cubicBezTo>
                  <a:pt x="838771" y="-42743"/>
                  <a:pt x="1003227" y="39090"/>
                  <a:pt x="1411294" y="0"/>
                </a:cubicBezTo>
                <a:cubicBezTo>
                  <a:pt x="1819362" y="-39090"/>
                  <a:pt x="1636812" y="4451"/>
                  <a:pt x="1764118" y="0"/>
                </a:cubicBezTo>
                <a:cubicBezTo>
                  <a:pt x="1891424" y="-4451"/>
                  <a:pt x="2159051" y="32927"/>
                  <a:pt x="2469765" y="0"/>
                </a:cubicBezTo>
                <a:cubicBezTo>
                  <a:pt x="2780479" y="-32927"/>
                  <a:pt x="2735285" y="25981"/>
                  <a:pt x="2822589" y="0"/>
                </a:cubicBezTo>
                <a:cubicBezTo>
                  <a:pt x="2909893" y="-25981"/>
                  <a:pt x="3081607" y="47027"/>
                  <a:pt x="3293020" y="0"/>
                </a:cubicBezTo>
                <a:cubicBezTo>
                  <a:pt x="3504433" y="-47027"/>
                  <a:pt x="3719088" y="3818"/>
                  <a:pt x="3881059" y="0"/>
                </a:cubicBezTo>
                <a:cubicBezTo>
                  <a:pt x="4043030" y="-3818"/>
                  <a:pt x="4501843" y="15942"/>
                  <a:pt x="4704314" y="0"/>
                </a:cubicBezTo>
                <a:cubicBezTo>
                  <a:pt x="4906786" y="-15942"/>
                  <a:pt x="5104474" y="39523"/>
                  <a:pt x="5409962" y="0"/>
                </a:cubicBezTo>
                <a:cubicBezTo>
                  <a:pt x="5715450" y="-39523"/>
                  <a:pt x="5801139" y="67159"/>
                  <a:pt x="5998001" y="0"/>
                </a:cubicBezTo>
                <a:cubicBezTo>
                  <a:pt x="6194863" y="-67159"/>
                  <a:pt x="6368103" y="70281"/>
                  <a:pt x="6703648" y="0"/>
                </a:cubicBezTo>
                <a:cubicBezTo>
                  <a:pt x="7039193" y="-70281"/>
                  <a:pt x="7231311" y="87387"/>
                  <a:pt x="7526903" y="0"/>
                </a:cubicBezTo>
                <a:cubicBezTo>
                  <a:pt x="7822495" y="-87387"/>
                  <a:pt x="7700657" y="16212"/>
                  <a:pt x="7762119" y="0"/>
                </a:cubicBezTo>
                <a:cubicBezTo>
                  <a:pt x="7823581" y="-16212"/>
                  <a:pt x="8074238" y="32516"/>
                  <a:pt x="8232550" y="0"/>
                </a:cubicBezTo>
                <a:cubicBezTo>
                  <a:pt x="8390862" y="-32516"/>
                  <a:pt x="8560779" y="41871"/>
                  <a:pt x="8702982" y="0"/>
                </a:cubicBezTo>
                <a:cubicBezTo>
                  <a:pt x="8845185" y="-41871"/>
                  <a:pt x="9203053" y="33089"/>
                  <a:pt x="9408629" y="0"/>
                </a:cubicBezTo>
                <a:cubicBezTo>
                  <a:pt x="9614205" y="-33089"/>
                  <a:pt x="9767657" y="30487"/>
                  <a:pt x="9996668" y="0"/>
                </a:cubicBezTo>
                <a:cubicBezTo>
                  <a:pt x="10225679" y="-30487"/>
                  <a:pt x="10180205" y="599"/>
                  <a:pt x="10349492" y="0"/>
                </a:cubicBezTo>
                <a:cubicBezTo>
                  <a:pt x="10518779" y="-599"/>
                  <a:pt x="10775527" y="13906"/>
                  <a:pt x="10937531" y="0"/>
                </a:cubicBezTo>
                <a:cubicBezTo>
                  <a:pt x="11099535" y="-13906"/>
                  <a:pt x="11531138" y="94959"/>
                  <a:pt x="11760786" y="0"/>
                </a:cubicBezTo>
                <a:cubicBezTo>
                  <a:pt x="11762352" y="147903"/>
                  <a:pt x="11707719" y="341896"/>
                  <a:pt x="11760786" y="456577"/>
                </a:cubicBezTo>
                <a:cubicBezTo>
                  <a:pt x="11813853" y="571258"/>
                  <a:pt x="11721843" y="793501"/>
                  <a:pt x="11760786" y="1106320"/>
                </a:cubicBezTo>
                <a:cubicBezTo>
                  <a:pt x="11799729" y="1419139"/>
                  <a:pt x="11735368" y="1415906"/>
                  <a:pt x="11760786" y="1562897"/>
                </a:cubicBezTo>
                <a:cubicBezTo>
                  <a:pt x="11786204" y="1709888"/>
                  <a:pt x="11733552" y="1928775"/>
                  <a:pt x="11760786" y="2212640"/>
                </a:cubicBezTo>
                <a:cubicBezTo>
                  <a:pt x="11788020" y="2496505"/>
                  <a:pt x="11691338" y="2561533"/>
                  <a:pt x="11760786" y="2797995"/>
                </a:cubicBezTo>
                <a:cubicBezTo>
                  <a:pt x="11830234" y="3034457"/>
                  <a:pt x="11694769" y="3297484"/>
                  <a:pt x="11760786" y="3447738"/>
                </a:cubicBezTo>
                <a:cubicBezTo>
                  <a:pt x="11826803" y="3597992"/>
                  <a:pt x="11729175" y="3731197"/>
                  <a:pt x="11760786" y="3968704"/>
                </a:cubicBezTo>
                <a:cubicBezTo>
                  <a:pt x="11792397" y="4206211"/>
                  <a:pt x="11682833" y="4338334"/>
                  <a:pt x="11760786" y="4618447"/>
                </a:cubicBezTo>
                <a:cubicBezTo>
                  <a:pt x="11838739" y="4898560"/>
                  <a:pt x="11737164" y="4967811"/>
                  <a:pt x="11760786" y="5268191"/>
                </a:cubicBezTo>
                <a:cubicBezTo>
                  <a:pt x="11784408" y="5568571"/>
                  <a:pt x="11689657" y="5634625"/>
                  <a:pt x="11760786" y="5917934"/>
                </a:cubicBezTo>
                <a:cubicBezTo>
                  <a:pt x="11831915" y="6201243"/>
                  <a:pt x="11707769" y="6182665"/>
                  <a:pt x="11760786" y="6438900"/>
                </a:cubicBezTo>
                <a:cubicBezTo>
                  <a:pt x="11483492" y="6483587"/>
                  <a:pt x="11202992" y="6342698"/>
                  <a:pt x="10937531" y="6438900"/>
                </a:cubicBezTo>
                <a:cubicBezTo>
                  <a:pt x="10672070" y="6535102"/>
                  <a:pt x="10686757" y="6410536"/>
                  <a:pt x="10584707" y="6438900"/>
                </a:cubicBezTo>
                <a:cubicBezTo>
                  <a:pt x="10482657" y="6467264"/>
                  <a:pt x="10376104" y="6422731"/>
                  <a:pt x="10231884" y="6438900"/>
                </a:cubicBezTo>
                <a:cubicBezTo>
                  <a:pt x="10087664" y="6455069"/>
                  <a:pt x="9956807" y="6426133"/>
                  <a:pt x="9879060" y="6438900"/>
                </a:cubicBezTo>
                <a:cubicBezTo>
                  <a:pt x="9801313" y="6451667"/>
                  <a:pt x="9401498" y="6384049"/>
                  <a:pt x="9173413" y="6438900"/>
                </a:cubicBezTo>
                <a:cubicBezTo>
                  <a:pt x="8945328" y="6493751"/>
                  <a:pt x="8711551" y="6403667"/>
                  <a:pt x="8350158" y="6438900"/>
                </a:cubicBezTo>
                <a:cubicBezTo>
                  <a:pt x="7988766" y="6474133"/>
                  <a:pt x="8103276" y="6429615"/>
                  <a:pt x="7879727" y="6438900"/>
                </a:cubicBezTo>
                <a:cubicBezTo>
                  <a:pt x="7656178" y="6448185"/>
                  <a:pt x="7703778" y="6428242"/>
                  <a:pt x="7644511" y="6438900"/>
                </a:cubicBezTo>
                <a:cubicBezTo>
                  <a:pt x="7585244" y="6449558"/>
                  <a:pt x="7279655" y="6373496"/>
                  <a:pt x="7056472" y="6438900"/>
                </a:cubicBezTo>
                <a:cubicBezTo>
                  <a:pt x="6833289" y="6504304"/>
                  <a:pt x="6702819" y="6413012"/>
                  <a:pt x="6350824" y="6438900"/>
                </a:cubicBezTo>
                <a:cubicBezTo>
                  <a:pt x="5998829" y="6464788"/>
                  <a:pt x="5968145" y="6403114"/>
                  <a:pt x="5645177" y="6438900"/>
                </a:cubicBezTo>
                <a:cubicBezTo>
                  <a:pt x="5322209" y="6474686"/>
                  <a:pt x="5349949" y="6381460"/>
                  <a:pt x="5057138" y="6438900"/>
                </a:cubicBezTo>
                <a:cubicBezTo>
                  <a:pt x="4764327" y="6496340"/>
                  <a:pt x="4547272" y="6377339"/>
                  <a:pt x="4351491" y="6438900"/>
                </a:cubicBezTo>
                <a:cubicBezTo>
                  <a:pt x="4155710" y="6500461"/>
                  <a:pt x="4182791" y="6435563"/>
                  <a:pt x="4116275" y="6438900"/>
                </a:cubicBezTo>
                <a:cubicBezTo>
                  <a:pt x="4049759" y="6442237"/>
                  <a:pt x="3672705" y="6388695"/>
                  <a:pt x="3528236" y="6438900"/>
                </a:cubicBezTo>
                <a:cubicBezTo>
                  <a:pt x="3383767" y="6489105"/>
                  <a:pt x="3051811" y="6434234"/>
                  <a:pt x="2822589" y="6438900"/>
                </a:cubicBezTo>
                <a:cubicBezTo>
                  <a:pt x="2593367" y="6443566"/>
                  <a:pt x="2658784" y="6427764"/>
                  <a:pt x="2587373" y="6438900"/>
                </a:cubicBezTo>
                <a:cubicBezTo>
                  <a:pt x="2515962" y="6450036"/>
                  <a:pt x="2447280" y="6414090"/>
                  <a:pt x="2352157" y="6438900"/>
                </a:cubicBezTo>
                <a:cubicBezTo>
                  <a:pt x="2257034" y="6463710"/>
                  <a:pt x="2164637" y="6414873"/>
                  <a:pt x="2116941" y="6438900"/>
                </a:cubicBezTo>
                <a:cubicBezTo>
                  <a:pt x="2069245" y="6462927"/>
                  <a:pt x="1654686" y="6413199"/>
                  <a:pt x="1411294" y="6438900"/>
                </a:cubicBezTo>
                <a:cubicBezTo>
                  <a:pt x="1167902" y="6464601"/>
                  <a:pt x="1068723" y="6397548"/>
                  <a:pt x="823255" y="6438900"/>
                </a:cubicBezTo>
                <a:cubicBezTo>
                  <a:pt x="577787" y="6480252"/>
                  <a:pt x="222683" y="6389689"/>
                  <a:pt x="0" y="6438900"/>
                </a:cubicBezTo>
                <a:cubicBezTo>
                  <a:pt x="-18698" y="6250489"/>
                  <a:pt x="34202" y="6029464"/>
                  <a:pt x="0" y="5853545"/>
                </a:cubicBezTo>
                <a:cubicBezTo>
                  <a:pt x="-34202" y="5677626"/>
                  <a:pt x="19656" y="5493566"/>
                  <a:pt x="0" y="5396969"/>
                </a:cubicBezTo>
                <a:cubicBezTo>
                  <a:pt x="-19656" y="5300372"/>
                  <a:pt x="34501" y="5074834"/>
                  <a:pt x="0" y="4876003"/>
                </a:cubicBezTo>
                <a:cubicBezTo>
                  <a:pt x="-34501" y="4677172"/>
                  <a:pt x="17110" y="4550830"/>
                  <a:pt x="0" y="4290649"/>
                </a:cubicBezTo>
                <a:cubicBezTo>
                  <a:pt x="-17110" y="4030468"/>
                  <a:pt x="64643" y="3895969"/>
                  <a:pt x="0" y="3705294"/>
                </a:cubicBezTo>
                <a:cubicBezTo>
                  <a:pt x="-64643" y="3514620"/>
                  <a:pt x="32859" y="3464978"/>
                  <a:pt x="0" y="3248718"/>
                </a:cubicBezTo>
                <a:cubicBezTo>
                  <a:pt x="-32859" y="3032458"/>
                  <a:pt x="37799" y="2837180"/>
                  <a:pt x="0" y="2534585"/>
                </a:cubicBezTo>
                <a:cubicBezTo>
                  <a:pt x="-37799" y="2231990"/>
                  <a:pt x="50897" y="2208393"/>
                  <a:pt x="0" y="1949231"/>
                </a:cubicBezTo>
                <a:cubicBezTo>
                  <a:pt x="-50897" y="1690069"/>
                  <a:pt x="10437" y="1509605"/>
                  <a:pt x="0" y="1299487"/>
                </a:cubicBezTo>
                <a:cubicBezTo>
                  <a:pt x="-10437" y="1089369"/>
                  <a:pt x="29874" y="937977"/>
                  <a:pt x="0" y="778522"/>
                </a:cubicBezTo>
                <a:cubicBezTo>
                  <a:pt x="-29874" y="619068"/>
                  <a:pt x="14955" y="241517"/>
                  <a:pt x="0" y="0"/>
                </a:cubicBezTo>
                <a:close/>
              </a:path>
            </a:pathLst>
          </a:custGeom>
          <a:noFill/>
          <a:ln w="76200">
            <a:solidFill>
              <a:srgbClr val="823120"/>
            </a:solidFill>
            <a:extLst>
              <a:ext uri="{C807C97D-BFC1-408E-A445-0C87EB9F89A2}">
                <ask:lineSketchStyleProps xmlns:ask="http://schemas.microsoft.com/office/drawing/2018/sketchyshapes" sd="2631009074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03221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FA968-6DEC-4AC8-9B2A-85BA0E406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940" y="423313"/>
            <a:ext cx="10515600" cy="1325563"/>
          </a:xfrm>
        </p:spPr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Section D: Hit the Post!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E95CB-2FE1-43DE-86F3-280827FE9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897" y="1690688"/>
            <a:ext cx="10515600" cy="4660236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This post is from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Rivkahtudies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on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tumblr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 chose this post, because it made me feel                                         good about myself, and that I am a capable                                   person. It also reminded me that I am loved                                         by my family and friends.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CAED6-6313-4431-B817-9A3DD45FC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5888">
            <a:off x="7867835" y="1053039"/>
            <a:ext cx="3245688" cy="4575459"/>
          </a:xfrm>
          <a:prstGeom prst="rect">
            <a:avLst/>
          </a:prstGeom>
        </p:spPr>
      </p:pic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B910E5DA-DD38-4DF6-8ED1-ED15552877CF}"/>
              </a:ext>
            </a:extLst>
          </p:cNvPr>
          <p:cNvSpPr/>
          <p:nvPr/>
        </p:nvSpPr>
        <p:spPr>
          <a:xfrm>
            <a:off x="215607" y="209550"/>
            <a:ext cx="11760786" cy="6438900"/>
          </a:xfrm>
          <a:custGeom>
            <a:avLst/>
            <a:gdLst>
              <a:gd name="connsiteX0" fmla="*/ 0 w 11760786"/>
              <a:gd name="connsiteY0" fmla="*/ 0 h 6438900"/>
              <a:gd name="connsiteX1" fmla="*/ 588039 w 11760786"/>
              <a:gd name="connsiteY1" fmla="*/ 0 h 6438900"/>
              <a:gd name="connsiteX2" fmla="*/ 1411294 w 11760786"/>
              <a:gd name="connsiteY2" fmla="*/ 0 h 6438900"/>
              <a:gd name="connsiteX3" fmla="*/ 1764118 w 11760786"/>
              <a:gd name="connsiteY3" fmla="*/ 0 h 6438900"/>
              <a:gd name="connsiteX4" fmla="*/ 2469765 w 11760786"/>
              <a:gd name="connsiteY4" fmla="*/ 0 h 6438900"/>
              <a:gd name="connsiteX5" fmla="*/ 2822589 w 11760786"/>
              <a:gd name="connsiteY5" fmla="*/ 0 h 6438900"/>
              <a:gd name="connsiteX6" fmla="*/ 3293020 w 11760786"/>
              <a:gd name="connsiteY6" fmla="*/ 0 h 6438900"/>
              <a:gd name="connsiteX7" fmla="*/ 3881059 w 11760786"/>
              <a:gd name="connsiteY7" fmla="*/ 0 h 6438900"/>
              <a:gd name="connsiteX8" fmla="*/ 4704314 w 11760786"/>
              <a:gd name="connsiteY8" fmla="*/ 0 h 6438900"/>
              <a:gd name="connsiteX9" fmla="*/ 5409962 w 11760786"/>
              <a:gd name="connsiteY9" fmla="*/ 0 h 6438900"/>
              <a:gd name="connsiteX10" fmla="*/ 5998001 w 11760786"/>
              <a:gd name="connsiteY10" fmla="*/ 0 h 6438900"/>
              <a:gd name="connsiteX11" fmla="*/ 6703648 w 11760786"/>
              <a:gd name="connsiteY11" fmla="*/ 0 h 6438900"/>
              <a:gd name="connsiteX12" fmla="*/ 7526903 w 11760786"/>
              <a:gd name="connsiteY12" fmla="*/ 0 h 6438900"/>
              <a:gd name="connsiteX13" fmla="*/ 7762119 w 11760786"/>
              <a:gd name="connsiteY13" fmla="*/ 0 h 6438900"/>
              <a:gd name="connsiteX14" fmla="*/ 8232550 w 11760786"/>
              <a:gd name="connsiteY14" fmla="*/ 0 h 6438900"/>
              <a:gd name="connsiteX15" fmla="*/ 8702982 w 11760786"/>
              <a:gd name="connsiteY15" fmla="*/ 0 h 6438900"/>
              <a:gd name="connsiteX16" fmla="*/ 9408629 w 11760786"/>
              <a:gd name="connsiteY16" fmla="*/ 0 h 6438900"/>
              <a:gd name="connsiteX17" fmla="*/ 9996668 w 11760786"/>
              <a:gd name="connsiteY17" fmla="*/ 0 h 6438900"/>
              <a:gd name="connsiteX18" fmla="*/ 10349492 w 11760786"/>
              <a:gd name="connsiteY18" fmla="*/ 0 h 6438900"/>
              <a:gd name="connsiteX19" fmla="*/ 10937531 w 11760786"/>
              <a:gd name="connsiteY19" fmla="*/ 0 h 6438900"/>
              <a:gd name="connsiteX20" fmla="*/ 11760786 w 11760786"/>
              <a:gd name="connsiteY20" fmla="*/ 0 h 6438900"/>
              <a:gd name="connsiteX21" fmla="*/ 11760786 w 11760786"/>
              <a:gd name="connsiteY21" fmla="*/ 456577 h 6438900"/>
              <a:gd name="connsiteX22" fmla="*/ 11760786 w 11760786"/>
              <a:gd name="connsiteY22" fmla="*/ 1106320 h 6438900"/>
              <a:gd name="connsiteX23" fmla="*/ 11760786 w 11760786"/>
              <a:gd name="connsiteY23" fmla="*/ 1562897 h 6438900"/>
              <a:gd name="connsiteX24" fmla="*/ 11760786 w 11760786"/>
              <a:gd name="connsiteY24" fmla="*/ 2212640 h 6438900"/>
              <a:gd name="connsiteX25" fmla="*/ 11760786 w 11760786"/>
              <a:gd name="connsiteY25" fmla="*/ 2797995 h 6438900"/>
              <a:gd name="connsiteX26" fmla="*/ 11760786 w 11760786"/>
              <a:gd name="connsiteY26" fmla="*/ 3447738 h 6438900"/>
              <a:gd name="connsiteX27" fmla="*/ 11760786 w 11760786"/>
              <a:gd name="connsiteY27" fmla="*/ 3968704 h 6438900"/>
              <a:gd name="connsiteX28" fmla="*/ 11760786 w 11760786"/>
              <a:gd name="connsiteY28" fmla="*/ 4618447 h 6438900"/>
              <a:gd name="connsiteX29" fmla="*/ 11760786 w 11760786"/>
              <a:gd name="connsiteY29" fmla="*/ 5268191 h 6438900"/>
              <a:gd name="connsiteX30" fmla="*/ 11760786 w 11760786"/>
              <a:gd name="connsiteY30" fmla="*/ 5917934 h 6438900"/>
              <a:gd name="connsiteX31" fmla="*/ 11760786 w 11760786"/>
              <a:gd name="connsiteY31" fmla="*/ 6438900 h 6438900"/>
              <a:gd name="connsiteX32" fmla="*/ 10937531 w 11760786"/>
              <a:gd name="connsiteY32" fmla="*/ 6438900 h 6438900"/>
              <a:gd name="connsiteX33" fmla="*/ 10584707 w 11760786"/>
              <a:gd name="connsiteY33" fmla="*/ 6438900 h 6438900"/>
              <a:gd name="connsiteX34" fmla="*/ 10231884 w 11760786"/>
              <a:gd name="connsiteY34" fmla="*/ 6438900 h 6438900"/>
              <a:gd name="connsiteX35" fmla="*/ 9879060 w 11760786"/>
              <a:gd name="connsiteY35" fmla="*/ 6438900 h 6438900"/>
              <a:gd name="connsiteX36" fmla="*/ 9173413 w 11760786"/>
              <a:gd name="connsiteY36" fmla="*/ 6438900 h 6438900"/>
              <a:gd name="connsiteX37" fmla="*/ 8350158 w 11760786"/>
              <a:gd name="connsiteY37" fmla="*/ 6438900 h 6438900"/>
              <a:gd name="connsiteX38" fmla="*/ 7879727 w 11760786"/>
              <a:gd name="connsiteY38" fmla="*/ 6438900 h 6438900"/>
              <a:gd name="connsiteX39" fmla="*/ 7644511 w 11760786"/>
              <a:gd name="connsiteY39" fmla="*/ 6438900 h 6438900"/>
              <a:gd name="connsiteX40" fmla="*/ 7056472 w 11760786"/>
              <a:gd name="connsiteY40" fmla="*/ 6438900 h 6438900"/>
              <a:gd name="connsiteX41" fmla="*/ 6350824 w 11760786"/>
              <a:gd name="connsiteY41" fmla="*/ 6438900 h 6438900"/>
              <a:gd name="connsiteX42" fmla="*/ 5645177 w 11760786"/>
              <a:gd name="connsiteY42" fmla="*/ 6438900 h 6438900"/>
              <a:gd name="connsiteX43" fmla="*/ 5057138 w 11760786"/>
              <a:gd name="connsiteY43" fmla="*/ 6438900 h 6438900"/>
              <a:gd name="connsiteX44" fmla="*/ 4351491 w 11760786"/>
              <a:gd name="connsiteY44" fmla="*/ 6438900 h 6438900"/>
              <a:gd name="connsiteX45" fmla="*/ 4116275 w 11760786"/>
              <a:gd name="connsiteY45" fmla="*/ 6438900 h 6438900"/>
              <a:gd name="connsiteX46" fmla="*/ 3528236 w 11760786"/>
              <a:gd name="connsiteY46" fmla="*/ 6438900 h 6438900"/>
              <a:gd name="connsiteX47" fmla="*/ 2822589 w 11760786"/>
              <a:gd name="connsiteY47" fmla="*/ 6438900 h 6438900"/>
              <a:gd name="connsiteX48" fmla="*/ 2587373 w 11760786"/>
              <a:gd name="connsiteY48" fmla="*/ 6438900 h 6438900"/>
              <a:gd name="connsiteX49" fmla="*/ 2352157 w 11760786"/>
              <a:gd name="connsiteY49" fmla="*/ 6438900 h 6438900"/>
              <a:gd name="connsiteX50" fmla="*/ 2116941 w 11760786"/>
              <a:gd name="connsiteY50" fmla="*/ 6438900 h 6438900"/>
              <a:gd name="connsiteX51" fmla="*/ 1411294 w 11760786"/>
              <a:gd name="connsiteY51" fmla="*/ 6438900 h 6438900"/>
              <a:gd name="connsiteX52" fmla="*/ 823255 w 11760786"/>
              <a:gd name="connsiteY52" fmla="*/ 6438900 h 6438900"/>
              <a:gd name="connsiteX53" fmla="*/ 0 w 11760786"/>
              <a:gd name="connsiteY53" fmla="*/ 6438900 h 6438900"/>
              <a:gd name="connsiteX54" fmla="*/ 0 w 11760786"/>
              <a:gd name="connsiteY54" fmla="*/ 5853545 h 6438900"/>
              <a:gd name="connsiteX55" fmla="*/ 0 w 11760786"/>
              <a:gd name="connsiteY55" fmla="*/ 5396969 h 6438900"/>
              <a:gd name="connsiteX56" fmla="*/ 0 w 11760786"/>
              <a:gd name="connsiteY56" fmla="*/ 4876003 h 6438900"/>
              <a:gd name="connsiteX57" fmla="*/ 0 w 11760786"/>
              <a:gd name="connsiteY57" fmla="*/ 4290649 h 6438900"/>
              <a:gd name="connsiteX58" fmla="*/ 0 w 11760786"/>
              <a:gd name="connsiteY58" fmla="*/ 3705294 h 6438900"/>
              <a:gd name="connsiteX59" fmla="*/ 0 w 11760786"/>
              <a:gd name="connsiteY59" fmla="*/ 3248718 h 6438900"/>
              <a:gd name="connsiteX60" fmla="*/ 0 w 11760786"/>
              <a:gd name="connsiteY60" fmla="*/ 2534585 h 6438900"/>
              <a:gd name="connsiteX61" fmla="*/ 0 w 11760786"/>
              <a:gd name="connsiteY61" fmla="*/ 1949231 h 6438900"/>
              <a:gd name="connsiteX62" fmla="*/ 0 w 11760786"/>
              <a:gd name="connsiteY62" fmla="*/ 1299487 h 6438900"/>
              <a:gd name="connsiteX63" fmla="*/ 0 w 11760786"/>
              <a:gd name="connsiteY63" fmla="*/ 778522 h 6438900"/>
              <a:gd name="connsiteX64" fmla="*/ 0 w 11760786"/>
              <a:gd name="connsiteY64" fmla="*/ 0 h 6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760786" h="6438900" extrusionOk="0">
                <a:moveTo>
                  <a:pt x="0" y="0"/>
                </a:moveTo>
                <a:cubicBezTo>
                  <a:pt x="117775" y="-69695"/>
                  <a:pt x="337307" y="42743"/>
                  <a:pt x="588039" y="0"/>
                </a:cubicBezTo>
                <a:cubicBezTo>
                  <a:pt x="838771" y="-42743"/>
                  <a:pt x="1003227" y="39090"/>
                  <a:pt x="1411294" y="0"/>
                </a:cubicBezTo>
                <a:cubicBezTo>
                  <a:pt x="1819362" y="-39090"/>
                  <a:pt x="1636812" y="4451"/>
                  <a:pt x="1764118" y="0"/>
                </a:cubicBezTo>
                <a:cubicBezTo>
                  <a:pt x="1891424" y="-4451"/>
                  <a:pt x="2159051" y="32927"/>
                  <a:pt x="2469765" y="0"/>
                </a:cubicBezTo>
                <a:cubicBezTo>
                  <a:pt x="2780479" y="-32927"/>
                  <a:pt x="2735285" y="25981"/>
                  <a:pt x="2822589" y="0"/>
                </a:cubicBezTo>
                <a:cubicBezTo>
                  <a:pt x="2909893" y="-25981"/>
                  <a:pt x="3081607" y="47027"/>
                  <a:pt x="3293020" y="0"/>
                </a:cubicBezTo>
                <a:cubicBezTo>
                  <a:pt x="3504433" y="-47027"/>
                  <a:pt x="3719088" y="3818"/>
                  <a:pt x="3881059" y="0"/>
                </a:cubicBezTo>
                <a:cubicBezTo>
                  <a:pt x="4043030" y="-3818"/>
                  <a:pt x="4501843" y="15942"/>
                  <a:pt x="4704314" y="0"/>
                </a:cubicBezTo>
                <a:cubicBezTo>
                  <a:pt x="4906786" y="-15942"/>
                  <a:pt x="5104474" y="39523"/>
                  <a:pt x="5409962" y="0"/>
                </a:cubicBezTo>
                <a:cubicBezTo>
                  <a:pt x="5715450" y="-39523"/>
                  <a:pt x="5801139" y="67159"/>
                  <a:pt x="5998001" y="0"/>
                </a:cubicBezTo>
                <a:cubicBezTo>
                  <a:pt x="6194863" y="-67159"/>
                  <a:pt x="6368103" y="70281"/>
                  <a:pt x="6703648" y="0"/>
                </a:cubicBezTo>
                <a:cubicBezTo>
                  <a:pt x="7039193" y="-70281"/>
                  <a:pt x="7231311" y="87387"/>
                  <a:pt x="7526903" y="0"/>
                </a:cubicBezTo>
                <a:cubicBezTo>
                  <a:pt x="7822495" y="-87387"/>
                  <a:pt x="7700657" y="16212"/>
                  <a:pt x="7762119" y="0"/>
                </a:cubicBezTo>
                <a:cubicBezTo>
                  <a:pt x="7823581" y="-16212"/>
                  <a:pt x="8074238" y="32516"/>
                  <a:pt x="8232550" y="0"/>
                </a:cubicBezTo>
                <a:cubicBezTo>
                  <a:pt x="8390862" y="-32516"/>
                  <a:pt x="8560779" y="41871"/>
                  <a:pt x="8702982" y="0"/>
                </a:cubicBezTo>
                <a:cubicBezTo>
                  <a:pt x="8845185" y="-41871"/>
                  <a:pt x="9203053" y="33089"/>
                  <a:pt x="9408629" y="0"/>
                </a:cubicBezTo>
                <a:cubicBezTo>
                  <a:pt x="9614205" y="-33089"/>
                  <a:pt x="9767657" y="30487"/>
                  <a:pt x="9996668" y="0"/>
                </a:cubicBezTo>
                <a:cubicBezTo>
                  <a:pt x="10225679" y="-30487"/>
                  <a:pt x="10180205" y="599"/>
                  <a:pt x="10349492" y="0"/>
                </a:cubicBezTo>
                <a:cubicBezTo>
                  <a:pt x="10518779" y="-599"/>
                  <a:pt x="10775527" y="13906"/>
                  <a:pt x="10937531" y="0"/>
                </a:cubicBezTo>
                <a:cubicBezTo>
                  <a:pt x="11099535" y="-13906"/>
                  <a:pt x="11531138" y="94959"/>
                  <a:pt x="11760786" y="0"/>
                </a:cubicBezTo>
                <a:cubicBezTo>
                  <a:pt x="11762352" y="147903"/>
                  <a:pt x="11707719" y="341896"/>
                  <a:pt x="11760786" y="456577"/>
                </a:cubicBezTo>
                <a:cubicBezTo>
                  <a:pt x="11813853" y="571258"/>
                  <a:pt x="11721843" y="793501"/>
                  <a:pt x="11760786" y="1106320"/>
                </a:cubicBezTo>
                <a:cubicBezTo>
                  <a:pt x="11799729" y="1419139"/>
                  <a:pt x="11735368" y="1415906"/>
                  <a:pt x="11760786" y="1562897"/>
                </a:cubicBezTo>
                <a:cubicBezTo>
                  <a:pt x="11786204" y="1709888"/>
                  <a:pt x="11733552" y="1928775"/>
                  <a:pt x="11760786" y="2212640"/>
                </a:cubicBezTo>
                <a:cubicBezTo>
                  <a:pt x="11788020" y="2496505"/>
                  <a:pt x="11691338" y="2561533"/>
                  <a:pt x="11760786" y="2797995"/>
                </a:cubicBezTo>
                <a:cubicBezTo>
                  <a:pt x="11830234" y="3034457"/>
                  <a:pt x="11694769" y="3297484"/>
                  <a:pt x="11760786" y="3447738"/>
                </a:cubicBezTo>
                <a:cubicBezTo>
                  <a:pt x="11826803" y="3597992"/>
                  <a:pt x="11729175" y="3731197"/>
                  <a:pt x="11760786" y="3968704"/>
                </a:cubicBezTo>
                <a:cubicBezTo>
                  <a:pt x="11792397" y="4206211"/>
                  <a:pt x="11682833" y="4338334"/>
                  <a:pt x="11760786" y="4618447"/>
                </a:cubicBezTo>
                <a:cubicBezTo>
                  <a:pt x="11838739" y="4898560"/>
                  <a:pt x="11737164" y="4967811"/>
                  <a:pt x="11760786" y="5268191"/>
                </a:cubicBezTo>
                <a:cubicBezTo>
                  <a:pt x="11784408" y="5568571"/>
                  <a:pt x="11689657" y="5634625"/>
                  <a:pt x="11760786" y="5917934"/>
                </a:cubicBezTo>
                <a:cubicBezTo>
                  <a:pt x="11831915" y="6201243"/>
                  <a:pt x="11707769" y="6182665"/>
                  <a:pt x="11760786" y="6438900"/>
                </a:cubicBezTo>
                <a:cubicBezTo>
                  <a:pt x="11483492" y="6483587"/>
                  <a:pt x="11202992" y="6342698"/>
                  <a:pt x="10937531" y="6438900"/>
                </a:cubicBezTo>
                <a:cubicBezTo>
                  <a:pt x="10672070" y="6535102"/>
                  <a:pt x="10686757" y="6410536"/>
                  <a:pt x="10584707" y="6438900"/>
                </a:cubicBezTo>
                <a:cubicBezTo>
                  <a:pt x="10482657" y="6467264"/>
                  <a:pt x="10376104" y="6422731"/>
                  <a:pt x="10231884" y="6438900"/>
                </a:cubicBezTo>
                <a:cubicBezTo>
                  <a:pt x="10087664" y="6455069"/>
                  <a:pt x="9956807" y="6426133"/>
                  <a:pt x="9879060" y="6438900"/>
                </a:cubicBezTo>
                <a:cubicBezTo>
                  <a:pt x="9801313" y="6451667"/>
                  <a:pt x="9401498" y="6384049"/>
                  <a:pt x="9173413" y="6438900"/>
                </a:cubicBezTo>
                <a:cubicBezTo>
                  <a:pt x="8945328" y="6493751"/>
                  <a:pt x="8711551" y="6403667"/>
                  <a:pt x="8350158" y="6438900"/>
                </a:cubicBezTo>
                <a:cubicBezTo>
                  <a:pt x="7988766" y="6474133"/>
                  <a:pt x="8103276" y="6429615"/>
                  <a:pt x="7879727" y="6438900"/>
                </a:cubicBezTo>
                <a:cubicBezTo>
                  <a:pt x="7656178" y="6448185"/>
                  <a:pt x="7703778" y="6428242"/>
                  <a:pt x="7644511" y="6438900"/>
                </a:cubicBezTo>
                <a:cubicBezTo>
                  <a:pt x="7585244" y="6449558"/>
                  <a:pt x="7279655" y="6373496"/>
                  <a:pt x="7056472" y="6438900"/>
                </a:cubicBezTo>
                <a:cubicBezTo>
                  <a:pt x="6833289" y="6504304"/>
                  <a:pt x="6702819" y="6413012"/>
                  <a:pt x="6350824" y="6438900"/>
                </a:cubicBezTo>
                <a:cubicBezTo>
                  <a:pt x="5998829" y="6464788"/>
                  <a:pt x="5968145" y="6403114"/>
                  <a:pt x="5645177" y="6438900"/>
                </a:cubicBezTo>
                <a:cubicBezTo>
                  <a:pt x="5322209" y="6474686"/>
                  <a:pt x="5349949" y="6381460"/>
                  <a:pt x="5057138" y="6438900"/>
                </a:cubicBezTo>
                <a:cubicBezTo>
                  <a:pt x="4764327" y="6496340"/>
                  <a:pt x="4547272" y="6377339"/>
                  <a:pt x="4351491" y="6438900"/>
                </a:cubicBezTo>
                <a:cubicBezTo>
                  <a:pt x="4155710" y="6500461"/>
                  <a:pt x="4182791" y="6435563"/>
                  <a:pt x="4116275" y="6438900"/>
                </a:cubicBezTo>
                <a:cubicBezTo>
                  <a:pt x="4049759" y="6442237"/>
                  <a:pt x="3672705" y="6388695"/>
                  <a:pt x="3528236" y="6438900"/>
                </a:cubicBezTo>
                <a:cubicBezTo>
                  <a:pt x="3383767" y="6489105"/>
                  <a:pt x="3051811" y="6434234"/>
                  <a:pt x="2822589" y="6438900"/>
                </a:cubicBezTo>
                <a:cubicBezTo>
                  <a:pt x="2593367" y="6443566"/>
                  <a:pt x="2658784" y="6427764"/>
                  <a:pt x="2587373" y="6438900"/>
                </a:cubicBezTo>
                <a:cubicBezTo>
                  <a:pt x="2515962" y="6450036"/>
                  <a:pt x="2447280" y="6414090"/>
                  <a:pt x="2352157" y="6438900"/>
                </a:cubicBezTo>
                <a:cubicBezTo>
                  <a:pt x="2257034" y="6463710"/>
                  <a:pt x="2164637" y="6414873"/>
                  <a:pt x="2116941" y="6438900"/>
                </a:cubicBezTo>
                <a:cubicBezTo>
                  <a:pt x="2069245" y="6462927"/>
                  <a:pt x="1654686" y="6413199"/>
                  <a:pt x="1411294" y="6438900"/>
                </a:cubicBezTo>
                <a:cubicBezTo>
                  <a:pt x="1167902" y="6464601"/>
                  <a:pt x="1068723" y="6397548"/>
                  <a:pt x="823255" y="6438900"/>
                </a:cubicBezTo>
                <a:cubicBezTo>
                  <a:pt x="577787" y="6480252"/>
                  <a:pt x="222683" y="6389689"/>
                  <a:pt x="0" y="6438900"/>
                </a:cubicBezTo>
                <a:cubicBezTo>
                  <a:pt x="-18698" y="6250489"/>
                  <a:pt x="34202" y="6029464"/>
                  <a:pt x="0" y="5853545"/>
                </a:cubicBezTo>
                <a:cubicBezTo>
                  <a:pt x="-34202" y="5677626"/>
                  <a:pt x="19656" y="5493566"/>
                  <a:pt x="0" y="5396969"/>
                </a:cubicBezTo>
                <a:cubicBezTo>
                  <a:pt x="-19656" y="5300372"/>
                  <a:pt x="34501" y="5074834"/>
                  <a:pt x="0" y="4876003"/>
                </a:cubicBezTo>
                <a:cubicBezTo>
                  <a:pt x="-34501" y="4677172"/>
                  <a:pt x="17110" y="4550830"/>
                  <a:pt x="0" y="4290649"/>
                </a:cubicBezTo>
                <a:cubicBezTo>
                  <a:pt x="-17110" y="4030468"/>
                  <a:pt x="64643" y="3895969"/>
                  <a:pt x="0" y="3705294"/>
                </a:cubicBezTo>
                <a:cubicBezTo>
                  <a:pt x="-64643" y="3514620"/>
                  <a:pt x="32859" y="3464978"/>
                  <a:pt x="0" y="3248718"/>
                </a:cubicBezTo>
                <a:cubicBezTo>
                  <a:pt x="-32859" y="3032458"/>
                  <a:pt x="37799" y="2837180"/>
                  <a:pt x="0" y="2534585"/>
                </a:cubicBezTo>
                <a:cubicBezTo>
                  <a:pt x="-37799" y="2231990"/>
                  <a:pt x="50897" y="2208393"/>
                  <a:pt x="0" y="1949231"/>
                </a:cubicBezTo>
                <a:cubicBezTo>
                  <a:pt x="-50897" y="1690069"/>
                  <a:pt x="10437" y="1509605"/>
                  <a:pt x="0" y="1299487"/>
                </a:cubicBezTo>
                <a:cubicBezTo>
                  <a:pt x="-10437" y="1089369"/>
                  <a:pt x="29874" y="937977"/>
                  <a:pt x="0" y="778522"/>
                </a:cubicBezTo>
                <a:cubicBezTo>
                  <a:pt x="-29874" y="619068"/>
                  <a:pt x="14955" y="241517"/>
                  <a:pt x="0" y="0"/>
                </a:cubicBezTo>
                <a:close/>
              </a:path>
            </a:pathLst>
          </a:custGeom>
          <a:noFill/>
          <a:ln w="76200">
            <a:solidFill>
              <a:srgbClr val="E5AABD"/>
            </a:solidFill>
            <a:extLst>
              <a:ext uri="{C807C97D-BFC1-408E-A445-0C87EB9F89A2}">
                <ask:lineSketchStyleProps xmlns:ask="http://schemas.microsoft.com/office/drawing/2018/sketchyshapes" sd="2631009074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74" name="Picture 2" descr="Tumblr">
            <a:extLst>
              <a:ext uri="{FF2B5EF4-FFF2-40B4-BE49-F238E27FC236}">
                <a16:creationId xmlns:a16="http://schemas.microsoft.com/office/drawing/2014/main" id="{BF16DDD9-6E37-49B6-AD16-23B43DD20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3781">
            <a:off x="2089858" y="4788215"/>
            <a:ext cx="1304925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1957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343B2-713A-4066-BD73-AC2425620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Section E: Hash -Tag -Your It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81BCD-DDA6-4C6B-8E16-1CA7984AE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073" y="1765103"/>
            <a:ext cx="10515600" cy="4351338"/>
          </a:xfrm>
        </p:spPr>
        <p:txBody>
          <a:bodyPr>
            <a:normAutofit/>
          </a:bodyPr>
          <a:lstStyle/>
          <a:p>
            <a:pPr algn="l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I don’t have social media, so with the help of one of the very nice student leaders,                        we found what hashtags that were trending on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tiktok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this week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I am not able to provide a link to these as I don’t have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tiktok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lowchart: Process 4">
            <a:extLst>
              <a:ext uri="{FF2B5EF4-FFF2-40B4-BE49-F238E27FC236}">
                <a16:creationId xmlns:a16="http://schemas.microsoft.com/office/drawing/2014/main" id="{30AE6755-63C3-42C4-95CD-8EEC0F7D945A}"/>
              </a:ext>
            </a:extLst>
          </p:cNvPr>
          <p:cNvSpPr/>
          <p:nvPr/>
        </p:nvSpPr>
        <p:spPr>
          <a:xfrm>
            <a:off x="215607" y="209550"/>
            <a:ext cx="11760786" cy="6438900"/>
          </a:xfrm>
          <a:custGeom>
            <a:avLst/>
            <a:gdLst>
              <a:gd name="connsiteX0" fmla="*/ 0 w 11760786"/>
              <a:gd name="connsiteY0" fmla="*/ 0 h 6438900"/>
              <a:gd name="connsiteX1" fmla="*/ 588039 w 11760786"/>
              <a:gd name="connsiteY1" fmla="*/ 0 h 6438900"/>
              <a:gd name="connsiteX2" fmla="*/ 1411294 w 11760786"/>
              <a:gd name="connsiteY2" fmla="*/ 0 h 6438900"/>
              <a:gd name="connsiteX3" fmla="*/ 1764118 w 11760786"/>
              <a:gd name="connsiteY3" fmla="*/ 0 h 6438900"/>
              <a:gd name="connsiteX4" fmla="*/ 2469765 w 11760786"/>
              <a:gd name="connsiteY4" fmla="*/ 0 h 6438900"/>
              <a:gd name="connsiteX5" fmla="*/ 2822589 w 11760786"/>
              <a:gd name="connsiteY5" fmla="*/ 0 h 6438900"/>
              <a:gd name="connsiteX6" fmla="*/ 3293020 w 11760786"/>
              <a:gd name="connsiteY6" fmla="*/ 0 h 6438900"/>
              <a:gd name="connsiteX7" fmla="*/ 3881059 w 11760786"/>
              <a:gd name="connsiteY7" fmla="*/ 0 h 6438900"/>
              <a:gd name="connsiteX8" fmla="*/ 4704314 w 11760786"/>
              <a:gd name="connsiteY8" fmla="*/ 0 h 6438900"/>
              <a:gd name="connsiteX9" fmla="*/ 5409962 w 11760786"/>
              <a:gd name="connsiteY9" fmla="*/ 0 h 6438900"/>
              <a:gd name="connsiteX10" fmla="*/ 5998001 w 11760786"/>
              <a:gd name="connsiteY10" fmla="*/ 0 h 6438900"/>
              <a:gd name="connsiteX11" fmla="*/ 6703648 w 11760786"/>
              <a:gd name="connsiteY11" fmla="*/ 0 h 6438900"/>
              <a:gd name="connsiteX12" fmla="*/ 7526903 w 11760786"/>
              <a:gd name="connsiteY12" fmla="*/ 0 h 6438900"/>
              <a:gd name="connsiteX13" fmla="*/ 7762119 w 11760786"/>
              <a:gd name="connsiteY13" fmla="*/ 0 h 6438900"/>
              <a:gd name="connsiteX14" fmla="*/ 8232550 w 11760786"/>
              <a:gd name="connsiteY14" fmla="*/ 0 h 6438900"/>
              <a:gd name="connsiteX15" fmla="*/ 8702982 w 11760786"/>
              <a:gd name="connsiteY15" fmla="*/ 0 h 6438900"/>
              <a:gd name="connsiteX16" fmla="*/ 9408629 w 11760786"/>
              <a:gd name="connsiteY16" fmla="*/ 0 h 6438900"/>
              <a:gd name="connsiteX17" fmla="*/ 9996668 w 11760786"/>
              <a:gd name="connsiteY17" fmla="*/ 0 h 6438900"/>
              <a:gd name="connsiteX18" fmla="*/ 10349492 w 11760786"/>
              <a:gd name="connsiteY18" fmla="*/ 0 h 6438900"/>
              <a:gd name="connsiteX19" fmla="*/ 10937531 w 11760786"/>
              <a:gd name="connsiteY19" fmla="*/ 0 h 6438900"/>
              <a:gd name="connsiteX20" fmla="*/ 11760786 w 11760786"/>
              <a:gd name="connsiteY20" fmla="*/ 0 h 6438900"/>
              <a:gd name="connsiteX21" fmla="*/ 11760786 w 11760786"/>
              <a:gd name="connsiteY21" fmla="*/ 456577 h 6438900"/>
              <a:gd name="connsiteX22" fmla="*/ 11760786 w 11760786"/>
              <a:gd name="connsiteY22" fmla="*/ 1106320 h 6438900"/>
              <a:gd name="connsiteX23" fmla="*/ 11760786 w 11760786"/>
              <a:gd name="connsiteY23" fmla="*/ 1562897 h 6438900"/>
              <a:gd name="connsiteX24" fmla="*/ 11760786 w 11760786"/>
              <a:gd name="connsiteY24" fmla="*/ 2212640 h 6438900"/>
              <a:gd name="connsiteX25" fmla="*/ 11760786 w 11760786"/>
              <a:gd name="connsiteY25" fmla="*/ 2797995 h 6438900"/>
              <a:gd name="connsiteX26" fmla="*/ 11760786 w 11760786"/>
              <a:gd name="connsiteY26" fmla="*/ 3447738 h 6438900"/>
              <a:gd name="connsiteX27" fmla="*/ 11760786 w 11760786"/>
              <a:gd name="connsiteY27" fmla="*/ 3968704 h 6438900"/>
              <a:gd name="connsiteX28" fmla="*/ 11760786 w 11760786"/>
              <a:gd name="connsiteY28" fmla="*/ 4618447 h 6438900"/>
              <a:gd name="connsiteX29" fmla="*/ 11760786 w 11760786"/>
              <a:gd name="connsiteY29" fmla="*/ 5268191 h 6438900"/>
              <a:gd name="connsiteX30" fmla="*/ 11760786 w 11760786"/>
              <a:gd name="connsiteY30" fmla="*/ 5917934 h 6438900"/>
              <a:gd name="connsiteX31" fmla="*/ 11760786 w 11760786"/>
              <a:gd name="connsiteY31" fmla="*/ 6438900 h 6438900"/>
              <a:gd name="connsiteX32" fmla="*/ 10937531 w 11760786"/>
              <a:gd name="connsiteY32" fmla="*/ 6438900 h 6438900"/>
              <a:gd name="connsiteX33" fmla="*/ 10584707 w 11760786"/>
              <a:gd name="connsiteY33" fmla="*/ 6438900 h 6438900"/>
              <a:gd name="connsiteX34" fmla="*/ 10231884 w 11760786"/>
              <a:gd name="connsiteY34" fmla="*/ 6438900 h 6438900"/>
              <a:gd name="connsiteX35" fmla="*/ 9879060 w 11760786"/>
              <a:gd name="connsiteY35" fmla="*/ 6438900 h 6438900"/>
              <a:gd name="connsiteX36" fmla="*/ 9173413 w 11760786"/>
              <a:gd name="connsiteY36" fmla="*/ 6438900 h 6438900"/>
              <a:gd name="connsiteX37" fmla="*/ 8350158 w 11760786"/>
              <a:gd name="connsiteY37" fmla="*/ 6438900 h 6438900"/>
              <a:gd name="connsiteX38" fmla="*/ 7879727 w 11760786"/>
              <a:gd name="connsiteY38" fmla="*/ 6438900 h 6438900"/>
              <a:gd name="connsiteX39" fmla="*/ 7644511 w 11760786"/>
              <a:gd name="connsiteY39" fmla="*/ 6438900 h 6438900"/>
              <a:gd name="connsiteX40" fmla="*/ 7056472 w 11760786"/>
              <a:gd name="connsiteY40" fmla="*/ 6438900 h 6438900"/>
              <a:gd name="connsiteX41" fmla="*/ 6350824 w 11760786"/>
              <a:gd name="connsiteY41" fmla="*/ 6438900 h 6438900"/>
              <a:gd name="connsiteX42" fmla="*/ 5645177 w 11760786"/>
              <a:gd name="connsiteY42" fmla="*/ 6438900 h 6438900"/>
              <a:gd name="connsiteX43" fmla="*/ 5057138 w 11760786"/>
              <a:gd name="connsiteY43" fmla="*/ 6438900 h 6438900"/>
              <a:gd name="connsiteX44" fmla="*/ 4351491 w 11760786"/>
              <a:gd name="connsiteY44" fmla="*/ 6438900 h 6438900"/>
              <a:gd name="connsiteX45" fmla="*/ 4116275 w 11760786"/>
              <a:gd name="connsiteY45" fmla="*/ 6438900 h 6438900"/>
              <a:gd name="connsiteX46" fmla="*/ 3528236 w 11760786"/>
              <a:gd name="connsiteY46" fmla="*/ 6438900 h 6438900"/>
              <a:gd name="connsiteX47" fmla="*/ 2822589 w 11760786"/>
              <a:gd name="connsiteY47" fmla="*/ 6438900 h 6438900"/>
              <a:gd name="connsiteX48" fmla="*/ 2587373 w 11760786"/>
              <a:gd name="connsiteY48" fmla="*/ 6438900 h 6438900"/>
              <a:gd name="connsiteX49" fmla="*/ 2352157 w 11760786"/>
              <a:gd name="connsiteY49" fmla="*/ 6438900 h 6438900"/>
              <a:gd name="connsiteX50" fmla="*/ 2116941 w 11760786"/>
              <a:gd name="connsiteY50" fmla="*/ 6438900 h 6438900"/>
              <a:gd name="connsiteX51" fmla="*/ 1411294 w 11760786"/>
              <a:gd name="connsiteY51" fmla="*/ 6438900 h 6438900"/>
              <a:gd name="connsiteX52" fmla="*/ 823255 w 11760786"/>
              <a:gd name="connsiteY52" fmla="*/ 6438900 h 6438900"/>
              <a:gd name="connsiteX53" fmla="*/ 0 w 11760786"/>
              <a:gd name="connsiteY53" fmla="*/ 6438900 h 6438900"/>
              <a:gd name="connsiteX54" fmla="*/ 0 w 11760786"/>
              <a:gd name="connsiteY54" fmla="*/ 5853545 h 6438900"/>
              <a:gd name="connsiteX55" fmla="*/ 0 w 11760786"/>
              <a:gd name="connsiteY55" fmla="*/ 5396969 h 6438900"/>
              <a:gd name="connsiteX56" fmla="*/ 0 w 11760786"/>
              <a:gd name="connsiteY56" fmla="*/ 4876003 h 6438900"/>
              <a:gd name="connsiteX57" fmla="*/ 0 w 11760786"/>
              <a:gd name="connsiteY57" fmla="*/ 4290649 h 6438900"/>
              <a:gd name="connsiteX58" fmla="*/ 0 w 11760786"/>
              <a:gd name="connsiteY58" fmla="*/ 3705294 h 6438900"/>
              <a:gd name="connsiteX59" fmla="*/ 0 w 11760786"/>
              <a:gd name="connsiteY59" fmla="*/ 3248718 h 6438900"/>
              <a:gd name="connsiteX60" fmla="*/ 0 w 11760786"/>
              <a:gd name="connsiteY60" fmla="*/ 2534585 h 6438900"/>
              <a:gd name="connsiteX61" fmla="*/ 0 w 11760786"/>
              <a:gd name="connsiteY61" fmla="*/ 1949231 h 6438900"/>
              <a:gd name="connsiteX62" fmla="*/ 0 w 11760786"/>
              <a:gd name="connsiteY62" fmla="*/ 1299487 h 6438900"/>
              <a:gd name="connsiteX63" fmla="*/ 0 w 11760786"/>
              <a:gd name="connsiteY63" fmla="*/ 778522 h 6438900"/>
              <a:gd name="connsiteX64" fmla="*/ 0 w 11760786"/>
              <a:gd name="connsiteY64" fmla="*/ 0 h 6438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760786" h="6438900" extrusionOk="0">
                <a:moveTo>
                  <a:pt x="0" y="0"/>
                </a:moveTo>
                <a:cubicBezTo>
                  <a:pt x="117775" y="-69695"/>
                  <a:pt x="337307" y="42743"/>
                  <a:pt x="588039" y="0"/>
                </a:cubicBezTo>
                <a:cubicBezTo>
                  <a:pt x="838771" y="-42743"/>
                  <a:pt x="1003227" y="39090"/>
                  <a:pt x="1411294" y="0"/>
                </a:cubicBezTo>
                <a:cubicBezTo>
                  <a:pt x="1819362" y="-39090"/>
                  <a:pt x="1636812" y="4451"/>
                  <a:pt x="1764118" y="0"/>
                </a:cubicBezTo>
                <a:cubicBezTo>
                  <a:pt x="1891424" y="-4451"/>
                  <a:pt x="2159051" y="32927"/>
                  <a:pt x="2469765" y="0"/>
                </a:cubicBezTo>
                <a:cubicBezTo>
                  <a:pt x="2780479" y="-32927"/>
                  <a:pt x="2735285" y="25981"/>
                  <a:pt x="2822589" y="0"/>
                </a:cubicBezTo>
                <a:cubicBezTo>
                  <a:pt x="2909893" y="-25981"/>
                  <a:pt x="3081607" y="47027"/>
                  <a:pt x="3293020" y="0"/>
                </a:cubicBezTo>
                <a:cubicBezTo>
                  <a:pt x="3504433" y="-47027"/>
                  <a:pt x="3719088" y="3818"/>
                  <a:pt x="3881059" y="0"/>
                </a:cubicBezTo>
                <a:cubicBezTo>
                  <a:pt x="4043030" y="-3818"/>
                  <a:pt x="4501843" y="15942"/>
                  <a:pt x="4704314" y="0"/>
                </a:cubicBezTo>
                <a:cubicBezTo>
                  <a:pt x="4906786" y="-15942"/>
                  <a:pt x="5104474" y="39523"/>
                  <a:pt x="5409962" y="0"/>
                </a:cubicBezTo>
                <a:cubicBezTo>
                  <a:pt x="5715450" y="-39523"/>
                  <a:pt x="5801139" y="67159"/>
                  <a:pt x="5998001" y="0"/>
                </a:cubicBezTo>
                <a:cubicBezTo>
                  <a:pt x="6194863" y="-67159"/>
                  <a:pt x="6368103" y="70281"/>
                  <a:pt x="6703648" y="0"/>
                </a:cubicBezTo>
                <a:cubicBezTo>
                  <a:pt x="7039193" y="-70281"/>
                  <a:pt x="7231311" y="87387"/>
                  <a:pt x="7526903" y="0"/>
                </a:cubicBezTo>
                <a:cubicBezTo>
                  <a:pt x="7822495" y="-87387"/>
                  <a:pt x="7700657" y="16212"/>
                  <a:pt x="7762119" y="0"/>
                </a:cubicBezTo>
                <a:cubicBezTo>
                  <a:pt x="7823581" y="-16212"/>
                  <a:pt x="8074238" y="32516"/>
                  <a:pt x="8232550" y="0"/>
                </a:cubicBezTo>
                <a:cubicBezTo>
                  <a:pt x="8390862" y="-32516"/>
                  <a:pt x="8560779" y="41871"/>
                  <a:pt x="8702982" y="0"/>
                </a:cubicBezTo>
                <a:cubicBezTo>
                  <a:pt x="8845185" y="-41871"/>
                  <a:pt x="9203053" y="33089"/>
                  <a:pt x="9408629" y="0"/>
                </a:cubicBezTo>
                <a:cubicBezTo>
                  <a:pt x="9614205" y="-33089"/>
                  <a:pt x="9767657" y="30487"/>
                  <a:pt x="9996668" y="0"/>
                </a:cubicBezTo>
                <a:cubicBezTo>
                  <a:pt x="10225679" y="-30487"/>
                  <a:pt x="10180205" y="599"/>
                  <a:pt x="10349492" y="0"/>
                </a:cubicBezTo>
                <a:cubicBezTo>
                  <a:pt x="10518779" y="-599"/>
                  <a:pt x="10775527" y="13906"/>
                  <a:pt x="10937531" y="0"/>
                </a:cubicBezTo>
                <a:cubicBezTo>
                  <a:pt x="11099535" y="-13906"/>
                  <a:pt x="11531138" y="94959"/>
                  <a:pt x="11760786" y="0"/>
                </a:cubicBezTo>
                <a:cubicBezTo>
                  <a:pt x="11762352" y="147903"/>
                  <a:pt x="11707719" y="341896"/>
                  <a:pt x="11760786" y="456577"/>
                </a:cubicBezTo>
                <a:cubicBezTo>
                  <a:pt x="11813853" y="571258"/>
                  <a:pt x="11721843" y="793501"/>
                  <a:pt x="11760786" y="1106320"/>
                </a:cubicBezTo>
                <a:cubicBezTo>
                  <a:pt x="11799729" y="1419139"/>
                  <a:pt x="11735368" y="1415906"/>
                  <a:pt x="11760786" y="1562897"/>
                </a:cubicBezTo>
                <a:cubicBezTo>
                  <a:pt x="11786204" y="1709888"/>
                  <a:pt x="11733552" y="1928775"/>
                  <a:pt x="11760786" y="2212640"/>
                </a:cubicBezTo>
                <a:cubicBezTo>
                  <a:pt x="11788020" y="2496505"/>
                  <a:pt x="11691338" y="2561533"/>
                  <a:pt x="11760786" y="2797995"/>
                </a:cubicBezTo>
                <a:cubicBezTo>
                  <a:pt x="11830234" y="3034457"/>
                  <a:pt x="11694769" y="3297484"/>
                  <a:pt x="11760786" y="3447738"/>
                </a:cubicBezTo>
                <a:cubicBezTo>
                  <a:pt x="11826803" y="3597992"/>
                  <a:pt x="11729175" y="3731197"/>
                  <a:pt x="11760786" y="3968704"/>
                </a:cubicBezTo>
                <a:cubicBezTo>
                  <a:pt x="11792397" y="4206211"/>
                  <a:pt x="11682833" y="4338334"/>
                  <a:pt x="11760786" y="4618447"/>
                </a:cubicBezTo>
                <a:cubicBezTo>
                  <a:pt x="11838739" y="4898560"/>
                  <a:pt x="11737164" y="4967811"/>
                  <a:pt x="11760786" y="5268191"/>
                </a:cubicBezTo>
                <a:cubicBezTo>
                  <a:pt x="11784408" y="5568571"/>
                  <a:pt x="11689657" y="5634625"/>
                  <a:pt x="11760786" y="5917934"/>
                </a:cubicBezTo>
                <a:cubicBezTo>
                  <a:pt x="11831915" y="6201243"/>
                  <a:pt x="11707769" y="6182665"/>
                  <a:pt x="11760786" y="6438900"/>
                </a:cubicBezTo>
                <a:cubicBezTo>
                  <a:pt x="11483492" y="6483587"/>
                  <a:pt x="11202992" y="6342698"/>
                  <a:pt x="10937531" y="6438900"/>
                </a:cubicBezTo>
                <a:cubicBezTo>
                  <a:pt x="10672070" y="6535102"/>
                  <a:pt x="10686757" y="6410536"/>
                  <a:pt x="10584707" y="6438900"/>
                </a:cubicBezTo>
                <a:cubicBezTo>
                  <a:pt x="10482657" y="6467264"/>
                  <a:pt x="10376104" y="6422731"/>
                  <a:pt x="10231884" y="6438900"/>
                </a:cubicBezTo>
                <a:cubicBezTo>
                  <a:pt x="10087664" y="6455069"/>
                  <a:pt x="9956807" y="6426133"/>
                  <a:pt x="9879060" y="6438900"/>
                </a:cubicBezTo>
                <a:cubicBezTo>
                  <a:pt x="9801313" y="6451667"/>
                  <a:pt x="9401498" y="6384049"/>
                  <a:pt x="9173413" y="6438900"/>
                </a:cubicBezTo>
                <a:cubicBezTo>
                  <a:pt x="8945328" y="6493751"/>
                  <a:pt x="8711551" y="6403667"/>
                  <a:pt x="8350158" y="6438900"/>
                </a:cubicBezTo>
                <a:cubicBezTo>
                  <a:pt x="7988766" y="6474133"/>
                  <a:pt x="8103276" y="6429615"/>
                  <a:pt x="7879727" y="6438900"/>
                </a:cubicBezTo>
                <a:cubicBezTo>
                  <a:pt x="7656178" y="6448185"/>
                  <a:pt x="7703778" y="6428242"/>
                  <a:pt x="7644511" y="6438900"/>
                </a:cubicBezTo>
                <a:cubicBezTo>
                  <a:pt x="7585244" y="6449558"/>
                  <a:pt x="7279655" y="6373496"/>
                  <a:pt x="7056472" y="6438900"/>
                </a:cubicBezTo>
                <a:cubicBezTo>
                  <a:pt x="6833289" y="6504304"/>
                  <a:pt x="6702819" y="6413012"/>
                  <a:pt x="6350824" y="6438900"/>
                </a:cubicBezTo>
                <a:cubicBezTo>
                  <a:pt x="5998829" y="6464788"/>
                  <a:pt x="5968145" y="6403114"/>
                  <a:pt x="5645177" y="6438900"/>
                </a:cubicBezTo>
                <a:cubicBezTo>
                  <a:pt x="5322209" y="6474686"/>
                  <a:pt x="5349949" y="6381460"/>
                  <a:pt x="5057138" y="6438900"/>
                </a:cubicBezTo>
                <a:cubicBezTo>
                  <a:pt x="4764327" y="6496340"/>
                  <a:pt x="4547272" y="6377339"/>
                  <a:pt x="4351491" y="6438900"/>
                </a:cubicBezTo>
                <a:cubicBezTo>
                  <a:pt x="4155710" y="6500461"/>
                  <a:pt x="4182791" y="6435563"/>
                  <a:pt x="4116275" y="6438900"/>
                </a:cubicBezTo>
                <a:cubicBezTo>
                  <a:pt x="4049759" y="6442237"/>
                  <a:pt x="3672705" y="6388695"/>
                  <a:pt x="3528236" y="6438900"/>
                </a:cubicBezTo>
                <a:cubicBezTo>
                  <a:pt x="3383767" y="6489105"/>
                  <a:pt x="3051811" y="6434234"/>
                  <a:pt x="2822589" y="6438900"/>
                </a:cubicBezTo>
                <a:cubicBezTo>
                  <a:pt x="2593367" y="6443566"/>
                  <a:pt x="2658784" y="6427764"/>
                  <a:pt x="2587373" y="6438900"/>
                </a:cubicBezTo>
                <a:cubicBezTo>
                  <a:pt x="2515962" y="6450036"/>
                  <a:pt x="2447280" y="6414090"/>
                  <a:pt x="2352157" y="6438900"/>
                </a:cubicBezTo>
                <a:cubicBezTo>
                  <a:pt x="2257034" y="6463710"/>
                  <a:pt x="2164637" y="6414873"/>
                  <a:pt x="2116941" y="6438900"/>
                </a:cubicBezTo>
                <a:cubicBezTo>
                  <a:pt x="2069245" y="6462927"/>
                  <a:pt x="1654686" y="6413199"/>
                  <a:pt x="1411294" y="6438900"/>
                </a:cubicBezTo>
                <a:cubicBezTo>
                  <a:pt x="1167902" y="6464601"/>
                  <a:pt x="1068723" y="6397548"/>
                  <a:pt x="823255" y="6438900"/>
                </a:cubicBezTo>
                <a:cubicBezTo>
                  <a:pt x="577787" y="6480252"/>
                  <a:pt x="222683" y="6389689"/>
                  <a:pt x="0" y="6438900"/>
                </a:cubicBezTo>
                <a:cubicBezTo>
                  <a:pt x="-18698" y="6250489"/>
                  <a:pt x="34202" y="6029464"/>
                  <a:pt x="0" y="5853545"/>
                </a:cubicBezTo>
                <a:cubicBezTo>
                  <a:pt x="-34202" y="5677626"/>
                  <a:pt x="19656" y="5493566"/>
                  <a:pt x="0" y="5396969"/>
                </a:cubicBezTo>
                <a:cubicBezTo>
                  <a:pt x="-19656" y="5300372"/>
                  <a:pt x="34501" y="5074834"/>
                  <a:pt x="0" y="4876003"/>
                </a:cubicBezTo>
                <a:cubicBezTo>
                  <a:pt x="-34501" y="4677172"/>
                  <a:pt x="17110" y="4550830"/>
                  <a:pt x="0" y="4290649"/>
                </a:cubicBezTo>
                <a:cubicBezTo>
                  <a:pt x="-17110" y="4030468"/>
                  <a:pt x="64643" y="3895969"/>
                  <a:pt x="0" y="3705294"/>
                </a:cubicBezTo>
                <a:cubicBezTo>
                  <a:pt x="-64643" y="3514620"/>
                  <a:pt x="32859" y="3464978"/>
                  <a:pt x="0" y="3248718"/>
                </a:cubicBezTo>
                <a:cubicBezTo>
                  <a:pt x="-32859" y="3032458"/>
                  <a:pt x="37799" y="2837180"/>
                  <a:pt x="0" y="2534585"/>
                </a:cubicBezTo>
                <a:cubicBezTo>
                  <a:pt x="-37799" y="2231990"/>
                  <a:pt x="50897" y="2208393"/>
                  <a:pt x="0" y="1949231"/>
                </a:cubicBezTo>
                <a:cubicBezTo>
                  <a:pt x="-50897" y="1690069"/>
                  <a:pt x="10437" y="1509605"/>
                  <a:pt x="0" y="1299487"/>
                </a:cubicBezTo>
                <a:cubicBezTo>
                  <a:pt x="-10437" y="1089369"/>
                  <a:pt x="29874" y="937977"/>
                  <a:pt x="0" y="778522"/>
                </a:cubicBezTo>
                <a:cubicBezTo>
                  <a:pt x="-29874" y="619068"/>
                  <a:pt x="14955" y="241517"/>
                  <a:pt x="0" y="0"/>
                </a:cubicBezTo>
                <a:close/>
              </a:path>
            </a:pathLst>
          </a:custGeom>
          <a:noFill/>
          <a:ln w="76200">
            <a:solidFill>
              <a:srgbClr val="88B0BD"/>
            </a:solidFill>
            <a:extLst>
              <a:ext uri="{C807C97D-BFC1-408E-A445-0C87EB9F89A2}">
                <ask:lineSketchStyleProps xmlns:ask="http://schemas.microsoft.com/office/drawing/2018/sketchyshapes" sd="2631009074">
                  <a:prstGeom prst="flowChartProcess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 descr="A baseball player throwing a ball&#10;&#10;Description automatically generated">
            <a:extLst>
              <a:ext uri="{FF2B5EF4-FFF2-40B4-BE49-F238E27FC236}">
                <a16:creationId xmlns:a16="http://schemas.microsoft.com/office/drawing/2014/main" id="{0791CE2F-B11E-4FE0-901D-FAF168E0B2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78273" y="3479819"/>
            <a:ext cx="1904272" cy="15868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ABE158-AC12-43E6-A354-CC03BC50C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59" y="3122087"/>
            <a:ext cx="1419225" cy="2743200"/>
          </a:xfrm>
          <a:prstGeom prst="rect">
            <a:avLst/>
          </a:prstGeom>
        </p:spPr>
      </p:pic>
      <p:pic>
        <p:nvPicPr>
          <p:cNvPr id="15" name="Picture 14" descr="A close up of a street sign on a pole&#10;&#10;Description automatically generated">
            <a:extLst>
              <a:ext uri="{FF2B5EF4-FFF2-40B4-BE49-F238E27FC236}">
                <a16:creationId xmlns:a16="http://schemas.microsoft.com/office/drawing/2014/main" id="{9E3BFDCC-ABFB-4F4E-9A94-8C64C2FD9E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661934" y="3029449"/>
            <a:ext cx="1916728" cy="1276221"/>
          </a:xfrm>
          <a:prstGeom prst="rect">
            <a:avLst/>
          </a:prstGeom>
        </p:spPr>
      </p:pic>
      <p:pic>
        <p:nvPicPr>
          <p:cNvPr id="18" name="Picture 17" descr="A close up of a guitar&#10;&#10;Description automatically generated">
            <a:extLst>
              <a:ext uri="{FF2B5EF4-FFF2-40B4-BE49-F238E27FC236}">
                <a16:creationId xmlns:a16="http://schemas.microsoft.com/office/drawing/2014/main" id="{AB5CDC91-756B-4CC9-9DB3-C05F5A47F9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395880" y="5220793"/>
            <a:ext cx="1824109" cy="1221013"/>
          </a:xfrm>
          <a:prstGeom prst="rect">
            <a:avLst/>
          </a:prstGeom>
        </p:spPr>
      </p:pic>
      <p:pic>
        <p:nvPicPr>
          <p:cNvPr id="24" name="Picture 23" descr="Two children making snow angels in snow">
            <a:extLst>
              <a:ext uri="{FF2B5EF4-FFF2-40B4-BE49-F238E27FC236}">
                <a16:creationId xmlns:a16="http://schemas.microsoft.com/office/drawing/2014/main" id="{D38944AA-DA7C-46D3-97A0-F8A02C179BE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7" r="24770"/>
          <a:stretch/>
        </p:blipFill>
        <p:spPr>
          <a:xfrm>
            <a:off x="7609819" y="4795230"/>
            <a:ext cx="1916728" cy="1575235"/>
          </a:xfrm>
          <a:prstGeom prst="rect">
            <a:avLst/>
          </a:prstGeom>
        </p:spPr>
      </p:pic>
      <p:pic>
        <p:nvPicPr>
          <p:cNvPr id="26" name="Picture 25" descr="Kitten sleeping in a bed">
            <a:extLst>
              <a:ext uri="{FF2B5EF4-FFF2-40B4-BE49-F238E27FC236}">
                <a16:creationId xmlns:a16="http://schemas.microsoft.com/office/drawing/2014/main" id="{3E7F5DC9-4784-4331-97A2-4EB02284BD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06" y="3429000"/>
            <a:ext cx="1920997" cy="1282228"/>
          </a:xfrm>
          <a:prstGeom prst="rect">
            <a:avLst/>
          </a:prstGeom>
        </p:spPr>
      </p:pic>
      <p:pic>
        <p:nvPicPr>
          <p:cNvPr id="28" name="Picture 27" descr="Ghost Zutto">
            <a:extLst>
              <a:ext uri="{FF2B5EF4-FFF2-40B4-BE49-F238E27FC236}">
                <a16:creationId xmlns:a16="http://schemas.microsoft.com/office/drawing/2014/main" id="{03AD08C6-476F-44B5-996E-5421265637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545" y="3186465"/>
            <a:ext cx="1443354" cy="1443354"/>
          </a:xfrm>
          <a:prstGeom prst="rect">
            <a:avLst/>
          </a:prstGeom>
        </p:spPr>
      </p:pic>
      <p:pic>
        <p:nvPicPr>
          <p:cNvPr id="30" name="Picture 29" descr="A cat sitting on top of a computer&#10;&#10;Description automatically generated">
            <a:extLst>
              <a:ext uri="{FF2B5EF4-FFF2-40B4-BE49-F238E27FC236}">
                <a16:creationId xmlns:a16="http://schemas.microsoft.com/office/drawing/2014/main" id="{CBF8E6F2-D475-4D2C-BE5B-89A68F2083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0177842" y="2592541"/>
            <a:ext cx="1278932" cy="1705243"/>
          </a:xfrm>
          <a:prstGeom prst="rect">
            <a:avLst/>
          </a:prstGeom>
        </p:spPr>
      </p:pic>
      <p:pic>
        <p:nvPicPr>
          <p:cNvPr id="33" name="Picture 32" descr="A desk with a computer on a table&#10;&#10;Description automatically generated">
            <a:extLst>
              <a:ext uri="{FF2B5EF4-FFF2-40B4-BE49-F238E27FC236}">
                <a16:creationId xmlns:a16="http://schemas.microsoft.com/office/drawing/2014/main" id="{42EA8781-5B01-4FFF-B4CC-F3430128D3A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9288492" y="853036"/>
            <a:ext cx="2031932" cy="1354138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2F3AED9-3460-4960-9BE1-AEB74606A739}"/>
              </a:ext>
            </a:extLst>
          </p:cNvPr>
          <p:cNvSpPr txBox="1"/>
          <p:nvPr/>
        </p:nvSpPr>
        <p:spPr>
          <a:xfrm>
            <a:off x="1916032" y="3142818"/>
            <a:ext cx="2162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#BaseballSzn</a:t>
            </a:r>
          </a:p>
          <a:p>
            <a:endParaRPr lang="en-CA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63EAF82-A6E7-4A9B-ABE4-89967A820752}"/>
              </a:ext>
            </a:extLst>
          </p:cNvPr>
          <p:cNvSpPr txBox="1"/>
          <p:nvPr/>
        </p:nvSpPr>
        <p:spPr>
          <a:xfrm>
            <a:off x="428060" y="2744244"/>
            <a:ext cx="2527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#NBAC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hampion</a:t>
            </a:r>
          </a:p>
          <a:p>
            <a:endParaRPr lang="en-CA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85CABEF-A0AB-4229-A235-286EB690519C}"/>
              </a:ext>
            </a:extLst>
          </p:cNvPr>
          <p:cNvSpPr txBox="1"/>
          <p:nvPr/>
        </p:nvSpPr>
        <p:spPr>
          <a:xfrm>
            <a:off x="7661934" y="2634697"/>
            <a:ext cx="1864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#RememberWhy</a:t>
            </a:r>
          </a:p>
          <a:p>
            <a:endParaRPr lang="en-CA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B160598-C1EE-40B2-B098-9421A239C4C3}"/>
              </a:ext>
            </a:extLst>
          </p:cNvPr>
          <p:cNvSpPr txBox="1"/>
          <p:nvPr/>
        </p:nvSpPr>
        <p:spPr>
          <a:xfrm>
            <a:off x="4582182" y="4918499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#OriginalMusic</a:t>
            </a:r>
          </a:p>
          <a:p>
            <a:endParaRPr lang="en-CA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1F1B9C2-D842-498B-9C94-4D79FAA7756E}"/>
              </a:ext>
            </a:extLst>
          </p:cNvPr>
          <p:cNvSpPr txBox="1"/>
          <p:nvPr/>
        </p:nvSpPr>
        <p:spPr>
          <a:xfrm>
            <a:off x="7678028" y="4720815"/>
            <a:ext cx="18485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#ToMyBestFriend</a:t>
            </a:r>
          </a:p>
          <a:p>
            <a:endParaRPr lang="en-CA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77AEF7F-B4F3-4704-AA4B-09F887827298}"/>
              </a:ext>
            </a:extLst>
          </p:cNvPr>
          <p:cNvSpPr txBox="1"/>
          <p:nvPr/>
        </p:nvSpPr>
        <p:spPr>
          <a:xfrm>
            <a:off x="5587766" y="3071686"/>
            <a:ext cx="1251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#TookaNap</a:t>
            </a:r>
          </a:p>
          <a:p>
            <a:endParaRPr lang="en-CA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8F8281D-4280-4822-88F1-ECBDFCF8D4A4}"/>
              </a:ext>
            </a:extLst>
          </p:cNvPr>
          <p:cNvSpPr txBox="1"/>
          <p:nvPr/>
        </p:nvSpPr>
        <p:spPr>
          <a:xfrm>
            <a:off x="3779571" y="2864828"/>
            <a:ext cx="1464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#ScaryStories</a:t>
            </a:r>
          </a:p>
          <a:p>
            <a:endParaRPr lang="en-CA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ED9EA38-96FF-404D-891C-7DAB3F46BC15}"/>
              </a:ext>
            </a:extLst>
          </p:cNvPr>
          <p:cNvSpPr txBox="1"/>
          <p:nvPr/>
        </p:nvSpPr>
        <p:spPr>
          <a:xfrm>
            <a:off x="9864320" y="4837031"/>
            <a:ext cx="1654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#BeConvincing</a:t>
            </a:r>
          </a:p>
          <a:p>
            <a:endParaRPr lang="en-CA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3E746AA-EBBB-4A76-99B2-5DABD367467F}"/>
              </a:ext>
            </a:extLst>
          </p:cNvPr>
          <p:cNvSpPr txBox="1"/>
          <p:nvPr/>
        </p:nvSpPr>
        <p:spPr>
          <a:xfrm>
            <a:off x="10180980" y="2130875"/>
            <a:ext cx="1272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#LaptopCat</a:t>
            </a:r>
          </a:p>
          <a:p>
            <a:endParaRPr lang="en-CA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80C4E6-2DC8-4289-B25D-30AB987412FF}"/>
              </a:ext>
            </a:extLst>
          </p:cNvPr>
          <p:cNvSpPr txBox="1"/>
          <p:nvPr/>
        </p:nvSpPr>
        <p:spPr>
          <a:xfrm>
            <a:off x="9444452" y="473302"/>
            <a:ext cx="1806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#RoomAesthetic </a:t>
            </a:r>
          </a:p>
          <a:p>
            <a:endParaRPr lang="en-CA" dirty="0"/>
          </a:p>
        </p:txBody>
      </p:sp>
      <p:pic>
        <p:nvPicPr>
          <p:cNvPr id="46" name="Picture 45" descr="A picture containing coffee, food, sitting, table&#10;&#10;Description automatically generated">
            <a:extLst>
              <a:ext uri="{FF2B5EF4-FFF2-40B4-BE49-F238E27FC236}">
                <a16:creationId xmlns:a16="http://schemas.microsoft.com/office/drawing/2014/main" id="{12AD24CA-7544-46CC-ABAC-4126F5D151A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9916555" y="5226428"/>
            <a:ext cx="1654235" cy="124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4189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Office Theme</vt:lpstr>
      <vt:lpstr>Digital Literacy  Scavenger Hunt</vt:lpstr>
      <vt:lpstr>Section A: Guess Who?</vt:lpstr>
      <vt:lpstr>Section B: Solve the Riddle</vt:lpstr>
      <vt:lpstr>Section C: Food Recipe Theatre</vt:lpstr>
      <vt:lpstr>Section D: Hit the Post!</vt:lpstr>
      <vt:lpstr>Section E: Hash -Tag -Your 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9</cp:revision>
  <dcterms:created xsi:type="dcterms:W3CDTF">2013-07-15T20:26:40Z</dcterms:created>
  <dcterms:modified xsi:type="dcterms:W3CDTF">2020-11-04T19:43:51Z</dcterms:modified>
</cp:coreProperties>
</file>