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ABAD1-B623-47A3-A2E6-DD2D4E745132}" v="13" dt="2020-11-04T19:53:47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8e78438f022bbced" providerId="Windows Live" clId="Web-{346ABAD1-B623-47A3-A2E6-DD2D4E745132}"/>
    <pc:docChg chg="addSld delSld addMainMaster">
      <pc:chgData name="Guest User" userId="8e78438f022bbced" providerId="Windows Live" clId="Web-{346ABAD1-B623-47A3-A2E6-DD2D4E745132}" dt="2020-11-04T19:53:47.804" v="12"/>
      <pc:docMkLst>
        <pc:docMk/>
      </pc:docMkLst>
      <pc:sldChg chg="del">
        <pc:chgData name="Guest User" userId="8e78438f022bbced" providerId="Windows Live" clId="Web-{346ABAD1-B623-47A3-A2E6-DD2D4E745132}" dt="2020-11-04T19:50:49.319" v="11"/>
        <pc:sldMkLst>
          <pc:docMk/>
          <pc:sldMk cId="109857222" sldId="256"/>
        </pc:sldMkLst>
      </pc:sldChg>
      <pc:sldChg chg="add">
        <pc:chgData name="Guest User" userId="8e78438f022bbced" providerId="Windows Live" clId="Web-{346ABAD1-B623-47A3-A2E6-DD2D4E745132}" dt="2020-11-04T19:44:37.194" v="0"/>
        <pc:sldMkLst>
          <pc:docMk/>
          <pc:sldMk cId="1511627438" sldId="257"/>
        </pc:sldMkLst>
      </pc:sldChg>
      <pc:sldChg chg="add del">
        <pc:chgData name="Guest User" userId="8e78438f022bbced" providerId="Windows Live" clId="Web-{346ABAD1-B623-47A3-A2E6-DD2D4E745132}" dt="2020-11-04T19:53:47.804" v="12"/>
        <pc:sldMkLst>
          <pc:docMk/>
          <pc:sldMk cId="1191689444" sldId="258"/>
        </pc:sldMkLst>
      </pc:sldChg>
      <pc:sldChg chg="add">
        <pc:chgData name="Guest User" userId="8e78438f022bbced" providerId="Windows Live" clId="Web-{346ABAD1-B623-47A3-A2E6-DD2D4E745132}" dt="2020-11-04T19:44:54.554" v="2"/>
        <pc:sldMkLst>
          <pc:docMk/>
          <pc:sldMk cId="757340740" sldId="259"/>
        </pc:sldMkLst>
      </pc:sldChg>
      <pc:sldChg chg="add del">
        <pc:chgData name="Guest User" userId="8e78438f022bbced" providerId="Windows Live" clId="Web-{346ABAD1-B623-47A3-A2E6-DD2D4E745132}" dt="2020-11-04T19:50:42.632" v="10"/>
        <pc:sldMkLst>
          <pc:docMk/>
          <pc:sldMk cId="2796094883" sldId="260"/>
        </pc:sldMkLst>
      </pc:sldChg>
      <pc:sldChg chg="add del">
        <pc:chgData name="Guest User" userId="8e78438f022bbced" providerId="Windows Live" clId="Web-{346ABAD1-B623-47A3-A2E6-DD2D4E745132}" dt="2020-11-04T19:50:40.601" v="9"/>
        <pc:sldMkLst>
          <pc:docMk/>
          <pc:sldMk cId="3631772164" sldId="261"/>
        </pc:sldMkLst>
      </pc:sldChg>
      <pc:sldMasterChg chg="add addSldLayout">
        <pc:chgData name="Guest User" userId="8e78438f022bbced" providerId="Windows Live" clId="Web-{346ABAD1-B623-47A3-A2E6-DD2D4E745132}" dt="2020-11-04T19:44:37.194" v="0"/>
        <pc:sldMasterMkLst>
          <pc:docMk/>
          <pc:sldMasterMk cId="84441953" sldId="2147483678"/>
        </pc:sldMasterMkLst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2866711121" sldId="2147483679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1680067423" sldId="2147483680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3780685935" sldId="2147483681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1708329866" sldId="2147483682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4159886886" sldId="2147483683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1107406470" sldId="2147483684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2131153287" sldId="2147483685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2122679456" sldId="2147483686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3542077433" sldId="2147483687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592485649" sldId="2147483688"/>
          </pc:sldLayoutMkLst>
        </pc:sldLayoutChg>
        <pc:sldLayoutChg chg="add">
          <pc:chgData name="Guest User" userId="8e78438f022bbced" providerId="Windows Live" clId="Web-{346ABAD1-B623-47A3-A2E6-DD2D4E745132}" dt="2020-11-04T19:44:37.194" v="0"/>
          <pc:sldLayoutMkLst>
            <pc:docMk/>
            <pc:sldMasterMk cId="84441953" sldId="2147483678"/>
            <pc:sldLayoutMk cId="1657138713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21F5-14FF-4148-A397-072BC14A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DB3BA-7797-4D49-9D4E-B483F6EF9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DEF1-EC23-4385-88D1-B44D9AA5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ADAA-9CB4-4C28-AF85-5BD13D1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19F7-E91E-476C-B7A0-0B5B4206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71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9150-E989-41F3-A395-02A9B189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E52A-F6B8-40B9-9559-18F5D90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4569-5CBC-4C19-9189-EB30E3C4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F039-D200-4F48-89AE-CD31B01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7707-4995-413E-9C9C-71BE841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06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192-FDD6-49D7-A986-CD63C0B8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6486-1B14-4C04-86D2-FA4A49EE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3B3A-1408-4FED-9252-03D6980E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20A69-6989-4AC1-9B06-0BB81396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86CC0-D2B3-43F6-8C43-2B6E203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68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36CF-13C6-47E7-B11E-06AFF507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FF80-CEA7-4B2F-AD27-F5D640EA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35EF4-33EB-4192-A98A-948BF98E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1577-A70B-40D4-890F-C6B716E9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1C9E-9BC2-41B1-A6D9-6AD25ED9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56F4D-3A07-489A-B25F-B07E50B5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32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B5C4-4EE4-458E-87C2-318DD0F2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0879-3508-4119-B710-CF6B879F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E4C0-A264-41BE-9B3A-32183683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C87B5-819D-4916-836A-611A62994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7A83B-880E-4392-A946-C112C3C8C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2D177-E378-4DF5-8A0F-CF66572D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3F32-8AD1-4650-9310-EE92ECF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063CA-192F-4052-9340-DDFAD224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88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89EC-3BCD-460C-952F-848EBBC5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047DF-31FB-4B47-B09D-5CB7B27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5A52-40D4-49B1-9409-849DEE20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F3CC-DDEF-40BB-B4CE-49881E40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0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EEFD0-85EB-4F4E-966A-739D315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8EDD5-B962-40D2-B072-1AEE6591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E533-763B-43A9-B9E8-2286A1A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15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5159-16CA-406E-8E88-30906B50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EA33-677F-4948-8282-C840D1B4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FE379-447D-410D-806C-6C9A78502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1061F-E441-4DDB-AB8A-BBC19097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80C5-B3DA-4630-9005-BCC1D559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AC82-0D53-4821-99B4-1886A1D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E0F-77F2-4E34-B581-8FE6AF49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6DF7-B5E3-49DD-9D09-DB216773C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21D76-D899-4C2B-B511-028DD660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587D5-F0F6-47DE-A70B-828B1EA5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45AA-119C-4CAC-8C37-FBCEA992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B9E2-AD9D-444D-B8E7-4E256A55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07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CCC-E7AD-4781-B023-7ED6EF46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84736-10D7-4542-B41D-84080C46A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29F2-CE07-4A89-92E8-818D1B4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46E5-C50A-4533-BCC9-29EFD888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E22F-A918-4DB5-9859-008177B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48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60A31-38E1-4155-9B9B-2A48A3531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FE5A-9A57-4068-9ACB-DDE454AC6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4A3E-6ABF-41FB-A571-28B898C6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6EE4-C649-4BD5-86F9-0C3761C5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C7DD-381B-49D2-8170-5FB9D8B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1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64B24-4F9A-4CC3-9CBA-08FBE13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9CBB-2797-4F13-BD44-6C23772A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F827-42EB-4DFF-AD5B-583B3F2D7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EF2-4955-4702-BC0C-CA0777462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61E9-C8EB-4CCA-AF63-B9DFDEDB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hatsApp_logo-color-vertical.svg" TargetMode="External"/><Relationship Id="rId13" Type="http://schemas.openxmlformats.org/officeDocument/2006/relationships/hyperlink" Target="http://wccftech.com/cydia-1123-update-brings-major-feature-upgrade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hyperlink" Target="https://www.businessinsider.com/most-downloaded-apps-of-decade-facebook-instagram-whatsapp-tiktok-snapchat-2019-1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File:Instagram_logo_2016.svg" TargetMode="External"/><Relationship Id="rId11" Type="http://schemas.openxmlformats.org/officeDocument/2006/relationships/hyperlink" Target="https://en.wikipedia.org/wiki/Facebook_Messenger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hyperlink" Target="https://en.wikiquote.org/wiki/Facebook" TargetMode="External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D2F-5B98-40C6-AC82-9A993D63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F: Its Photo Time!</a:t>
            </a:r>
            <a:endParaRPr lang="en-CA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2CFCB20-7274-4B85-B205-4BE320E03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8220">
            <a:off x="1047070" y="1761687"/>
            <a:ext cx="2769650" cy="2077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tree in a room&#10;&#10;Description automatically generated">
            <a:extLst>
              <a:ext uri="{FF2B5EF4-FFF2-40B4-BE49-F238E27FC236}">
                <a16:creationId xmlns:a16="http://schemas.microsoft.com/office/drawing/2014/main" id="{BA1DDD1F-27C0-44E0-8CBB-4DFA6B6C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850">
            <a:off x="787876" y="4974368"/>
            <a:ext cx="1234475" cy="1645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A pink flower with green leaves&#10;&#10;Description automatically generated">
            <a:extLst>
              <a:ext uri="{FF2B5EF4-FFF2-40B4-BE49-F238E27FC236}">
                <a16:creationId xmlns:a16="http://schemas.microsoft.com/office/drawing/2014/main" id="{BCA5C363-81A0-4DC3-8DC7-AD4ED998E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275">
            <a:off x="720792" y="3216743"/>
            <a:ext cx="1118831" cy="149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tree in a room&#10;&#10;Description automatically generated">
            <a:extLst>
              <a:ext uri="{FF2B5EF4-FFF2-40B4-BE49-F238E27FC236}">
                <a16:creationId xmlns:a16="http://schemas.microsoft.com/office/drawing/2014/main" id="{F6BD2714-8157-4EC2-85BE-2F232EAC9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53">
            <a:off x="2111788" y="4273449"/>
            <a:ext cx="1010850" cy="13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A picture containing outdoor, nature, waterfall, person&#10;&#10;Description automatically generated">
            <a:extLst>
              <a:ext uri="{FF2B5EF4-FFF2-40B4-BE49-F238E27FC236}">
                <a16:creationId xmlns:a16="http://schemas.microsoft.com/office/drawing/2014/main" id="{0B0AFD40-901C-459D-9E6F-B27FC71D4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7003">
            <a:off x="4852653" y="2384317"/>
            <a:ext cx="2851668" cy="2138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A tree next to a window&#10;&#10;Description automatically generated">
            <a:extLst>
              <a:ext uri="{FF2B5EF4-FFF2-40B4-BE49-F238E27FC236}">
                <a16:creationId xmlns:a16="http://schemas.microsoft.com/office/drawing/2014/main" id="{E9A69F0D-E10C-44C3-BA4A-D916D39974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0835">
            <a:off x="9427692" y="1249743"/>
            <a:ext cx="2439536" cy="1829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A picture containing indoor, table, sitting, covered&#10;&#10;Description automatically generated">
            <a:extLst>
              <a:ext uri="{FF2B5EF4-FFF2-40B4-BE49-F238E27FC236}">
                <a16:creationId xmlns:a16="http://schemas.microsoft.com/office/drawing/2014/main" id="{6AC67A39-48A8-4B20-A674-5C2300380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423">
            <a:off x="9963665" y="4514633"/>
            <a:ext cx="1443169" cy="192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598B325-52A4-4C73-931F-94199D053BDA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5FA64B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4B0EB-5CF2-4D7F-85A3-B337EE6A6769}"/>
              </a:ext>
            </a:extLst>
          </p:cNvPr>
          <p:cNvSpPr/>
          <p:nvPr/>
        </p:nvSpPr>
        <p:spPr>
          <a:xfrm>
            <a:off x="2260445" y="1334250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EE99DB-F24F-40B7-A038-C4BDABBFDAF0}"/>
              </a:ext>
            </a:extLst>
          </p:cNvPr>
          <p:cNvSpPr/>
          <p:nvPr/>
        </p:nvSpPr>
        <p:spPr>
          <a:xfrm>
            <a:off x="1194482" y="3141951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3F6E61-CEA7-4514-BB29-04608DC7B904}"/>
              </a:ext>
            </a:extLst>
          </p:cNvPr>
          <p:cNvSpPr/>
          <p:nvPr/>
        </p:nvSpPr>
        <p:spPr>
          <a:xfrm>
            <a:off x="2496873" y="4219331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B92BB8-423D-495D-8342-5DF47F874F67}"/>
              </a:ext>
            </a:extLst>
          </p:cNvPr>
          <p:cNvSpPr/>
          <p:nvPr/>
        </p:nvSpPr>
        <p:spPr>
          <a:xfrm>
            <a:off x="6191509" y="1942781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E625C1-09EC-4A68-8E98-F4F49150624C}"/>
              </a:ext>
            </a:extLst>
          </p:cNvPr>
          <p:cNvSpPr/>
          <p:nvPr/>
        </p:nvSpPr>
        <p:spPr>
          <a:xfrm>
            <a:off x="10456711" y="854933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C8A5D5-E14F-4BB2-8092-2DA0597F16D5}"/>
              </a:ext>
            </a:extLst>
          </p:cNvPr>
          <p:cNvSpPr/>
          <p:nvPr/>
        </p:nvSpPr>
        <p:spPr>
          <a:xfrm>
            <a:off x="1280207" y="4887477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C0D7B4-6C05-4048-9FA3-380420314558}"/>
              </a:ext>
            </a:extLst>
          </p:cNvPr>
          <p:cNvSpPr/>
          <p:nvPr/>
        </p:nvSpPr>
        <p:spPr>
          <a:xfrm>
            <a:off x="10682733" y="4449900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A826DB-889D-4A41-9950-3D71935D0133}"/>
              </a:ext>
            </a:extLst>
          </p:cNvPr>
          <p:cNvSpPr txBox="1"/>
          <p:nvPr/>
        </p:nvSpPr>
        <p:spPr>
          <a:xfrm>
            <a:off x="5379329" y="4908758"/>
            <a:ext cx="229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Beauty of Nature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0E49F6-830A-479C-987D-2BA94BBB4B04}"/>
              </a:ext>
            </a:extLst>
          </p:cNvPr>
          <p:cNvSpPr txBox="1"/>
          <p:nvPr/>
        </p:nvSpPr>
        <p:spPr>
          <a:xfrm>
            <a:off x="8312036" y="851078"/>
            <a:ext cx="152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Bear in my back yard, cousin of the Kodiak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48CFCA-FA43-437F-861B-3BB719DB12C0}"/>
              </a:ext>
            </a:extLst>
          </p:cNvPr>
          <p:cNvSpPr txBox="1"/>
          <p:nvPr/>
        </p:nvSpPr>
        <p:spPr>
          <a:xfrm>
            <a:off x="10136090" y="6246510"/>
            <a:ext cx="12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Abstract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9CF1DD-A5AE-4EC6-B7DC-CAA9FBD1B0A1}"/>
              </a:ext>
            </a:extLst>
          </p:cNvPr>
          <p:cNvSpPr txBox="1"/>
          <p:nvPr/>
        </p:nvSpPr>
        <p:spPr>
          <a:xfrm>
            <a:off x="3083991" y="1320286"/>
            <a:ext cx="12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Original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344EED-31A4-4E3E-B69C-D45A4A25628F}"/>
              </a:ext>
            </a:extLst>
          </p:cNvPr>
          <p:cNvSpPr txBox="1"/>
          <p:nvPr/>
        </p:nvSpPr>
        <p:spPr>
          <a:xfrm>
            <a:off x="2260445" y="5879116"/>
            <a:ext cx="12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Filtered</a:t>
            </a:r>
          </a:p>
        </p:txBody>
      </p:sp>
    </p:spTree>
    <p:extLst>
      <p:ext uri="{BB962C8B-B14F-4D97-AF65-F5344CB8AC3E}">
        <p14:creationId xmlns:p14="http://schemas.microsoft.com/office/powerpoint/2010/main" val="151162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9358-0F57-4710-9F2E-C702FA91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H: It’s app time!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E46C-7912-4894-BA8D-FDC28B0D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4"/>
            <a:ext cx="10515600" cy="502383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Facebook</a:t>
            </a:r>
          </a:p>
          <a:p>
            <a:endParaRPr lang="en-CA" dirty="0"/>
          </a:p>
          <a:p>
            <a:r>
              <a:rPr lang="en-CA" dirty="0"/>
              <a:t>Facebook Messenger</a:t>
            </a:r>
          </a:p>
          <a:p>
            <a:endParaRPr lang="en-CA" dirty="0"/>
          </a:p>
          <a:p>
            <a:r>
              <a:rPr lang="en-CA" dirty="0"/>
              <a:t>WhatsApp</a:t>
            </a:r>
          </a:p>
          <a:p>
            <a:endParaRPr lang="en-CA" dirty="0"/>
          </a:p>
          <a:p>
            <a:r>
              <a:rPr lang="en-CA" dirty="0"/>
              <a:t>Instagram</a:t>
            </a:r>
          </a:p>
          <a:p>
            <a:endParaRPr lang="en-CA" dirty="0"/>
          </a:p>
          <a:p>
            <a:r>
              <a:rPr lang="en-CA" dirty="0"/>
              <a:t>Snapchat </a:t>
            </a:r>
            <a:endParaRPr lang="en-CA" dirty="0">
              <a:hlinkClick r:id="rId2"/>
            </a:endParaRP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pPr marL="0" indent="0">
              <a:buNone/>
            </a:pPr>
            <a:r>
              <a:rPr lang="en-CA" dirty="0">
                <a:hlinkClick r:id="rId2"/>
              </a:rPr>
              <a:t> https://www.businessinsider.com/most-downloaded-apps-of-decade- facebook-instagram-whatsapp-tiktok-snapchat-2019-12</a:t>
            </a:r>
            <a:r>
              <a:rPr lang="en-CA" dirty="0"/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D1400A-1E79-4579-BFFD-2ACF51085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91801" y="1277145"/>
            <a:ext cx="962024" cy="962024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C65557F-2E05-4879-AF21-1D780BD28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46458" y="3717917"/>
            <a:ext cx="1050139" cy="105013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2A30AC2-F298-4DEA-B76B-62BBEF3B8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31948" y="2864579"/>
            <a:ext cx="962024" cy="96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C9C410-139F-4FA8-9DA8-C3C0FF029233}"/>
              </a:ext>
            </a:extLst>
          </p:cNvPr>
          <p:cNvSpPr txBox="1"/>
          <p:nvPr/>
        </p:nvSpPr>
        <p:spPr>
          <a:xfrm>
            <a:off x="9058274" y="7043112"/>
            <a:ext cx="466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8" tooltip="https://commons.wikimedia.org/wiki/File:WhatsApp_logo-color-vertical.sv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9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6729D67-3C51-4D10-9019-71E0F28C0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946458" y="1354138"/>
            <a:ext cx="1520067" cy="15335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5A7B9D-6A1B-4BB4-9543-85D7B538F808}"/>
              </a:ext>
            </a:extLst>
          </p:cNvPr>
          <p:cNvSpPr txBox="1"/>
          <p:nvPr/>
        </p:nvSpPr>
        <p:spPr>
          <a:xfrm>
            <a:off x="7342815" y="7037213"/>
            <a:ext cx="105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11" tooltip="https://en.wikipedia.org/wiki/Facebook_Messenger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9" tooltip="https://creativecommons.org/licenses/by-sa/3.0/"/>
              </a:rPr>
              <a:t>CC BY-SA</a:t>
            </a:r>
            <a:endParaRPr lang="en-CA" sz="900"/>
          </a:p>
        </p:txBody>
      </p:sp>
      <p:pic>
        <p:nvPicPr>
          <p:cNvPr id="23" name="Picture 22" descr="A drawing of a face&#10;&#10;Description automatically generated">
            <a:extLst>
              <a:ext uri="{FF2B5EF4-FFF2-40B4-BE49-F238E27FC236}">
                <a16:creationId xmlns:a16="http://schemas.microsoft.com/office/drawing/2014/main" id="{146A20E3-2269-4276-B029-50B74EE27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465727" y="4618832"/>
            <a:ext cx="1190625" cy="1190625"/>
          </a:xfrm>
          <a:prstGeom prst="rect">
            <a:avLst/>
          </a:prstGeom>
        </p:spPr>
      </p:pic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BAFD892D-4FEB-4ED0-BC64-B5835DFE9BC2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3C5A99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34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Office Theme</vt:lpstr>
      <vt:lpstr>Section F: Its Photo Time!</vt:lpstr>
      <vt:lpstr>Section H: It’s app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15</cp:revision>
  <dcterms:created xsi:type="dcterms:W3CDTF">2013-07-15T20:26:40Z</dcterms:created>
  <dcterms:modified xsi:type="dcterms:W3CDTF">2020-11-04T19:53:48Z</dcterms:modified>
</cp:coreProperties>
</file>