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sldIdLst>
    <p:sldId id="258" r:id="rId3"/>
    <p:sldId id="259" r:id="rId4"/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5E39B2-E15A-46AD-8089-95C748B177C9}" v="5" dt="2020-11-04T19:52:24.5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3.xml"/><Relationship Id="rId10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8e78438f022bbced" providerId="Windows Live" clId="Web-{445E39B2-E15A-46AD-8089-95C748B177C9}"/>
    <pc:docChg chg="addSld delSld sldOrd addMainMaster">
      <pc:chgData name="Guest User" userId="8e78438f022bbced" providerId="Windows Live" clId="Web-{445E39B2-E15A-46AD-8089-95C748B177C9}" dt="2020-11-04T19:52:24.542" v="4"/>
      <pc:docMkLst>
        <pc:docMk/>
      </pc:docMkLst>
      <pc:sldChg chg="del">
        <pc:chgData name="Guest User" userId="8e78438f022bbced" providerId="Windows Live" clId="Web-{445E39B2-E15A-46AD-8089-95C748B177C9}" dt="2020-11-04T19:50:33.599" v="3"/>
        <pc:sldMkLst>
          <pc:docMk/>
          <pc:sldMk cId="109857222" sldId="256"/>
        </pc:sldMkLst>
      </pc:sldChg>
      <pc:sldChg chg="add">
        <pc:chgData name="Guest User" userId="8e78438f022bbced" providerId="Windows Live" clId="Web-{445E39B2-E15A-46AD-8089-95C748B177C9}" dt="2020-11-04T19:49:34.580" v="0"/>
        <pc:sldMkLst>
          <pc:docMk/>
          <pc:sldMk cId="1424702953" sldId="257"/>
        </pc:sldMkLst>
      </pc:sldChg>
      <pc:sldChg chg="add ord">
        <pc:chgData name="Guest User" userId="8e78438f022bbced" providerId="Windows Live" clId="Web-{445E39B2-E15A-46AD-8089-95C748B177C9}" dt="2020-11-04T19:50:31.208" v="2"/>
        <pc:sldMkLst>
          <pc:docMk/>
          <pc:sldMk cId="788312798" sldId="258"/>
        </pc:sldMkLst>
      </pc:sldChg>
      <pc:sldChg chg="add">
        <pc:chgData name="Guest User" userId="8e78438f022bbced" providerId="Windows Live" clId="Web-{445E39B2-E15A-46AD-8089-95C748B177C9}" dt="2020-11-04T19:52:24.542" v="4"/>
        <pc:sldMkLst>
          <pc:docMk/>
          <pc:sldMk cId="2235717201" sldId="259"/>
        </pc:sldMkLst>
      </pc:sldChg>
      <pc:sldMasterChg chg="add addSldLayout">
        <pc:chgData name="Guest User" userId="8e78438f022bbced" providerId="Windows Live" clId="Web-{445E39B2-E15A-46AD-8089-95C748B177C9}" dt="2020-11-04T19:49:34.580" v="0"/>
        <pc:sldMasterMkLst>
          <pc:docMk/>
          <pc:sldMasterMk cId="84441953" sldId="2147483678"/>
        </pc:sldMasterMkLst>
        <pc:sldLayoutChg chg="add">
          <pc:chgData name="Guest User" userId="8e78438f022bbced" providerId="Windows Live" clId="Web-{445E39B2-E15A-46AD-8089-95C748B177C9}" dt="2020-11-04T19:49:34.580" v="0"/>
          <pc:sldLayoutMkLst>
            <pc:docMk/>
            <pc:sldMasterMk cId="84441953" sldId="2147483678"/>
            <pc:sldLayoutMk cId="2866711121" sldId="2147483679"/>
          </pc:sldLayoutMkLst>
        </pc:sldLayoutChg>
        <pc:sldLayoutChg chg="add">
          <pc:chgData name="Guest User" userId="8e78438f022bbced" providerId="Windows Live" clId="Web-{445E39B2-E15A-46AD-8089-95C748B177C9}" dt="2020-11-04T19:49:34.580" v="0"/>
          <pc:sldLayoutMkLst>
            <pc:docMk/>
            <pc:sldMasterMk cId="84441953" sldId="2147483678"/>
            <pc:sldLayoutMk cId="1680067423" sldId="2147483680"/>
          </pc:sldLayoutMkLst>
        </pc:sldLayoutChg>
        <pc:sldLayoutChg chg="add">
          <pc:chgData name="Guest User" userId="8e78438f022bbced" providerId="Windows Live" clId="Web-{445E39B2-E15A-46AD-8089-95C748B177C9}" dt="2020-11-04T19:49:34.580" v="0"/>
          <pc:sldLayoutMkLst>
            <pc:docMk/>
            <pc:sldMasterMk cId="84441953" sldId="2147483678"/>
            <pc:sldLayoutMk cId="3780685935" sldId="2147483681"/>
          </pc:sldLayoutMkLst>
        </pc:sldLayoutChg>
        <pc:sldLayoutChg chg="add">
          <pc:chgData name="Guest User" userId="8e78438f022bbced" providerId="Windows Live" clId="Web-{445E39B2-E15A-46AD-8089-95C748B177C9}" dt="2020-11-04T19:49:34.580" v="0"/>
          <pc:sldLayoutMkLst>
            <pc:docMk/>
            <pc:sldMasterMk cId="84441953" sldId="2147483678"/>
            <pc:sldLayoutMk cId="1708329866" sldId="2147483682"/>
          </pc:sldLayoutMkLst>
        </pc:sldLayoutChg>
        <pc:sldLayoutChg chg="add">
          <pc:chgData name="Guest User" userId="8e78438f022bbced" providerId="Windows Live" clId="Web-{445E39B2-E15A-46AD-8089-95C748B177C9}" dt="2020-11-04T19:49:34.580" v="0"/>
          <pc:sldLayoutMkLst>
            <pc:docMk/>
            <pc:sldMasterMk cId="84441953" sldId="2147483678"/>
            <pc:sldLayoutMk cId="4159886886" sldId="2147483683"/>
          </pc:sldLayoutMkLst>
        </pc:sldLayoutChg>
        <pc:sldLayoutChg chg="add">
          <pc:chgData name="Guest User" userId="8e78438f022bbced" providerId="Windows Live" clId="Web-{445E39B2-E15A-46AD-8089-95C748B177C9}" dt="2020-11-04T19:49:34.580" v="0"/>
          <pc:sldLayoutMkLst>
            <pc:docMk/>
            <pc:sldMasterMk cId="84441953" sldId="2147483678"/>
            <pc:sldLayoutMk cId="1107406470" sldId="2147483684"/>
          </pc:sldLayoutMkLst>
        </pc:sldLayoutChg>
        <pc:sldLayoutChg chg="add">
          <pc:chgData name="Guest User" userId="8e78438f022bbced" providerId="Windows Live" clId="Web-{445E39B2-E15A-46AD-8089-95C748B177C9}" dt="2020-11-04T19:49:34.580" v="0"/>
          <pc:sldLayoutMkLst>
            <pc:docMk/>
            <pc:sldMasterMk cId="84441953" sldId="2147483678"/>
            <pc:sldLayoutMk cId="2131153287" sldId="2147483685"/>
          </pc:sldLayoutMkLst>
        </pc:sldLayoutChg>
        <pc:sldLayoutChg chg="add">
          <pc:chgData name="Guest User" userId="8e78438f022bbced" providerId="Windows Live" clId="Web-{445E39B2-E15A-46AD-8089-95C748B177C9}" dt="2020-11-04T19:49:34.580" v="0"/>
          <pc:sldLayoutMkLst>
            <pc:docMk/>
            <pc:sldMasterMk cId="84441953" sldId="2147483678"/>
            <pc:sldLayoutMk cId="2122679456" sldId="2147483686"/>
          </pc:sldLayoutMkLst>
        </pc:sldLayoutChg>
        <pc:sldLayoutChg chg="add">
          <pc:chgData name="Guest User" userId="8e78438f022bbced" providerId="Windows Live" clId="Web-{445E39B2-E15A-46AD-8089-95C748B177C9}" dt="2020-11-04T19:49:34.580" v="0"/>
          <pc:sldLayoutMkLst>
            <pc:docMk/>
            <pc:sldMasterMk cId="84441953" sldId="2147483678"/>
            <pc:sldLayoutMk cId="3542077433" sldId="2147483687"/>
          </pc:sldLayoutMkLst>
        </pc:sldLayoutChg>
        <pc:sldLayoutChg chg="add">
          <pc:chgData name="Guest User" userId="8e78438f022bbced" providerId="Windows Live" clId="Web-{445E39B2-E15A-46AD-8089-95C748B177C9}" dt="2020-11-04T19:49:34.580" v="0"/>
          <pc:sldLayoutMkLst>
            <pc:docMk/>
            <pc:sldMasterMk cId="84441953" sldId="2147483678"/>
            <pc:sldLayoutMk cId="592485649" sldId="2147483688"/>
          </pc:sldLayoutMkLst>
        </pc:sldLayoutChg>
        <pc:sldLayoutChg chg="add">
          <pc:chgData name="Guest User" userId="8e78438f022bbced" providerId="Windows Live" clId="Web-{445E39B2-E15A-46AD-8089-95C748B177C9}" dt="2020-11-04T19:49:34.580" v="0"/>
          <pc:sldLayoutMkLst>
            <pc:docMk/>
            <pc:sldMasterMk cId="84441953" sldId="2147483678"/>
            <pc:sldLayoutMk cId="1657138713" sldId="214748368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621F5-14FF-4148-A397-072BC14A59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CDB3BA-7797-4D49-9D4E-B483F6EF9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9DEF1-EC23-4385-88D1-B44D9AA5B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4138D-731C-4ED1-B3B5-A41519303F05}" type="datetimeFigureOut">
              <a:rPr lang="en-CA" smtClean="0"/>
              <a:t>2020-11-04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CAADAA-9CB4-4C28-AF85-5BD13D1B6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119F7-E91E-476C-B7A0-0B5B42062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814F-09CA-4678-BBE3-45FA7E9DE2B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6711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C9150-E989-41F3-A395-02A9B1892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9E52A-F6B8-40B9-9559-18F5D90EC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5C4569-5CBC-4C19-9189-EB30E3C4F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4138D-731C-4ED1-B3B5-A41519303F05}" type="datetimeFigureOut">
              <a:rPr lang="en-CA" smtClean="0"/>
              <a:t>2020-11-04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2F039-D200-4F48-89AE-CD31B0102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277707-4995-413E-9C9C-71BE84106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814F-09CA-4678-BBE3-45FA7E9DE2B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80067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0B192-FDD6-49D7-A986-CD63C0B81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B56486-1B14-4C04-86D2-FA4A49EEED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03B3A-1408-4FED-9252-03D6980E4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4138D-731C-4ED1-B3B5-A41519303F05}" type="datetimeFigureOut">
              <a:rPr lang="en-CA" smtClean="0"/>
              <a:t>2020-11-04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20A69-6989-4AC1-9B06-0BB813965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986CC0-D2B3-43F6-8C43-2B6E20383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814F-09CA-4678-BBE3-45FA7E9DE2B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0685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336CF-13C6-47E7-B11E-06AFF507F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7FF80-CEA7-4B2F-AD27-F5D640EADA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935EF4-33EB-4192-A98A-948BF98EE7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181577-A70B-40D4-890F-C6B716E9E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4138D-731C-4ED1-B3B5-A41519303F05}" type="datetimeFigureOut">
              <a:rPr lang="en-CA" smtClean="0"/>
              <a:t>2020-11-04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DE1C9E-9BC2-41B1-A6D9-6AD25ED9F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556F4D-3A07-489A-B25F-B07E50B5A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814F-09CA-4678-BBE3-45FA7E9DE2B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8329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CB5C4-4EE4-458E-87C2-318DD0F2B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810879-3508-4119-B710-CF6B879F03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C7E4C0-A264-41BE-9B3A-3218368330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CC87B5-819D-4916-836A-611A629942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17A83B-880E-4392-A946-C112C3C8CC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72D177-E378-4DF5-8A0F-CF66572DE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4138D-731C-4ED1-B3B5-A41519303F05}" type="datetimeFigureOut">
              <a:rPr lang="en-CA" smtClean="0"/>
              <a:t>2020-11-04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7F3F32-8AD1-4650-9310-EE92ECF94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8063CA-192F-4052-9340-DDFAD224E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814F-09CA-4678-BBE3-45FA7E9DE2B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98868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589EC-3BCD-460C-952F-848EBBC5E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0047DF-31FB-4B47-B09D-5CB7B27E8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4138D-731C-4ED1-B3B5-A41519303F05}" type="datetimeFigureOut">
              <a:rPr lang="en-CA" smtClean="0"/>
              <a:t>2020-11-04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915A52-40D4-49B1-9409-849DEE204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5CF3CC-DDEF-40BB-B4CE-49881E401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814F-09CA-4678-BBE3-45FA7E9DE2B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074064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BEEFD0-85EB-4F4E-966A-739D3154E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4138D-731C-4ED1-B3B5-A41519303F05}" type="datetimeFigureOut">
              <a:rPr lang="en-CA" smtClean="0"/>
              <a:t>2020-11-04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F8EDD5-B962-40D2-B072-1AEE65915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5AE533-763B-43A9-B9E8-2286A1AF2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814F-09CA-4678-BBE3-45FA7E9DE2B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11532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D5159-16CA-406E-8E88-30906B50B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4EA33-677F-4948-8282-C840D1B47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8FE379-447D-410D-806C-6C9A785028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91061F-E441-4DDB-AB8A-BBC190976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4138D-731C-4ED1-B3B5-A41519303F05}" type="datetimeFigureOut">
              <a:rPr lang="en-CA" smtClean="0"/>
              <a:t>2020-11-04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2480C5-B3DA-4630-9005-BCC1D559E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21AC82-0D53-4821-99B4-1886A1DF5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814F-09CA-4678-BBE3-45FA7E9DE2B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22679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69E0F-77F2-4E34-B581-8FE6AF498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0F6DF7-B5E3-49DD-9D09-DB216773CE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C21D76-D899-4C2B-B511-028DD6602E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7587D5-F0F6-47DE-A70B-828B1EA55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4138D-731C-4ED1-B3B5-A41519303F05}" type="datetimeFigureOut">
              <a:rPr lang="en-CA" smtClean="0"/>
              <a:t>2020-11-04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7E45AA-119C-4CAC-8C37-FBCEA9924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D6B9E2-AD9D-444D-B8E7-4E256A55B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814F-09CA-4678-BBE3-45FA7E9DE2B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20774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42CCC-E7AD-4781-B023-7ED6EF466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E84736-10D7-4542-B41D-84080C46A2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D29F2-CE07-4A89-92E8-818D1B449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4138D-731C-4ED1-B3B5-A41519303F05}" type="datetimeFigureOut">
              <a:rPr lang="en-CA" smtClean="0"/>
              <a:t>2020-11-04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046E5-C50A-4533-BCC9-29EFD8887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A8E22F-A918-4DB5-9859-008177BA1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814F-09CA-4678-BBE3-45FA7E9DE2B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24856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460A31-38E1-4155-9B9B-2A48A35314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79FE5A-9A57-4068-9ACB-DDE454AC66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F4A3E-6ABF-41FB-A571-28B898C6E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4138D-731C-4ED1-B3B5-A41519303F05}" type="datetimeFigureOut">
              <a:rPr lang="en-CA" smtClean="0"/>
              <a:t>2020-11-04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4E6EE4-C649-4BD5-86F9-0C3761C5F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07C7DD-381B-49D2-8170-5FB9D8B77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814F-09CA-4678-BBE3-45FA7E9DE2B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7138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964B24-4F9A-4CC3-9CBA-08FBE13CC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D59CBB-2797-4F13-BD44-6C23772ACB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4AF827-42EB-4DFF-AD5B-583B3F2D75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4138D-731C-4ED1-B3B5-A41519303F05}" type="datetimeFigureOut">
              <a:rPr lang="en-CA" smtClean="0"/>
              <a:t>2020-11-04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EEEF2-4955-4702-BC0C-CA07774627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6161E9-C8EB-4CCA-AF63-B9DFDEDBCE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C814F-09CA-4678-BBE3-45FA7E9DE2B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441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_duZ-1LApg" TargetMode="External"/><Relationship Id="rId2" Type="http://schemas.openxmlformats.org/officeDocument/2006/relationships/hyperlink" Target="https://www.youtube.com/watch?v=UXHtBNxnG6k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ordart.com/wmxq4e2on27t/internet-safety-emoji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C6C69-15E0-4DBD-BFBB-6BBA25C23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703" y="209550"/>
            <a:ext cx="11138193" cy="1325563"/>
          </a:xfrm>
        </p:spPr>
        <p:txBody>
          <a:bodyPr>
            <a:normAutofit/>
          </a:bodyPr>
          <a:lstStyle/>
          <a:p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Section J: The Do’s and Don’ts of Digital Citizenship</a:t>
            </a:r>
            <a:b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endParaRPr lang="en-CA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D4F08-B02A-4801-82AB-5C8695B55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 algn="l"/>
            <a:endParaRPr lang="en-US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/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l"/>
            <a:endParaRPr lang="en-US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/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l"/>
            <a:endParaRPr lang="en-US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/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l"/>
            <a:endParaRPr lang="en-US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 algn="l">
              <a:buNone/>
            </a:pPr>
            <a:endParaRPr lang="en-US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/>
            <a:r>
              <a:rPr lang="en-CA" sz="2400" dirty="0">
                <a:hlinkClick r:id="rId2"/>
              </a:rPr>
              <a:t>https://www.youtube.com/watch?v=UXHtBNxnG6k</a:t>
            </a:r>
            <a:r>
              <a:rPr lang="en-CA" sz="2400" dirty="0"/>
              <a:t> </a:t>
            </a:r>
          </a:p>
          <a:p>
            <a:pPr algn="l"/>
            <a:r>
              <a:rPr lang="en-CA" sz="2400" dirty="0">
                <a:hlinkClick r:id="rId3"/>
              </a:rPr>
              <a:t>https://www.youtube.com/watch?v=X_duZ-1LApg</a:t>
            </a:r>
            <a:r>
              <a:rPr lang="en-CA" sz="2400" dirty="0"/>
              <a:t> </a:t>
            </a:r>
            <a:endParaRPr lang="en-US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7826AB-C077-430E-93E0-213BA33387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399" y="873157"/>
            <a:ext cx="3842413" cy="4995807"/>
          </a:xfrm>
          <a:prstGeom prst="rect">
            <a:avLst/>
          </a:prstGeom>
        </p:spPr>
      </p:pic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3131E9AB-9547-4026-B6D4-D313441906E9}"/>
              </a:ext>
            </a:extLst>
          </p:cNvPr>
          <p:cNvSpPr/>
          <p:nvPr/>
        </p:nvSpPr>
        <p:spPr>
          <a:xfrm>
            <a:off x="215607" y="209550"/>
            <a:ext cx="11760786" cy="6438900"/>
          </a:xfrm>
          <a:custGeom>
            <a:avLst/>
            <a:gdLst>
              <a:gd name="connsiteX0" fmla="*/ 0 w 11760786"/>
              <a:gd name="connsiteY0" fmla="*/ 0 h 6438900"/>
              <a:gd name="connsiteX1" fmla="*/ 588039 w 11760786"/>
              <a:gd name="connsiteY1" fmla="*/ 0 h 6438900"/>
              <a:gd name="connsiteX2" fmla="*/ 1411294 w 11760786"/>
              <a:gd name="connsiteY2" fmla="*/ 0 h 6438900"/>
              <a:gd name="connsiteX3" fmla="*/ 1764118 w 11760786"/>
              <a:gd name="connsiteY3" fmla="*/ 0 h 6438900"/>
              <a:gd name="connsiteX4" fmla="*/ 2469765 w 11760786"/>
              <a:gd name="connsiteY4" fmla="*/ 0 h 6438900"/>
              <a:gd name="connsiteX5" fmla="*/ 2822589 w 11760786"/>
              <a:gd name="connsiteY5" fmla="*/ 0 h 6438900"/>
              <a:gd name="connsiteX6" fmla="*/ 3293020 w 11760786"/>
              <a:gd name="connsiteY6" fmla="*/ 0 h 6438900"/>
              <a:gd name="connsiteX7" fmla="*/ 3881059 w 11760786"/>
              <a:gd name="connsiteY7" fmla="*/ 0 h 6438900"/>
              <a:gd name="connsiteX8" fmla="*/ 4704314 w 11760786"/>
              <a:gd name="connsiteY8" fmla="*/ 0 h 6438900"/>
              <a:gd name="connsiteX9" fmla="*/ 5409962 w 11760786"/>
              <a:gd name="connsiteY9" fmla="*/ 0 h 6438900"/>
              <a:gd name="connsiteX10" fmla="*/ 5998001 w 11760786"/>
              <a:gd name="connsiteY10" fmla="*/ 0 h 6438900"/>
              <a:gd name="connsiteX11" fmla="*/ 6703648 w 11760786"/>
              <a:gd name="connsiteY11" fmla="*/ 0 h 6438900"/>
              <a:gd name="connsiteX12" fmla="*/ 7526903 w 11760786"/>
              <a:gd name="connsiteY12" fmla="*/ 0 h 6438900"/>
              <a:gd name="connsiteX13" fmla="*/ 7762119 w 11760786"/>
              <a:gd name="connsiteY13" fmla="*/ 0 h 6438900"/>
              <a:gd name="connsiteX14" fmla="*/ 8232550 w 11760786"/>
              <a:gd name="connsiteY14" fmla="*/ 0 h 6438900"/>
              <a:gd name="connsiteX15" fmla="*/ 8702982 w 11760786"/>
              <a:gd name="connsiteY15" fmla="*/ 0 h 6438900"/>
              <a:gd name="connsiteX16" fmla="*/ 9408629 w 11760786"/>
              <a:gd name="connsiteY16" fmla="*/ 0 h 6438900"/>
              <a:gd name="connsiteX17" fmla="*/ 9996668 w 11760786"/>
              <a:gd name="connsiteY17" fmla="*/ 0 h 6438900"/>
              <a:gd name="connsiteX18" fmla="*/ 10349492 w 11760786"/>
              <a:gd name="connsiteY18" fmla="*/ 0 h 6438900"/>
              <a:gd name="connsiteX19" fmla="*/ 10937531 w 11760786"/>
              <a:gd name="connsiteY19" fmla="*/ 0 h 6438900"/>
              <a:gd name="connsiteX20" fmla="*/ 11760786 w 11760786"/>
              <a:gd name="connsiteY20" fmla="*/ 0 h 6438900"/>
              <a:gd name="connsiteX21" fmla="*/ 11760786 w 11760786"/>
              <a:gd name="connsiteY21" fmla="*/ 456577 h 6438900"/>
              <a:gd name="connsiteX22" fmla="*/ 11760786 w 11760786"/>
              <a:gd name="connsiteY22" fmla="*/ 1106320 h 6438900"/>
              <a:gd name="connsiteX23" fmla="*/ 11760786 w 11760786"/>
              <a:gd name="connsiteY23" fmla="*/ 1562897 h 6438900"/>
              <a:gd name="connsiteX24" fmla="*/ 11760786 w 11760786"/>
              <a:gd name="connsiteY24" fmla="*/ 2212640 h 6438900"/>
              <a:gd name="connsiteX25" fmla="*/ 11760786 w 11760786"/>
              <a:gd name="connsiteY25" fmla="*/ 2797995 h 6438900"/>
              <a:gd name="connsiteX26" fmla="*/ 11760786 w 11760786"/>
              <a:gd name="connsiteY26" fmla="*/ 3447738 h 6438900"/>
              <a:gd name="connsiteX27" fmla="*/ 11760786 w 11760786"/>
              <a:gd name="connsiteY27" fmla="*/ 3968704 h 6438900"/>
              <a:gd name="connsiteX28" fmla="*/ 11760786 w 11760786"/>
              <a:gd name="connsiteY28" fmla="*/ 4618447 h 6438900"/>
              <a:gd name="connsiteX29" fmla="*/ 11760786 w 11760786"/>
              <a:gd name="connsiteY29" fmla="*/ 5268191 h 6438900"/>
              <a:gd name="connsiteX30" fmla="*/ 11760786 w 11760786"/>
              <a:gd name="connsiteY30" fmla="*/ 5917934 h 6438900"/>
              <a:gd name="connsiteX31" fmla="*/ 11760786 w 11760786"/>
              <a:gd name="connsiteY31" fmla="*/ 6438900 h 6438900"/>
              <a:gd name="connsiteX32" fmla="*/ 10937531 w 11760786"/>
              <a:gd name="connsiteY32" fmla="*/ 6438900 h 6438900"/>
              <a:gd name="connsiteX33" fmla="*/ 10584707 w 11760786"/>
              <a:gd name="connsiteY33" fmla="*/ 6438900 h 6438900"/>
              <a:gd name="connsiteX34" fmla="*/ 10231884 w 11760786"/>
              <a:gd name="connsiteY34" fmla="*/ 6438900 h 6438900"/>
              <a:gd name="connsiteX35" fmla="*/ 9879060 w 11760786"/>
              <a:gd name="connsiteY35" fmla="*/ 6438900 h 6438900"/>
              <a:gd name="connsiteX36" fmla="*/ 9173413 w 11760786"/>
              <a:gd name="connsiteY36" fmla="*/ 6438900 h 6438900"/>
              <a:gd name="connsiteX37" fmla="*/ 8350158 w 11760786"/>
              <a:gd name="connsiteY37" fmla="*/ 6438900 h 6438900"/>
              <a:gd name="connsiteX38" fmla="*/ 7879727 w 11760786"/>
              <a:gd name="connsiteY38" fmla="*/ 6438900 h 6438900"/>
              <a:gd name="connsiteX39" fmla="*/ 7644511 w 11760786"/>
              <a:gd name="connsiteY39" fmla="*/ 6438900 h 6438900"/>
              <a:gd name="connsiteX40" fmla="*/ 7056472 w 11760786"/>
              <a:gd name="connsiteY40" fmla="*/ 6438900 h 6438900"/>
              <a:gd name="connsiteX41" fmla="*/ 6350824 w 11760786"/>
              <a:gd name="connsiteY41" fmla="*/ 6438900 h 6438900"/>
              <a:gd name="connsiteX42" fmla="*/ 5645177 w 11760786"/>
              <a:gd name="connsiteY42" fmla="*/ 6438900 h 6438900"/>
              <a:gd name="connsiteX43" fmla="*/ 5057138 w 11760786"/>
              <a:gd name="connsiteY43" fmla="*/ 6438900 h 6438900"/>
              <a:gd name="connsiteX44" fmla="*/ 4351491 w 11760786"/>
              <a:gd name="connsiteY44" fmla="*/ 6438900 h 6438900"/>
              <a:gd name="connsiteX45" fmla="*/ 4116275 w 11760786"/>
              <a:gd name="connsiteY45" fmla="*/ 6438900 h 6438900"/>
              <a:gd name="connsiteX46" fmla="*/ 3528236 w 11760786"/>
              <a:gd name="connsiteY46" fmla="*/ 6438900 h 6438900"/>
              <a:gd name="connsiteX47" fmla="*/ 2822589 w 11760786"/>
              <a:gd name="connsiteY47" fmla="*/ 6438900 h 6438900"/>
              <a:gd name="connsiteX48" fmla="*/ 2587373 w 11760786"/>
              <a:gd name="connsiteY48" fmla="*/ 6438900 h 6438900"/>
              <a:gd name="connsiteX49" fmla="*/ 2352157 w 11760786"/>
              <a:gd name="connsiteY49" fmla="*/ 6438900 h 6438900"/>
              <a:gd name="connsiteX50" fmla="*/ 2116941 w 11760786"/>
              <a:gd name="connsiteY50" fmla="*/ 6438900 h 6438900"/>
              <a:gd name="connsiteX51" fmla="*/ 1411294 w 11760786"/>
              <a:gd name="connsiteY51" fmla="*/ 6438900 h 6438900"/>
              <a:gd name="connsiteX52" fmla="*/ 823255 w 11760786"/>
              <a:gd name="connsiteY52" fmla="*/ 6438900 h 6438900"/>
              <a:gd name="connsiteX53" fmla="*/ 0 w 11760786"/>
              <a:gd name="connsiteY53" fmla="*/ 6438900 h 6438900"/>
              <a:gd name="connsiteX54" fmla="*/ 0 w 11760786"/>
              <a:gd name="connsiteY54" fmla="*/ 5853545 h 6438900"/>
              <a:gd name="connsiteX55" fmla="*/ 0 w 11760786"/>
              <a:gd name="connsiteY55" fmla="*/ 5396969 h 6438900"/>
              <a:gd name="connsiteX56" fmla="*/ 0 w 11760786"/>
              <a:gd name="connsiteY56" fmla="*/ 4876003 h 6438900"/>
              <a:gd name="connsiteX57" fmla="*/ 0 w 11760786"/>
              <a:gd name="connsiteY57" fmla="*/ 4290649 h 6438900"/>
              <a:gd name="connsiteX58" fmla="*/ 0 w 11760786"/>
              <a:gd name="connsiteY58" fmla="*/ 3705294 h 6438900"/>
              <a:gd name="connsiteX59" fmla="*/ 0 w 11760786"/>
              <a:gd name="connsiteY59" fmla="*/ 3248718 h 6438900"/>
              <a:gd name="connsiteX60" fmla="*/ 0 w 11760786"/>
              <a:gd name="connsiteY60" fmla="*/ 2534585 h 6438900"/>
              <a:gd name="connsiteX61" fmla="*/ 0 w 11760786"/>
              <a:gd name="connsiteY61" fmla="*/ 1949231 h 6438900"/>
              <a:gd name="connsiteX62" fmla="*/ 0 w 11760786"/>
              <a:gd name="connsiteY62" fmla="*/ 1299487 h 6438900"/>
              <a:gd name="connsiteX63" fmla="*/ 0 w 11760786"/>
              <a:gd name="connsiteY63" fmla="*/ 778522 h 6438900"/>
              <a:gd name="connsiteX64" fmla="*/ 0 w 11760786"/>
              <a:gd name="connsiteY64" fmla="*/ 0 h 643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1760786" h="6438900" extrusionOk="0">
                <a:moveTo>
                  <a:pt x="0" y="0"/>
                </a:moveTo>
                <a:cubicBezTo>
                  <a:pt x="117775" y="-69695"/>
                  <a:pt x="337307" y="42743"/>
                  <a:pt x="588039" y="0"/>
                </a:cubicBezTo>
                <a:cubicBezTo>
                  <a:pt x="838771" y="-42743"/>
                  <a:pt x="1003227" y="39090"/>
                  <a:pt x="1411294" y="0"/>
                </a:cubicBezTo>
                <a:cubicBezTo>
                  <a:pt x="1819362" y="-39090"/>
                  <a:pt x="1636812" y="4451"/>
                  <a:pt x="1764118" y="0"/>
                </a:cubicBezTo>
                <a:cubicBezTo>
                  <a:pt x="1891424" y="-4451"/>
                  <a:pt x="2159051" y="32927"/>
                  <a:pt x="2469765" y="0"/>
                </a:cubicBezTo>
                <a:cubicBezTo>
                  <a:pt x="2780479" y="-32927"/>
                  <a:pt x="2735285" y="25981"/>
                  <a:pt x="2822589" y="0"/>
                </a:cubicBezTo>
                <a:cubicBezTo>
                  <a:pt x="2909893" y="-25981"/>
                  <a:pt x="3081607" y="47027"/>
                  <a:pt x="3293020" y="0"/>
                </a:cubicBezTo>
                <a:cubicBezTo>
                  <a:pt x="3504433" y="-47027"/>
                  <a:pt x="3719088" y="3818"/>
                  <a:pt x="3881059" y="0"/>
                </a:cubicBezTo>
                <a:cubicBezTo>
                  <a:pt x="4043030" y="-3818"/>
                  <a:pt x="4501843" y="15942"/>
                  <a:pt x="4704314" y="0"/>
                </a:cubicBezTo>
                <a:cubicBezTo>
                  <a:pt x="4906786" y="-15942"/>
                  <a:pt x="5104474" y="39523"/>
                  <a:pt x="5409962" y="0"/>
                </a:cubicBezTo>
                <a:cubicBezTo>
                  <a:pt x="5715450" y="-39523"/>
                  <a:pt x="5801139" y="67159"/>
                  <a:pt x="5998001" y="0"/>
                </a:cubicBezTo>
                <a:cubicBezTo>
                  <a:pt x="6194863" y="-67159"/>
                  <a:pt x="6368103" y="70281"/>
                  <a:pt x="6703648" y="0"/>
                </a:cubicBezTo>
                <a:cubicBezTo>
                  <a:pt x="7039193" y="-70281"/>
                  <a:pt x="7231311" y="87387"/>
                  <a:pt x="7526903" y="0"/>
                </a:cubicBezTo>
                <a:cubicBezTo>
                  <a:pt x="7822495" y="-87387"/>
                  <a:pt x="7700657" y="16212"/>
                  <a:pt x="7762119" y="0"/>
                </a:cubicBezTo>
                <a:cubicBezTo>
                  <a:pt x="7823581" y="-16212"/>
                  <a:pt x="8074238" y="32516"/>
                  <a:pt x="8232550" y="0"/>
                </a:cubicBezTo>
                <a:cubicBezTo>
                  <a:pt x="8390862" y="-32516"/>
                  <a:pt x="8560779" y="41871"/>
                  <a:pt x="8702982" y="0"/>
                </a:cubicBezTo>
                <a:cubicBezTo>
                  <a:pt x="8845185" y="-41871"/>
                  <a:pt x="9203053" y="33089"/>
                  <a:pt x="9408629" y="0"/>
                </a:cubicBezTo>
                <a:cubicBezTo>
                  <a:pt x="9614205" y="-33089"/>
                  <a:pt x="9767657" y="30487"/>
                  <a:pt x="9996668" y="0"/>
                </a:cubicBezTo>
                <a:cubicBezTo>
                  <a:pt x="10225679" y="-30487"/>
                  <a:pt x="10180205" y="599"/>
                  <a:pt x="10349492" y="0"/>
                </a:cubicBezTo>
                <a:cubicBezTo>
                  <a:pt x="10518779" y="-599"/>
                  <a:pt x="10775527" y="13906"/>
                  <a:pt x="10937531" y="0"/>
                </a:cubicBezTo>
                <a:cubicBezTo>
                  <a:pt x="11099535" y="-13906"/>
                  <a:pt x="11531138" y="94959"/>
                  <a:pt x="11760786" y="0"/>
                </a:cubicBezTo>
                <a:cubicBezTo>
                  <a:pt x="11762352" y="147903"/>
                  <a:pt x="11707719" y="341896"/>
                  <a:pt x="11760786" y="456577"/>
                </a:cubicBezTo>
                <a:cubicBezTo>
                  <a:pt x="11813853" y="571258"/>
                  <a:pt x="11721843" y="793501"/>
                  <a:pt x="11760786" y="1106320"/>
                </a:cubicBezTo>
                <a:cubicBezTo>
                  <a:pt x="11799729" y="1419139"/>
                  <a:pt x="11735368" y="1415906"/>
                  <a:pt x="11760786" y="1562897"/>
                </a:cubicBezTo>
                <a:cubicBezTo>
                  <a:pt x="11786204" y="1709888"/>
                  <a:pt x="11733552" y="1928775"/>
                  <a:pt x="11760786" y="2212640"/>
                </a:cubicBezTo>
                <a:cubicBezTo>
                  <a:pt x="11788020" y="2496505"/>
                  <a:pt x="11691338" y="2561533"/>
                  <a:pt x="11760786" y="2797995"/>
                </a:cubicBezTo>
                <a:cubicBezTo>
                  <a:pt x="11830234" y="3034457"/>
                  <a:pt x="11694769" y="3297484"/>
                  <a:pt x="11760786" y="3447738"/>
                </a:cubicBezTo>
                <a:cubicBezTo>
                  <a:pt x="11826803" y="3597992"/>
                  <a:pt x="11729175" y="3731197"/>
                  <a:pt x="11760786" y="3968704"/>
                </a:cubicBezTo>
                <a:cubicBezTo>
                  <a:pt x="11792397" y="4206211"/>
                  <a:pt x="11682833" y="4338334"/>
                  <a:pt x="11760786" y="4618447"/>
                </a:cubicBezTo>
                <a:cubicBezTo>
                  <a:pt x="11838739" y="4898560"/>
                  <a:pt x="11737164" y="4967811"/>
                  <a:pt x="11760786" y="5268191"/>
                </a:cubicBezTo>
                <a:cubicBezTo>
                  <a:pt x="11784408" y="5568571"/>
                  <a:pt x="11689657" y="5634625"/>
                  <a:pt x="11760786" y="5917934"/>
                </a:cubicBezTo>
                <a:cubicBezTo>
                  <a:pt x="11831915" y="6201243"/>
                  <a:pt x="11707769" y="6182665"/>
                  <a:pt x="11760786" y="6438900"/>
                </a:cubicBezTo>
                <a:cubicBezTo>
                  <a:pt x="11483492" y="6483587"/>
                  <a:pt x="11202992" y="6342698"/>
                  <a:pt x="10937531" y="6438900"/>
                </a:cubicBezTo>
                <a:cubicBezTo>
                  <a:pt x="10672070" y="6535102"/>
                  <a:pt x="10686757" y="6410536"/>
                  <a:pt x="10584707" y="6438900"/>
                </a:cubicBezTo>
                <a:cubicBezTo>
                  <a:pt x="10482657" y="6467264"/>
                  <a:pt x="10376104" y="6422731"/>
                  <a:pt x="10231884" y="6438900"/>
                </a:cubicBezTo>
                <a:cubicBezTo>
                  <a:pt x="10087664" y="6455069"/>
                  <a:pt x="9956807" y="6426133"/>
                  <a:pt x="9879060" y="6438900"/>
                </a:cubicBezTo>
                <a:cubicBezTo>
                  <a:pt x="9801313" y="6451667"/>
                  <a:pt x="9401498" y="6384049"/>
                  <a:pt x="9173413" y="6438900"/>
                </a:cubicBezTo>
                <a:cubicBezTo>
                  <a:pt x="8945328" y="6493751"/>
                  <a:pt x="8711551" y="6403667"/>
                  <a:pt x="8350158" y="6438900"/>
                </a:cubicBezTo>
                <a:cubicBezTo>
                  <a:pt x="7988766" y="6474133"/>
                  <a:pt x="8103276" y="6429615"/>
                  <a:pt x="7879727" y="6438900"/>
                </a:cubicBezTo>
                <a:cubicBezTo>
                  <a:pt x="7656178" y="6448185"/>
                  <a:pt x="7703778" y="6428242"/>
                  <a:pt x="7644511" y="6438900"/>
                </a:cubicBezTo>
                <a:cubicBezTo>
                  <a:pt x="7585244" y="6449558"/>
                  <a:pt x="7279655" y="6373496"/>
                  <a:pt x="7056472" y="6438900"/>
                </a:cubicBezTo>
                <a:cubicBezTo>
                  <a:pt x="6833289" y="6504304"/>
                  <a:pt x="6702819" y="6413012"/>
                  <a:pt x="6350824" y="6438900"/>
                </a:cubicBezTo>
                <a:cubicBezTo>
                  <a:pt x="5998829" y="6464788"/>
                  <a:pt x="5968145" y="6403114"/>
                  <a:pt x="5645177" y="6438900"/>
                </a:cubicBezTo>
                <a:cubicBezTo>
                  <a:pt x="5322209" y="6474686"/>
                  <a:pt x="5349949" y="6381460"/>
                  <a:pt x="5057138" y="6438900"/>
                </a:cubicBezTo>
                <a:cubicBezTo>
                  <a:pt x="4764327" y="6496340"/>
                  <a:pt x="4547272" y="6377339"/>
                  <a:pt x="4351491" y="6438900"/>
                </a:cubicBezTo>
                <a:cubicBezTo>
                  <a:pt x="4155710" y="6500461"/>
                  <a:pt x="4182791" y="6435563"/>
                  <a:pt x="4116275" y="6438900"/>
                </a:cubicBezTo>
                <a:cubicBezTo>
                  <a:pt x="4049759" y="6442237"/>
                  <a:pt x="3672705" y="6388695"/>
                  <a:pt x="3528236" y="6438900"/>
                </a:cubicBezTo>
                <a:cubicBezTo>
                  <a:pt x="3383767" y="6489105"/>
                  <a:pt x="3051811" y="6434234"/>
                  <a:pt x="2822589" y="6438900"/>
                </a:cubicBezTo>
                <a:cubicBezTo>
                  <a:pt x="2593367" y="6443566"/>
                  <a:pt x="2658784" y="6427764"/>
                  <a:pt x="2587373" y="6438900"/>
                </a:cubicBezTo>
                <a:cubicBezTo>
                  <a:pt x="2515962" y="6450036"/>
                  <a:pt x="2447280" y="6414090"/>
                  <a:pt x="2352157" y="6438900"/>
                </a:cubicBezTo>
                <a:cubicBezTo>
                  <a:pt x="2257034" y="6463710"/>
                  <a:pt x="2164637" y="6414873"/>
                  <a:pt x="2116941" y="6438900"/>
                </a:cubicBezTo>
                <a:cubicBezTo>
                  <a:pt x="2069245" y="6462927"/>
                  <a:pt x="1654686" y="6413199"/>
                  <a:pt x="1411294" y="6438900"/>
                </a:cubicBezTo>
                <a:cubicBezTo>
                  <a:pt x="1167902" y="6464601"/>
                  <a:pt x="1068723" y="6397548"/>
                  <a:pt x="823255" y="6438900"/>
                </a:cubicBezTo>
                <a:cubicBezTo>
                  <a:pt x="577787" y="6480252"/>
                  <a:pt x="222683" y="6389689"/>
                  <a:pt x="0" y="6438900"/>
                </a:cubicBezTo>
                <a:cubicBezTo>
                  <a:pt x="-18698" y="6250489"/>
                  <a:pt x="34202" y="6029464"/>
                  <a:pt x="0" y="5853545"/>
                </a:cubicBezTo>
                <a:cubicBezTo>
                  <a:pt x="-34202" y="5677626"/>
                  <a:pt x="19656" y="5493566"/>
                  <a:pt x="0" y="5396969"/>
                </a:cubicBezTo>
                <a:cubicBezTo>
                  <a:pt x="-19656" y="5300372"/>
                  <a:pt x="34501" y="5074834"/>
                  <a:pt x="0" y="4876003"/>
                </a:cubicBezTo>
                <a:cubicBezTo>
                  <a:pt x="-34501" y="4677172"/>
                  <a:pt x="17110" y="4550830"/>
                  <a:pt x="0" y="4290649"/>
                </a:cubicBezTo>
                <a:cubicBezTo>
                  <a:pt x="-17110" y="4030468"/>
                  <a:pt x="64643" y="3895969"/>
                  <a:pt x="0" y="3705294"/>
                </a:cubicBezTo>
                <a:cubicBezTo>
                  <a:pt x="-64643" y="3514620"/>
                  <a:pt x="32859" y="3464978"/>
                  <a:pt x="0" y="3248718"/>
                </a:cubicBezTo>
                <a:cubicBezTo>
                  <a:pt x="-32859" y="3032458"/>
                  <a:pt x="37799" y="2837180"/>
                  <a:pt x="0" y="2534585"/>
                </a:cubicBezTo>
                <a:cubicBezTo>
                  <a:pt x="-37799" y="2231990"/>
                  <a:pt x="50897" y="2208393"/>
                  <a:pt x="0" y="1949231"/>
                </a:cubicBezTo>
                <a:cubicBezTo>
                  <a:pt x="-50897" y="1690069"/>
                  <a:pt x="10437" y="1509605"/>
                  <a:pt x="0" y="1299487"/>
                </a:cubicBezTo>
                <a:cubicBezTo>
                  <a:pt x="-10437" y="1089369"/>
                  <a:pt x="29874" y="937977"/>
                  <a:pt x="0" y="778522"/>
                </a:cubicBezTo>
                <a:cubicBezTo>
                  <a:pt x="-29874" y="619068"/>
                  <a:pt x="14955" y="241517"/>
                  <a:pt x="0" y="0"/>
                </a:cubicBezTo>
                <a:close/>
              </a:path>
            </a:pathLst>
          </a:custGeom>
          <a:noFill/>
          <a:ln w="76200">
            <a:solidFill>
              <a:srgbClr val="BAE2D1"/>
            </a:solidFill>
            <a:extLst>
              <a:ext uri="{C807C97D-BFC1-408E-A445-0C87EB9F89A2}">
                <ask:lineSketchStyleProps xmlns:ask="http://schemas.microsoft.com/office/drawing/2018/sketchyshapes" sd="2631009074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5A8D55-DA1F-4B40-AE54-8C90EC254392}"/>
              </a:ext>
            </a:extLst>
          </p:cNvPr>
          <p:cNvSpPr txBox="1"/>
          <p:nvPr/>
        </p:nvSpPr>
        <p:spPr>
          <a:xfrm>
            <a:off x="7767962" y="2521259"/>
            <a:ext cx="3107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I used Publisher to create this.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455DE56-4039-40F0-AE61-C90CC7FCB9FC}"/>
              </a:ext>
            </a:extLst>
          </p:cNvPr>
          <p:cNvCxnSpPr>
            <a:cxnSpLocks/>
          </p:cNvCxnSpPr>
          <p:nvPr/>
        </p:nvCxnSpPr>
        <p:spPr>
          <a:xfrm flipH="1">
            <a:off x="7581530" y="2890591"/>
            <a:ext cx="1073275" cy="53840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8312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D8B37-23B8-4CCE-B926-10D29354E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Section G: What’s the Word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ABF62-339C-4196-8FD2-788068BC8F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2"/>
              </a:rPr>
              <a:t>https://wordart.com/wmxq4e2on27t/internet-safety-emoji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B819AC-231A-4762-8163-729DB8C1E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H="1" flipV="1">
            <a:off x="4598633" y="2375222"/>
            <a:ext cx="3780350" cy="4273228"/>
          </a:xfrm>
          <a:prstGeom prst="rect">
            <a:avLst/>
          </a:prstGeom>
        </p:spPr>
      </p:pic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63AF5975-136C-4F55-876B-B670A2ECB5AC}"/>
              </a:ext>
            </a:extLst>
          </p:cNvPr>
          <p:cNvSpPr/>
          <p:nvPr/>
        </p:nvSpPr>
        <p:spPr>
          <a:xfrm>
            <a:off x="215607" y="209550"/>
            <a:ext cx="11760786" cy="6438900"/>
          </a:xfrm>
          <a:custGeom>
            <a:avLst/>
            <a:gdLst>
              <a:gd name="connsiteX0" fmla="*/ 0 w 11760786"/>
              <a:gd name="connsiteY0" fmla="*/ 0 h 6438900"/>
              <a:gd name="connsiteX1" fmla="*/ 588039 w 11760786"/>
              <a:gd name="connsiteY1" fmla="*/ 0 h 6438900"/>
              <a:gd name="connsiteX2" fmla="*/ 1411294 w 11760786"/>
              <a:gd name="connsiteY2" fmla="*/ 0 h 6438900"/>
              <a:gd name="connsiteX3" fmla="*/ 1764118 w 11760786"/>
              <a:gd name="connsiteY3" fmla="*/ 0 h 6438900"/>
              <a:gd name="connsiteX4" fmla="*/ 2469765 w 11760786"/>
              <a:gd name="connsiteY4" fmla="*/ 0 h 6438900"/>
              <a:gd name="connsiteX5" fmla="*/ 2822589 w 11760786"/>
              <a:gd name="connsiteY5" fmla="*/ 0 h 6438900"/>
              <a:gd name="connsiteX6" fmla="*/ 3293020 w 11760786"/>
              <a:gd name="connsiteY6" fmla="*/ 0 h 6438900"/>
              <a:gd name="connsiteX7" fmla="*/ 3881059 w 11760786"/>
              <a:gd name="connsiteY7" fmla="*/ 0 h 6438900"/>
              <a:gd name="connsiteX8" fmla="*/ 4704314 w 11760786"/>
              <a:gd name="connsiteY8" fmla="*/ 0 h 6438900"/>
              <a:gd name="connsiteX9" fmla="*/ 5409962 w 11760786"/>
              <a:gd name="connsiteY9" fmla="*/ 0 h 6438900"/>
              <a:gd name="connsiteX10" fmla="*/ 5998001 w 11760786"/>
              <a:gd name="connsiteY10" fmla="*/ 0 h 6438900"/>
              <a:gd name="connsiteX11" fmla="*/ 6703648 w 11760786"/>
              <a:gd name="connsiteY11" fmla="*/ 0 h 6438900"/>
              <a:gd name="connsiteX12" fmla="*/ 7526903 w 11760786"/>
              <a:gd name="connsiteY12" fmla="*/ 0 h 6438900"/>
              <a:gd name="connsiteX13" fmla="*/ 7762119 w 11760786"/>
              <a:gd name="connsiteY13" fmla="*/ 0 h 6438900"/>
              <a:gd name="connsiteX14" fmla="*/ 8232550 w 11760786"/>
              <a:gd name="connsiteY14" fmla="*/ 0 h 6438900"/>
              <a:gd name="connsiteX15" fmla="*/ 8702982 w 11760786"/>
              <a:gd name="connsiteY15" fmla="*/ 0 h 6438900"/>
              <a:gd name="connsiteX16" fmla="*/ 9408629 w 11760786"/>
              <a:gd name="connsiteY16" fmla="*/ 0 h 6438900"/>
              <a:gd name="connsiteX17" fmla="*/ 9996668 w 11760786"/>
              <a:gd name="connsiteY17" fmla="*/ 0 h 6438900"/>
              <a:gd name="connsiteX18" fmla="*/ 10349492 w 11760786"/>
              <a:gd name="connsiteY18" fmla="*/ 0 h 6438900"/>
              <a:gd name="connsiteX19" fmla="*/ 10937531 w 11760786"/>
              <a:gd name="connsiteY19" fmla="*/ 0 h 6438900"/>
              <a:gd name="connsiteX20" fmla="*/ 11760786 w 11760786"/>
              <a:gd name="connsiteY20" fmla="*/ 0 h 6438900"/>
              <a:gd name="connsiteX21" fmla="*/ 11760786 w 11760786"/>
              <a:gd name="connsiteY21" fmla="*/ 456577 h 6438900"/>
              <a:gd name="connsiteX22" fmla="*/ 11760786 w 11760786"/>
              <a:gd name="connsiteY22" fmla="*/ 1106320 h 6438900"/>
              <a:gd name="connsiteX23" fmla="*/ 11760786 w 11760786"/>
              <a:gd name="connsiteY23" fmla="*/ 1562897 h 6438900"/>
              <a:gd name="connsiteX24" fmla="*/ 11760786 w 11760786"/>
              <a:gd name="connsiteY24" fmla="*/ 2212640 h 6438900"/>
              <a:gd name="connsiteX25" fmla="*/ 11760786 w 11760786"/>
              <a:gd name="connsiteY25" fmla="*/ 2797995 h 6438900"/>
              <a:gd name="connsiteX26" fmla="*/ 11760786 w 11760786"/>
              <a:gd name="connsiteY26" fmla="*/ 3447738 h 6438900"/>
              <a:gd name="connsiteX27" fmla="*/ 11760786 w 11760786"/>
              <a:gd name="connsiteY27" fmla="*/ 3968704 h 6438900"/>
              <a:gd name="connsiteX28" fmla="*/ 11760786 w 11760786"/>
              <a:gd name="connsiteY28" fmla="*/ 4618447 h 6438900"/>
              <a:gd name="connsiteX29" fmla="*/ 11760786 w 11760786"/>
              <a:gd name="connsiteY29" fmla="*/ 5268191 h 6438900"/>
              <a:gd name="connsiteX30" fmla="*/ 11760786 w 11760786"/>
              <a:gd name="connsiteY30" fmla="*/ 5917934 h 6438900"/>
              <a:gd name="connsiteX31" fmla="*/ 11760786 w 11760786"/>
              <a:gd name="connsiteY31" fmla="*/ 6438900 h 6438900"/>
              <a:gd name="connsiteX32" fmla="*/ 10937531 w 11760786"/>
              <a:gd name="connsiteY32" fmla="*/ 6438900 h 6438900"/>
              <a:gd name="connsiteX33" fmla="*/ 10584707 w 11760786"/>
              <a:gd name="connsiteY33" fmla="*/ 6438900 h 6438900"/>
              <a:gd name="connsiteX34" fmla="*/ 10231884 w 11760786"/>
              <a:gd name="connsiteY34" fmla="*/ 6438900 h 6438900"/>
              <a:gd name="connsiteX35" fmla="*/ 9879060 w 11760786"/>
              <a:gd name="connsiteY35" fmla="*/ 6438900 h 6438900"/>
              <a:gd name="connsiteX36" fmla="*/ 9173413 w 11760786"/>
              <a:gd name="connsiteY36" fmla="*/ 6438900 h 6438900"/>
              <a:gd name="connsiteX37" fmla="*/ 8350158 w 11760786"/>
              <a:gd name="connsiteY37" fmla="*/ 6438900 h 6438900"/>
              <a:gd name="connsiteX38" fmla="*/ 7879727 w 11760786"/>
              <a:gd name="connsiteY38" fmla="*/ 6438900 h 6438900"/>
              <a:gd name="connsiteX39" fmla="*/ 7644511 w 11760786"/>
              <a:gd name="connsiteY39" fmla="*/ 6438900 h 6438900"/>
              <a:gd name="connsiteX40" fmla="*/ 7056472 w 11760786"/>
              <a:gd name="connsiteY40" fmla="*/ 6438900 h 6438900"/>
              <a:gd name="connsiteX41" fmla="*/ 6350824 w 11760786"/>
              <a:gd name="connsiteY41" fmla="*/ 6438900 h 6438900"/>
              <a:gd name="connsiteX42" fmla="*/ 5645177 w 11760786"/>
              <a:gd name="connsiteY42" fmla="*/ 6438900 h 6438900"/>
              <a:gd name="connsiteX43" fmla="*/ 5057138 w 11760786"/>
              <a:gd name="connsiteY43" fmla="*/ 6438900 h 6438900"/>
              <a:gd name="connsiteX44" fmla="*/ 4351491 w 11760786"/>
              <a:gd name="connsiteY44" fmla="*/ 6438900 h 6438900"/>
              <a:gd name="connsiteX45" fmla="*/ 4116275 w 11760786"/>
              <a:gd name="connsiteY45" fmla="*/ 6438900 h 6438900"/>
              <a:gd name="connsiteX46" fmla="*/ 3528236 w 11760786"/>
              <a:gd name="connsiteY46" fmla="*/ 6438900 h 6438900"/>
              <a:gd name="connsiteX47" fmla="*/ 2822589 w 11760786"/>
              <a:gd name="connsiteY47" fmla="*/ 6438900 h 6438900"/>
              <a:gd name="connsiteX48" fmla="*/ 2587373 w 11760786"/>
              <a:gd name="connsiteY48" fmla="*/ 6438900 h 6438900"/>
              <a:gd name="connsiteX49" fmla="*/ 2352157 w 11760786"/>
              <a:gd name="connsiteY49" fmla="*/ 6438900 h 6438900"/>
              <a:gd name="connsiteX50" fmla="*/ 2116941 w 11760786"/>
              <a:gd name="connsiteY50" fmla="*/ 6438900 h 6438900"/>
              <a:gd name="connsiteX51" fmla="*/ 1411294 w 11760786"/>
              <a:gd name="connsiteY51" fmla="*/ 6438900 h 6438900"/>
              <a:gd name="connsiteX52" fmla="*/ 823255 w 11760786"/>
              <a:gd name="connsiteY52" fmla="*/ 6438900 h 6438900"/>
              <a:gd name="connsiteX53" fmla="*/ 0 w 11760786"/>
              <a:gd name="connsiteY53" fmla="*/ 6438900 h 6438900"/>
              <a:gd name="connsiteX54" fmla="*/ 0 w 11760786"/>
              <a:gd name="connsiteY54" fmla="*/ 5853545 h 6438900"/>
              <a:gd name="connsiteX55" fmla="*/ 0 w 11760786"/>
              <a:gd name="connsiteY55" fmla="*/ 5396969 h 6438900"/>
              <a:gd name="connsiteX56" fmla="*/ 0 w 11760786"/>
              <a:gd name="connsiteY56" fmla="*/ 4876003 h 6438900"/>
              <a:gd name="connsiteX57" fmla="*/ 0 w 11760786"/>
              <a:gd name="connsiteY57" fmla="*/ 4290649 h 6438900"/>
              <a:gd name="connsiteX58" fmla="*/ 0 w 11760786"/>
              <a:gd name="connsiteY58" fmla="*/ 3705294 h 6438900"/>
              <a:gd name="connsiteX59" fmla="*/ 0 w 11760786"/>
              <a:gd name="connsiteY59" fmla="*/ 3248718 h 6438900"/>
              <a:gd name="connsiteX60" fmla="*/ 0 w 11760786"/>
              <a:gd name="connsiteY60" fmla="*/ 2534585 h 6438900"/>
              <a:gd name="connsiteX61" fmla="*/ 0 w 11760786"/>
              <a:gd name="connsiteY61" fmla="*/ 1949231 h 6438900"/>
              <a:gd name="connsiteX62" fmla="*/ 0 w 11760786"/>
              <a:gd name="connsiteY62" fmla="*/ 1299487 h 6438900"/>
              <a:gd name="connsiteX63" fmla="*/ 0 w 11760786"/>
              <a:gd name="connsiteY63" fmla="*/ 778522 h 6438900"/>
              <a:gd name="connsiteX64" fmla="*/ 0 w 11760786"/>
              <a:gd name="connsiteY64" fmla="*/ 0 h 643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1760786" h="6438900" extrusionOk="0">
                <a:moveTo>
                  <a:pt x="0" y="0"/>
                </a:moveTo>
                <a:cubicBezTo>
                  <a:pt x="117775" y="-69695"/>
                  <a:pt x="337307" y="42743"/>
                  <a:pt x="588039" y="0"/>
                </a:cubicBezTo>
                <a:cubicBezTo>
                  <a:pt x="838771" y="-42743"/>
                  <a:pt x="1003227" y="39090"/>
                  <a:pt x="1411294" y="0"/>
                </a:cubicBezTo>
                <a:cubicBezTo>
                  <a:pt x="1819362" y="-39090"/>
                  <a:pt x="1636812" y="4451"/>
                  <a:pt x="1764118" y="0"/>
                </a:cubicBezTo>
                <a:cubicBezTo>
                  <a:pt x="1891424" y="-4451"/>
                  <a:pt x="2159051" y="32927"/>
                  <a:pt x="2469765" y="0"/>
                </a:cubicBezTo>
                <a:cubicBezTo>
                  <a:pt x="2780479" y="-32927"/>
                  <a:pt x="2735285" y="25981"/>
                  <a:pt x="2822589" y="0"/>
                </a:cubicBezTo>
                <a:cubicBezTo>
                  <a:pt x="2909893" y="-25981"/>
                  <a:pt x="3081607" y="47027"/>
                  <a:pt x="3293020" y="0"/>
                </a:cubicBezTo>
                <a:cubicBezTo>
                  <a:pt x="3504433" y="-47027"/>
                  <a:pt x="3719088" y="3818"/>
                  <a:pt x="3881059" y="0"/>
                </a:cubicBezTo>
                <a:cubicBezTo>
                  <a:pt x="4043030" y="-3818"/>
                  <a:pt x="4501843" y="15942"/>
                  <a:pt x="4704314" y="0"/>
                </a:cubicBezTo>
                <a:cubicBezTo>
                  <a:pt x="4906786" y="-15942"/>
                  <a:pt x="5104474" y="39523"/>
                  <a:pt x="5409962" y="0"/>
                </a:cubicBezTo>
                <a:cubicBezTo>
                  <a:pt x="5715450" y="-39523"/>
                  <a:pt x="5801139" y="67159"/>
                  <a:pt x="5998001" y="0"/>
                </a:cubicBezTo>
                <a:cubicBezTo>
                  <a:pt x="6194863" y="-67159"/>
                  <a:pt x="6368103" y="70281"/>
                  <a:pt x="6703648" y="0"/>
                </a:cubicBezTo>
                <a:cubicBezTo>
                  <a:pt x="7039193" y="-70281"/>
                  <a:pt x="7231311" y="87387"/>
                  <a:pt x="7526903" y="0"/>
                </a:cubicBezTo>
                <a:cubicBezTo>
                  <a:pt x="7822495" y="-87387"/>
                  <a:pt x="7700657" y="16212"/>
                  <a:pt x="7762119" y="0"/>
                </a:cubicBezTo>
                <a:cubicBezTo>
                  <a:pt x="7823581" y="-16212"/>
                  <a:pt x="8074238" y="32516"/>
                  <a:pt x="8232550" y="0"/>
                </a:cubicBezTo>
                <a:cubicBezTo>
                  <a:pt x="8390862" y="-32516"/>
                  <a:pt x="8560779" y="41871"/>
                  <a:pt x="8702982" y="0"/>
                </a:cubicBezTo>
                <a:cubicBezTo>
                  <a:pt x="8845185" y="-41871"/>
                  <a:pt x="9203053" y="33089"/>
                  <a:pt x="9408629" y="0"/>
                </a:cubicBezTo>
                <a:cubicBezTo>
                  <a:pt x="9614205" y="-33089"/>
                  <a:pt x="9767657" y="30487"/>
                  <a:pt x="9996668" y="0"/>
                </a:cubicBezTo>
                <a:cubicBezTo>
                  <a:pt x="10225679" y="-30487"/>
                  <a:pt x="10180205" y="599"/>
                  <a:pt x="10349492" y="0"/>
                </a:cubicBezTo>
                <a:cubicBezTo>
                  <a:pt x="10518779" y="-599"/>
                  <a:pt x="10775527" y="13906"/>
                  <a:pt x="10937531" y="0"/>
                </a:cubicBezTo>
                <a:cubicBezTo>
                  <a:pt x="11099535" y="-13906"/>
                  <a:pt x="11531138" y="94959"/>
                  <a:pt x="11760786" y="0"/>
                </a:cubicBezTo>
                <a:cubicBezTo>
                  <a:pt x="11762352" y="147903"/>
                  <a:pt x="11707719" y="341896"/>
                  <a:pt x="11760786" y="456577"/>
                </a:cubicBezTo>
                <a:cubicBezTo>
                  <a:pt x="11813853" y="571258"/>
                  <a:pt x="11721843" y="793501"/>
                  <a:pt x="11760786" y="1106320"/>
                </a:cubicBezTo>
                <a:cubicBezTo>
                  <a:pt x="11799729" y="1419139"/>
                  <a:pt x="11735368" y="1415906"/>
                  <a:pt x="11760786" y="1562897"/>
                </a:cubicBezTo>
                <a:cubicBezTo>
                  <a:pt x="11786204" y="1709888"/>
                  <a:pt x="11733552" y="1928775"/>
                  <a:pt x="11760786" y="2212640"/>
                </a:cubicBezTo>
                <a:cubicBezTo>
                  <a:pt x="11788020" y="2496505"/>
                  <a:pt x="11691338" y="2561533"/>
                  <a:pt x="11760786" y="2797995"/>
                </a:cubicBezTo>
                <a:cubicBezTo>
                  <a:pt x="11830234" y="3034457"/>
                  <a:pt x="11694769" y="3297484"/>
                  <a:pt x="11760786" y="3447738"/>
                </a:cubicBezTo>
                <a:cubicBezTo>
                  <a:pt x="11826803" y="3597992"/>
                  <a:pt x="11729175" y="3731197"/>
                  <a:pt x="11760786" y="3968704"/>
                </a:cubicBezTo>
                <a:cubicBezTo>
                  <a:pt x="11792397" y="4206211"/>
                  <a:pt x="11682833" y="4338334"/>
                  <a:pt x="11760786" y="4618447"/>
                </a:cubicBezTo>
                <a:cubicBezTo>
                  <a:pt x="11838739" y="4898560"/>
                  <a:pt x="11737164" y="4967811"/>
                  <a:pt x="11760786" y="5268191"/>
                </a:cubicBezTo>
                <a:cubicBezTo>
                  <a:pt x="11784408" y="5568571"/>
                  <a:pt x="11689657" y="5634625"/>
                  <a:pt x="11760786" y="5917934"/>
                </a:cubicBezTo>
                <a:cubicBezTo>
                  <a:pt x="11831915" y="6201243"/>
                  <a:pt x="11707769" y="6182665"/>
                  <a:pt x="11760786" y="6438900"/>
                </a:cubicBezTo>
                <a:cubicBezTo>
                  <a:pt x="11483492" y="6483587"/>
                  <a:pt x="11202992" y="6342698"/>
                  <a:pt x="10937531" y="6438900"/>
                </a:cubicBezTo>
                <a:cubicBezTo>
                  <a:pt x="10672070" y="6535102"/>
                  <a:pt x="10686757" y="6410536"/>
                  <a:pt x="10584707" y="6438900"/>
                </a:cubicBezTo>
                <a:cubicBezTo>
                  <a:pt x="10482657" y="6467264"/>
                  <a:pt x="10376104" y="6422731"/>
                  <a:pt x="10231884" y="6438900"/>
                </a:cubicBezTo>
                <a:cubicBezTo>
                  <a:pt x="10087664" y="6455069"/>
                  <a:pt x="9956807" y="6426133"/>
                  <a:pt x="9879060" y="6438900"/>
                </a:cubicBezTo>
                <a:cubicBezTo>
                  <a:pt x="9801313" y="6451667"/>
                  <a:pt x="9401498" y="6384049"/>
                  <a:pt x="9173413" y="6438900"/>
                </a:cubicBezTo>
                <a:cubicBezTo>
                  <a:pt x="8945328" y="6493751"/>
                  <a:pt x="8711551" y="6403667"/>
                  <a:pt x="8350158" y="6438900"/>
                </a:cubicBezTo>
                <a:cubicBezTo>
                  <a:pt x="7988766" y="6474133"/>
                  <a:pt x="8103276" y="6429615"/>
                  <a:pt x="7879727" y="6438900"/>
                </a:cubicBezTo>
                <a:cubicBezTo>
                  <a:pt x="7656178" y="6448185"/>
                  <a:pt x="7703778" y="6428242"/>
                  <a:pt x="7644511" y="6438900"/>
                </a:cubicBezTo>
                <a:cubicBezTo>
                  <a:pt x="7585244" y="6449558"/>
                  <a:pt x="7279655" y="6373496"/>
                  <a:pt x="7056472" y="6438900"/>
                </a:cubicBezTo>
                <a:cubicBezTo>
                  <a:pt x="6833289" y="6504304"/>
                  <a:pt x="6702819" y="6413012"/>
                  <a:pt x="6350824" y="6438900"/>
                </a:cubicBezTo>
                <a:cubicBezTo>
                  <a:pt x="5998829" y="6464788"/>
                  <a:pt x="5968145" y="6403114"/>
                  <a:pt x="5645177" y="6438900"/>
                </a:cubicBezTo>
                <a:cubicBezTo>
                  <a:pt x="5322209" y="6474686"/>
                  <a:pt x="5349949" y="6381460"/>
                  <a:pt x="5057138" y="6438900"/>
                </a:cubicBezTo>
                <a:cubicBezTo>
                  <a:pt x="4764327" y="6496340"/>
                  <a:pt x="4547272" y="6377339"/>
                  <a:pt x="4351491" y="6438900"/>
                </a:cubicBezTo>
                <a:cubicBezTo>
                  <a:pt x="4155710" y="6500461"/>
                  <a:pt x="4182791" y="6435563"/>
                  <a:pt x="4116275" y="6438900"/>
                </a:cubicBezTo>
                <a:cubicBezTo>
                  <a:pt x="4049759" y="6442237"/>
                  <a:pt x="3672705" y="6388695"/>
                  <a:pt x="3528236" y="6438900"/>
                </a:cubicBezTo>
                <a:cubicBezTo>
                  <a:pt x="3383767" y="6489105"/>
                  <a:pt x="3051811" y="6434234"/>
                  <a:pt x="2822589" y="6438900"/>
                </a:cubicBezTo>
                <a:cubicBezTo>
                  <a:pt x="2593367" y="6443566"/>
                  <a:pt x="2658784" y="6427764"/>
                  <a:pt x="2587373" y="6438900"/>
                </a:cubicBezTo>
                <a:cubicBezTo>
                  <a:pt x="2515962" y="6450036"/>
                  <a:pt x="2447280" y="6414090"/>
                  <a:pt x="2352157" y="6438900"/>
                </a:cubicBezTo>
                <a:cubicBezTo>
                  <a:pt x="2257034" y="6463710"/>
                  <a:pt x="2164637" y="6414873"/>
                  <a:pt x="2116941" y="6438900"/>
                </a:cubicBezTo>
                <a:cubicBezTo>
                  <a:pt x="2069245" y="6462927"/>
                  <a:pt x="1654686" y="6413199"/>
                  <a:pt x="1411294" y="6438900"/>
                </a:cubicBezTo>
                <a:cubicBezTo>
                  <a:pt x="1167902" y="6464601"/>
                  <a:pt x="1068723" y="6397548"/>
                  <a:pt x="823255" y="6438900"/>
                </a:cubicBezTo>
                <a:cubicBezTo>
                  <a:pt x="577787" y="6480252"/>
                  <a:pt x="222683" y="6389689"/>
                  <a:pt x="0" y="6438900"/>
                </a:cubicBezTo>
                <a:cubicBezTo>
                  <a:pt x="-18698" y="6250489"/>
                  <a:pt x="34202" y="6029464"/>
                  <a:pt x="0" y="5853545"/>
                </a:cubicBezTo>
                <a:cubicBezTo>
                  <a:pt x="-34202" y="5677626"/>
                  <a:pt x="19656" y="5493566"/>
                  <a:pt x="0" y="5396969"/>
                </a:cubicBezTo>
                <a:cubicBezTo>
                  <a:pt x="-19656" y="5300372"/>
                  <a:pt x="34501" y="5074834"/>
                  <a:pt x="0" y="4876003"/>
                </a:cubicBezTo>
                <a:cubicBezTo>
                  <a:pt x="-34501" y="4677172"/>
                  <a:pt x="17110" y="4550830"/>
                  <a:pt x="0" y="4290649"/>
                </a:cubicBezTo>
                <a:cubicBezTo>
                  <a:pt x="-17110" y="4030468"/>
                  <a:pt x="64643" y="3895969"/>
                  <a:pt x="0" y="3705294"/>
                </a:cubicBezTo>
                <a:cubicBezTo>
                  <a:pt x="-64643" y="3514620"/>
                  <a:pt x="32859" y="3464978"/>
                  <a:pt x="0" y="3248718"/>
                </a:cubicBezTo>
                <a:cubicBezTo>
                  <a:pt x="-32859" y="3032458"/>
                  <a:pt x="37799" y="2837180"/>
                  <a:pt x="0" y="2534585"/>
                </a:cubicBezTo>
                <a:cubicBezTo>
                  <a:pt x="-37799" y="2231990"/>
                  <a:pt x="50897" y="2208393"/>
                  <a:pt x="0" y="1949231"/>
                </a:cubicBezTo>
                <a:cubicBezTo>
                  <a:pt x="-50897" y="1690069"/>
                  <a:pt x="10437" y="1509605"/>
                  <a:pt x="0" y="1299487"/>
                </a:cubicBezTo>
                <a:cubicBezTo>
                  <a:pt x="-10437" y="1089369"/>
                  <a:pt x="29874" y="937977"/>
                  <a:pt x="0" y="778522"/>
                </a:cubicBezTo>
                <a:cubicBezTo>
                  <a:pt x="-29874" y="619068"/>
                  <a:pt x="14955" y="241517"/>
                  <a:pt x="0" y="0"/>
                </a:cubicBezTo>
                <a:close/>
              </a:path>
            </a:pathLst>
          </a:custGeom>
          <a:noFill/>
          <a:ln w="76200">
            <a:solidFill>
              <a:srgbClr val="09D9EA"/>
            </a:solidFill>
            <a:extLst>
              <a:ext uri="{C807C97D-BFC1-408E-A445-0C87EB9F89A2}">
                <ask:lineSketchStyleProps xmlns:ask="http://schemas.microsoft.com/office/drawing/2018/sketchyshapes" sd="2631009074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5717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F13BE-A43F-449F-B15E-15D7AE22E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Section K: Digital Research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65BB04-5722-43EC-A66E-1E2B4D633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092" y="1483662"/>
            <a:ext cx="10515600" cy="4351338"/>
          </a:xfrm>
        </p:spPr>
        <p:txBody>
          <a:bodyPr>
            <a:normAutofit/>
          </a:bodyPr>
          <a:lstStyle/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The song is called I ran (so far away), by A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F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lock of Seagulls. I asked my dad who it was by, and I already knew its title.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“Carpe diem! Seize the day, boys. Make your lives extraordinary.” this was said by Robin Williams, in a movie called “Dead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P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oets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S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ociety”. To find this information, I googled the quote. </a:t>
            </a:r>
          </a:p>
          <a:p>
            <a:pPr algn="l"/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I was originally going to use a reverse image search, but I found a different tool called Bing Visual Search and I used that instead 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This creature is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called a f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rill shark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C56339-13B3-4683-844D-5BF28E9E84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5179" y="5332703"/>
            <a:ext cx="1915814" cy="1285131"/>
          </a:xfrm>
          <a:prstGeom prst="rect">
            <a:avLst/>
          </a:prstGeom>
        </p:spPr>
      </p:pic>
      <p:pic>
        <p:nvPicPr>
          <p:cNvPr id="1030" name="Picture 6" descr="See the source image">
            <a:extLst>
              <a:ext uri="{FF2B5EF4-FFF2-40B4-BE49-F238E27FC236}">
                <a16:creationId xmlns:a16="http://schemas.microsoft.com/office/drawing/2014/main" id="{8D216FDF-58A4-45EA-A8A0-7A36FC281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6427" y="299162"/>
            <a:ext cx="2218265" cy="124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robin williams">
            <a:extLst>
              <a:ext uri="{FF2B5EF4-FFF2-40B4-BE49-F238E27FC236}">
                <a16:creationId xmlns:a16="http://schemas.microsoft.com/office/drawing/2014/main" id="{2C53EAC0-D2CC-43D2-9451-5F2C7E1CE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931" y="3499718"/>
            <a:ext cx="1620360" cy="247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8128F746-5EE0-4A38-B6F6-5B8DD6BA5B80}"/>
              </a:ext>
            </a:extLst>
          </p:cNvPr>
          <p:cNvSpPr/>
          <p:nvPr/>
        </p:nvSpPr>
        <p:spPr>
          <a:xfrm>
            <a:off x="215607" y="209550"/>
            <a:ext cx="11760786" cy="6438900"/>
          </a:xfrm>
          <a:custGeom>
            <a:avLst/>
            <a:gdLst>
              <a:gd name="connsiteX0" fmla="*/ 0 w 11760786"/>
              <a:gd name="connsiteY0" fmla="*/ 0 h 6438900"/>
              <a:gd name="connsiteX1" fmla="*/ 588039 w 11760786"/>
              <a:gd name="connsiteY1" fmla="*/ 0 h 6438900"/>
              <a:gd name="connsiteX2" fmla="*/ 1411294 w 11760786"/>
              <a:gd name="connsiteY2" fmla="*/ 0 h 6438900"/>
              <a:gd name="connsiteX3" fmla="*/ 1764118 w 11760786"/>
              <a:gd name="connsiteY3" fmla="*/ 0 h 6438900"/>
              <a:gd name="connsiteX4" fmla="*/ 2469765 w 11760786"/>
              <a:gd name="connsiteY4" fmla="*/ 0 h 6438900"/>
              <a:gd name="connsiteX5" fmla="*/ 2822589 w 11760786"/>
              <a:gd name="connsiteY5" fmla="*/ 0 h 6438900"/>
              <a:gd name="connsiteX6" fmla="*/ 3293020 w 11760786"/>
              <a:gd name="connsiteY6" fmla="*/ 0 h 6438900"/>
              <a:gd name="connsiteX7" fmla="*/ 3881059 w 11760786"/>
              <a:gd name="connsiteY7" fmla="*/ 0 h 6438900"/>
              <a:gd name="connsiteX8" fmla="*/ 4704314 w 11760786"/>
              <a:gd name="connsiteY8" fmla="*/ 0 h 6438900"/>
              <a:gd name="connsiteX9" fmla="*/ 5409962 w 11760786"/>
              <a:gd name="connsiteY9" fmla="*/ 0 h 6438900"/>
              <a:gd name="connsiteX10" fmla="*/ 5998001 w 11760786"/>
              <a:gd name="connsiteY10" fmla="*/ 0 h 6438900"/>
              <a:gd name="connsiteX11" fmla="*/ 6703648 w 11760786"/>
              <a:gd name="connsiteY11" fmla="*/ 0 h 6438900"/>
              <a:gd name="connsiteX12" fmla="*/ 7526903 w 11760786"/>
              <a:gd name="connsiteY12" fmla="*/ 0 h 6438900"/>
              <a:gd name="connsiteX13" fmla="*/ 7762119 w 11760786"/>
              <a:gd name="connsiteY13" fmla="*/ 0 h 6438900"/>
              <a:gd name="connsiteX14" fmla="*/ 8232550 w 11760786"/>
              <a:gd name="connsiteY14" fmla="*/ 0 h 6438900"/>
              <a:gd name="connsiteX15" fmla="*/ 8702982 w 11760786"/>
              <a:gd name="connsiteY15" fmla="*/ 0 h 6438900"/>
              <a:gd name="connsiteX16" fmla="*/ 9408629 w 11760786"/>
              <a:gd name="connsiteY16" fmla="*/ 0 h 6438900"/>
              <a:gd name="connsiteX17" fmla="*/ 9996668 w 11760786"/>
              <a:gd name="connsiteY17" fmla="*/ 0 h 6438900"/>
              <a:gd name="connsiteX18" fmla="*/ 10349492 w 11760786"/>
              <a:gd name="connsiteY18" fmla="*/ 0 h 6438900"/>
              <a:gd name="connsiteX19" fmla="*/ 10937531 w 11760786"/>
              <a:gd name="connsiteY19" fmla="*/ 0 h 6438900"/>
              <a:gd name="connsiteX20" fmla="*/ 11760786 w 11760786"/>
              <a:gd name="connsiteY20" fmla="*/ 0 h 6438900"/>
              <a:gd name="connsiteX21" fmla="*/ 11760786 w 11760786"/>
              <a:gd name="connsiteY21" fmla="*/ 456577 h 6438900"/>
              <a:gd name="connsiteX22" fmla="*/ 11760786 w 11760786"/>
              <a:gd name="connsiteY22" fmla="*/ 1106320 h 6438900"/>
              <a:gd name="connsiteX23" fmla="*/ 11760786 w 11760786"/>
              <a:gd name="connsiteY23" fmla="*/ 1562897 h 6438900"/>
              <a:gd name="connsiteX24" fmla="*/ 11760786 w 11760786"/>
              <a:gd name="connsiteY24" fmla="*/ 2212640 h 6438900"/>
              <a:gd name="connsiteX25" fmla="*/ 11760786 w 11760786"/>
              <a:gd name="connsiteY25" fmla="*/ 2797995 h 6438900"/>
              <a:gd name="connsiteX26" fmla="*/ 11760786 w 11760786"/>
              <a:gd name="connsiteY26" fmla="*/ 3447738 h 6438900"/>
              <a:gd name="connsiteX27" fmla="*/ 11760786 w 11760786"/>
              <a:gd name="connsiteY27" fmla="*/ 3968704 h 6438900"/>
              <a:gd name="connsiteX28" fmla="*/ 11760786 w 11760786"/>
              <a:gd name="connsiteY28" fmla="*/ 4618447 h 6438900"/>
              <a:gd name="connsiteX29" fmla="*/ 11760786 w 11760786"/>
              <a:gd name="connsiteY29" fmla="*/ 5268191 h 6438900"/>
              <a:gd name="connsiteX30" fmla="*/ 11760786 w 11760786"/>
              <a:gd name="connsiteY30" fmla="*/ 5917934 h 6438900"/>
              <a:gd name="connsiteX31" fmla="*/ 11760786 w 11760786"/>
              <a:gd name="connsiteY31" fmla="*/ 6438900 h 6438900"/>
              <a:gd name="connsiteX32" fmla="*/ 10937531 w 11760786"/>
              <a:gd name="connsiteY32" fmla="*/ 6438900 h 6438900"/>
              <a:gd name="connsiteX33" fmla="*/ 10584707 w 11760786"/>
              <a:gd name="connsiteY33" fmla="*/ 6438900 h 6438900"/>
              <a:gd name="connsiteX34" fmla="*/ 10231884 w 11760786"/>
              <a:gd name="connsiteY34" fmla="*/ 6438900 h 6438900"/>
              <a:gd name="connsiteX35" fmla="*/ 9879060 w 11760786"/>
              <a:gd name="connsiteY35" fmla="*/ 6438900 h 6438900"/>
              <a:gd name="connsiteX36" fmla="*/ 9173413 w 11760786"/>
              <a:gd name="connsiteY36" fmla="*/ 6438900 h 6438900"/>
              <a:gd name="connsiteX37" fmla="*/ 8350158 w 11760786"/>
              <a:gd name="connsiteY37" fmla="*/ 6438900 h 6438900"/>
              <a:gd name="connsiteX38" fmla="*/ 7879727 w 11760786"/>
              <a:gd name="connsiteY38" fmla="*/ 6438900 h 6438900"/>
              <a:gd name="connsiteX39" fmla="*/ 7644511 w 11760786"/>
              <a:gd name="connsiteY39" fmla="*/ 6438900 h 6438900"/>
              <a:gd name="connsiteX40" fmla="*/ 7056472 w 11760786"/>
              <a:gd name="connsiteY40" fmla="*/ 6438900 h 6438900"/>
              <a:gd name="connsiteX41" fmla="*/ 6350824 w 11760786"/>
              <a:gd name="connsiteY41" fmla="*/ 6438900 h 6438900"/>
              <a:gd name="connsiteX42" fmla="*/ 5645177 w 11760786"/>
              <a:gd name="connsiteY42" fmla="*/ 6438900 h 6438900"/>
              <a:gd name="connsiteX43" fmla="*/ 5057138 w 11760786"/>
              <a:gd name="connsiteY43" fmla="*/ 6438900 h 6438900"/>
              <a:gd name="connsiteX44" fmla="*/ 4351491 w 11760786"/>
              <a:gd name="connsiteY44" fmla="*/ 6438900 h 6438900"/>
              <a:gd name="connsiteX45" fmla="*/ 4116275 w 11760786"/>
              <a:gd name="connsiteY45" fmla="*/ 6438900 h 6438900"/>
              <a:gd name="connsiteX46" fmla="*/ 3528236 w 11760786"/>
              <a:gd name="connsiteY46" fmla="*/ 6438900 h 6438900"/>
              <a:gd name="connsiteX47" fmla="*/ 2822589 w 11760786"/>
              <a:gd name="connsiteY47" fmla="*/ 6438900 h 6438900"/>
              <a:gd name="connsiteX48" fmla="*/ 2587373 w 11760786"/>
              <a:gd name="connsiteY48" fmla="*/ 6438900 h 6438900"/>
              <a:gd name="connsiteX49" fmla="*/ 2352157 w 11760786"/>
              <a:gd name="connsiteY49" fmla="*/ 6438900 h 6438900"/>
              <a:gd name="connsiteX50" fmla="*/ 2116941 w 11760786"/>
              <a:gd name="connsiteY50" fmla="*/ 6438900 h 6438900"/>
              <a:gd name="connsiteX51" fmla="*/ 1411294 w 11760786"/>
              <a:gd name="connsiteY51" fmla="*/ 6438900 h 6438900"/>
              <a:gd name="connsiteX52" fmla="*/ 823255 w 11760786"/>
              <a:gd name="connsiteY52" fmla="*/ 6438900 h 6438900"/>
              <a:gd name="connsiteX53" fmla="*/ 0 w 11760786"/>
              <a:gd name="connsiteY53" fmla="*/ 6438900 h 6438900"/>
              <a:gd name="connsiteX54" fmla="*/ 0 w 11760786"/>
              <a:gd name="connsiteY54" fmla="*/ 5853545 h 6438900"/>
              <a:gd name="connsiteX55" fmla="*/ 0 w 11760786"/>
              <a:gd name="connsiteY55" fmla="*/ 5396969 h 6438900"/>
              <a:gd name="connsiteX56" fmla="*/ 0 w 11760786"/>
              <a:gd name="connsiteY56" fmla="*/ 4876003 h 6438900"/>
              <a:gd name="connsiteX57" fmla="*/ 0 w 11760786"/>
              <a:gd name="connsiteY57" fmla="*/ 4290649 h 6438900"/>
              <a:gd name="connsiteX58" fmla="*/ 0 w 11760786"/>
              <a:gd name="connsiteY58" fmla="*/ 3705294 h 6438900"/>
              <a:gd name="connsiteX59" fmla="*/ 0 w 11760786"/>
              <a:gd name="connsiteY59" fmla="*/ 3248718 h 6438900"/>
              <a:gd name="connsiteX60" fmla="*/ 0 w 11760786"/>
              <a:gd name="connsiteY60" fmla="*/ 2534585 h 6438900"/>
              <a:gd name="connsiteX61" fmla="*/ 0 w 11760786"/>
              <a:gd name="connsiteY61" fmla="*/ 1949231 h 6438900"/>
              <a:gd name="connsiteX62" fmla="*/ 0 w 11760786"/>
              <a:gd name="connsiteY62" fmla="*/ 1299487 h 6438900"/>
              <a:gd name="connsiteX63" fmla="*/ 0 w 11760786"/>
              <a:gd name="connsiteY63" fmla="*/ 778522 h 6438900"/>
              <a:gd name="connsiteX64" fmla="*/ 0 w 11760786"/>
              <a:gd name="connsiteY64" fmla="*/ 0 h 643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1760786" h="6438900" extrusionOk="0">
                <a:moveTo>
                  <a:pt x="0" y="0"/>
                </a:moveTo>
                <a:cubicBezTo>
                  <a:pt x="117775" y="-69695"/>
                  <a:pt x="337307" y="42743"/>
                  <a:pt x="588039" y="0"/>
                </a:cubicBezTo>
                <a:cubicBezTo>
                  <a:pt x="838771" y="-42743"/>
                  <a:pt x="1003227" y="39090"/>
                  <a:pt x="1411294" y="0"/>
                </a:cubicBezTo>
                <a:cubicBezTo>
                  <a:pt x="1819362" y="-39090"/>
                  <a:pt x="1636812" y="4451"/>
                  <a:pt x="1764118" y="0"/>
                </a:cubicBezTo>
                <a:cubicBezTo>
                  <a:pt x="1891424" y="-4451"/>
                  <a:pt x="2159051" y="32927"/>
                  <a:pt x="2469765" y="0"/>
                </a:cubicBezTo>
                <a:cubicBezTo>
                  <a:pt x="2780479" y="-32927"/>
                  <a:pt x="2735285" y="25981"/>
                  <a:pt x="2822589" y="0"/>
                </a:cubicBezTo>
                <a:cubicBezTo>
                  <a:pt x="2909893" y="-25981"/>
                  <a:pt x="3081607" y="47027"/>
                  <a:pt x="3293020" y="0"/>
                </a:cubicBezTo>
                <a:cubicBezTo>
                  <a:pt x="3504433" y="-47027"/>
                  <a:pt x="3719088" y="3818"/>
                  <a:pt x="3881059" y="0"/>
                </a:cubicBezTo>
                <a:cubicBezTo>
                  <a:pt x="4043030" y="-3818"/>
                  <a:pt x="4501843" y="15942"/>
                  <a:pt x="4704314" y="0"/>
                </a:cubicBezTo>
                <a:cubicBezTo>
                  <a:pt x="4906786" y="-15942"/>
                  <a:pt x="5104474" y="39523"/>
                  <a:pt x="5409962" y="0"/>
                </a:cubicBezTo>
                <a:cubicBezTo>
                  <a:pt x="5715450" y="-39523"/>
                  <a:pt x="5801139" y="67159"/>
                  <a:pt x="5998001" y="0"/>
                </a:cubicBezTo>
                <a:cubicBezTo>
                  <a:pt x="6194863" y="-67159"/>
                  <a:pt x="6368103" y="70281"/>
                  <a:pt x="6703648" y="0"/>
                </a:cubicBezTo>
                <a:cubicBezTo>
                  <a:pt x="7039193" y="-70281"/>
                  <a:pt x="7231311" y="87387"/>
                  <a:pt x="7526903" y="0"/>
                </a:cubicBezTo>
                <a:cubicBezTo>
                  <a:pt x="7822495" y="-87387"/>
                  <a:pt x="7700657" y="16212"/>
                  <a:pt x="7762119" y="0"/>
                </a:cubicBezTo>
                <a:cubicBezTo>
                  <a:pt x="7823581" y="-16212"/>
                  <a:pt x="8074238" y="32516"/>
                  <a:pt x="8232550" y="0"/>
                </a:cubicBezTo>
                <a:cubicBezTo>
                  <a:pt x="8390862" y="-32516"/>
                  <a:pt x="8560779" y="41871"/>
                  <a:pt x="8702982" y="0"/>
                </a:cubicBezTo>
                <a:cubicBezTo>
                  <a:pt x="8845185" y="-41871"/>
                  <a:pt x="9203053" y="33089"/>
                  <a:pt x="9408629" y="0"/>
                </a:cubicBezTo>
                <a:cubicBezTo>
                  <a:pt x="9614205" y="-33089"/>
                  <a:pt x="9767657" y="30487"/>
                  <a:pt x="9996668" y="0"/>
                </a:cubicBezTo>
                <a:cubicBezTo>
                  <a:pt x="10225679" y="-30487"/>
                  <a:pt x="10180205" y="599"/>
                  <a:pt x="10349492" y="0"/>
                </a:cubicBezTo>
                <a:cubicBezTo>
                  <a:pt x="10518779" y="-599"/>
                  <a:pt x="10775527" y="13906"/>
                  <a:pt x="10937531" y="0"/>
                </a:cubicBezTo>
                <a:cubicBezTo>
                  <a:pt x="11099535" y="-13906"/>
                  <a:pt x="11531138" y="94959"/>
                  <a:pt x="11760786" y="0"/>
                </a:cubicBezTo>
                <a:cubicBezTo>
                  <a:pt x="11762352" y="147903"/>
                  <a:pt x="11707719" y="341896"/>
                  <a:pt x="11760786" y="456577"/>
                </a:cubicBezTo>
                <a:cubicBezTo>
                  <a:pt x="11813853" y="571258"/>
                  <a:pt x="11721843" y="793501"/>
                  <a:pt x="11760786" y="1106320"/>
                </a:cubicBezTo>
                <a:cubicBezTo>
                  <a:pt x="11799729" y="1419139"/>
                  <a:pt x="11735368" y="1415906"/>
                  <a:pt x="11760786" y="1562897"/>
                </a:cubicBezTo>
                <a:cubicBezTo>
                  <a:pt x="11786204" y="1709888"/>
                  <a:pt x="11733552" y="1928775"/>
                  <a:pt x="11760786" y="2212640"/>
                </a:cubicBezTo>
                <a:cubicBezTo>
                  <a:pt x="11788020" y="2496505"/>
                  <a:pt x="11691338" y="2561533"/>
                  <a:pt x="11760786" y="2797995"/>
                </a:cubicBezTo>
                <a:cubicBezTo>
                  <a:pt x="11830234" y="3034457"/>
                  <a:pt x="11694769" y="3297484"/>
                  <a:pt x="11760786" y="3447738"/>
                </a:cubicBezTo>
                <a:cubicBezTo>
                  <a:pt x="11826803" y="3597992"/>
                  <a:pt x="11729175" y="3731197"/>
                  <a:pt x="11760786" y="3968704"/>
                </a:cubicBezTo>
                <a:cubicBezTo>
                  <a:pt x="11792397" y="4206211"/>
                  <a:pt x="11682833" y="4338334"/>
                  <a:pt x="11760786" y="4618447"/>
                </a:cubicBezTo>
                <a:cubicBezTo>
                  <a:pt x="11838739" y="4898560"/>
                  <a:pt x="11737164" y="4967811"/>
                  <a:pt x="11760786" y="5268191"/>
                </a:cubicBezTo>
                <a:cubicBezTo>
                  <a:pt x="11784408" y="5568571"/>
                  <a:pt x="11689657" y="5634625"/>
                  <a:pt x="11760786" y="5917934"/>
                </a:cubicBezTo>
                <a:cubicBezTo>
                  <a:pt x="11831915" y="6201243"/>
                  <a:pt x="11707769" y="6182665"/>
                  <a:pt x="11760786" y="6438900"/>
                </a:cubicBezTo>
                <a:cubicBezTo>
                  <a:pt x="11483492" y="6483587"/>
                  <a:pt x="11202992" y="6342698"/>
                  <a:pt x="10937531" y="6438900"/>
                </a:cubicBezTo>
                <a:cubicBezTo>
                  <a:pt x="10672070" y="6535102"/>
                  <a:pt x="10686757" y="6410536"/>
                  <a:pt x="10584707" y="6438900"/>
                </a:cubicBezTo>
                <a:cubicBezTo>
                  <a:pt x="10482657" y="6467264"/>
                  <a:pt x="10376104" y="6422731"/>
                  <a:pt x="10231884" y="6438900"/>
                </a:cubicBezTo>
                <a:cubicBezTo>
                  <a:pt x="10087664" y="6455069"/>
                  <a:pt x="9956807" y="6426133"/>
                  <a:pt x="9879060" y="6438900"/>
                </a:cubicBezTo>
                <a:cubicBezTo>
                  <a:pt x="9801313" y="6451667"/>
                  <a:pt x="9401498" y="6384049"/>
                  <a:pt x="9173413" y="6438900"/>
                </a:cubicBezTo>
                <a:cubicBezTo>
                  <a:pt x="8945328" y="6493751"/>
                  <a:pt x="8711551" y="6403667"/>
                  <a:pt x="8350158" y="6438900"/>
                </a:cubicBezTo>
                <a:cubicBezTo>
                  <a:pt x="7988766" y="6474133"/>
                  <a:pt x="8103276" y="6429615"/>
                  <a:pt x="7879727" y="6438900"/>
                </a:cubicBezTo>
                <a:cubicBezTo>
                  <a:pt x="7656178" y="6448185"/>
                  <a:pt x="7703778" y="6428242"/>
                  <a:pt x="7644511" y="6438900"/>
                </a:cubicBezTo>
                <a:cubicBezTo>
                  <a:pt x="7585244" y="6449558"/>
                  <a:pt x="7279655" y="6373496"/>
                  <a:pt x="7056472" y="6438900"/>
                </a:cubicBezTo>
                <a:cubicBezTo>
                  <a:pt x="6833289" y="6504304"/>
                  <a:pt x="6702819" y="6413012"/>
                  <a:pt x="6350824" y="6438900"/>
                </a:cubicBezTo>
                <a:cubicBezTo>
                  <a:pt x="5998829" y="6464788"/>
                  <a:pt x="5968145" y="6403114"/>
                  <a:pt x="5645177" y="6438900"/>
                </a:cubicBezTo>
                <a:cubicBezTo>
                  <a:pt x="5322209" y="6474686"/>
                  <a:pt x="5349949" y="6381460"/>
                  <a:pt x="5057138" y="6438900"/>
                </a:cubicBezTo>
                <a:cubicBezTo>
                  <a:pt x="4764327" y="6496340"/>
                  <a:pt x="4547272" y="6377339"/>
                  <a:pt x="4351491" y="6438900"/>
                </a:cubicBezTo>
                <a:cubicBezTo>
                  <a:pt x="4155710" y="6500461"/>
                  <a:pt x="4182791" y="6435563"/>
                  <a:pt x="4116275" y="6438900"/>
                </a:cubicBezTo>
                <a:cubicBezTo>
                  <a:pt x="4049759" y="6442237"/>
                  <a:pt x="3672705" y="6388695"/>
                  <a:pt x="3528236" y="6438900"/>
                </a:cubicBezTo>
                <a:cubicBezTo>
                  <a:pt x="3383767" y="6489105"/>
                  <a:pt x="3051811" y="6434234"/>
                  <a:pt x="2822589" y="6438900"/>
                </a:cubicBezTo>
                <a:cubicBezTo>
                  <a:pt x="2593367" y="6443566"/>
                  <a:pt x="2658784" y="6427764"/>
                  <a:pt x="2587373" y="6438900"/>
                </a:cubicBezTo>
                <a:cubicBezTo>
                  <a:pt x="2515962" y="6450036"/>
                  <a:pt x="2447280" y="6414090"/>
                  <a:pt x="2352157" y="6438900"/>
                </a:cubicBezTo>
                <a:cubicBezTo>
                  <a:pt x="2257034" y="6463710"/>
                  <a:pt x="2164637" y="6414873"/>
                  <a:pt x="2116941" y="6438900"/>
                </a:cubicBezTo>
                <a:cubicBezTo>
                  <a:pt x="2069245" y="6462927"/>
                  <a:pt x="1654686" y="6413199"/>
                  <a:pt x="1411294" y="6438900"/>
                </a:cubicBezTo>
                <a:cubicBezTo>
                  <a:pt x="1167902" y="6464601"/>
                  <a:pt x="1068723" y="6397548"/>
                  <a:pt x="823255" y="6438900"/>
                </a:cubicBezTo>
                <a:cubicBezTo>
                  <a:pt x="577787" y="6480252"/>
                  <a:pt x="222683" y="6389689"/>
                  <a:pt x="0" y="6438900"/>
                </a:cubicBezTo>
                <a:cubicBezTo>
                  <a:pt x="-18698" y="6250489"/>
                  <a:pt x="34202" y="6029464"/>
                  <a:pt x="0" y="5853545"/>
                </a:cubicBezTo>
                <a:cubicBezTo>
                  <a:pt x="-34202" y="5677626"/>
                  <a:pt x="19656" y="5493566"/>
                  <a:pt x="0" y="5396969"/>
                </a:cubicBezTo>
                <a:cubicBezTo>
                  <a:pt x="-19656" y="5300372"/>
                  <a:pt x="34501" y="5074834"/>
                  <a:pt x="0" y="4876003"/>
                </a:cubicBezTo>
                <a:cubicBezTo>
                  <a:pt x="-34501" y="4677172"/>
                  <a:pt x="17110" y="4550830"/>
                  <a:pt x="0" y="4290649"/>
                </a:cubicBezTo>
                <a:cubicBezTo>
                  <a:pt x="-17110" y="4030468"/>
                  <a:pt x="64643" y="3895969"/>
                  <a:pt x="0" y="3705294"/>
                </a:cubicBezTo>
                <a:cubicBezTo>
                  <a:pt x="-64643" y="3514620"/>
                  <a:pt x="32859" y="3464978"/>
                  <a:pt x="0" y="3248718"/>
                </a:cubicBezTo>
                <a:cubicBezTo>
                  <a:pt x="-32859" y="3032458"/>
                  <a:pt x="37799" y="2837180"/>
                  <a:pt x="0" y="2534585"/>
                </a:cubicBezTo>
                <a:cubicBezTo>
                  <a:pt x="-37799" y="2231990"/>
                  <a:pt x="50897" y="2208393"/>
                  <a:pt x="0" y="1949231"/>
                </a:cubicBezTo>
                <a:cubicBezTo>
                  <a:pt x="-50897" y="1690069"/>
                  <a:pt x="10437" y="1509605"/>
                  <a:pt x="0" y="1299487"/>
                </a:cubicBezTo>
                <a:cubicBezTo>
                  <a:pt x="-10437" y="1089369"/>
                  <a:pt x="29874" y="937977"/>
                  <a:pt x="0" y="778522"/>
                </a:cubicBezTo>
                <a:cubicBezTo>
                  <a:pt x="-29874" y="619068"/>
                  <a:pt x="14955" y="241517"/>
                  <a:pt x="0" y="0"/>
                </a:cubicBezTo>
                <a:close/>
              </a:path>
            </a:pathLst>
          </a:custGeom>
          <a:noFill/>
          <a:ln w="76200">
            <a:solidFill>
              <a:srgbClr val="1A7694"/>
            </a:solidFill>
            <a:extLst>
              <a:ext uri="{C807C97D-BFC1-408E-A445-0C87EB9F89A2}">
                <ask:lineSketchStyleProps xmlns:ask="http://schemas.microsoft.com/office/drawing/2018/sketchyshapes" sd="2631009074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B4285A-84AA-480D-B0BE-2379643C71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0030" y="4919230"/>
            <a:ext cx="3332575" cy="1565667"/>
          </a:xfrm>
          <a:prstGeom prst="rect">
            <a:avLst/>
          </a:prstGeom>
        </p:spPr>
      </p:pic>
      <p:pic>
        <p:nvPicPr>
          <p:cNvPr id="10" name="sound1">
            <a:hlinkClick r:id="" action="ppaction://media"/>
            <a:extLst>
              <a:ext uri="{FF2B5EF4-FFF2-40B4-BE49-F238E27FC236}">
                <a16:creationId xmlns:a16="http://schemas.microsoft.com/office/drawing/2014/main" id="{2EB27D7F-BAEF-4C90-B7DD-4B5A5D51BA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971982" y="226466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702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Office Theme</vt:lpstr>
      <vt:lpstr>Section J: The Do’s and Don’ts of Digital Citizenship </vt:lpstr>
      <vt:lpstr>Section G: What’s the Word</vt:lpstr>
      <vt:lpstr>Section K: Digital Research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 </cp:lastModifiedBy>
  <cp:revision>7</cp:revision>
  <dcterms:created xsi:type="dcterms:W3CDTF">2013-07-15T20:26:40Z</dcterms:created>
  <dcterms:modified xsi:type="dcterms:W3CDTF">2020-11-04T19:52:24Z</dcterms:modified>
</cp:coreProperties>
</file>