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63"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8D8"/>
    <a:srgbClr val="A9E2ED"/>
    <a:srgbClr val="FFB9DC"/>
    <a:srgbClr val="FFD1E8"/>
    <a:srgbClr val="B1B3D3"/>
    <a:srgbClr val="B7B5D2"/>
    <a:srgbClr val="99FFCC"/>
    <a:srgbClr val="2B534B"/>
    <a:srgbClr val="FF9FC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E120A-53C7-4F75-B8EF-192F90C6F4C9}" v="56" dt="2020-10-14T18:23:36.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3" d="100"/>
          <a:sy n="83" d="100"/>
        </p:scale>
        <p:origin x="68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ieMoTC@outlook.com" userId="8e78438f022bbced" providerId="LiveId" clId="{883E120A-53C7-4F75-B8EF-192F90C6F4C9}"/>
    <pc:docChg chg="undo redo custSel addSld delSld modSld sldOrd">
      <pc:chgData name="BridieMoTC@outlook.com" userId="8e78438f022bbced" providerId="LiveId" clId="{883E120A-53C7-4F75-B8EF-192F90C6F4C9}" dt="2020-10-14T18:29:48.876" v="4387" actId="20577"/>
      <pc:docMkLst>
        <pc:docMk/>
      </pc:docMkLst>
      <pc:sldChg chg="addSp delSp modSp mod">
        <pc:chgData name="BridieMoTC@outlook.com" userId="8e78438f022bbced" providerId="LiveId" clId="{883E120A-53C7-4F75-B8EF-192F90C6F4C9}" dt="2020-10-14T02:41:26.036" v="3611" actId="1076"/>
        <pc:sldMkLst>
          <pc:docMk/>
          <pc:sldMk cId="392126556" sldId="256"/>
        </pc:sldMkLst>
        <pc:spChg chg="mod">
          <ac:chgData name="BridieMoTC@outlook.com" userId="8e78438f022bbced" providerId="LiveId" clId="{883E120A-53C7-4F75-B8EF-192F90C6F4C9}" dt="2020-10-14T02:37:50.873" v="3572" actId="207"/>
          <ac:spMkLst>
            <pc:docMk/>
            <pc:sldMk cId="392126556" sldId="256"/>
            <ac:spMk id="2" creationId="{9427C95E-249E-4880-918B-EE50DB2E84B5}"/>
          </ac:spMkLst>
        </pc:spChg>
        <pc:spChg chg="mod">
          <ac:chgData name="BridieMoTC@outlook.com" userId="8e78438f022bbced" providerId="LiveId" clId="{883E120A-53C7-4F75-B8EF-192F90C6F4C9}" dt="2020-10-14T02:39:09.806" v="3585" actId="207"/>
          <ac:spMkLst>
            <pc:docMk/>
            <pc:sldMk cId="392126556" sldId="256"/>
            <ac:spMk id="3" creationId="{63FBB238-0B37-4604-A99D-DC2C32675572}"/>
          </ac:spMkLst>
        </pc:spChg>
        <pc:spChg chg="add del mod">
          <ac:chgData name="BridieMoTC@outlook.com" userId="8e78438f022bbced" providerId="LiveId" clId="{883E120A-53C7-4F75-B8EF-192F90C6F4C9}" dt="2020-10-05T23:33:35.273" v="512" actId="478"/>
          <ac:spMkLst>
            <pc:docMk/>
            <pc:sldMk cId="392126556" sldId="256"/>
            <ac:spMk id="6" creationId="{A7CEFC99-27E1-43EC-BEF6-72CD5A8BC1E6}"/>
          </ac:spMkLst>
        </pc:spChg>
        <pc:spChg chg="add del mod">
          <ac:chgData name="BridieMoTC@outlook.com" userId="8e78438f022bbced" providerId="LiveId" clId="{883E120A-53C7-4F75-B8EF-192F90C6F4C9}" dt="2020-10-05T23:34:25.076" v="534" actId="478"/>
          <ac:spMkLst>
            <pc:docMk/>
            <pc:sldMk cId="392126556" sldId="256"/>
            <ac:spMk id="9" creationId="{71FC8928-35F8-4CB1-B6FF-98A3AE724407}"/>
          </ac:spMkLst>
        </pc:spChg>
        <pc:spChg chg="add mod">
          <ac:chgData name="BridieMoTC@outlook.com" userId="8e78438f022bbced" providerId="LiveId" clId="{883E120A-53C7-4F75-B8EF-192F90C6F4C9}" dt="2020-10-14T02:38:56.511" v="3584" actId="208"/>
          <ac:spMkLst>
            <pc:docMk/>
            <pc:sldMk cId="392126556" sldId="256"/>
            <ac:spMk id="16" creationId="{991339DE-F4B9-4601-9448-20BDC2F3A938}"/>
          </ac:spMkLst>
        </pc:spChg>
        <pc:spChg chg="add del mod">
          <ac:chgData name="BridieMoTC@outlook.com" userId="8e78438f022bbced" providerId="LiveId" clId="{883E120A-53C7-4F75-B8EF-192F90C6F4C9}" dt="2020-10-05T23:38:15.907" v="567" actId="478"/>
          <ac:spMkLst>
            <pc:docMk/>
            <pc:sldMk cId="392126556" sldId="256"/>
            <ac:spMk id="19" creationId="{DDAAD534-9640-4756-BFAA-B17C65A6E1AB}"/>
          </ac:spMkLst>
        </pc:spChg>
        <pc:spChg chg="add del mod">
          <ac:chgData name="BridieMoTC@outlook.com" userId="8e78438f022bbced" providerId="LiveId" clId="{883E120A-53C7-4F75-B8EF-192F90C6F4C9}" dt="2020-10-06T00:58:31.666" v="658" actId="478"/>
          <ac:spMkLst>
            <pc:docMk/>
            <pc:sldMk cId="392126556" sldId="256"/>
            <ac:spMk id="24" creationId="{ED3D7DBA-81EF-4FCD-98E7-18B601EB2380}"/>
          </ac:spMkLst>
        </pc:spChg>
        <pc:spChg chg="add del mod">
          <ac:chgData name="BridieMoTC@outlook.com" userId="8e78438f022bbced" providerId="LiveId" clId="{883E120A-53C7-4F75-B8EF-192F90C6F4C9}" dt="2020-10-06T00:59:10.967" v="665" actId="478"/>
          <ac:spMkLst>
            <pc:docMk/>
            <pc:sldMk cId="392126556" sldId="256"/>
            <ac:spMk id="27" creationId="{BC378FBE-9AEC-4A59-AC95-6775D79DAC34}"/>
          </ac:spMkLst>
        </pc:spChg>
        <pc:spChg chg="add mod">
          <ac:chgData name="BridieMoTC@outlook.com" userId="8e78438f022bbced" providerId="LiveId" clId="{883E120A-53C7-4F75-B8EF-192F90C6F4C9}" dt="2020-10-14T02:41:07.366" v="3607" actId="208"/>
          <ac:spMkLst>
            <pc:docMk/>
            <pc:sldMk cId="392126556" sldId="256"/>
            <ac:spMk id="32" creationId="{E0F9D680-E7D0-4694-A260-F2A781C92469}"/>
          </ac:spMkLst>
        </pc:spChg>
        <pc:picChg chg="add mod">
          <ac:chgData name="BridieMoTC@outlook.com" userId="8e78438f022bbced" providerId="LiveId" clId="{883E120A-53C7-4F75-B8EF-192F90C6F4C9}" dt="2020-10-14T02:40:14.555" v="3599" actId="1076"/>
          <ac:picMkLst>
            <pc:docMk/>
            <pc:sldMk cId="392126556" sldId="256"/>
            <ac:picMk id="5" creationId="{5AB4396C-701E-4B81-A8FA-0942787E27D0}"/>
          </ac:picMkLst>
        </pc:picChg>
        <pc:picChg chg="add del mod">
          <ac:chgData name="BridieMoTC@outlook.com" userId="8e78438f022bbced" providerId="LiveId" clId="{883E120A-53C7-4F75-B8EF-192F90C6F4C9}" dt="2020-10-05T23:34:25.076" v="534" actId="478"/>
          <ac:picMkLst>
            <pc:docMk/>
            <pc:sldMk cId="392126556" sldId="256"/>
            <ac:picMk id="8" creationId="{72322795-4126-4C8E-A594-90FC96033036}"/>
          </ac:picMkLst>
        </pc:picChg>
        <pc:picChg chg="add mod">
          <ac:chgData name="BridieMoTC@outlook.com" userId="8e78438f022bbced" providerId="LiveId" clId="{883E120A-53C7-4F75-B8EF-192F90C6F4C9}" dt="2020-10-14T02:39:32.635" v="3592" actId="1076"/>
          <ac:picMkLst>
            <pc:docMk/>
            <pc:sldMk cId="392126556" sldId="256"/>
            <ac:picMk id="11" creationId="{27AA7FDD-4CFD-4D91-9437-2ED9503E2155}"/>
          </ac:picMkLst>
        </pc:picChg>
        <pc:picChg chg="add mod ord">
          <ac:chgData name="BridieMoTC@outlook.com" userId="8e78438f022bbced" providerId="LiveId" clId="{883E120A-53C7-4F75-B8EF-192F90C6F4C9}" dt="2020-10-14T02:41:21.075" v="3610" actId="166"/>
          <ac:picMkLst>
            <pc:docMk/>
            <pc:sldMk cId="392126556" sldId="256"/>
            <ac:picMk id="13" creationId="{2CE79336-7C44-48CF-9C50-9B78E5AF3CB5}"/>
          </ac:picMkLst>
        </pc:picChg>
        <pc:picChg chg="add mod">
          <ac:chgData name="BridieMoTC@outlook.com" userId="8e78438f022bbced" providerId="LiveId" clId="{883E120A-53C7-4F75-B8EF-192F90C6F4C9}" dt="2020-10-14T02:41:26.036" v="3611" actId="1076"/>
          <ac:picMkLst>
            <pc:docMk/>
            <pc:sldMk cId="392126556" sldId="256"/>
            <ac:picMk id="15" creationId="{449A18FE-C3B2-4DA4-94A2-ADA9277A81A8}"/>
          </ac:picMkLst>
        </pc:picChg>
        <pc:picChg chg="add del mod modCrop">
          <ac:chgData name="BridieMoTC@outlook.com" userId="8e78438f022bbced" providerId="LiveId" clId="{883E120A-53C7-4F75-B8EF-192F90C6F4C9}" dt="2020-10-06T00:57:56.539" v="654" actId="478"/>
          <ac:picMkLst>
            <pc:docMk/>
            <pc:sldMk cId="392126556" sldId="256"/>
            <ac:picMk id="18" creationId="{7DF2DFC5-07DB-4CA7-89F2-1757BB95A6AB}"/>
          </ac:picMkLst>
        </pc:picChg>
        <pc:picChg chg="add del mod ord">
          <ac:chgData name="BridieMoTC@outlook.com" userId="8e78438f022bbced" providerId="LiveId" clId="{883E120A-53C7-4F75-B8EF-192F90C6F4C9}" dt="2020-10-14T02:37:16.383" v="3567" actId="478"/>
          <ac:picMkLst>
            <pc:docMk/>
            <pc:sldMk cId="392126556" sldId="256"/>
            <ac:picMk id="21" creationId="{C67D2569-DDB9-42DD-9C68-0CCF54D7D39A}"/>
          </ac:picMkLst>
        </pc:picChg>
        <pc:picChg chg="add del mod">
          <ac:chgData name="BridieMoTC@outlook.com" userId="8e78438f022bbced" providerId="LiveId" clId="{883E120A-53C7-4F75-B8EF-192F90C6F4C9}" dt="2020-10-06T00:58:31.666" v="658" actId="478"/>
          <ac:picMkLst>
            <pc:docMk/>
            <pc:sldMk cId="392126556" sldId="256"/>
            <ac:picMk id="23" creationId="{CCB45BD0-246D-4404-913A-EC3E63AF518E}"/>
          </ac:picMkLst>
        </pc:picChg>
        <pc:picChg chg="add mod">
          <ac:chgData name="BridieMoTC@outlook.com" userId="8e78438f022bbced" providerId="LiveId" clId="{883E120A-53C7-4F75-B8EF-192F90C6F4C9}" dt="2020-10-14T02:39:19.591" v="3588" actId="1076"/>
          <ac:picMkLst>
            <pc:docMk/>
            <pc:sldMk cId="392126556" sldId="256"/>
            <ac:picMk id="26" creationId="{EE94AD3E-8A1E-4F3A-AB4A-C1E0F97DCDC3}"/>
          </ac:picMkLst>
        </pc:picChg>
        <pc:picChg chg="add del mod">
          <ac:chgData name="BridieMoTC@outlook.com" userId="8e78438f022bbced" providerId="LiveId" clId="{883E120A-53C7-4F75-B8EF-192F90C6F4C9}" dt="2020-10-14T02:25:26.687" v="3452" actId="21"/>
          <ac:picMkLst>
            <pc:docMk/>
            <pc:sldMk cId="392126556" sldId="256"/>
            <ac:picMk id="29" creationId="{63B7C8C0-163E-4E5C-B59C-B4F93C88DB1A}"/>
          </ac:picMkLst>
        </pc:picChg>
        <pc:picChg chg="add mod ord">
          <ac:chgData name="BridieMoTC@outlook.com" userId="8e78438f022bbced" providerId="LiveId" clId="{883E120A-53C7-4F75-B8EF-192F90C6F4C9}" dt="2020-10-14T02:39:47.357" v="3595" actId="1076"/>
          <ac:picMkLst>
            <pc:docMk/>
            <pc:sldMk cId="392126556" sldId="256"/>
            <ac:picMk id="31" creationId="{54BB780B-6D33-4908-B3CE-EDC3845D474B}"/>
          </ac:picMkLst>
        </pc:picChg>
      </pc:sldChg>
      <pc:sldChg chg="addSp delSp modSp new mod">
        <pc:chgData name="BridieMoTC@outlook.com" userId="8e78438f022bbced" providerId="LiveId" clId="{883E120A-53C7-4F75-B8EF-192F90C6F4C9}" dt="2020-10-14T18:24:01.675" v="4206" actId="1076"/>
        <pc:sldMkLst>
          <pc:docMk/>
          <pc:sldMk cId="3617086118" sldId="257"/>
        </pc:sldMkLst>
        <pc:spChg chg="mod">
          <ac:chgData name="BridieMoTC@outlook.com" userId="8e78438f022bbced" providerId="LiveId" clId="{883E120A-53C7-4F75-B8EF-192F90C6F4C9}" dt="2020-10-14T02:26:28.474" v="3468" actId="1076"/>
          <ac:spMkLst>
            <pc:docMk/>
            <pc:sldMk cId="3617086118" sldId="257"/>
            <ac:spMk id="2" creationId="{639A911E-2A0E-422A-AF16-08FA3040B72D}"/>
          </ac:spMkLst>
        </pc:spChg>
        <pc:spChg chg="del">
          <ac:chgData name="BridieMoTC@outlook.com" userId="8e78438f022bbced" providerId="LiveId" clId="{883E120A-53C7-4F75-B8EF-192F90C6F4C9}" dt="2020-10-05T22:44:20.643" v="43" actId="22"/>
          <ac:spMkLst>
            <pc:docMk/>
            <pc:sldMk cId="3617086118" sldId="257"/>
            <ac:spMk id="3" creationId="{51222A0F-62C8-40CD-A1A2-80CA3679EDB3}"/>
          </ac:spMkLst>
        </pc:spChg>
        <pc:spChg chg="add del mod ord">
          <ac:chgData name="BridieMoTC@outlook.com" userId="8e78438f022bbced" providerId="LiveId" clId="{883E120A-53C7-4F75-B8EF-192F90C6F4C9}" dt="2020-10-11T22:56:52.964" v="977" actId="478"/>
          <ac:spMkLst>
            <pc:docMk/>
            <pc:sldMk cId="3617086118" sldId="257"/>
            <ac:spMk id="6" creationId="{930665C2-B116-4180-B2A5-0000108A2D59}"/>
          </ac:spMkLst>
        </pc:spChg>
        <pc:spChg chg="add del mod">
          <ac:chgData name="BridieMoTC@outlook.com" userId="8e78438f022bbced" providerId="LiveId" clId="{883E120A-53C7-4F75-B8EF-192F90C6F4C9}" dt="2020-10-11T22:56:55.784" v="978" actId="478"/>
          <ac:spMkLst>
            <pc:docMk/>
            <pc:sldMk cId="3617086118" sldId="257"/>
            <ac:spMk id="9" creationId="{A999CCCC-0B38-447E-B764-BA145A415996}"/>
          </ac:spMkLst>
        </pc:spChg>
        <pc:spChg chg="add del mod">
          <ac:chgData name="BridieMoTC@outlook.com" userId="8e78438f022bbced" providerId="LiveId" clId="{883E120A-53C7-4F75-B8EF-192F90C6F4C9}" dt="2020-10-11T22:55:10.234" v="820" actId="478"/>
          <ac:spMkLst>
            <pc:docMk/>
            <pc:sldMk cId="3617086118" sldId="257"/>
            <ac:spMk id="10" creationId="{66FF40FA-C18D-4B99-A6CA-30B6450E2D84}"/>
          </ac:spMkLst>
        </pc:spChg>
        <pc:spChg chg="add del mod">
          <ac:chgData name="BridieMoTC@outlook.com" userId="8e78438f022bbced" providerId="LiveId" clId="{883E120A-53C7-4F75-B8EF-192F90C6F4C9}" dt="2020-10-05T22:48:35.232" v="93" actId="478"/>
          <ac:spMkLst>
            <pc:docMk/>
            <pc:sldMk cId="3617086118" sldId="257"/>
            <ac:spMk id="14" creationId="{3F4D64F6-DA44-49E2-9405-3836696DFAFF}"/>
          </ac:spMkLst>
        </pc:spChg>
        <pc:spChg chg="add del mod">
          <ac:chgData name="BridieMoTC@outlook.com" userId="8e78438f022bbced" providerId="LiveId" clId="{883E120A-53C7-4F75-B8EF-192F90C6F4C9}" dt="2020-10-11T22:55:06.379" v="819" actId="478"/>
          <ac:spMkLst>
            <pc:docMk/>
            <pc:sldMk cId="3617086118" sldId="257"/>
            <ac:spMk id="15" creationId="{AEF551ED-9DAA-4D55-A1A6-C588B92BA12E}"/>
          </ac:spMkLst>
        </pc:spChg>
        <pc:spChg chg="add mod">
          <ac:chgData name="BridieMoTC@outlook.com" userId="8e78438f022bbced" providerId="LiveId" clId="{883E120A-53C7-4F75-B8EF-192F90C6F4C9}" dt="2020-10-14T02:10:21.529" v="3060" actId="20577"/>
          <ac:spMkLst>
            <pc:docMk/>
            <pc:sldMk cId="3617086118" sldId="257"/>
            <ac:spMk id="16" creationId="{5944500A-AFF9-44BB-874C-9084B68D5FBB}"/>
          </ac:spMkLst>
        </pc:spChg>
        <pc:spChg chg="add mod">
          <ac:chgData name="BridieMoTC@outlook.com" userId="8e78438f022bbced" providerId="LiveId" clId="{883E120A-53C7-4F75-B8EF-192F90C6F4C9}" dt="2020-10-14T02:30:31.770" v="3506" actId="1076"/>
          <ac:spMkLst>
            <pc:docMk/>
            <pc:sldMk cId="3617086118" sldId="257"/>
            <ac:spMk id="17" creationId="{DD106D2A-8CF9-4198-94C8-869552244D85}"/>
          </ac:spMkLst>
        </pc:spChg>
        <pc:spChg chg="add del mod">
          <ac:chgData name="BridieMoTC@outlook.com" userId="8e78438f022bbced" providerId="LiveId" clId="{883E120A-53C7-4F75-B8EF-192F90C6F4C9}" dt="2020-10-05T22:57:33.574" v="213"/>
          <ac:spMkLst>
            <pc:docMk/>
            <pc:sldMk cId="3617086118" sldId="257"/>
            <ac:spMk id="18" creationId="{DCBC19BD-0526-40B3-8A0A-D83FB3535FF5}"/>
          </ac:spMkLst>
        </pc:spChg>
        <pc:spChg chg="add mod">
          <ac:chgData name="BridieMoTC@outlook.com" userId="8e78438f022bbced" providerId="LiveId" clId="{883E120A-53C7-4F75-B8EF-192F90C6F4C9}" dt="2020-10-14T18:23:29.009" v="4183" actId="20577"/>
          <ac:spMkLst>
            <pc:docMk/>
            <pc:sldMk cId="3617086118" sldId="257"/>
            <ac:spMk id="19" creationId="{81CB7DC1-4745-4EE5-B52B-65AA52D0DD29}"/>
          </ac:spMkLst>
        </pc:spChg>
        <pc:spChg chg="add mod">
          <ac:chgData name="BridieMoTC@outlook.com" userId="8e78438f022bbced" providerId="LiveId" clId="{883E120A-53C7-4F75-B8EF-192F90C6F4C9}" dt="2020-10-14T18:24:01.675" v="4206" actId="1076"/>
          <ac:spMkLst>
            <pc:docMk/>
            <pc:sldMk cId="3617086118" sldId="257"/>
            <ac:spMk id="32" creationId="{E002AAF7-B1AA-4058-98D7-A96F1EFFEEA1}"/>
          </ac:spMkLst>
        </pc:spChg>
        <pc:spChg chg="add mod">
          <ac:chgData name="BridieMoTC@outlook.com" userId="8e78438f022bbced" providerId="LiveId" clId="{883E120A-53C7-4F75-B8EF-192F90C6F4C9}" dt="2020-10-14T18:23:58.185" v="4205" actId="14100"/>
          <ac:spMkLst>
            <pc:docMk/>
            <pc:sldMk cId="3617086118" sldId="257"/>
            <ac:spMk id="33" creationId="{937F6EEB-0239-4B84-8A62-1D34BFF8DA80}"/>
          </ac:spMkLst>
        </pc:spChg>
        <pc:picChg chg="add del mod ord">
          <ac:chgData name="BridieMoTC@outlook.com" userId="8e78438f022bbced" providerId="LiveId" clId="{883E120A-53C7-4F75-B8EF-192F90C6F4C9}" dt="2020-10-05T22:47:53.602" v="86" actId="478"/>
          <ac:picMkLst>
            <pc:docMk/>
            <pc:sldMk cId="3617086118" sldId="257"/>
            <ac:picMk id="5" creationId="{1EF7F181-188D-498A-9A22-CD3EC382EFF2}"/>
          </ac:picMkLst>
        </pc:picChg>
        <pc:picChg chg="add mod ord">
          <ac:chgData name="BridieMoTC@outlook.com" userId="8e78438f022bbced" providerId="LiveId" clId="{883E120A-53C7-4F75-B8EF-192F90C6F4C9}" dt="2020-10-14T02:28:25.255" v="3485" actId="208"/>
          <ac:picMkLst>
            <pc:docMk/>
            <pc:sldMk cId="3617086118" sldId="257"/>
            <ac:picMk id="12" creationId="{19F65FD2-CC0B-4AD1-8F0D-221697806D79}"/>
          </ac:picMkLst>
        </pc:picChg>
        <pc:picChg chg="add del mod ord">
          <ac:chgData name="BridieMoTC@outlook.com" userId="8e78438f022bbced" providerId="LiveId" clId="{883E120A-53C7-4F75-B8EF-192F90C6F4C9}" dt="2020-10-14T02:33:37.486" v="3525" actId="478"/>
          <ac:picMkLst>
            <pc:docMk/>
            <pc:sldMk cId="3617086118" sldId="257"/>
            <ac:picMk id="21" creationId="{8FE7B92C-E6A1-41E5-BFF1-ADA8B137EB25}"/>
          </ac:picMkLst>
        </pc:picChg>
        <pc:picChg chg="add mod">
          <ac:chgData name="BridieMoTC@outlook.com" userId="8e78438f022bbced" providerId="LiveId" clId="{883E120A-53C7-4F75-B8EF-192F90C6F4C9}" dt="2020-10-14T02:32:48.442" v="3518" actId="1076"/>
          <ac:picMkLst>
            <pc:docMk/>
            <pc:sldMk cId="3617086118" sldId="257"/>
            <ac:picMk id="23" creationId="{CDAC632C-000A-4255-A96B-F67D9957BE38}"/>
          </ac:picMkLst>
        </pc:picChg>
        <pc:picChg chg="add mod">
          <ac:chgData name="BridieMoTC@outlook.com" userId="8e78438f022bbced" providerId="LiveId" clId="{883E120A-53C7-4F75-B8EF-192F90C6F4C9}" dt="2020-10-14T02:32:14.874" v="3511" actId="1076"/>
          <ac:picMkLst>
            <pc:docMk/>
            <pc:sldMk cId="3617086118" sldId="257"/>
            <ac:picMk id="25" creationId="{89E161D5-B338-4B27-A476-8C69D61486C0}"/>
          </ac:picMkLst>
        </pc:picChg>
        <pc:picChg chg="add del mod">
          <ac:chgData name="BridieMoTC@outlook.com" userId="8e78438f022bbced" providerId="LiveId" clId="{883E120A-53C7-4F75-B8EF-192F90C6F4C9}" dt="2020-10-14T02:32:29.222" v="3513" actId="478"/>
          <ac:picMkLst>
            <pc:docMk/>
            <pc:sldMk cId="3617086118" sldId="257"/>
            <ac:picMk id="27" creationId="{0E9D0FE2-AE2A-42AF-81DE-3A09F3376EDD}"/>
          </ac:picMkLst>
        </pc:picChg>
        <pc:picChg chg="add del">
          <ac:chgData name="BridieMoTC@outlook.com" userId="8e78438f022bbced" providerId="LiveId" clId="{883E120A-53C7-4F75-B8EF-192F90C6F4C9}" dt="2020-10-14T02:33:34.292" v="3524" actId="22"/>
          <ac:picMkLst>
            <pc:docMk/>
            <pc:sldMk cId="3617086118" sldId="257"/>
            <ac:picMk id="29" creationId="{F04C8184-E3BD-438E-9347-968A93F00DB7}"/>
          </ac:picMkLst>
        </pc:picChg>
        <pc:picChg chg="add ord">
          <ac:chgData name="BridieMoTC@outlook.com" userId="8e78438f022bbced" providerId="LiveId" clId="{883E120A-53C7-4F75-B8EF-192F90C6F4C9}" dt="2020-10-14T02:33:41.944" v="3527" actId="167"/>
          <ac:picMkLst>
            <pc:docMk/>
            <pc:sldMk cId="3617086118" sldId="257"/>
            <ac:picMk id="31" creationId="{FD4C7CEF-EC8A-4BA1-96D7-6314751D2253}"/>
          </ac:picMkLst>
        </pc:picChg>
        <pc:cxnChg chg="add del">
          <ac:chgData name="BridieMoTC@outlook.com" userId="8e78438f022bbced" providerId="LiveId" clId="{883E120A-53C7-4F75-B8EF-192F90C6F4C9}" dt="2020-10-05T22:45:26.610" v="62" actId="478"/>
          <ac:cxnSpMkLst>
            <pc:docMk/>
            <pc:sldMk cId="3617086118" sldId="257"/>
            <ac:cxnSpMk id="8" creationId="{18E31264-2315-4FFF-B489-2C6F82B62A55}"/>
          </ac:cxnSpMkLst>
        </pc:cxnChg>
      </pc:sldChg>
      <pc:sldChg chg="modSp new del mod">
        <pc:chgData name="BridieMoTC@outlook.com" userId="8e78438f022bbced" providerId="LiveId" clId="{883E120A-53C7-4F75-B8EF-192F90C6F4C9}" dt="2020-10-05T23:22:21.951" v="487" actId="47"/>
        <pc:sldMkLst>
          <pc:docMk/>
          <pc:sldMk cId="3251023158" sldId="258"/>
        </pc:sldMkLst>
        <pc:spChg chg="mod">
          <ac:chgData name="BridieMoTC@outlook.com" userId="8e78438f022bbced" providerId="LiveId" clId="{883E120A-53C7-4F75-B8EF-192F90C6F4C9}" dt="2020-10-04T21:28:37.281" v="19" actId="20577"/>
          <ac:spMkLst>
            <pc:docMk/>
            <pc:sldMk cId="3251023158" sldId="258"/>
            <ac:spMk id="2" creationId="{7EAB990B-38EA-4E96-AC0C-E621E3ED070F}"/>
          </ac:spMkLst>
        </pc:spChg>
      </pc:sldChg>
      <pc:sldChg chg="addSp modSp new del mod">
        <pc:chgData name="BridieMoTC@outlook.com" userId="8e78438f022bbced" providerId="LiveId" clId="{883E120A-53C7-4F75-B8EF-192F90C6F4C9}" dt="2020-10-14T02:16:19.861" v="3450" actId="47"/>
        <pc:sldMkLst>
          <pc:docMk/>
          <pc:sldMk cId="4229733279" sldId="259"/>
        </pc:sldMkLst>
        <pc:spChg chg="mod">
          <ac:chgData name="BridieMoTC@outlook.com" userId="8e78438f022bbced" providerId="LiveId" clId="{883E120A-53C7-4F75-B8EF-192F90C6F4C9}" dt="2020-10-05T23:21:49.237" v="481" actId="1076"/>
          <ac:spMkLst>
            <pc:docMk/>
            <pc:sldMk cId="4229733279" sldId="259"/>
            <ac:spMk id="2" creationId="{44D5CCF7-AB6D-49BB-A1EF-ED8885B4F4B8}"/>
          </ac:spMkLst>
        </pc:spChg>
        <pc:spChg chg="mod">
          <ac:chgData name="BridieMoTC@outlook.com" userId="8e78438f022bbced" providerId="LiveId" clId="{883E120A-53C7-4F75-B8EF-192F90C6F4C9}" dt="2020-10-05T23:22:15.346" v="486" actId="313"/>
          <ac:spMkLst>
            <pc:docMk/>
            <pc:sldMk cId="4229733279" sldId="259"/>
            <ac:spMk id="3" creationId="{1D576734-EFD8-4846-8D96-347C768181F4}"/>
          </ac:spMkLst>
        </pc:spChg>
        <pc:spChg chg="add mod">
          <ac:chgData name="BridieMoTC@outlook.com" userId="8e78438f022bbced" providerId="LiveId" clId="{883E120A-53C7-4F75-B8EF-192F90C6F4C9}" dt="2020-10-05T23:22:46.536" v="491" actId="1076"/>
          <ac:spMkLst>
            <pc:docMk/>
            <pc:sldMk cId="4229733279" sldId="259"/>
            <ac:spMk id="9" creationId="{377B9C07-7EA5-4FEE-B2E3-FC99424D2BC5}"/>
          </ac:spMkLst>
        </pc:spChg>
        <pc:spChg chg="add mod">
          <ac:chgData name="BridieMoTC@outlook.com" userId="8e78438f022bbced" providerId="LiveId" clId="{883E120A-53C7-4F75-B8EF-192F90C6F4C9}" dt="2020-10-06T00:12:44.865" v="641"/>
          <ac:spMkLst>
            <pc:docMk/>
            <pc:sldMk cId="4229733279" sldId="259"/>
            <ac:spMk id="11" creationId="{19923BB8-9A1A-4A7E-8BD2-13BA31CB7B4F}"/>
          </ac:spMkLst>
        </pc:spChg>
        <pc:spChg chg="add mod">
          <ac:chgData name="BridieMoTC@outlook.com" userId="8e78438f022bbced" providerId="LiveId" clId="{883E120A-53C7-4F75-B8EF-192F90C6F4C9}" dt="2020-10-05T23:27:45.824" v="504" actId="1076"/>
          <ac:spMkLst>
            <pc:docMk/>
            <pc:sldMk cId="4229733279" sldId="259"/>
            <ac:spMk id="12" creationId="{081ECAF1-D62B-4980-8A6D-BB1DE80C8696}"/>
          </ac:spMkLst>
        </pc:spChg>
        <pc:picChg chg="add mod">
          <ac:chgData name="BridieMoTC@outlook.com" userId="8e78438f022bbced" providerId="LiveId" clId="{883E120A-53C7-4F75-B8EF-192F90C6F4C9}" dt="2020-10-05T23:21:51.833" v="482" actId="1076"/>
          <ac:picMkLst>
            <pc:docMk/>
            <pc:sldMk cId="4229733279" sldId="259"/>
            <ac:picMk id="7" creationId="{2584A63E-DD42-4173-95DE-982496566F80}"/>
          </ac:picMkLst>
        </pc:picChg>
      </pc:sldChg>
      <pc:sldChg chg="addSp delSp modSp add mod">
        <pc:chgData name="BridieMoTC@outlook.com" userId="8e78438f022bbced" providerId="LiveId" clId="{883E120A-53C7-4F75-B8EF-192F90C6F4C9}" dt="2020-10-14T18:24:38.720" v="4214" actId="1076"/>
        <pc:sldMkLst>
          <pc:docMk/>
          <pc:sldMk cId="2657898852" sldId="260"/>
        </pc:sldMkLst>
        <pc:spChg chg="mod">
          <ac:chgData name="BridieMoTC@outlook.com" userId="8e78438f022bbced" providerId="LiveId" clId="{883E120A-53C7-4F75-B8EF-192F90C6F4C9}" dt="2020-10-14T02:46:14.879" v="3669" actId="1076"/>
          <ac:spMkLst>
            <pc:docMk/>
            <pc:sldMk cId="2657898852" sldId="260"/>
            <ac:spMk id="2" creationId="{639A911E-2A0E-422A-AF16-08FA3040B72D}"/>
          </ac:spMkLst>
        </pc:spChg>
        <pc:spChg chg="add mod">
          <ac:chgData name="BridieMoTC@outlook.com" userId="8e78438f022bbced" providerId="LiveId" clId="{883E120A-53C7-4F75-B8EF-192F90C6F4C9}" dt="2020-10-05T23:19:06.062" v="428" actId="20577"/>
          <ac:spMkLst>
            <pc:docMk/>
            <pc:sldMk cId="2657898852" sldId="260"/>
            <ac:spMk id="5" creationId="{082B3413-E4A8-4851-8DD0-45562B8FD37E}"/>
          </ac:spMkLst>
        </pc:spChg>
        <pc:spChg chg="mod">
          <ac:chgData name="BridieMoTC@outlook.com" userId="8e78438f022bbced" providerId="LiveId" clId="{883E120A-53C7-4F75-B8EF-192F90C6F4C9}" dt="2020-10-14T02:46:36.381" v="3671" actId="1076"/>
          <ac:spMkLst>
            <pc:docMk/>
            <pc:sldMk cId="2657898852" sldId="260"/>
            <ac:spMk id="6" creationId="{930665C2-B116-4180-B2A5-0000108A2D59}"/>
          </ac:spMkLst>
        </pc:spChg>
        <pc:spChg chg="add del mod">
          <ac:chgData name="BridieMoTC@outlook.com" userId="8e78438f022bbced" providerId="LiveId" clId="{883E120A-53C7-4F75-B8EF-192F90C6F4C9}" dt="2020-10-05T23:16:55.312" v="416"/>
          <ac:spMkLst>
            <pc:docMk/>
            <pc:sldMk cId="2657898852" sldId="260"/>
            <ac:spMk id="7" creationId="{DAD8846C-5607-4B94-BE5F-5F3B35055EA8}"/>
          </ac:spMkLst>
        </pc:spChg>
        <pc:spChg chg="add mod">
          <ac:chgData name="BridieMoTC@outlook.com" userId="8e78438f022bbced" providerId="LiveId" clId="{883E120A-53C7-4F75-B8EF-192F90C6F4C9}" dt="2020-10-14T02:50:48.294" v="3707" actId="1076"/>
          <ac:spMkLst>
            <pc:docMk/>
            <pc:sldMk cId="2657898852" sldId="260"/>
            <ac:spMk id="8" creationId="{A04C964D-3F0F-4D11-A26D-A12FA436AAA5}"/>
          </ac:spMkLst>
        </pc:spChg>
        <pc:spChg chg="del">
          <ac:chgData name="BridieMoTC@outlook.com" userId="8e78438f022bbced" providerId="LiveId" clId="{883E120A-53C7-4F75-B8EF-192F90C6F4C9}" dt="2020-10-05T23:08:20.530" v="262" actId="478"/>
          <ac:spMkLst>
            <pc:docMk/>
            <pc:sldMk cId="2657898852" sldId="260"/>
            <ac:spMk id="9" creationId="{A999CCCC-0B38-447E-B764-BA145A415996}"/>
          </ac:spMkLst>
        </pc:spChg>
        <pc:spChg chg="mod ord">
          <ac:chgData name="BridieMoTC@outlook.com" userId="8e78438f022bbced" providerId="LiveId" clId="{883E120A-53C7-4F75-B8EF-192F90C6F4C9}" dt="2020-10-14T02:50:44.430" v="3706" actId="1076"/>
          <ac:spMkLst>
            <pc:docMk/>
            <pc:sldMk cId="2657898852" sldId="260"/>
            <ac:spMk id="10" creationId="{66FF40FA-C18D-4B99-A6CA-30B6450E2D84}"/>
          </ac:spMkLst>
        </pc:spChg>
        <pc:spChg chg="del mod">
          <ac:chgData name="BridieMoTC@outlook.com" userId="8e78438f022bbced" providerId="LiveId" clId="{883E120A-53C7-4F75-B8EF-192F90C6F4C9}" dt="2020-10-11T22:57:13.708" v="980" actId="21"/>
          <ac:spMkLst>
            <pc:docMk/>
            <pc:sldMk cId="2657898852" sldId="260"/>
            <ac:spMk id="15" creationId="{AEF551ED-9DAA-4D55-A1A6-C588B92BA12E}"/>
          </ac:spMkLst>
        </pc:spChg>
        <pc:spChg chg="del">
          <ac:chgData name="BridieMoTC@outlook.com" userId="8e78438f022bbced" providerId="LiveId" clId="{883E120A-53C7-4F75-B8EF-192F90C6F4C9}" dt="2020-10-05T23:08:29.814" v="263" actId="478"/>
          <ac:spMkLst>
            <pc:docMk/>
            <pc:sldMk cId="2657898852" sldId="260"/>
            <ac:spMk id="16" creationId="{5944500A-AFF9-44BB-874C-9084B68D5FBB}"/>
          </ac:spMkLst>
        </pc:spChg>
        <pc:spChg chg="del mod">
          <ac:chgData name="BridieMoTC@outlook.com" userId="8e78438f022bbced" providerId="LiveId" clId="{883E120A-53C7-4F75-B8EF-192F90C6F4C9}" dt="2020-10-05T23:17:19.252" v="423" actId="478"/>
          <ac:spMkLst>
            <pc:docMk/>
            <pc:sldMk cId="2657898852" sldId="260"/>
            <ac:spMk id="17" creationId="{DD106D2A-8CF9-4198-94C8-869552244D85}"/>
          </ac:spMkLst>
        </pc:spChg>
        <pc:spChg chg="add del mod">
          <ac:chgData name="BridieMoTC@outlook.com" userId="8e78438f022bbced" providerId="LiveId" clId="{883E120A-53C7-4F75-B8EF-192F90C6F4C9}" dt="2020-10-14T02:48:54.857" v="3685" actId="478"/>
          <ac:spMkLst>
            <pc:docMk/>
            <pc:sldMk cId="2657898852" sldId="260"/>
            <ac:spMk id="19" creationId="{78ADE362-F04E-4013-9DC3-A4CF1C2014B4}"/>
          </ac:spMkLst>
        </pc:spChg>
        <pc:spChg chg="add mod ord">
          <ac:chgData name="BridieMoTC@outlook.com" userId="8e78438f022bbced" providerId="LiveId" clId="{883E120A-53C7-4F75-B8EF-192F90C6F4C9}" dt="2020-10-14T02:51:26.439" v="3709" actId="1582"/>
          <ac:spMkLst>
            <pc:docMk/>
            <pc:sldMk cId="2657898852" sldId="260"/>
            <ac:spMk id="20" creationId="{F62B06AF-FEFA-41F3-8CCA-84CE8F566239}"/>
          </ac:spMkLst>
        </pc:spChg>
        <pc:spChg chg="add mod">
          <ac:chgData name="BridieMoTC@outlook.com" userId="8e78438f022bbced" providerId="LiveId" clId="{883E120A-53C7-4F75-B8EF-192F90C6F4C9}" dt="2020-10-14T18:24:38.720" v="4214" actId="1076"/>
          <ac:spMkLst>
            <pc:docMk/>
            <pc:sldMk cId="2657898852" sldId="260"/>
            <ac:spMk id="27" creationId="{E0ED7167-D95E-4635-B42C-D2922C6C4E47}"/>
          </ac:spMkLst>
        </pc:spChg>
        <pc:spChg chg="add mod">
          <ac:chgData name="BridieMoTC@outlook.com" userId="8e78438f022bbced" providerId="LiveId" clId="{883E120A-53C7-4F75-B8EF-192F90C6F4C9}" dt="2020-10-14T18:24:35.774" v="4213" actId="1076"/>
          <ac:spMkLst>
            <pc:docMk/>
            <pc:sldMk cId="2657898852" sldId="260"/>
            <ac:spMk id="28" creationId="{F76C4E9B-8C58-4339-A023-4B5C55DF85EF}"/>
          </ac:spMkLst>
        </pc:spChg>
        <pc:picChg chg="add mod">
          <ac:chgData name="BridieMoTC@outlook.com" userId="8e78438f022bbced" providerId="LiveId" clId="{883E120A-53C7-4F75-B8EF-192F90C6F4C9}" dt="2020-10-14T02:47:06.617" v="3676" actId="1582"/>
          <ac:picMkLst>
            <pc:docMk/>
            <pc:sldMk cId="2657898852" sldId="260"/>
            <ac:picMk id="4" creationId="{1D2C2104-6C85-4275-923C-293B80F1C515}"/>
          </ac:picMkLst>
        </pc:picChg>
        <pc:picChg chg="add mod ord">
          <ac:chgData name="BridieMoTC@outlook.com" userId="8e78438f022bbced" providerId="LiveId" clId="{883E120A-53C7-4F75-B8EF-192F90C6F4C9}" dt="2020-10-14T02:47:23.483" v="3680" actId="1076"/>
          <ac:picMkLst>
            <pc:docMk/>
            <pc:sldMk cId="2657898852" sldId="260"/>
            <ac:picMk id="11" creationId="{C4542A82-56B9-4A50-9D95-16639726FCC6}"/>
          </ac:picMkLst>
        </pc:picChg>
        <pc:picChg chg="del">
          <ac:chgData name="BridieMoTC@outlook.com" userId="8e78438f022bbced" providerId="LiveId" clId="{883E120A-53C7-4F75-B8EF-192F90C6F4C9}" dt="2020-10-05T23:07:22.663" v="215" actId="478"/>
          <ac:picMkLst>
            <pc:docMk/>
            <pc:sldMk cId="2657898852" sldId="260"/>
            <ac:picMk id="12" creationId="{19F65FD2-CC0B-4AD1-8F0D-221697806D79}"/>
          </ac:picMkLst>
        </pc:picChg>
        <pc:picChg chg="add del mod">
          <ac:chgData name="BridieMoTC@outlook.com" userId="8e78438f022bbced" providerId="LiveId" clId="{883E120A-53C7-4F75-B8EF-192F90C6F4C9}" dt="2020-10-14T02:48:54.857" v="3685" actId="478"/>
          <ac:picMkLst>
            <pc:docMk/>
            <pc:sldMk cId="2657898852" sldId="260"/>
            <ac:picMk id="14" creationId="{B8F53868-E218-474F-9CAF-720272F28CB6}"/>
          </ac:picMkLst>
        </pc:picChg>
        <pc:picChg chg="add del mod">
          <ac:chgData name="BridieMoTC@outlook.com" userId="8e78438f022bbced" providerId="LiveId" clId="{883E120A-53C7-4F75-B8EF-192F90C6F4C9}" dt="2020-10-14T03:03:17.567" v="3884" actId="478"/>
          <ac:picMkLst>
            <pc:docMk/>
            <pc:sldMk cId="2657898852" sldId="260"/>
            <ac:picMk id="22" creationId="{66A7C65C-65BF-4B1F-98DD-5EB9501CF56F}"/>
          </ac:picMkLst>
        </pc:picChg>
        <pc:picChg chg="add mod">
          <ac:chgData name="BridieMoTC@outlook.com" userId="8e78438f022bbced" providerId="LiveId" clId="{883E120A-53C7-4F75-B8EF-192F90C6F4C9}" dt="2020-10-14T03:02:57.012" v="3880" actId="1076"/>
          <ac:picMkLst>
            <pc:docMk/>
            <pc:sldMk cId="2657898852" sldId="260"/>
            <ac:picMk id="24" creationId="{52418900-74C5-42E7-974E-5CA921093800}"/>
          </ac:picMkLst>
        </pc:picChg>
        <pc:picChg chg="add mod">
          <ac:chgData name="BridieMoTC@outlook.com" userId="8e78438f022bbced" providerId="LiveId" clId="{883E120A-53C7-4F75-B8EF-192F90C6F4C9}" dt="2020-10-14T03:03:29.257" v="3887" actId="1076"/>
          <ac:picMkLst>
            <pc:docMk/>
            <pc:sldMk cId="2657898852" sldId="260"/>
            <ac:picMk id="26" creationId="{79F1F04F-4EFC-4A64-A66A-7914E67F81D2}"/>
          </ac:picMkLst>
        </pc:picChg>
        <pc:picChg chg="add">
          <ac:chgData name="BridieMoTC@outlook.com" userId="8e78438f022bbced" providerId="LiveId" clId="{883E120A-53C7-4F75-B8EF-192F90C6F4C9}" dt="2020-10-05T23:16:17.221" v="408"/>
          <ac:picMkLst>
            <pc:docMk/>
            <pc:sldMk cId="2657898852" sldId="260"/>
            <ac:picMk id="1026" creationId="{818D1434-C3A1-4DC1-ABE0-F166DB7465A6}"/>
          </ac:picMkLst>
        </pc:picChg>
        <pc:picChg chg="add del mod">
          <ac:chgData name="BridieMoTC@outlook.com" userId="8e78438f022bbced" providerId="LiveId" clId="{883E120A-53C7-4F75-B8EF-192F90C6F4C9}" dt="2020-10-05T23:16:55.312" v="416"/>
          <ac:picMkLst>
            <pc:docMk/>
            <pc:sldMk cId="2657898852" sldId="260"/>
            <ac:picMk id="1028" creationId="{4AE9F8FD-DD43-4A85-98AE-8DB1D0011973}"/>
          </ac:picMkLst>
        </pc:picChg>
      </pc:sldChg>
      <pc:sldChg chg="addSp delSp modSp new mod ord">
        <pc:chgData name="BridieMoTC@outlook.com" userId="8e78438f022bbced" providerId="LiveId" clId="{883E120A-53C7-4F75-B8EF-192F90C6F4C9}" dt="2020-10-14T18:24:29.847" v="4212" actId="1076"/>
        <pc:sldMkLst>
          <pc:docMk/>
          <pc:sldMk cId="4271806877" sldId="261"/>
        </pc:sldMkLst>
        <pc:spChg chg="mod">
          <ac:chgData name="BridieMoTC@outlook.com" userId="8e78438f022bbced" providerId="LiveId" clId="{883E120A-53C7-4F75-B8EF-192F90C6F4C9}" dt="2020-10-14T03:00:01.281" v="3870" actId="1076"/>
          <ac:spMkLst>
            <pc:docMk/>
            <pc:sldMk cId="4271806877" sldId="261"/>
            <ac:spMk id="2" creationId="{AF8E7261-C7AE-4D08-B9A5-16C07492A4DF}"/>
          </ac:spMkLst>
        </pc:spChg>
        <pc:spChg chg="add del mod">
          <ac:chgData name="BridieMoTC@outlook.com" userId="8e78438f022bbced" providerId="LiveId" clId="{883E120A-53C7-4F75-B8EF-192F90C6F4C9}" dt="2020-10-14T03:00:06.527" v="3871" actId="1076"/>
          <ac:spMkLst>
            <pc:docMk/>
            <pc:sldMk cId="4271806877" sldId="261"/>
            <ac:spMk id="3" creationId="{CF899342-BF85-40A6-B676-1F194C5A83D8}"/>
          </ac:spMkLst>
        </pc:spChg>
        <pc:spChg chg="add del">
          <ac:chgData name="BridieMoTC@outlook.com" userId="8e78438f022bbced" providerId="LiveId" clId="{883E120A-53C7-4F75-B8EF-192F90C6F4C9}" dt="2020-10-11T22:57:35.534" v="984" actId="478"/>
          <ac:spMkLst>
            <pc:docMk/>
            <pc:sldMk cId="4271806877" sldId="261"/>
            <ac:spMk id="5" creationId="{22F56BDC-59D3-4DE1-83B5-50D2E2AE61E1}"/>
          </ac:spMkLst>
        </pc:spChg>
        <pc:spChg chg="add del mod">
          <ac:chgData name="BridieMoTC@outlook.com" userId="8e78438f022bbced" providerId="LiveId" clId="{883E120A-53C7-4F75-B8EF-192F90C6F4C9}" dt="2020-10-11T22:26:50.017" v="704" actId="22"/>
          <ac:spMkLst>
            <pc:docMk/>
            <pc:sldMk cId="4271806877" sldId="261"/>
            <ac:spMk id="7" creationId="{1D851E0B-3B68-4024-9352-6B62FE853D27}"/>
          </ac:spMkLst>
        </pc:spChg>
        <pc:spChg chg="add del">
          <ac:chgData name="BridieMoTC@outlook.com" userId="8e78438f022bbced" providerId="LiveId" clId="{883E120A-53C7-4F75-B8EF-192F90C6F4C9}" dt="2020-10-11T22:57:25.426" v="982" actId="21"/>
          <ac:spMkLst>
            <pc:docMk/>
            <pc:sldMk cId="4271806877" sldId="261"/>
            <ac:spMk id="9" creationId="{1A289B85-99B9-48A2-8334-2C0D1C71FD74}"/>
          </ac:spMkLst>
        </pc:spChg>
        <pc:spChg chg="add mod">
          <ac:chgData name="BridieMoTC@outlook.com" userId="8e78438f022bbced" providerId="LiveId" clId="{883E120A-53C7-4F75-B8EF-192F90C6F4C9}" dt="2020-10-14T03:06:24.404" v="3905" actId="1076"/>
          <ac:spMkLst>
            <pc:docMk/>
            <pc:sldMk cId="4271806877" sldId="261"/>
            <ac:spMk id="10" creationId="{6AED4279-2E68-4B6E-A369-4DC123A82344}"/>
          </ac:spMkLst>
        </pc:spChg>
        <pc:spChg chg="add del mod ord">
          <ac:chgData name="BridieMoTC@outlook.com" userId="8e78438f022bbced" providerId="LiveId" clId="{883E120A-53C7-4F75-B8EF-192F90C6F4C9}" dt="2020-10-14T02:58:33.849" v="3853" actId="478"/>
          <ac:spMkLst>
            <pc:docMk/>
            <pc:sldMk cId="4271806877" sldId="261"/>
            <ac:spMk id="17" creationId="{077A1AE9-E8A0-4C23-8069-44F4308080A9}"/>
          </ac:spMkLst>
        </pc:spChg>
        <pc:spChg chg="add mod ord">
          <ac:chgData name="BridieMoTC@outlook.com" userId="8e78438f022bbced" providerId="LiveId" clId="{883E120A-53C7-4F75-B8EF-192F90C6F4C9}" dt="2020-10-14T02:59:13.028" v="3858" actId="171"/>
          <ac:spMkLst>
            <pc:docMk/>
            <pc:sldMk cId="4271806877" sldId="261"/>
            <ac:spMk id="18" creationId="{1A560AB2-E87D-4E80-A9F4-A2D951832F39}"/>
          </ac:spMkLst>
        </pc:spChg>
        <pc:spChg chg="add mod">
          <ac:chgData name="BridieMoTC@outlook.com" userId="8e78438f022bbced" providerId="LiveId" clId="{883E120A-53C7-4F75-B8EF-192F90C6F4C9}" dt="2020-10-14T18:24:29.847" v="4212" actId="1076"/>
          <ac:spMkLst>
            <pc:docMk/>
            <pc:sldMk cId="4271806877" sldId="261"/>
            <ac:spMk id="26" creationId="{58887142-A5A8-4C5B-83E3-44C7F123157A}"/>
          </ac:spMkLst>
        </pc:spChg>
        <pc:spChg chg="add mod">
          <ac:chgData name="BridieMoTC@outlook.com" userId="8e78438f022bbced" providerId="LiveId" clId="{883E120A-53C7-4F75-B8EF-192F90C6F4C9}" dt="2020-10-14T18:24:25.922" v="4211" actId="1076"/>
          <ac:spMkLst>
            <pc:docMk/>
            <pc:sldMk cId="4271806877" sldId="261"/>
            <ac:spMk id="28" creationId="{7F1D8D4C-9FAB-43C9-B864-B7B09AA0D38C}"/>
          </ac:spMkLst>
        </pc:spChg>
        <pc:picChg chg="add del">
          <ac:chgData name="BridieMoTC@outlook.com" userId="8e78438f022bbced" providerId="LiveId" clId="{883E120A-53C7-4F75-B8EF-192F90C6F4C9}" dt="2020-10-11T23:02:38.517" v="1052" actId="478"/>
          <ac:picMkLst>
            <pc:docMk/>
            <pc:sldMk cId="4271806877" sldId="261"/>
            <ac:picMk id="12" creationId="{E40EC615-6C38-42FC-A3DD-593C5E4F22FE}"/>
          </ac:picMkLst>
        </pc:picChg>
        <pc:picChg chg="add mod modCrop">
          <ac:chgData name="BridieMoTC@outlook.com" userId="8e78438f022bbced" providerId="LiveId" clId="{883E120A-53C7-4F75-B8EF-192F90C6F4C9}" dt="2020-10-14T02:55:06.017" v="3785" actId="1076"/>
          <ac:picMkLst>
            <pc:docMk/>
            <pc:sldMk cId="4271806877" sldId="261"/>
            <ac:picMk id="14" creationId="{A02BF569-7F95-44CE-8A01-58BFD1DC165D}"/>
          </ac:picMkLst>
        </pc:picChg>
        <pc:picChg chg="add mod ord">
          <ac:chgData name="BridieMoTC@outlook.com" userId="8e78438f022bbced" providerId="LiveId" clId="{883E120A-53C7-4F75-B8EF-192F90C6F4C9}" dt="2020-10-14T02:59:54.514" v="3867" actId="1076"/>
          <ac:picMkLst>
            <pc:docMk/>
            <pc:sldMk cId="4271806877" sldId="261"/>
            <ac:picMk id="16" creationId="{3C8BDCFF-A776-41B3-A0DD-27993AF7D2FA}"/>
          </ac:picMkLst>
        </pc:picChg>
        <pc:picChg chg="add del mod">
          <ac:chgData name="BridieMoTC@outlook.com" userId="8e78438f022bbced" providerId="LiveId" clId="{883E120A-53C7-4F75-B8EF-192F90C6F4C9}" dt="2020-10-14T03:06:09.388" v="3900" actId="478"/>
          <ac:picMkLst>
            <pc:docMk/>
            <pc:sldMk cId="4271806877" sldId="261"/>
            <ac:picMk id="20" creationId="{6E13AAE6-AC38-49FC-B6FA-4A37AB54EE08}"/>
          </ac:picMkLst>
        </pc:picChg>
        <pc:picChg chg="add mod">
          <ac:chgData name="BridieMoTC@outlook.com" userId="8e78438f022bbced" providerId="LiveId" clId="{883E120A-53C7-4F75-B8EF-192F90C6F4C9}" dt="2020-10-14T03:06:39.864" v="3908" actId="208"/>
          <ac:picMkLst>
            <pc:docMk/>
            <pc:sldMk cId="4271806877" sldId="261"/>
            <ac:picMk id="22" creationId="{1B670802-EA15-4AF4-B00C-F22465F0786F}"/>
          </ac:picMkLst>
        </pc:picChg>
        <pc:picChg chg="add del mod">
          <ac:chgData name="BridieMoTC@outlook.com" userId="8e78438f022bbced" providerId="LiveId" clId="{883E120A-53C7-4F75-B8EF-192F90C6F4C9}" dt="2020-10-14T03:06:04.243" v="3898" actId="478"/>
          <ac:picMkLst>
            <pc:docMk/>
            <pc:sldMk cId="4271806877" sldId="261"/>
            <ac:picMk id="24" creationId="{86ADBDB5-86E0-49EF-93A2-CDFA400897F3}"/>
          </ac:picMkLst>
        </pc:picChg>
      </pc:sldChg>
      <pc:sldChg chg="addSp delSp modSp new mod">
        <pc:chgData name="BridieMoTC@outlook.com" userId="8e78438f022bbced" providerId="LiveId" clId="{883E120A-53C7-4F75-B8EF-192F90C6F4C9}" dt="2020-10-14T18:27:44.267" v="4374" actId="20577"/>
        <pc:sldMkLst>
          <pc:docMk/>
          <pc:sldMk cId="1107851266" sldId="262"/>
        </pc:sldMkLst>
        <pc:spChg chg="del mod">
          <ac:chgData name="BridieMoTC@outlook.com" userId="8e78438f022bbced" providerId="LiveId" clId="{883E120A-53C7-4F75-B8EF-192F90C6F4C9}" dt="2020-10-11T23:01:07.316" v="1027" actId="478"/>
          <ac:spMkLst>
            <pc:docMk/>
            <pc:sldMk cId="1107851266" sldId="262"/>
            <ac:spMk id="2" creationId="{F6090B5A-A9D0-4E92-84A0-C962B41938D3}"/>
          </ac:spMkLst>
        </pc:spChg>
        <pc:spChg chg="del">
          <ac:chgData name="BridieMoTC@outlook.com" userId="8e78438f022bbced" providerId="LiveId" clId="{883E120A-53C7-4F75-B8EF-192F90C6F4C9}" dt="2020-10-14T02:15:57.324" v="3446" actId="478"/>
          <ac:spMkLst>
            <pc:docMk/>
            <pc:sldMk cId="1107851266" sldId="262"/>
            <ac:spMk id="3" creationId="{C66E6892-04FA-4B9B-B573-2E22A043CF62}"/>
          </ac:spMkLst>
        </pc:spChg>
        <pc:spChg chg="add mod">
          <ac:chgData name="BridieMoTC@outlook.com" userId="8e78438f022bbced" providerId="LiveId" clId="{883E120A-53C7-4F75-B8EF-192F90C6F4C9}" dt="2020-10-14T18:27:44.267" v="4374" actId="20577"/>
          <ac:spMkLst>
            <pc:docMk/>
            <pc:sldMk cId="1107851266" sldId="262"/>
            <ac:spMk id="5" creationId="{BDC7BB91-DD77-4EBE-8827-007BC8DC0CE0}"/>
          </ac:spMkLst>
        </pc:spChg>
        <pc:spChg chg="add del mod">
          <ac:chgData name="BridieMoTC@outlook.com" userId="8e78438f022bbced" providerId="LiveId" clId="{883E120A-53C7-4F75-B8EF-192F90C6F4C9}" dt="2020-10-14T02:16:01.103" v="3447" actId="478"/>
          <ac:spMkLst>
            <pc:docMk/>
            <pc:sldMk cId="1107851266" sldId="262"/>
            <ac:spMk id="7" creationId="{C7442602-3526-4841-A4D8-5141546B61E0}"/>
          </ac:spMkLst>
        </pc:spChg>
        <pc:spChg chg="add mod">
          <ac:chgData name="BridieMoTC@outlook.com" userId="8e78438f022bbced" providerId="LiveId" clId="{883E120A-53C7-4F75-B8EF-192F90C6F4C9}" dt="2020-10-14T02:45:32.454" v="3661" actId="404"/>
          <ac:spMkLst>
            <pc:docMk/>
            <pc:sldMk cId="1107851266" sldId="262"/>
            <ac:spMk id="10" creationId="{415053F0-B765-4BB0-9A1D-19E690196BB3}"/>
          </ac:spMkLst>
        </pc:spChg>
        <pc:spChg chg="add mod ord">
          <ac:chgData name="BridieMoTC@outlook.com" userId="8e78438f022bbced" providerId="LiveId" clId="{883E120A-53C7-4F75-B8EF-192F90C6F4C9}" dt="2020-10-14T02:44:30.492" v="3632" actId="207"/>
          <ac:spMkLst>
            <pc:docMk/>
            <pc:sldMk cId="1107851266" sldId="262"/>
            <ac:spMk id="13" creationId="{930C7E1F-F600-45A8-822D-AD2D5812F767}"/>
          </ac:spMkLst>
        </pc:spChg>
        <pc:picChg chg="add mod modCrop">
          <ac:chgData name="BridieMoTC@outlook.com" userId="8e78438f022bbced" providerId="LiveId" clId="{883E120A-53C7-4F75-B8EF-192F90C6F4C9}" dt="2020-10-14T02:44:05.192" v="3631" actId="208"/>
          <ac:picMkLst>
            <pc:docMk/>
            <pc:sldMk cId="1107851266" sldId="262"/>
            <ac:picMk id="9" creationId="{74819B00-6AE9-4A61-AD07-4BFEC29A3A20}"/>
          </ac:picMkLst>
        </pc:picChg>
        <pc:picChg chg="add mod ord">
          <ac:chgData name="BridieMoTC@outlook.com" userId="8e78438f022bbced" providerId="LiveId" clId="{883E120A-53C7-4F75-B8EF-192F90C6F4C9}" dt="2020-10-14T18:25:54.374" v="4370" actId="1076"/>
          <ac:picMkLst>
            <pc:docMk/>
            <pc:sldMk cId="1107851266" sldId="262"/>
            <ac:picMk id="12" creationId="{4431E9FE-D92D-42D9-A528-3167F1964482}"/>
          </ac:picMkLst>
        </pc:picChg>
        <pc:picChg chg="add mod">
          <ac:chgData name="BridieMoTC@outlook.com" userId="8e78438f022bbced" providerId="LiveId" clId="{883E120A-53C7-4F75-B8EF-192F90C6F4C9}" dt="2020-10-14T03:01:06.798" v="3874" actId="1076"/>
          <ac:picMkLst>
            <pc:docMk/>
            <pc:sldMk cId="1107851266" sldId="262"/>
            <ac:picMk id="15" creationId="{E6EB55CE-17D2-4451-AF15-864241DD3376}"/>
          </ac:picMkLst>
        </pc:picChg>
      </pc:sldChg>
      <pc:sldChg chg="addSp delSp modSp new mod">
        <pc:chgData name="BridieMoTC@outlook.com" userId="8e78438f022bbced" providerId="LiveId" clId="{883E120A-53C7-4F75-B8EF-192F90C6F4C9}" dt="2020-10-14T18:28:55.821" v="4385" actId="20577"/>
        <pc:sldMkLst>
          <pc:docMk/>
          <pc:sldMk cId="189056441" sldId="263"/>
        </pc:sldMkLst>
        <pc:spChg chg="del">
          <ac:chgData name="BridieMoTC@outlook.com" userId="8e78438f022bbced" providerId="LiveId" clId="{883E120A-53C7-4F75-B8EF-192F90C6F4C9}" dt="2020-10-11T23:01:39.934" v="1033" actId="22"/>
          <ac:spMkLst>
            <pc:docMk/>
            <pc:sldMk cId="189056441" sldId="263"/>
            <ac:spMk id="2" creationId="{4DB3E8F6-6333-417E-A0D3-AB5366841FE1}"/>
          </ac:spMkLst>
        </pc:spChg>
        <pc:spChg chg="del mod">
          <ac:chgData name="BridieMoTC@outlook.com" userId="8e78438f022bbced" providerId="LiveId" clId="{883E120A-53C7-4F75-B8EF-192F90C6F4C9}" dt="2020-10-12T01:45:45.529" v="1888" actId="478"/>
          <ac:spMkLst>
            <pc:docMk/>
            <pc:sldMk cId="189056441" sldId="263"/>
            <ac:spMk id="3" creationId="{539441E3-8E9B-4E60-975E-EDED1EE67BEF}"/>
          </ac:spMkLst>
        </pc:spChg>
        <pc:spChg chg="add mod">
          <ac:chgData name="BridieMoTC@outlook.com" userId="8e78438f022bbced" providerId="LiveId" clId="{883E120A-53C7-4F75-B8EF-192F90C6F4C9}" dt="2020-10-14T18:28:55.821" v="4385" actId="20577"/>
          <ac:spMkLst>
            <pc:docMk/>
            <pc:sldMk cId="189056441" sldId="263"/>
            <ac:spMk id="5" creationId="{2D9DFBC1-4756-4AC5-B84B-14D8B63E63FC}"/>
          </ac:spMkLst>
        </pc:spChg>
        <pc:spChg chg="add del mod">
          <ac:chgData name="BridieMoTC@outlook.com" userId="8e78438f022bbced" providerId="LiveId" clId="{883E120A-53C7-4F75-B8EF-192F90C6F4C9}" dt="2020-10-14T02:16:07.058" v="3448" actId="478"/>
          <ac:spMkLst>
            <pc:docMk/>
            <pc:sldMk cId="189056441" sldId="263"/>
            <ac:spMk id="7" creationId="{077246AB-9C32-4BA9-8E40-572E2899C3A5}"/>
          </ac:spMkLst>
        </pc:spChg>
        <pc:spChg chg="add del mod">
          <ac:chgData name="BridieMoTC@outlook.com" userId="8e78438f022bbced" providerId="LiveId" clId="{883E120A-53C7-4F75-B8EF-192F90C6F4C9}" dt="2020-10-11T23:01:29.949" v="1032" actId="478"/>
          <ac:spMkLst>
            <pc:docMk/>
            <pc:sldMk cId="189056441" sldId="263"/>
            <ac:spMk id="8" creationId="{BBACFADF-401D-48EE-8051-78689D633B50}"/>
          </ac:spMkLst>
        </pc:spChg>
        <pc:spChg chg="add mod">
          <ac:chgData name="BridieMoTC@outlook.com" userId="8e78438f022bbced" providerId="LiveId" clId="{883E120A-53C7-4F75-B8EF-192F90C6F4C9}" dt="2020-10-14T02:54:52.325" v="3782" actId="1076"/>
          <ac:spMkLst>
            <pc:docMk/>
            <pc:sldMk cId="189056441" sldId="263"/>
            <ac:spMk id="10" creationId="{C1AC7DE0-9819-48B1-8A37-CCF98140609A}"/>
          </ac:spMkLst>
        </pc:spChg>
        <pc:picChg chg="add mod modCrop">
          <ac:chgData name="BridieMoTC@outlook.com" userId="8e78438f022bbced" providerId="LiveId" clId="{883E120A-53C7-4F75-B8EF-192F90C6F4C9}" dt="2020-10-14T02:51:51.335" v="3712" actId="1076"/>
          <ac:picMkLst>
            <pc:docMk/>
            <pc:sldMk cId="189056441" sldId="263"/>
            <ac:picMk id="12" creationId="{E4F1B8E8-F708-44B3-A81B-DC87336DCCE3}"/>
          </ac:picMkLst>
        </pc:picChg>
        <pc:picChg chg="add mod modCrop">
          <ac:chgData name="BridieMoTC@outlook.com" userId="8e78438f022bbced" providerId="LiveId" clId="{883E120A-53C7-4F75-B8EF-192F90C6F4C9}" dt="2020-10-14T02:51:55.555" v="3713" actId="1076"/>
          <ac:picMkLst>
            <pc:docMk/>
            <pc:sldMk cId="189056441" sldId="263"/>
            <ac:picMk id="14" creationId="{2A8E06A0-CC9F-4B59-B007-8B2E86473B35}"/>
          </ac:picMkLst>
        </pc:picChg>
        <pc:picChg chg="add ord">
          <ac:chgData name="BridieMoTC@outlook.com" userId="8e78438f022bbced" providerId="LiveId" clId="{883E120A-53C7-4F75-B8EF-192F90C6F4C9}" dt="2020-10-14T02:34:06.686" v="3531" actId="167"/>
          <ac:picMkLst>
            <pc:docMk/>
            <pc:sldMk cId="189056441" sldId="263"/>
            <ac:picMk id="16" creationId="{586D07C3-E119-4A8B-89C1-9B484F384173}"/>
          </ac:picMkLst>
        </pc:picChg>
        <pc:picChg chg="add del mod modCrop">
          <ac:chgData name="BridieMoTC@outlook.com" userId="8e78438f022bbced" providerId="LiveId" clId="{883E120A-53C7-4F75-B8EF-192F90C6F4C9}" dt="2020-10-14T02:53:18.081" v="3724" actId="478"/>
          <ac:picMkLst>
            <pc:docMk/>
            <pc:sldMk cId="189056441" sldId="263"/>
            <ac:picMk id="18" creationId="{60780FE7-32AE-44F4-86C8-D4891558B1D1}"/>
          </ac:picMkLst>
        </pc:picChg>
        <pc:picChg chg="add mod ord">
          <ac:chgData name="BridieMoTC@outlook.com" userId="8e78438f022bbced" providerId="LiveId" clId="{883E120A-53C7-4F75-B8EF-192F90C6F4C9}" dt="2020-10-14T02:54:15.538" v="3738"/>
          <ac:picMkLst>
            <pc:docMk/>
            <pc:sldMk cId="189056441" sldId="263"/>
            <ac:picMk id="20" creationId="{88BE05FC-4FB5-412A-A8F8-CD77243035E4}"/>
          </ac:picMkLst>
        </pc:picChg>
        <pc:picChg chg="add mod">
          <ac:chgData name="BridieMoTC@outlook.com" userId="8e78438f022bbced" providerId="LiveId" clId="{883E120A-53C7-4F75-B8EF-192F90C6F4C9}" dt="2020-10-14T03:04:45.217" v="3895" actId="1076"/>
          <ac:picMkLst>
            <pc:docMk/>
            <pc:sldMk cId="189056441" sldId="263"/>
            <ac:picMk id="22" creationId="{C7FCE9F2-0050-4F0C-B8C2-9F48D68BD918}"/>
          </ac:picMkLst>
        </pc:picChg>
        <pc:picChg chg="add mod">
          <ac:chgData name="BridieMoTC@outlook.com" userId="8e78438f022bbced" providerId="LiveId" clId="{883E120A-53C7-4F75-B8EF-192F90C6F4C9}" dt="2020-10-14T03:04:34.523" v="3892" actId="1076"/>
          <ac:picMkLst>
            <pc:docMk/>
            <pc:sldMk cId="189056441" sldId="263"/>
            <ac:picMk id="24" creationId="{19EB210B-16B9-4972-97C6-EAE0C67FC5B1}"/>
          </ac:picMkLst>
        </pc:picChg>
      </pc:sldChg>
      <pc:sldChg chg="addSp delSp modSp new mod">
        <pc:chgData name="BridieMoTC@outlook.com" userId="8e78438f022bbced" providerId="LiveId" clId="{883E120A-53C7-4F75-B8EF-192F90C6F4C9}" dt="2020-10-14T18:29:48.876" v="4387" actId="20577"/>
        <pc:sldMkLst>
          <pc:docMk/>
          <pc:sldMk cId="290733658" sldId="264"/>
        </pc:sldMkLst>
        <pc:spChg chg="del">
          <ac:chgData name="BridieMoTC@outlook.com" userId="8e78438f022bbced" providerId="LiveId" clId="{883E120A-53C7-4F75-B8EF-192F90C6F4C9}" dt="2020-10-11T23:01:49.074" v="1040" actId="22"/>
          <ac:spMkLst>
            <pc:docMk/>
            <pc:sldMk cId="290733658" sldId="264"/>
            <ac:spMk id="2" creationId="{A300498E-4BF3-460F-97CD-814F28BFED96}"/>
          </ac:spMkLst>
        </pc:spChg>
        <pc:spChg chg="del">
          <ac:chgData name="BridieMoTC@outlook.com" userId="8e78438f022bbced" providerId="LiveId" clId="{883E120A-53C7-4F75-B8EF-192F90C6F4C9}" dt="2020-10-14T02:08:16.925" v="3052" actId="478"/>
          <ac:spMkLst>
            <pc:docMk/>
            <pc:sldMk cId="290733658" sldId="264"/>
            <ac:spMk id="3" creationId="{0A21FFD7-EDC0-4488-96B6-C3E4C1F9F604}"/>
          </ac:spMkLst>
        </pc:spChg>
        <pc:spChg chg="add mod">
          <ac:chgData name="BridieMoTC@outlook.com" userId="8e78438f022bbced" providerId="LiveId" clId="{883E120A-53C7-4F75-B8EF-192F90C6F4C9}" dt="2020-10-14T18:29:48.876" v="4387" actId="20577"/>
          <ac:spMkLst>
            <pc:docMk/>
            <pc:sldMk cId="290733658" sldId="264"/>
            <ac:spMk id="5" creationId="{ACB16A44-557F-4459-9BD2-A1819A641DE9}"/>
          </ac:spMkLst>
        </pc:spChg>
        <pc:spChg chg="add del">
          <ac:chgData name="BridieMoTC@outlook.com" userId="8e78438f022bbced" providerId="LiveId" clId="{883E120A-53C7-4F75-B8EF-192F90C6F4C9}" dt="2020-10-14T02:16:14.542" v="3449" actId="478"/>
          <ac:spMkLst>
            <pc:docMk/>
            <pc:sldMk cId="290733658" sldId="264"/>
            <ac:spMk id="7" creationId="{E899E128-41CC-498D-B33F-8B689A46D9E8}"/>
          </ac:spMkLst>
        </pc:spChg>
        <pc:spChg chg="add mod">
          <ac:chgData name="BridieMoTC@outlook.com" userId="8e78438f022bbced" providerId="LiveId" clId="{883E120A-53C7-4F75-B8EF-192F90C6F4C9}" dt="2020-10-14T02:56:23.014" v="3836" actId="1076"/>
          <ac:spMkLst>
            <pc:docMk/>
            <pc:sldMk cId="290733658" sldId="264"/>
            <ac:spMk id="9" creationId="{43BC36C9-A1F8-4FE9-8F96-7266EE812F67}"/>
          </ac:spMkLst>
        </pc:spChg>
        <pc:picChg chg="add mod modCrop">
          <ac:chgData name="BridieMoTC@outlook.com" userId="8e78438f022bbced" providerId="LiveId" clId="{883E120A-53C7-4F75-B8EF-192F90C6F4C9}" dt="2020-10-14T03:09:08.077" v="3915" actId="1076"/>
          <ac:picMkLst>
            <pc:docMk/>
            <pc:sldMk cId="290733658" sldId="264"/>
            <ac:picMk id="11" creationId="{8198DC27-EE37-41C7-966E-B2A0F990ED66}"/>
          </ac:picMkLst>
        </pc:picChg>
        <pc:picChg chg="add mod ord">
          <ac:chgData name="BridieMoTC@outlook.com" userId="8e78438f022bbced" providerId="LiveId" clId="{883E120A-53C7-4F75-B8EF-192F90C6F4C9}" dt="2020-10-14T02:56:16.788" v="3835" actId="1076"/>
          <ac:picMkLst>
            <pc:docMk/>
            <pc:sldMk cId="290733658" sldId="264"/>
            <ac:picMk id="13" creationId="{954DD966-4862-4873-A659-D13213BBA52F}"/>
          </ac:picMkLst>
        </pc:picChg>
        <pc:picChg chg="add mod">
          <ac:chgData name="BridieMoTC@outlook.com" userId="8e78438f022bbced" providerId="LiveId" clId="{883E120A-53C7-4F75-B8EF-192F90C6F4C9}" dt="2020-10-14T03:07:47.900" v="3911" actId="1076"/>
          <ac:picMkLst>
            <pc:docMk/>
            <pc:sldMk cId="290733658" sldId="264"/>
            <ac:picMk id="15" creationId="{9F56ACAA-7C14-4294-BA3D-74DFC1D92B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3F25-1421-4B31-9799-458CC480B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042B608-8EA3-4435-A0B4-92EF4740B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E9A1110-E557-412D-90D3-105F24B2C2DD}"/>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5" name="Footer Placeholder 4">
            <a:extLst>
              <a:ext uri="{FF2B5EF4-FFF2-40B4-BE49-F238E27FC236}">
                <a16:creationId xmlns:a16="http://schemas.microsoft.com/office/drawing/2014/main" id="{E1F1C76B-9F1A-4976-8B9F-ABCBCF9CB2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06592F-1838-4662-A4FF-97FB78198836}"/>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37146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854D-20B5-4C8D-8969-F4287F58DE6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F92AAB1-092F-4469-9851-CAF7ACED5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64125A-834F-4C1F-B1BB-29283ECC3FA4}"/>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5" name="Footer Placeholder 4">
            <a:extLst>
              <a:ext uri="{FF2B5EF4-FFF2-40B4-BE49-F238E27FC236}">
                <a16:creationId xmlns:a16="http://schemas.microsoft.com/office/drawing/2014/main" id="{586A5879-181F-4D9F-AD54-A1BB29DD99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EE21B8F-EA88-4BD2-B261-FCF77B4A7972}"/>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7165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7C083-DE19-47AF-A4C1-FA39FA4DD6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4B8110-2446-475E-9D9C-E1D118E26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2389A4-803D-412B-9818-42EEBBEAFBA9}"/>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5" name="Footer Placeholder 4">
            <a:extLst>
              <a:ext uri="{FF2B5EF4-FFF2-40B4-BE49-F238E27FC236}">
                <a16:creationId xmlns:a16="http://schemas.microsoft.com/office/drawing/2014/main" id="{13C89406-0C7D-4449-A893-79EAAE490B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0BBC89-C1D1-43C5-A25B-0A63862DBBCD}"/>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254328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B133-1813-4DED-99EB-C48DF1F5C3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B145E5-5214-4300-80A5-366E62B4E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9EB3468-D1B8-47DB-B3F0-0ABDD63964DF}"/>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5" name="Footer Placeholder 4">
            <a:extLst>
              <a:ext uri="{FF2B5EF4-FFF2-40B4-BE49-F238E27FC236}">
                <a16:creationId xmlns:a16="http://schemas.microsoft.com/office/drawing/2014/main" id="{E4179994-D76B-4B13-A73B-F5415088BD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F17B6E-4F22-4517-B08E-7B6D8B6C6BC9}"/>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388315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ECCE-0D09-4F37-9F5F-58647E940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BD70E1B-21BD-4167-B161-462DDFF46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3345A-B913-4846-BA0A-65E7FA3C1D95}"/>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5" name="Footer Placeholder 4">
            <a:extLst>
              <a:ext uri="{FF2B5EF4-FFF2-40B4-BE49-F238E27FC236}">
                <a16:creationId xmlns:a16="http://schemas.microsoft.com/office/drawing/2014/main" id="{7E53BC48-67AF-4371-A497-9B8D232E9A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3DBBB7-E22C-4638-96EE-B466523F5B88}"/>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408396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8663-7361-429C-9736-2761FA6E82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CF171C-D936-4CD8-8563-90FE8F488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764C4CE-392A-4EA9-BB14-9B889E2905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6D3AE63-C24B-479A-9CB2-13200D913AE9}"/>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6" name="Footer Placeholder 5">
            <a:extLst>
              <a:ext uri="{FF2B5EF4-FFF2-40B4-BE49-F238E27FC236}">
                <a16:creationId xmlns:a16="http://schemas.microsoft.com/office/drawing/2014/main" id="{C23894F5-3703-4261-8842-7DEA71D2DE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EC5964-7665-4063-997F-D4455A30A281}"/>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394884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036D-B8BE-4719-B177-0810E7233F0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587D5F-933E-4E55-868A-E11CBA002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8C5BD9-03EE-42DE-B9B5-D45E1A269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A34AE3F-21D7-4089-AB4B-6808317D9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95E17-E3EF-4FC2-84C5-A48F1627C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452C42E-2FBE-4E63-B6F9-4BAF566E4B8E}"/>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8" name="Footer Placeholder 7">
            <a:extLst>
              <a:ext uri="{FF2B5EF4-FFF2-40B4-BE49-F238E27FC236}">
                <a16:creationId xmlns:a16="http://schemas.microsoft.com/office/drawing/2014/main" id="{D7F3217C-6374-40E8-96ED-908D047615B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0E002E5-7BC2-4DC2-A4B4-7577DF88F0B1}"/>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373010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8364-755B-4E03-85A8-8366C084A41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81EFA29-F36F-4928-B761-F64C9EC19FBA}"/>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4" name="Footer Placeholder 3">
            <a:extLst>
              <a:ext uri="{FF2B5EF4-FFF2-40B4-BE49-F238E27FC236}">
                <a16:creationId xmlns:a16="http://schemas.microsoft.com/office/drawing/2014/main" id="{28665A17-4686-49E1-856D-799584507F8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E6D5564-C549-416E-A95D-88D1BCDBD2D6}"/>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249774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E2C1-446B-4DAC-A407-1D0F354510CD}"/>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3" name="Footer Placeholder 2">
            <a:extLst>
              <a:ext uri="{FF2B5EF4-FFF2-40B4-BE49-F238E27FC236}">
                <a16:creationId xmlns:a16="http://schemas.microsoft.com/office/drawing/2014/main" id="{4F0ADB5E-4202-411D-B9A1-14995CD588E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96BF7AD-152E-453C-9A94-B08482C1FD72}"/>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415396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72E7-5C0E-4B9F-B7B8-84E2FE54F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5585705-7963-4767-A772-4186C0EC0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A798ACF-72E0-49BF-8517-FC0ACDDB2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D46EE-C273-4227-B737-D0E16B475ED2}"/>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6" name="Footer Placeholder 5">
            <a:extLst>
              <a:ext uri="{FF2B5EF4-FFF2-40B4-BE49-F238E27FC236}">
                <a16:creationId xmlns:a16="http://schemas.microsoft.com/office/drawing/2014/main" id="{BA5204CA-BDB5-4265-B1CA-B5159FC3A0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3B70C32-03E7-4B3D-AE5B-2604271AC160}"/>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278946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84E8-5EAD-4096-8D3A-AE62ABF5A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386B191-CEBC-455D-81FB-F2A4A44ED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A3343D4-2C75-4CAF-9A36-FB0DE272D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4CE62-872B-4943-A72D-52AD85326568}"/>
              </a:ext>
            </a:extLst>
          </p:cNvPr>
          <p:cNvSpPr>
            <a:spLocks noGrp="1"/>
          </p:cNvSpPr>
          <p:nvPr>
            <p:ph type="dt" sz="half" idx="10"/>
          </p:nvPr>
        </p:nvSpPr>
        <p:spPr/>
        <p:txBody>
          <a:bodyPr/>
          <a:lstStyle/>
          <a:p>
            <a:fld id="{92EDDF68-91C4-4493-BED9-EC18814F5CCA}" type="datetimeFigureOut">
              <a:rPr lang="en-CA" smtClean="0"/>
              <a:t>2020-10-04</a:t>
            </a:fld>
            <a:endParaRPr lang="en-CA"/>
          </a:p>
        </p:txBody>
      </p:sp>
      <p:sp>
        <p:nvSpPr>
          <p:cNvPr id="6" name="Footer Placeholder 5">
            <a:extLst>
              <a:ext uri="{FF2B5EF4-FFF2-40B4-BE49-F238E27FC236}">
                <a16:creationId xmlns:a16="http://schemas.microsoft.com/office/drawing/2014/main" id="{73BBA1A9-DBBA-4945-A812-7F93E79506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BE8F99E-8B37-4455-BCB7-2BB7E6516053}"/>
              </a:ext>
            </a:extLst>
          </p:cNvPr>
          <p:cNvSpPr>
            <a:spLocks noGrp="1"/>
          </p:cNvSpPr>
          <p:nvPr>
            <p:ph type="sldNum" sz="quarter" idx="12"/>
          </p:nvPr>
        </p:nvSpPr>
        <p:spPr/>
        <p:txBody>
          <a:bodyPr/>
          <a:lstStyle/>
          <a:p>
            <a:fld id="{9EB32ADA-9251-4767-A30B-46E07D53BD95}" type="slidenum">
              <a:rPr lang="en-CA" smtClean="0"/>
              <a:t>‹#›</a:t>
            </a:fld>
            <a:endParaRPr lang="en-CA"/>
          </a:p>
        </p:txBody>
      </p:sp>
    </p:spTree>
    <p:extLst>
      <p:ext uri="{BB962C8B-B14F-4D97-AF65-F5344CB8AC3E}">
        <p14:creationId xmlns:p14="http://schemas.microsoft.com/office/powerpoint/2010/main" val="279651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EEB2C6-CA17-4562-A37D-3312E09D2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9B59BE-E03B-4F88-880A-0CBF2B437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CAB3D0-596A-4339-8B9A-11058AB08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DDF68-91C4-4493-BED9-EC18814F5CCA}" type="datetimeFigureOut">
              <a:rPr lang="en-CA" smtClean="0"/>
              <a:t>2020-10-04</a:t>
            </a:fld>
            <a:endParaRPr lang="en-CA"/>
          </a:p>
        </p:txBody>
      </p:sp>
      <p:sp>
        <p:nvSpPr>
          <p:cNvPr id="5" name="Footer Placeholder 4">
            <a:extLst>
              <a:ext uri="{FF2B5EF4-FFF2-40B4-BE49-F238E27FC236}">
                <a16:creationId xmlns:a16="http://schemas.microsoft.com/office/drawing/2014/main" id="{1E871D21-4FA7-4313-9EB8-E51C0821F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0D3D22B-9281-49FF-B38A-9BE80DA79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32ADA-9251-4767-A30B-46E07D53BD95}" type="slidenum">
              <a:rPr lang="en-CA" smtClean="0"/>
              <a:t>‹#›</a:t>
            </a:fld>
            <a:endParaRPr lang="en-CA"/>
          </a:p>
        </p:txBody>
      </p:sp>
    </p:spTree>
    <p:extLst>
      <p:ext uri="{BB962C8B-B14F-4D97-AF65-F5344CB8AC3E}">
        <p14:creationId xmlns:p14="http://schemas.microsoft.com/office/powerpoint/2010/main" val="275100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axpixel.net/Book-Cover-Empty-Book-Isolated-3057901"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miyyahatkertas.blogspot.com/2010/05/home-made-scrapbook-album-sounds-like.html" TargetMode="External"/><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hyperlink" Target="https://commons.wikimedia.org/wiki/File:Gorilla-Computer-Desktop.sv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journal-book-scrapbook-blank-diary-1577764/" TargetMode="Externa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sd43bcca-my.sharepoint.com/:w:/g/personal/127-bthielecrocker_sd43_bc_ca/Eegl1C2aUTtOhVKNoKlVzF4BKKqkSGlP6ve-NA-qT0m-aQ?e=OKlb1T&amp;CID=81969a47-50da-4872-7b11-e9c06d149feb"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journal-book-scrapbook-blank-diary-1577764/"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pixabay.com/en/journal-book-scrapbook-blank-diary-1577764/" TargetMode="External"/><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sd43bcca-my.sharepoint.com/:u:/g/personal/127-bthielecrocker_sd43_bc_ca/EeHKXnKgzKxEvJGJ0VW0Yd8BvudWzRwdBA76y1H7V7oDCw?e=0srdG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pixabay.com/en/journal-book-scrapbook-blank-diary-1577764/" TargetMode="External"/><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openclipart.org/detail/24108/wooptoo_sticky_note" TargetMode="External"/><Relationship Id="rId4" Type="http://schemas.openxmlformats.org/officeDocument/2006/relationships/image" Target="../media/image18.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journal-book-scrapbook-blank-diary-1577764/"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sd43bcca-my.sharepoint.com/:w:/g/personal/127-bthielecrocker_sd43_bc_ca/EY9O4scUOQdPmZpPsqakB4gBfAVjH6gyM9tf81HaCXHERg?e=qeDpH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journal-book-scrapbook-blank-diary-1577764/"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speaker&#10;&#10;Description automatically generated">
            <a:extLst>
              <a:ext uri="{FF2B5EF4-FFF2-40B4-BE49-F238E27FC236}">
                <a16:creationId xmlns:a16="http://schemas.microsoft.com/office/drawing/2014/main" id="{54BB780B-6D33-4908-B3CE-EDC3845D47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0709" y="-112700"/>
            <a:ext cx="10323031" cy="6932428"/>
          </a:xfrm>
          <a:prstGeom prst="rect">
            <a:avLst/>
          </a:prstGeom>
        </p:spPr>
      </p:pic>
      <p:sp>
        <p:nvSpPr>
          <p:cNvPr id="2" name="Title 1">
            <a:extLst>
              <a:ext uri="{FF2B5EF4-FFF2-40B4-BE49-F238E27FC236}">
                <a16:creationId xmlns:a16="http://schemas.microsoft.com/office/drawing/2014/main" id="{9427C95E-249E-4880-918B-EE50DB2E84B5}"/>
              </a:ext>
            </a:extLst>
          </p:cNvPr>
          <p:cNvSpPr>
            <a:spLocks noGrp="1"/>
          </p:cNvSpPr>
          <p:nvPr>
            <p:ph type="ctrTitle"/>
          </p:nvPr>
        </p:nvSpPr>
        <p:spPr>
          <a:xfrm>
            <a:off x="1800225" y="179388"/>
            <a:ext cx="9144000" cy="2387600"/>
          </a:xfrm>
        </p:spPr>
        <p:txBody>
          <a:bodyPr/>
          <a:lstStyle/>
          <a:p>
            <a:r>
              <a:rPr lang="en-CA" b="0" i="0" dirty="0">
                <a:solidFill>
                  <a:schemeClr val="accent2">
                    <a:lumMod val="20000"/>
                    <a:lumOff val="80000"/>
                  </a:schemeClr>
                </a:solidFill>
                <a:effectLst/>
                <a:latin typeface="Times New Roman" panose="02020603050405020304" pitchFamily="18" charset="0"/>
              </a:rPr>
              <a:t>Digital Literacy Scrapbook Project</a:t>
            </a:r>
            <a:endParaRPr lang="en-CA" dirty="0">
              <a:solidFill>
                <a:schemeClr val="accent2">
                  <a:lumMod val="20000"/>
                  <a:lumOff val="80000"/>
                </a:schemeClr>
              </a:solidFill>
            </a:endParaRPr>
          </a:p>
        </p:txBody>
      </p:sp>
      <p:sp>
        <p:nvSpPr>
          <p:cNvPr id="3" name="Subtitle 2">
            <a:extLst>
              <a:ext uri="{FF2B5EF4-FFF2-40B4-BE49-F238E27FC236}">
                <a16:creationId xmlns:a16="http://schemas.microsoft.com/office/drawing/2014/main" id="{63FBB238-0B37-4604-A99D-DC2C32675572}"/>
              </a:ext>
            </a:extLst>
          </p:cNvPr>
          <p:cNvSpPr>
            <a:spLocks noGrp="1"/>
          </p:cNvSpPr>
          <p:nvPr>
            <p:ph type="subTitle" idx="1"/>
          </p:nvPr>
        </p:nvSpPr>
        <p:spPr>
          <a:xfrm>
            <a:off x="2059027" y="3974207"/>
            <a:ext cx="9144000" cy="1655762"/>
          </a:xfrm>
        </p:spPr>
        <p:txBody>
          <a:bodyPr/>
          <a:lstStyle/>
          <a:p>
            <a:r>
              <a:rPr lang="en-CA" dirty="0">
                <a:solidFill>
                  <a:schemeClr val="bg1">
                    <a:lumMod val="95000"/>
                  </a:schemeClr>
                </a:solidFill>
              </a:rPr>
              <a:t>By Bridget </a:t>
            </a:r>
          </a:p>
        </p:txBody>
      </p:sp>
      <p:pic>
        <p:nvPicPr>
          <p:cNvPr id="5" name="Picture 4" descr="A picture containing bag&#10;&#10;Description automatically generated">
            <a:extLst>
              <a:ext uri="{FF2B5EF4-FFF2-40B4-BE49-F238E27FC236}">
                <a16:creationId xmlns:a16="http://schemas.microsoft.com/office/drawing/2014/main" id="{5AB4396C-701E-4B81-A8FA-0942787E27D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837482">
            <a:off x="1706956" y="3445472"/>
            <a:ext cx="3641920" cy="2419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Sleep Cat">
            <a:extLst>
              <a:ext uri="{FF2B5EF4-FFF2-40B4-BE49-F238E27FC236}">
                <a16:creationId xmlns:a16="http://schemas.microsoft.com/office/drawing/2014/main" id="{27AA7FDD-4CFD-4D91-9437-2ED9503E2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367741" y="4474938"/>
            <a:ext cx="576263" cy="576263"/>
          </a:xfrm>
          <a:prstGeom prst="rect">
            <a:avLst/>
          </a:prstGeom>
        </p:spPr>
      </p:pic>
      <p:pic>
        <p:nvPicPr>
          <p:cNvPr id="15" name="Picture 14" descr="Eating Cat">
            <a:extLst>
              <a:ext uri="{FF2B5EF4-FFF2-40B4-BE49-F238E27FC236}">
                <a16:creationId xmlns:a16="http://schemas.microsoft.com/office/drawing/2014/main" id="{449A18FE-C3B2-4DA4-94A2-ADA9277A81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09385">
            <a:off x="3578442" y="3763887"/>
            <a:ext cx="962025" cy="962025"/>
          </a:xfrm>
          <a:prstGeom prst="rect">
            <a:avLst/>
          </a:prstGeom>
        </p:spPr>
      </p:pic>
      <p:sp>
        <p:nvSpPr>
          <p:cNvPr id="16" name="Rectangle 15">
            <a:extLst>
              <a:ext uri="{FF2B5EF4-FFF2-40B4-BE49-F238E27FC236}">
                <a16:creationId xmlns:a16="http://schemas.microsoft.com/office/drawing/2014/main" id="{991339DE-F4B9-4601-9448-20BDC2F3A938}"/>
              </a:ext>
            </a:extLst>
          </p:cNvPr>
          <p:cNvSpPr/>
          <p:nvPr/>
        </p:nvSpPr>
        <p:spPr>
          <a:xfrm>
            <a:off x="2166939" y="53427"/>
            <a:ext cx="8369926" cy="2711439"/>
          </a:xfrm>
          <a:prstGeom prst="rect">
            <a:avLst/>
          </a:prstGeom>
          <a:noFill/>
          <a:ln w="762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25" descr="A close up of a computer&#10;&#10;Description automatically generated">
            <a:extLst>
              <a:ext uri="{FF2B5EF4-FFF2-40B4-BE49-F238E27FC236}">
                <a16:creationId xmlns:a16="http://schemas.microsoft.com/office/drawing/2014/main" id="{EE94AD3E-8A1E-4F3A-AB4A-C1E0F97DCDC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037069" y="2643908"/>
            <a:ext cx="3052773" cy="3052773"/>
          </a:xfrm>
          <a:prstGeom prst="rect">
            <a:avLst/>
          </a:prstGeom>
        </p:spPr>
      </p:pic>
      <p:sp>
        <p:nvSpPr>
          <p:cNvPr id="32" name="Rectangle 31">
            <a:extLst>
              <a:ext uri="{FF2B5EF4-FFF2-40B4-BE49-F238E27FC236}">
                <a16:creationId xmlns:a16="http://schemas.microsoft.com/office/drawing/2014/main" id="{E0F9D680-E7D0-4694-A260-F2A781C92469}"/>
              </a:ext>
            </a:extLst>
          </p:cNvPr>
          <p:cNvSpPr/>
          <p:nvPr/>
        </p:nvSpPr>
        <p:spPr>
          <a:xfrm rot="20891301">
            <a:off x="4465614" y="4659330"/>
            <a:ext cx="409252" cy="347513"/>
          </a:xfrm>
          <a:prstGeom prst="rect">
            <a:avLst/>
          </a:prstGeom>
          <a:solidFill>
            <a:srgbClr val="B7B5D2"/>
          </a:solidFill>
          <a:ln>
            <a:solidFill>
              <a:srgbClr val="B7B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B1B3D3"/>
              </a:solidFill>
            </a:endParaRPr>
          </a:p>
        </p:txBody>
      </p:sp>
      <p:pic>
        <p:nvPicPr>
          <p:cNvPr id="13" name="Picture 12" descr="Careful Cat">
            <a:extLst>
              <a:ext uri="{FF2B5EF4-FFF2-40B4-BE49-F238E27FC236}">
                <a16:creationId xmlns:a16="http://schemas.microsoft.com/office/drawing/2014/main" id="{2CE79336-7C44-48CF-9C50-9B78E5AF3C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808" y="4611332"/>
            <a:ext cx="466863" cy="466863"/>
          </a:xfrm>
          <a:prstGeom prst="rect">
            <a:avLst/>
          </a:prstGeom>
        </p:spPr>
      </p:pic>
    </p:spTree>
    <p:extLst>
      <p:ext uri="{BB962C8B-B14F-4D97-AF65-F5344CB8AC3E}">
        <p14:creationId xmlns:p14="http://schemas.microsoft.com/office/powerpoint/2010/main" val="39212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D4C7CEF-EC8A-4BA1-96D7-6314751D22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2257"/>
            <a:ext cx="12291237" cy="7282514"/>
          </a:xfrm>
          <a:prstGeom prst="rect">
            <a:avLst/>
          </a:prstGeom>
        </p:spPr>
      </p:pic>
      <p:sp>
        <p:nvSpPr>
          <p:cNvPr id="2" name="Title 1">
            <a:extLst>
              <a:ext uri="{FF2B5EF4-FFF2-40B4-BE49-F238E27FC236}">
                <a16:creationId xmlns:a16="http://schemas.microsoft.com/office/drawing/2014/main" id="{639A911E-2A0E-422A-AF16-08FA3040B72D}"/>
              </a:ext>
            </a:extLst>
          </p:cNvPr>
          <p:cNvSpPr>
            <a:spLocks noGrp="1"/>
          </p:cNvSpPr>
          <p:nvPr>
            <p:ph type="title"/>
          </p:nvPr>
        </p:nvSpPr>
        <p:spPr>
          <a:xfrm>
            <a:off x="1056460" y="169152"/>
            <a:ext cx="5301809" cy="909491"/>
          </a:xfrm>
        </p:spPr>
        <p:txBody>
          <a:bodyPr>
            <a:noAutofit/>
          </a:bodyPr>
          <a:lstStyle/>
          <a:p>
            <a:r>
              <a:rPr lang="en-CA" sz="3200" b="0" i="0" dirty="0">
                <a:solidFill>
                  <a:srgbClr val="000000"/>
                </a:solidFill>
                <a:effectLst/>
                <a:latin typeface="Times New Roman" panose="02020603050405020304" pitchFamily="18" charset="0"/>
              </a:rPr>
              <a:t>Artifact One: Wood Bug Lab</a:t>
            </a:r>
            <a:endParaRPr lang="en-CA" sz="3200" dirty="0"/>
          </a:p>
        </p:txBody>
      </p:sp>
      <p:pic>
        <p:nvPicPr>
          <p:cNvPr id="12" name="Picture 11">
            <a:extLst>
              <a:ext uri="{FF2B5EF4-FFF2-40B4-BE49-F238E27FC236}">
                <a16:creationId xmlns:a16="http://schemas.microsoft.com/office/drawing/2014/main" id="{19F65FD2-CC0B-4AD1-8F0D-221697806D79}"/>
              </a:ext>
            </a:extLst>
          </p:cNvPr>
          <p:cNvPicPr>
            <a:picLocks noChangeAspect="1"/>
          </p:cNvPicPr>
          <p:nvPr/>
        </p:nvPicPr>
        <p:blipFill>
          <a:blip r:embed="rId4"/>
          <a:stretch>
            <a:fillRect/>
          </a:stretch>
        </p:blipFill>
        <p:spPr>
          <a:xfrm rot="21156778">
            <a:off x="1605692" y="1577650"/>
            <a:ext cx="3347973" cy="4293065"/>
          </a:xfrm>
          <a:prstGeom prst="rect">
            <a:avLst/>
          </a:prstGeom>
          <a:ln w="228600" cap="sq" cmpd="thickThin">
            <a:solidFill>
              <a:srgbClr val="99FFCC"/>
            </a:solidFill>
            <a:prstDash val="solid"/>
            <a:miter lim="800000"/>
          </a:ln>
          <a:effectLst>
            <a:glow rad="139700">
              <a:schemeClr val="accent1">
                <a:satMod val="175000"/>
                <a:alpha val="40000"/>
              </a:schemeClr>
            </a:glow>
            <a:innerShdw blurRad="76200">
              <a:srgbClr val="000000"/>
            </a:innerShdw>
          </a:effectLst>
        </p:spPr>
      </p:pic>
      <p:sp>
        <p:nvSpPr>
          <p:cNvPr id="16" name="TextBox 15">
            <a:extLst>
              <a:ext uri="{FF2B5EF4-FFF2-40B4-BE49-F238E27FC236}">
                <a16:creationId xmlns:a16="http://schemas.microsoft.com/office/drawing/2014/main" id="{5944500A-AFF9-44BB-874C-9084B68D5FBB}"/>
              </a:ext>
            </a:extLst>
          </p:cNvPr>
          <p:cNvSpPr txBox="1"/>
          <p:nvPr/>
        </p:nvSpPr>
        <p:spPr>
          <a:xfrm>
            <a:off x="6276513" y="5592932"/>
            <a:ext cx="3018408" cy="1200329"/>
          </a:xfrm>
          <a:prstGeom prst="rect">
            <a:avLst/>
          </a:prstGeom>
          <a:noFill/>
        </p:spPr>
        <p:txBody>
          <a:bodyPr wrap="square" rtlCol="0">
            <a:spAutoFit/>
          </a:bodyPr>
          <a:lstStyle/>
          <a:p>
            <a:r>
              <a:rPr lang="en-CA" dirty="0"/>
              <a:t>*Note</a:t>
            </a:r>
          </a:p>
          <a:p>
            <a:r>
              <a:rPr lang="en-CA" dirty="0"/>
              <a:t>This project needs to be viewed in the app, otherwise it looks wonky</a:t>
            </a:r>
          </a:p>
        </p:txBody>
      </p:sp>
      <p:sp>
        <p:nvSpPr>
          <p:cNvPr id="17" name="TextBox 16">
            <a:extLst>
              <a:ext uri="{FF2B5EF4-FFF2-40B4-BE49-F238E27FC236}">
                <a16:creationId xmlns:a16="http://schemas.microsoft.com/office/drawing/2014/main" id="{DD106D2A-8CF9-4198-94C8-869552244D85}"/>
              </a:ext>
            </a:extLst>
          </p:cNvPr>
          <p:cNvSpPr txBox="1"/>
          <p:nvPr/>
        </p:nvSpPr>
        <p:spPr>
          <a:xfrm>
            <a:off x="8468713" y="3399433"/>
            <a:ext cx="2379684" cy="1569660"/>
          </a:xfrm>
          <a:prstGeom prst="rect">
            <a:avLst/>
          </a:prstGeom>
          <a:noFill/>
        </p:spPr>
        <p:txBody>
          <a:bodyPr wrap="square" rtlCol="0">
            <a:spAutoFit/>
          </a:bodyPr>
          <a:lstStyle/>
          <a:p>
            <a:r>
              <a:rPr lang="en-CA" sz="1200" dirty="0">
                <a:hlinkClick r:id="rId5"/>
              </a:rPr>
              <a:t>https://sd43bcca-my.sharepoint.com/:w:/g/personal/127-bthielecrocker_sd43_bc_ca/Eegl1C2aUTtOhVKNoKlVzF4BKKqkSGlP6ve-NA-qT0m-aQ?e=OKlb1T&amp;CID=81969a47-50da-4872-7b11-e9c06d149feb</a:t>
            </a:r>
            <a:endParaRPr lang="en-CA" sz="1200" dirty="0"/>
          </a:p>
        </p:txBody>
      </p:sp>
      <p:sp>
        <p:nvSpPr>
          <p:cNvPr id="19" name="TextBox 18">
            <a:extLst>
              <a:ext uri="{FF2B5EF4-FFF2-40B4-BE49-F238E27FC236}">
                <a16:creationId xmlns:a16="http://schemas.microsoft.com/office/drawing/2014/main" id="{81CB7DC1-4745-4EE5-B52B-65AA52D0DD29}"/>
              </a:ext>
            </a:extLst>
          </p:cNvPr>
          <p:cNvSpPr txBox="1"/>
          <p:nvPr/>
        </p:nvSpPr>
        <p:spPr>
          <a:xfrm rot="490880">
            <a:off x="6476184" y="837535"/>
            <a:ext cx="2707689" cy="1754326"/>
          </a:xfrm>
          <a:custGeom>
            <a:avLst/>
            <a:gdLst>
              <a:gd name="connsiteX0" fmla="*/ 0 w 2707689"/>
              <a:gd name="connsiteY0" fmla="*/ 0 h 1754326"/>
              <a:gd name="connsiteX1" fmla="*/ 595692 w 2707689"/>
              <a:gd name="connsiteY1" fmla="*/ 0 h 1754326"/>
              <a:gd name="connsiteX2" fmla="*/ 1083076 w 2707689"/>
              <a:gd name="connsiteY2" fmla="*/ 0 h 1754326"/>
              <a:gd name="connsiteX3" fmla="*/ 1597537 w 2707689"/>
              <a:gd name="connsiteY3" fmla="*/ 0 h 1754326"/>
              <a:gd name="connsiteX4" fmla="*/ 2139074 w 2707689"/>
              <a:gd name="connsiteY4" fmla="*/ 0 h 1754326"/>
              <a:gd name="connsiteX5" fmla="*/ 2707689 w 2707689"/>
              <a:gd name="connsiteY5" fmla="*/ 0 h 1754326"/>
              <a:gd name="connsiteX6" fmla="*/ 2707689 w 2707689"/>
              <a:gd name="connsiteY6" fmla="*/ 532146 h 1754326"/>
              <a:gd name="connsiteX7" fmla="*/ 2707689 w 2707689"/>
              <a:gd name="connsiteY7" fmla="*/ 1152007 h 1754326"/>
              <a:gd name="connsiteX8" fmla="*/ 2707689 w 2707689"/>
              <a:gd name="connsiteY8" fmla="*/ 1754326 h 1754326"/>
              <a:gd name="connsiteX9" fmla="*/ 2193228 w 2707689"/>
              <a:gd name="connsiteY9" fmla="*/ 1754326 h 1754326"/>
              <a:gd name="connsiteX10" fmla="*/ 1597537 w 2707689"/>
              <a:gd name="connsiteY10" fmla="*/ 1754326 h 1754326"/>
              <a:gd name="connsiteX11" fmla="*/ 1028922 w 2707689"/>
              <a:gd name="connsiteY11" fmla="*/ 1754326 h 1754326"/>
              <a:gd name="connsiteX12" fmla="*/ 0 w 2707689"/>
              <a:gd name="connsiteY12" fmla="*/ 1754326 h 1754326"/>
              <a:gd name="connsiteX13" fmla="*/ 0 w 2707689"/>
              <a:gd name="connsiteY13" fmla="*/ 1134464 h 1754326"/>
              <a:gd name="connsiteX14" fmla="*/ 0 w 2707689"/>
              <a:gd name="connsiteY14" fmla="*/ 514602 h 1754326"/>
              <a:gd name="connsiteX15" fmla="*/ 0 w 2707689"/>
              <a:gd name="connsiteY15"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7689" h="1754326" fill="none" extrusionOk="0">
                <a:moveTo>
                  <a:pt x="0" y="0"/>
                </a:moveTo>
                <a:cubicBezTo>
                  <a:pt x="245977" y="-53853"/>
                  <a:pt x="428363" y="39210"/>
                  <a:pt x="595692" y="0"/>
                </a:cubicBezTo>
                <a:cubicBezTo>
                  <a:pt x="763021" y="-39210"/>
                  <a:pt x="984274" y="53891"/>
                  <a:pt x="1083076" y="0"/>
                </a:cubicBezTo>
                <a:cubicBezTo>
                  <a:pt x="1181878" y="-53891"/>
                  <a:pt x="1360559" y="48646"/>
                  <a:pt x="1597537" y="0"/>
                </a:cubicBezTo>
                <a:cubicBezTo>
                  <a:pt x="1834515" y="-48646"/>
                  <a:pt x="1872797" y="46577"/>
                  <a:pt x="2139074" y="0"/>
                </a:cubicBezTo>
                <a:cubicBezTo>
                  <a:pt x="2405351" y="-46577"/>
                  <a:pt x="2444351" y="1120"/>
                  <a:pt x="2707689" y="0"/>
                </a:cubicBezTo>
                <a:cubicBezTo>
                  <a:pt x="2707990" y="253444"/>
                  <a:pt x="2681203" y="343872"/>
                  <a:pt x="2707689" y="532146"/>
                </a:cubicBezTo>
                <a:cubicBezTo>
                  <a:pt x="2734175" y="720420"/>
                  <a:pt x="2643775" y="911980"/>
                  <a:pt x="2707689" y="1152007"/>
                </a:cubicBezTo>
                <a:cubicBezTo>
                  <a:pt x="2771603" y="1392034"/>
                  <a:pt x="2686114" y="1551860"/>
                  <a:pt x="2707689" y="1754326"/>
                </a:cubicBezTo>
                <a:cubicBezTo>
                  <a:pt x="2528568" y="1763269"/>
                  <a:pt x="2417945" y="1745208"/>
                  <a:pt x="2193228" y="1754326"/>
                </a:cubicBezTo>
                <a:cubicBezTo>
                  <a:pt x="1968511" y="1763444"/>
                  <a:pt x="1747805" y="1698554"/>
                  <a:pt x="1597537" y="1754326"/>
                </a:cubicBezTo>
                <a:cubicBezTo>
                  <a:pt x="1447269" y="1810098"/>
                  <a:pt x="1196403" y="1743317"/>
                  <a:pt x="1028922" y="1754326"/>
                </a:cubicBezTo>
                <a:cubicBezTo>
                  <a:pt x="861441" y="1765335"/>
                  <a:pt x="244688" y="1664330"/>
                  <a:pt x="0" y="1754326"/>
                </a:cubicBezTo>
                <a:cubicBezTo>
                  <a:pt x="-33673" y="1467879"/>
                  <a:pt x="13463" y="1366538"/>
                  <a:pt x="0" y="1134464"/>
                </a:cubicBezTo>
                <a:cubicBezTo>
                  <a:pt x="-13463" y="902390"/>
                  <a:pt x="2911" y="803269"/>
                  <a:pt x="0" y="514602"/>
                </a:cubicBezTo>
                <a:cubicBezTo>
                  <a:pt x="-2911" y="225935"/>
                  <a:pt x="4505" y="256152"/>
                  <a:pt x="0" y="0"/>
                </a:cubicBezTo>
                <a:close/>
              </a:path>
              <a:path w="2707689" h="1754326" stroke="0" extrusionOk="0">
                <a:moveTo>
                  <a:pt x="0" y="0"/>
                </a:moveTo>
                <a:cubicBezTo>
                  <a:pt x="184454" y="-9909"/>
                  <a:pt x="338314" y="56169"/>
                  <a:pt x="514461" y="0"/>
                </a:cubicBezTo>
                <a:cubicBezTo>
                  <a:pt x="690608" y="-56169"/>
                  <a:pt x="909487" y="14755"/>
                  <a:pt x="1055999" y="0"/>
                </a:cubicBezTo>
                <a:cubicBezTo>
                  <a:pt x="1202511" y="-14755"/>
                  <a:pt x="1402388" y="33342"/>
                  <a:pt x="1516306" y="0"/>
                </a:cubicBezTo>
                <a:cubicBezTo>
                  <a:pt x="1630224" y="-33342"/>
                  <a:pt x="1810200" y="7915"/>
                  <a:pt x="1976613" y="0"/>
                </a:cubicBezTo>
                <a:cubicBezTo>
                  <a:pt x="2143026" y="-7915"/>
                  <a:pt x="2545057" y="9931"/>
                  <a:pt x="2707689" y="0"/>
                </a:cubicBezTo>
                <a:cubicBezTo>
                  <a:pt x="2772310" y="185628"/>
                  <a:pt x="2699565" y="327199"/>
                  <a:pt x="2707689" y="602319"/>
                </a:cubicBezTo>
                <a:cubicBezTo>
                  <a:pt x="2715813" y="877439"/>
                  <a:pt x="2661159" y="898220"/>
                  <a:pt x="2707689" y="1169551"/>
                </a:cubicBezTo>
                <a:cubicBezTo>
                  <a:pt x="2754219" y="1440882"/>
                  <a:pt x="2662987" y="1464690"/>
                  <a:pt x="2707689" y="1754326"/>
                </a:cubicBezTo>
                <a:cubicBezTo>
                  <a:pt x="2505746" y="1797260"/>
                  <a:pt x="2408343" y="1731674"/>
                  <a:pt x="2193228" y="1754326"/>
                </a:cubicBezTo>
                <a:cubicBezTo>
                  <a:pt x="1978113" y="1776978"/>
                  <a:pt x="1801446" y="1739983"/>
                  <a:pt x="1624613" y="1754326"/>
                </a:cubicBezTo>
                <a:cubicBezTo>
                  <a:pt x="1447781" y="1768669"/>
                  <a:pt x="1240150" y="1708246"/>
                  <a:pt x="1137229" y="1754326"/>
                </a:cubicBezTo>
                <a:cubicBezTo>
                  <a:pt x="1034308" y="1800406"/>
                  <a:pt x="733657" y="1748130"/>
                  <a:pt x="595692" y="1754326"/>
                </a:cubicBezTo>
                <a:cubicBezTo>
                  <a:pt x="457727" y="1760522"/>
                  <a:pt x="220522" y="1699586"/>
                  <a:pt x="0" y="1754326"/>
                </a:cubicBezTo>
                <a:cubicBezTo>
                  <a:pt x="-25433" y="1591973"/>
                  <a:pt x="53389" y="1390537"/>
                  <a:pt x="0" y="1204637"/>
                </a:cubicBezTo>
                <a:cubicBezTo>
                  <a:pt x="-53389" y="1018737"/>
                  <a:pt x="23746" y="812210"/>
                  <a:pt x="0" y="637405"/>
                </a:cubicBezTo>
                <a:cubicBezTo>
                  <a:pt x="-23746" y="462600"/>
                  <a:pt x="18459" y="292105"/>
                  <a:pt x="0" y="0"/>
                </a:cubicBezTo>
                <a:close/>
              </a:path>
            </a:pathLst>
          </a:custGeom>
          <a:solidFill>
            <a:srgbClr val="FFD1E8"/>
          </a:solidFill>
          <a:ln w="76200">
            <a:solidFill>
              <a:schemeClr val="accent6">
                <a:lumMod val="20000"/>
                <a:lumOff val="80000"/>
              </a:schemeClr>
            </a:solidFill>
            <a:extLst>
              <a:ext uri="{C807C97D-BFC1-408E-A445-0C87EB9F89A2}">
                <ask:lineSketchStyleProps xmlns:ask="http://schemas.microsoft.com/office/drawing/2018/sketchyshapes" sd="3967448475">
                  <a:prstGeom prst="rect">
                    <a:avLst/>
                  </a:prstGeom>
                  <ask:type>
                    <ask:lineSketchScribble/>
                  </ask:type>
                </ask:lineSketchStyleProps>
              </a:ext>
            </a:extLst>
          </a:ln>
        </p:spPr>
        <p:txBody>
          <a:bodyPr wrap="square" rtlCol="0">
            <a:spAutoFit/>
          </a:bodyPr>
          <a:lstStyle/>
          <a:p>
            <a:r>
              <a:rPr lang="en-CA" dirty="0"/>
              <a:t>This is my science 9 wood bug lab I did with two other partners. We did an experiment on wood bugs to see what their preferred environment was.</a:t>
            </a:r>
          </a:p>
        </p:txBody>
      </p:sp>
      <p:pic>
        <p:nvPicPr>
          <p:cNvPr id="23" name="Picture 22" descr="Charm Chicken">
            <a:extLst>
              <a:ext uri="{FF2B5EF4-FFF2-40B4-BE49-F238E27FC236}">
                <a16:creationId xmlns:a16="http://schemas.microsoft.com/office/drawing/2014/main" id="{CDAC632C-000A-4255-A96B-F67D9957BE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28475">
            <a:off x="8031356" y="-138689"/>
            <a:ext cx="1327361" cy="1327361"/>
          </a:xfrm>
          <a:prstGeom prst="rect">
            <a:avLst/>
          </a:prstGeom>
        </p:spPr>
      </p:pic>
      <p:pic>
        <p:nvPicPr>
          <p:cNvPr id="25" name="Picture 24" descr="Exhausted Chicken">
            <a:extLst>
              <a:ext uri="{FF2B5EF4-FFF2-40B4-BE49-F238E27FC236}">
                <a16:creationId xmlns:a16="http://schemas.microsoft.com/office/drawing/2014/main" id="{89E161D5-B338-4B27-A476-8C69D61486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3287" y="3973809"/>
            <a:ext cx="3335068" cy="3335068"/>
          </a:xfrm>
          <a:prstGeom prst="rect">
            <a:avLst/>
          </a:prstGeom>
        </p:spPr>
      </p:pic>
      <p:sp>
        <p:nvSpPr>
          <p:cNvPr id="32" name="TextBox 31">
            <a:extLst>
              <a:ext uri="{FF2B5EF4-FFF2-40B4-BE49-F238E27FC236}">
                <a16:creationId xmlns:a16="http://schemas.microsoft.com/office/drawing/2014/main" id="{E002AAF7-B1AA-4058-98D7-A96F1EFFEEA1}"/>
              </a:ext>
            </a:extLst>
          </p:cNvPr>
          <p:cNvSpPr txBox="1"/>
          <p:nvPr/>
        </p:nvSpPr>
        <p:spPr>
          <a:xfrm>
            <a:off x="7746550" y="2988541"/>
            <a:ext cx="1681018" cy="369332"/>
          </a:xfrm>
          <a:prstGeom prst="rect">
            <a:avLst/>
          </a:prstGeom>
          <a:noFill/>
        </p:spPr>
        <p:txBody>
          <a:bodyPr wrap="square" rtlCol="0">
            <a:spAutoFit/>
          </a:bodyPr>
          <a:lstStyle/>
          <a:p>
            <a:r>
              <a:rPr lang="en-CA" dirty="0"/>
              <a:t>Link to project</a:t>
            </a:r>
          </a:p>
        </p:txBody>
      </p:sp>
      <p:sp>
        <p:nvSpPr>
          <p:cNvPr id="33" name="Arrow: Curved Up 32">
            <a:extLst>
              <a:ext uri="{FF2B5EF4-FFF2-40B4-BE49-F238E27FC236}">
                <a16:creationId xmlns:a16="http://schemas.microsoft.com/office/drawing/2014/main" id="{937F6EEB-0239-4B84-8A62-1D34BFF8DA80}"/>
              </a:ext>
            </a:extLst>
          </p:cNvPr>
          <p:cNvSpPr/>
          <p:nvPr/>
        </p:nvSpPr>
        <p:spPr>
          <a:xfrm rot="4074542">
            <a:off x="7610398" y="3576293"/>
            <a:ext cx="957898" cy="58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1708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31E9FE-D92D-42D9-A528-3167F19644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2257"/>
            <a:ext cx="12291237" cy="7282514"/>
          </a:xfrm>
          <a:prstGeom prst="rect">
            <a:avLst/>
          </a:prstGeom>
        </p:spPr>
      </p:pic>
      <p:sp>
        <p:nvSpPr>
          <p:cNvPr id="5" name="TextBox 4">
            <a:extLst>
              <a:ext uri="{FF2B5EF4-FFF2-40B4-BE49-F238E27FC236}">
                <a16:creationId xmlns:a16="http://schemas.microsoft.com/office/drawing/2014/main" id="{BDC7BB91-DD77-4EBE-8827-007BC8DC0CE0}"/>
              </a:ext>
            </a:extLst>
          </p:cNvPr>
          <p:cNvSpPr txBox="1"/>
          <p:nvPr/>
        </p:nvSpPr>
        <p:spPr>
          <a:xfrm>
            <a:off x="6606314" y="1069140"/>
            <a:ext cx="4421080" cy="4524315"/>
          </a:xfrm>
          <a:prstGeom prst="rect">
            <a:avLst/>
          </a:prstGeom>
          <a:noFill/>
        </p:spPr>
        <p:txBody>
          <a:bodyPr wrap="square" rtlCol="0">
            <a:spAutoFit/>
          </a:bodyPr>
          <a:lstStyle/>
          <a:p>
            <a:r>
              <a:rPr lang="en-CA" dirty="0"/>
              <a:t>	             </a:t>
            </a:r>
            <a:r>
              <a:rPr lang="en-CA" u="sng" dirty="0"/>
              <a:t>Reflection</a:t>
            </a:r>
          </a:p>
          <a:p>
            <a:r>
              <a:rPr lang="en-CA" dirty="0"/>
              <a:t>I feel that this project fits well into the communication competency. I think this because this was a group project where I had to work with two other people. We all had to pitch in and communicate clearly what we wanted done and what we didn’t want to do. We discussed what we wanted to do, then we all brought our supplies for the experiment, then we did it together, and lastly, we all pitched in to present it in a document. We had some struggles, but we overcame them as a group. This project reminded me that clear communication is important, because otherwise you won’t know what you need to do.</a:t>
            </a:r>
          </a:p>
        </p:txBody>
      </p:sp>
      <p:sp>
        <p:nvSpPr>
          <p:cNvPr id="13" name="Rectangle 12">
            <a:extLst>
              <a:ext uri="{FF2B5EF4-FFF2-40B4-BE49-F238E27FC236}">
                <a16:creationId xmlns:a16="http://schemas.microsoft.com/office/drawing/2014/main" id="{930C7E1F-F600-45A8-822D-AD2D5812F767}"/>
              </a:ext>
            </a:extLst>
          </p:cNvPr>
          <p:cNvSpPr/>
          <p:nvPr/>
        </p:nvSpPr>
        <p:spPr>
          <a:xfrm rot="21381437">
            <a:off x="739182" y="1529044"/>
            <a:ext cx="5230515" cy="4245450"/>
          </a:xfrm>
          <a:prstGeom prst="rect">
            <a:avLst/>
          </a:prstGeom>
          <a:blipFill>
            <a:blip r:embed="rId4"/>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74819B00-6AE9-4A61-AD07-4BFEC29A3A20}"/>
              </a:ext>
            </a:extLst>
          </p:cNvPr>
          <p:cNvPicPr>
            <a:picLocks noChangeAspect="1"/>
          </p:cNvPicPr>
          <p:nvPr/>
        </p:nvPicPr>
        <p:blipFill rotWithShape="1">
          <a:blip r:embed="rId5"/>
          <a:srcRect l="5885" t="2206" r="2518" b="1326"/>
          <a:stretch/>
        </p:blipFill>
        <p:spPr>
          <a:xfrm rot="21356525">
            <a:off x="854941" y="1724921"/>
            <a:ext cx="5010149" cy="3897561"/>
          </a:xfrm>
          <a:custGeom>
            <a:avLst/>
            <a:gdLst>
              <a:gd name="connsiteX0" fmla="*/ 0 w 5010149"/>
              <a:gd name="connsiteY0" fmla="*/ 0 h 3897561"/>
              <a:gd name="connsiteX1" fmla="*/ 406379 w 5010149"/>
              <a:gd name="connsiteY1" fmla="*/ 0 h 3897561"/>
              <a:gd name="connsiteX2" fmla="*/ 912960 w 5010149"/>
              <a:gd name="connsiteY2" fmla="*/ 0 h 3897561"/>
              <a:gd name="connsiteX3" fmla="*/ 1469644 w 5010149"/>
              <a:gd name="connsiteY3" fmla="*/ 0 h 3897561"/>
              <a:gd name="connsiteX4" fmla="*/ 2026327 w 5010149"/>
              <a:gd name="connsiteY4" fmla="*/ 0 h 3897561"/>
              <a:gd name="connsiteX5" fmla="*/ 2583010 w 5010149"/>
              <a:gd name="connsiteY5" fmla="*/ 0 h 3897561"/>
              <a:gd name="connsiteX6" fmla="*/ 3189795 w 5010149"/>
              <a:gd name="connsiteY6" fmla="*/ 0 h 3897561"/>
              <a:gd name="connsiteX7" fmla="*/ 3746478 w 5010149"/>
              <a:gd name="connsiteY7" fmla="*/ 0 h 3897561"/>
              <a:gd name="connsiteX8" fmla="*/ 4253060 w 5010149"/>
              <a:gd name="connsiteY8" fmla="*/ 0 h 3897561"/>
              <a:gd name="connsiteX9" fmla="*/ 5010149 w 5010149"/>
              <a:gd name="connsiteY9" fmla="*/ 0 h 3897561"/>
              <a:gd name="connsiteX10" fmla="*/ 5010149 w 5010149"/>
              <a:gd name="connsiteY10" fmla="*/ 478843 h 3897561"/>
              <a:gd name="connsiteX11" fmla="*/ 5010149 w 5010149"/>
              <a:gd name="connsiteY11" fmla="*/ 918711 h 3897561"/>
              <a:gd name="connsiteX12" fmla="*/ 5010149 w 5010149"/>
              <a:gd name="connsiteY12" fmla="*/ 1475505 h 3897561"/>
              <a:gd name="connsiteX13" fmla="*/ 5010149 w 5010149"/>
              <a:gd name="connsiteY13" fmla="*/ 2032300 h 3897561"/>
              <a:gd name="connsiteX14" fmla="*/ 5010149 w 5010149"/>
              <a:gd name="connsiteY14" fmla="*/ 2550118 h 3897561"/>
              <a:gd name="connsiteX15" fmla="*/ 5010149 w 5010149"/>
              <a:gd name="connsiteY15" fmla="*/ 3106913 h 3897561"/>
              <a:gd name="connsiteX16" fmla="*/ 5010149 w 5010149"/>
              <a:gd name="connsiteY16" fmla="*/ 3897561 h 3897561"/>
              <a:gd name="connsiteX17" fmla="*/ 4403364 w 5010149"/>
              <a:gd name="connsiteY17" fmla="*/ 3897561 h 3897561"/>
              <a:gd name="connsiteX18" fmla="*/ 3996986 w 5010149"/>
              <a:gd name="connsiteY18" fmla="*/ 3897561 h 3897561"/>
              <a:gd name="connsiteX19" fmla="*/ 3490404 w 5010149"/>
              <a:gd name="connsiteY19" fmla="*/ 3897561 h 3897561"/>
              <a:gd name="connsiteX20" fmla="*/ 3033924 w 5010149"/>
              <a:gd name="connsiteY20" fmla="*/ 3897561 h 3897561"/>
              <a:gd name="connsiteX21" fmla="*/ 2527342 w 5010149"/>
              <a:gd name="connsiteY21" fmla="*/ 3897561 h 3897561"/>
              <a:gd name="connsiteX22" fmla="*/ 2070862 w 5010149"/>
              <a:gd name="connsiteY22" fmla="*/ 3897561 h 3897561"/>
              <a:gd name="connsiteX23" fmla="*/ 1413975 w 5010149"/>
              <a:gd name="connsiteY23" fmla="*/ 3897561 h 3897561"/>
              <a:gd name="connsiteX24" fmla="*/ 857292 w 5010149"/>
              <a:gd name="connsiteY24" fmla="*/ 3897561 h 3897561"/>
              <a:gd name="connsiteX25" fmla="*/ 0 w 5010149"/>
              <a:gd name="connsiteY25" fmla="*/ 3897561 h 3897561"/>
              <a:gd name="connsiteX26" fmla="*/ 0 w 5010149"/>
              <a:gd name="connsiteY26" fmla="*/ 3457693 h 3897561"/>
              <a:gd name="connsiteX27" fmla="*/ 0 w 5010149"/>
              <a:gd name="connsiteY27" fmla="*/ 2822948 h 3897561"/>
              <a:gd name="connsiteX28" fmla="*/ 0 w 5010149"/>
              <a:gd name="connsiteY28" fmla="*/ 2188202 h 3897561"/>
              <a:gd name="connsiteX29" fmla="*/ 0 w 5010149"/>
              <a:gd name="connsiteY29" fmla="*/ 1553456 h 3897561"/>
              <a:gd name="connsiteX30" fmla="*/ 0 w 5010149"/>
              <a:gd name="connsiteY30" fmla="*/ 957686 h 3897561"/>
              <a:gd name="connsiteX31" fmla="*/ 0 w 5010149"/>
              <a:gd name="connsiteY31" fmla="*/ 0 h 38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10149" h="3897561" fill="none" extrusionOk="0">
                <a:moveTo>
                  <a:pt x="0" y="0"/>
                </a:moveTo>
                <a:cubicBezTo>
                  <a:pt x="169982" y="-36436"/>
                  <a:pt x="224144" y="1424"/>
                  <a:pt x="406379" y="0"/>
                </a:cubicBezTo>
                <a:cubicBezTo>
                  <a:pt x="588614" y="-1424"/>
                  <a:pt x="794321" y="53492"/>
                  <a:pt x="912960" y="0"/>
                </a:cubicBezTo>
                <a:cubicBezTo>
                  <a:pt x="1031599" y="-53492"/>
                  <a:pt x="1310075" y="55680"/>
                  <a:pt x="1469644" y="0"/>
                </a:cubicBezTo>
                <a:cubicBezTo>
                  <a:pt x="1629213" y="-55680"/>
                  <a:pt x="1894268" y="9898"/>
                  <a:pt x="2026327" y="0"/>
                </a:cubicBezTo>
                <a:cubicBezTo>
                  <a:pt x="2158386" y="-9898"/>
                  <a:pt x="2309002" y="3544"/>
                  <a:pt x="2583010" y="0"/>
                </a:cubicBezTo>
                <a:cubicBezTo>
                  <a:pt x="2857018" y="-3544"/>
                  <a:pt x="2979579" y="47078"/>
                  <a:pt x="3189795" y="0"/>
                </a:cubicBezTo>
                <a:cubicBezTo>
                  <a:pt x="3400012" y="-47078"/>
                  <a:pt x="3513093" y="37597"/>
                  <a:pt x="3746478" y="0"/>
                </a:cubicBezTo>
                <a:cubicBezTo>
                  <a:pt x="3979863" y="-37597"/>
                  <a:pt x="4071311" y="30807"/>
                  <a:pt x="4253060" y="0"/>
                </a:cubicBezTo>
                <a:cubicBezTo>
                  <a:pt x="4434809" y="-30807"/>
                  <a:pt x="4755096" y="31423"/>
                  <a:pt x="5010149" y="0"/>
                </a:cubicBezTo>
                <a:cubicBezTo>
                  <a:pt x="5056473" y="161793"/>
                  <a:pt x="5000120" y="295546"/>
                  <a:pt x="5010149" y="478843"/>
                </a:cubicBezTo>
                <a:cubicBezTo>
                  <a:pt x="5020178" y="662140"/>
                  <a:pt x="4978891" y="753244"/>
                  <a:pt x="5010149" y="918711"/>
                </a:cubicBezTo>
                <a:cubicBezTo>
                  <a:pt x="5041407" y="1084178"/>
                  <a:pt x="4979628" y="1279149"/>
                  <a:pt x="5010149" y="1475505"/>
                </a:cubicBezTo>
                <a:cubicBezTo>
                  <a:pt x="5040670" y="1671861"/>
                  <a:pt x="4984344" y="1785679"/>
                  <a:pt x="5010149" y="2032300"/>
                </a:cubicBezTo>
                <a:cubicBezTo>
                  <a:pt x="5035954" y="2278922"/>
                  <a:pt x="5000172" y="2358001"/>
                  <a:pt x="5010149" y="2550118"/>
                </a:cubicBezTo>
                <a:cubicBezTo>
                  <a:pt x="5020126" y="2742235"/>
                  <a:pt x="5005283" y="2971891"/>
                  <a:pt x="5010149" y="3106913"/>
                </a:cubicBezTo>
                <a:cubicBezTo>
                  <a:pt x="5015015" y="3241936"/>
                  <a:pt x="4992395" y="3551404"/>
                  <a:pt x="5010149" y="3897561"/>
                </a:cubicBezTo>
                <a:cubicBezTo>
                  <a:pt x="4878777" y="3927673"/>
                  <a:pt x="4552328" y="3864479"/>
                  <a:pt x="4403364" y="3897561"/>
                </a:cubicBezTo>
                <a:cubicBezTo>
                  <a:pt x="4254400" y="3930643"/>
                  <a:pt x="4149825" y="3890124"/>
                  <a:pt x="3996986" y="3897561"/>
                </a:cubicBezTo>
                <a:cubicBezTo>
                  <a:pt x="3844147" y="3904998"/>
                  <a:pt x="3678899" y="3872951"/>
                  <a:pt x="3490404" y="3897561"/>
                </a:cubicBezTo>
                <a:cubicBezTo>
                  <a:pt x="3301909" y="3922171"/>
                  <a:pt x="3142872" y="3895664"/>
                  <a:pt x="3033924" y="3897561"/>
                </a:cubicBezTo>
                <a:cubicBezTo>
                  <a:pt x="2924976" y="3899458"/>
                  <a:pt x="2664209" y="3878815"/>
                  <a:pt x="2527342" y="3897561"/>
                </a:cubicBezTo>
                <a:cubicBezTo>
                  <a:pt x="2390475" y="3916307"/>
                  <a:pt x="2243341" y="3885282"/>
                  <a:pt x="2070862" y="3897561"/>
                </a:cubicBezTo>
                <a:cubicBezTo>
                  <a:pt x="1898383" y="3909840"/>
                  <a:pt x="1572282" y="3876292"/>
                  <a:pt x="1413975" y="3897561"/>
                </a:cubicBezTo>
                <a:cubicBezTo>
                  <a:pt x="1255668" y="3918830"/>
                  <a:pt x="1038274" y="3839780"/>
                  <a:pt x="857292" y="3897561"/>
                </a:cubicBezTo>
                <a:cubicBezTo>
                  <a:pt x="676310" y="3955342"/>
                  <a:pt x="422796" y="3864090"/>
                  <a:pt x="0" y="3897561"/>
                </a:cubicBezTo>
                <a:cubicBezTo>
                  <a:pt x="-31333" y="3786952"/>
                  <a:pt x="1753" y="3653602"/>
                  <a:pt x="0" y="3457693"/>
                </a:cubicBezTo>
                <a:cubicBezTo>
                  <a:pt x="-1753" y="3261784"/>
                  <a:pt x="75519" y="3068555"/>
                  <a:pt x="0" y="2822948"/>
                </a:cubicBezTo>
                <a:cubicBezTo>
                  <a:pt x="-75519" y="2577341"/>
                  <a:pt x="50492" y="2428607"/>
                  <a:pt x="0" y="2188202"/>
                </a:cubicBezTo>
                <a:cubicBezTo>
                  <a:pt x="-50492" y="1947797"/>
                  <a:pt x="13129" y="1801800"/>
                  <a:pt x="0" y="1553456"/>
                </a:cubicBezTo>
                <a:cubicBezTo>
                  <a:pt x="-13129" y="1305112"/>
                  <a:pt x="6407" y="1139185"/>
                  <a:pt x="0" y="957686"/>
                </a:cubicBezTo>
                <a:cubicBezTo>
                  <a:pt x="-6407" y="776187"/>
                  <a:pt x="25522" y="399333"/>
                  <a:pt x="0" y="0"/>
                </a:cubicBezTo>
                <a:close/>
              </a:path>
              <a:path w="5010149" h="3897561" stroke="0" extrusionOk="0">
                <a:moveTo>
                  <a:pt x="0" y="0"/>
                </a:moveTo>
                <a:cubicBezTo>
                  <a:pt x="247223" y="-54844"/>
                  <a:pt x="406679" y="41188"/>
                  <a:pt x="606785" y="0"/>
                </a:cubicBezTo>
                <a:cubicBezTo>
                  <a:pt x="806891" y="-41188"/>
                  <a:pt x="845499" y="52596"/>
                  <a:pt x="1063265" y="0"/>
                </a:cubicBezTo>
                <a:cubicBezTo>
                  <a:pt x="1281031" y="-52596"/>
                  <a:pt x="1466114" y="32454"/>
                  <a:pt x="1720151" y="0"/>
                </a:cubicBezTo>
                <a:cubicBezTo>
                  <a:pt x="1974188" y="-32454"/>
                  <a:pt x="2148489" y="32570"/>
                  <a:pt x="2326936" y="0"/>
                </a:cubicBezTo>
                <a:cubicBezTo>
                  <a:pt x="2505384" y="-32570"/>
                  <a:pt x="2685514" y="18029"/>
                  <a:pt x="2783416" y="0"/>
                </a:cubicBezTo>
                <a:cubicBezTo>
                  <a:pt x="2881318" y="-18029"/>
                  <a:pt x="3201026" y="6533"/>
                  <a:pt x="3390201" y="0"/>
                </a:cubicBezTo>
                <a:cubicBezTo>
                  <a:pt x="3579377" y="-6533"/>
                  <a:pt x="3687603" y="53003"/>
                  <a:pt x="3946884" y="0"/>
                </a:cubicBezTo>
                <a:cubicBezTo>
                  <a:pt x="4206165" y="-53003"/>
                  <a:pt x="4370321" y="16950"/>
                  <a:pt x="4503567" y="0"/>
                </a:cubicBezTo>
                <a:cubicBezTo>
                  <a:pt x="4636813" y="-16950"/>
                  <a:pt x="4906565" y="42109"/>
                  <a:pt x="5010149" y="0"/>
                </a:cubicBezTo>
                <a:cubicBezTo>
                  <a:pt x="5019418" y="127695"/>
                  <a:pt x="4972351" y="339574"/>
                  <a:pt x="5010149" y="478843"/>
                </a:cubicBezTo>
                <a:cubicBezTo>
                  <a:pt x="5047947" y="618112"/>
                  <a:pt x="5005554" y="769576"/>
                  <a:pt x="5010149" y="1035638"/>
                </a:cubicBezTo>
                <a:cubicBezTo>
                  <a:pt x="5014744" y="1301700"/>
                  <a:pt x="4965156" y="1379859"/>
                  <a:pt x="5010149" y="1514481"/>
                </a:cubicBezTo>
                <a:cubicBezTo>
                  <a:pt x="5055142" y="1649103"/>
                  <a:pt x="4940264" y="1910814"/>
                  <a:pt x="5010149" y="2110251"/>
                </a:cubicBezTo>
                <a:cubicBezTo>
                  <a:pt x="5080034" y="2309688"/>
                  <a:pt x="5003615" y="2525401"/>
                  <a:pt x="5010149" y="2667045"/>
                </a:cubicBezTo>
                <a:cubicBezTo>
                  <a:pt x="5016683" y="2808689"/>
                  <a:pt x="4958717" y="2958145"/>
                  <a:pt x="5010149" y="3145889"/>
                </a:cubicBezTo>
                <a:cubicBezTo>
                  <a:pt x="5061581" y="3333633"/>
                  <a:pt x="4996135" y="3674480"/>
                  <a:pt x="5010149" y="3897561"/>
                </a:cubicBezTo>
                <a:cubicBezTo>
                  <a:pt x="4911560" y="3901253"/>
                  <a:pt x="4655413" y="3865134"/>
                  <a:pt x="4553669" y="3897561"/>
                </a:cubicBezTo>
                <a:cubicBezTo>
                  <a:pt x="4451925" y="3929988"/>
                  <a:pt x="4230537" y="3852707"/>
                  <a:pt x="4147290" y="3897561"/>
                </a:cubicBezTo>
                <a:cubicBezTo>
                  <a:pt x="4064043" y="3942415"/>
                  <a:pt x="3824796" y="3851355"/>
                  <a:pt x="3590607" y="3897561"/>
                </a:cubicBezTo>
                <a:cubicBezTo>
                  <a:pt x="3356418" y="3943767"/>
                  <a:pt x="3317589" y="3870932"/>
                  <a:pt x="3184228" y="3897561"/>
                </a:cubicBezTo>
                <a:cubicBezTo>
                  <a:pt x="3050867" y="3924190"/>
                  <a:pt x="2767915" y="3889602"/>
                  <a:pt x="2527342" y="3897561"/>
                </a:cubicBezTo>
                <a:cubicBezTo>
                  <a:pt x="2286769" y="3905520"/>
                  <a:pt x="2148380" y="3875593"/>
                  <a:pt x="2020760" y="3897561"/>
                </a:cubicBezTo>
                <a:cubicBezTo>
                  <a:pt x="1893140" y="3919529"/>
                  <a:pt x="1717930" y="3888591"/>
                  <a:pt x="1614381" y="3897561"/>
                </a:cubicBezTo>
                <a:cubicBezTo>
                  <a:pt x="1510832" y="3906531"/>
                  <a:pt x="1323197" y="3883037"/>
                  <a:pt x="1157901" y="3897561"/>
                </a:cubicBezTo>
                <a:cubicBezTo>
                  <a:pt x="992605" y="3912085"/>
                  <a:pt x="814851" y="3851826"/>
                  <a:pt x="501015" y="3897561"/>
                </a:cubicBezTo>
                <a:cubicBezTo>
                  <a:pt x="187179" y="3943296"/>
                  <a:pt x="210018" y="3876878"/>
                  <a:pt x="0" y="3897561"/>
                </a:cubicBezTo>
                <a:cubicBezTo>
                  <a:pt x="-8709" y="3803750"/>
                  <a:pt x="23492" y="3628257"/>
                  <a:pt x="0" y="3457693"/>
                </a:cubicBezTo>
                <a:cubicBezTo>
                  <a:pt x="-23492" y="3287129"/>
                  <a:pt x="43857" y="3205131"/>
                  <a:pt x="0" y="2978850"/>
                </a:cubicBezTo>
                <a:cubicBezTo>
                  <a:pt x="-43857" y="2752569"/>
                  <a:pt x="7968" y="2608138"/>
                  <a:pt x="0" y="2461031"/>
                </a:cubicBezTo>
                <a:cubicBezTo>
                  <a:pt x="-7968" y="2313924"/>
                  <a:pt x="19335" y="2156456"/>
                  <a:pt x="0" y="1943213"/>
                </a:cubicBezTo>
                <a:cubicBezTo>
                  <a:pt x="-19335" y="1729970"/>
                  <a:pt x="57519" y="1660804"/>
                  <a:pt x="0" y="1425394"/>
                </a:cubicBezTo>
                <a:cubicBezTo>
                  <a:pt x="-57519" y="1189984"/>
                  <a:pt x="58407" y="964747"/>
                  <a:pt x="0" y="829624"/>
                </a:cubicBezTo>
                <a:cubicBezTo>
                  <a:pt x="-58407" y="694501"/>
                  <a:pt x="39785" y="329381"/>
                  <a:pt x="0" y="0"/>
                </a:cubicBezTo>
                <a:close/>
              </a:path>
            </a:pathLst>
          </a:custGeom>
          <a:ln w="57150">
            <a:solidFill>
              <a:schemeClr val="bg1"/>
            </a:solidFill>
            <a:extLst>
              <a:ext uri="{C807C97D-BFC1-408E-A445-0C87EB9F89A2}">
                <ask:lineSketchStyleProps xmlns:ask="http://schemas.microsoft.com/office/drawing/2018/sketchyshapes" sd="4294042137">
                  <a:prstGeom prst="rect">
                    <a:avLst/>
                  </a:prstGeom>
                  <ask:type>
                    <ask:lineSketchScribble/>
                  </ask:type>
                </ask:lineSketchStyleProps>
              </a:ext>
            </a:extLst>
          </a:ln>
        </p:spPr>
      </p:pic>
      <p:sp>
        <p:nvSpPr>
          <p:cNvPr id="10" name="Title 1">
            <a:extLst>
              <a:ext uri="{FF2B5EF4-FFF2-40B4-BE49-F238E27FC236}">
                <a16:creationId xmlns:a16="http://schemas.microsoft.com/office/drawing/2014/main" id="{415053F0-B765-4BB0-9A1D-19E690196BB3}"/>
              </a:ext>
            </a:extLst>
          </p:cNvPr>
          <p:cNvSpPr txBox="1">
            <a:spLocks/>
          </p:cNvSpPr>
          <p:nvPr/>
        </p:nvSpPr>
        <p:spPr>
          <a:xfrm>
            <a:off x="609599" y="1258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a:solidFill>
                  <a:srgbClr val="000000"/>
                </a:solidFill>
                <a:latin typeface="Times New Roman" panose="02020603050405020304" pitchFamily="18" charset="0"/>
              </a:rPr>
              <a:t>Artifact One: Reflection </a:t>
            </a:r>
            <a:endParaRPr lang="en-CA" sz="4000" dirty="0"/>
          </a:p>
        </p:txBody>
      </p:sp>
      <p:pic>
        <p:nvPicPr>
          <p:cNvPr id="15" name="Picture 14" descr="Thumbs Up Chicken">
            <a:extLst>
              <a:ext uri="{FF2B5EF4-FFF2-40B4-BE49-F238E27FC236}">
                <a16:creationId xmlns:a16="http://schemas.microsoft.com/office/drawing/2014/main" id="{E6EB55CE-17D2-4451-AF15-864241DD3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3064" y="4814147"/>
            <a:ext cx="2244436" cy="2244436"/>
          </a:xfrm>
          <a:prstGeom prst="rect">
            <a:avLst/>
          </a:prstGeom>
        </p:spPr>
      </p:pic>
    </p:spTree>
    <p:extLst>
      <p:ext uri="{BB962C8B-B14F-4D97-AF65-F5344CB8AC3E}">
        <p14:creationId xmlns:p14="http://schemas.microsoft.com/office/powerpoint/2010/main" val="110785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542A82-56B9-4A50-9D95-16639726FC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2257"/>
            <a:ext cx="12291237" cy="7282514"/>
          </a:xfrm>
          <a:prstGeom prst="rect">
            <a:avLst/>
          </a:prstGeom>
        </p:spPr>
      </p:pic>
      <p:sp>
        <p:nvSpPr>
          <p:cNvPr id="2" name="Title 1">
            <a:extLst>
              <a:ext uri="{FF2B5EF4-FFF2-40B4-BE49-F238E27FC236}">
                <a16:creationId xmlns:a16="http://schemas.microsoft.com/office/drawing/2014/main" id="{639A911E-2A0E-422A-AF16-08FA3040B72D}"/>
              </a:ext>
            </a:extLst>
          </p:cNvPr>
          <p:cNvSpPr>
            <a:spLocks noGrp="1"/>
          </p:cNvSpPr>
          <p:nvPr>
            <p:ph type="title"/>
          </p:nvPr>
        </p:nvSpPr>
        <p:spPr>
          <a:xfrm>
            <a:off x="826062" y="78897"/>
            <a:ext cx="11038640" cy="1325563"/>
          </a:xfrm>
        </p:spPr>
        <p:txBody>
          <a:bodyPr>
            <a:normAutofit/>
          </a:bodyPr>
          <a:lstStyle/>
          <a:p>
            <a:r>
              <a:rPr lang="en-CA" sz="2800" b="0" i="0" dirty="0">
                <a:solidFill>
                  <a:srgbClr val="000000"/>
                </a:solidFill>
                <a:effectLst/>
                <a:latin typeface="Times New Roman" panose="02020603050405020304" pitchFamily="18" charset="0"/>
              </a:rPr>
              <a:t>Artifact Two: </a:t>
            </a:r>
            <a:br>
              <a:rPr lang="en-CA" sz="2800" b="0" i="0" dirty="0">
                <a:solidFill>
                  <a:srgbClr val="000000"/>
                </a:solidFill>
                <a:effectLst/>
                <a:latin typeface="Times New Roman" panose="02020603050405020304" pitchFamily="18" charset="0"/>
              </a:rPr>
            </a:br>
            <a:r>
              <a:rPr lang="en-CA" sz="2800" b="0" i="0" dirty="0">
                <a:solidFill>
                  <a:srgbClr val="000000"/>
                </a:solidFill>
                <a:effectLst/>
                <a:latin typeface="Times New Roman" panose="02020603050405020304" pitchFamily="18" charset="0"/>
              </a:rPr>
              <a:t>Minecraft Education Gurdwara</a:t>
            </a:r>
            <a:endParaRPr lang="en-CA" sz="2800" dirty="0"/>
          </a:p>
        </p:txBody>
      </p:sp>
      <p:sp>
        <p:nvSpPr>
          <p:cNvPr id="6" name="TextBox 5">
            <a:extLst>
              <a:ext uri="{FF2B5EF4-FFF2-40B4-BE49-F238E27FC236}">
                <a16:creationId xmlns:a16="http://schemas.microsoft.com/office/drawing/2014/main" id="{930665C2-B116-4180-B2A5-0000108A2D59}"/>
              </a:ext>
            </a:extLst>
          </p:cNvPr>
          <p:cNvSpPr txBox="1"/>
          <p:nvPr/>
        </p:nvSpPr>
        <p:spPr>
          <a:xfrm>
            <a:off x="2790617" y="2203350"/>
            <a:ext cx="3417259" cy="369332"/>
          </a:xfrm>
          <a:prstGeom prst="rect">
            <a:avLst/>
          </a:prstGeom>
          <a:noFill/>
        </p:spPr>
        <p:txBody>
          <a:bodyPr wrap="square" rtlCol="0">
            <a:spAutoFit/>
          </a:bodyPr>
          <a:lstStyle/>
          <a:p>
            <a:r>
              <a:rPr lang="en-CA" dirty="0"/>
              <a:t>Gurdwara</a:t>
            </a:r>
          </a:p>
        </p:txBody>
      </p:sp>
      <p:pic>
        <p:nvPicPr>
          <p:cNvPr id="4" name="Picture 3">
            <a:extLst>
              <a:ext uri="{FF2B5EF4-FFF2-40B4-BE49-F238E27FC236}">
                <a16:creationId xmlns:a16="http://schemas.microsoft.com/office/drawing/2014/main" id="{1D2C2104-6C85-4275-923C-293B80F1C515}"/>
              </a:ext>
            </a:extLst>
          </p:cNvPr>
          <p:cNvPicPr>
            <a:picLocks noChangeAspect="1"/>
          </p:cNvPicPr>
          <p:nvPr/>
        </p:nvPicPr>
        <p:blipFill>
          <a:blip r:embed="rId4"/>
          <a:stretch>
            <a:fillRect/>
          </a:stretch>
        </p:blipFill>
        <p:spPr>
          <a:xfrm>
            <a:off x="736764" y="2572682"/>
            <a:ext cx="5191125" cy="2828925"/>
          </a:xfrm>
          <a:prstGeom prst="rect">
            <a:avLst/>
          </a:prstGeom>
          <a:ln w="38100">
            <a:solidFill>
              <a:schemeClr val="bg1"/>
            </a:solidFill>
            <a:prstDash val="dashDot"/>
          </a:ln>
          <a:effectLst>
            <a:outerShdw blurRad="50800" dist="38100" dir="2700000" algn="tl" rotWithShape="0">
              <a:prstClr val="black">
                <a:alpha val="40000"/>
              </a:prstClr>
            </a:outerShdw>
          </a:effectLst>
        </p:spPr>
      </p:pic>
      <p:sp>
        <p:nvSpPr>
          <p:cNvPr id="5" name="Rectangle 1">
            <a:extLst>
              <a:ext uri="{FF2B5EF4-FFF2-40B4-BE49-F238E27FC236}">
                <a16:creationId xmlns:a16="http://schemas.microsoft.com/office/drawing/2014/main" id="{082B3413-E4A8-4851-8DD0-45562B8FD37E}"/>
              </a:ext>
            </a:extLst>
          </p:cNvPr>
          <p:cNvSpPr>
            <a:spLocks noChangeArrowheads="1"/>
          </p:cNvSpPr>
          <p:nvPr/>
        </p:nvSpPr>
        <p:spPr bwMode="auto">
          <a:xfrm rot="21255410">
            <a:off x="8616384" y="1213492"/>
            <a:ext cx="34651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20" name="Oval 19">
            <a:extLst>
              <a:ext uri="{FF2B5EF4-FFF2-40B4-BE49-F238E27FC236}">
                <a16:creationId xmlns:a16="http://schemas.microsoft.com/office/drawing/2014/main" id="{F62B06AF-FEFA-41F3-8CCA-84CE8F566239}"/>
              </a:ext>
            </a:extLst>
          </p:cNvPr>
          <p:cNvSpPr/>
          <p:nvPr/>
        </p:nvSpPr>
        <p:spPr>
          <a:xfrm>
            <a:off x="7451690" y="741678"/>
            <a:ext cx="3520979" cy="3474847"/>
          </a:xfrm>
          <a:prstGeom prst="ellipse">
            <a:avLst/>
          </a:prstGeom>
          <a:solidFill>
            <a:srgbClr val="FFB9DC"/>
          </a:solidFill>
          <a:ln w="762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a:extLst>
              <a:ext uri="{FF2B5EF4-FFF2-40B4-BE49-F238E27FC236}">
                <a16:creationId xmlns:a16="http://schemas.microsoft.com/office/drawing/2014/main" id="{818D1434-C3A1-4DC1-ABE0-F166DB746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3652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4C964D-3F0F-4D11-A26D-A12FA436AAA5}"/>
              </a:ext>
            </a:extLst>
          </p:cNvPr>
          <p:cNvSpPr txBox="1"/>
          <p:nvPr/>
        </p:nvSpPr>
        <p:spPr>
          <a:xfrm rot="469159">
            <a:off x="8482431" y="4570829"/>
            <a:ext cx="2740078" cy="2031325"/>
          </a:xfrm>
          <a:prstGeom prst="rect">
            <a:avLst/>
          </a:prstGeom>
          <a:noFill/>
        </p:spPr>
        <p:txBody>
          <a:bodyPr wrap="square" rtlCol="0">
            <a:spAutoFit/>
          </a:bodyPr>
          <a:lstStyle/>
          <a:p>
            <a:r>
              <a:rPr lang="en-CA" dirty="0">
                <a:hlinkClick r:id="rId6"/>
              </a:rPr>
              <a:t>https://sd43bcca-my.sharepoint.com/:u:/g/personal/127-bthielecrocker_sd43_bc_ca/EeHKXnKgzKxEvJGJ0VW0Yd8BvudWzRwdBA76y1H7V7oDCw?e=0srdGG</a:t>
            </a:r>
            <a:r>
              <a:rPr lang="en-CA" dirty="0"/>
              <a:t> </a:t>
            </a:r>
          </a:p>
        </p:txBody>
      </p:sp>
      <p:sp>
        <p:nvSpPr>
          <p:cNvPr id="10" name="TextBox 9">
            <a:extLst>
              <a:ext uri="{FF2B5EF4-FFF2-40B4-BE49-F238E27FC236}">
                <a16:creationId xmlns:a16="http://schemas.microsoft.com/office/drawing/2014/main" id="{66FF40FA-C18D-4B99-A6CA-30B6450E2D84}"/>
              </a:ext>
            </a:extLst>
          </p:cNvPr>
          <p:cNvSpPr txBox="1"/>
          <p:nvPr/>
        </p:nvSpPr>
        <p:spPr>
          <a:xfrm>
            <a:off x="7897814" y="1740437"/>
            <a:ext cx="2990962" cy="1477328"/>
          </a:xfrm>
          <a:prstGeom prst="rect">
            <a:avLst/>
          </a:prstGeom>
          <a:noFill/>
        </p:spPr>
        <p:txBody>
          <a:bodyPr wrap="square" rtlCol="0">
            <a:spAutoFit/>
          </a:bodyPr>
          <a:lstStyle/>
          <a:p>
            <a:r>
              <a:rPr lang="en-CA" dirty="0">
                <a:solidFill>
                  <a:schemeClr val="bg1"/>
                </a:solidFill>
              </a:rPr>
              <a:t>This was a project I did last year when we learned about different religions and had to build their holy buildings in Minecraft education.</a:t>
            </a:r>
          </a:p>
        </p:txBody>
      </p:sp>
      <p:pic>
        <p:nvPicPr>
          <p:cNvPr id="24" name="Picture 23" descr="Laptop Pusheen">
            <a:extLst>
              <a:ext uri="{FF2B5EF4-FFF2-40B4-BE49-F238E27FC236}">
                <a16:creationId xmlns:a16="http://schemas.microsoft.com/office/drawing/2014/main" id="{52418900-74C5-42E7-974E-5CA9210938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9850" y="220283"/>
            <a:ext cx="2024058" cy="2024058"/>
          </a:xfrm>
          <a:prstGeom prst="rect">
            <a:avLst/>
          </a:prstGeom>
        </p:spPr>
      </p:pic>
      <p:pic>
        <p:nvPicPr>
          <p:cNvPr id="26" name="Picture 25" descr="Side Look Pusheen">
            <a:extLst>
              <a:ext uri="{FF2B5EF4-FFF2-40B4-BE49-F238E27FC236}">
                <a16:creationId xmlns:a16="http://schemas.microsoft.com/office/drawing/2014/main" id="{79F1F04F-4EFC-4A64-A66A-7914E67F81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2065" y="5123778"/>
            <a:ext cx="2315811" cy="2315811"/>
          </a:xfrm>
          <a:prstGeom prst="rect">
            <a:avLst/>
          </a:prstGeom>
        </p:spPr>
      </p:pic>
      <p:sp>
        <p:nvSpPr>
          <p:cNvPr id="27" name="TextBox 26">
            <a:extLst>
              <a:ext uri="{FF2B5EF4-FFF2-40B4-BE49-F238E27FC236}">
                <a16:creationId xmlns:a16="http://schemas.microsoft.com/office/drawing/2014/main" id="{E0ED7167-D95E-4635-B42C-D2922C6C4E47}"/>
              </a:ext>
            </a:extLst>
          </p:cNvPr>
          <p:cNvSpPr txBox="1"/>
          <p:nvPr/>
        </p:nvSpPr>
        <p:spPr>
          <a:xfrm>
            <a:off x="7181662" y="4115307"/>
            <a:ext cx="1681018" cy="369332"/>
          </a:xfrm>
          <a:prstGeom prst="rect">
            <a:avLst/>
          </a:prstGeom>
          <a:noFill/>
        </p:spPr>
        <p:txBody>
          <a:bodyPr wrap="square" rtlCol="0">
            <a:spAutoFit/>
          </a:bodyPr>
          <a:lstStyle/>
          <a:p>
            <a:r>
              <a:rPr lang="en-CA" dirty="0"/>
              <a:t>Link to project</a:t>
            </a:r>
          </a:p>
        </p:txBody>
      </p:sp>
      <p:sp>
        <p:nvSpPr>
          <p:cNvPr id="28" name="Arrow: Curved Up 27">
            <a:extLst>
              <a:ext uri="{FF2B5EF4-FFF2-40B4-BE49-F238E27FC236}">
                <a16:creationId xmlns:a16="http://schemas.microsoft.com/office/drawing/2014/main" id="{F76C4E9B-8C58-4339-A023-4B5C55DF85EF}"/>
              </a:ext>
            </a:extLst>
          </p:cNvPr>
          <p:cNvSpPr/>
          <p:nvPr/>
        </p:nvSpPr>
        <p:spPr>
          <a:xfrm rot="4074542">
            <a:off x="7425835" y="4737308"/>
            <a:ext cx="957898" cy="58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65789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86D07C3-E119-4A8B-89C1-9B484F3841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2257"/>
            <a:ext cx="12291237" cy="7282514"/>
          </a:xfrm>
          <a:prstGeom prst="rect">
            <a:avLst/>
          </a:prstGeom>
        </p:spPr>
      </p:pic>
      <p:pic>
        <p:nvPicPr>
          <p:cNvPr id="20" name="Picture 19" descr="Shape, square&#10;&#10;Description automatically generated">
            <a:extLst>
              <a:ext uri="{FF2B5EF4-FFF2-40B4-BE49-F238E27FC236}">
                <a16:creationId xmlns:a16="http://schemas.microsoft.com/office/drawing/2014/main" id="{88BE05FC-4FB5-412A-A8F8-CD77243035E4}"/>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12392">
            <a:off x="5940241" y="1125694"/>
            <a:ext cx="5995597" cy="4796478"/>
          </a:xfrm>
          <a:prstGeom prst="rect">
            <a:avLst/>
          </a:prstGeom>
        </p:spPr>
      </p:pic>
      <p:sp>
        <p:nvSpPr>
          <p:cNvPr id="5" name="TextBox 4">
            <a:extLst>
              <a:ext uri="{FF2B5EF4-FFF2-40B4-BE49-F238E27FC236}">
                <a16:creationId xmlns:a16="http://schemas.microsoft.com/office/drawing/2014/main" id="{2D9DFBC1-4756-4AC5-B84B-14D8B63E63FC}"/>
              </a:ext>
            </a:extLst>
          </p:cNvPr>
          <p:cNvSpPr txBox="1"/>
          <p:nvPr/>
        </p:nvSpPr>
        <p:spPr>
          <a:xfrm rot="291507">
            <a:off x="6727499" y="1582341"/>
            <a:ext cx="4421080" cy="3693319"/>
          </a:xfrm>
          <a:prstGeom prst="rect">
            <a:avLst/>
          </a:prstGeom>
          <a:noFill/>
        </p:spPr>
        <p:txBody>
          <a:bodyPr wrap="square" rtlCol="0">
            <a:spAutoFit/>
          </a:bodyPr>
          <a:lstStyle/>
          <a:p>
            <a:r>
              <a:rPr lang="en-CA" dirty="0"/>
              <a:t>                            </a:t>
            </a:r>
            <a:r>
              <a:rPr lang="en-CA" u="sng" dirty="0"/>
              <a:t>Reflection</a:t>
            </a:r>
          </a:p>
          <a:p>
            <a:r>
              <a:rPr lang="en-CA" dirty="0"/>
              <a:t>I think this project fits well into the creative thinking competency. I think this because I had to research and design my build, then I played around in Minecraft and figured out what I could use and how I could use it. After that I built my Gurdwara with some trial and error. I looked at what other people in my class had done and I took inspiration from them, then I played with it a bit more. It was a fun project and I feel like I learned a lot and developed new skills in Minecraft and strengthened some too.</a:t>
            </a:r>
          </a:p>
        </p:txBody>
      </p:sp>
      <p:sp>
        <p:nvSpPr>
          <p:cNvPr id="10" name="Title 1">
            <a:extLst>
              <a:ext uri="{FF2B5EF4-FFF2-40B4-BE49-F238E27FC236}">
                <a16:creationId xmlns:a16="http://schemas.microsoft.com/office/drawing/2014/main" id="{C1AC7DE0-9819-48B1-8A37-CCF98140609A}"/>
              </a:ext>
            </a:extLst>
          </p:cNvPr>
          <p:cNvSpPr txBox="1">
            <a:spLocks noGrp="1"/>
          </p:cNvSpPr>
          <p:nvPr>
            <p:ph type="title"/>
          </p:nvPr>
        </p:nvSpPr>
        <p:spPr>
          <a:xfrm>
            <a:off x="682819" y="2792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a:solidFill>
                  <a:srgbClr val="000000"/>
                </a:solidFill>
                <a:latin typeface="Times New Roman" panose="02020603050405020304" pitchFamily="18" charset="0"/>
              </a:rPr>
              <a:t>Artifact Two: Reflection </a:t>
            </a:r>
            <a:endParaRPr lang="en-CA" sz="4000" dirty="0"/>
          </a:p>
        </p:txBody>
      </p:sp>
      <p:pic>
        <p:nvPicPr>
          <p:cNvPr id="12" name="Picture 11">
            <a:extLst>
              <a:ext uri="{FF2B5EF4-FFF2-40B4-BE49-F238E27FC236}">
                <a16:creationId xmlns:a16="http://schemas.microsoft.com/office/drawing/2014/main" id="{E4F1B8E8-F708-44B3-A81B-DC87336DCCE3}"/>
              </a:ext>
            </a:extLst>
          </p:cNvPr>
          <p:cNvPicPr>
            <a:picLocks noChangeAspect="1"/>
          </p:cNvPicPr>
          <p:nvPr/>
        </p:nvPicPr>
        <p:blipFill rotWithShape="1">
          <a:blip r:embed="rId6"/>
          <a:srcRect l="3691" t="3862" r="3162"/>
          <a:stretch/>
        </p:blipFill>
        <p:spPr>
          <a:xfrm>
            <a:off x="1197043" y="1904467"/>
            <a:ext cx="3911124" cy="2387171"/>
          </a:xfrm>
          <a:prstGeom prst="rect">
            <a:avLst/>
          </a:prstGeom>
        </p:spPr>
      </p:pic>
      <p:pic>
        <p:nvPicPr>
          <p:cNvPr id="14" name="Picture 13">
            <a:extLst>
              <a:ext uri="{FF2B5EF4-FFF2-40B4-BE49-F238E27FC236}">
                <a16:creationId xmlns:a16="http://schemas.microsoft.com/office/drawing/2014/main" id="{2A8E06A0-CC9F-4B59-B007-8B2E86473B35}"/>
              </a:ext>
            </a:extLst>
          </p:cNvPr>
          <p:cNvPicPr>
            <a:picLocks noChangeAspect="1"/>
          </p:cNvPicPr>
          <p:nvPr/>
        </p:nvPicPr>
        <p:blipFill rotWithShape="1">
          <a:blip r:embed="rId7"/>
          <a:srcRect l="4791" r="6290" b="5147"/>
          <a:stretch/>
        </p:blipFill>
        <p:spPr>
          <a:xfrm>
            <a:off x="1197043" y="4291638"/>
            <a:ext cx="3911125" cy="2045640"/>
          </a:xfrm>
          <a:prstGeom prst="rect">
            <a:avLst/>
          </a:prstGeom>
        </p:spPr>
      </p:pic>
      <p:pic>
        <p:nvPicPr>
          <p:cNvPr id="22" name="Picture 21" descr="Nerdy Pusheen">
            <a:extLst>
              <a:ext uri="{FF2B5EF4-FFF2-40B4-BE49-F238E27FC236}">
                <a16:creationId xmlns:a16="http://schemas.microsoft.com/office/drawing/2014/main" id="{C7FCE9F2-0050-4F0C-B8C2-9F48D68BD9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4468" y="5458669"/>
            <a:ext cx="1616577" cy="1616577"/>
          </a:xfrm>
          <a:prstGeom prst="rect">
            <a:avLst/>
          </a:prstGeom>
        </p:spPr>
      </p:pic>
      <p:pic>
        <p:nvPicPr>
          <p:cNvPr id="24" name="Picture 23" descr="Shocked Pusheen">
            <a:extLst>
              <a:ext uri="{FF2B5EF4-FFF2-40B4-BE49-F238E27FC236}">
                <a16:creationId xmlns:a16="http://schemas.microsoft.com/office/drawing/2014/main" id="{19EB210B-16B9-4972-97C6-EAE0C67FC5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7345" y="-108666"/>
            <a:ext cx="2140527" cy="2140527"/>
          </a:xfrm>
          <a:prstGeom prst="rect">
            <a:avLst/>
          </a:prstGeom>
        </p:spPr>
      </p:pic>
    </p:spTree>
    <p:extLst>
      <p:ext uri="{BB962C8B-B14F-4D97-AF65-F5344CB8AC3E}">
        <p14:creationId xmlns:p14="http://schemas.microsoft.com/office/powerpoint/2010/main" val="18905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C8BDCFF-A776-41B3-A0DD-27993AF7D2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2257"/>
            <a:ext cx="12291237" cy="7282514"/>
          </a:xfrm>
          <a:prstGeom prst="rect">
            <a:avLst/>
          </a:prstGeom>
        </p:spPr>
      </p:pic>
      <p:sp>
        <p:nvSpPr>
          <p:cNvPr id="2" name="Title 1">
            <a:extLst>
              <a:ext uri="{FF2B5EF4-FFF2-40B4-BE49-F238E27FC236}">
                <a16:creationId xmlns:a16="http://schemas.microsoft.com/office/drawing/2014/main" id="{AF8E7261-C7AE-4D08-B9A5-16C07492A4DF}"/>
              </a:ext>
            </a:extLst>
          </p:cNvPr>
          <p:cNvSpPr>
            <a:spLocks noGrp="1"/>
          </p:cNvSpPr>
          <p:nvPr>
            <p:ph type="title"/>
          </p:nvPr>
        </p:nvSpPr>
        <p:spPr>
          <a:xfrm>
            <a:off x="910654" y="87601"/>
            <a:ext cx="6875600" cy="1325563"/>
          </a:xfrm>
        </p:spPr>
        <p:txBody>
          <a:bodyPr>
            <a:normAutofit/>
          </a:bodyPr>
          <a:lstStyle/>
          <a:p>
            <a:r>
              <a:rPr lang="en-CA" sz="3200" b="0" i="0" dirty="0">
                <a:solidFill>
                  <a:srgbClr val="000000"/>
                </a:solidFill>
                <a:effectLst/>
                <a:latin typeface="Times New Roman" panose="02020603050405020304" pitchFamily="18" charset="0"/>
              </a:rPr>
              <a:t>Artifact Three: </a:t>
            </a:r>
            <a:br>
              <a:rPr lang="en-CA" sz="3200" b="0" i="0" dirty="0">
                <a:solidFill>
                  <a:srgbClr val="000000"/>
                </a:solidFill>
                <a:effectLst/>
                <a:latin typeface="Times New Roman" panose="02020603050405020304" pitchFamily="18" charset="0"/>
              </a:rPr>
            </a:br>
            <a:r>
              <a:rPr lang="en-CA" sz="3200" b="0" i="0" dirty="0">
                <a:solidFill>
                  <a:srgbClr val="000000"/>
                </a:solidFill>
                <a:effectLst/>
                <a:latin typeface="Times New Roman" panose="02020603050405020304" pitchFamily="18" charset="0"/>
              </a:rPr>
              <a:t>Kinder Morgan Inquiry</a:t>
            </a:r>
            <a:endParaRPr lang="en-CA" sz="3200" dirty="0"/>
          </a:p>
        </p:txBody>
      </p:sp>
      <p:sp>
        <p:nvSpPr>
          <p:cNvPr id="18" name="Thought Bubble: Cloud 17">
            <a:extLst>
              <a:ext uri="{FF2B5EF4-FFF2-40B4-BE49-F238E27FC236}">
                <a16:creationId xmlns:a16="http://schemas.microsoft.com/office/drawing/2014/main" id="{1A560AB2-E87D-4E80-A9F4-A2D951832F39}"/>
              </a:ext>
            </a:extLst>
          </p:cNvPr>
          <p:cNvSpPr/>
          <p:nvPr/>
        </p:nvSpPr>
        <p:spPr>
          <a:xfrm>
            <a:off x="6262255" y="3241964"/>
            <a:ext cx="4036290" cy="2225963"/>
          </a:xfrm>
          <a:prstGeom prst="cloudCallout">
            <a:avLst/>
          </a:prstGeom>
          <a:solidFill>
            <a:srgbClr val="A9E2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CF899342-BF85-40A6-B676-1F194C5A83D8}"/>
              </a:ext>
            </a:extLst>
          </p:cNvPr>
          <p:cNvSpPr>
            <a:spLocks noGrp="1"/>
          </p:cNvSpPr>
          <p:nvPr>
            <p:ph idx="1"/>
          </p:nvPr>
        </p:nvSpPr>
        <p:spPr>
          <a:xfrm>
            <a:off x="7078515" y="3596692"/>
            <a:ext cx="2488395" cy="2886364"/>
          </a:xfrm>
        </p:spPr>
        <p:txBody>
          <a:bodyPr>
            <a:normAutofit/>
          </a:bodyPr>
          <a:lstStyle/>
          <a:p>
            <a:pPr marL="0" indent="0">
              <a:buNone/>
            </a:pPr>
            <a:r>
              <a:rPr lang="en-CA" sz="1600" dirty="0">
                <a:solidFill>
                  <a:schemeClr val="bg1"/>
                </a:solidFill>
              </a:rPr>
              <a:t>This was an inquiry project I did when I was in Gr.7. I believe it was the first inquiry I ever did. It was about the impacts of oil on BC’s coastline.</a:t>
            </a:r>
          </a:p>
        </p:txBody>
      </p:sp>
      <p:sp>
        <p:nvSpPr>
          <p:cNvPr id="10" name="TextBox 9">
            <a:extLst>
              <a:ext uri="{FF2B5EF4-FFF2-40B4-BE49-F238E27FC236}">
                <a16:creationId xmlns:a16="http://schemas.microsoft.com/office/drawing/2014/main" id="{6AED4279-2E68-4B6E-A369-4DC123A82344}"/>
              </a:ext>
            </a:extLst>
          </p:cNvPr>
          <p:cNvSpPr txBox="1"/>
          <p:nvPr/>
        </p:nvSpPr>
        <p:spPr>
          <a:xfrm>
            <a:off x="9048564" y="1071830"/>
            <a:ext cx="2180835" cy="1600438"/>
          </a:xfrm>
          <a:prstGeom prst="rect">
            <a:avLst/>
          </a:prstGeom>
          <a:noFill/>
        </p:spPr>
        <p:txBody>
          <a:bodyPr wrap="square" rtlCol="0">
            <a:spAutoFit/>
          </a:bodyPr>
          <a:lstStyle/>
          <a:p>
            <a:r>
              <a:rPr lang="en-CA" sz="1400" dirty="0">
                <a:hlinkClick r:id="rId4"/>
              </a:rPr>
              <a:t>https://sd43bcca-my.sharepoint.com/:w:/g/personal/127-bthielecrocker_sd43_bc_ca/EY9O4scUOQdPmZpPsqakB4gBfAVjH6gyM9tf81HaCXHERg?e=qeDpHn</a:t>
            </a:r>
            <a:r>
              <a:rPr lang="en-CA" sz="1400" dirty="0"/>
              <a:t> </a:t>
            </a:r>
          </a:p>
        </p:txBody>
      </p:sp>
      <p:pic>
        <p:nvPicPr>
          <p:cNvPr id="14" name="Picture 13">
            <a:extLst>
              <a:ext uri="{FF2B5EF4-FFF2-40B4-BE49-F238E27FC236}">
                <a16:creationId xmlns:a16="http://schemas.microsoft.com/office/drawing/2014/main" id="{A02BF569-7F95-44CE-8A01-58BFD1DC165D}"/>
              </a:ext>
            </a:extLst>
          </p:cNvPr>
          <p:cNvPicPr>
            <a:picLocks noChangeAspect="1"/>
          </p:cNvPicPr>
          <p:nvPr/>
        </p:nvPicPr>
        <p:blipFill rotWithShape="1">
          <a:blip r:embed="rId5"/>
          <a:srcRect l="9495" t="4331" r="11273" b="10194"/>
          <a:stretch/>
        </p:blipFill>
        <p:spPr>
          <a:xfrm rot="21348433">
            <a:off x="896717" y="1440557"/>
            <a:ext cx="4458952" cy="5105453"/>
          </a:xfrm>
          <a:prstGeom prst="rect">
            <a:avLst/>
          </a:prstGeom>
          <a:ln>
            <a:solidFill>
              <a:schemeClr val="tx1"/>
            </a:solidFill>
          </a:ln>
        </p:spPr>
      </p:pic>
      <p:pic>
        <p:nvPicPr>
          <p:cNvPr id="22" name="Picture 21" descr="Good Enough Team Sasquatch">
            <a:extLst>
              <a:ext uri="{FF2B5EF4-FFF2-40B4-BE49-F238E27FC236}">
                <a16:creationId xmlns:a16="http://schemas.microsoft.com/office/drawing/2014/main" id="{1B670802-EA15-4AF4-B00C-F22465F078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3554" y="350981"/>
            <a:ext cx="1697795" cy="1697795"/>
          </a:xfrm>
          <a:custGeom>
            <a:avLst/>
            <a:gdLst>
              <a:gd name="connsiteX0" fmla="*/ 0 w 1697795"/>
              <a:gd name="connsiteY0" fmla="*/ 0 h 1697795"/>
              <a:gd name="connsiteX1" fmla="*/ 582910 w 1697795"/>
              <a:gd name="connsiteY1" fmla="*/ 0 h 1697795"/>
              <a:gd name="connsiteX2" fmla="*/ 1165819 w 1697795"/>
              <a:gd name="connsiteY2" fmla="*/ 0 h 1697795"/>
              <a:gd name="connsiteX3" fmla="*/ 1697795 w 1697795"/>
              <a:gd name="connsiteY3" fmla="*/ 0 h 1697795"/>
              <a:gd name="connsiteX4" fmla="*/ 1697795 w 1697795"/>
              <a:gd name="connsiteY4" fmla="*/ 582910 h 1697795"/>
              <a:gd name="connsiteX5" fmla="*/ 1697795 w 1697795"/>
              <a:gd name="connsiteY5" fmla="*/ 1097907 h 1697795"/>
              <a:gd name="connsiteX6" fmla="*/ 1697795 w 1697795"/>
              <a:gd name="connsiteY6" fmla="*/ 1697795 h 1697795"/>
              <a:gd name="connsiteX7" fmla="*/ 1131863 w 1697795"/>
              <a:gd name="connsiteY7" fmla="*/ 1697795 h 1697795"/>
              <a:gd name="connsiteX8" fmla="*/ 599888 w 1697795"/>
              <a:gd name="connsiteY8" fmla="*/ 1697795 h 1697795"/>
              <a:gd name="connsiteX9" fmla="*/ 0 w 1697795"/>
              <a:gd name="connsiteY9" fmla="*/ 1697795 h 1697795"/>
              <a:gd name="connsiteX10" fmla="*/ 0 w 1697795"/>
              <a:gd name="connsiteY10" fmla="*/ 1148841 h 1697795"/>
              <a:gd name="connsiteX11" fmla="*/ 0 w 1697795"/>
              <a:gd name="connsiteY11" fmla="*/ 633843 h 1697795"/>
              <a:gd name="connsiteX12" fmla="*/ 0 w 1697795"/>
              <a:gd name="connsiteY12" fmla="*/ 0 h 16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7795" h="1697795" fill="none" extrusionOk="0">
                <a:moveTo>
                  <a:pt x="0" y="0"/>
                </a:moveTo>
                <a:cubicBezTo>
                  <a:pt x="273073" y="-53059"/>
                  <a:pt x="350640" y="15959"/>
                  <a:pt x="582910" y="0"/>
                </a:cubicBezTo>
                <a:cubicBezTo>
                  <a:pt x="815180" y="-15959"/>
                  <a:pt x="1027438" y="3929"/>
                  <a:pt x="1165819" y="0"/>
                </a:cubicBezTo>
                <a:cubicBezTo>
                  <a:pt x="1304200" y="-3929"/>
                  <a:pt x="1438656" y="62222"/>
                  <a:pt x="1697795" y="0"/>
                </a:cubicBezTo>
                <a:cubicBezTo>
                  <a:pt x="1709565" y="129798"/>
                  <a:pt x="1653432" y="319127"/>
                  <a:pt x="1697795" y="582910"/>
                </a:cubicBezTo>
                <a:cubicBezTo>
                  <a:pt x="1742158" y="846693"/>
                  <a:pt x="1646769" y="858985"/>
                  <a:pt x="1697795" y="1097907"/>
                </a:cubicBezTo>
                <a:cubicBezTo>
                  <a:pt x="1748821" y="1336829"/>
                  <a:pt x="1675644" y="1426845"/>
                  <a:pt x="1697795" y="1697795"/>
                </a:cubicBezTo>
                <a:cubicBezTo>
                  <a:pt x="1559649" y="1733502"/>
                  <a:pt x="1332423" y="1666462"/>
                  <a:pt x="1131863" y="1697795"/>
                </a:cubicBezTo>
                <a:cubicBezTo>
                  <a:pt x="931303" y="1729128"/>
                  <a:pt x="788987" y="1686727"/>
                  <a:pt x="599888" y="1697795"/>
                </a:cubicBezTo>
                <a:cubicBezTo>
                  <a:pt x="410789" y="1708863"/>
                  <a:pt x="293154" y="1650132"/>
                  <a:pt x="0" y="1697795"/>
                </a:cubicBezTo>
                <a:cubicBezTo>
                  <a:pt x="-33720" y="1564507"/>
                  <a:pt x="26573" y="1372809"/>
                  <a:pt x="0" y="1148841"/>
                </a:cubicBezTo>
                <a:cubicBezTo>
                  <a:pt x="-26573" y="924873"/>
                  <a:pt x="7921" y="889051"/>
                  <a:pt x="0" y="633843"/>
                </a:cubicBezTo>
                <a:cubicBezTo>
                  <a:pt x="-7921" y="378635"/>
                  <a:pt x="41021" y="222786"/>
                  <a:pt x="0" y="0"/>
                </a:cubicBezTo>
                <a:close/>
              </a:path>
              <a:path w="1697795" h="1697795" stroke="0" extrusionOk="0">
                <a:moveTo>
                  <a:pt x="0" y="0"/>
                </a:moveTo>
                <a:cubicBezTo>
                  <a:pt x="230001" y="-67377"/>
                  <a:pt x="301076" y="30814"/>
                  <a:pt x="599888" y="0"/>
                </a:cubicBezTo>
                <a:cubicBezTo>
                  <a:pt x="898700" y="-30814"/>
                  <a:pt x="987138" y="20579"/>
                  <a:pt x="1199775" y="0"/>
                </a:cubicBezTo>
                <a:cubicBezTo>
                  <a:pt x="1412412" y="-20579"/>
                  <a:pt x="1541006" y="53623"/>
                  <a:pt x="1697795" y="0"/>
                </a:cubicBezTo>
                <a:cubicBezTo>
                  <a:pt x="1756703" y="169572"/>
                  <a:pt x="1677845" y="377294"/>
                  <a:pt x="1697795" y="565932"/>
                </a:cubicBezTo>
                <a:cubicBezTo>
                  <a:pt x="1717745" y="754570"/>
                  <a:pt x="1696089" y="859060"/>
                  <a:pt x="1697795" y="1131863"/>
                </a:cubicBezTo>
                <a:cubicBezTo>
                  <a:pt x="1699501" y="1404666"/>
                  <a:pt x="1687095" y="1462218"/>
                  <a:pt x="1697795" y="1697795"/>
                </a:cubicBezTo>
                <a:cubicBezTo>
                  <a:pt x="1497744" y="1716875"/>
                  <a:pt x="1322408" y="1685765"/>
                  <a:pt x="1165819" y="1697795"/>
                </a:cubicBezTo>
                <a:cubicBezTo>
                  <a:pt x="1009230" y="1709825"/>
                  <a:pt x="774439" y="1692699"/>
                  <a:pt x="616866" y="1697795"/>
                </a:cubicBezTo>
                <a:cubicBezTo>
                  <a:pt x="459293" y="1702891"/>
                  <a:pt x="139455" y="1697131"/>
                  <a:pt x="0" y="1697795"/>
                </a:cubicBezTo>
                <a:cubicBezTo>
                  <a:pt x="-49395" y="1486984"/>
                  <a:pt x="67322" y="1345903"/>
                  <a:pt x="0" y="1097907"/>
                </a:cubicBezTo>
                <a:cubicBezTo>
                  <a:pt x="-67322" y="849911"/>
                  <a:pt x="4962" y="721614"/>
                  <a:pt x="0" y="498020"/>
                </a:cubicBezTo>
                <a:cubicBezTo>
                  <a:pt x="-4962" y="274426"/>
                  <a:pt x="5704" y="187636"/>
                  <a:pt x="0" y="0"/>
                </a:cubicBezTo>
                <a:close/>
              </a:path>
            </a:pathLst>
          </a:custGeom>
          <a:ln>
            <a:solidFill>
              <a:srgbClr val="8498D8"/>
            </a:solidFill>
            <a:extLst>
              <a:ext uri="{C807C97D-BFC1-408E-A445-0C87EB9F89A2}">
                <ask:lineSketchStyleProps xmlns:ask="http://schemas.microsoft.com/office/drawing/2018/sketchyshapes" sd="3538245200">
                  <a:prstGeom prst="rect">
                    <a:avLst/>
                  </a:prstGeom>
                  <ask:type>
                    <ask:lineSketchScribble/>
                  </ask:type>
                </ask:lineSketchStyleProps>
              </a:ext>
            </a:extLst>
          </a:ln>
        </p:spPr>
      </p:pic>
      <p:sp>
        <p:nvSpPr>
          <p:cNvPr id="26" name="TextBox 25">
            <a:extLst>
              <a:ext uri="{FF2B5EF4-FFF2-40B4-BE49-F238E27FC236}">
                <a16:creationId xmlns:a16="http://schemas.microsoft.com/office/drawing/2014/main" id="{58887142-A5A8-4C5B-83E3-44C7F123157A}"/>
              </a:ext>
            </a:extLst>
          </p:cNvPr>
          <p:cNvSpPr txBox="1"/>
          <p:nvPr/>
        </p:nvSpPr>
        <p:spPr>
          <a:xfrm>
            <a:off x="8808732" y="595750"/>
            <a:ext cx="1681018" cy="369332"/>
          </a:xfrm>
          <a:prstGeom prst="rect">
            <a:avLst/>
          </a:prstGeom>
          <a:noFill/>
        </p:spPr>
        <p:txBody>
          <a:bodyPr wrap="square" rtlCol="0">
            <a:spAutoFit/>
          </a:bodyPr>
          <a:lstStyle/>
          <a:p>
            <a:r>
              <a:rPr lang="en-CA" dirty="0"/>
              <a:t>Link to project</a:t>
            </a:r>
          </a:p>
        </p:txBody>
      </p:sp>
      <p:sp>
        <p:nvSpPr>
          <p:cNvPr id="28" name="Arrow: Curved Up 27">
            <a:extLst>
              <a:ext uri="{FF2B5EF4-FFF2-40B4-BE49-F238E27FC236}">
                <a16:creationId xmlns:a16="http://schemas.microsoft.com/office/drawing/2014/main" id="{7F1D8D4C-9FAB-43C9-B864-B7B09AA0D38C}"/>
              </a:ext>
            </a:extLst>
          </p:cNvPr>
          <p:cNvSpPr/>
          <p:nvPr/>
        </p:nvSpPr>
        <p:spPr>
          <a:xfrm rot="4074542">
            <a:off x="8116521" y="975727"/>
            <a:ext cx="957898" cy="58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27180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4DD966-4862-4873-A659-D13213BBA5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8" y="-212257"/>
            <a:ext cx="12291237" cy="7282514"/>
          </a:xfrm>
          <a:prstGeom prst="rect">
            <a:avLst/>
          </a:prstGeom>
        </p:spPr>
      </p:pic>
      <p:sp>
        <p:nvSpPr>
          <p:cNvPr id="5" name="TextBox 4">
            <a:extLst>
              <a:ext uri="{FF2B5EF4-FFF2-40B4-BE49-F238E27FC236}">
                <a16:creationId xmlns:a16="http://schemas.microsoft.com/office/drawing/2014/main" id="{ACB16A44-557F-4459-9BD2-A1819A641DE9}"/>
              </a:ext>
            </a:extLst>
          </p:cNvPr>
          <p:cNvSpPr txBox="1"/>
          <p:nvPr/>
        </p:nvSpPr>
        <p:spPr>
          <a:xfrm>
            <a:off x="1238501" y="2182975"/>
            <a:ext cx="4421080" cy="4247317"/>
          </a:xfrm>
          <a:prstGeom prst="rect">
            <a:avLst/>
          </a:prstGeom>
          <a:noFill/>
        </p:spPr>
        <p:txBody>
          <a:bodyPr wrap="square" rtlCol="0">
            <a:spAutoFit/>
          </a:bodyPr>
          <a:lstStyle/>
          <a:p>
            <a:r>
              <a:rPr lang="en-CA" dirty="0"/>
              <a:t>                             </a:t>
            </a:r>
            <a:r>
              <a:rPr lang="en-CA" u="sng" dirty="0"/>
              <a:t>Reflection</a:t>
            </a:r>
          </a:p>
          <a:p>
            <a:r>
              <a:rPr lang="en-CA" dirty="0"/>
              <a:t>I think that my inquiry project fits well into the critical thinking competency. I think this because I had </a:t>
            </a:r>
            <a:r>
              <a:rPr lang="en-CA"/>
              <a:t>an open-ended </a:t>
            </a:r>
            <a:r>
              <a:rPr lang="en-CA" dirty="0"/>
              <a:t>question that needed to be answered by me critically thinking and coming to my own conclusion. I researched about how oil impacts the environment and how it impacts the economy. I analyzed my evidence to come to a conclusion. I looked at more than one perspective about oil would impact BC (the economy and the environments). This project taught how I can answer a question without a one true answer, using facts and perspective.</a:t>
            </a:r>
          </a:p>
        </p:txBody>
      </p:sp>
      <p:sp>
        <p:nvSpPr>
          <p:cNvPr id="9" name="Title 1">
            <a:extLst>
              <a:ext uri="{FF2B5EF4-FFF2-40B4-BE49-F238E27FC236}">
                <a16:creationId xmlns:a16="http://schemas.microsoft.com/office/drawing/2014/main" id="{43BC36C9-A1F8-4FE9-8F96-7266EE812F67}"/>
              </a:ext>
            </a:extLst>
          </p:cNvPr>
          <p:cNvSpPr txBox="1">
            <a:spLocks noGrp="1"/>
          </p:cNvSpPr>
          <p:nvPr>
            <p:ph type="title"/>
          </p:nvPr>
        </p:nvSpPr>
        <p:spPr>
          <a:xfrm>
            <a:off x="570346" y="2103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a:solidFill>
                  <a:srgbClr val="000000"/>
                </a:solidFill>
                <a:latin typeface="Times New Roman" panose="02020603050405020304" pitchFamily="18" charset="0"/>
              </a:rPr>
              <a:t>Artifact Three: Reflection </a:t>
            </a:r>
            <a:endParaRPr lang="en-CA" sz="4000" dirty="0"/>
          </a:p>
        </p:txBody>
      </p:sp>
      <p:pic>
        <p:nvPicPr>
          <p:cNvPr id="11" name="Picture 10">
            <a:extLst>
              <a:ext uri="{FF2B5EF4-FFF2-40B4-BE49-F238E27FC236}">
                <a16:creationId xmlns:a16="http://schemas.microsoft.com/office/drawing/2014/main" id="{8198DC27-EE37-41C7-966E-B2A0F990ED66}"/>
              </a:ext>
            </a:extLst>
          </p:cNvPr>
          <p:cNvPicPr>
            <a:picLocks noChangeAspect="1"/>
          </p:cNvPicPr>
          <p:nvPr/>
        </p:nvPicPr>
        <p:blipFill rotWithShape="1">
          <a:blip r:embed="rId4"/>
          <a:srcRect l="6050" t="1666" r="4194"/>
          <a:stretch/>
        </p:blipFill>
        <p:spPr>
          <a:xfrm>
            <a:off x="6282252" y="1732743"/>
            <a:ext cx="4891872" cy="4474736"/>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descr="Tired Team Sasquatch">
            <a:extLst>
              <a:ext uri="{FF2B5EF4-FFF2-40B4-BE49-F238E27FC236}">
                <a16:creationId xmlns:a16="http://schemas.microsoft.com/office/drawing/2014/main" id="{9F56ACAA-7C14-4294-BA3D-74DFC1D92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117" y="1535907"/>
            <a:ext cx="932007" cy="932007"/>
          </a:xfrm>
          <a:prstGeom prst="rect">
            <a:avLst/>
          </a:prstGeom>
        </p:spPr>
      </p:pic>
    </p:spTree>
    <p:extLst>
      <p:ext uri="{BB962C8B-B14F-4D97-AF65-F5344CB8AC3E}">
        <p14:creationId xmlns:p14="http://schemas.microsoft.com/office/powerpoint/2010/main" val="290733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14225</TotalTime>
  <Words>585</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Digital Literacy Scrapbook Project</vt:lpstr>
      <vt:lpstr>Artifact One: Wood Bug Lab</vt:lpstr>
      <vt:lpstr>PowerPoint Presentation</vt:lpstr>
      <vt:lpstr>Artifact Two:  Minecraft Education Gurdwara</vt:lpstr>
      <vt:lpstr>Artifact Two: Reflection </vt:lpstr>
      <vt:lpstr>Artifact Three:  Kinder Morgan Inquiry</vt:lpstr>
      <vt:lpstr>Artifact Three: 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BridieMoTC@outlook.com</dc:creator>
  <cp:lastModifiedBy>127S-Thiele-Crocker, Bridget</cp:lastModifiedBy>
  <cp:revision>1</cp:revision>
  <dcterms:created xsi:type="dcterms:W3CDTF">2020-10-04T21:23:58Z</dcterms:created>
  <dcterms:modified xsi:type="dcterms:W3CDTF">2020-10-14T18:29:49Z</dcterms:modified>
</cp:coreProperties>
</file>