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7963A-F59E-45FC-B5D0-2374EEB791C7}" v="16" dt="2020-10-01T00:45:20.022"/>
    <p1510:client id="{60AEBF17-2DB3-4539-AF99-91B1BD9D8FB3}" v="47" dt="2020-10-01T00:38:52.230"/>
    <p1510:client id="{85EA3393-2897-8357-856E-1FD1F94CBD9C}" v="975" dt="2020-10-02T04:36:03.170"/>
    <p1510:client id="{9CF27D75-3CA7-38BD-7182-4B288D3927EE}" v="55" dt="2020-10-01T23:43:17.753"/>
    <p1510:client id="{C3EE43CD-97ED-46BE-97BE-40A87B28E23D}" v="203" dt="2020-10-02T03:28:57.332"/>
    <p1510:client id="{E4465F7B-2A8F-6E48-5F63-ED39CBA2C2F5}" v="164" dt="2020-10-01T07:29:46.492"/>
    <p1510:client id="{F9799BDD-B2F4-4183-B0E1-96C26144B06B}" v="2" dt="2020-11-04T19:37:52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27S-Choi, Bryan - Seongha" userId="S::127-bchoi@sd43.bc.ca::73982c26-1736-4ebd-8edd-55bd755e50e0" providerId="AD" clId="Web-{C3EE43CD-97ED-46BE-97BE-40A87B28E23D}"/>
    <pc:docChg chg="modSld">
      <pc:chgData name="127S-Choi, Bryan - Seongha" userId="S::127-bchoi@sd43.bc.ca::73982c26-1736-4ebd-8edd-55bd755e50e0" providerId="AD" clId="Web-{C3EE43CD-97ED-46BE-97BE-40A87B28E23D}" dt="2020-10-02T03:28:57.332" v="193" actId="14100"/>
      <pc:docMkLst>
        <pc:docMk/>
      </pc:docMkLst>
      <pc:sldChg chg="addSp delSp modSp">
        <pc:chgData name="127S-Choi, Bryan - Seongha" userId="S::127-bchoi@sd43.bc.ca::73982c26-1736-4ebd-8edd-55bd755e50e0" providerId="AD" clId="Web-{C3EE43CD-97ED-46BE-97BE-40A87B28E23D}" dt="2020-10-02T03:24:17.580" v="54"/>
        <pc:sldMkLst>
          <pc:docMk/>
          <pc:sldMk cId="4010278615" sldId="258"/>
        </pc:sldMkLst>
        <pc:spChg chg="add mod">
          <ac:chgData name="127S-Choi, Bryan - Seongha" userId="S::127-bchoi@sd43.bc.ca::73982c26-1736-4ebd-8edd-55bd755e50e0" providerId="AD" clId="Web-{C3EE43CD-97ED-46BE-97BE-40A87B28E23D}" dt="2020-10-02T03:22:44.266" v="45" actId="1076"/>
          <ac:spMkLst>
            <pc:docMk/>
            <pc:sldMk cId="4010278615" sldId="258"/>
            <ac:spMk id="3" creationId="{5BA3C08E-3083-4A5C-9E8E-E105DD47BA7F}"/>
          </ac:spMkLst>
        </pc:spChg>
        <pc:spChg chg="mod">
          <ac:chgData name="127S-Choi, Bryan - Seongha" userId="S::127-bchoi@sd43.bc.ca::73982c26-1736-4ebd-8edd-55bd755e50e0" providerId="AD" clId="Web-{C3EE43CD-97ED-46BE-97BE-40A87B28E23D}" dt="2020-10-02T03:22:10.891" v="14" actId="20577"/>
          <ac:spMkLst>
            <pc:docMk/>
            <pc:sldMk cId="4010278615" sldId="258"/>
            <ac:spMk id="4" creationId="{48FF71B9-A038-4534-BD6D-5C2B81AD64F2}"/>
          </ac:spMkLst>
        </pc:spChg>
        <pc:picChg chg="add del mod">
          <ac:chgData name="127S-Choi, Bryan - Seongha" userId="S::127-bchoi@sd43.bc.ca::73982c26-1736-4ebd-8edd-55bd755e50e0" providerId="AD" clId="Web-{C3EE43CD-97ED-46BE-97BE-40A87B28E23D}" dt="2020-10-02T03:23:44.283" v="47"/>
          <ac:picMkLst>
            <pc:docMk/>
            <pc:sldMk cId="4010278615" sldId="258"/>
            <ac:picMk id="5" creationId="{05DAACAC-7E6F-4827-8A45-F696305D0600}"/>
          </ac:picMkLst>
        </pc:picChg>
        <pc:picChg chg="add mod">
          <ac:chgData name="127S-Choi, Bryan - Seongha" userId="S::127-bchoi@sd43.bc.ca::73982c26-1736-4ebd-8edd-55bd755e50e0" providerId="AD" clId="Web-{C3EE43CD-97ED-46BE-97BE-40A87B28E23D}" dt="2020-10-02T03:24:17.580" v="54"/>
          <ac:picMkLst>
            <pc:docMk/>
            <pc:sldMk cId="4010278615" sldId="258"/>
            <ac:picMk id="6" creationId="{D96E0AAD-6108-464C-901B-78352D031D97}"/>
          </ac:picMkLst>
        </pc:picChg>
      </pc:sldChg>
      <pc:sldChg chg="addSp delSp modSp">
        <pc:chgData name="127S-Choi, Bryan - Seongha" userId="S::127-bchoi@sd43.bc.ca::73982c26-1736-4ebd-8edd-55bd755e50e0" providerId="AD" clId="Web-{C3EE43CD-97ED-46BE-97BE-40A87B28E23D}" dt="2020-10-02T03:28:57.332" v="193" actId="14100"/>
        <pc:sldMkLst>
          <pc:docMk/>
          <pc:sldMk cId="2853788422" sldId="259"/>
        </pc:sldMkLst>
        <pc:spChg chg="mod">
          <ac:chgData name="127S-Choi, Bryan - Seongha" userId="S::127-bchoi@sd43.bc.ca::73982c26-1736-4ebd-8edd-55bd755e50e0" providerId="AD" clId="Web-{C3EE43CD-97ED-46BE-97BE-40A87B28E23D}" dt="2020-10-02T03:24:53.596" v="66" actId="20577"/>
          <ac:spMkLst>
            <pc:docMk/>
            <pc:sldMk cId="2853788422" sldId="259"/>
            <ac:spMk id="2" creationId="{00000000-0000-0000-0000-000000000000}"/>
          </ac:spMkLst>
        </pc:spChg>
        <pc:spChg chg="mod">
          <ac:chgData name="127S-Choi, Bryan - Seongha" userId="S::127-bchoi@sd43.bc.ca::73982c26-1736-4ebd-8edd-55bd755e50e0" providerId="AD" clId="Web-{C3EE43CD-97ED-46BE-97BE-40A87B28E23D}" dt="2020-10-02T03:27:05.784" v="168" actId="20577"/>
          <ac:spMkLst>
            <pc:docMk/>
            <pc:sldMk cId="2853788422" sldId="259"/>
            <ac:spMk id="3" creationId="{00000000-0000-0000-0000-000000000000}"/>
          </ac:spMkLst>
        </pc:spChg>
        <pc:spChg chg="add mod">
          <ac:chgData name="127S-Choi, Bryan - Seongha" userId="S::127-bchoi@sd43.bc.ca::73982c26-1736-4ebd-8edd-55bd755e50e0" providerId="AD" clId="Web-{C3EE43CD-97ED-46BE-97BE-40A87B28E23D}" dt="2020-10-02T03:27:05.784" v="168" actId="20577"/>
          <ac:spMkLst>
            <pc:docMk/>
            <pc:sldMk cId="2853788422" sldId="259"/>
            <ac:spMk id="5" creationId="{5F42A158-1970-4F5B-A474-272F438FAA25}"/>
          </ac:spMkLst>
        </pc:spChg>
        <pc:spChg chg="add mod">
          <ac:chgData name="127S-Choi, Bryan - Seongha" userId="S::127-bchoi@sd43.bc.ca::73982c26-1736-4ebd-8edd-55bd755e50e0" providerId="AD" clId="Web-{C3EE43CD-97ED-46BE-97BE-40A87B28E23D}" dt="2020-10-02T03:27:29.956" v="186" actId="20577"/>
          <ac:spMkLst>
            <pc:docMk/>
            <pc:sldMk cId="2853788422" sldId="259"/>
            <ac:spMk id="6" creationId="{BD18F18D-B526-4858-85DB-5F07BF882C80}"/>
          </ac:spMkLst>
        </pc:spChg>
        <pc:graphicFrameChg chg="del mod modGraphic">
          <ac:chgData name="127S-Choi, Bryan - Seongha" userId="S::127-bchoi@sd43.bc.ca::73982c26-1736-4ebd-8edd-55bd755e50e0" providerId="AD" clId="Web-{C3EE43CD-97ED-46BE-97BE-40A87B28E23D}" dt="2020-10-02T03:24:30.049" v="57"/>
          <ac:graphicFrameMkLst>
            <pc:docMk/>
            <pc:sldMk cId="2853788422" sldId="259"/>
            <ac:graphicFrameMk id="16" creationId="{00000000-0000-0000-0000-000000000000}"/>
          </ac:graphicFrameMkLst>
        </pc:graphicFrameChg>
        <pc:picChg chg="add mod">
          <ac:chgData name="127S-Choi, Bryan - Seongha" userId="S::127-bchoi@sd43.bc.ca::73982c26-1736-4ebd-8edd-55bd755e50e0" providerId="AD" clId="Web-{C3EE43CD-97ED-46BE-97BE-40A87B28E23D}" dt="2020-10-02T03:28:57.332" v="193" actId="14100"/>
          <ac:picMkLst>
            <pc:docMk/>
            <pc:sldMk cId="2853788422" sldId="259"/>
            <ac:picMk id="7" creationId="{DA4EB3E3-3926-415E-921A-8951610EB63A}"/>
          </ac:picMkLst>
        </pc:picChg>
      </pc:sldChg>
    </pc:docChg>
  </pc:docChgLst>
  <pc:docChgLst>
    <pc:chgData name="127S-Choi, Bryan - Seongha" userId="S::127-bchoi@sd43.bc.ca::73982c26-1736-4ebd-8edd-55bd755e50e0" providerId="AD" clId="Web-{85EA3393-2897-8357-856E-1FD1F94CBD9C}"/>
    <pc:docChg chg="addSld delSld modSld">
      <pc:chgData name="127S-Choi, Bryan - Seongha" userId="S::127-bchoi@sd43.bc.ca::73982c26-1736-4ebd-8edd-55bd755e50e0" providerId="AD" clId="Web-{85EA3393-2897-8357-856E-1FD1F94CBD9C}" dt="2020-10-02T04:36:03.170" v="960"/>
      <pc:docMkLst>
        <pc:docMk/>
      </pc:docMkLst>
      <pc:sldChg chg="addSp delSp modSp modTransition">
        <pc:chgData name="127S-Choi, Bryan - Seongha" userId="S::127-bchoi@sd43.bc.ca::73982c26-1736-4ebd-8edd-55bd755e50e0" providerId="AD" clId="Web-{85EA3393-2897-8357-856E-1FD1F94CBD9C}" dt="2020-10-02T03:41:36.085" v="335"/>
        <pc:sldMkLst>
          <pc:docMk/>
          <pc:sldMk cId="4224509479" sldId="260"/>
        </pc:sldMkLst>
        <pc:spChg chg="mod">
          <ac:chgData name="127S-Choi, Bryan - Seongha" userId="S::127-bchoi@sd43.bc.ca::73982c26-1736-4ebd-8edd-55bd755e50e0" providerId="AD" clId="Web-{85EA3393-2897-8357-856E-1FD1F94CBD9C}" dt="2020-10-02T03:35:11.986" v="9" actId="20577"/>
          <ac:spMkLst>
            <pc:docMk/>
            <pc:sldMk cId="4224509479" sldId="260"/>
            <ac:spMk id="2" creationId="{00000000-0000-0000-0000-000000000000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3:40:09.741" v="176" actId="20577"/>
          <ac:spMkLst>
            <pc:docMk/>
            <pc:sldMk cId="4224509479" sldId="260"/>
            <ac:spMk id="37" creationId="{6DDF05AD-5604-4265-BF17-B9FE57487E20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3:41:21.304" v="333" actId="20577"/>
          <ac:spMkLst>
            <pc:docMk/>
            <pc:sldMk cId="4224509479" sldId="260"/>
            <ac:spMk id="39" creationId="{1BF10026-6598-44DC-A9F4-873F1597F4BA}"/>
          </ac:spMkLst>
        </pc:spChg>
        <pc:graphicFrameChg chg="del mod">
          <ac:chgData name="127S-Choi, Bryan - Seongha" userId="S::127-bchoi@sd43.bc.ca::73982c26-1736-4ebd-8edd-55bd755e50e0" providerId="AD" clId="Web-{85EA3393-2897-8357-856E-1FD1F94CBD9C}" dt="2020-10-02T03:31:56.080" v="1"/>
          <ac:graphicFrameMkLst>
            <pc:docMk/>
            <pc:sldMk cId="4224509479" sldId="260"/>
            <ac:graphicFrameMk id="4" creationId="{00000000-0000-0000-0000-000000000000}"/>
          </ac:graphicFrameMkLst>
        </pc:graphicFrameChg>
        <pc:picChg chg="add mod">
          <ac:chgData name="127S-Choi, Bryan - Seongha" userId="S::127-bchoi@sd43.bc.ca::73982c26-1736-4ebd-8edd-55bd755e50e0" providerId="AD" clId="Web-{85EA3393-2897-8357-856E-1FD1F94CBD9C}" dt="2020-10-02T03:40:05.975" v="175" actId="1076"/>
          <ac:picMkLst>
            <pc:docMk/>
            <pc:sldMk cId="4224509479" sldId="260"/>
            <ac:picMk id="38" creationId="{EAD05DFC-33FE-4F98-A9D0-4E1BC318DA18}"/>
          </ac:picMkLst>
        </pc:picChg>
      </pc:sldChg>
      <pc:sldChg chg="del">
        <pc:chgData name="127S-Choi, Bryan - Seongha" userId="S::127-bchoi@sd43.bc.ca::73982c26-1736-4ebd-8edd-55bd755e50e0" providerId="AD" clId="Web-{85EA3393-2897-8357-856E-1FD1F94CBD9C}" dt="2020-10-02T03:49:51.964" v="463"/>
        <pc:sldMkLst>
          <pc:docMk/>
          <pc:sldMk cId="132884364" sldId="261"/>
        </pc:sldMkLst>
      </pc:sldChg>
      <pc:sldChg chg="addSp delSp modSp">
        <pc:chgData name="127S-Choi, Bryan - Seongha" userId="S::127-bchoi@sd43.bc.ca::73982c26-1736-4ebd-8edd-55bd755e50e0" providerId="AD" clId="Web-{85EA3393-2897-8357-856E-1FD1F94CBD9C}" dt="2020-10-02T03:59:59.390" v="699" actId="20577"/>
        <pc:sldMkLst>
          <pc:docMk/>
          <pc:sldMk cId="2224495804" sldId="262"/>
        </pc:sldMkLst>
        <pc:spChg chg="mod">
          <ac:chgData name="127S-Choi, Bryan - Seongha" userId="S::127-bchoi@sd43.bc.ca::73982c26-1736-4ebd-8edd-55bd755e50e0" providerId="AD" clId="Web-{85EA3393-2897-8357-856E-1FD1F94CBD9C}" dt="2020-10-02T03:50:51.886" v="469" actId="20577"/>
          <ac:spMkLst>
            <pc:docMk/>
            <pc:sldMk cId="2224495804" sldId="262"/>
            <ac:spMk id="2" creationId="{00000000-0000-0000-0000-000000000000}"/>
          </ac:spMkLst>
        </pc:spChg>
        <pc:spChg chg="del">
          <ac:chgData name="127S-Choi, Bryan - Seongha" userId="S::127-bchoi@sd43.bc.ca::73982c26-1736-4ebd-8edd-55bd755e50e0" providerId="AD" clId="Web-{85EA3393-2897-8357-856E-1FD1F94CBD9C}" dt="2020-10-02T03:52:26.699" v="476"/>
          <ac:spMkLst>
            <pc:docMk/>
            <pc:sldMk cId="2224495804" sldId="262"/>
            <ac:spMk id="3" creationId="{00000000-0000-0000-0000-000000000000}"/>
          </ac:spMkLst>
        </pc:spChg>
        <pc:spChg chg="del">
          <ac:chgData name="127S-Choi, Bryan - Seongha" userId="S::127-bchoi@sd43.bc.ca::73982c26-1736-4ebd-8edd-55bd755e50e0" providerId="AD" clId="Web-{85EA3393-2897-8357-856E-1FD1F94CBD9C}" dt="2020-10-02T03:52:13.511" v="472"/>
          <ac:spMkLst>
            <pc:docMk/>
            <pc:sldMk cId="2224495804" sldId="262"/>
            <ac:spMk id="4" creationId="{00000000-0000-0000-0000-000000000000}"/>
          </ac:spMkLst>
        </pc:spChg>
        <pc:spChg chg="del">
          <ac:chgData name="127S-Choi, Bryan - Seongha" userId="S::127-bchoi@sd43.bc.ca::73982c26-1736-4ebd-8edd-55bd755e50e0" providerId="AD" clId="Web-{85EA3393-2897-8357-856E-1FD1F94CBD9C}" dt="2020-10-02T03:52:21.136" v="474"/>
          <ac:spMkLst>
            <pc:docMk/>
            <pc:sldMk cId="2224495804" sldId="262"/>
            <ac:spMk id="5" creationId="{00000000-0000-0000-0000-000000000000}"/>
          </ac:spMkLst>
        </pc:spChg>
        <pc:spChg chg="del">
          <ac:chgData name="127S-Choi, Bryan - Seongha" userId="S::127-bchoi@sd43.bc.ca::73982c26-1736-4ebd-8edd-55bd755e50e0" providerId="AD" clId="Web-{85EA3393-2897-8357-856E-1FD1F94CBD9C}" dt="2020-10-02T03:52:22.824" v="475"/>
          <ac:spMkLst>
            <pc:docMk/>
            <pc:sldMk cId="2224495804" sldId="262"/>
            <ac:spMk id="6" creationId="{00000000-0000-0000-0000-000000000000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3:53:51.171" v="545" actId="20577"/>
          <ac:spMkLst>
            <pc:docMk/>
            <pc:sldMk cId="2224495804" sldId="262"/>
            <ac:spMk id="8" creationId="{9CCAC818-6F81-4F3B-AA66-67476F88576E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3:56:48.265" v="611" actId="20577"/>
          <ac:spMkLst>
            <pc:docMk/>
            <pc:sldMk cId="2224495804" sldId="262"/>
            <ac:spMk id="10" creationId="{5D664C4B-4A3D-4292-B447-18D2489DB412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3:59:59.390" v="699" actId="20577"/>
          <ac:spMkLst>
            <pc:docMk/>
            <pc:sldMk cId="2224495804" sldId="262"/>
            <ac:spMk id="12" creationId="{8D012C65-2F15-430E-BE8C-5FEDD407F66F}"/>
          </ac:spMkLst>
        </pc:spChg>
        <pc:picChg chg="add mod ord">
          <ac:chgData name="127S-Choi, Bryan - Seongha" userId="S::127-bchoi@sd43.bc.ca::73982c26-1736-4ebd-8edd-55bd755e50e0" providerId="AD" clId="Web-{85EA3393-2897-8357-856E-1FD1F94CBD9C}" dt="2020-10-02T03:52:29.621" v="477" actId="1076"/>
          <ac:picMkLst>
            <pc:docMk/>
            <pc:sldMk cId="2224495804" sldId="262"/>
            <ac:picMk id="7" creationId="{E29D5745-1F18-4B18-B1CA-0ADBF3A1C59A}"/>
          </ac:picMkLst>
        </pc:picChg>
        <pc:picChg chg="add mod">
          <ac:chgData name="127S-Choi, Bryan - Seongha" userId="S::127-bchoi@sd43.bc.ca::73982c26-1736-4ebd-8edd-55bd755e50e0" providerId="AD" clId="Web-{85EA3393-2897-8357-856E-1FD1F94CBD9C}" dt="2020-10-02T03:55:58.470" v="548" actId="1076"/>
          <ac:picMkLst>
            <pc:docMk/>
            <pc:sldMk cId="2224495804" sldId="262"/>
            <ac:picMk id="9" creationId="{8DE3F806-88ED-40B1-AEF4-5F50F3801BAA}"/>
          </ac:picMkLst>
        </pc:picChg>
        <pc:picChg chg="add mod">
          <ac:chgData name="127S-Choi, Bryan - Seongha" userId="S::127-bchoi@sd43.bc.ca::73982c26-1736-4ebd-8edd-55bd755e50e0" providerId="AD" clId="Web-{85EA3393-2897-8357-856E-1FD1F94CBD9C}" dt="2020-10-02T03:57:12.843" v="614" actId="1076"/>
          <ac:picMkLst>
            <pc:docMk/>
            <pc:sldMk cId="2224495804" sldId="262"/>
            <ac:picMk id="11" creationId="{8DF4A448-624D-4756-96CA-6ECAE928C7C6}"/>
          </ac:picMkLst>
        </pc:picChg>
      </pc:sldChg>
      <pc:sldChg chg="addSp modSp mod setBg">
        <pc:chgData name="127S-Choi, Bryan - Seongha" userId="S::127-bchoi@sd43.bc.ca::73982c26-1736-4ebd-8edd-55bd755e50e0" providerId="AD" clId="Web-{85EA3393-2897-8357-856E-1FD1F94CBD9C}" dt="2020-10-02T04:19:31.034" v="730" actId="20577"/>
        <pc:sldMkLst>
          <pc:docMk/>
          <pc:sldMk cId="1527004159" sldId="263"/>
        </pc:sldMkLst>
        <pc:spChg chg="mod">
          <ac:chgData name="127S-Choi, Bryan - Seongha" userId="S::127-bchoi@sd43.bc.ca::73982c26-1736-4ebd-8edd-55bd755e50e0" providerId="AD" clId="Web-{85EA3393-2897-8357-856E-1FD1F94CBD9C}" dt="2020-10-02T04:19:00.954" v="724"/>
          <ac:spMkLst>
            <pc:docMk/>
            <pc:sldMk cId="1527004159" sldId="263"/>
            <ac:spMk id="2" creationId="{00000000-0000-0000-0000-000000000000}"/>
          </ac:spMkLst>
        </pc:spChg>
        <pc:spChg chg="add mod ord">
          <ac:chgData name="127S-Choi, Bryan - Seongha" userId="S::127-bchoi@sd43.bc.ca::73982c26-1736-4ebd-8edd-55bd755e50e0" providerId="AD" clId="Web-{85EA3393-2897-8357-856E-1FD1F94CBD9C}" dt="2020-10-02T04:19:00.954" v="724"/>
          <ac:spMkLst>
            <pc:docMk/>
            <pc:sldMk cId="1527004159" sldId="263"/>
            <ac:spMk id="3" creationId="{9C245796-78AF-4045-8F02-3CE7A3970D12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4:19:31.034" v="730" actId="20577"/>
          <ac:spMkLst>
            <pc:docMk/>
            <pc:sldMk cId="1527004159" sldId="263"/>
            <ac:spMk id="5" creationId="{D367EEBF-7528-4996-83B7-77D75E2443B5}"/>
          </ac:spMkLst>
        </pc:spChg>
        <pc:spChg chg="add">
          <ac:chgData name="127S-Choi, Bryan - Seongha" userId="S::127-bchoi@sd43.bc.ca::73982c26-1736-4ebd-8edd-55bd755e50e0" providerId="AD" clId="Web-{85EA3393-2897-8357-856E-1FD1F94CBD9C}" dt="2020-10-02T04:19:00.954" v="724"/>
          <ac:spMkLst>
            <pc:docMk/>
            <pc:sldMk cId="1527004159" sldId="263"/>
            <ac:spMk id="9" creationId="{53F29798-D584-4792-9B62-3F5F5C36D619}"/>
          </ac:spMkLst>
        </pc:spChg>
        <pc:picChg chg="add mod">
          <ac:chgData name="127S-Choi, Bryan - Seongha" userId="S::127-bchoi@sd43.bc.ca::73982c26-1736-4ebd-8edd-55bd755e50e0" providerId="AD" clId="Web-{85EA3393-2897-8357-856E-1FD1F94CBD9C}" dt="2020-10-02T04:19:00.954" v="724"/>
          <ac:picMkLst>
            <pc:docMk/>
            <pc:sldMk cId="1527004159" sldId="263"/>
            <ac:picMk id="4" creationId="{E29FFD87-E0C9-467E-B27C-B14CE3E74261}"/>
          </ac:picMkLst>
        </pc:picChg>
      </pc:sldChg>
      <pc:sldChg chg="del">
        <pc:chgData name="127S-Choi, Bryan - Seongha" userId="S::127-bchoi@sd43.bc.ca::73982c26-1736-4ebd-8edd-55bd755e50e0" providerId="AD" clId="Web-{85EA3393-2897-8357-856E-1FD1F94CBD9C}" dt="2020-10-02T04:23:27.489" v="732"/>
        <pc:sldMkLst>
          <pc:docMk/>
          <pc:sldMk cId="1800380133" sldId="264"/>
        </pc:sldMkLst>
      </pc:sldChg>
      <pc:sldChg chg="addSp delSp modSp">
        <pc:chgData name="127S-Choi, Bryan - Seongha" userId="S::127-bchoi@sd43.bc.ca::73982c26-1736-4ebd-8edd-55bd755e50e0" providerId="AD" clId="Web-{85EA3393-2897-8357-856E-1FD1F94CBD9C}" dt="2020-10-02T04:28:40.761" v="837" actId="1076"/>
        <pc:sldMkLst>
          <pc:docMk/>
          <pc:sldMk cId="3197023440" sldId="265"/>
        </pc:sldMkLst>
        <pc:spChg chg="mod">
          <ac:chgData name="127S-Choi, Bryan - Seongha" userId="S::127-bchoi@sd43.bc.ca::73982c26-1736-4ebd-8edd-55bd755e50e0" providerId="AD" clId="Web-{85EA3393-2897-8357-856E-1FD1F94CBD9C}" dt="2020-10-02T04:23:33.723" v="735" actId="20577"/>
          <ac:spMkLst>
            <pc:docMk/>
            <pc:sldMk cId="3197023440" sldId="265"/>
            <ac:spMk id="2" creationId="{00000000-0000-0000-0000-000000000000}"/>
          </ac:spMkLst>
        </pc:spChg>
        <pc:spChg chg="del">
          <ac:chgData name="127S-Choi, Bryan - Seongha" userId="S::127-bchoi@sd43.bc.ca::73982c26-1736-4ebd-8edd-55bd755e50e0" providerId="AD" clId="Web-{85EA3393-2897-8357-856E-1FD1F94CBD9C}" dt="2020-10-02T04:25:08.557" v="756"/>
          <ac:spMkLst>
            <pc:docMk/>
            <pc:sldMk cId="3197023440" sldId="265"/>
            <ac:spMk id="3" creationId="{00000000-0000-0000-0000-000000000000}"/>
          </ac:spMkLst>
        </pc:spChg>
        <pc:spChg chg="mod">
          <ac:chgData name="127S-Choi, Bryan - Seongha" userId="S::127-bchoi@sd43.bc.ca::73982c26-1736-4ebd-8edd-55bd755e50e0" providerId="AD" clId="Web-{85EA3393-2897-8357-856E-1FD1F94CBD9C}" dt="2020-10-02T04:26:46.526" v="793" actId="20577"/>
          <ac:spMkLst>
            <pc:docMk/>
            <pc:sldMk cId="3197023440" sldId="265"/>
            <ac:spMk id="4" creationId="{00000000-0000-0000-0000-000000000000}"/>
          </ac:spMkLst>
        </pc:spChg>
        <pc:spChg chg="add del">
          <ac:chgData name="127S-Choi, Bryan - Seongha" userId="S::127-bchoi@sd43.bc.ca::73982c26-1736-4ebd-8edd-55bd755e50e0" providerId="AD" clId="Web-{85EA3393-2897-8357-856E-1FD1F94CBD9C}" dt="2020-10-02T04:27:43.167" v="818"/>
          <ac:spMkLst>
            <pc:docMk/>
            <pc:sldMk cId="3197023440" sldId="265"/>
            <ac:spMk id="8" creationId="{5589AFBE-2DD5-43C0-898C-7D9ED047ECF0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4:28:37.121" v="833" actId="20577"/>
          <ac:spMkLst>
            <pc:docMk/>
            <pc:sldMk cId="3197023440" sldId="265"/>
            <ac:spMk id="9" creationId="{D9AF3CD4-69A4-4D0A-A01E-D5FD17F5F330}"/>
          </ac:spMkLst>
        </pc:spChg>
        <pc:picChg chg="add mod ord">
          <ac:chgData name="127S-Choi, Bryan - Seongha" userId="S::127-bchoi@sd43.bc.ca::73982c26-1736-4ebd-8edd-55bd755e50e0" providerId="AD" clId="Web-{85EA3393-2897-8357-856E-1FD1F94CBD9C}" dt="2020-10-02T04:25:12.213" v="759" actId="1076"/>
          <ac:picMkLst>
            <pc:docMk/>
            <pc:sldMk cId="3197023440" sldId="265"/>
            <ac:picMk id="5" creationId="{E6782F53-4846-414D-A2F3-162C69E7FA94}"/>
          </ac:picMkLst>
        </pc:picChg>
        <pc:picChg chg="add mod">
          <ac:chgData name="127S-Choi, Bryan - Seongha" userId="S::127-bchoi@sd43.bc.ca::73982c26-1736-4ebd-8edd-55bd755e50e0" providerId="AD" clId="Web-{85EA3393-2897-8357-856E-1FD1F94CBD9C}" dt="2020-10-02T04:26:16.213" v="782" actId="1076"/>
          <ac:picMkLst>
            <pc:docMk/>
            <pc:sldMk cId="3197023440" sldId="265"/>
            <ac:picMk id="6" creationId="{A1DAC76A-A246-4882-8FB5-941EE0884EDD}"/>
          </ac:picMkLst>
        </pc:picChg>
        <pc:picChg chg="add mod">
          <ac:chgData name="127S-Choi, Bryan - Seongha" userId="S::127-bchoi@sd43.bc.ca::73982c26-1736-4ebd-8edd-55bd755e50e0" providerId="AD" clId="Web-{85EA3393-2897-8357-856E-1FD1F94CBD9C}" dt="2020-10-02T04:26:50.292" v="798" actId="1076"/>
          <ac:picMkLst>
            <pc:docMk/>
            <pc:sldMk cId="3197023440" sldId="265"/>
            <ac:picMk id="7" creationId="{5B4606FF-6EE6-4904-8639-E51A651903C5}"/>
          </ac:picMkLst>
        </pc:picChg>
        <pc:picChg chg="add mod">
          <ac:chgData name="127S-Choi, Bryan - Seongha" userId="S::127-bchoi@sd43.bc.ca::73982c26-1736-4ebd-8edd-55bd755e50e0" providerId="AD" clId="Web-{85EA3393-2897-8357-856E-1FD1F94CBD9C}" dt="2020-10-02T04:27:38.573" v="817" actId="1076"/>
          <ac:picMkLst>
            <pc:docMk/>
            <pc:sldMk cId="3197023440" sldId="265"/>
            <ac:picMk id="10" creationId="{481F8E9A-267D-4A5C-AFED-E783E33DF88F}"/>
          </ac:picMkLst>
        </pc:picChg>
        <pc:picChg chg="add mod">
          <ac:chgData name="127S-Choi, Bryan - Seongha" userId="S::127-bchoi@sd43.bc.ca::73982c26-1736-4ebd-8edd-55bd755e50e0" providerId="AD" clId="Web-{85EA3393-2897-8357-856E-1FD1F94CBD9C}" dt="2020-10-02T04:28:40.761" v="837" actId="1076"/>
          <ac:picMkLst>
            <pc:docMk/>
            <pc:sldMk cId="3197023440" sldId="265"/>
            <ac:picMk id="11" creationId="{2200D37B-C2CC-40F0-9F08-D4522B78C980}"/>
          </ac:picMkLst>
        </pc:picChg>
      </pc:sldChg>
      <pc:sldChg chg="addSp delSp modSp">
        <pc:chgData name="127S-Choi, Bryan - Seongha" userId="S::127-bchoi@sd43.bc.ca::73982c26-1736-4ebd-8edd-55bd755e50e0" providerId="AD" clId="Web-{85EA3393-2897-8357-856E-1FD1F94CBD9C}" dt="2020-10-02T03:49:44.980" v="461" actId="1076"/>
        <pc:sldMkLst>
          <pc:docMk/>
          <pc:sldMk cId="3683544629" sldId="266"/>
        </pc:sldMkLst>
        <pc:spChg chg="mod">
          <ac:chgData name="127S-Choi, Bryan - Seongha" userId="S::127-bchoi@sd43.bc.ca::73982c26-1736-4ebd-8edd-55bd755e50e0" providerId="AD" clId="Web-{85EA3393-2897-8357-856E-1FD1F94CBD9C}" dt="2020-10-02T03:43:49.132" v="347" actId="20577"/>
          <ac:spMkLst>
            <pc:docMk/>
            <pc:sldMk cId="3683544629" sldId="266"/>
            <ac:spMk id="2" creationId="{00000000-0000-0000-0000-000000000000}"/>
          </ac:spMkLst>
        </pc:spChg>
        <pc:spChg chg="mod">
          <ac:chgData name="127S-Choi, Bryan - Seongha" userId="S::127-bchoi@sd43.bc.ca::73982c26-1736-4ebd-8edd-55bd755e50e0" providerId="AD" clId="Web-{85EA3393-2897-8357-856E-1FD1F94CBD9C}" dt="2020-10-02T03:45:49.777" v="367" actId="20577"/>
          <ac:spMkLst>
            <pc:docMk/>
            <pc:sldMk cId="3683544629" sldId="266"/>
            <ac:spMk id="4" creationId="{00000000-0000-0000-0000-000000000000}"/>
          </ac:spMkLst>
        </pc:spChg>
        <pc:spChg chg="add del mod">
          <ac:chgData name="127S-Choi, Bryan - Seongha" userId="S::127-bchoi@sd43.bc.ca::73982c26-1736-4ebd-8edd-55bd755e50e0" providerId="AD" clId="Web-{85EA3393-2897-8357-856E-1FD1F94CBD9C}" dt="2020-10-02T03:45:54.261" v="369"/>
          <ac:spMkLst>
            <pc:docMk/>
            <pc:sldMk cId="3683544629" sldId="266"/>
            <ac:spMk id="6" creationId="{FB8DE1B7-8ECA-4E43-A729-F3080CAAB2A1}"/>
          </ac:spMkLst>
        </pc:spChg>
        <pc:spChg chg="add del mod">
          <ac:chgData name="127S-Choi, Bryan - Seongha" userId="S::127-bchoi@sd43.bc.ca::73982c26-1736-4ebd-8edd-55bd755e50e0" providerId="AD" clId="Web-{85EA3393-2897-8357-856E-1FD1F94CBD9C}" dt="2020-10-02T03:46:11.730" v="372"/>
          <ac:spMkLst>
            <pc:docMk/>
            <pc:sldMk cId="3683544629" sldId="266"/>
            <ac:spMk id="9" creationId="{BE1B764D-850C-48B0-86DA-CFAC3691B403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3:49:44.980" v="461" actId="1076"/>
          <ac:spMkLst>
            <pc:docMk/>
            <pc:sldMk cId="3683544629" sldId="266"/>
            <ac:spMk id="10" creationId="{1FE0E52E-28E8-4364-A94F-BA0F38162491}"/>
          </ac:spMkLst>
        </pc:spChg>
        <pc:picChg chg="del">
          <ac:chgData name="127S-Choi, Bryan - Seongha" userId="S::127-bchoi@sd43.bc.ca::73982c26-1736-4ebd-8edd-55bd755e50e0" providerId="AD" clId="Web-{85EA3393-2897-8357-856E-1FD1F94CBD9C}" dt="2020-10-02T03:42:20.350" v="336"/>
          <ac:picMkLst>
            <pc:docMk/>
            <pc:sldMk cId="3683544629" sldId="266"/>
            <ac:picMk id="5" creationId="{00000000-0000-0000-0000-000000000000}"/>
          </ac:picMkLst>
        </pc:picChg>
        <pc:picChg chg="add del mod ord modCrop">
          <ac:chgData name="127S-Choi, Bryan - Seongha" userId="S::127-bchoi@sd43.bc.ca::73982c26-1736-4ebd-8edd-55bd755e50e0" providerId="AD" clId="Web-{85EA3393-2897-8357-856E-1FD1F94CBD9C}" dt="2020-10-02T03:46:03.417" v="371"/>
          <ac:picMkLst>
            <pc:docMk/>
            <pc:sldMk cId="3683544629" sldId="266"/>
            <ac:picMk id="7" creationId="{711C9874-600F-4B48-8CE9-DA08F914F481}"/>
          </ac:picMkLst>
        </pc:picChg>
      </pc:sldChg>
      <pc:sldChg chg="addSp delSp modSp new">
        <pc:chgData name="127S-Choi, Bryan - Seongha" userId="S::127-bchoi@sd43.bc.ca::73982c26-1736-4ebd-8edd-55bd755e50e0" providerId="AD" clId="Web-{85EA3393-2897-8357-856E-1FD1F94CBD9C}" dt="2020-10-02T04:34:20.654" v="942" actId="1076"/>
        <pc:sldMkLst>
          <pc:docMk/>
          <pc:sldMk cId="3022334211" sldId="267"/>
        </pc:sldMkLst>
        <pc:spChg chg="mod">
          <ac:chgData name="127S-Choi, Bryan - Seongha" userId="S::127-bchoi@sd43.bc.ca::73982c26-1736-4ebd-8edd-55bd755e50e0" providerId="AD" clId="Web-{85EA3393-2897-8357-856E-1FD1F94CBD9C}" dt="2020-10-02T04:29:44.355" v="856" actId="20577"/>
          <ac:spMkLst>
            <pc:docMk/>
            <pc:sldMk cId="3022334211" sldId="267"/>
            <ac:spMk id="2" creationId="{A0E6358E-7644-4008-94AF-399D83895119}"/>
          </ac:spMkLst>
        </pc:spChg>
        <pc:spChg chg="del">
          <ac:chgData name="127S-Choi, Bryan - Seongha" userId="S::127-bchoi@sd43.bc.ca::73982c26-1736-4ebd-8edd-55bd755e50e0" providerId="AD" clId="Web-{85EA3393-2897-8357-856E-1FD1F94CBD9C}" dt="2020-10-02T04:30:52.340" v="868"/>
          <ac:spMkLst>
            <pc:docMk/>
            <pc:sldMk cId="3022334211" sldId="267"/>
            <ac:spMk id="3" creationId="{1B993E3B-314D-4735-88AE-D330DF50DEC9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4:30:54.981" v="869" actId="1076"/>
          <ac:spMkLst>
            <pc:docMk/>
            <pc:sldMk cId="3022334211" sldId="267"/>
            <ac:spMk id="4" creationId="{0580C5AE-64F5-4A14-8251-0AE11F86FABB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4:31:58.997" v="914" actId="20577"/>
          <ac:spMkLst>
            <pc:docMk/>
            <pc:sldMk cId="3022334211" sldId="267"/>
            <ac:spMk id="6" creationId="{A5B36719-C407-483C-B535-C0C86E582FB8}"/>
          </ac:spMkLst>
        </pc:spChg>
        <pc:spChg chg="add mod">
          <ac:chgData name="127S-Choi, Bryan - Seongha" userId="S::127-bchoi@sd43.bc.ca::73982c26-1736-4ebd-8edd-55bd755e50e0" providerId="AD" clId="Web-{85EA3393-2897-8357-856E-1FD1F94CBD9C}" dt="2020-10-02T04:33:03.482" v="932" actId="20577"/>
          <ac:spMkLst>
            <pc:docMk/>
            <pc:sldMk cId="3022334211" sldId="267"/>
            <ac:spMk id="7" creationId="{538073A4-F327-4CE9-9F69-2E618F6B8D58}"/>
          </ac:spMkLst>
        </pc:spChg>
        <pc:picChg chg="add mod">
          <ac:chgData name="127S-Choi, Bryan - Seongha" userId="S::127-bchoi@sd43.bc.ca::73982c26-1736-4ebd-8edd-55bd755e50e0" providerId="AD" clId="Web-{85EA3393-2897-8357-856E-1FD1F94CBD9C}" dt="2020-10-02T04:34:15.295" v="939" actId="1076"/>
          <ac:picMkLst>
            <pc:docMk/>
            <pc:sldMk cId="3022334211" sldId="267"/>
            <ac:picMk id="5" creationId="{26BC4333-F6EC-4618-963E-3A5D0FE4A33C}"/>
          </ac:picMkLst>
        </pc:picChg>
        <pc:picChg chg="add mod">
          <ac:chgData name="127S-Choi, Bryan - Seongha" userId="S::127-bchoi@sd43.bc.ca::73982c26-1736-4ebd-8edd-55bd755e50e0" providerId="AD" clId="Web-{85EA3393-2897-8357-856E-1FD1F94CBD9C}" dt="2020-10-02T04:34:20.654" v="942" actId="1076"/>
          <ac:picMkLst>
            <pc:docMk/>
            <pc:sldMk cId="3022334211" sldId="267"/>
            <ac:picMk id="8" creationId="{703E581A-0D33-4D1D-96ED-BF61EBE6B181}"/>
          </ac:picMkLst>
        </pc:picChg>
      </pc:sldChg>
      <pc:sldChg chg="del">
        <pc:chgData name="127S-Choi, Bryan - Seongha" userId="S::127-bchoi@sd43.bc.ca::73982c26-1736-4ebd-8edd-55bd755e50e0" providerId="AD" clId="Web-{85EA3393-2897-8357-856E-1FD1F94CBD9C}" dt="2020-10-02T03:49:50.746" v="462"/>
        <pc:sldMkLst>
          <pc:docMk/>
          <pc:sldMk cId="1315647518" sldId="268"/>
        </pc:sldMkLst>
      </pc:sldChg>
      <pc:sldChg chg="modSp new del">
        <pc:chgData name="127S-Choi, Bryan - Seongha" userId="S::127-bchoi@sd43.bc.ca::73982c26-1736-4ebd-8edd-55bd755e50e0" providerId="AD" clId="Web-{85EA3393-2897-8357-856E-1FD1F94CBD9C}" dt="2020-10-02T04:36:03.170" v="960"/>
        <pc:sldMkLst>
          <pc:docMk/>
          <pc:sldMk cId="2762425343" sldId="268"/>
        </pc:sldMkLst>
        <pc:spChg chg="mod">
          <ac:chgData name="127S-Choi, Bryan - Seongha" userId="S::127-bchoi@sd43.bc.ca::73982c26-1736-4ebd-8edd-55bd755e50e0" providerId="AD" clId="Web-{85EA3393-2897-8357-856E-1FD1F94CBD9C}" dt="2020-10-02T04:35:33.092" v="957" actId="20577"/>
          <ac:spMkLst>
            <pc:docMk/>
            <pc:sldMk cId="2762425343" sldId="268"/>
            <ac:spMk id="2" creationId="{594A7F75-C692-4565-838E-D6BFDC70F881}"/>
          </ac:spMkLst>
        </pc:spChg>
      </pc:sldChg>
    </pc:docChg>
  </pc:docChgLst>
  <pc:docChgLst>
    <pc:chgData name="127S-Choi, Bryan - Seongha" userId="S::127-bchoi@sd43.bc.ca::73982c26-1736-4ebd-8edd-55bd755e50e0" providerId="AD" clId="Web-{E4465F7B-2A8F-6E48-5F63-ED39CBA2C2F5}"/>
    <pc:docChg chg="modSld">
      <pc:chgData name="127S-Choi, Bryan - Seongha" userId="S::127-bchoi@sd43.bc.ca::73982c26-1736-4ebd-8edd-55bd755e50e0" providerId="AD" clId="Web-{E4465F7B-2A8F-6E48-5F63-ED39CBA2C2F5}" dt="2020-10-01T07:29:46.477" v="162" actId="1076"/>
      <pc:docMkLst>
        <pc:docMk/>
      </pc:docMkLst>
      <pc:sldChg chg="addSp modSp">
        <pc:chgData name="127S-Choi, Bryan - Seongha" userId="S::127-bchoi@sd43.bc.ca::73982c26-1736-4ebd-8edd-55bd755e50e0" providerId="AD" clId="Web-{E4465F7B-2A8F-6E48-5F63-ED39CBA2C2F5}" dt="2020-10-01T07:29:46.477" v="162" actId="1076"/>
        <pc:sldMkLst>
          <pc:docMk/>
          <pc:sldMk cId="1654255301" sldId="257"/>
        </pc:sldMkLst>
        <pc:spChg chg="add mod">
          <ac:chgData name="127S-Choi, Bryan - Seongha" userId="S::127-bchoi@sd43.bc.ca::73982c26-1736-4ebd-8edd-55bd755e50e0" providerId="AD" clId="Web-{E4465F7B-2A8F-6E48-5F63-ED39CBA2C2F5}" dt="2020-10-01T07:29:46.477" v="162" actId="1076"/>
          <ac:spMkLst>
            <pc:docMk/>
            <pc:sldMk cId="1654255301" sldId="257"/>
            <ac:spMk id="3" creationId="{1EB2D987-5CB7-48BE-8162-1182F2EF5E69}"/>
          </ac:spMkLst>
        </pc:spChg>
        <pc:spChg chg="mod">
          <ac:chgData name="127S-Choi, Bryan - Seongha" userId="S::127-bchoi@sd43.bc.ca::73982c26-1736-4ebd-8edd-55bd755e50e0" providerId="AD" clId="Web-{E4465F7B-2A8F-6E48-5F63-ED39CBA2C2F5}" dt="2020-10-01T06:23:31.709" v="8" actId="20577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127S-Choi, Bryan - Seongha" userId="S::127-bchoi@sd43.bc.ca::73982c26-1736-4ebd-8edd-55bd755e50e0" providerId="AD" clId="Web-{E4465F7B-2A8F-6E48-5F63-ED39CBA2C2F5}" dt="2020-10-01T06:28:06.398" v="141" actId="20577"/>
          <ac:spMkLst>
            <pc:docMk/>
            <pc:sldMk cId="1654255301" sldId="257"/>
            <ac:spMk id="14" creationId="{00000000-0000-0000-0000-000000000000}"/>
          </ac:spMkLst>
        </pc:spChg>
        <pc:picChg chg="add mod">
          <ac:chgData name="127S-Choi, Bryan - Seongha" userId="S::127-bchoi@sd43.bc.ca::73982c26-1736-4ebd-8edd-55bd755e50e0" providerId="AD" clId="Web-{E4465F7B-2A8F-6E48-5F63-ED39CBA2C2F5}" dt="2020-10-01T07:29:26.758" v="144" actId="1076"/>
          <ac:picMkLst>
            <pc:docMk/>
            <pc:sldMk cId="1654255301" sldId="257"/>
            <ac:picMk id="2" creationId="{5D7E7751-7CBF-4892-8D1F-49BBA521E633}"/>
          </ac:picMkLst>
        </pc:picChg>
      </pc:sldChg>
    </pc:docChg>
  </pc:docChgLst>
  <pc:docChgLst>
    <pc:chgData name="127S-Choi, Bryan - Seongha" userId="S::127-bchoi@sd43.bc.ca::73982c26-1736-4ebd-8edd-55bd755e50e0" providerId="AD" clId="Web-{60AEBF17-2DB3-4539-AF99-91B1BD9D8FB3}"/>
    <pc:docChg chg="modSld">
      <pc:chgData name="127S-Choi, Bryan - Seongha" userId="S::127-bchoi@sd43.bc.ca::73982c26-1736-4ebd-8edd-55bd755e50e0" providerId="AD" clId="Web-{60AEBF17-2DB3-4539-AF99-91B1BD9D8FB3}" dt="2020-10-01T00:38:52.230" v="45" actId="20577"/>
      <pc:docMkLst>
        <pc:docMk/>
      </pc:docMkLst>
      <pc:sldChg chg="addSp delSp modSp">
        <pc:chgData name="127S-Choi, Bryan - Seongha" userId="S::127-bchoi@sd43.bc.ca::73982c26-1736-4ebd-8edd-55bd755e50e0" providerId="AD" clId="Web-{60AEBF17-2DB3-4539-AF99-91B1BD9D8FB3}" dt="2020-10-01T00:38:52.230" v="44" actId="20577"/>
        <pc:sldMkLst>
          <pc:docMk/>
          <pc:sldMk cId="1652133998" sldId="256"/>
        </pc:sldMkLst>
        <pc:spChg chg="add mod">
          <ac:chgData name="127S-Choi, Bryan - Seongha" userId="S::127-bchoi@sd43.bc.ca::73982c26-1736-4ebd-8edd-55bd755e50e0" providerId="AD" clId="Web-{60AEBF17-2DB3-4539-AF99-91B1BD9D8FB3}" dt="2020-10-01T00:37:12.557" v="0"/>
          <ac:spMkLst>
            <pc:docMk/>
            <pc:sldMk cId="1652133998" sldId="256"/>
            <ac:spMk id="3" creationId="{A44932E0-05C3-48DF-9641-E2E2DE9D83D8}"/>
          </ac:spMkLst>
        </pc:spChg>
        <pc:spChg chg="mod">
          <ac:chgData name="127S-Choi, Bryan - Seongha" userId="S::127-bchoi@sd43.bc.ca::73982c26-1736-4ebd-8edd-55bd755e50e0" providerId="AD" clId="Web-{60AEBF17-2DB3-4539-AF99-91B1BD9D8FB3}" dt="2020-10-01T00:38:00.651" v="13" actId="20577"/>
          <ac:spMkLst>
            <pc:docMk/>
            <pc:sldMk cId="1652133998" sldId="256"/>
            <ac:spMk id="6" creationId="{00000000-0000-0000-0000-000000000000}"/>
          </ac:spMkLst>
        </pc:spChg>
        <pc:spChg chg="mod">
          <ac:chgData name="127S-Choi, Bryan - Seongha" userId="S::127-bchoi@sd43.bc.ca::73982c26-1736-4ebd-8edd-55bd755e50e0" providerId="AD" clId="Web-{60AEBF17-2DB3-4539-AF99-91B1BD9D8FB3}" dt="2020-10-01T00:38:52.230" v="44" actId="20577"/>
          <ac:spMkLst>
            <pc:docMk/>
            <pc:sldMk cId="1652133998" sldId="256"/>
            <ac:spMk id="7" creationId="{00000000-0000-0000-0000-000000000000}"/>
          </ac:spMkLst>
        </pc:spChg>
        <pc:picChg chg="del">
          <ac:chgData name="127S-Choi, Bryan - Seongha" userId="S::127-bchoi@sd43.bc.ca::73982c26-1736-4ebd-8edd-55bd755e50e0" providerId="AD" clId="Web-{60AEBF17-2DB3-4539-AF99-91B1BD9D8FB3}" dt="2020-10-01T00:37:12.557" v="0"/>
          <ac:picMkLst>
            <pc:docMk/>
            <pc:sldMk cId="1652133998" sldId="256"/>
            <ac:picMk id="4" creationId="{00000000-0000-0000-0000-000000000000}"/>
          </ac:picMkLst>
        </pc:picChg>
      </pc:sldChg>
    </pc:docChg>
  </pc:docChgLst>
  <pc:docChgLst>
    <pc:chgData name="127S-Choi, Bryan - Seongha" userId="S::127-bchoi@sd43.bc.ca::73982c26-1736-4ebd-8edd-55bd755e50e0" providerId="AD" clId="Web-{F9799BDD-B2F4-4183-B0E1-96C26144B06B}"/>
    <pc:docChg chg="modSld">
      <pc:chgData name="127S-Choi, Bryan - Seongha" userId="S::127-bchoi@sd43.bc.ca::73982c26-1736-4ebd-8edd-55bd755e50e0" providerId="AD" clId="Web-{F9799BDD-B2F4-4183-B0E1-96C26144B06B}" dt="2020-11-04T19:37:52.130" v="1" actId="1076"/>
      <pc:docMkLst>
        <pc:docMk/>
      </pc:docMkLst>
      <pc:sldChg chg="modSp">
        <pc:chgData name="127S-Choi, Bryan - Seongha" userId="S::127-bchoi@sd43.bc.ca::73982c26-1736-4ebd-8edd-55bd755e50e0" providerId="AD" clId="Web-{F9799BDD-B2F4-4183-B0E1-96C26144B06B}" dt="2020-11-04T19:37:52.130" v="1" actId="1076"/>
        <pc:sldMkLst>
          <pc:docMk/>
          <pc:sldMk cId="4224509479" sldId="260"/>
        </pc:sldMkLst>
        <pc:spChg chg="mod">
          <ac:chgData name="127S-Choi, Bryan - Seongha" userId="S::127-bchoi@sd43.bc.ca::73982c26-1736-4ebd-8edd-55bd755e50e0" providerId="AD" clId="Web-{F9799BDD-B2F4-4183-B0E1-96C26144B06B}" dt="2020-11-04T19:37:52.130" v="1" actId="1076"/>
          <ac:spMkLst>
            <pc:docMk/>
            <pc:sldMk cId="4224509479" sldId="260"/>
            <ac:spMk id="39" creationId="{1BF10026-6598-44DC-A9F4-873F1597F4BA}"/>
          </ac:spMkLst>
        </pc:spChg>
      </pc:sldChg>
    </pc:docChg>
  </pc:docChgLst>
  <pc:docChgLst>
    <pc:chgData name="127S-Choi, Bryan - Seongha" userId="73982c26-1736-4ebd-8edd-55bd755e50e0" providerId="ADAL" clId="{5BF7963A-F59E-45FC-B5D0-2374EEB791C7}"/>
    <pc:docChg chg="undo custSel modSld">
      <pc:chgData name="127S-Choi, Bryan - Seongha" userId="73982c26-1736-4ebd-8edd-55bd755e50e0" providerId="ADAL" clId="{5BF7963A-F59E-45FC-B5D0-2374EEB791C7}" dt="2020-10-01T00:45:48.895" v="44" actId="478"/>
      <pc:docMkLst>
        <pc:docMk/>
      </pc:docMkLst>
      <pc:sldChg chg="addSp delSp modSp mod delAnim modAnim">
        <pc:chgData name="127S-Choi, Bryan - Seongha" userId="73982c26-1736-4ebd-8edd-55bd755e50e0" providerId="ADAL" clId="{5BF7963A-F59E-45FC-B5D0-2374EEB791C7}" dt="2020-10-01T00:45:48.895" v="44" actId="478"/>
        <pc:sldMkLst>
          <pc:docMk/>
          <pc:sldMk cId="1652133998" sldId="256"/>
        </pc:sldMkLst>
        <pc:spChg chg="del">
          <ac:chgData name="127S-Choi, Bryan - Seongha" userId="73982c26-1736-4ebd-8edd-55bd755e50e0" providerId="ADAL" clId="{5BF7963A-F59E-45FC-B5D0-2374EEB791C7}" dt="2020-10-01T00:43:27.705" v="8" actId="931"/>
          <ac:spMkLst>
            <pc:docMk/>
            <pc:sldMk cId="1652133998" sldId="256"/>
            <ac:spMk id="3" creationId="{A44932E0-05C3-48DF-9641-E2E2DE9D83D8}"/>
          </ac:spMkLst>
        </pc:spChg>
        <pc:spChg chg="del">
          <ac:chgData name="127S-Choi, Bryan - Seongha" userId="73982c26-1736-4ebd-8edd-55bd755e50e0" providerId="ADAL" clId="{5BF7963A-F59E-45FC-B5D0-2374EEB791C7}" dt="2020-10-01T00:45:45.675" v="43" actId="478"/>
          <ac:spMkLst>
            <pc:docMk/>
            <pc:sldMk cId="1652133998" sldId="256"/>
            <ac:spMk id="7" creationId="{00000000-0000-0000-0000-000000000000}"/>
          </ac:spMkLst>
        </pc:spChg>
        <pc:spChg chg="add del mod">
          <ac:chgData name="127S-Choi, Bryan - Seongha" userId="73982c26-1736-4ebd-8edd-55bd755e50e0" providerId="ADAL" clId="{5BF7963A-F59E-45FC-B5D0-2374EEB791C7}" dt="2020-10-01T00:44:38.009" v="25" actId="478"/>
          <ac:spMkLst>
            <pc:docMk/>
            <pc:sldMk cId="1652133998" sldId="256"/>
            <ac:spMk id="8" creationId="{0538C98C-F2D0-4FF7-8746-0AF61487476A}"/>
          </ac:spMkLst>
        </pc:spChg>
        <pc:spChg chg="add del mod">
          <ac:chgData name="127S-Choi, Bryan - Seongha" userId="73982c26-1736-4ebd-8edd-55bd755e50e0" providerId="ADAL" clId="{5BF7963A-F59E-45FC-B5D0-2374EEB791C7}" dt="2020-10-01T00:45:48.895" v="44" actId="478"/>
          <ac:spMkLst>
            <pc:docMk/>
            <pc:sldMk cId="1652133998" sldId="256"/>
            <ac:spMk id="16" creationId="{5878E0FA-4373-486D-9EE5-C2D0C7A7CD15}"/>
          </ac:spMkLst>
        </pc:spChg>
        <pc:picChg chg="add del mod">
          <ac:chgData name="127S-Choi, Bryan - Seongha" userId="73982c26-1736-4ebd-8edd-55bd755e50e0" providerId="ADAL" clId="{5BF7963A-F59E-45FC-B5D0-2374EEB791C7}" dt="2020-10-01T00:43:33.170" v="11" actId="478"/>
          <ac:picMkLst>
            <pc:docMk/>
            <pc:sldMk cId="1652133998" sldId="256"/>
            <ac:picMk id="4" creationId="{35164E02-31ED-48B3-9C20-B4916ED8A73B}"/>
          </ac:picMkLst>
        </pc:picChg>
        <pc:picChg chg="add del mod">
          <ac:chgData name="127S-Choi, Bryan - Seongha" userId="73982c26-1736-4ebd-8edd-55bd755e50e0" providerId="ADAL" clId="{5BF7963A-F59E-45FC-B5D0-2374EEB791C7}" dt="2020-10-01T00:44:36.223" v="24" actId="931"/>
          <ac:picMkLst>
            <pc:docMk/>
            <pc:sldMk cId="1652133998" sldId="256"/>
            <ac:picMk id="10" creationId="{59ABD651-D483-400F-9DE3-044AB904B076}"/>
          </ac:picMkLst>
        </pc:picChg>
        <pc:picChg chg="add del mod">
          <ac:chgData name="127S-Choi, Bryan - Seongha" userId="73982c26-1736-4ebd-8edd-55bd755e50e0" providerId="ADAL" clId="{5BF7963A-F59E-45FC-B5D0-2374EEB791C7}" dt="2020-10-01T00:44:53.364" v="34" actId="931"/>
          <ac:picMkLst>
            <pc:docMk/>
            <pc:sldMk cId="1652133998" sldId="256"/>
            <ac:picMk id="12" creationId="{58024087-0C72-4977-9B1E-A960D8332B98}"/>
          </ac:picMkLst>
        </pc:picChg>
        <pc:picChg chg="add mod">
          <ac:chgData name="127S-Choi, Bryan - Seongha" userId="73982c26-1736-4ebd-8edd-55bd755e50e0" providerId="ADAL" clId="{5BF7963A-F59E-45FC-B5D0-2374EEB791C7}" dt="2020-10-01T00:45:30.086" v="42" actId="1076"/>
          <ac:picMkLst>
            <pc:docMk/>
            <pc:sldMk cId="1652133998" sldId="256"/>
            <ac:picMk id="14" creationId="{4C82E5DC-FF7F-4AE8-889B-DA9E50B41848}"/>
          </ac:picMkLst>
        </pc:picChg>
      </pc:sldChg>
    </pc:docChg>
  </pc:docChgLst>
  <pc:docChgLst>
    <pc:chgData name="127S-Choi, Bryan - Seongha" userId="S::127-bchoi@sd43.bc.ca::73982c26-1736-4ebd-8edd-55bd755e50e0" providerId="AD" clId="Web-{9CF27D75-3CA7-38BD-7182-4B288D3927EE}"/>
    <pc:docChg chg="modSld">
      <pc:chgData name="127S-Choi, Bryan - Seongha" userId="S::127-bchoi@sd43.bc.ca::73982c26-1736-4ebd-8edd-55bd755e50e0" providerId="AD" clId="Web-{9CF27D75-3CA7-38BD-7182-4B288D3927EE}" dt="2020-10-01T23:43:17.659" v="50" actId="20577"/>
      <pc:docMkLst>
        <pc:docMk/>
      </pc:docMkLst>
      <pc:sldChg chg="addSp modSp">
        <pc:chgData name="127S-Choi, Bryan - Seongha" userId="S::127-bchoi@sd43.bc.ca::73982c26-1736-4ebd-8edd-55bd755e50e0" providerId="AD" clId="Web-{9CF27D75-3CA7-38BD-7182-4B288D3927EE}" dt="2020-10-01T23:42:41.299" v="41" actId="20577"/>
        <pc:sldMkLst>
          <pc:docMk/>
          <pc:sldMk cId="1654255301" sldId="257"/>
        </pc:sldMkLst>
        <pc:spChg chg="add mod">
          <ac:chgData name="127S-Choi, Bryan - Seongha" userId="S::127-bchoi@sd43.bc.ca::73982c26-1736-4ebd-8edd-55bd755e50e0" providerId="AD" clId="Web-{9CF27D75-3CA7-38BD-7182-4B288D3927EE}" dt="2020-10-01T23:40:24.362" v="12" actId="20577"/>
          <ac:spMkLst>
            <pc:docMk/>
            <pc:sldMk cId="1654255301" sldId="257"/>
            <ac:spMk id="5" creationId="{6E5C8060-F613-4408-8E90-6B8C876952F2}"/>
          </ac:spMkLst>
        </pc:spChg>
        <pc:spChg chg="add mod">
          <ac:chgData name="127S-Choi, Bryan - Seongha" userId="S::127-bchoi@sd43.bc.ca::73982c26-1736-4ebd-8edd-55bd755e50e0" providerId="AD" clId="Web-{9CF27D75-3CA7-38BD-7182-4B288D3927EE}" dt="2020-10-01T23:42:23.143" v="30" actId="1076"/>
          <ac:spMkLst>
            <pc:docMk/>
            <pc:sldMk cId="1654255301" sldId="257"/>
            <ac:spMk id="7" creationId="{09FD327A-AEA6-4643-9B98-CEFF1438FA8C}"/>
          </ac:spMkLst>
        </pc:spChg>
        <pc:spChg chg="add mod">
          <ac:chgData name="127S-Choi, Bryan - Seongha" userId="S::127-bchoi@sd43.bc.ca::73982c26-1736-4ebd-8edd-55bd755e50e0" providerId="AD" clId="Web-{9CF27D75-3CA7-38BD-7182-4B288D3927EE}" dt="2020-10-01T23:42:41.299" v="41" actId="20577"/>
          <ac:spMkLst>
            <pc:docMk/>
            <pc:sldMk cId="1654255301" sldId="257"/>
            <ac:spMk id="8" creationId="{CB8FC17F-6E93-4180-9CEE-7DC513B1C5CD}"/>
          </ac:spMkLst>
        </pc:spChg>
        <pc:spChg chg="mod">
          <ac:chgData name="127S-Choi, Bryan - Seongha" userId="S::127-bchoi@sd43.bc.ca::73982c26-1736-4ebd-8edd-55bd755e50e0" providerId="AD" clId="Web-{9CF27D75-3CA7-38BD-7182-4B288D3927EE}" dt="2020-10-01T23:40:06.956" v="4" actId="20577"/>
          <ac:spMkLst>
            <pc:docMk/>
            <pc:sldMk cId="1654255301" sldId="257"/>
            <ac:spMk id="14" creationId="{00000000-0000-0000-0000-000000000000}"/>
          </ac:spMkLst>
        </pc:spChg>
        <pc:picChg chg="add mod">
          <ac:chgData name="127S-Choi, Bryan - Seongha" userId="S::127-bchoi@sd43.bc.ca::73982c26-1736-4ebd-8edd-55bd755e50e0" providerId="AD" clId="Web-{9CF27D75-3CA7-38BD-7182-4B288D3927EE}" dt="2020-10-01T23:40:09.315" v="7" actId="1076"/>
          <ac:picMkLst>
            <pc:docMk/>
            <pc:sldMk cId="1654255301" sldId="257"/>
            <ac:picMk id="4" creationId="{F3BDC01C-E5B1-4DBE-A5FA-56BB72E9AA09}"/>
          </ac:picMkLst>
        </pc:picChg>
        <pc:picChg chg="add mod">
          <ac:chgData name="127S-Choi, Bryan - Seongha" userId="S::127-bchoi@sd43.bc.ca::73982c26-1736-4ebd-8edd-55bd755e50e0" providerId="AD" clId="Web-{9CF27D75-3CA7-38BD-7182-4B288D3927EE}" dt="2020-10-01T23:42:01.003" v="16" actId="1076"/>
          <ac:picMkLst>
            <pc:docMk/>
            <pc:sldMk cId="1654255301" sldId="257"/>
            <ac:picMk id="6" creationId="{B0CF06A1-3DFB-4523-BA9E-AE8253144452}"/>
          </ac:picMkLst>
        </pc:picChg>
      </pc:sldChg>
      <pc:sldChg chg="addSp delSp modSp">
        <pc:chgData name="127S-Choi, Bryan - Seongha" userId="S::127-bchoi@sd43.bc.ca::73982c26-1736-4ebd-8edd-55bd755e50e0" providerId="AD" clId="Web-{9CF27D75-3CA7-38BD-7182-4B288D3927EE}" dt="2020-10-01T23:43:15.331" v="47" actId="20577"/>
        <pc:sldMkLst>
          <pc:docMk/>
          <pc:sldMk cId="4010278615" sldId="258"/>
        </pc:sldMkLst>
        <pc:spChg chg="mod">
          <ac:chgData name="127S-Choi, Bryan - Seongha" userId="S::127-bchoi@sd43.bc.ca::73982c26-1736-4ebd-8edd-55bd755e50e0" providerId="AD" clId="Web-{9CF27D75-3CA7-38BD-7182-4B288D3927EE}" dt="2020-10-01T23:43:15.331" v="47" actId="20577"/>
          <ac:spMkLst>
            <pc:docMk/>
            <pc:sldMk cId="4010278615" sldId="258"/>
            <ac:spMk id="2" creationId="{00000000-0000-0000-0000-000000000000}"/>
          </ac:spMkLst>
        </pc:spChg>
        <pc:spChg chg="add mod">
          <ac:chgData name="127S-Choi, Bryan - Seongha" userId="S::127-bchoi@sd43.bc.ca::73982c26-1736-4ebd-8edd-55bd755e50e0" providerId="AD" clId="Web-{9CF27D75-3CA7-38BD-7182-4B288D3927EE}" dt="2020-10-01T23:43:10.315" v="44"/>
          <ac:spMkLst>
            <pc:docMk/>
            <pc:sldMk cId="4010278615" sldId="258"/>
            <ac:spMk id="4" creationId="{48FF71B9-A038-4534-BD6D-5C2B81AD64F2}"/>
          </ac:spMkLst>
        </pc:spChg>
        <pc:graphicFrameChg chg="del mod">
          <ac:chgData name="127S-Choi, Bryan - Seongha" userId="S::127-bchoi@sd43.bc.ca::73982c26-1736-4ebd-8edd-55bd755e50e0" providerId="AD" clId="Web-{9CF27D75-3CA7-38BD-7182-4B288D3927EE}" dt="2020-10-01T23:43:10.315" v="44"/>
          <ac:graphicFrameMkLst>
            <pc:docMk/>
            <pc:sldMk cId="4010278615" sldId="258"/>
            <ac:graphicFrameMk id="6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cs typeface="Arial" pitchFamily="34" charset="0"/>
              </a:rPr>
              <a:t>NOTE: </a:t>
            </a:r>
            <a:r>
              <a:rPr lang="en-US" sz="1200">
                <a:cs typeface="Arial" pitchFamily="34" charset="0"/>
              </a:rPr>
              <a:t>Want a different image on this slide? Select the picture and delete it. Now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11" name="Picture Placeholder 10" title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mqSKDnAhl9Q?feature=oembed" TargetMode="External"/><Relationship Id="rId1" Type="http://schemas.openxmlformats.org/officeDocument/2006/relationships/video" Target="https://www.youtube.com/embed/pKBw98uHOyk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T5nX1p-TvI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VT5nX1p-Tv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earch?q=%23love.&amp;src=typed_query" TargetMode="External"/><Relationship Id="rId3" Type="http://schemas.openxmlformats.org/officeDocument/2006/relationships/hyperlink" Target="https://twitter.com/search?q=%23photooftheday.&amp;src=typed_query" TargetMode="External"/><Relationship Id="rId7" Type="http://schemas.openxmlformats.org/officeDocument/2006/relationships/hyperlink" Target="https://twitter.com/search?q=%23igers.&amp;src=typed_que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twitter.com/search?q=%23tbt.&amp;src=typed_query" TargetMode="External"/><Relationship Id="rId5" Type="http://schemas.openxmlformats.org/officeDocument/2006/relationships/hyperlink" Target="https://twitter.com/search?q=%23nofilter.&amp;src=typed_query" TargetMode="External"/><Relationship Id="rId4" Type="http://schemas.openxmlformats.org/officeDocument/2006/relationships/hyperlink" Target="https://twitter.com/search?q=%23instagood.&amp;src=typed_que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>
                <a:ea typeface="+mj-lt"/>
                <a:cs typeface="+mj-lt"/>
              </a:rPr>
              <a:t>Scavenger Hunt</a:t>
            </a:r>
            <a:endParaRPr lang="en-US"/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4C82E5DC-FF7F-4AE8-889B-DA9E50B41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417" y="1270080"/>
            <a:ext cx="4317840" cy="43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358E-7644-4008-94AF-399D8389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US" sz="3200" b="1">
                <a:latin typeface="HGGothicE"/>
                <a:ea typeface="Calibri"/>
                <a:cs typeface="Times New Roman"/>
              </a:rPr>
              <a:t>Section I: Coding is Cool!</a:t>
            </a:r>
            <a:r>
              <a:rPr lang="en-US" sz="1000" b="1" dirty="0">
                <a:latin typeface="Calibri Light"/>
                <a:ea typeface="Calibri"/>
                <a:cs typeface="Times New Roman"/>
              </a:rPr>
              <a:t> 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0C5AE-64F5-4A14-8251-0AE11F86FABB}"/>
              </a:ext>
            </a:extLst>
          </p:cNvPr>
          <p:cNvSpPr txBox="1"/>
          <p:nvPr/>
        </p:nvSpPr>
        <p:spPr>
          <a:xfrm>
            <a:off x="1317171" y="17526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https://www.youtube.com/watch?v=pKBw98uHOyk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26BC4333-F6EC-4618-963E-3A5D0FE4A3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8972" y="3133725"/>
            <a:ext cx="4572000" cy="257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36719-C407-483C-B535-C0C86E582FB8}"/>
              </a:ext>
            </a:extLst>
          </p:cNvPr>
          <p:cNvSpPr txBox="1"/>
          <p:nvPr/>
        </p:nvSpPr>
        <p:spPr>
          <a:xfrm>
            <a:off x="9003846" y="1753961"/>
            <a:ext cx="27432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5400"/>
              <a:t>C</a:t>
            </a:r>
          </a:p>
          <a:p>
            <a:pPr marL="285750" indent="-285750">
              <a:buFont typeface="Arial"/>
              <a:buChar char="•"/>
            </a:pPr>
            <a:r>
              <a:rPr lang="en-US" sz="5400"/>
              <a:t>C+</a:t>
            </a:r>
          </a:p>
          <a:p>
            <a:pPr marL="285750" indent="-285750" algn="l">
              <a:buFont typeface="Arial"/>
              <a:buChar char="•"/>
            </a:pPr>
            <a:r>
              <a:rPr lang="en-US" sz="5400"/>
              <a:t>C++</a:t>
            </a:r>
          </a:p>
          <a:p>
            <a:pPr marL="285750" indent="-285750">
              <a:buFont typeface="Arial"/>
              <a:buChar char="•"/>
            </a:pPr>
            <a:r>
              <a:rPr lang="en-US" sz="5400"/>
              <a:t>Python</a:t>
            </a:r>
          </a:p>
          <a:p>
            <a:pPr marL="285750" indent="-285750">
              <a:buFont typeface="Arial"/>
              <a:buChar char="•"/>
            </a:pPr>
            <a:r>
              <a:rPr lang="en-US" sz="5400"/>
              <a:t>Java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073A4-F327-4CE9-9F69-2E618F6B8D58}"/>
              </a:ext>
            </a:extLst>
          </p:cNvPr>
          <p:cNvSpPr txBox="1"/>
          <p:nvPr/>
        </p:nvSpPr>
        <p:spPr>
          <a:xfrm>
            <a:off x="5815693" y="17553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Codecombat</a:t>
            </a:r>
          </a:p>
        </p:txBody>
      </p:sp>
      <p:pic>
        <p:nvPicPr>
          <p:cNvPr id="8" name="Picture 8">
            <a:hlinkClick r:id="" action="ppaction://media"/>
            <a:extLst>
              <a:ext uri="{FF2B5EF4-FFF2-40B4-BE49-F238E27FC236}">
                <a16:creationId xmlns:a16="http://schemas.microsoft.com/office/drawing/2014/main" id="{703E581A-0D33-4D1D-96ED-BF61EBE6B18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508171" y="2458810"/>
            <a:ext cx="3080658" cy="19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Section A: Guess Who?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The 3 digital literacy teachers are Ms. Kim, Mr. Blake, and Mr. </a:t>
            </a:r>
            <a:r>
              <a:rPr lang="en-US" err="1"/>
              <a:t>Raghoobarsingh</a:t>
            </a:r>
          </a:p>
          <a:p>
            <a:endParaRPr lang="en-US"/>
          </a:p>
          <a:p>
            <a:endParaRPr lang="en-US" sz="960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D7E7751-7CBF-4892-8D1F-49BBA521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95" y="2344153"/>
            <a:ext cx="27432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2D987-5CB7-48BE-8162-1182F2EF5E69}"/>
              </a:ext>
            </a:extLst>
          </p:cNvPr>
          <p:cNvSpPr txBox="1"/>
          <p:nvPr/>
        </p:nvSpPr>
        <p:spPr>
          <a:xfrm>
            <a:off x="1545771" y="4234543"/>
            <a:ext cx="10123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Ms. Kim</a:t>
            </a:r>
          </a:p>
        </p:txBody>
      </p:sp>
      <p:pic>
        <p:nvPicPr>
          <p:cNvPr id="4" name="Picture 4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F3BDC01C-E5B1-4DBE-A5FA-56BB72E9A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611" y="2514600"/>
            <a:ext cx="27432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C8060-F613-4408-8E90-6B8C876952F2}"/>
              </a:ext>
            </a:extLst>
          </p:cNvPr>
          <p:cNvSpPr txBox="1"/>
          <p:nvPr/>
        </p:nvSpPr>
        <p:spPr>
          <a:xfrm>
            <a:off x="4818345" y="451563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Mr. </a:t>
            </a:r>
            <a:r>
              <a:rPr lang="en-US" err="1">
                <a:ea typeface="+mn-lt"/>
                <a:cs typeface="+mn-lt"/>
              </a:rPr>
              <a:t>Raghoobarsingh</a:t>
            </a:r>
          </a:p>
        </p:txBody>
      </p:sp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0CF06A1-3DFB-4523-BA9E-AE8253144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345" y="2556353"/>
            <a:ext cx="2743200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D327A-AEA6-4643-9B98-CEFF1438FA8C}"/>
              </a:ext>
            </a:extLst>
          </p:cNvPr>
          <p:cNvSpPr txBox="1"/>
          <p:nvPr/>
        </p:nvSpPr>
        <p:spPr>
          <a:xfrm>
            <a:off x="9387084" y="4501933"/>
            <a:ext cx="12087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Mr. Blake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FC17F-6E93-4180-9CEE-7DC513B1C5CD}"/>
              </a:ext>
            </a:extLst>
          </p:cNvPr>
          <p:cNvSpPr txBox="1"/>
          <p:nvPr/>
        </p:nvSpPr>
        <p:spPr>
          <a:xfrm>
            <a:off x="2285739" y="5803465"/>
            <a:ext cx="410018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ea typeface="+mn-lt"/>
                <a:cs typeface="+mn-lt"/>
              </a:rPr>
              <a:t>https://emoji-maker.com/designer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Section B: Solve the Riddle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F71B9-A038-4534-BD6D-5C2B81AD6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Oh what Am I?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And where can I be found?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Here’s a little Office hint and 365 countdown,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I am part of your district student accounts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And have many apps and tools abound!!!! 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3C08E-3083-4A5C-9E8E-E105DD47BA7F}"/>
              </a:ext>
            </a:extLst>
          </p:cNvPr>
          <p:cNvSpPr txBox="1"/>
          <p:nvPr/>
        </p:nvSpPr>
        <p:spPr>
          <a:xfrm>
            <a:off x="7722269" y="2027320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50">
                <a:latin typeface="Georgia Pro Cond Black"/>
                <a:ea typeface="+mn-lt"/>
                <a:cs typeface="+mn-lt"/>
              </a:rPr>
              <a:t>???</a:t>
            </a:r>
            <a:endParaRPr lang="en-US" sz="9650">
              <a:latin typeface="Georgia Pro Cond Black"/>
            </a:endParaRPr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96E0AAD-6108-464C-901B-78352D031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431" y="4537409"/>
            <a:ext cx="4283743" cy="1502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Section C: Food Recipe Theatre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/>
              <a:t>Recipe</a:t>
            </a:r>
          </a:p>
          <a:p>
            <a:r>
              <a:rPr lang="en-US">
                <a:ea typeface="+mn-lt"/>
                <a:cs typeface="+mn-lt"/>
              </a:rPr>
              <a:t>cooking spray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6 medium (2-1/4" to 3" </a:t>
            </a:r>
            <a:r>
              <a:rPr lang="en-US" err="1">
                <a:ea typeface="+mn-lt"/>
                <a:cs typeface="+mn-lt"/>
              </a:rPr>
              <a:t>dia</a:t>
            </a:r>
            <a:r>
              <a:rPr lang="en-US">
                <a:ea typeface="+mn-lt"/>
                <a:cs typeface="+mn-lt"/>
              </a:rPr>
              <a:t>, raw)s Yukon Gold potatoes, cut into thick fries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1 tablespoon white sugar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¼ cup extra-virgin olive oil</a:t>
            </a:r>
            <a:endParaRPr lang="en-US"/>
          </a:p>
          <a:p>
            <a:r>
              <a:rPr lang="en-US">
                <a:ea typeface="+mn-lt"/>
                <a:cs typeface="+mn-lt"/>
              </a:rPr>
              <a:t>1 teaspoon garlic powder, or more to taste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1 teaspoon salt, or more to taste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1 teaspoon ground black pepper, or more to taste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42A158-1970-4F5B-A474-272F438FAA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b="1">
                <a:ea typeface="+mn-lt"/>
                <a:cs typeface="+mn-lt"/>
              </a:rPr>
              <a:t>Prep: </a:t>
            </a:r>
            <a:r>
              <a:rPr lang="en-US">
                <a:ea typeface="+mn-lt"/>
                <a:cs typeface="+mn-lt"/>
              </a:rPr>
              <a:t>10 mins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Cook: </a:t>
            </a:r>
            <a:r>
              <a:rPr lang="en-US">
                <a:ea typeface="+mn-lt"/>
                <a:cs typeface="+mn-lt"/>
              </a:rPr>
              <a:t>40 mins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Additional: </a:t>
            </a:r>
            <a:r>
              <a:rPr lang="en-US">
                <a:ea typeface="+mn-lt"/>
                <a:cs typeface="+mn-lt"/>
              </a:rPr>
              <a:t>20 mins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Total: </a:t>
            </a:r>
            <a:r>
              <a:rPr lang="en-US">
                <a:ea typeface="+mn-lt"/>
                <a:cs typeface="+mn-lt"/>
              </a:rPr>
              <a:t>1 </a:t>
            </a:r>
            <a:r>
              <a:rPr lang="en-US" err="1">
                <a:ea typeface="+mn-lt"/>
                <a:cs typeface="+mn-lt"/>
              </a:rPr>
              <a:t>hr</a:t>
            </a:r>
            <a:r>
              <a:rPr lang="en-US">
                <a:ea typeface="+mn-lt"/>
                <a:cs typeface="+mn-lt"/>
              </a:rPr>
              <a:t> 10 mins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Servings: </a:t>
            </a:r>
            <a:r>
              <a:rPr lang="en-US">
                <a:ea typeface="+mn-lt"/>
                <a:cs typeface="+mn-lt"/>
              </a:rPr>
              <a:t>4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Yield: </a:t>
            </a:r>
            <a:r>
              <a:rPr lang="en-US">
                <a:ea typeface="+mn-lt"/>
                <a:cs typeface="+mn-lt"/>
              </a:rPr>
              <a:t>4 servings</a:t>
            </a:r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8F18D-B526-4858-85DB-5F07BF882C80}"/>
              </a:ext>
            </a:extLst>
          </p:cNvPr>
          <p:cNvSpPr txBox="1"/>
          <p:nvPr/>
        </p:nvSpPr>
        <p:spPr>
          <a:xfrm>
            <a:off x="6398796" y="5325979"/>
            <a:ext cx="54202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ea typeface="+mn-lt"/>
                <a:cs typeface="+mn-lt"/>
              </a:rPr>
              <a:t>https://www.allrecipes.com/recipe/229310/best-baked-french-fries/</a:t>
            </a:r>
            <a:endParaRPr lang="en-US" sz="14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A4EB3E3-3926-415E-921A-8951610E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505" y="3361996"/>
            <a:ext cx="2121568" cy="156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Section D:  Hit the Post!</a:t>
            </a:r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DDF05AD-5604-4265-BF17-B9FE5748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en-US" sz="1800">
              <a:latin typeface="HGGothicE"/>
              <a:ea typeface="HGGothicE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  <a:hlinkClick r:id="rId4"/>
              </a:rPr>
              <a:t>https://www.youtube.com/watch?v=VT5nX1p-TvI</a:t>
            </a:r>
            <a:endParaRPr lang="en-US"/>
          </a:p>
          <a:p>
            <a:pPr marL="0" indent="0" algn="ctr">
              <a:buNone/>
            </a:pPr>
            <a:endParaRPr lang="en-US" sz="1800"/>
          </a:p>
          <a:p>
            <a:pPr marL="0" indent="0" algn="ctr">
              <a:buNone/>
            </a:pPr>
            <a:endParaRPr lang="en-US" sz="1800">
              <a:latin typeface="HGGothicE"/>
              <a:ea typeface="HGGothicE"/>
            </a:endParaRPr>
          </a:p>
        </p:txBody>
      </p:sp>
      <p:pic>
        <p:nvPicPr>
          <p:cNvPr id="38" name="Picture 38">
            <a:hlinkClick r:id="" action="ppaction://media"/>
            <a:extLst>
              <a:ext uri="{FF2B5EF4-FFF2-40B4-BE49-F238E27FC236}">
                <a16:creationId xmlns:a16="http://schemas.microsoft.com/office/drawing/2014/main" id="{EAD05DFC-33FE-4F98-A9D0-4E1BC318DA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5495" y="2594997"/>
            <a:ext cx="6753616" cy="39913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BF10026-6598-44DC-A9F4-873F1597F4BA}"/>
              </a:ext>
            </a:extLst>
          </p:cNvPr>
          <p:cNvSpPr txBox="1"/>
          <p:nvPr/>
        </p:nvSpPr>
        <p:spPr>
          <a:xfrm>
            <a:off x="8106427" y="2031304"/>
            <a:ext cx="364089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I</a:t>
            </a:r>
            <a:r>
              <a:rPr lang="en-US" sz="2400">
                <a:latin typeface="HGGothicE"/>
                <a:ea typeface="HGGothicE"/>
              </a:rPr>
              <a:t> chose Dhar Mann because I was inspired by this person to try to be a better person. I always love his inspiration videos and the fact that he shares everyone's story to remind everyone to no take anything for granted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Section E:  Hash -Tag -Your It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#photooftheday.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#instagood.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#nofilter.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#tbt.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#igers.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#picoftheday.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#love.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#nature.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  #swag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  #lifeisgood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0E52E-28E8-4364-A94F-BA0F38162491}"/>
              </a:ext>
            </a:extLst>
          </p:cNvPr>
          <p:cNvSpPr txBox="1"/>
          <p:nvPr/>
        </p:nvSpPr>
        <p:spPr>
          <a:xfrm>
            <a:off x="5943600" y="1338942"/>
            <a:ext cx="492034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>
                <a:ea typeface="+mn-lt"/>
                <a:cs typeface="+mn-lt"/>
                <a:hlinkClick r:id="rId3"/>
              </a:rPr>
              <a:t>h</a:t>
            </a:r>
            <a:r>
              <a:rPr lang="en-US" sz="1600">
                <a:ea typeface="+mn-lt"/>
                <a:cs typeface="+mn-lt"/>
                <a:hlinkClick r:id="rId3"/>
              </a:rPr>
              <a:t>ttps://twitter.com/search?q=%23photooftheday.&amp;src=typed_query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  <a:hlinkClick r:id="rId4"/>
              </a:rPr>
              <a:t>https://twitter.com/search?q=%23instagood.&amp;src=typed_query</a:t>
            </a:r>
            <a:br>
              <a:rPr lang="en-US" sz="1600">
                <a:ea typeface="+mn-lt"/>
                <a:cs typeface="+mn-lt"/>
              </a:rPr>
            </a:br>
            <a:r>
              <a:rPr lang="en-US" sz="1600">
                <a:ea typeface="+mn-lt"/>
                <a:cs typeface="+mn-lt"/>
                <a:hlinkClick r:id="rId5"/>
              </a:rPr>
              <a:t>https://twitter.com/search?q=%23nofilter.&amp;src=typed_query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  <a:hlinkClick r:id="rId6"/>
              </a:rPr>
              <a:t>https://twitter.com/search?q=%23tbt.&amp;src=typed_query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  <a:hlinkClick r:id="rId7"/>
              </a:rPr>
              <a:t>https://twitter.com/search?q=%23igers.&amp;src=typed_query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https://twitter.com/search?q=%23picoftheday.&amp;src=typed_query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  <a:hlinkClick r:id="rId8"/>
              </a:rPr>
              <a:t>https://twitter.com/search?q=%23love.&amp;src=typed_query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https://twitter.com/search?q=%23nature.&amp;src=typed_query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https://twitter.com/search?q=%23swag&amp;src=typed_queryhttps://twitter.com/search?q=%23lifeisgood%E2%80%8B&amp;src=typed_query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Section F:  Its Photo Time!  </a:t>
            </a:r>
            <a:endParaRPr lang="en-US"/>
          </a:p>
        </p:txBody>
      </p:sp>
      <p:pic>
        <p:nvPicPr>
          <p:cNvPr id="7" name="Picture 7" descr="A painting on the wall&#10;&#10;Description automatically generated">
            <a:extLst>
              <a:ext uri="{FF2B5EF4-FFF2-40B4-BE49-F238E27FC236}">
                <a16:creationId xmlns:a16="http://schemas.microsoft.com/office/drawing/2014/main" id="{E29D5745-1F18-4B18-B1CA-0ADBF3A1C5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84979" y="1605303"/>
            <a:ext cx="2590800" cy="17716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CAC818-6F81-4F3B-AA66-67476F88576E}"/>
              </a:ext>
            </a:extLst>
          </p:cNvPr>
          <p:cNvSpPr txBox="1"/>
          <p:nvPr/>
        </p:nvSpPr>
        <p:spPr>
          <a:xfrm>
            <a:off x="9165772" y="38100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Abstract</a:t>
            </a:r>
          </a:p>
          <a:p>
            <a:r>
              <a:rPr lang="en-US"/>
              <a:t>Graffiti is very abstract</a:t>
            </a:r>
          </a:p>
        </p:txBody>
      </p:sp>
      <p:pic>
        <p:nvPicPr>
          <p:cNvPr id="9" name="Picture 9" descr="A fish swimming under water&#10;&#10;Description automatically generated">
            <a:extLst>
              <a:ext uri="{FF2B5EF4-FFF2-40B4-BE49-F238E27FC236}">
                <a16:creationId xmlns:a16="http://schemas.microsoft.com/office/drawing/2014/main" id="{8DE3F806-88ED-40B1-AEF4-5F50F380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1724733"/>
            <a:ext cx="2743200" cy="1536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64C4B-4A3D-4292-B447-18D2489DB412}"/>
              </a:ext>
            </a:extLst>
          </p:cNvPr>
          <p:cNvSpPr txBox="1"/>
          <p:nvPr/>
        </p:nvSpPr>
        <p:spPr>
          <a:xfrm>
            <a:off x="4910818" y="3811361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Kodiak</a:t>
            </a:r>
          </a:p>
          <a:p>
            <a:r>
              <a:rPr lang="en-US"/>
              <a:t>I chose this because Kodiaks eat Salmon</a:t>
            </a:r>
          </a:p>
        </p:txBody>
      </p:sp>
      <p:pic>
        <p:nvPicPr>
          <p:cNvPr id="11" name="Picture 11" descr="A river running through a forest&#10;&#10;Description automatically generated">
            <a:extLst>
              <a:ext uri="{FF2B5EF4-FFF2-40B4-BE49-F238E27FC236}">
                <a16:creationId xmlns:a16="http://schemas.microsoft.com/office/drawing/2014/main" id="{8DF4A448-624D-4756-96CA-6ECAE928C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370" y="1721304"/>
            <a:ext cx="2466975" cy="1847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012C65-2F15-430E-BE8C-5FEDD407F66F}"/>
              </a:ext>
            </a:extLst>
          </p:cNvPr>
          <p:cNvSpPr txBox="1"/>
          <p:nvPr/>
        </p:nvSpPr>
        <p:spPr>
          <a:xfrm>
            <a:off x="1298122" y="389980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Nature</a:t>
            </a:r>
          </a:p>
          <a:p>
            <a:r>
              <a:rPr lang="en-US"/>
              <a:t>I chose this because The trees are the essence of life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5200" b="1">
                <a:ea typeface="+mj-lt"/>
                <a:cs typeface="+mj-lt"/>
              </a:rPr>
              <a:t>Section G: What’s the Word </a:t>
            </a:r>
            <a:endParaRPr lang="en-US" sz="520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29FFD87-E0C9-467E-B27C-B14CE3E7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17" y="1845426"/>
            <a:ext cx="6403313" cy="44503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45796-78AF-4045-8F02-3CE7A3970D1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7EEBF-7528-4996-83B7-77D75E2443B5}"/>
              </a:ext>
            </a:extLst>
          </p:cNvPr>
          <p:cNvSpPr txBox="1"/>
          <p:nvPr/>
        </p:nvSpPr>
        <p:spPr>
          <a:xfrm>
            <a:off x="8937172" y="1153885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https://www.powerthesaurus.org/digital_literacy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Section H:  It’s app time!</a:t>
            </a:r>
            <a:endParaRPr lang="en-US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E6782F53-4846-414D-A2F3-162C69E7F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7454" y="1334180"/>
            <a:ext cx="1217840" cy="12178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800"/>
              <a:t>Instagram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endParaRPr lang="en-US" sz="2800" dirty="0"/>
          </a:p>
          <a:p>
            <a:pPr marL="285750" indent="-285750">
              <a:buFont typeface="Arial" panose="05000000000000000000" pitchFamily="2" charset="2"/>
              <a:buChar char="•"/>
            </a:pPr>
            <a:endParaRPr lang="en-US" sz="2800" dirty="0"/>
          </a:p>
          <a:p>
            <a:r>
              <a:rPr lang="en-US" sz="2800"/>
              <a:t>Google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/>
              <a:t>Youtube </a:t>
            </a:r>
            <a:endParaRPr lang="en-US" sz="2800" dirty="0"/>
          </a:p>
        </p:txBody>
      </p:sp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1DAC76A-A246-4882-8FB5-941EE0884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428" y="2715333"/>
            <a:ext cx="2558143" cy="1427335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5B4606FF-6EE6-4904-8639-E51A6519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057" y="4391733"/>
            <a:ext cx="2743200" cy="1536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F3CD4-69A4-4D0A-A01E-D5FD17F5F330}"/>
              </a:ext>
            </a:extLst>
          </p:cNvPr>
          <p:cNvSpPr txBox="1"/>
          <p:nvPr/>
        </p:nvSpPr>
        <p:spPr>
          <a:xfrm>
            <a:off x="7000875" y="1753961"/>
            <a:ext cx="27432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ea typeface="+mn-lt"/>
                <a:cs typeface="+mn-lt"/>
              </a:rPr>
              <a:t>Netflix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/>
              <a:t>Discord</a:t>
            </a:r>
            <a:endParaRPr lang="en-US" sz="2800" dirty="0"/>
          </a:p>
        </p:txBody>
      </p:sp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481F8E9A-267D-4A5C-AFED-E783E33DF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552" y="1530123"/>
            <a:ext cx="2143125" cy="2143125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2200D37B-C2CC-40F0-9F08-D4522B78C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580" y="40991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Academic Literature 16x9</vt:lpstr>
      <vt:lpstr>Scavenger Hunt</vt:lpstr>
      <vt:lpstr>Section A: Guess Who?</vt:lpstr>
      <vt:lpstr>Section B: Solve the Riddle</vt:lpstr>
      <vt:lpstr>Section C: Food Recipe Theatre </vt:lpstr>
      <vt:lpstr>Section D:  Hit the Post!</vt:lpstr>
      <vt:lpstr>Section E:  Hash -Tag -Your It </vt:lpstr>
      <vt:lpstr>Section F:  Its Photo Time!  </vt:lpstr>
      <vt:lpstr>Section G: What’s the Word </vt:lpstr>
      <vt:lpstr>Section H:  It’s app time!</vt:lpstr>
      <vt:lpstr>Section I: Coding is Cool! 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/>
  <cp:revision>79</cp:revision>
  <dcterms:created xsi:type="dcterms:W3CDTF">2020-10-01T00:36:42Z</dcterms:created>
  <dcterms:modified xsi:type="dcterms:W3CDTF">2020-11-04T19:37:54Z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