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59" r:id="rId5"/>
    <p:sldId id="268" r:id="rId6"/>
    <p:sldId id="269" r:id="rId7"/>
    <p:sldId id="270" r:id="rId8"/>
    <p:sldId id="276" r:id="rId9"/>
    <p:sldId id="277" r:id="rId10"/>
    <p:sldId id="278" r:id="rId11"/>
    <p:sldId id="260" r:id="rId12"/>
    <p:sldId id="261" r:id="rId13"/>
    <p:sldId id="263" r:id="rId14"/>
    <p:sldId id="264" r:id="rId15"/>
    <p:sldId id="265" r:id="rId16"/>
    <p:sldId id="271" r:id="rId17"/>
    <p:sldId id="266" r:id="rId18"/>
    <p:sldId id="267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4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5.png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20.png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block.com/official-blog/256141.html" TargetMode="External" /><Relationship Id="rId2" Type="http://schemas.openxmlformats.org/officeDocument/2006/relationships/hyperlink" Target="https://www.codemoji.com/workshop.php" TargetMode="External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21.jpeg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tnH427Fr8" TargetMode="External" /><Relationship Id="rId2" Type="http://schemas.openxmlformats.org/officeDocument/2006/relationships/hyperlink" Target="https://youtu.be/ju9aOc2MLyo" TargetMode="Externa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24.jpeg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pendent.co.uk/arts-entertainment/films/news/robin-williams-best-dead-poets-society-quotes-carpe-hear-it-carpe-carpe-diem-seize-day-boys-9663800.html" TargetMode="External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25.jpe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6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xplore/tags/photography/" TargetMode="External" /><Relationship Id="rId3" Type="http://schemas.openxmlformats.org/officeDocument/2006/relationships/hyperlink" Target="https://www.instagram.com/explore/tags/instagood/" TargetMode="External" /><Relationship Id="rId7" Type="http://schemas.openxmlformats.org/officeDocument/2006/relationships/hyperlink" Target="https://www.instagram.com/explore/tags/beautiful/" TargetMode="External" /><Relationship Id="rId2" Type="http://schemas.openxmlformats.org/officeDocument/2006/relationships/hyperlink" Target="https://www.instagram.com/explore/tags/love/" TargetMode="External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s://www.instagram.com/explore/tags/art/" TargetMode="External" /><Relationship Id="rId11" Type="http://schemas.openxmlformats.org/officeDocument/2006/relationships/hyperlink" Target="https://www.instagram.com/explore/tags/tbt/" TargetMode="External" /><Relationship Id="rId5" Type="http://schemas.openxmlformats.org/officeDocument/2006/relationships/hyperlink" Target="https://www.instagram.com/explore/tags/photooftheday/" TargetMode="External" /><Relationship Id="rId10" Type="http://schemas.openxmlformats.org/officeDocument/2006/relationships/hyperlink" Target="https://www.instagram.com/explore/tags/cute/" TargetMode="External" /><Relationship Id="rId4" Type="http://schemas.openxmlformats.org/officeDocument/2006/relationships/hyperlink" Target="https://www.instagram.com/explore/tags/fashion/" TargetMode="External" /><Relationship Id="rId9" Type="http://schemas.openxmlformats.org/officeDocument/2006/relationships/hyperlink" Target="https://www.instagram.com/explore/tags/happy/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edestinations.com/blog/bear-watching-kodiak-island-viewing-the-worlds-largest-omnivore/" TargetMode="Externa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10.jpe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60DFF115-119D-479E-9D15-475C470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284" y="487443"/>
            <a:ext cx="8513100" cy="5117852"/>
          </a:xfrm>
        </p:spPr>
        <p:txBody>
          <a:bodyPr anchor="ctr">
            <a:normAutofit/>
          </a:bodyPr>
          <a:lstStyle/>
          <a:p>
            <a:pPr algn="l"/>
            <a:r>
              <a:rPr lang="tr-TR" sz="8800" err="1">
                <a:cs typeface="Arial"/>
              </a:rPr>
              <a:t>Digital</a:t>
            </a:r>
            <a:r>
              <a:rPr lang="tr-TR" sz="8800" dirty="0">
                <a:cs typeface="Arial"/>
              </a:rPr>
              <a:t> literacy 10 scavenger </a:t>
            </a:r>
            <a:r>
              <a:rPr lang="tr-TR" sz="8800">
                <a:cs typeface="Arial"/>
              </a:rPr>
              <a:t>hunt!!!</a:t>
            </a:r>
            <a:endParaRPr lang="tr-TR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9661" y="5657222"/>
            <a:ext cx="7400781" cy="923030"/>
          </a:xfrm>
        </p:spPr>
        <p:txBody>
          <a:bodyPr anchor="b">
            <a:normAutofit/>
          </a:bodyPr>
          <a:lstStyle/>
          <a:p>
            <a:r>
              <a:rPr lang="tr-TR" sz="2400">
                <a:cs typeface="Arial"/>
              </a:rPr>
              <a:t>By, Charlotte Beckett</a:t>
            </a:r>
            <a:endParaRPr lang="tr-TR" sz="240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E1CAA8C-D8F1-4D3B-87B4-4B17F3E2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5674" y="0"/>
            <a:ext cx="2743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F024-1733-465C-886C-1F781794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Renoldo edits</a:t>
            </a:r>
            <a:endParaRPr lang="en-GB"/>
          </a:p>
        </p:txBody>
      </p:sp>
      <p:pic>
        <p:nvPicPr>
          <p:cNvPr id="5" name="Picture 5" descr="A picture containing indoor, table, sitting, kitchen&#10;&#10;Description automatically generated">
            <a:extLst>
              <a:ext uri="{FF2B5EF4-FFF2-40B4-BE49-F238E27FC236}">
                <a16:creationId xmlns:a16="http://schemas.microsoft.com/office/drawing/2014/main" id="{6BCC3729-E334-4B2D-852A-CB12E8BF3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399" y="1709210"/>
            <a:ext cx="5446278" cy="373926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ABDEE-DC99-4A09-8422-7423D2D2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Arial"/>
              </a:rPr>
              <a:t>1- magic renoldo</a:t>
            </a:r>
          </a:p>
          <a:p>
            <a:r>
              <a:rPr lang="en-GB">
                <a:cs typeface="Arial"/>
              </a:rPr>
              <a:t>2- mysterious renoldo</a:t>
            </a:r>
          </a:p>
          <a:p>
            <a:r>
              <a:rPr lang="en-GB">
                <a:cs typeface="Arial"/>
              </a:rPr>
              <a:t>3- reverse renoldo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17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51F5183-93BF-4B37-97DE-201CD3C42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566" r="9093" b="1525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57E98-6E61-4E0F-A13D-D3E66B1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Hit the post!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9961B-C10D-4C80-B5EE-CA086A4EC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The blogger I chose is named Marie </a:t>
            </a:r>
            <a:r>
              <a:rPr lang="en-US" sz="1400" dirty="0" err="1"/>
              <a:t>Forleo</a:t>
            </a:r>
            <a:r>
              <a:rPr lang="en-US" sz="1400" dirty="0"/>
              <a:t>, and the story I chose is call 'Anti-racism Resources; Guides from black educators and ways to take action'</a:t>
            </a:r>
            <a:endParaRPr lang="en-US" sz="1400">
              <a:cs typeface="Arial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It talks about the racism in our modern world and what we can do to dis-mantel white supremacy. It was very informative, and very important in these times.</a:t>
            </a:r>
            <a:endParaRPr lang="en-US" sz="1400">
              <a:cs typeface="Arial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Sources</a:t>
            </a:r>
            <a:endParaRPr lang="en-US" sz="1400">
              <a:cs typeface="Arial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Marie </a:t>
            </a:r>
            <a:r>
              <a:rPr lang="en-US" sz="1400" dirty="0" err="1"/>
              <a:t>Forleo</a:t>
            </a:r>
            <a:r>
              <a:rPr lang="en-US" sz="1400" dirty="0"/>
              <a:t>-blog/blogger</a:t>
            </a:r>
            <a:endParaRPr lang="en-US" sz="1400">
              <a:cs typeface="Arial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 used Google to find her blog.</a:t>
            </a:r>
            <a:endParaRPr lang="en-US" sz="1400" dirty="0">
              <a:cs typeface="Arial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20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2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6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E3481B3B-28D3-4D3D-9E0B-509E12369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091" r="9093"/>
          <a:stretch/>
        </p:blipFill>
        <p:spPr>
          <a:xfrm>
            <a:off x="589492" y="227"/>
            <a:ext cx="12191675" cy="6858000"/>
          </a:xfrm>
          <a:prstGeom prst="rect">
            <a:avLst/>
          </a:prstGeom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30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32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06077-7D42-477E-91EE-CDBEC8EB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What's the word!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989D6-443B-4194-8413-309BB9A35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This wordle, is from a website called 'Emerging ED tech'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Founded by Kelly Walsh,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This article was writen by 'Patrick Cole'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And wordle was created by the 'Popular culture education'</a:t>
            </a: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961D-42E8-46C2-884F-2A2A6492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Arial"/>
              </a:rPr>
              <a:t>It's app time!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The top five most downloaded apps this year! 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C24D7-B121-4AF6-B566-D7E4FC800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1332044"/>
          </a:xfrm>
        </p:spPr>
        <p:txBody>
          <a:bodyPr/>
          <a:lstStyle/>
          <a:p>
            <a:r>
              <a:rPr lang="en-GB" dirty="0">
                <a:cs typeface="Arial"/>
              </a:rPr>
              <a:t>Zoom; zoom is the most popular app this year, it is a face call app. Mostly used by company's and school's.</a:t>
            </a:r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F7771B25-70EB-4A49-ABB6-8AAF6ABC8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08002" y="3764449"/>
            <a:ext cx="3893623" cy="278357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3A891-C76A-4B2D-99C3-EC9E79D01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0370" y="1980228"/>
            <a:ext cx="3899798" cy="1490195"/>
          </a:xfrm>
        </p:spPr>
        <p:txBody>
          <a:bodyPr/>
          <a:lstStyle/>
          <a:p>
            <a:r>
              <a:rPr lang="en-GB" dirty="0">
                <a:cs typeface="Arial"/>
              </a:rPr>
              <a:t>Tik Tok; Tik Tok is a social media app where you watch and make fun short video's. Mostly used by teens.</a:t>
            </a:r>
            <a:endParaRPr lang="en-GB" dirty="0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3B834296-177A-4088-A8A0-3EE25BC42C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80371" y="3771588"/>
            <a:ext cx="3899798" cy="2927448"/>
          </a:xfrm>
        </p:spPr>
      </p:pic>
    </p:spTree>
    <p:extLst>
      <p:ext uri="{BB962C8B-B14F-4D97-AF65-F5344CB8AC3E}">
        <p14:creationId xmlns:p14="http://schemas.microsoft.com/office/powerpoint/2010/main" val="257956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BFC7-CC13-4425-80D8-03031274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3rd and 4th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A3DE7-EB59-4582-ADDD-FECADDF72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Facebook; Facebook is a social media app where people share a send fun videos, photos and memories.</a:t>
            </a:r>
            <a:endParaRPr lang="en-GB" dirty="0"/>
          </a:p>
        </p:txBody>
      </p:sp>
      <p:pic>
        <p:nvPicPr>
          <p:cNvPr id="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847E3-6EFD-4F7F-89EC-F33AA4156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5269" y="3136308"/>
            <a:ext cx="2981504" cy="254461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1FCCD-C9F3-4737-BAA0-FAA251311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>
                <a:cs typeface="Arial"/>
              </a:rPr>
              <a:t>Whatsapp</a:t>
            </a:r>
            <a:r>
              <a:rPr lang="en-GB" dirty="0">
                <a:cs typeface="Arial"/>
              </a:rPr>
              <a:t>; </a:t>
            </a:r>
            <a:r>
              <a:rPr lang="en-GB" dirty="0" err="1">
                <a:cs typeface="Arial"/>
              </a:rPr>
              <a:t>whatsapp</a:t>
            </a:r>
            <a:r>
              <a:rPr lang="en-GB" dirty="0">
                <a:cs typeface="Arial"/>
              </a:rPr>
              <a:t> is a communication app where you can send messages to friends and family members.</a:t>
            </a:r>
            <a:endParaRPr lang="en-GB" dirty="0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7316D63F-A4A1-41DC-B9BF-19F226EA0B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66635" y="3088947"/>
            <a:ext cx="3899798" cy="2394919"/>
          </a:xfrm>
        </p:spPr>
      </p:pic>
    </p:spTree>
    <p:extLst>
      <p:ext uri="{BB962C8B-B14F-4D97-AF65-F5344CB8AC3E}">
        <p14:creationId xmlns:p14="http://schemas.microsoft.com/office/powerpoint/2010/main" val="338084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E7F2419-503A-4BEB-A9BB-7B0EB29DD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8609" r="18043" b="480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381F0-EE15-434B-AC86-01DAB2CF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5th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A021A-A1B1-43E0-A4A3-216B0387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Instagram; Instagram is a social media app made for sharing photos, texting with friends and self expression.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 Article; 'the top 10 most download apps.'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 Website; Digital Information World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7DF0-6E25-43FE-9A42-B9745628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cs typeface="Arial"/>
              </a:rPr>
              <a:t>Coding Is Cool!!!!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67CA-515B-4D5A-A728-97FB22D46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https://youtu.be/cKhVupvyhKk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F4964-7EBF-48ED-B1A9-622C65ACE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https://www.codemoji.com/workshop.php</a:t>
            </a:r>
          </a:p>
          <a:p>
            <a:pPr marL="0" indent="0">
              <a:buNone/>
            </a:pPr>
            <a:r>
              <a:rPr lang="en-GB">
                <a:cs typeface="Arial"/>
              </a:rPr>
              <a:t>- source, Makeblock.com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3"/>
              </a:rPr>
              <a:t>https://www.makeblock.com/official-blog/256141.html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3A94E-31E6-44C5-B52F-B4E2373FB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>
                <a:cs typeface="Arial"/>
              </a:rPr>
              <a:t>Coding language!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1498C-077E-43CA-81CC-825A9325B0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4170" indent="-344170"/>
            <a:r>
              <a:rPr lang="en-GB">
                <a:cs typeface="Arial"/>
              </a:rPr>
              <a:t>HMTL</a:t>
            </a:r>
          </a:p>
          <a:p>
            <a:pPr marL="344170" indent="-344170"/>
            <a:r>
              <a:rPr lang="en-GB">
                <a:cs typeface="Arial"/>
              </a:rPr>
              <a:t>Python</a:t>
            </a:r>
            <a:endParaRPr lang="en-GB" dirty="0">
              <a:cs typeface="Arial"/>
            </a:endParaRPr>
          </a:p>
          <a:p>
            <a:pPr marL="344170" indent="-344170"/>
            <a:r>
              <a:rPr lang="en-GB">
                <a:cs typeface="Arial"/>
              </a:rPr>
              <a:t>JavaScript</a:t>
            </a:r>
          </a:p>
          <a:p>
            <a:pPr marL="344170" indent="-344170"/>
            <a:r>
              <a:rPr lang="en-GB">
                <a:cs typeface="Arial"/>
              </a:rPr>
              <a:t>PHP</a:t>
            </a:r>
          </a:p>
          <a:p>
            <a:pPr marL="344170" indent="-344170"/>
            <a:r>
              <a:rPr lang="en-GB">
                <a:cs typeface="Arial"/>
              </a:rPr>
              <a:t>Java</a:t>
            </a:r>
          </a:p>
          <a:p>
            <a:pPr marL="344170" indent="-344170"/>
            <a:r>
              <a:rPr lang="en-GB">
                <a:cs typeface="Arial"/>
              </a:rPr>
              <a:t>Source- Career karma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73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able, sitting, small, dog&#10;&#10;Description automatically generated">
            <a:extLst>
              <a:ext uri="{FF2B5EF4-FFF2-40B4-BE49-F238E27FC236}">
                <a16:creationId xmlns:a16="http://schemas.microsoft.com/office/drawing/2014/main" id="{04F0873B-8345-47D2-87BD-4D92D49DD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091" r="9093"/>
          <a:stretch/>
        </p:blipFill>
        <p:spPr>
          <a:xfrm>
            <a:off x="1121454" y="227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19F2D-71ED-43EF-B6E4-01F4BD7C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The Do's and Don'ts of digital citizen ship.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4DFC5-38DD-42B2-A523-2F5C1730E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-Tips and tricks of digital citizenship.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 </a:t>
            </a:r>
            <a:r>
              <a:rPr lang="en-US">
                <a:cs typeface="Arial"/>
              </a:rPr>
              <a:t>treat others the way you want to be treated.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Everything follows you.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Everyone can see 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Protect your information.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cs typeface="Arial"/>
              </a:rPr>
              <a:t>Spread love, not hate.</a:t>
            </a:r>
            <a:endParaRPr lang="en-US" dirty="0">
              <a:cs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9C3F-4093-4A16-BF57-B42771CE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cs typeface="Arial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83CE-B9E1-45D2-B741-CF044002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en-GB" dirty="0">
                <a:cs typeface="Arial"/>
              </a:rPr>
              <a:t>Video 1- 'everyone knows Sarah' - Katia Hildebrandt</a:t>
            </a:r>
          </a:p>
          <a:p>
            <a:pPr marL="344170" indent="-344170"/>
            <a:r>
              <a:rPr lang="en-GB" dirty="0">
                <a:cs typeface="Arial"/>
              </a:rPr>
              <a:t>Video 2- 'being a good digital citizen'- GCFlearnFree.org </a:t>
            </a:r>
            <a:r>
              <a:rPr lang="en-GB" dirty="0">
                <a:ea typeface="+mn-lt"/>
                <a:cs typeface="+mn-lt"/>
                <a:hlinkClick r:id="rId2"/>
              </a:rPr>
              <a:t>https://youtu.be/ju9aOc2MLyo</a:t>
            </a:r>
          </a:p>
          <a:p>
            <a:pPr marL="344170" indent="-344170"/>
            <a:r>
              <a:rPr lang="en-GB" dirty="0">
                <a:cs typeface="Arial"/>
              </a:rPr>
              <a:t>Video 3- 'teen voices; Over sharing and Digital footprint.' </a:t>
            </a:r>
            <a:r>
              <a:rPr lang="en-GB" dirty="0">
                <a:ea typeface="+mn-lt"/>
                <a:cs typeface="+mn-lt"/>
                <a:hlinkClick r:id="rId3"/>
              </a:rPr>
              <a:t>https://youtu.be/ottnH427Fr8</a:t>
            </a:r>
            <a:r>
              <a:rPr lang="en-GB" dirty="0">
                <a:ea typeface="+mn-lt"/>
                <a:cs typeface="+mn-lt"/>
              </a:rPr>
              <a:t> - Common sense education.</a:t>
            </a:r>
          </a:p>
          <a:p>
            <a:pPr marL="344170" indent="-344170"/>
            <a:endParaRPr lang="en-GB" dirty="0">
              <a:cs typeface="Arial"/>
            </a:endParaRPr>
          </a:p>
          <a:p>
            <a:pPr marL="344170" indent="-344170"/>
            <a:endParaRPr lang="en-GB" dirty="0">
              <a:cs typeface="Arial"/>
            </a:endParaRPr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53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DCFB-6864-42BE-BC0E-A48AAE3D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cs typeface="Arial"/>
              </a:rPr>
              <a:t>Digital research!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0FD4A-E78A-4BF9-91CB-7D43EE645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'I ran.' By Flock of Seagulls </a:t>
            </a:r>
            <a:endParaRPr lang="en-GB" dirty="0"/>
          </a:p>
        </p:txBody>
      </p:sp>
      <p:pic>
        <p:nvPicPr>
          <p:cNvPr id="7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3ECD008-14BB-47B5-A045-83F76C36FB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14525" y="2983101"/>
            <a:ext cx="3480577" cy="272163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3E0B2-2B3A-4F0A-954F-AB2F583C7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Robin Williams; A dead poets society.</a:t>
            </a:r>
          </a:p>
        </p:txBody>
      </p:sp>
      <p:pic>
        <p:nvPicPr>
          <p:cNvPr id="8" name="Picture 8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712349BB-F7BC-4956-960E-08B3CE3865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7710" y="2808198"/>
            <a:ext cx="2417648" cy="3071434"/>
          </a:xfrm>
        </p:spPr>
      </p:pic>
    </p:spTree>
    <p:extLst>
      <p:ext uri="{BB962C8B-B14F-4D97-AF65-F5344CB8AC3E}">
        <p14:creationId xmlns:p14="http://schemas.microsoft.com/office/powerpoint/2010/main" val="2810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5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D268E2-44E0-4C97-967C-79AB90BE5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091" r="9093"/>
          <a:stretch/>
        </p:blipFill>
        <p:spPr>
          <a:xfrm>
            <a:off x="2271643" y="227"/>
            <a:ext cx="12191675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29BB5-4518-4633-96A8-90CB66C3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Guess Who!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797CD-273F-4F18-BB02-EAE54ED35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The software I used to create these emojis is called 'FreeHand'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Making these emojis was very fun and a create way to use my creative side.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E53DA-7236-4EDE-B8C2-241D7941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Digital research!</a:t>
            </a:r>
          </a:p>
        </p:txBody>
      </p:sp>
      <p:pic>
        <p:nvPicPr>
          <p:cNvPr id="5" name="Picture 5" descr="A close up of a fish&#10;&#10;Description automatically generated">
            <a:extLst>
              <a:ext uri="{FF2B5EF4-FFF2-40B4-BE49-F238E27FC236}">
                <a16:creationId xmlns:a16="http://schemas.microsoft.com/office/drawing/2014/main" id="{A191803B-FC36-44FD-B3CA-21EA6BDA6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5146" r="24500" b="-1"/>
          <a:stretch/>
        </p:blipFill>
        <p:spPr>
          <a:xfrm>
            <a:off x="976646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DADF3-EC83-4324-A95F-0ACCA184A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2200275"/>
            <a:ext cx="3012735" cy="384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A goblin shark!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Also known as the ugliest shark in the world.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0766-BE54-4B26-AB3F-00BA5C54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cs typeface="Arial"/>
              </a:rPr>
              <a:t>Who did I find these answers?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C7995-EB75-4C46-8A18-071616CC6C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4170" indent="-344170"/>
            <a:r>
              <a:rPr lang="en-GB" dirty="0">
                <a:cs typeface="Arial"/>
              </a:rPr>
              <a:t>1- I found the answer to the first question by typing in the lyrics into a search engine. 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I chose Google and found a You tube link to the same song. I then found the band which is 'Flock of seagulls.' Band famous for there 80's hair style. 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2- I found the answer by typing the familiar quote into Google, I found that it is from the well none movie 'Dead poets society' with Robin Williams. 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Robin William plays 'John Keating' and delivers this famous line.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-independent </a:t>
            </a:r>
            <a:r>
              <a:rPr lang="en-GB" dirty="0">
                <a:ea typeface="+mn-lt"/>
                <a:cs typeface="+mn-lt"/>
                <a:hlinkClick r:id="rId2"/>
              </a:rPr>
              <a:t>https://www.independent.co.uk/arts-entertainment/films/news/robin-williams-best-dead-poets-society-quotes-carpe-hear-it-carpe-carpe-diem-seize-day-boys-9663800.html</a:t>
            </a: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8F949-2C1C-494E-9E44-000138044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4170" indent="-344170"/>
            <a:r>
              <a:rPr lang="en-GB" dirty="0">
                <a:cs typeface="Arial"/>
              </a:rPr>
              <a:t>3- I found this answer by going to the photo provided, double clicked and Google searched the image. </a:t>
            </a:r>
          </a:p>
          <a:p>
            <a:pPr marL="344170" indent="-344170"/>
            <a:r>
              <a:rPr lang="en-GB" dirty="0">
                <a:cs typeface="Arial"/>
              </a:rPr>
              <a:t>I found that is a goblin shark, a 3 meter long shark that can un-hook it's jaw. </a:t>
            </a:r>
          </a:p>
        </p:txBody>
      </p:sp>
    </p:spTree>
    <p:extLst>
      <p:ext uri="{BB962C8B-B14F-4D97-AF65-F5344CB8AC3E}">
        <p14:creationId xmlns:p14="http://schemas.microsoft.com/office/powerpoint/2010/main" val="125587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D8A0E-471E-4FEF-9656-41F814BA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3972924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B2F96-EA84-48E4-B543-8C13213D9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4907" y="2268786"/>
            <a:ext cx="3817821" cy="116021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800"/>
              <a:t> You have reached the end of the PowerPoint. Thank you so much!</a:t>
            </a:r>
          </a:p>
        </p:txBody>
      </p:sp>
      <p:pic>
        <p:nvPicPr>
          <p:cNvPr id="5" name="Picture 5" descr="A dog looking at the camera&#10;&#10;Description automatically generated">
            <a:extLst>
              <a:ext uri="{FF2B5EF4-FFF2-40B4-BE49-F238E27FC236}">
                <a16:creationId xmlns:a16="http://schemas.microsoft.com/office/drawing/2014/main" id="{34CCD707-FD30-45E9-B38F-343D4CA03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9837" r="16380" b="1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2C9A412-6D33-4176-9157-E3B99D3A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B943304-F883-42A9-840F-CC318A25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AFC6A7-C24E-4A7C-9566-DB74CCFEF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2A188AC-153B-4A00-B5A5-794810FA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1FC670-9D36-4874-9280-16FEDEA4C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FD2F9-5FC0-4B1C-A95A-266B3379C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20ADF-8AF2-4785-B09B-222FDAD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Solve the Riddle 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4D23A1-F91F-401B-B64D-3FEA7BF39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5519" r="-2" b="-2"/>
          <a:stretch/>
        </p:blipFill>
        <p:spPr>
          <a:xfrm>
            <a:off x="1611202" y="1947216"/>
            <a:ext cx="445438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CECB4-362B-493F-8A2E-C6CB9471D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020" y="2052116"/>
            <a:ext cx="3164142" cy="399782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Oh what am 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And where can I be found?</a:t>
            </a:r>
            <a:endParaRPr lang="en-US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Here's a little office hint and 365 countdown, I am apart of your districts students accounts and have many apps and tools abound!</a:t>
            </a:r>
            <a:endParaRPr lang="en-US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The answer to this riddle is 'Office 365'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This is a photo of the home page of my Office 365 account. </a:t>
            </a:r>
          </a:p>
          <a:p>
            <a:pPr>
              <a:buFont typeface="Wingdings" panose="05000000000000000000" pitchFamily="2" charset="2"/>
              <a:buChar char="§"/>
            </a:pPr>
            <a:endParaRPr lang="en-US">
              <a:cs typeface="Arial" panose="020B0604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547AF4-DD54-40F6-9F0C-1D4C014E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FEFD1-050B-4B5A-AAE3-32849DB5219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36B26-6072-4116-AB97-B65B500FB4A5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611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79DA05-1427-44B7-BFE4-79B0D9681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093" t="9091"/>
          <a:stretch/>
        </p:blipFill>
        <p:spPr>
          <a:xfrm>
            <a:off x="3220548" y="-71659"/>
            <a:ext cx="12191675" cy="685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7D3D1-17D4-4805-8505-6FC8F184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361" y="74811"/>
            <a:ext cx="2659944" cy="1958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Food recipe theatre!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A314-B29E-45C9-B735-9AADE49FF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We all know fires aren't the healthiest, so I have chose a healthier version.</a:t>
            </a:r>
            <a:endParaRPr lang="en-US" sz="14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Green bean oven fries.</a:t>
            </a:r>
            <a:endParaRPr lang="en-US" sz="14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cs typeface="Arial"/>
              </a:rPr>
              <a:t>Ingredients;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cs typeface="Arial"/>
              </a:rPr>
              <a:t>½ cup of flour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2 tbsp of whole milk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2 large eggs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1 cup friend onions chopped finely 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1 cup of panko breadcrumbs 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1/2 tsp of kosher salt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¼ tsp ground pepper</a:t>
            </a:r>
          </a:p>
          <a:p>
            <a:pPr>
              <a:buChar char="§"/>
            </a:pPr>
            <a:r>
              <a:rPr lang="en-US" sz="1400" dirty="0">
                <a:cs typeface="Arial"/>
              </a:rPr>
              <a:t>½ </a:t>
            </a:r>
            <a:r>
              <a:rPr lang="en-US" sz="1400" dirty="0" err="1">
                <a:cs typeface="Arial"/>
              </a:rPr>
              <a:t>lbs</a:t>
            </a:r>
            <a:r>
              <a:rPr lang="en-US" sz="1400" dirty="0">
                <a:cs typeface="Arial"/>
              </a:rPr>
              <a:t> green beans </a:t>
            </a:r>
            <a:r>
              <a:rPr lang="en-US" sz="1400" dirty="0" err="1">
                <a:cs typeface="Arial"/>
              </a:rPr>
              <a:t>trimed</a:t>
            </a:r>
          </a:p>
          <a:p>
            <a:pPr>
              <a:buChar char="§"/>
            </a:pPr>
            <a:endParaRPr lang="en-US">
              <a:cs typeface="Arial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6BA8FB-A553-43DF-85C3-4B51D8350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9066" r="9093" b="25"/>
          <a:stretch/>
        </p:blipFill>
        <p:spPr>
          <a:xfrm>
            <a:off x="3134284" y="-14150"/>
            <a:ext cx="1219167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00B65-72C9-471F-B424-9ACEDDB5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60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2427-47A1-4B86-BF2E-A65D7DF88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44170"/>
            <a:r>
              <a:rPr lang="en-US" sz="1600"/>
              <a:t>Food network</a:t>
            </a:r>
          </a:p>
          <a:p>
            <a:pPr marL="344170" indent="-344170"/>
            <a:r>
              <a:rPr lang="en-US" sz="1600"/>
              <a:t>Recipe by; Valerie Bertineli, Valerie's home cooking.</a:t>
            </a:r>
          </a:p>
          <a:p>
            <a:pPr marL="344170" indent="-344170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1B64-C9E5-485A-A8DD-489063C4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04" y="687"/>
            <a:ext cx="8229729" cy="188347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cs typeface="Arial"/>
              </a:rPr>
              <a:t>Hashtage, your it!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The top 10 most popular hashtags this </a:t>
            </a:r>
            <a:r>
              <a:rPr lang="en-GB">
                <a:cs typeface="Arial"/>
              </a:rPr>
              <a:t>week</a:t>
            </a:r>
            <a:endParaRPr lang="en-GB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637C-92D5-49A8-A5F1-264ECF929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040" y="441851"/>
            <a:ext cx="5391712" cy="2324082"/>
          </a:xfrm>
        </p:spPr>
        <p:txBody>
          <a:bodyPr/>
          <a:lstStyle/>
          <a:p>
            <a:r>
              <a:rPr lang="en-GB" sz="1600" dirty="0">
                <a:cs typeface="Arial"/>
              </a:rPr>
              <a:t>1-  #love</a:t>
            </a:r>
          </a:p>
          <a:p>
            <a:r>
              <a:rPr lang="en-GB" sz="1600" dirty="0">
                <a:cs typeface="Arial"/>
              </a:rPr>
              <a:t>2- #instagood</a:t>
            </a:r>
          </a:p>
          <a:p>
            <a:r>
              <a:rPr lang="en-GB" sz="1600" dirty="0">
                <a:cs typeface="Arial"/>
              </a:rPr>
              <a:t>3-  #fashion </a:t>
            </a:r>
          </a:p>
          <a:p>
            <a:r>
              <a:rPr lang="en-GB" sz="1600" dirty="0">
                <a:cs typeface="Arial"/>
              </a:rPr>
              <a:t>4-  #photooftheday</a:t>
            </a:r>
          </a:p>
          <a:p>
            <a:r>
              <a:rPr lang="en-GB" sz="1600" dirty="0">
                <a:cs typeface="Arial"/>
              </a:rPr>
              <a:t>5- #art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CDC8B-02A2-47BF-A62F-09B5F50D81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cs typeface="Arial"/>
              </a:rPr>
              <a:t>1-</a:t>
            </a:r>
            <a:r>
              <a:rPr lang="en-GB" dirty="0">
                <a:ea typeface="+mn-lt"/>
                <a:cs typeface="+mn-lt"/>
                <a:hlinkClick r:id="rId2"/>
              </a:rPr>
              <a:t>https://www.instagram.com/explore/tags/love/</a:t>
            </a:r>
            <a:r>
              <a:rPr lang="en-GB" dirty="0">
                <a:ea typeface="+mn-lt"/>
                <a:cs typeface="+mn-lt"/>
              </a:rPr>
              <a:t> - 1,927, 422, 680 posts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2- </a:t>
            </a:r>
            <a:r>
              <a:rPr lang="en-GB" dirty="0">
                <a:ea typeface="+mn-lt"/>
                <a:cs typeface="+mn-lt"/>
                <a:hlinkClick r:id="rId3"/>
              </a:rPr>
              <a:t>https://www.instagram.com/explore/tags/instagood/</a:t>
            </a:r>
            <a:r>
              <a:rPr lang="en-GB" dirty="0">
                <a:ea typeface="+mn-lt"/>
                <a:cs typeface="+mn-lt"/>
              </a:rPr>
              <a:t> - 1,219,686, 324 posts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3- </a:t>
            </a:r>
            <a:r>
              <a:rPr lang="en-GB" dirty="0">
                <a:ea typeface="+mn-lt"/>
                <a:cs typeface="+mn-lt"/>
                <a:hlinkClick r:id="rId4"/>
              </a:rPr>
              <a:t>https://www.instagram.com/explore/tags/fashion/</a:t>
            </a:r>
            <a:r>
              <a:rPr lang="en-GB" dirty="0">
                <a:ea typeface="+mn-lt"/>
                <a:cs typeface="+mn-lt"/>
              </a:rPr>
              <a:t> - 864, 113, 270 posts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4- </a:t>
            </a:r>
            <a:r>
              <a:rPr lang="en-GB" dirty="0">
                <a:ea typeface="+mn-lt"/>
                <a:cs typeface="+mn-lt"/>
                <a:hlinkClick r:id="rId5"/>
              </a:rPr>
              <a:t>https://www.instagram.com/explore/tags/photooftheday/</a:t>
            </a:r>
            <a:r>
              <a:rPr lang="en-GB" dirty="0">
                <a:ea typeface="+mn-lt"/>
                <a:cs typeface="+mn-lt"/>
              </a:rPr>
              <a:t> - 843, 099, 156 posts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5- </a:t>
            </a:r>
            <a:r>
              <a:rPr lang="en-GB" dirty="0">
                <a:ea typeface="+mn-lt"/>
                <a:cs typeface="+mn-lt"/>
                <a:hlinkClick r:id="rId6"/>
              </a:rPr>
              <a:t>https://www.instagram.com/explore/tags/art/</a:t>
            </a:r>
            <a:r>
              <a:rPr lang="en-GB" dirty="0">
                <a:ea typeface="+mn-lt"/>
                <a:cs typeface="+mn-lt"/>
              </a:rPr>
              <a:t> - 703, 171,630 posts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92E16-751E-480B-B7DE-385A30BE3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1124" y="1721435"/>
            <a:ext cx="2131383" cy="1145140"/>
          </a:xfrm>
        </p:spPr>
        <p:txBody>
          <a:bodyPr/>
          <a:lstStyle/>
          <a:p>
            <a:r>
              <a:rPr lang="en-GB" sz="1400" dirty="0">
                <a:cs typeface="Arial"/>
              </a:rPr>
              <a:t>6-#beautiful</a:t>
            </a:r>
          </a:p>
          <a:p>
            <a:r>
              <a:rPr lang="en-GB" sz="1400" dirty="0">
                <a:cs typeface="Arial"/>
              </a:rPr>
              <a:t>7-  #photograhy</a:t>
            </a:r>
          </a:p>
          <a:p>
            <a:r>
              <a:rPr lang="en-GB" sz="1400" dirty="0">
                <a:cs typeface="Arial"/>
              </a:rPr>
              <a:t>8-#happy</a:t>
            </a:r>
          </a:p>
          <a:p>
            <a:r>
              <a:rPr lang="en-GB" sz="1400" dirty="0">
                <a:cs typeface="Arial"/>
              </a:rPr>
              <a:t>9- #cute.</a:t>
            </a:r>
          </a:p>
          <a:p>
            <a:r>
              <a:rPr lang="en-GB" sz="1400" dirty="0">
                <a:cs typeface="Arial"/>
              </a:rPr>
              <a:t>10- #tbt.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DAAB2-E806-4DFE-82FD-B9E085FA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8522" y="2851331"/>
            <a:ext cx="3899798" cy="307143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4170" indent="-344170"/>
            <a:r>
              <a:rPr lang="en-GB" dirty="0">
                <a:cs typeface="Arial"/>
              </a:rPr>
              <a:t>6-</a:t>
            </a:r>
            <a:r>
              <a:rPr lang="en-GB" dirty="0">
                <a:cs typeface="Arial"/>
                <a:hlinkClick r:id="rId7"/>
              </a:rPr>
              <a:t>https://www.instagram.com/explore/tags/beautiful/</a:t>
            </a:r>
            <a:r>
              <a:rPr lang="en-GB" dirty="0">
                <a:cs typeface="Arial"/>
              </a:rPr>
              <a:t> - 691, 207, 141 posts-</a:t>
            </a:r>
          </a:p>
          <a:p>
            <a:pPr marL="344170" indent="-344170"/>
            <a:r>
              <a:rPr lang="en-GB" dirty="0">
                <a:cs typeface="Arial"/>
              </a:rPr>
              <a:t>7- </a:t>
            </a:r>
            <a:r>
              <a:rPr lang="en-GB" dirty="0">
                <a:ea typeface="+mn-lt"/>
                <a:cs typeface="+mn-lt"/>
                <a:hlinkClick r:id="rId8"/>
              </a:rPr>
              <a:t>https://www.instagram.com/explore/tags/photography/</a:t>
            </a:r>
            <a:r>
              <a:rPr lang="en-GB" dirty="0">
                <a:ea typeface="+mn-lt"/>
                <a:cs typeface="+mn-lt"/>
              </a:rPr>
              <a:t> - 643, 819, 517 posts</a:t>
            </a:r>
          </a:p>
          <a:p>
            <a:pPr marL="344170" indent="-344170"/>
            <a:r>
              <a:rPr lang="en-GB" dirty="0">
                <a:cs typeface="Arial"/>
              </a:rPr>
              <a:t>8- </a:t>
            </a:r>
            <a:r>
              <a:rPr lang="en-GB" dirty="0">
                <a:cs typeface="Arial"/>
                <a:hlinkClick r:id="rId9"/>
              </a:rPr>
              <a:t>ttps://www.instagram.com/explore/tags/happy/</a:t>
            </a:r>
            <a:r>
              <a:rPr lang="en-GB" dirty="0">
                <a:cs typeface="Arial"/>
              </a:rPr>
              <a:t> - 599, 317, 730 posts</a:t>
            </a:r>
          </a:p>
          <a:p>
            <a:pPr marL="344170" indent="-344170"/>
            <a:r>
              <a:rPr lang="en-GB" dirty="0">
                <a:cs typeface="Arial"/>
              </a:rPr>
              <a:t>9- </a:t>
            </a:r>
            <a:r>
              <a:rPr lang="en-GB" dirty="0">
                <a:ea typeface="+mn-lt"/>
                <a:cs typeface="+mn-lt"/>
                <a:hlinkClick r:id="rId10"/>
              </a:rPr>
              <a:t>https://www.instagram.com/explore/tags/cute/</a:t>
            </a:r>
            <a:r>
              <a:rPr lang="en-GB" dirty="0">
                <a:ea typeface="+mn-lt"/>
                <a:cs typeface="+mn-lt"/>
              </a:rPr>
              <a:t> - 591, 321, 828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10- </a:t>
            </a:r>
            <a:r>
              <a:rPr lang="en-GB" dirty="0">
                <a:ea typeface="+mn-lt"/>
                <a:cs typeface="+mn-lt"/>
                <a:hlinkClick r:id="rId11"/>
              </a:rPr>
              <a:t>https://www.instagram.com/explore/tags/tbt/</a:t>
            </a:r>
            <a:r>
              <a:rPr lang="en-GB" dirty="0">
                <a:ea typeface="+mn-lt"/>
                <a:cs typeface="+mn-lt"/>
              </a:rPr>
              <a:t> - 550, 656, 135</a:t>
            </a:r>
          </a:p>
        </p:txBody>
      </p:sp>
    </p:spTree>
    <p:extLst>
      <p:ext uri="{BB962C8B-B14F-4D97-AF65-F5344CB8AC3E}">
        <p14:creationId xmlns:p14="http://schemas.microsoft.com/office/powerpoint/2010/main" val="7390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FE8B-EBDE-4431-BEF9-B861AB64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8881" y="374498"/>
            <a:ext cx="11795314" cy="1509668"/>
          </a:xfrm>
        </p:spPr>
        <p:txBody>
          <a:bodyPr/>
          <a:lstStyle/>
          <a:p>
            <a:pPr algn="ctr"/>
            <a:r>
              <a:rPr lang="en-GB">
                <a:cs typeface="Arial"/>
              </a:rPr>
              <a:t>It's photo time!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656E7-3F55-4975-A15A-80A37CB4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1317667"/>
          </a:xfrm>
        </p:spPr>
        <p:txBody>
          <a:bodyPr/>
          <a:lstStyle/>
          <a:p>
            <a:r>
              <a:rPr lang="en-GB" dirty="0">
                <a:cs typeface="Arial"/>
              </a:rPr>
              <a:t>1- something beautiful and nice in nature, this is a photo </a:t>
            </a:r>
            <a:r>
              <a:rPr lang="en-GB">
                <a:cs typeface="Arial"/>
              </a:rPr>
              <a:t>of the view from my window. It brings me joy every morning.</a:t>
            </a:r>
            <a:endParaRPr lang="en-GB"/>
          </a:p>
        </p:txBody>
      </p:sp>
      <p:pic>
        <p:nvPicPr>
          <p:cNvPr id="7" name="Picture 7" descr="A tree in a forest&#10;&#10;Description automatically generated">
            <a:extLst>
              <a:ext uri="{FF2B5EF4-FFF2-40B4-BE49-F238E27FC236}">
                <a16:creationId xmlns:a16="http://schemas.microsoft.com/office/drawing/2014/main" id="{F9F875AE-2932-407A-9315-382C7E7E56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9285" y="3493249"/>
            <a:ext cx="3893623" cy="26358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628EB-F4BB-447A-9B69-B6A9D63A3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1317667"/>
          </a:xfrm>
        </p:spPr>
        <p:txBody>
          <a:bodyPr/>
          <a:lstStyle/>
          <a:p>
            <a:r>
              <a:rPr lang="en-GB" dirty="0">
                <a:cs typeface="Arial"/>
              </a:rPr>
              <a:t>2- something that symbolizes Kodiaks. This is a photo of three kodiaks, this is symbolic to Koldiaks because they care and take care of each other. </a:t>
            </a:r>
            <a:r>
              <a:rPr lang="en-GB" dirty="0">
                <a:ea typeface="+mn-lt"/>
                <a:cs typeface="+mn-lt"/>
                <a:hlinkClick r:id="rId3"/>
              </a:rPr>
              <a:t>https://entreedestinations.com/blog/bear-watching-kodiak-island-viewing-the-worlds-largest-omnivore/</a:t>
            </a:r>
            <a:endParaRPr lang="en-GB" dirty="0"/>
          </a:p>
        </p:txBody>
      </p:sp>
      <p:pic>
        <p:nvPicPr>
          <p:cNvPr id="4" name="Picture 7" descr="A brown bear lying on top of a grass covered field&#10;&#10;Description automatically generated">
            <a:extLst>
              <a:ext uri="{FF2B5EF4-FFF2-40B4-BE49-F238E27FC236}">
                <a16:creationId xmlns:a16="http://schemas.microsoft.com/office/drawing/2014/main" id="{620E8F97-FF26-4A55-A7C6-E3C528B7F9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55188" y="3498312"/>
            <a:ext cx="3838995" cy="3071434"/>
          </a:xfrm>
        </p:spPr>
      </p:pic>
    </p:spTree>
    <p:extLst>
      <p:ext uri="{BB962C8B-B14F-4D97-AF65-F5344CB8AC3E}">
        <p14:creationId xmlns:p14="http://schemas.microsoft.com/office/powerpoint/2010/main" val="77067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5" name="Picture 5" descr="A picture containing table, indoor, sitting, chair&#10;&#10;Description automatically generated">
            <a:extLst>
              <a:ext uri="{FF2B5EF4-FFF2-40B4-BE49-F238E27FC236}">
                <a16:creationId xmlns:a16="http://schemas.microsoft.com/office/drawing/2014/main" id="{7F31C646-9AAA-473A-B0C1-7BFD8B306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262" r="9093" b="1829"/>
          <a:stretch/>
        </p:blipFill>
        <p:spPr>
          <a:xfrm>
            <a:off x="3594360" y="227"/>
            <a:ext cx="12191675" cy="685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2E0EA03-F10D-4F11-93FD-83C3912E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15D654-18B0-4B78-AEC7-7E8278B4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3509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CAB7A-F391-482A-9A7B-C9EE3834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252047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/>
              <a:t>Something abstract!!!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9E146-FE22-4E3B-BA0F-41B4307BE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1093" y="2268786"/>
            <a:ext cx="5103045" cy="116021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800" dirty="0"/>
              <a:t>This is </a:t>
            </a:r>
            <a:r>
              <a:rPr lang="en-US" sz="1800" dirty="0" err="1"/>
              <a:t>Renoldo</a:t>
            </a:r>
            <a:r>
              <a:rPr lang="en-US" sz="1800" dirty="0"/>
              <a:t>, he is a water pitcher that my mother got on her birthday. 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AA14B79-EDD2-4143-935C-C43503C85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053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E9D9-8B2E-42C1-AF52-3337573D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cs typeface="Arial"/>
              </a:rPr>
              <a:t>Fun Edits </a:t>
            </a:r>
            <a:br>
              <a:rPr lang="en-GB" dirty="0">
                <a:cs typeface="Arial"/>
              </a:rPr>
            </a:br>
            <a:r>
              <a:rPr lang="en-GB">
                <a:cs typeface="Arial"/>
              </a:rPr>
              <a:t>(renoldo)</a:t>
            </a:r>
            <a:endParaRPr lang="en-GB" dirty="0">
              <a:cs typeface="Arial"/>
            </a:endParaRPr>
          </a:p>
        </p:txBody>
      </p:sp>
      <p:pic>
        <p:nvPicPr>
          <p:cNvPr id="5" name="Picture 5" descr="A picture containing light, computer, computer, sitting&#10;&#10;Description automatically generated">
            <a:extLst>
              <a:ext uri="{FF2B5EF4-FFF2-40B4-BE49-F238E27FC236}">
                <a16:creationId xmlns:a16="http://schemas.microsoft.com/office/drawing/2014/main" id="{93610BE5-4069-44F3-AF06-B6EE663F95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8468" y="2611360"/>
            <a:ext cx="3891960" cy="2692435"/>
          </a:xfrm>
        </p:spPr>
      </p:pic>
      <p:pic>
        <p:nvPicPr>
          <p:cNvPr id="6" name="Picture 6" descr="A picture containing indoor, table, sitting, chair&#10;&#10;Description automatically generated">
            <a:extLst>
              <a:ext uri="{FF2B5EF4-FFF2-40B4-BE49-F238E27FC236}">
                <a16:creationId xmlns:a16="http://schemas.microsoft.com/office/drawing/2014/main" id="{BB98D3F8-A9FE-426C-BF45-2649F91E1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636" y="2653855"/>
            <a:ext cx="3894222" cy="2650574"/>
          </a:xfrm>
        </p:spPr>
      </p:pic>
    </p:spTree>
    <p:extLst>
      <p:ext uri="{BB962C8B-B14F-4D97-AF65-F5344CB8AC3E}">
        <p14:creationId xmlns:p14="http://schemas.microsoft.com/office/powerpoint/2010/main" val="995642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Madison</vt:lpstr>
      <vt:lpstr>Digital literacy 10 scavenger hunt!!!</vt:lpstr>
      <vt:lpstr>Guess Who!</vt:lpstr>
      <vt:lpstr>Solve the Riddle </vt:lpstr>
      <vt:lpstr>Food recipe theatre!</vt:lpstr>
      <vt:lpstr>sources</vt:lpstr>
      <vt:lpstr>Hashtage, your it! The top 10 most popular hashtags this week</vt:lpstr>
      <vt:lpstr>It's photo time!</vt:lpstr>
      <vt:lpstr>Something abstract!!!</vt:lpstr>
      <vt:lpstr>Fun Edits  (renoldo)</vt:lpstr>
      <vt:lpstr>Renoldo edits</vt:lpstr>
      <vt:lpstr>Hit the post!</vt:lpstr>
      <vt:lpstr>What's the word!</vt:lpstr>
      <vt:lpstr>It's app time! The top five most downloaded apps this year! </vt:lpstr>
      <vt:lpstr>3rd and 4th</vt:lpstr>
      <vt:lpstr>5th </vt:lpstr>
      <vt:lpstr>Coding Is Cool!!!!</vt:lpstr>
      <vt:lpstr>The Do's and Don'ts of digital citizen ship. </vt:lpstr>
      <vt:lpstr>Sources</vt:lpstr>
      <vt:lpstr>Digital research!</vt:lpstr>
      <vt:lpstr>Digital research!</vt:lpstr>
      <vt:lpstr>Who did I find these answers?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Charlotte Beckett</cp:lastModifiedBy>
  <cp:revision>1123</cp:revision>
  <dcterms:created xsi:type="dcterms:W3CDTF">2020-09-30T23:01:24Z</dcterms:created>
  <dcterms:modified xsi:type="dcterms:W3CDTF">2020-11-04T19:55:49Z</dcterms:modified>
</cp:coreProperties>
</file>