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29D3D-3788-4B9D-8652-8FFA52744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162D43-A58B-46E0-9C5B-AE52B4442E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6E0A7-E69C-45B7-8C56-9FF82782D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D008-B43B-417C-9745-18354E5C013D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866B7-5CD5-4FD4-AEA8-9854D07CF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6F279-3125-4484-BE09-C27E390A1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99D7-9939-4D7A-B2E3-03B14E39C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25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F6919-CBE3-4DF5-9686-8C26BACFB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328D10-358F-425F-8706-264653F44F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140F2-0E97-44E7-94EF-80947A93D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D008-B43B-417C-9745-18354E5C013D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DD25A-7718-4946-B429-6AECCC68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D319E-2936-41AC-A0F0-9B26682D0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99D7-9939-4D7A-B2E3-03B14E39C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06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99AAF5-A734-4604-9FA4-EB90146AD8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DF2854-6A06-423A-A355-CFB87E7814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0061E-092B-4B9F-BFFE-EC4ACEEFE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D008-B43B-417C-9745-18354E5C013D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10387-882B-414B-B193-53492E863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5A2AE-11E8-4A15-BC8D-88DFF8604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99D7-9939-4D7A-B2E3-03B14E39C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78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FE0A-70E1-4E2E-884D-DC55E6B95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47648-3D84-45E6-87F1-0E377D9DB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F5183-776C-4062-9C23-5237C3912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D008-B43B-417C-9745-18354E5C013D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BC0B9-CB4E-48FB-8E01-938659CC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A6834-1C3A-4FC1-9284-B85ADCDFA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99D7-9939-4D7A-B2E3-03B14E39C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65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F6298-5169-4E2F-85A9-DA124DF26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400C2-93FB-4C6D-B6F1-7147FDAC9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C66E1-C99C-451A-B99B-E76E27895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D008-B43B-417C-9745-18354E5C013D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07DA3-40BE-4F39-9423-850BAB0B5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F5B0B-9ADB-4A10-B6F2-6B2C664A4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99D7-9939-4D7A-B2E3-03B14E39C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3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5D242-F7B8-42AF-9AEB-FC9C6DF5D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309AD-7373-4B75-8709-4F43502DF5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5478AC-F9FF-45F6-9439-E8008C590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841AA6-3671-427E-91B4-A94166EB3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D008-B43B-417C-9745-18354E5C013D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C9A65F-AA57-41A8-8EF5-EE6A9E376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DF949D-4244-42B8-89F6-C67088EA9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99D7-9939-4D7A-B2E3-03B14E39C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9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A9B2C-001D-4A3E-8B01-D3736B8DA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B70E7D-670F-4024-9046-4811834E5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BBB4E-597E-4DB4-856C-85F96FDBA5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2E981D-51FE-4672-910E-4302970B90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63769A-D40F-42E1-8B77-77B61F1254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7CDC4A-A45A-4393-A15F-2799A4F7E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D008-B43B-417C-9745-18354E5C013D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B825DD-7F74-436C-8431-9B661490C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A6EB32-725D-4B98-B609-819CA1F87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99D7-9939-4D7A-B2E3-03B14E39C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0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2E114-E139-43A5-84FE-9FB8BBF7D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978162-B59F-4AFD-B9A8-050BED9AB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D008-B43B-417C-9745-18354E5C013D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2879CD-F381-4016-A00D-12720B71B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D93617-7FA2-4AA8-87ED-B87E2CE39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99D7-9939-4D7A-B2E3-03B14E39C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6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3FAF4F-E373-4170-A06A-FCD5DF86F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D008-B43B-417C-9745-18354E5C013D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A07F0E-712A-4F45-A30C-06DC5C5ED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233C17-C46D-475F-BA22-EAD1B63EB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99D7-9939-4D7A-B2E3-03B14E39C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1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70802-FF6B-401B-9BBB-E52C5FFB2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CA61E-1219-4CA8-942B-216277532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48464E-8A4F-460B-98AE-04F7E9197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A034C-B0BA-4B69-A69B-8AFFD76CD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D008-B43B-417C-9745-18354E5C013D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782033-4590-414E-BC57-7C850FE13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E25AA1-C00C-4EF2-840D-491B596C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99D7-9939-4D7A-B2E3-03B14E39C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34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109F7-1AF1-4B8B-BDA0-AB0C8DD49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B9259D-73F8-4230-BA8F-9B3B4F12A9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45E9A2-B0E5-4CA3-8906-3378EF227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A1141-69DE-4D0F-AEBC-EA29A1983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D008-B43B-417C-9745-18354E5C013D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0DCA21-B964-4505-8A30-163CF2AB1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CC9E6C-5FAB-4309-8BAB-C13A89BE0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99D7-9939-4D7A-B2E3-03B14E39C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6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2EEE4C-F86C-4B83-B808-005C9BB24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5B3A44-3C83-4196-B517-C1C0A4820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8C6B3-7D6E-4981-B3AA-A65B91969A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9D008-B43B-417C-9745-18354E5C013D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05335-B6B1-48EF-A5F9-A6A95E4299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8C312-0877-489C-902B-DD9C973AB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499D7-9939-4D7A-B2E3-03B14E39C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9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3B92061-D310-41E6-86AD-92A911934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1" y="203200"/>
            <a:ext cx="11054080" cy="656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9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#3</dc:title>
  <dc:creator>Hewitt, Cindy</dc:creator>
  <cp:lastModifiedBy>Hewitt, Cindy</cp:lastModifiedBy>
  <cp:revision>3</cp:revision>
  <dcterms:created xsi:type="dcterms:W3CDTF">2021-09-23T15:48:28Z</dcterms:created>
  <dcterms:modified xsi:type="dcterms:W3CDTF">2021-09-27T23:36:03Z</dcterms:modified>
</cp:coreProperties>
</file>