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4" r:id="rId15"/>
    <p:sldId id="267" r:id="rId16"/>
    <p:sldId id="268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5D9EB-29B3-47C4-9731-8291A8C4EABF}" v="36" dt="2019-09-05T21:57:37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1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1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9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17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71EAE21-E964-4DE5-990B-AFFA5911CAE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28C8D95-C075-4C14-B94A-252A15B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8595-EB04-4200-A20D-262D2D944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Flour Mixtures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3CFD7-C622-4B8B-8F49-E9B1A8F37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34194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A207-0285-4EF2-9B17-1CC16393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BE4CC-9F0A-498C-B31B-E3C1610C9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-Holds (or binds) ingredients together</a:t>
            </a:r>
          </a:p>
          <a:p>
            <a:r>
              <a:rPr lang="en-US" sz="3600" dirty="0"/>
              <a:t>-Adds flavor, nutrients, and </a:t>
            </a:r>
            <a:r>
              <a:rPr lang="en-US" sz="3600" dirty="0" err="1"/>
              <a:t>colour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127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200A-7735-4D12-8C84-B32DDA7B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Leavening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1ABC-97B6-4F2C-9920-57572776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-An ingredient or combination of ingredients</a:t>
            </a:r>
          </a:p>
          <a:p>
            <a:r>
              <a:rPr lang="en-US" sz="3200" dirty="0"/>
              <a:t>-Produce a </a:t>
            </a:r>
            <a:r>
              <a:rPr lang="en-US" sz="3200" dirty="0" err="1"/>
              <a:t>leavener</a:t>
            </a:r>
            <a:r>
              <a:rPr lang="en-US" sz="3200" dirty="0"/>
              <a:t>: helps a product rise and becomes light and porous </a:t>
            </a:r>
          </a:p>
          <a:p>
            <a:r>
              <a:rPr lang="en-US" sz="3200" dirty="0"/>
              <a:t>-Air, steam, CO2</a:t>
            </a:r>
          </a:p>
          <a:p>
            <a:r>
              <a:rPr lang="en-US" sz="3200" dirty="0"/>
              <a:t>-Expands and increases in volume when heated</a:t>
            </a:r>
          </a:p>
          <a:p>
            <a:r>
              <a:rPr lang="en-US" sz="3200" dirty="0"/>
              <a:t>-Examples: yeast, baking powder, baking soda, liquid, air</a:t>
            </a:r>
          </a:p>
        </p:txBody>
      </p:sp>
    </p:spTree>
    <p:extLst>
      <p:ext uri="{BB962C8B-B14F-4D97-AF65-F5344CB8AC3E}">
        <p14:creationId xmlns:p14="http://schemas.microsoft.com/office/powerpoint/2010/main" val="36357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AB2CC-2F28-4AC3-A94D-54E283CB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B4C8"/>
                </a:solidFill>
              </a:rPr>
              <a:t>Sugar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14C8-03B3-4F37-89DB-F0377A59F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53" y="2011680"/>
            <a:ext cx="11267694" cy="468915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-Adds </a:t>
            </a:r>
            <a:r>
              <a:rPr lang="en-US" sz="3600" dirty="0" err="1"/>
              <a:t>colour</a:t>
            </a:r>
            <a:r>
              <a:rPr lang="en-US" sz="3600" dirty="0"/>
              <a:t> to product due to browning or caramelization</a:t>
            </a:r>
          </a:p>
          <a:p>
            <a:r>
              <a:rPr lang="en-US" sz="3600" dirty="0"/>
              <a:t>-Increases tenderness (absorbs water, preventing gluten development)</a:t>
            </a:r>
          </a:p>
          <a:p>
            <a:r>
              <a:rPr lang="en-US" sz="3600" dirty="0"/>
              <a:t>-Adds flavor</a:t>
            </a:r>
          </a:p>
          <a:p>
            <a:endParaRPr lang="en-US" sz="3600" dirty="0"/>
          </a:p>
          <a:p>
            <a:r>
              <a:rPr lang="en-US" sz="5400" dirty="0">
                <a:solidFill>
                  <a:srgbClr val="50B4C8"/>
                </a:solidFill>
              </a:rPr>
              <a:t>Salt</a:t>
            </a:r>
          </a:p>
          <a:p>
            <a:r>
              <a:rPr lang="en-US" sz="3600" dirty="0">
                <a:solidFill>
                  <a:schemeClr val="tx1"/>
                </a:solidFill>
              </a:rPr>
              <a:t>-Enhances flavor of other ingredients</a:t>
            </a:r>
          </a:p>
          <a:p>
            <a:r>
              <a:rPr lang="en-US" sz="3600" dirty="0">
                <a:solidFill>
                  <a:schemeClr val="tx1"/>
                </a:solidFill>
              </a:rPr>
              <a:t>-Controls the action of yeast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581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F698-4E8A-4D98-B6FC-E8CE32A6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Flavourings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D6E7-3FAB-4CB0-B03C-7EA54B32B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-Enhances flavor of product</a:t>
            </a:r>
          </a:p>
          <a:p>
            <a:r>
              <a:rPr lang="en-US" sz="3600" dirty="0"/>
              <a:t>-Examples: spices, herbs, extracts (i.e. vanilla)</a:t>
            </a:r>
          </a:p>
        </p:txBody>
      </p:sp>
    </p:spTree>
    <p:extLst>
      <p:ext uri="{BB962C8B-B14F-4D97-AF65-F5344CB8AC3E}">
        <p14:creationId xmlns:p14="http://schemas.microsoft.com/office/powerpoint/2010/main" val="361767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4A892D-088E-4414-965D-1F8C4212F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DAE046-C0C0-4F83-838A-FE7CE28B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714251"/>
            <a:ext cx="10923638" cy="1125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FFFFFF"/>
                </a:solidFill>
              </a:rPr>
              <a:t>Combining Ingredients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2BC85F-BF83-4D6D-A1BC-8EE5822F0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A62C0BFB-A3AF-4F26-A494-ED8C0F670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3963" y="643467"/>
            <a:ext cx="3590205" cy="359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2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86E3-69E2-45E8-B962-E9F16203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Combining 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A9C2-C296-4563-B3C5-627F516B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73202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-Creaming</a:t>
            </a:r>
          </a:p>
          <a:p>
            <a:r>
              <a:rPr lang="en-US" sz="3600" dirty="0"/>
              <a:t>-Stirring, combining, mixing</a:t>
            </a:r>
          </a:p>
          <a:p>
            <a:r>
              <a:rPr lang="en-US" sz="3600" dirty="0"/>
              <a:t>-Beating, whipping</a:t>
            </a:r>
          </a:p>
          <a:p>
            <a:r>
              <a:rPr lang="en-US" sz="3600" dirty="0"/>
              <a:t>-Folding</a:t>
            </a:r>
          </a:p>
          <a:p>
            <a:r>
              <a:rPr lang="en-US" sz="3600" dirty="0"/>
              <a:t>-Tossing</a:t>
            </a:r>
          </a:p>
          <a:p>
            <a:r>
              <a:rPr lang="en-US" sz="3600" dirty="0"/>
              <a:t>-Cutting in</a:t>
            </a:r>
          </a:p>
          <a:p>
            <a:r>
              <a:rPr lang="en-US" sz="3600" dirty="0"/>
              <a:t>-Kneading</a:t>
            </a:r>
          </a:p>
          <a:p>
            <a:r>
              <a:rPr lang="en-US" sz="3600" dirty="0"/>
              <a:t>-Rolling</a:t>
            </a:r>
          </a:p>
        </p:txBody>
      </p:sp>
    </p:spTree>
    <p:extLst>
      <p:ext uri="{BB962C8B-B14F-4D97-AF65-F5344CB8AC3E}">
        <p14:creationId xmlns:p14="http://schemas.microsoft.com/office/powerpoint/2010/main" val="306299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8BD6-3C0B-4D58-BF64-EF64AB16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4175-E1BB-4DE7-8DF5-0558F37B0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Soften fat and sugar by rubbing/pressing against the side of a bowl</a:t>
            </a:r>
          </a:p>
        </p:txBody>
      </p:sp>
    </p:spTree>
    <p:extLst>
      <p:ext uri="{BB962C8B-B14F-4D97-AF65-F5344CB8AC3E}">
        <p14:creationId xmlns:p14="http://schemas.microsoft.com/office/powerpoint/2010/main" val="330069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3B65-F21B-44D4-BE75-A81E67B5F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Stirring, Combining, Mixing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E7E1-700C-4155-8F78-3F70BE29B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a wooden spoon to distribute ingredients in a fast, circular motion</a:t>
            </a:r>
          </a:p>
        </p:txBody>
      </p:sp>
    </p:spTree>
    <p:extLst>
      <p:ext uri="{BB962C8B-B14F-4D97-AF65-F5344CB8AC3E}">
        <p14:creationId xmlns:p14="http://schemas.microsoft.com/office/powerpoint/2010/main" val="161407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17F-5DE1-4657-8B04-916BB04F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Beating, Whipping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53075-B311-4059-9168-F349356F1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Using a wooden spoon, whisk, or beater in rapid, circular motions, combine ingredients to add air</a:t>
            </a:r>
          </a:p>
        </p:txBody>
      </p:sp>
    </p:spTree>
    <p:extLst>
      <p:ext uri="{BB962C8B-B14F-4D97-AF65-F5344CB8AC3E}">
        <p14:creationId xmlns:p14="http://schemas.microsoft.com/office/powerpoint/2010/main" val="2902662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15D7-EF0C-4A59-8812-958EDB89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1E1D0-C9BF-4AB2-B70E-1A08D970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a rubber spatula to cut vertically through a mixture, sliding across the bottom of the bowl, up the sides, then turning over</a:t>
            </a:r>
          </a:p>
        </p:txBody>
      </p:sp>
    </p:spTree>
    <p:extLst>
      <p:ext uri="{BB962C8B-B14F-4D97-AF65-F5344CB8AC3E}">
        <p14:creationId xmlns:p14="http://schemas.microsoft.com/office/powerpoint/2010/main" val="397428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ADCB-B6C6-4D23-A1F7-39DA7703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flour mixture?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2854A-98C2-4450-8A8C-1EACFEF83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baked product with flour as the main ingredient</a:t>
            </a:r>
          </a:p>
          <a:p>
            <a:r>
              <a:rPr lang="en-US" sz="3600" dirty="0"/>
              <a:t>Examples:</a:t>
            </a:r>
          </a:p>
          <a:p>
            <a:r>
              <a:rPr lang="en-US" sz="3600" dirty="0"/>
              <a:t>-Pastries</a:t>
            </a:r>
          </a:p>
          <a:p>
            <a:r>
              <a:rPr lang="en-US" sz="3600" dirty="0"/>
              <a:t>-Biscuits</a:t>
            </a:r>
          </a:p>
          <a:p>
            <a:r>
              <a:rPr lang="en-US" sz="3600" dirty="0"/>
              <a:t>-Cookies</a:t>
            </a:r>
          </a:p>
          <a:p>
            <a:r>
              <a:rPr lang="en-US" sz="3600" dirty="0"/>
              <a:t>-Muffins</a:t>
            </a:r>
          </a:p>
        </p:txBody>
      </p:sp>
    </p:spTree>
    <p:extLst>
      <p:ext uri="{BB962C8B-B14F-4D97-AF65-F5344CB8AC3E}">
        <p14:creationId xmlns:p14="http://schemas.microsoft.com/office/powerpoint/2010/main" val="325082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BEBA-D092-4D27-90B4-41CD1025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C5114-5874-408B-A932-C09684BB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Using a fork to lift up ingredients</a:t>
            </a:r>
          </a:p>
        </p:txBody>
      </p:sp>
    </p:spTree>
    <p:extLst>
      <p:ext uri="{BB962C8B-B14F-4D97-AF65-F5344CB8AC3E}">
        <p14:creationId xmlns:p14="http://schemas.microsoft.com/office/powerpoint/2010/main" val="3956613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B525-BE77-45BC-BAC9-3CE7D116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Cutting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D702C-F8B8-4A6F-8DC2-250B92C8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Using a pastry blender to cut solid fat into dry ingredients until the size of small peas (or rolled oats)</a:t>
            </a:r>
          </a:p>
        </p:txBody>
      </p:sp>
    </p:spTree>
    <p:extLst>
      <p:ext uri="{BB962C8B-B14F-4D97-AF65-F5344CB8AC3E}">
        <p14:creationId xmlns:p14="http://schemas.microsoft.com/office/powerpoint/2010/main" val="2222246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1D01-3FDA-4403-93A1-0F9EF170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F001A-6050-485F-A37F-BAE79C36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hands to fold dough over on itself. Push down and away with the heels of your hands. Turn a ¼ turn after each push</a:t>
            </a:r>
          </a:p>
        </p:txBody>
      </p:sp>
    </p:spTree>
    <p:extLst>
      <p:ext uri="{BB962C8B-B14F-4D97-AF65-F5344CB8AC3E}">
        <p14:creationId xmlns:p14="http://schemas.microsoft.com/office/powerpoint/2010/main" val="2296448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B94C-B313-448B-B7A2-76890430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C22E8-2583-46DE-A0F6-6D35F8A9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a rolling pin to roll out dough evenly on a floured surface</a:t>
            </a:r>
          </a:p>
        </p:txBody>
      </p:sp>
    </p:spTree>
    <p:extLst>
      <p:ext uri="{BB962C8B-B14F-4D97-AF65-F5344CB8AC3E}">
        <p14:creationId xmlns:p14="http://schemas.microsoft.com/office/powerpoint/2010/main" val="372287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1D25-BC54-46C6-AEC2-4E595B94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Quick Bread?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D5277-D6F0-4DFE-B801-57817EF33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1887200" cy="3766185"/>
          </a:xfrm>
        </p:spPr>
        <p:txBody>
          <a:bodyPr>
            <a:normAutofit/>
          </a:bodyPr>
          <a:lstStyle/>
          <a:p>
            <a:r>
              <a:rPr lang="en-US" sz="3600" dirty="0"/>
              <a:t>A baked product prepared quickly and easily without yeast. </a:t>
            </a:r>
          </a:p>
          <a:p>
            <a:r>
              <a:rPr lang="en-US" sz="3600" dirty="0"/>
              <a:t>It is leavened (able to rise) with baking soda or baking powder.</a:t>
            </a:r>
          </a:p>
          <a:p>
            <a:pPr lvl="1"/>
            <a:r>
              <a:rPr lang="en-US" sz="3600" dirty="0"/>
              <a:t>-Uses air, steam, and carbon dioxide</a:t>
            </a:r>
          </a:p>
          <a:p>
            <a:pPr marL="4572" lvl="1" indent="0">
              <a:buNone/>
            </a:pPr>
            <a:endParaRPr lang="en-US" sz="3600" dirty="0"/>
          </a:p>
          <a:p>
            <a:pPr marL="4572" lvl="1" indent="0">
              <a:buNone/>
            </a:pPr>
            <a:r>
              <a:rPr lang="en-US" sz="3600" dirty="0"/>
              <a:t>Yeast breads rise slowly as they are leavened with yeast</a:t>
            </a:r>
          </a:p>
        </p:txBody>
      </p:sp>
    </p:spTree>
    <p:extLst>
      <p:ext uri="{BB962C8B-B14F-4D97-AF65-F5344CB8AC3E}">
        <p14:creationId xmlns:p14="http://schemas.microsoft.com/office/powerpoint/2010/main" val="75268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B716-8487-41B0-8406-D90E6AC53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1658198"/>
          </a:xfrm>
        </p:spPr>
        <p:txBody>
          <a:bodyPr/>
          <a:lstStyle/>
          <a:p>
            <a:r>
              <a:rPr lang="en-US" dirty="0"/>
              <a:t>Types of Flour Mixtures: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796385-4D6C-4EF5-B327-89B614A89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745306"/>
              </p:ext>
            </p:extLst>
          </p:nvPr>
        </p:nvGraphicFramePr>
        <p:xfrm>
          <a:off x="657224" y="1368425"/>
          <a:ext cx="1075372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431">
                  <a:extLst>
                    <a:ext uri="{9D8B030D-6E8A-4147-A177-3AD203B41FA5}">
                      <a16:colId xmlns:a16="http://schemas.microsoft.com/office/drawing/2014/main" val="3508683734"/>
                    </a:ext>
                  </a:extLst>
                </a:gridCol>
                <a:gridCol w="2688431">
                  <a:extLst>
                    <a:ext uri="{9D8B030D-6E8A-4147-A177-3AD203B41FA5}">
                      <a16:colId xmlns:a16="http://schemas.microsoft.com/office/drawing/2014/main" val="1543812954"/>
                    </a:ext>
                  </a:extLst>
                </a:gridCol>
                <a:gridCol w="2688431">
                  <a:extLst>
                    <a:ext uri="{9D8B030D-6E8A-4147-A177-3AD203B41FA5}">
                      <a16:colId xmlns:a16="http://schemas.microsoft.com/office/drawing/2014/main" val="332734268"/>
                    </a:ext>
                  </a:extLst>
                </a:gridCol>
                <a:gridCol w="2688431">
                  <a:extLst>
                    <a:ext uri="{9D8B030D-6E8A-4147-A177-3AD203B41FA5}">
                      <a16:colId xmlns:a16="http://schemas.microsoft.com/office/drawing/2014/main" val="804647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Liquids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3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Thin Batter 1:1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(250mL)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(250mL)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Pancakes, crepes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230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Thick Batter 1:2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(250mL)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 (500mL)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Muffins, cookies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9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Soft Dough 1:3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(250mL)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 (750mL)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Biscuits, 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12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Stiff Dough 1:4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(250mL)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 (1000mL)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Gingerbread dough, shortbread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27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B62F5D-C3BA-46D9-9731-E87F75C3CD61}"/>
              </a:ext>
            </a:extLst>
          </p:cNvPr>
          <p:cNvSpPr txBox="1"/>
          <p:nvPr/>
        </p:nvSpPr>
        <p:spPr>
          <a:xfrm>
            <a:off x="75441" y="5489575"/>
            <a:ext cx="12041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Batter: thin enough to be poured or dropped onto a baking surface</a:t>
            </a:r>
          </a:p>
          <a:p>
            <a:r>
              <a:rPr lang="en-US" sz="2800" dirty="0"/>
              <a:t>Dough: thick enough that it must be kneaded to complete mixing and then shaped</a:t>
            </a:r>
          </a:p>
        </p:txBody>
      </p:sp>
    </p:spTree>
    <p:extLst>
      <p:ext uri="{BB962C8B-B14F-4D97-AF65-F5344CB8AC3E}">
        <p14:creationId xmlns:p14="http://schemas.microsoft.com/office/powerpoint/2010/main" val="47909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4A892D-088E-4414-965D-1F8C4212F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CBB4A-9C52-4FF9-9451-06AACB9CC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714251"/>
            <a:ext cx="10923638" cy="1125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FFFFFF"/>
                </a:solidFill>
              </a:rPr>
              <a:t>Ingredient Review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2BC85F-BF83-4D6D-A1BC-8EE5822F0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864C8006-D87A-41CA-B345-D97DD496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3963" y="643467"/>
            <a:ext cx="3590205" cy="359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2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65C0-C4EE-403B-89A8-B67EF06C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explore the functions of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E051B-0311-4435-8FB4-B5164788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1995"/>
          </a:xfrm>
        </p:spPr>
        <p:txBody>
          <a:bodyPr>
            <a:normAutofit/>
          </a:bodyPr>
          <a:lstStyle/>
          <a:p>
            <a:r>
              <a:rPr lang="en-US" sz="3600" dirty="0"/>
              <a:t>-Flour</a:t>
            </a:r>
          </a:p>
          <a:p>
            <a:r>
              <a:rPr lang="en-US" sz="3600" dirty="0"/>
              <a:t>-Liquid</a:t>
            </a:r>
          </a:p>
          <a:p>
            <a:r>
              <a:rPr lang="en-US" sz="3600" dirty="0"/>
              <a:t>-Fat</a:t>
            </a:r>
          </a:p>
          <a:p>
            <a:r>
              <a:rPr lang="en-US" sz="3600" dirty="0"/>
              <a:t>-Eggs</a:t>
            </a:r>
          </a:p>
          <a:p>
            <a:r>
              <a:rPr lang="en-US" sz="3600" dirty="0"/>
              <a:t>-Sugar</a:t>
            </a:r>
          </a:p>
          <a:p>
            <a:r>
              <a:rPr lang="en-US" sz="3600" dirty="0"/>
              <a:t>-</a:t>
            </a:r>
            <a:r>
              <a:rPr lang="en-US" sz="3600" dirty="0" err="1"/>
              <a:t>Leaveners</a:t>
            </a:r>
            <a:endParaRPr lang="en-US" sz="3600" dirty="0"/>
          </a:p>
          <a:p>
            <a:r>
              <a:rPr lang="en-US" sz="3600" dirty="0"/>
              <a:t>-Salt</a:t>
            </a:r>
          </a:p>
        </p:txBody>
      </p:sp>
    </p:spTree>
    <p:extLst>
      <p:ext uri="{BB962C8B-B14F-4D97-AF65-F5344CB8AC3E}">
        <p14:creationId xmlns:p14="http://schemas.microsoft.com/office/powerpoint/2010/main" val="79631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30BC-6D72-4558-B5D2-1C24D782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4333B-1FAD-4951-9EC5-25051516D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-Provides gluten, a protein substance, which forms elastic strands when mixed with liquid</a:t>
            </a:r>
          </a:p>
          <a:p>
            <a:r>
              <a:rPr lang="en-US" sz="3600" dirty="0"/>
              <a:t>-Gives structure to a product</a:t>
            </a:r>
          </a:p>
        </p:txBody>
      </p:sp>
    </p:spTree>
    <p:extLst>
      <p:ext uri="{BB962C8B-B14F-4D97-AF65-F5344CB8AC3E}">
        <p14:creationId xmlns:p14="http://schemas.microsoft.com/office/powerpoint/2010/main" val="294396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50AC-2169-4E97-9C35-94CB3294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7A3CE-95D1-4526-BA0E-DE5D85105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-Needed to develop gluten in flour</a:t>
            </a:r>
          </a:p>
          <a:p>
            <a:r>
              <a:rPr lang="en-US" sz="3600" dirty="0"/>
              <a:t>-Provides solvent for dry ingredients and steam for leavening</a:t>
            </a:r>
          </a:p>
          <a:p>
            <a:r>
              <a:rPr lang="en-US" sz="3600" dirty="0"/>
              <a:t>-Examples: milk, water, juice, eggs, </a:t>
            </a:r>
            <a:r>
              <a:rPr lang="en-US" sz="3600" dirty="0" err="1"/>
              <a:t>flavourings</a:t>
            </a:r>
            <a:r>
              <a:rPr lang="en-US" sz="3600" dirty="0"/>
              <a:t>, oil, melted fat</a:t>
            </a:r>
          </a:p>
        </p:txBody>
      </p:sp>
    </p:spTree>
    <p:extLst>
      <p:ext uri="{BB962C8B-B14F-4D97-AF65-F5344CB8AC3E}">
        <p14:creationId xmlns:p14="http://schemas.microsoft.com/office/powerpoint/2010/main" val="186463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F5A1A-2924-411E-B938-05D0DBEF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009D-4E2B-47B3-A9A4-A4964DB8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3" y="1997392"/>
            <a:ext cx="11381994" cy="3766185"/>
          </a:xfrm>
        </p:spPr>
        <p:txBody>
          <a:bodyPr>
            <a:normAutofit/>
          </a:bodyPr>
          <a:lstStyle/>
          <a:p>
            <a:r>
              <a:rPr lang="en-US" sz="3600" dirty="0"/>
              <a:t>-Tenderizes product by interfering with gluten development</a:t>
            </a:r>
          </a:p>
          <a:p>
            <a:r>
              <a:rPr lang="en-US" sz="3600" dirty="0"/>
              <a:t>-Can affect flavor and </a:t>
            </a:r>
            <a:r>
              <a:rPr lang="en-US" sz="3600" dirty="0" err="1"/>
              <a:t>colour</a:t>
            </a:r>
            <a:r>
              <a:rPr lang="en-US" sz="3600" dirty="0"/>
              <a:t> of recipe</a:t>
            </a:r>
          </a:p>
          <a:p>
            <a:r>
              <a:rPr lang="en-US" sz="3600" dirty="0"/>
              <a:t>-Examples: oil, butter, margarine, shortening, lard</a:t>
            </a:r>
          </a:p>
        </p:txBody>
      </p:sp>
    </p:spTree>
    <p:extLst>
      <p:ext uri="{BB962C8B-B14F-4D97-AF65-F5344CB8AC3E}">
        <p14:creationId xmlns:p14="http://schemas.microsoft.com/office/powerpoint/2010/main" val="259750784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093981cf-9a85-4340-8f71-10d932dbf752">
      <UserInfo>
        <DisplayName/>
        <AccountId xsi:nil="true"/>
        <AccountType/>
      </UserInfo>
    </Student_Groups>
    <AppVersion xmlns="093981cf-9a85-4340-8f71-10d932dbf752" xsi:nil="true"/>
    <DefaultSectionNames xmlns="093981cf-9a85-4340-8f71-10d932dbf752" xsi:nil="true"/>
    <Math_Settings xmlns="093981cf-9a85-4340-8f71-10d932dbf752" xsi:nil="true"/>
    <NotebookType xmlns="093981cf-9a85-4340-8f71-10d932dbf752" xsi:nil="true"/>
    <Students xmlns="093981cf-9a85-4340-8f71-10d932dbf752">
      <UserInfo>
        <DisplayName/>
        <AccountId xsi:nil="true"/>
        <AccountType/>
      </UserInfo>
    </Students>
    <Is_Collaboration_Space_Locked xmlns="093981cf-9a85-4340-8f71-10d932dbf752" xsi:nil="true"/>
    <Has_Teacher_Only_SectionGroup xmlns="093981cf-9a85-4340-8f71-10d932dbf752" xsi:nil="true"/>
    <FolderType xmlns="093981cf-9a85-4340-8f71-10d932dbf752" xsi:nil="true"/>
    <Owner xmlns="093981cf-9a85-4340-8f71-10d932dbf752">
      <UserInfo>
        <DisplayName/>
        <AccountId xsi:nil="true"/>
        <AccountType/>
      </UserInfo>
    </Owner>
    <Invited_Teachers xmlns="093981cf-9a85-4340-8f71-10d932dbf752" xsi:nil="true"/>
    <Invited_Students xmlns="093981cf-9a85-4340-8f71-10d932dbf752" xsi:nil="true"/>
    <TeamsChannelId xmlns="093981cf-9a85-4340-8f71-10d932dbf752" xsi:nil="true"/>
    <IsNotebookLocked xmlns="093981cf-9a85-4340-8f71-10d932dbf752" xsi:nil="true"/>
    <Templates xmlns="093981cf-9a85-4340-8f71-10d932dbf752" xsi:nil="true"/>
    <Teachers xmlns="093981cf-9a85-4340-8f71-10d932dbf752">
      <UserInfo>
        <DisplayName/>
        <AccountId xsi:nil="true"/>
        <AccountType/>
      </UserInfo>
    </Teachers>
    <Self_Registration_Enabled xmlns="093981cf-9a85-4340-8f71-10d932dbf752" xsi:nil="true"/>
    <CultureName xmlns="093981cf-9a85-4340-8f71-10d932dbf752" xsi:nil="true"/>
    <Distribution_Groups xmlns="093981cf-9a85-4340-8f71-10d932dbf752" xsi:nil="true"/>
    <LMS_Mappings xmlns="093981cf-9a85-4340-8f71-10d932dbf7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FF734B6DD244CA02D36134493E594" ma:contentTypeVersion="31" ma:contentTypeDescription="Create a new document." ma:contentTypeScope="" ma:versionID="7039730546e1ed2da6dfb89e36867bd6">
  <xsd:schema xmlns:xsd="http://www.w3.org/2001/XMLSchema" xmlns:xs="http://www.w3.org/2001/XMLSchema" xmlns:p="http://schemas.microsoft.com/office/2006/metadata/properties" xmlns:ns3="093981cf-9a85-4340-8f71-10d932dbf752" xmlns:ns4="b8b3cf63-10e5-4f95-8d85-5e8367164083" targetNamespace="http://schemas.microsoft.com/office/2006/metadata/properties" ma:root="true" ma:fieldsID="70ecf76704904919076c36d18aa4f346" ns3:_="" ns4:_="">
    <xsd:import namespace="093981cf-9a85-4340-8f71-10d932dbf752"/>
    <xsd:import namespace="b8b3cf63-10e5-4f95-8d85-5e8367164083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981cf-9a85-4340-8f71-10d932dbf75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3cf63-10e5-4f95-8d85-5e8367164083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75526-104D-43F1-8356-CDB26D2CE3B5}">
  <ds:schemaRefs>
    <ds:schemaRef ds:uri="http://schemas.microsoft.com/office/2006/metadata/properties"/>
    <ds:schemaRef ds:uri="http://schemas.microsoft.com/office/infopath/2007/PartnerControls"/>
    <ds:schemaRef ds:uri="093981cf-9a85-4340-8f71-10d932dbf752"/>
  </ds:schemaRefs>
</ds:datastoreItem>
</file>

<file path=customXml/itemProps2.xml><?xml version="1.0" encoding="utf-8"?>
<ds:datastoreItem xmlns:ds="http://schemas.openxmlformats.org/officeDocument/2006/customXml" ds:itemID="{AA39EFEC-305E-44EB-9C7B-64A445138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981cf-9a85-4340-8f71-10d932dbf752"/>
    <ds:schemaRef ds:uri="b8b3cf63-10e5-4f95-8d85-5e83671640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382FC6-2F5E-4813-BD2B-B1252D3CAD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216</TotalTime>
  <Words>598</Words>
  <Application>Microsoft Office PowerPoint</Application>
  <PresentationFormat>Widescreen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 Light</vt:lpstr>
      <vt:lpstr>Metropolitan</vt:lpstr>
      <vt:lpstr>Flour Mixtures</vt:lpstr>
      <vt:lpstr>What is a flour mixture?</vt:lpstr>
      <vt:lpstr>What is a Quick Bread?</vt:lpstr>
      <vt:lpstr>Types of Flour Mixtures:</vt:lpstr>
      <vt:lpstr>Ingredient Review</vt:lpstr>
      <vt:lpstr>We will explore the functions of the following:</vt:lpstr>
      <vt:lpstr>Flour</vt:lpstr>
      <vt:lpstr>Liquid:</vt:lpstr>
      <vt:lpstr>Fats</vt:lpstr>
      <vt:lpstr>Eggs</vt:lpstr>
      <vt:lpstr>Leavening Agents</vt:lpstr>
      <vt:lpstr>Sugar</vt:lpstr>
      <vt:lpstr>Flavourings</vt:lpstr>
      <vt:lpstr>Combining Ingredients </vt:lpstr>
      <vt:lpstr>Methods of Combining Ingredients</vt:lpstr>
      <vt:lpstr>Creaming</vt:lpstr>
      <vt:lpstr>Stirring, Combining, Mixing</vt:lpstr>
      <vt:lpstr>Beating, Whipping</vt:lpstr>
      <vt:lpstr>Folding</vt:lpstr>
      <vt:lpstr>Tossing</vt:lpstr>
      <vt:lpstr>Cutting In</vt:lpstr>
      <vt:lpstr>Kneading</vt:lpstr>
      <vt:lpstr>Rolling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 Mixtures</dc:title>
  <dc:creator>Watt, Madison</dc:creator>
  <cp:lastModifiedBy>Hewitt, Cindy</cp:lastModifiedBy>
  <cp:revision>6</cp:revision>
  <dcterms:created xsi:type="dcterms:W3CDTF">2019-09-05T18:50:47Z</dcterms:created>
  <dcterms:modified xsi:type="dcterms:W3CDTF">2022-09-15T00:11:18Z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0x0101003C1FF734B6DD244CA02D36134493E594</vt:lpwstr>
  </property>
</Properties>
</file>