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7" r:id="rId9"/>
    <p:sldId id="261" r:id="rId10"/>
    <p:sldId id="266" r:id="rId11"/>
    <p:sldId id="262" r:id="rId12"/>
    <p:sldId id="265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F13BA-7BA7-484A-811D-2C5178AF84D7}" v="14" dt="2021-02-25T02:37:49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127S-Fu, Erick - Jiale" userId="242b134e-94dd-4c89-8a78-c7e17175bab5" providerId="ADAL" clId="{F49F13BA-7BA7-484A-811D-2C5178AF84D7}"/>
    <pc:docChg chg="custSel mod addSld modSld">
      <pc:chgData name="127S-Fu, Erick - Jiale" userId="242b134e-94dd-4c89-8a78-c7e17175bab5" providerId="ADAL" clId="{F49F13BA-7BA7-484A-811D-2C5178AF84D7}" dt="2021-02-25T02:38:28.352" v="526" actId="26606"/>
      <pc:docMkLst>
        <pc:docMk/>
      </pc:docMkLst>
      <pc:sldChg chg="addSp delSp modSp mod setBg setClrOvrMap">
        <pc:chgData name="127S-Fu, Erick - Jiale" userId="242b134e-94dd-4c89-8a78-c7e17175bab5" providerId="ADAL" clId="{F49F13BA-7BA7-484A-811D-2C5178AF84D7}" dt="2021-02-24T21:42:10.270" v="4" actId="478"/>
        <pc:sldMkLst>
          <pc:docMk/>
          <pc:sldMk cId="3401728284" sldId="258"/>
        </pc:sldMkLst>
        <pc:spChg chg="mod ord">
          <ac:chgData name="127S-Fu, Erick - Jiale" userId="242b134e-94dd-4c89-8a78-c7e17175bab5" providerId="ADAL" clId="{F49F13BA-7BA7-484A-811D-2C5178AF84D7}" dt="2021-02-24T21:39:35.886" v="1" actId="26606"/>
          <ac:spMkLst>
            <pc:docMk/>
            <pc:sldMk cId="3401728284" sldId="258"/>
            <ac:spMk id="2" creationId="{7C1DC1E2-DD8B-4B86-984A-CDA2E43A91D8}"/>
          </ac:spMkLst>
        </pc:spChg>
        <pc:spChg chg="del">
          <ac:chgData name="127S-Fu, Erick - Jiale" userId="242b134e-94dd-4c89-8a78-c7e17175bab5" providerId="ADAL" clId="{F49F13BA-7BA7-484A-811D-2C5178AF84D7}" dt="2021-02-24T21:39:15.192" v="0"/>
          <ac:spMkLst>
            <pc:docMk/>
            <pc:sldMk cId="3401728284" sldId="258"/>
            <ac:spMk id="3" creationId="{CB61860E-CCB4-4014-9FB3-4D85FE7687BA}"/>
          </ac:spMkLst>
        </pc:spChg>
        <pc:spChg chg="add">
          <ac:chgData name="127S-Fu, Erick - Jiale" userId="242b134e-94dd-4c89-8a78-c7e17175bab5" providerId="ADAL" clId="{F49F13BA-7BA7-484A-811D-2C5178AF84D7}" dt="2021-02-24T21:39:35.886" v="1" actId="26606"/>
          <ac:spMkLst>
            <pc:docMk/>
            <pc:sldMk cId="3401728284" sldId="258"/>
            <ac:spMk id="9" creationId="{657F69E0-C4B0-4BEC-A689-4F8D877F05D4}"/>
          </ac:spMkLst>
        </pc:spChg>
        <pc:spChg chg="add">
          <ac:chgData name="127S-Fu, Erick - Jiale" userId="242b134e-94dd-4c89-8a78-c7e17175bab5" providerId="ADAL" clId="{F49F13BA-7BA7-484A-811D-2C5178AF84D7}" dt="2021-02-24T21:39:35.886" v="1" actId="26606"/>
          <ac:spMkLst>
            <pc:docMk/>
            <pc:sldMk cId="3401728284" sldId="258"/>
            <ac:spMk id="11" creationId="{9F6380B4-6A1C-481E-8408-B4E6C75B9B81}"/>
          </ac:spMkLst>
        </pc:spChg>
        <pc:picChg chg="add mod">
          <ac:chgData name="127S-Fu, Erick - Jiale" userId="242b134e-94dd-4c89-8a78-c7e17175bab5" providerId="ADAL" clId="{F49F13BA-7BA7-484A-811D-2C5178AF84D7}" dt="2021-02-24T21:39:35.886" v="1" actId="26606"/>
          <ac:picMkLst>
            <pc:docMk/>
            <pc:sldMk cId="3401728284" sldId="258"/>
            <ac:picMk id="4" creationId="{DB135D7C-B155-4772-9EBD-58FD565E8AC2}"/>
          </ac:picMkLst>
        </pc:picChg>
        <pc:picChg chg="add del">
          <ac:chgData name="127S-Fu, Erick - Jiale" userId="242b134e-94dd-4c89-8a78-c7e17175bab5" providerId="ADAL" clId="{F49F13BA-7BA7-484A-811D-2C5178AF84D7}" dt="2021-02-24T21:42:10.270" v="4" actId="478"/>
          <ac:picMkLst>
            <pc:docMk/>
            <pc:sldMk cId="3401728284" sldId="258"/>
            <ac:picMk id="5" creationId="{B63967C5-C842-4CAA-A60F-4AAC7EE65823}"/>
          </ac:picMkLst>
        </pc:picChg>
      </pc:sldChg>
      <pc:sldChg chg="addSp delSp modSp mod setBg">
        <pc:chgData name="127S-Fu, Erick - Jiale" userId="242b134e-94dd-4c89-8a78-c7e17175bab5" providerId="ADAL" clId="{F49F13BA-7BA7-484A-811D-2C5178AF84D7}" dt="2021-02-24T21:42:18.450" v="5" actId="26606"/>
        <pc:sldMkLst>
          <pc:docMk/>
          <pc:sldMk cId="4259561070" sldId="259"/>
        </pc:sldMkLst>
        <pc:spChg chg="mod ord">
          <ac:chgData name="127S-Fu, Erick - Jiale" userId="242b134e-94dd-4c89-8a78-c7e17175bab5" providerId="ADAL" clId="{F49F13BA-7BA7-484A-811D-2C5178AF84D7}" dt="2021-02-24T21:42:18.450" v="5" actId="26606"/>
          <ac:spMkLst>
            <pc:docMk/>
            <pc:sldMk cId="4259561070" sldId="259"/>
            <ac:spMk id="2" creationId="{0676142C-4371-437F-85BE-EAF4A1A1CBB1}"/>
          </ac:spMkLst>
        </pc:spChg>
        <pc:spChg chg="del">
          <ac:chgData name="127S-Fu, Erick - Jiale" userId="242b134e-94dd-4c89-8a78-c7e17175bab5" providerId="ADAL" clId="{F49F13BA-7BA7-484A-811D-2C5178AF84D7}" dt="2021-02-24T21:39:51.210" v="2"/>
          <ac:spMkLst>
            <pc:docMk/>
            <pc:sldMk cId="4259561070" sldId="259"/>
            <ac:spMk id="3" creationId="{D53183A6-3831-4942-B7DB-F5DD950F422B}"/>
          </ac:spMkLst>
        </pc:spChg>
        <pc:spChg chg="add">
          <ac:chgData name="127S-Fu, Erick - Jiale" userId="242b134e-94dd-4c89-8a78-c7e17175bab5" providerId="ADAL" clId="{F49F13BA-7BA7-484A-811D-2C5178AF84D7}" dt="2021-02-24T21:42:18.450" v="5" actId="26606"/>
          <ac:spMkLst>
            <pc:docMk/>
            <pc:sldMk cId="4259561070" sldId="259"/>
            <ac:spMk id="9" creationId="{37C89E4B-3C9F-44B9-8B86-D9E3D112D8EC}"/>
          </ac:spMkLst>
        </pc:spChg>
        <pc:picChg chg="add mod">
          <ac:chgData name="127S-Fu, Erick - Jiale" userId="242b134e-94dd-4c89-8a78-c7e17175bab5" providerId="ADAL" clId="{F49F13BA-7BA7-484A-811D-2C5178AF84D7}" dt="2021-02-24T21:42:18.450" v="5" actId="26606"/>
          <ac:picMkLst>
            <pc:docMk/>
            <pc:sldMk cId="4259561070" sldId="259"/>
            <ac:picMk id="4" creationId="{7801525B-9348-4E1B-A545-2FC5A54CAFAB}"/>
          </ac:picMkLst>
        </pc:picChg>
        <pc:cxnChg chg="add">
          <ac:chgData name="127S-Fu, Erick - Jiale" userId="242b134e-94dd-4c89-8a78-c7e17175bab5" providerId="ADAL" clId="{F49F13BA-7BA7-484A-811D-2C5178AF84D7}" dt="2021-02-24T21:42:18.450" v="5" actId="26606"/>
          <ac:cxnSpMkLst>
            <pc:docMk/>
            <pc:sldMk cId="4259561070" sldId="259"/>
            <ac:cxnSpMk id="11" creationId="{AA2EAA10-076F-46BD-8F0F-B9A2FB77A85C}"/>
          </ac:cxnSpMkLst>
        </pc:cxnChg>
        <pc:cxnChg chg="add">
          <ac:chgData name="127S-Fu, Erick - Jiale" userId="242b134e-94dd-4c89-8a78-c7e17175bab5" providerId="ADAL" clId="{F49F13BA-7BA7-484A-811D-2C5178AF84D7}" dt="2021-02-24T21:42:18.450" v="5" actId="26606"/>
          <ac:cxnSpMkLst>
            <pc:docMk/>
            <pc:sldMk cId="4259561070" sldId="259"/>
            <ac:cxnSpMk id="13" creationId="{D891E407-403B-4764-86C9-33A56D3BCAA3}"/>
          </ac:cxnSpMkLst>
        </pc:cxnChg>
      </pc:sldChg>
      <pc:sldChg chg="addSp delSp modSp mod setBg">
        <pc:chgData name="127S-Fu, Erick - Jiale" userId="242b134e-94dd-4c89-8a78-c7e17175bab5" providerId="ADAL" clId="{F49F13BA-7BA7-484A-811D-2C5178AF84D7}" dt="2021-02-24T21:46:06.123" v="10" actId="26606"/>
        <pc:sldMkLst>
          <pc:docMk/>
          <pc:sldMk cId="3738266414" sldId="260"/>
        </pc:sldMkLst>
        <pc:spChg chg="mod ord">
          <ac:chgData name="127S-Fu, Erick - Jiale" userId="242b134e-94dd-4c89-8a78-c7e17175bab5" providerId="ADAL" clId="{F49F13BA-7BA7-484A-811D-2C5178AF84D7}" dt="2021-02-24T21:46:06.123" v="10" actId="26606"/>
          <ac:spMkLst>
            <pc:docMk/>
            <pc:sldMk cId="3738266414" sldId="260"/>
            <ac:spMk id="2" creationId="{EC021005-58EF-446D-AAC3-A6A88C157E32}"/>
          </ac:spMkLst>
        </pc:spChg>
        <pc:spChg chg="del">
          <ac:chgData name="127S-Fu, Erick - Jiale" userId="242b134e-94dd-4c89-8a78-c7e17175bab5" providerId="ADAL" clId="{F49F13BA-7BA7-484A-811D-2C5178AF84D7}" dt="2021-02-24T21:43:36.786" v="6"/>
          <ac:spMkLst>
            <pc:docMk/>
            <pc:sldMk cId="3738266414" sldId="260"/>
            <ac:spMk id="3" creationId="{7A9E577B-2B43-4634-9D1F-989768BD7119}"/>
          </ac:spMkLst>
        </pc:spChg>
        <pc:spChg chg="add del mod">
          <ac:chgData name="127S-Fu, Erick - Jiale" userId="242b134e-94dd-4c89-8a78-c7e17175bab5" providerId="ADAL" clId="{F49F13BA-7BA7-484A-811D-2C5178AF84D7}" dt="2021-02-24T21:46:02.951" v="9"/>
          <ac:spMkLst>
            <pc:docMk/>
            <pc:sldMk cId="3738266414" sldId="260"/>
            <ac:spMk id="6" creationId="{C1D16C2D-E15F-4E71-B9F2-320732FF32FF}"/>
          </ac:spMkLst>
        </pc:spChg>
        <pc:spChg chg="add">
          <ac:chgData name="127S-Fu, Erick - Jiale" userId="242b134e-94dd-4c89-8a78-c7e17175bab5" providerId="ADAL" clId="{F49F13BA-7BA7-484A-811D-2C5178AF84D7}" dt="2021-02-24T21:46:06.123" v="10" actId="26606"/>
          <ac:spMkLst>
            <pc:docMk/>
            <pc:sldMk cId="3738266414" sldId="260"/>
            <ac:spMk id="12" creationId="{37C89E4B-3C9F-44B9-8B86-D9E3D112D8EC}"/>
          </ac:spMkLst>
        </pc:spChg>
        <pc:picChg chg="add del mod">
          <ac:chgData name="127S-Fu, Erick - Jiale" userId="242b134e-94dd-4c89-8a78-c7e17175bab5" providerId="ADAL" clId="{F49F13BA-7BA7-484A-811D-2C5178AF84D7}" dt="2021-02-24T21:43:47.057" v="8" actId="478"/>
          <ac:picMkLst>
            <pc:docMk/>
            <pc:sldMk cId="3738266414" sldId="260"/>
            <ac:picMk id="4" creationId="{F2495DC6-EC71-4B9A-B597-DB3E95EF232F}"/>
          </ac:picMkLst>
        </pc:picChg>
        <pc:picChg chg="add mod">
          <ac:chgData name="127S-Fu, Erick - Jiale" userId="242b134e-94dd-4c89-8a78-c7e17175bab5" providerId="ADAL" clId="{F49F13BA-7BA7-484A-811D-2C5178AF84D7}" dt="2021-02-24T21:46:06.123" v="10" actId="26606"/>
          <ac:picMkLst>
            <pc:docMk/>
            <pc:sldMk cId="3738266414" sldId="260"/>
            <ac:picMk id="7" creationId="{8229D65E-23E0-4C94-903D-50CC64DEA6EE}"/>
          </ac:picMkLst>
        </pc:picChg>
        <pc:cxnChg chg="add">
          <ac:chgData name="127S-Fu, Erick - Jiale" userId="242b134e-94dd-4c89-8a78-c7e17175bab5" providerId="ADAL" clId="{F49F13BA-7BA7-484A-811D-2C5178AF84D7}" dt="2021-02-24T21:46:06.123" v="10" actId="26606"/>
          <ac:cxnSpMkLst>
            <pc:docMk/>
            <pc:sldMk cId="3738266414" sldId="260"/>
            <ac:cxnSpMk id="14" creationId="{AA2EAA10-076F-46BD-8F0F-B9A2FB77A85C}"/>
          </ac:cxnSpMkLst>
        </pc:cxnChg>
        <pc:cxnChg chg="add">
          <ac:chgData name="127S-Fu, Erick - Jiale" userId="242b134e-94dd-4c89-8a78-c7e17175bab5" providerId="ADAL" clId="{F49F13BA-7BA7-484A-811D-2C5178AF84D7}" dt="2021-02-24T21:46:06.123" v="10" actId="26606"/>
          <ac:cxnSpMkLst>
            <pc:docMk/>
            <pc:sldMk cId="3738266414" sldId="260"/>
            <ac:cxnSpMk id="16" creationId="{D891E407-403B-4764-86C9-33A56D3BCAA3}"/>
          </ac:cxnSpMkLst>
        </pc:cxnChg>
      </pc:sldChg>
      <pc:sldChg chg="addSp delSp modSp mod setBg setClrOvrMap">
        <pc:chgData name="127S-Fu, Erick - Jiale" userId="242b134e-94dd-4c89-8a78-c7e17175bab5" providerId="ADAL" clId="{F49F13BA-7BA7-484A-811D-2C5178AF84D7}" dt="2021-02-24T21:54:49.941" v="13" actId="26606"/>
        <pc:sldMkLst>
          <pc:docMk/>
          <pc:sldMk cId="1647997227" sldId="261"/>
        </pc:sldMkLst>
        <pc:spChg chg="mod">
          <ac:chgData name="127S-Fu, Erick - Jiale" userId="242b134e-94dd-4c89-8a78-c7e17175bab5" providerId="ADAL" clId="{F49F13BA-7BA7-484A-811D-2C5178AF84D7}" dt="2021-02-24T21:54:49.941" v="13" actId="26606"/>
          <ac:spMkLst>
            <pc:docMk/>
            <pc:sldMk cId="1647997227" sldId="261"/>
            <ac:spMk id="2" creationId="{5554AC2C-BA40-409F-BB13-69A9D07CC7F5}"/>
          </ac:spMkLst>
        </pc:spChg>
        <pc:spChg chg="del">
          <ac:chgData name="127S-Fu, Erick - Jiale" userId="242b134e-94dd-4c89-8a78-c7e17175bab5" providerId="ADAL" clId="{F49F13BA-7BA7-484A-811D-2C5178AF84D7}" dt="2021-02-24T21:53:09.009" v="11"/>
          <ac:spMkLst>
            <pc:docMk/>
            <pc:sldMk cId="1647997227" sldId="261"/>
            <ac:spMk id="3" creationId="{9F391D10-194F-4B02-8505-F3A87D6157B6}"/>
          </ac:spMkLst>
        </pc:spChg>
        <pc:picChg chg="add mod">
          <ac:chgData name="127S-Fu, Erick - Jiale" userId="242b134e-94dd-4c89-8a78-c7e17175bab5" providerId="ADAL" clId="{F49F13BA-7BA7-484A-811D-2C5178AF84D7}" dt="2021-02-24T21:54:49.941" v="13" actId="26606"/>
          <ac:picMkLst>
            <pc:docMk/>
            <pc:sldMk cId="1647997227" sldId="261"/>
            <ac:picMk id="4" creationId="{52E91510-7F8C-4F1E-BE8E-6EB45D06B208}"/>
          </ac:picMkLst>
        </pc:picChg>
        <pc:picChg chg="add mod">
          <ac:chgData name="127S-Fu, Erick - Jiale" userId="242b134e-94dd-4c89-8a78-c7e17175bab5" providerId="ADAL" clId="{F49F13BA-7BA7-484A-811D-2C5178AF84D7}" dt="2021-02-24T21:54:49.941" v="13" actId="26606"/>
          <ac:picMkLst>
            <pc:docMk/>
            <pc:sldMk cId="1647997227" sldId="261"/>
            <ac:picMk id="5" creationId="{953D199A-E431-48BA-9964-ACE1678CD2F2}"/>
          </ac:picMkLst>
        </pc:picChg>
        <pc:cxnChg chg="add">
          <ac:chgData name="127S-Fu, Erick - Jiale" userId="242b134e-94dd-4c89-8a78-c7e17175bab5" providerId="ADAL" clId="{F49F13BA-7BA7-484A-811D-2C5178AF84D7}" dt="2021-02-24T21:54:49.941" v="13" actId="26606"/>
          <ac:cxnSpMkLst>
            <pc:docMk/>
            <pc:sldMk cId="1647997227" sldId="261"/>
            <ac:cxnSpMk id="10" creationId="{EBAD6A72-88E8-42F7-88B9-CAF744536BE4}"/>
          </ac:cxnSpMkLst>
        </pc:cxnChg>
        <pc:cxnChg chg="add">
          <ac:chgData name="127S-Fu, Erick - Jiale" userId="242b134e-94dd-4c89-8a78-c7e17175bab5" providerId="ADAL" clId="{F49F13BA-7BA7-484A-811D-2C5178AF84D7}" dt="2021-02-24T21:54:49.941" v="13" actId="26606"/>
          <ac:cxnSpMkLst>
            <pc:docMk/>
            <pc:sldMk cId="1647997227" sldId="261"/>
            <ac:cxnSpMk id="12" creationId="{C800968E-0A99-46C4-A9B2-6A63AC66F4B0}"/>
          </ac:cxnSpMkLst>
        </pc:cxnChg>
      </pc:sldChg>
      <pc:sldChg chg="addSp delSp modSp mod setBg">
        <pc:chgData name="127S-Fu, Erick - Jiale" userId="242b134e-94dd-4c89-8a78-c7e17175bab5" providerId="ADAL" clId="{F49F13BA-7BA7-484A-811D-2C5178AF84D7}" dt="2021-02-24T21:56:20.413" v="17" actId="26606"/>
        <pc:sldMkLst>
          <pc:docMk/>
          <pc:sldMk cId="276140362" sldId="262"/>
        </pc:sldMkLst>
        <pc:spChg chg="mod">
          <ac:chgData name="127S-Fu, Erick - Jiale" userId="242b134e-94dd-4c89-8a78-c7e17175bab5" providerId="ADAL" clId="{F49F13BA-7BA7-484A-811D-2C5178AF84D7}" dt="2021-02-24T21:56:20.413" v="17" actId="26606"/>
          <ac:spMkLst>
            <pc:docMk/>
            <pc:sldMk cId="276140362" sldId="262"/>
            <ac:spMk id="2" creationId="{5D64FEA0-2A26-4E9D-94E8-6C9EF1D89EC4}"/>
          </ac:spMkLst>
        </pc:spChg>
        <pc:spChg chg="del">
          <ac:chgData name="127S-Fu, Erick - Jiale" userId="242b134e-94dd-4c89-8a78-c7e17175bab5" providerId="ADAL" clId="{F49F13BA-7BA7-484A-811D-2C5178AF84D7}" dt="2021-02-24T21:55:51.492" v="14"/>
          <ac:spMkLst>
            <pc:docMk/>
            <pc:sldMk cId="276140362" sldId="262"/>
            <ac:spMk id="3" creationId="{ED471CBE-B412-4A6C-9A9E-C42B356C845B}"/>
          </ac:spMkLst>
        </pc:spChg>
        <pc:spChg chg="add del mod">
          <ac:chgData name="127S-Fu, Erick - Jiale" userId="242b134e-94dd-4c89-8a78-c7e17175bab5" providerId="ADAL" clId="{F49F13BA-7BA7-484A-811D-2C5178AF84D7}" dt="2021-02-24T21:56:18.763" v="16"/>
          <ac:spMkLst>
            <pc:docMk/>
            <pc:sldMk cId="276140362" sldId="262"/>
            <ac:spMk id="6" creationId="{AD054470-A592-499E-8B22-4688263AB60F}"/>
          </ac:spMkLst>
        </pc:spChg>
        <pc:spChg chg="add">
          <ac:chgData name="127S-Fu, Erick - Jiale" userId="242b134e-94dd-4c89-8a78-c7e17175bab5" providerId="ADAL" clId="{F49F13BA-7BA7-484A-811D-2C5178AF84D7}" dt="2021-02-24T21:56:20.413" v="17" actId="26606"/>
          <ac:spMkLst>
            <pc:docMk/>
            <pc:sldMk cId="276140362" sldId="262"/>
            <ac:spMk id="12" creationId="{16C5FA50-8D52-4617-AF91-5C7B1C8352F1}"/>
          </ac:spMkLst>
        </pc:spChg>
        <pc:spChg chg="add">
          <ac:chgData name="127S-Fu, Erick - Jiale" userId="242b134e-94dd-4c89-8a78-c7e17175bab5" providerId="ADAL" clId="{F49F13BA-7BA7-484A-811D-2C5178AF84D7}" dt="2021-02-24T21:56:20.413" v="17" actId="26606"/>
          <ac:spMkLst>
            <pc:docMk/>
            <pc:sldMk cId="276140362" sldId="262"/>
            <ac:spMk id="14" creationId="{E223798C-12AD-4B0C-A50C-D676347D67CF}"/>
          </ac:spMkLst>
        </pc:spChg>
        <pc:picChg chg="add del mod">
          <ac:chgData name="127S-Fu, Erick - Jiale" userId="242b134e-94dd-4c89-8a78-c7e17175bab5" providerId="ADAL" clId="{F49F13BA-7BA7-484A-811D-2C5178AF84D7}" dt="2021-02-24T21:55:58.281" v="15" actId="478"/>
          <ac:picMkLst>
            <pc:docMk/>
            <pc:sldMk cId="276140362" sldId="262"/>
            <ac:picMk id="4" creationId="{B916EB7D-E266-41AB-A230-3EB6D0AF328A}"/>
          </ac:picMkLst>
        </pc:picChg>
        <pc:picChg chg="add mod">
          <ac:chgData name="127S-Fu, Erick - Jiale" userId="242b134e-94dd-4c89-8a78-c7e17175bab5" providerId="ADAL" clId="{F49F13BA-7BA7-484A-811D-2C5178AF84D7}" dt="2021-02-24T21:56:20.413" v="17" actId="26606"/>
          <ac:picMkLst>
            <pc:docMk/>
            <pc:sldMk cId="276140362" sldId="262"/>
            <ac:picMk id="7" creationId="{55748B38-58B1-4F9A-BD8C-922646B8FD81}"/>
          </ac:picMkLst>
        </pc:picChg>
      </pc:sldChg>
      <pc:sldChg chg="addSp modSp new mod setBg">
        <pc:chgData name="127S-Fu, Erick - Jiale" userId="242b134e-94dd-4c89-8a78-c7e17175bab5" providerId="ADAL" clId="{F49F13BA-7BA7-484A-811D-2C5178AF84D7}" dt="2021-02-25T02:37:55.968" v="522" actId="26606"/>
        <pc:sldMkLst>
          <pc:docMk/>
          <pc:sldMk cId="2150375406" sldId="263"/>
        </pc:sldMkLst>
        <pc:spChg chg="mod">
          <ac:chgData name="127S-Fu, Erick - Jiale" userId="242b134e-94dd-4c89-8a78-c7e17175bab5" providerId="ADAL" clId="{F49F13BA-7BA7-484A-811D-2C5178AF84D7}" dt="2021-02-25T02:37:55.968" v="522" actId="26606"/>
          <ac:spMkLst>
            <pc:docMk/>
            <pc:sldMk cId="2150375406" sldId="263"/>
            <ac:spMk id="2" creationId="{7BC7CBA0-6108-4453-9F5D-C9923799FF12}"/>
          </ac:spMkLst>
        </pc:spChg>
        <pc:spChg chg="mod">
          <ac:chgData name="127S-Fu, Erick - Jiale" userId="242b134e-94dd-4c89-8a78-c7e17175bab5" providerId="ADAL" clId="{F49F13BA-7BA7-484A-811D-2C5178AF84D7}" dt="2021-02-25T02:37:55.968" v="522" actId="26606"/>
          <ac:spMkLst>
            <pc:docMk/>
            <pc:sldMk cId="2150375406" sldId="263"/>
            <ac:spMk id="3" creationId="{AFB4DAC4-1944-4283-BDAB-EBF09C12BB0C}"/>
          </ac:spMkLst>
        </pc:spChg>
        <pc:spChg chg="add">
          <ac:chgData name="127S-Fu, Erick - Jiale" userId="242b134e-94dd-4c89-8a78-c7e17175bab5" providerId="ADAL" clId="{F49F13BA-7BA7-484A-811D-2C5178AF84D7}" dt="2021-02-25T02:37:55.968" v="522" actId="26606"/>
          <ac:spMkLst>
            <pc:docMk/>
            <pc:sldMk cId="2150375406" sldId="263"/>
            <ac:spMk id="9" creationId="{C1DD1A8A-57D5-4A81-AD04-532B043C5611}"/>
          </ac:spMkLst>
        </pc:spChg>
        <pc:spChg chg="add">
          <ac:chgData name="127S-Fu, Erick - Jiale" userId="242b134e-94dd-4c89-8a78-c7e17175bab5" providerId="ADAL" clId="{F49F13BA-7BA7-484A-811D-2C5178AF84D7}" dt="2021-02-25T02:37:55.968" v="522" actId="26606"/>
          <ac:spMkLst>
            <pc:docMk/>
            <pc:sldMk cId="2150375406" sldId="263"/>
            <ac:spMk id="11" creationId="{007891EC-4501-44ED-A8C8-B11B6DB767AB}"/>
          </ac:spMkLst>
        </pc:spChg>
        <pc:picChg chg="add mod ord">
          <ac:chgData name="127S-Fu, Erick - Jiale" userId="242b134e-94dd-4c89-8a78-c7e17175bab5" providerId="ADAL" clId="{F49F13BA-7BA7-484A-811D-2C5178AF84D7}" dt="2021-02-25T02:37:55.968" v="522" actId="26606"/>
          <ac:picMkLst>
            <pc:docMk/>
            <pc:sldMk cId="2150375406" sldId="263"/>
            <ac:picMk id="4" creationId="{341C3302-0EC4-4450-992E-EFF653F9263E}"/>
          </ac:picMkLst>
        </pc:picChg>
      </pc:sldChg>
      <pc:sldChg chg="addSp modSp new mod setBg">
        <pc:chgData name="127S-Fu, Erick - Jiale" userId="242b134e-94dd-4c89-8a78-c7e17175bab5" providerId="ADAL" clId="{F49F13BA-7BA7-484A-811D-2C5178AF84D7}" dt="2021-02-25T02:37:58.952" v="523" actId="26606"/>
        <pc:sldMkLst>
          <pc:docMk/>
          <pc:sldMk cId="1918397821" sldId="264"/>
        </pc:sldMkLst>
        <pc:spChg chg="mod">
          <ac:chgData name="127S-Fu, Erick - Jiale" userId="242b134e-94dd-4c89-8a78-c7e17175bab5" providerId="ADAL" clId="{F49F13BA-7BA7-484A-811D-2C5178AF84D7}" dt="2021-02-25T02:37:58.952" v="523" actId="26606"/>
          <ac:spMkLst>
            <pc:docMk/>
            <pc:sldMk cId="1918397821" sldId="264"/>
            <ac:spMk id="2" creationId="{B1BDD2CC-09A6-4A4E-898C-18E768240EF4}"/>
          </ac:spMkLst>
        </pc:spChg>
        <pc:spChg chg="mod">
          <ac:chgData name="127S-Fu, Erick - Jiale" userId="242b134e-94dd-4c89-8a78-c7e17175bab5" providerId="ADAL" clId="{F49F13BA-7BA7-484A-811D-2C5178AF84D7}" dt="2021-02-25T02:37:58.952" v="523" actId="26606"/>
          <ac:spMkLst>
            <pc:docMk/>
            <pc:sldMk cId="1918397821" sldId="264"/>
            <ac:spMk id="3" creationId="{FCA1D926-7859-42DA-A73F-E9E5C6A597BD}"/>
          </ac:spMkLst>
        </pc:spChg>
        <pc:spChg chg="add">
          <ac:chgData name="127S-Fu, Erick - Jiale" userId="242b134e-94dd-4c89-8a78-c7e17175bab5" providerId="ADAL" clId="{F49F13BA-7BA7-484A-811D-2C5178AF84D7}" dt="2021-02-25T02:37:58.952" v="523" actId="26606"/>
          <ac:spMkLst>
            <pc:docMk/>
            <pc:sldMk cId="1918397821" sldId="264"/>
            <ac:spMk id="9" creationId="{C1DD1A8A-57D5-4A81-AD04-532B043C5611}"/>
          </ac:spMkLst>
        </pc:spChg>
        <pc:spChg chg="add">
          <ac:chgData name="127S-Fu, Erick - Jiale" userId="242b134e-94dd-4c89-8a78-c7e17175bab5" providerId="ADAL" clId="{F49F13BA-7BA7-484A-811D-2C5178AF84D7}" dt="2021-02-25T02:37:58.952" v="523" actId="26606"/>
          <ac:spMkLst>
            <pc:docMk/>
            <pc:sldMk cId="1918397821" sldId="264"/>
            <ac:spMk id="11" creationId="{007891EC-4501-44ED-A8C8-B11B6DB767AB}"/>
          </ac:spMkLst>
        </pc:spChg>
        <pc:picChg chg="add mod ord">
          <ac:chgData name="127S-Fu, Erick - Jiale" userId="242b134e-94dd-4c89-8a78-c7e17175bab5" providerId="ADAL" clId="{F49F13BA-7BA7-484A-811D-2C5178AF84D7}" dt="2021-02-25T02:37:58.952" v="523" actId="26606"/>
          <ac:picMkLst>
            <pc:docMk/>
            <pc:sldMk cId="1918397821" sldId="264"/>
            <ac:picMk id="4" creationId="{F784E80B-5BC9-45CB-8F4C-DF88A429C071}"/>
          </ac:picMkLst>
        </pc:picChg>
      </pc:sldChg>
      <pc:sldChg chg="addSp modSp new mod setBg">
        <pc:chgData name="127S-Fu, Erick - Jiale" userId="242b134e-94dd-4c89-8a78-c7e17175bab5" providerId="ADAL" clId="{F49F13BA-7BA7-484A-811D-2C5178AF84D7}" dt="2021-02-25T02:38:28.352" v="526" actId="26606"/>
        <pc:sldMkLst>
          <pc:docMk/>
          <pc:sldMk cId="3724114049" sldId="265"/>
        </pc:sldMkLst>
        <pc:spChg chg="mod">
          <ac:chgData name="127S-Fu, Erick - Jiale" userId="242b134e-94dd-4c89-8a78-c7e17175bab5" providerId="ADAL" clId="{F49F13BA-7BA7-484A-811D-2C5178AF84D7}" dt="2021-02-25T02:38:28.352" v="526" actId="26606"/>
          <ac:spMkLst>
            <pc:docMk/>
            <pc:sldMk cId="3724114049" sldId="265"/>
            <ac:spMk id="2" creationId="{33476C2F-A31F-45B8-98B7-A1145CDC8BC3}"/>
          </ac:spMkLst>
        </pc:spChg>
        <pc:spChg chg="mod">
          <ac:chgData name="127S-Fu, Erick - Jiale" userId="242b134e-94dd-4c89-8a78-c7e17175bab5" providerId="ADAL" clId="{F49F13BA-7BA7-484A-811D-2C5178AF84D7}" dt="2021-02-25T02:38:28.352" v="526" actId="26606"/>
          <ac:spMkLst>
            <pc:docMk/>
            <pc:sldMk cId="3724114049" sldId="265"/>
            <ac:spMk id="3" creationId="{D9801586-1A85-474C-BA7B-91FE5CFE9C66}"/>
          </ac:spMkLst>
        </pc:spChg>
        <pc:spChg chg="add">
          <ac:chgData name="127S-Fu, Erick - Jiale" userId="242b134e-94dd-4c89-8a78-c7e17175bab5" providerId="ADAL" clId="{F49F13BA-7BA7-484A-811D-2C5178AF84D7}" dt="2021-02-25T02:38:28.352" v="526" actId="26606"/>
          <ac:spMkLst>
            <pc:docMk/>
            <pc:sldMk cId="3724114049" sldId="265"/>
            <ac:spMk id="9" creationId="{C1DD1A8A-57D5-4A81-AD04-532B043C5611}"/>
          </ac:spMkLst>
        </pc:spChg>
        <pc:spChg chg="add">
          <ac:chgData name="127S-Fu, Erick - Jiale" userId="242b134e-94dd-4c89-8a78-c7e17175bab5" providerId="ADAL" clId="{F49F13BA-7BA7-484A-811D-2C5178AF84D7}" dt="2021-02-25T02:38:28.352" v="526" actId="26606"/>
          <ac:spMkLst>
            <pc:docMk/>
            <pc:sldMk cId="3724114049" sldId="265"/>
            <ac:spMk id="11" creationId="{007891EC-4501-44ED-A8C8-B11B6DB767AB}"/>
          </ac:spMkLst>
        </pc:spChg>
        <pc:picChg chg="add mod ord">
          <ac:chgData name="127S-Fu, Erick - Jiale" userId="242b134e-94dd-4c89-8a78-c7e17175bab5" providerId="ADAL" clId="{F49F13BA-7BA7-484A-811D-2C5178AF84D7}" dt="2021-02-25T02:38:28.352" v="526" actId="26606"/>
          <ac:picMkLst>
            <pc:docMk/>
            <pc:sldMk cId="3724114049" sldId="265"/>
            <ac:picMk id="4" creationId="{3A7C600A-5701-41B9-9B3F-C3D53D9FA834}"/>
          </ac:picMkLst>
        </pc:picChg>
      </pc:sldChg>
      <pc:sldChg chg="addSp modSp new mod setBg">
        <pc:chgData name="127S-Fu, Erick - Jiale" userId="242b134e-94dd-4c89-8a78-c7e17175bab5" providerId="ADAL" clId="{F49F13BA-7BA7-484A-811D-2C5178AF84D7}" dt="2021-02-25T02:38:03.525" v="525" actId="26606"/>
        <pc:sldMkLst>
          <pc:docMk/>
          <pc:sldMk cId="811681911" sldId="266"/>
        </pc:sldMkLst>
        <pc:spChg chg="mod">
          <ac:chgData name="127S-Fu, Erick - Jiale" userId="242b134e-94dd-4c89-8a78-c7e17175bab5" providerId="ADAL" clId="{F49F13BA-7BA7-484A-811D-2C5178AF84D7}" dt="2021-02-25T02:38:03.525" v="525" actId="26606"/>
          <ac:spMkLst>
            <pc:docMk/>
            <pc:sldMk cId="811681911" sldId="266"/>
            <ac:spMk id="2" creationId="{26D30DA6-B5DE-4519-BC18-BF1A9868C94C}"/>
          </ac:spMkLst>
        </pc:spChg>
        <pc:spChg chg="mod">
          <ac:chgData name="127S-Fu, Erick - Jiale" userId="242b134e-94dd-4c89-8a78-c7e17175bab5" providerId="ADAL" clId="{F49F13BA-7BA7-484A-811D-2C5178AF84D7}" dt="2021-02-25T02:38:03.525" v="525" actId="26606"/>
          <ac:spMkLst>
            <pc:docMk/>
            <pc:sldMk cId="811681911" sldId="266"/>
            <ac:spMk id="3" creationId="{758409A8-7435-4CA0-9BE5-31A3257F85C3}"/>
          </ac:spMkLst>
        </pc:spChg>
        <pc:spChg chg="add">
          <ac:chgData name="127S-Fu, Erick - Jiale" userId="242b134e-94dd-4c89-8a78-c7e17175bab5" providerId="ADAL" clId="{F49F13BA-7BA7-484A-811D-2C5178AF84D7}" dt="2021-02-25T02:38:03.525" v="525" actId="26606"/>
          <ac:spMkLst>
            <pc:docMk/>
            <pc:sldMk cId="811681911" sldId="266"/>
            <ac:spMk id="9" creationId="{C0A1ED06-4733-4020-9C60-81D4D801408D}"/>
          </ac:spMkLst>
        </pc:spChg>
        <pc:spChg chg="add">
          <ac:chgData name="127S-Fu, Erick - Jiale" userId="242b134e-94dd-4c89-8a78-c7e17175bab5" providerId="ADAL" clId="{F49F13BA-7BA7-484A-811D-2C5178AF84D7}" dt="2021-02-25T02:38:03.525" v="525" actId="26606"/>
          <ac:spMkLst>
            <pc:docMk/>
            <pc:sldMk cId="811681911" sldId="266"/>
            <ac:spMk id="11" creationId="{B0CA3509-3AF9-45FE-93ED-57BB5D5E8E07}"/>
          </ac:spMkLst>
        </pc:spChg>
        <pc:picChg chg="add mod ord">
          <ac:chgData name="127S-Fu, Erick - Jiale" userId="242b134e-94dd-4c89-8a78-c7e17175bab5" providerId="ADAL" clId="{F49F13BA-7BA7-484A-811D-2C5178AF84D7}" dt="2021-02-25T02:38:03.525" v="525" actId="26606"/>
          <ac:picMkLst>
            <pc:docMk/>
            <pc:sldMk cId="811681911" sldId="266"/>
            <ac:picMk id="4" creationId="{820D71F0-691F-49C3-8241-A4D5253E9BD9}"/>
          </ac:picMkLst>
        </pc:picChg>
      </pc:sldChg>
      <pc:sldChg chg="addSp modSp new mod setBg">
        <pc:chgData name="127S-Fu, Erick - Jiale" userId="242b134e-94dd-4c89-8a78-c7e17175bab5" providerId="ADAL" clId="{F49F13BA-7BA7-484A-811D-2C5178AF84D7}" dt="2021-02-25T02:38:01.232" v="524" actId="26606"/>
        <pc:sldMkLst>
          <pc:docMk/>
          <pc:sldMk cId="2166352266" sldId="267"/>
        </pc:sldMkLst>
        <pc:spChg chg="mod">
          <ac:chgData name="127S-Fu, Erick - Jiale" userId="242b134e-94dd-4c89-8a78-c7e17175bab5" providerId="ADAL" clId="{F49F13BA-7BA7-484A-811D-2C5178AF84D7}" dt="2021-02-25T02:38:01.232" v="524" actId="26606"/>
          <ac:spMkLst>
            <pc:docMk/>
            <pc:sldMk cId="2166352266" sldId="267"/>
            <ac:spMk id="2" creationId="{CADF099D-0C0C-455F-B17C-837A3FF3E9B7}"/>
          </ac:spMkLst>
        </pc:spChg>
        <pc:spChg chg="mod">
          <ac:chgData name="127S-Fu, Erick - Jiale" userId="242b134e-94dd-4c89-8a78-c7e17175bab5" providerId="ADAL" clId="{F49F13BA-7BA7-484A-811D-2C5178AF84D7}" dt="2021-02-25T02:38:01.232" v="524" actId="26606"/>
          <ac:spMkLst>
            <pc:docMk/>
            <pc:sldMk cId="2166352266" sldId="267"/>
            <ac:spMk id="3" creationId="{3DC3635C-B96E-4DB2-B7BD-05FD070324B3}"/>
          </ac:spMkLst>
        </pc:spChg>
        <pc:spChg chg="add">
          <ac:chgData name="127S-Fu, Erick - Jiale" userId="242b134e-94dd-4c89-8a78-c7e17175bab5" providerId="ADAL" clId="{F49F13BA-7BA7-484A-811D-2C5178AF84D7}" dt="2021-02-25T02:38:01.232" v="524" actId="26606"/>
          <ac:spMkLst>
            <pc:docMk/>
            <pc:sldMk cId="2166352266" sldId="267"/>
            <ac:spMk id="9" creationId="{C1DD1A8A-57D5-4A81-AD04-532B043C5611}"/>
          </ac:spMkLst>
        </pc:spChg>
        <pc:spChg chg="add">
          <ac:chgData name="127S-Fu, Erick - Jiale" userId="242b134e-94dd-4c89-8a78-c7e17175bab5" providerId="ADAL" clId="{F49F13BA-7BA7-484A-811D-2C5178AF84D7}" dt="2021-02-25T02:38:01.232" v="524" actId="26606"/>
          <ac:spMkLst>
            <pc:docMk/>
            <pc:sldMk cId="2166352266" sldId="267"/>
            <ac:spMk id="11" creationId="{007891EC-4501-44ED-A8C8-B11B6DB767AB}"/>
          </ac:spMkLst>
        </pc:spChg>
        <pc:picChg chg="add mod ord">
          <ac:chgData name="127S-Fu, Erick - Jiale" userId="242b134e-94dd-4c89-8a78-c7e17175bab5" providerId="ADAL" clId="{F49F13BA-7BA7-484A-811D-2C5178AF84D7}" dt="2021-02-25T02:38:01.232" v="524" actId="26606"/>
          <ac:picMkLst>
            <pc:docMk/>
            <pc:sldMk cId="2166352266" sldId="267"/>
            <ac:picMk id="4" creationId="{74A4088F-36B0-4F3C-9B71-22B99CC0B2A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56095-F08F-4AC7-B02A-C88A0ECAA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1B4D0C-4C3A-4161-94F7-53D575BA4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CFE82-D993-4D54-B1CC-BDFA72878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6B6637-CE06-468C-972E-A1FF08103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5C3AAA-89B0-4172-AD6D-C9FB0ACB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77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D45212-D6C9-40D9-B200-C8C0EF44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AF0F79-FDA5-4F5B-81F1-9FCA570DE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109926-BC26-4D0E-B98F-BF5082650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31600-04A6-4D70-B893-A892913A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805A9-27ED-4682-87B5-CF7DE588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7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BB4AB78-57C3-4F96-9833-6AE4A0ADF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51DA24-F083-44EC-91F9-15F2854CB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A940E4-BCB5-417D-851C-5B91CD47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372700-2652-4891-B174-78734C34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B11B8A-E8D8-456E-99B0-F8A92026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68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116BF-85F0-46BC-9216-D95EA211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5C06A6-6241-45E0-A7F6-E724F006F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8E790C-37E3-41EE-AD95-4FF1F236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A7F67-721A-4C66-A6FB-2B312994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0F82A9-CF77-4624-B545-BB9EB1A5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2245AE-26D1-4CCE-8E69-05FD4671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1CE4D1-63F4-4B0E-BA25-FE6D8E771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611067-9875-4C9E-A24D-0E9FC912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7BC209-875E-453F-9BAE-2948E99C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58F32-ADF1-491C-BDFB-2AC95ADD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9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BAACA-199D-4894-BD92-8360B17D3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668BD5-C871-481C-9A23-20F6C9429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0C61EB-8961-42A0-B741-10A7A34B3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5CC79A-11FC-429D-BD83-BE9E76CEE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5F56E1-B98E-40D6-9CBA-5D80F477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BD7F92-A8A3-4BB6-86B1-3ABC210A1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3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897B3-FD36-4E8C-8A01-B656B0DB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70CACB-56A4-4B70-B211-037A3F7B0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8B09C2-5894-4F62-976D-69A11EDC0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3D1872C-95DA-49C2-B867-DFA010603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ABF150F-2A00-49C1-B906-33A21E43B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3BAD117-D68D-4FB3-BBD2-6A7C60998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30EFB1D-AAF8-4EC2-AF6D-7495B288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E528F39-4649-4515-AF0A-6D23CBA3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53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B5072-FC40-4DD6-8ACA-F7377AD4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D53B818-E4C8-4FB3-9B69-F0689F8B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2C68EF-6E0A-4B64-98EE-6D5929A2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3A556C-286F-46F5-95B8-86C7BB5A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34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5D1FA1-C4C4-450B-9F03-D28502D7C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6CD5B0-03FE-41BD-83B2-6FC35EA9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35B052-7BEE-4FE8-AFAC-24945F7C5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70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BA89F3-53A2-4C3C-A6F5-3F300C04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71ED30-776E-4F71-862B-11D4D3433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D157366-7B8B-45E7-9467-EAEEF6D0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330FAA-2CB1-4E8F-80B9-980D2E0A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2D3B36-452B-48B1-B682-BE2AB0F9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DDF6D3-140F-425A-9983-673A4812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47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454E46-7471-4C2B-814C-F033CCBE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F5E5829-6247-4920-A50E-80031DEEC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696EEA-BAD1-413D-8B67-7E0A462F0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044D36-4C12-4629-992E-51520077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B62C7F-45CE-40D2-9904-1F7AF7DF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703397-4F2C-4C33-B591-BA07F529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FB8B63C-BB14-4683-AF9E-3A9729388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33E10B-6553-4662-A02A-61BD567A5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7736C5-C8A4-4A75-8B11-B7FBA6B05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D9EEF-11A5-4241-A461-BFE3990ECFD5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03298C-3480-461C-B482-927B5761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3A993C-7365-4645-8506-07F90B91C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4FC9-87E6-4F56-A517-10F71CD35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5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3251A-6F57-486E-BB03-C74BC2089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5400"/>
              <a:t>The marrow thieves</a:t>
            </a:r>
            <a:endParaRPr lang="zh-CN" altLang="en-US" sz="540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710E3A-60F1-498A-B5E4-632BC0285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altLang="zh-CN" sz="2000"/>
              <a:t>Erick Fu</a:t>
            </a:r>
            <a:endParaRPr lang="zh-CN" altLang="en-US" sz="20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E34D3F-862A-4AD2-8E2E-2C192CEAA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197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0D71F0-691F-49C3-8241-A4D5253E9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600" b="6778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6D30DA6-B5DE-4519-BC18-BF1A9868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en-US" altLang="zh-CN" sz="4000">
                <a:solidFill>
                  <a:srgbClr val="FFFFFF"/>
                </a:solidFill>
              </a:rPr>
              <a:t>Question</a:t>
            </a:r>
            <a:endParaRPr lang="zh-CN" altLang="en-US" sz="4000">
              <a:solidFill>
                <a:srgbClr val="FFFFFF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8409A8-7435-4CA0-9BE5-31A3257F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en-US" altLang="zh-CN" sz="2000">
                <a:solidFill>
                  <a:srgbClr val="FFFFFF"/>
                </a:solidFill>
              </a:rPr>
              <a:t>What endowed Minerva’s song with tremendous power that could destroy the marrow harvesting machine. </a:t>
            </a:r>
            <a:endParaRPr lang="zh-CN" alt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8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4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D64FEA0-2A26-4E9D-94E8-6C9EF1D8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600">
                <a:solidFill>
                  <a:srgbClr val="FFFFFF"/>
                </a:solidFill>
              </a:rPr>
              <a:t>Love and strangers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55748B38-58B1-4F9A-BD8C-922646B8F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5" r="161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140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7C600A-5701-41B9-9B3F-C3D53D9FA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" b="57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3476C2F-A31F-45B8-98B7-A1145CDC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>
                <a:solidFill>
                  <a:srgbClr val="FFFFFF"/>
                </a:solidFill>
              </a:rPr>
              <a:t>Question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801586-1A85-474C-BA7B-91FE5CFE9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altLang="zh-CN" sz="2400">
                <a:solidFill>
                  <a:srgbClr val="FFFFFF"/>
                </a:solidFill>
              </a:rPr>
              <a:t>What changes and strength have you seen in the development of Frenchie’s character</a:t>
            </a:r>
          </a:p>
        </p:txBody>
      </p:sp>
    </p:spTree>
    <p:extLst>
      <p:ext uri="{BB962C8B-B14F-4D97-AF65-F5344CB8AC3E}">
        <p14:creationId xmlns:p14="http://schemas.microsoft.com/office/powerpoint/2010/main" val="372411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7CB3EA-5718-47DE-A459-69334E15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5400"/>
              <a:t>Introduction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096A72F2-25A6-4A16-B778-203955572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681" r="-2" b="1045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388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DB135D7C-B155-4772-9EBD-58FD565E8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C1DC1E2-DD8B-4B86-984A-CDA2E43A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6600">
                <a:solidFill>
                  <a:srgbClr val="FFFFFF"/>
                </a:solidFill>
              </a:rPr>
              <a:t>Escape to the north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28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1C3302-0EC4-4450-992E-EFF653F92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" b="57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BC7CBA0-6108-4453-9F5D-C9923799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>
                <a:solidFill>
                  <a:srgbClr val="FFFFFF"/>
                </a:solidFill>
              </a:rPr>
              <a:t>Question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B4DAC4-1944-4283-BDAB-EBF09C12B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altLang="zh-CN" sz="2400">
                <a:solidFill>
                  <a:srgbClr val="FFFFFF"/>
                </a:solidFill>
              </a:rPr>
              <a:t>If you are Frenchie, will you choose to end your life like this. Explain your answer.</a:t>
            </a:r>
          </a:p>
        </p:txBody>
      </p:sp>
    </p:spTree>
    <p:extLst>
      <p:ext uri="{BB962C8B-B14F-4D97-AF65-F5344CB8AC3E}">
        <p14:creationId xmlns:p14="http://schemas.microsoft.com/office/powerpoint/2010/main" val="2150375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7801525B-9348-4E1B-A545-2FC5A54CA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95" r="67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676142C-4371-437F-85BE-EAF4A1A1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Family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56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84E80B-5BC9-45CB-8F4C-DF88A429C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" b="57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1BDD2CC-09A6-4A4E-898C-18E76824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>
                <a:solidFill>
                  <a:srgbClr val="FFFFFF"/>
                </a:solidFill>
              </a:rPr>
              <a:t>Question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A1D926-7859-42DA-A73F-E9E5C6A59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altLang="zh-CN" sz="2400">
                <a:solidFill>
                  <a:srgbClr val="FFFFFF"/>
                </a:solidFill>
              </a:rPr>
              <a:t>What bonds them together as a group</a:t>
            </a:r>
          </a:p>
        </p:txBody>
      </p:sp>
    </p:spTree>
    <p:extLst>
      <p:ext uri="{BB962C8B-B14F-4D97-AF65-F5344CB8AC3E}">
        <p14:creationId xmlns:p14="http://schemas.microsoft.com/office/powerpoint/2010/main" val="1918397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8229D65E-23E0-4C94-903D-50CC64DEA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C021005-58EF-446D-AAC3-A6A88C15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Betrayal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26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A4088F-36B0-4F3C-9B71-22B99CC0B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" b="57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ADF099D-0C0C-455F-B17C-837A3FF3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>
                <a:solidFill>
                  <a:srgbClr val="FFFFFF"/>
                </a:solidFill>
              </a:rPr>
              <a:t>Question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C3635C-B96E-4DB2-B7BD-05FD07032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altLang="zh-CN" sz="2400">
                <a:solidFill>
                  <a:srgbClr val="FFFFFF"/>
                </a:solidFill>
              </a:rPr>
              <a:t>What is the significance of RiRi’s death. </a:t>
            </a:r>
          </a:p>
        </p:txBody>
      </p:sp>
    </p:spTree>
    <p:extLst>
      <p:ext uri="{BB962C8B-B14F-4D97-AF65-F5344CB8AC3E}">
        <p14:creationId xmlns:p14="http://schemas.microsoft.com/office/powerpoint/2010/main" val="2166352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4AC2C-BA40-409F-BB13-69A9D07C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Reunion and sacrifice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52E91510-7F8C-4F1E-BE8E-6EB45D06B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0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53D199A-E431-48BA-9964-ACE1678C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8" r="3360" b="-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97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宽屏</PresentationFormat>
  <Paragraphs>18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6" baseType="lpstr">
      <vt:lpstr>等线</vt:lpstr>
      <vt:lpstr>等线 Light</vt:lpstr>
      <vt:lpstr>Arial</vt:lpstr>
      <vt:lpstr>Office 主题​​</vt:lpstr>
      <vt:lpstr>The marrow thieves</vt:lpstr>
      <vt:lpstr>Introduction</vt:lpstr>
      <vt:lpstr>Escape to the north </vt:lpstr>
      <vt:lpstr>Question</vt:lpstr>
      <vt:lpstr>Family </vt:lpstr>
      <vt:lpstr>Question</vt:lpstr>
      <vt:lpstr>Betrayal</vt:lpstr>
      <vt:lpstr>Question </vt:lpstr>
      <vt:lpstr>Reunion and sacrifice</vt:lpstr>
      <vt:lpstr>Question</vt:lpstr>
      <vt:lpstr>Love and strangers</vt:lpstr>
      <vt:lpstr>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marrow thieves</dc:title>
  <dc:creator>erickfu308@outlook.com</dc:creator>
  <cp:lastModifiedBy>erickfu308@outlook.com</cp:lastModifiedBy>
  <cp:revision>1</cp:revision>
  <dcterms:created xsi:type="dcterms:W3CDTF">2021-02-25T02:38:03Z</dcterms:created>
  <dcterms:modified xsi:type="dcterms:W3CDTF">2021-02-25T02:38:39Z</dcterms:modified>
</cp:coreProperties>
</file>