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7" r:id="rId3"/>
    <p:sldId id="266" r:id="rId4"/>
    <p:sldId id="268" r:id="rId5"/>
    <p:sldId id="265" r:id="rId6"/>
    <p:sldId id="263"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6" d="100"/>
          <a:sy n="66" d="100"/>
        </p:scale>
        <p:origin x="6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D0C5B-1E5E-4484-8423-F5F32738D34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A227B41-397C-420B-B5EA-522712ACAB49}">
      <dgm:prSet/>
      <dgm:spPr/>
      <dgm:t>
        <a:bodyPr/>
        <a:lstStyle/>
        <a:p>
          <a:r>
            <a:rPr lang="en-US" dirty="0"/>
            <a:t>Paul Aitken                                 A – Co</a:t>
          </a:r>
        </a:p>
      </dgm:t>
    </dgm:pt>
    <dgm:pt modelId="{7AC5AAC2-3E1D-4651-9D09-61B5F7FB549F}" type="parTrans" cxnId="{52548646-7F7C-4DFC-BFB3-C3EE3DB8C82D}">
      <dgm:prSet/>
      <dgm:spPr/>
      <dgm:t>
        <a:bodyPr/>
        <a:lstStyle/>
        <a:p>
          <a:endParaRPr lang="en-US"/>
        </a:p>
      </dgm:t>
    </dgm:pt>
    <dgm:pt modelId="{E29817A2-5EC6-454B-89A5-4C33D087A700}" type="sibTrans" cxnId="{52548646-7F7C-4DFC-BFB3-C3EE3DB8C82D}">
      <dgm:prSet/>
      <dgm:spPr/>
      <dgm:t>
        <a:bodyPr/>
        <a:lstStyle/>
        <a:p>
          <a:endParaRPr lang="en-US"/>
        </a:p>
      </dgm:t>
    </dgm:pt>
    <dgm:pt modelId="{F09C2355-DE76-4977-9760-5CF0F5D3DCB7}">
      <dgm:prSet/>
      <dgm:spPr/>
      <dgm:t>
        <a:bodyPr/>
        <a:lstStyle/>
        <a:p>
          <a:r>
            <a:rPr lang="en-US" dirty="0"/>
            <a:t>Roger Raghoobarsingh           Co – Li</a:t>
          </a:r>
        </a:p>
      </dgm:t>
    </dgm:pt>
    <dgm:pt modelId="{129299BB-E510-4662-8319-69D33DFDB7EA}" type="parTrans" cxnId="{9558C60A-867E-4F83-BF5A-1D3141CA8DF3}">
      <dgm:prSet/>
      <dgm:spPr/>
      <dgm:t>
        <a:bodyPr/>
        <a:lstStyle/>
        <a:p>
          <a:endParaRPr lang="en-US"/>
        </a:p>
      </dgm:t>
    </dgm:pt>
    <dgm:pt modelId="{9634C2FA-23F4-43F0-A753-C0DE4EB0CB3D}" type="sibTrans" cxnId="{9558C60A-867E-4F83-BF5A-1D3141CA8DF3}">
      <dgm:prSet/>
      <dgm:spPr/>
      <dgm:t>
        <a:bodyPr/>
        <a:lstStyle/>
        <a:p>
          <a:endParaRPr lang="en-US"/>
        </a:p>
      </dgm:t>
    </dgm:pt>
    <dgm:pt modelId="{12858848-75A8-41E7-BD81-57C165380859}">
      <dgm:prSet/>
      <dgm:spPr/>
      <dgm:t>
        <a:bodyPr/>
        <a:lstStyle/>
        <a:p>
          <a:r>
            <a:rPr lang="en-US" dirty="0"/>
            <a:t>Lance Castonguay                  LL- We</a:t>
          </a:r>
        </a:p>
      </dgm:t>
    </dgm:pt>
    <dgm:pt modelId="{A5A74265-64DC-4FB1-B9B7-2BEF8371D3D8}" type="parTrans" cxnId="{E9D80BC1-7E4B-427E-AA96-2E2747BA7B44}">
      <dgm:prSet/>
      <dgm:spPr/>
      <dgm:t>
        <a:bodyPr/>
        <a:lstStyle/>
        <a:p>
          <a:endParaRPr lang="en-US"/>
        </a:p>
      </dgm:t>
    </dgm:pt>
    <dgm:pt modelId="{920A5A4C-5881-4791-B29C-F8CE3B17BC18}" type="sibTrans" cxnId="{E9D80BC1-7E4B-427E-AA96-2E2747BA7B44}">
      <dgm:prSet/>
      <dgm:spPr/>
      <dgm:t>
        <a:bodyPr/>
        <a:lstStyle/>
        <a:p>
          <a:endParaRPr lang="en-US"/>
        </a:p>
      </dgm:t>
    </dgm:pt>
    <dgm:pt modelId="{F31C9D60-E5BD-4789-966F-6C8A5F7AC6F9}">
      <dgm:prSet/>
      <dgm:spPr/>
      <dgm:t>
        <a:bodyPr/>
        <a:lstStyle/>
        <a:p>
          <a:r>
            <a:rPr lang="en-US" dirty="0"/>
            <a:t>Cindy Hewitt			 Wo - Z				</a:t>
          </a:r>
        </a:p>
      </dgm:t>
    </dgm:pt>
    <dgm:pt modelId="{786EF05B-843C-4467-BA7F-A2515B1E415C}" type="parTrans" cxnId="{22E51180-E078-44C7-8C92-710D4FEFB821}">
      <dgm:prSet/>
      <dgm:spPr/>
      <dgm:t>
        <a:bodyPr/>
        <a:lstStyle/>
        <a:p>
          <a:endParaRPr lang="en-US"/>
        </a:p>
      </dgm:t>
    </dgm:pt>
    <dgm:pt modelId="{FDAC6151-F01C-4E44-AB34-FC01F9D8CCD6}" type="sibTrans" cxnId="{22E51180-E078-44C7-8C92-710D4FEFB821}">
      <dgm:prSet/>
      <dgm:spPr/>
      <dgm:t>
        <a:bodyPr/>
        <a:lstStyle/>
        <a:p>
          <a:endParaRPr lang="en-US"/>
        </a:p>
      </dgm:t>
    </dgm:pt>
    <dgm:pt modelId="{E05C6E59-19BA-4EAD-B29E-A6A8A2D6ED1B}" type="pres">
      <dgm:prSet presAssocID="{2A4D0C5B-1E5E-4484-8423-F5F32738D341}" presName="linear" presStyleCnt="0">
        <dgm:presLayoutVars>
          <dgm:animLvl val="lvl"/>
          <dgm:resizeHandles val="exact"/>
        </dgm:presLayoutVars>
      </dgm:prSet>
      <dgm:spPr/>
    </dgm:pt>
    <dgm:pt modelId="{B01565B8-7B0B-4E6E-BF35-987DE09B3F1D}" type="pres">
      <dgm:prSet presAssocID="{AA227B41-397C-420B-B5EA-522712ACAB49}" presName="parentText" presStyleLbl="node1" presStyleIdx="0" presStyleCnt="4">
        <dgm:presLayoutVars>
          <dgm:chMax val="0"/>
          <dgm:bulletEnabled val="1"/>
        </dgm:presLayoutVars>
      </dgm:prSet>
      <dgm:spPr/>
    </dgm:pt>
    <dgm:pt modelId="{7329AB76-0258-4F7D-9EB4-45117F5C4632}" type="pres">
      <dgm:prSet presAssocID="{E29817A2-5EC6-454B-89A5-4C33D087A700}" presName="spacer" presStyleCnt="0"/>
      <dgm:spPr/>
    </dgm:pt>
    <dgm:pt modelId="{7BDEA63E-EA3A-425D-9CA0-9EE6B8E86898}" type="pres">
      <dgm:prSet presAssocID="{F09C2355-DE76-4977-9760-5CF0F5D3DCB7}" presName="parentText" presStyleLbl="node1" presStyleIdx="1" presStyleCnt="4">
        <dgm:presLayoutVars>
          <dgm:chMax val="0"/>
          <dgm:bulletEnabled val="1"/>
        </dgm:presLayoutVars>
      </dgm:prSet>
      <dgm:spPr/>
    </dgm:pt>
    <dgm:pt modelId="{B575594F-04C2-4D04-9B4F-03D983DD8A03}" type="pres">
      <dgm:prSet presAssocID="{9634C2FA-23F4-43F0-A753-C0DE4EB0CB3D}" presName="spacer" presStyleCnt="0"/>
      <dgm:spPr/>
    </dgm:pt>
    <dgm:pt modelId="{6C755D73-BD13-4ECE-971E-5B9E841B53A6}" type="pres">
      <dgm:prSet presAssocID="{12858848-75A8-41E7-BD81-57C165380859}" presName="parentText" presStyleLbl="node1" presStyleIdx="2" presStyleCnt="4">
        <dgm:presLayoutVars>
          <dgm:chMax val="0"/>
          <dgm:bulletEnabled val="1"/>
        </dgm:presLayoutVars>
      </dgm:prSet>
      <dgm:spPr/>
    </dgm:pt>
    <dgm:pt modelId="{FB97D93C-1655-46F6-AEF5-3AF77AA9E4FA}" type="pres">
      <dgm:prSet presAssocID="{920A5A4C-5881-4791-B29C-F8CE3B17BC18}" presName="spacer" presStyleCnt="0"/>
      <dgm:spPr/>
    </dgm:pt>
    <dgm:pt modelId="{829D077E-AC7F-4450-9326-ACDB6A98C6A3}" type="pres">
      <dgm:prSet presAssocID="{F31C9D60-E5BD-4789-966F-6C8A5F7AC6F9}" presName="parentText" presStyleLbl="node1" presStyleIdx="3" presStyleCnt="4">
        <dgm:presLayoutVars>
          <dgm:chMax val="0"/>
          <dgm:bulletEnabled val="1"/>
        </dgm:presLayoutVars>
      </dgm:prSet>
      <dgm:spPr/>
    </dgm:pt>
  </dgm:ptLst>
  <dgm:cxnLst>
    <dgm:cxn modelId="{8EB20F01-ECD5-460E-B98A-7450485192AE}" type="presOf" srcId="{12858848-75A8-41E7-BD81-57C165380859}" destId="{6C755D73-BD13-4ECE-971E-5B9E841B53A6}" srcOrd="0" destOrd="0" presId="urn:microsoft.com/office/officeart/2005/8/layout/vList2"/>
    <dgm:cxn modelId="{9558C60A-867E-4F83-BF5A-1D3141CA8DF3}" srcId="{2A4D0C5B-1E5E-4484-8423-F5F32738D341}" destId="{F09C2355-DE76-4977-9760-5CF0F5D3DCB7}" srcOrd="1" destOrd="0" parTransId="{129299BB-E510-4662-8319-69D33DFDB7EA}" sibTransId="{9634C2FA-23F4-43F0-A753-C0DE4EB0CB3D}"/>
    <dgm:cxn modelId="{ACA79340-4205-4833-AAB8-E3ECACB01D0A}" type="presOf" srcId="{AA227B41-397C-420B-B5EA-522712ACAB49}" destId="{B01565B8-7B0B-4E6E-BF35-987DE09B3F1D}" srcOrd="0" destOrd="0" presId="urn:microsoft.com/office/officeart/2005/8/layout/vList2"/>
    <dgm:cxn modelId="{52548646-7F7C-4DFC-BFB3-C3EE3DB8C82D}" srcId="{2A4D0C5B-1E5E-4484-8423-F5F32738D341}" destId="{AA227B41-397C-420B-B5EA-522712ACAB49}" srcOrd="0" destOrd="0" parTransId="{7AC5AAC2-3E1D-4651-9D09-61B5F7FB549F}" sibTransId="{E29817A2-5EC6-454B-89A5-4C33D087A700}"/>
    <dgm:cxn modelId="{3188074D-F62A-4913-817A-CB61C693BF74}" type="presOf" srcId="{2A4D0C5B-1E5E-4484-8423-F5F32738D341}" destId="{E05C6E59-19BA-4EAD-B29E-A6A8A2D6ED1B}" srcOrd="0" destOrd="0" presId="urn:microsoft.com/office/officeart/2005/8/layout/vList2"/>
    <dgm:cxn modelId="{22E51180-E078-44C7-8C92-710D4FEFB821}" srcId="{2A4D0C5B-1E5E-4484-8423-F5F32738D341}" destId="{F31C9D60-E5BD-4789-966F-6C8A5F7AC6F9}" srcOrd="3" destOrd="0" parTransId="{786EF05B-843C-4467-BA7F-A2515B1E415C}" sibTransId="{FDAC6151-F01C-4E44-AB34-FC01F9D8CCD6}"/>
    <dgm:cxn modelId="{1C335180-4E30-4323-82A8-4A52818B84A4}" type="presOf" srcId="{F31C9D60-E5BD-4789-966F-6C8A5F7AC6F9}" destId="{829D077E-AC7F-4450-9326-ACDB6A98C6A3}" srcOrd="0" destOrd="0" presId="urn:microsoft.com/office/officeart/2005/8/layout/vList2"/>
    <dgm:cxn modelId="{CB310181-0951-48CB-8E16-923034BC55C6}" type="presOf" srcId="{F09C2355-DE76-4977-9760-5CF0F5D3DCB7}" destId="{7BDEA63E-EA3A-425D-9CA0-9EE6B8E86898}" srcOrd="0" destOrd="0" presId="urn:microsoft.com/office/officeart/2005/8/layout/vList2"/>
    <dgm:cxn modelId="{E9D80BC1-7E4B-427E-AA96-2E2747BA7B44}" srcId="{2A4D0C5B-1E5E-4484-8423-F5F32738D341}" destId="{12858848-75A8-41E7-BD81-57C165380859}" srcOrd="2" destOrd="0" parTransId="{A5A74265-64DC-4FB1-B9B7-2BEF8371D3D8}" sibTransId="{920A5A4C-5881-4791-B29C-F8CE3B17BC18}"/>
    <dgm:cxn modelId="{2FB8C95A-FD31-4DC6-9D2D-0581FD02ED83}" type="presParOf" srcId="{E05C6E59-19BA-4EAD-B29E-A6A8A2D6ED1B}" destId="{B01565B8-7B0B-4E6E-BF35-987DE09B3F1D}" srcOrd="0" destOrd="0" presId="urn:microsoft.com/office/officeart/2005/8/layout/vList2"/>
    <dgm:cxn modelId="{EF9F0679-FCDF-4A68-AFBF-F370F264BCBF}" type="presParOf" srcId="{E05C6E59-19BA-4EAD-B29E-A6A8A2D6ED1B}" destId="{7329AB76-0258-4F7D-9EB4-45117F5C4632}" srcOrd="1" destOrd="0" presId="urn:microsoft.com/office/officeart/2005/8/layout/vList2"/>
    <dgm:cxn modelId="{B2F39697-6483-4A19-BA51-360956B90D51}" type="presParOf" srcId="{E05C6E59-19BA-4EAD-B29E-A6A8A2D6ED1B}" destId="{7BDEA63E-EA3A-425D-9CA0-9EE6B8E86898}" srcOrd="2" destOrd="0" presId="urn:microsoft.com/office/officeart/2005/8/layout/vList2"/>
    <dgm:cxn modelId="{FEF7B61D-1CD7-4B55-8F35-C05DADB17587}" type="presParOf" srcId="{E05C6E59-19BA-4EAD-B29E-A6A8A2D6ED1B}" destId="{B575594F-04C2-4D04-9B4F-03D983DD8A03}" srcOrd="3" destOrd="0" presId="urn:microsoft.com/office/officeart/2005/8/layout/vList2"/>
    <dgm:cxn modelId="{DC6B0FA3-A3A9-4B36-A3BB-D7C91CF0AB50}" type="presParOf" srcId="{E05C6E59-19BA-4EAD-B29E-A6A8A2D6ED1B}" destId="{6C755D73-BD13-4ECE-971E-5B9E841B53A6}" srcOrd="4" destOrd="0" presId="urn:microsoft.com/office/officeart/2005/8/layout/vList2"/>
    <dgm:cxn modelId="{A5158E53-CDCA-4C26-9358-14ACD18E542E}" type="presParOf" srcId="{E05C6E59-19BA-4EAD-B29E-A6A8A2D6ED1B}" destId="{FB97D93C-1655-46F6-AEF5-3AF77AA9E4FA}" srcOrd="5" destOrd="0" presId="urn:microsoft.com/office/officeart/2005/8/layout/vList2"/>
    <dgm:cxn modelId="{FC19193A-3131-43B8-8481-93B3559F9D0A}" type="presParOf" srcId="{E05C6E59-19BA-4EAD-B29E-A6A8A2D6ED1B}" destId="{829D077E-AC7F-4450-9326-ACDB6A98C6A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98E5D1-60B7-44DF-BAE4-CD99BE71AE8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C571EA1-73CC-496D-BB38-7264ED3A35C2}">
      <dgm:prSet/>
      <dgm:spPr/>
      <dgm:t>
        <a:bodyPr/>
        <a:lstStyle/>
        <a:p>
          <a:r>
            <a:rPr lang="en-US" b="1" u="sng"/>
            <a:t>Bouqets</a:t>
          </a:r>
          <a:endParaRPr lang="en-US"/>
        </a:p>
      </dgm:t>
    </dgm:pt>
    <dgm:pt modelId="{C53ABB48-85FA-4421-A9EE-751674420947}" type="parTrans" cxnId="{C3F76F11-09F3-4CA0-B6E2-15A615D9AA34}">
      <dgm:prSet/>
      <dgm:spPr/>
      <dgm:t>
        <a:bodyPr/>
        <a:lstStyle/>
        <a:p>
          <a:endParaRPr lang="en-US"/>
        </a:p>
      </dgm:t>
    </dgm:pt>
    <dgm:pt modelId="{31C997B5-39D0-4B80-A3BA-93E375A245E3}" type="sibTrans" cxnId="{C3F76F11-09F3-4CA0-B6E2-15A615D9AA34}">
      <dgm:prSet/>
      <dgm:spPr/>
      <dgm:t>
        <a:bodyPr/>
        <a:lstStyle/>
        <a:p>
          <a:endParaRPr lang="en-US"/>
        </a:p>
      </dgm:t>
    </dgm:pt>
    <dgm:pt modelId="{A5E137EA-8F5A-4D32-AD50-F15C992D972A}">
      <dgm:prSet/>
      <dgm:spPr/>
      <dgm:t>
        <a:bodyPr/>
        <a:lstStyle/>
        <a:p>
          <a:r>
            <a:rPr lang="en-US" dirty="0"/>
            <a:t>A growing number of classroom teachers have adopted using </a:t>
          </a:r>
          <a:r>
            <a:rPr lang="en-US" dirty="0" err="1"/>
            <a:t>Edublogs</a:t>
          </a:r>
          <a:r>
            <a:rPr lang="en-US" dirty="0"/>
            <a:t> for communicating with their classes</a:t>
          </a:r>
        </a:p>
      </dgm:t>
    </dgm:pt>
    <dgm:pt modelId="{A0429A84-0EEB-461C-AEFE-E6A3241BD472}" type="parTrans" cxnId="{17E1AF08-FD30-4427-95D2-2CEDAC30B5D8}">
      <dgm:prSet/>
      <dgm:spPr/>
      <dgm:t>
        <a:bodyPr/>
        <a:lstStyle/>
        <a:p>
          <a:endParaRPr lang="en-US"/>
        </a:p>
      </dgm:t>
    </dgm:pt>
    <dgm:pt modelId="{8288365D-9C78-43D7-80C8-3CA5368D9981}" type="sibTrans" cxnId="{17E1AF08-FD30-4427-95D2-2CEDAC30B5D8}">
      <dgm:prSet/>
      <dgm:spPr/>
      <dgm:t>
        <a:bodyPr/>
        <a:lstStyle/>
        <a:p>
          <a:endParaRPr lang="en-US"/>
        </a:p>
      </dgm:t>
    </dgm:pt>
    <dgm:pt modelId="{65A2042B-4A8F-4809-911E-D67922809E94}">
      <dgm:prSet/>
      <dgm:spPr/>
      <dgm:t>
        <a:bodyPr/>
        <a:lstStyle/>
        <a:p>
          <a:r>
            <a:rPr lang="en-US" dirty="0"/>
            <a:t>A huge Thank you to all the Block 2 teachers who let us come to your classes.  Thank you for your patience.</a:t>
          </a:r>
        </a:p>
      </dgm:t>
    </dgm:pt>
    <dgm:pt modelId="{981BE863-51ED-4A9B-B84C-A641F672AA4D}" type="parTrans" cxnId="{1D894E7B-D700-4C69-9FF9-F8CAA26558BE}">
      <dgm:prSet/>
      <dgm:spPr/>
      <dgm:t>
        <a:bodyPr/>
        <a:lstStyle/>
        <a:p>
          <a:endParaRPr lang="en-US"/>
        </a:p>
      </dgm:t>
    </dgm:pt>
    <dgm:pt modelId="{4B202D8E-A410-4642-A06E-4F1297E6C2EA}" type="sibTrans" cxnId="{1D894E7B-D700-4C69-9FF9-F8CAA26558BE}">
      <dgm:prSet/>
      <dgm:spPr/>
      <dgm:t>
        <a:bodyPr/>
        <a:lstStyle/>
        <a:p>
          <a:endParaRPr lang="en-US"/>
        </a:p>
      </dgm:t>
    </dgm:pt>
    <dgm:pt modelId="{034301E0-B63A-45CB-966F-BF27D69A5405}">
      <dgm:prSet/>
      <dgm:spPr/>
      <dgm:t>
        <a:bodyPr/>
        <a:lstStyle/>
        <a:p>
          <a:r>
            <a:rPr lang="en-US"/>
            <a:t>The Number of student’s completing  First Assignment was about 80% this year vs. 25% last year. </a:t>
          </a:r>
        </a:p>
      </dgm:t>
    </dgm:pt>
    <dgm:pt modelId="{45FC766B-810B-4D68-B72C-4C039C86AB04}" type="parTrans" cxnId="{E1971BD0-847B-4155-A12A-47FBEFAD44F5}">
      <dgm:prSet/>
      <dgm:spPr/>
      <dgm:t>
        <a:bodyPr/>
        <a:lstStyle/>
        <a:p>
          <a:endParaRPr lang="en-US"/>
        </a:p>
      </dgm:t>
    </dgm:pt>
    <dgm:pt modelId="{3A829B8F-B67C-4554-BB5D-B8ACD88C5B43}" type="sibTrans" cxnId="{E1971BD0-847B-4155-A12A-47FBEFAD44F5}">
      <dgm:prSet/>
      <dgm:spPr/>
      <dgm:t>
        <a:bodyPr/>
        <a:lstStyle/>
        <a:p>
          <a:endParaRPr lang="en-US"/>
        </a:p>
      </dgm:t>
    </dgm:pt>
    <dgm:pt modelId="{39DB8E81-2C33-43ED-8794-5BFFAD8FB13C}" type="pres">
      <dgm:prSet presAssocID="{6198E5D1-60B7-44DF-BAE4-CD99BE71AE86}" presName="hierChild1" presStyleCnt="0">
        <dgm:presLayoutVars>
          <dgm:chPref val="1"/>
          <dgm:dir/>
          <dgm:animOne val="branch"/>
          <dgm:animLvl val="lvl"/>
          <dgm:resizeHandles/>
        </dgm:presLayoutVars>
      </dgm:prSet>
      <dgm:spPr/>
    </dgm:pt>
    <dgm:pt modelId="{204DA8FF-4BA3-42DD-AA62-7F3404A4990E}" type="pres">
      <dgm:prSet presAssocID="{AC571EA1-73CC-496D-BB38-7264ED3A35C2}" presName="hierRoot1" presStyleCnt="0"/>
      <dgm:spPr/>
    </dgm:pt>
    <dgm:pt modelId="{41B17379-42D9-40A6-8EA0-1756EEA01BF8}" type="pres">
      <dgm:prSet presAssocID="{AC571EA1-73CC-496D-BB38-7264ED3A35C2}" presName="composite" presStyleCnt="0"/>
      <dgm:spPr/>
    </dgm:pt>
    <dgm:pt modelId="{0BAAAF6C-B2D9-4E67-8332-754D860C36CF}" type="pres">
      <dgm:prSet presAssocID="{AC571EA1-73CC-496D-BB38-7264ED3A35C2}" presName="background" presStyleLbl="node0" presStyleIdx="0" presStyleCnt="4"/>
      <dgm:spPr/>
    </dgm:pt>
    <dgm:pt modelId="{38968DED-1D00-46D5-8AFD-1EF9553A078B}" type="pres">
      <dgm:prSet presAssocID="{AC571EA1-73CC-496D-BB38-7264ED3A35C2}" presName="text" presStyleLbl="fgAcc0" presStyleIdx="0" presStyleCnt="4" custScaleX="104568" custScaleY="144179">
        <dgm:presLayoutVars>
          <dgm:chPref val="3"/>
        </dgm:presLayoutVars>
      </dgm:prSet>
      <dgm:spPr/>
    </dgm:pt>
    <dgm:pt modelId="{BD668EE9-DD63-488E-BA25-9F467397FF98}" type="pres">
      <dgm:prSet presAssocID="{AC571EA1-73CC-496D-BB38-7264ED3A35C2}" presName="hierChild2" presStyleCnt="0"/>
      <dgm:spPr/>
    </dgm:pt>
    <dgm:pt modelId="{62250F14-A33F-44D2-917C-7157C2C811DC}" type="pres">
      <dgm:prSet presAssocID="{A5E137EA-8F5A-4D32-AD50-F15C992D972A}" presName="hierRoot1" presStyleCnt="0"/>
      <dgm:spPr/>
    </dgm:pt>
    <dgm:pt modelId="{9724D22E-DF4E-426B-BCB5-F20892856C3C}" type="pres">
      <dgm:prSet presAssocID="{A5E137EA-8F5A-4D32-AD50-F15C992D972A}" presName="composite" presStyleCnt="0"/>
      <dgm:spPr/>
    </dgm:pt>
    <dgm:pt modelId="{25C485F5-7C8B-458E-A13B-E1ADC6E151BF}" type="pres">
      <dgm:prSet presAssocID="{A5E137EA-8F5A-4D32-AD50-F15C992D972A}" presName="background" presStyleLbl="node0" presStyleIdx="1" presStyleCnt="4"/>
      <dgm:spPr/>
    </dgm:pt>
    <dgm:pt modelId="{525818DC-BB18-4B6B-8BCF-919868D3D206}" type="pres">
      <dgm:prSet presAssocID="{A5E137EA-8F5A-4D32-AD50-F15C992D972A}" presName="text" presStyleLbl="fgAcc0" presStyleIdx="1" presStyleCnt="4" custScaleX="115378" custScaleY="147614">
        <dgm:presLayoutVars>
          <dgm:chPref val="3"/>
        </dgm:presLayoutVars>
      </dgm:prSet>
      <dgm:spPr/>
    </dgm:pt>
    <dgm:pt modelId="{6DC57946-89E1-4F5F-A9EC-494F5508E136}" type="pres">
      <dgm:prSet presAssocID="{A5E137EA-8F5A-4D32-AD50-F15C992D972A}" presName="hierChild2" presStyleCnt="0"/>
      <dgm:spPr/>
    </dgm:pt>
    <dgm:pt modelId="{1A1E4F70-DD3C-43AD-8F0D-2EA5CB8ACA35}" type="pres">
      <dgm:prSet presAssocID="{65A2042B-4A8F-4809-911E-D67922809E94}" presName="hierRoot1" presStyleCnt="0"/>
      <dgm:spPr/>
    </dgm:pt>
    <dgm:pt modelId="{7D0442D0-F99F-4815-83E6-7156979FF7C6}" type="pres">
      <dgm:prSet presAssocID="{65A2042B-4A8F-4809-911E-D67922809E94}" presName="composite" presStyleCnt="0"/>
      <dgm:spPr/>
    </dgm:pt>
    <dgm:pt modelId="{8EAF599B-2568-42C2-8864-E911F39ABAF3}" type="pres">
      <dgm:prSet presAssocID="{65A2042B-4A8F-4809-911E-D67922809E94}" presName="background" presStyleLbl="node0" presStyleIdx="2" presStyleCnt="4"/>
      <dgm:spPr/>
    </dgm:pt>
    <dgm:pt modelId="{B1B0CB7C-6B40-47FE-983F-F12B85412DC0}" type="pres">
      <dgm:prSet presAssocID="{65A2042B-4A8F-4809-911E-D67922809E94}" presName="text" presStyleLbl="fgAcc0" presStyleIdx="2" presStyleCnt="4" custScaleX="105941" custScaleY="142666">
        <dgm:presLayoutVars>
          <dgm:chPref val="3"/>
        </dgm:presLayoutVars>
      </dgm:prSet>
      <dgm:spPr/>
    </dgm:pt>
    <dgm:pt modelId="{7E40E924-4EA4-4EE5-992E-EE964B2CF05B}" type="pres">
      <dgm:prSet presAssocID="{65A2042B-4A8F-4809-911E-D67922809E94}" presName="hierChild2" presStyleCnt="0"/>
      <dgm:spPr/>
    </dgm:pt>
    <dgm:pt modelId="{83F74717-BEB0-4E6E-BDAE-2A76CEBA41CD}" type="pres">
      <dgm:prSet presAssocID="{034301E0-B63A-45CB-966F-BF27D69A5405}" presName="hierRoot1" presStyleCnt="0"/>
      <dgm:spPr/>
    </dgm:pt>
    <dgm:pt modelId="{68FB4CB7-9556-4006-96AA-CE222B0C68B7}" type="pres">
      <dgm:prSet presAssocID="{034301E0-B63A-45CB-966F-BF27D69A5405}" presName="composite" presStyleCnt="0"/>
      <dgm:spPr/>
    </dgm:pt>
    <dgm:pt modelId="{EE31E223-650E-4C84-AEAF-BA51134D857D}" type="pres">
      <dgm:prSet presAssocID="{034301E0-B63A-45CB-966F-BF27D69A5405}" presName="background" presStyleLbl="node0" presStyleIdx="3" presStyleCnt="4"/>
      <dgm:spPr/>
    </dgm:pt>
    <dgm:pt modelId="{E86469B6-1207-4374-8C72-FEB418ED3A1A}" type="pres">
      <dgm:prSet presAssocID="{034301E0-B63A-45CB-966F-BF27D69A5405}" presName="text" presStyleLbl="fgAcc0" presStyleIdx="3" presStyleCnt="4" custScaleX="87665" custScaleY="152265">
        <dgm:presLayoutVars>
          <dgm:chPref val="3"/>
        </dgm:presLayoutVars>
      </dgm:prSet>
      <dgm:spPr/>
    </dgm:pt>
    <dgm:pt modelId="{96B87EBC-6DA3-4531-8E88-7AA079445E3B}" type="pres">
      <dgm:prSet presAssocID="{034301E0-B63A-45CB-966F-BF27D69A5405}" presName="hierChild2" presStyleCnt="0"/>
      <dgm:spPr/>
    </dgm:pt>
  </dgm:ptLst>
  <dgm:cxnLst>
    <dgm:cxn modelId="{17E1AF08-FD30-4427-95D2-2CEDAC30B5D8}" srcId="{6198E5D1-60B7-44DF-BAE4-CD99BE71AE86}" destId="{A5E137EA-8F5A-4D32-AD50-F15C992D972A}" srcOrd="1" destOrd="0" parTransId="{A0429A84-0EEB-461C-AEFE-E6A3241BD472}" sibTransId="{8288365D-9C78-43D7-80C8-3CA5368D9981}"/>
    <dgm:cxn modelId="{576AB609-433E-4E99-B6C8-760293401293}" type="presOf" srcId="{65A2042B-4A8F-4809-911E-D67922809E94}" destId="{B1B0CB7C-6B40-47FE-983F-F12B85412DC0}" srcOrd="0" destOrd="0" presId="urn:microsoft.com/office/officeart/2005/8/layout/hierarchy1"/>
    <dgm:cxn modelId="{C3F76F11-09F3-4CA0-B6E2-15A615D9AA34}" srcId="{6198E5D1-60B7-44DF-BAE4-CD99BE71AE86}" destId="{AC571EA1-73CC-496D-BB38-7264ED3A35C2}" srcOrd="0" destOrd="0" parTransId="{C53ABB48-85FA-4421-A9EE-751674420947}" sibTransId="{31C997B5-39D0-4B80-A3BA-93E375A245E3}"/>
    <dgm:cxn modelId="{5EB1B62B-766E-4664-9512-D76988E79A51}" type="presOf" srcId="{6198E5D1-60B7-44DF-BAE4-CD99BE71AE86}" destId="{39DB8E81-2C33-43ED-8794-5BFFAD8FB13C}" srcOrd="0" destOrd="0" presId="urn:microsoft.com/office/officeart/2005/8/layout/hierarchy1"/>
    <dgm:cxn modelId="{1D894E7B-D700-4C69-9FF9-F8CAA26558BE}" srcId="{6198E5D1-60B7-44DF-BAE4-CD99BE71AE86}" destId="{65A2042B-4A8F-4809-911E-D67922809E94}" srcOrd="2" destOrd="0" parTransId="{981BE863-51ED-4A9B-B84C-A641F672AA4D}" sibTransId="{4B202D8E-A410-4642-A06E-4F1297E6C2EA}"/>
    <dgm:cxn modelId="{ABDDDD84-D058-47D8-84D0-103C12F34FAB}" type="presOf" srcId="{AC571EA1-73CC-496D-BB38-7264ED3A35C2}" destId="{38968DED-1D00-46D5-8AFD-1EF9553A078B}" srcOrd="0" destOrd="0" presId="urn:microsoft.com/office/officeart/2005/8/layout/hierarchy1"/>
    <dgm:cxn modelId="{A3A9A5BD-D8BC-4FF0-AA5C-47B09D47C0C6}" type="presOf" srcId="{A5E137EA-8F5A-4D32-AD50-F15C992D972A}" destId="{525818DC-BB18-4B6B-8BCF-919868D3D206}" srcOrd="0" destOrd="0" presId="urn:microsoft.com/office/officeart/2005/8/layout/hierarchy1"/>
    <dgm:cxn modelId="{D56972C9-4C4C-46F1-8CB5-362E563E6BB9}" type="presOf" srcId="{034301E0-B63A-45CB-966F-BF27D69A5405}" destId="{E86469B6-1207-4374-8C72-FEB418ED3A1A}" srcOrd="0" destOrd="0" presId="urn:microsoft.com/office/officeart/2005/8/layout/hierarchy1"/>
    <dgm:cxn modelId="{E1971BD0-847B-4155-A12A-47FBEFAD44F5}" srcId="{6198E5D1-60B7-44DF-BAE4-CD99BE71AE86}" destId="{034301E0-B63A-45CB-966F-BF27D69A5405}" srcOrd="3" destOrd="0" parTransId="{45FC766B-810B-4D68-B72C-4C039C86AB04}" sibTransId="{3A829B8F-B67C-4554-BB5D-B8ACD88C5B43}"/>
    <dgm:cxn modelId="{FEAF1667-38D9-4F7F-9097-6E6986D7A12E}" type="presParOf" srcId="{39DB8E81-2C33-43ED-8794-5BFFAD8FB13C}" destId="{204DA8FF-4BA3-42DD-AA62-7F3404A4990E}" srcOrd="0" destOrd="0" presId="urn:microsoft.com/office/officeart/2005/8/layout/hierarchy1"/>
    <dgm:cxn modelId="{43B6BFD6-8C98-4EB6-8B74-0C39BF4BB08E}" type="presParOf" srcId="{204DA8FF-4BA3-42DD-AA62-7F3404A4990E}" destId="{41B17379-42D9-40A6-8EA0-1756EEA01BF8}" srcOrd="0" destOrd="0" presId="urn:microsoft.com/office/officeart/2005/8/layout/hierarchy1"/>
    <dgm:cxn modelId="{8DADD895-F682-4BCA-BEFD-8C9BE7260492}" type="presParOf" srcId="{41B17379-42D9-40A6-8EA0-1756EEA01BF8}" destId="{0BAAAF6C-B2D9-4E67-8332-754D860C36CF}" srcOrd="0" destOrd="0" presId="urn:microsoft.com/office/officeart/2005/8/layout/hierarchy1"/>
    <dgm:cxn modelId="{702F4C61-327E-4913-8096-08019DEB44EE}" type="presParOf" srcId="{41B17379-42D9-40A6-8EA0-1756EEA01BF8}" destId="{38968DED-1D00-46D5-8AFD-1EF9553A078B}" srcOrd="1" destOrd="0" presId="urn:microsoft.com/office/officeart/2005/8/layout/hierarchy1"/>
    <dgm:cxn modelId="{391C0867-FC37-444B-9A76-EFAC8512288C}" type="presParOf" srcId="{204DA8FF-4BA3-42DD-AA62-7F3404A4990E}" destId="{BD668EE9-DD63-488E-BA25-9F467397FF98}" srcOrd="1" destOrd="0" presId="urn:microsoft.com/office/officeart/2005/8/layout/hierarchy1"/>
    <dgm:cxn modelId="{D7C1C727-9335-42F6-B0F3-EFBDE00342B2}" type="presParOf" srcId="{39DB8E81-2C33-43ED-8794-5BFFAD8FB13C}" destId="{62250F14-A33F-44D2-917C-7157C2C811DC}" srcOrd="1" destOrd="0" presId="urn:microsoft.com/office/officeart/2005/8/layout/hierarchy1"/>
    <dgm:cxn modelId="{99DF652F-CCE3-425E-8F3A-4B2ECC6D9A0F}" type="presParOf" srcId="{62250F14-A33F-44D2-917C-7157C2C811DC}" destId="{9724D22E-DF4E-426B-BCB5-F20892856C3C}" srcOrd="0" destOrd="0" presId="urn:microsoft.com/office/officeart/2005/8/layout/hierarchy1"/>
    <dgm:cxn modelId="{D038BFA1-1898-4EA8-B0F0-F675C23CC53B}" type="presParOf" srcId="{9724D22E-DF4E-426B-BCB5-F20892856C3C}" destId="{25C485F5-7C8B-458E-A13B-E1ADC6E151BF}" srcOrd="0" destOrd="0" presId="urn:microsoft.com/office/officeart/2005/8/layout/hierarchy1"/>
    <dgm:cxn modelId="{7EFEC2C9-0673-4781-B9A3-54AD1C5A2077}" type="presParOf" srcId="{9724D22E-DF4E-426B-BCB5-F20892856C3C}" destId="{525818DC-BB18-4B6B-8BCF-919868D3D206}" srcOrd="1" destOrd="0" presId="urn:microsoft.com/office/officeart/2005/8/layout/hierarchy1"/>
    <dgm:cxn modelId="{D0F37CC0-D133-4A01-87B8-A2DB85C60C38}" type="presParOf" srcId="{62250F14-A33F-44D2-917C-7157C2C811DC}" destId="{6DC57946-89E1-4F5F-A9EC-494F5508E136}" srcOrd="1" destOrd="0" presId="urn:microsoft.com/office/officeart/2005/8/layout/hierarchy1"/>
    <dgm:cxn modelId="{9D2C6667-67BB-4284-A9B3-BC32E7297603}" type="presParOf" srcId="{39DB8E81-2C33-43ED-8794-5BFFAD8FB13C}" destId="{1A1E4F70-DD3C-43AD-8F0D-2EA5CB8ACA35}" srcOrd="2" destOrd="0" presId="urn:microsoft.com/office/officeart/2005/8/layout/hierarchy1"/>
    <dgm:cxn modelId="{8CC5E6AA-F540-4279-A676-35334DD749CD}" type="presParOf" srcId="{1A1E4F70-DD3C-43AD-8F0D-2EA5CB8ACA35}" destId="{7D0442D0-F99F-4815-83E6-7156979FF7C6}" srcOrd="0" destOrd="0" presId="urn:microsoft.com/office/officeart/2005/8/layout/hierarchy1"/>
    <dgm:cxn modelId="{42004ADC-6948-4223-A4B1-4565B075C763}" type="presParOf" srcId="{7D0442D0-F99F-4815-83E6-7156979FF7C6}" destId="{8EAF599B-2568-42C2-8864-E911F39ABAF3}" srcOrd="0" destOrd="0" presId="urn:microsoft.com/office/officeart/2005/8/layout/hierarchy1"/>
    <dgm:cxn modelId="{25C49F17-ACDF-4136-BB58-0E3067F3E726}" type="presParOf" srcId="{7D0442D0-F99F-4815-83E6-7156979FF7C6}" destId="{B1B0CB7C-6B40-47FE-983F-F12B85412DC0}" srcOrd="1" destOrd="0" presId="urn:microsoft.com/office/officeart/2005/8/layout/hierarchy1"/>
    <dgm:cxn modelId="{B941ECAB-CC37-4DAE-84E5-5206DFBB815C}" type="presParOf" srcId="{1A1E4F70-DD3C-43AD-8F0D-2EA5CB8ACA35}" destId="{7E40E924-4EA4-4EE5-992E-EE964B2CF05B}" srcOrd="1" destOrd="0" presId="urn:microsoft.com/office/officeart/2005/8/layout/hierarchy1"/>
    <dgm:cxn modelId="{63358C7B-E394-472F-BEFB-5B42C2B38124}" type="presParOf" srcId="{39DB8E81-2C33-43ED-8794-5BFFAD8FB13C}" destId="{83F74717-BEB0-4E6E-BDAE-2A76CEBA41CD}" srcOrd="3" destOrd="0" presId="urn:microsoft.com/office/officeart/2005/8/layout/hierarchy1"/>
    <dgm:cxn modelId="{4A3C19C4-DC87-43D1-BDA6-6FA30BEEF4AE}" type="presParOf" srcId="{83F74717-BEB0-4E6E-BDAE-2A76CEBA41CD}" destId="{68FB4CB7-9556-4006-96AA-CE222B0C68B7}" srcOrd="0" destOrd="0" presId="urn:microsoft.com/office/officeart/2005/8/layout/hierarchy1"/>
    <dgm:cxn modelId="{E29D4FEB-3D9A-4790-92C7-8CD40AE4B4B2}" type="presParOf" srcId="{68FB4CB7-9556-4006-96AA-CE222B0C68B7}" destId="{EE31E223-650E-4C84-AEAF-BA51134D857D}" srcOrd="0" destOrd="0" presId="urn:microsoft.com/office/officeart/2005/8/layout/hierarchy1"/>
    <dgm:cxn modelId="{1A3E48BD-4399-487F-B82F-806973B023C3}" type="presParOf" srcId="{68FB4CB7-9556-4006-96AA-CE222B0C68B7}" destId="{E86469B6-1207-4374-8C72-FEB418ED3A1A}" srcOrd="1" destOrd="0" presId="urn:microsoft.com/office/officeart/2005/8/layout/hierarchy1"/>
    <dgm:cxn modelId="{1B14D8E3-F5B3-4685-88E5-E3756A0615BE}" type="presParOf" srcId="{83F74717-BEB0-4E6E-BDAE-2A76CEBA41CD}" destId="{96B87EBC-6DA3-4531-8E88-7AA079445E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565B8-7B0B-4E6E-BF35-987DE09B3F1D}">
      <dsp:nvSpPr>
        <dsp:cNvPr id="0" name=""/>
        <dsp:cNvSpPr/>
      </dsp:nvSpPr>
      <dsp:spPr>
        <a:xfrm>
          <a:off x="0" y="24201"/>
          <a:ext cx="6496050" cy="1072579"/>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Paul Aitken                                 A – Co</a:t>
          </a:r>
        </a:p>
      </dsp:txBody>
      <dsp:txXfrm>
        <a:off x="52359" y="76560"/>
        <a:ext cx="6391332" cy="967861"/>
      </dsp:txXfrm>
    </dsp:sp>
    <dsp:sp modelId="{7BDEA63E-EA3A-425D-9CA0-9EE6B8E86898}">
      <dsp:nvSpPr>
        <dsp:cNvPr id="0" name=""/>
        <dsp:cNvSpPr/>
      </dsp:nvSpPr>
      <dsp:spPr>
        <a:xfrm>
          <a:off x="0" y="1174540"/>
          <a:ext cx="6496050" cy="1072579"/>
        </a:xfrm>
        <a:prstGeom prst="roundRect">
          <a:avLst/>
        </a:prstGeom>
        <a:gradFill rotWithShape="0">
          <a:gsLst>
            <a:gs pos="0">
              <a:schemeClr val="accent2">
                <a:hueOff val="451605"/>
                <a:satOff val="-2211"/>
                <a:lumOff val="1242"/>
                <a:alphaOff val="0"/>
                <a:tint val="98000"/>
                <a:lumMod val="114000"/>
              </a:schemeClr>
            </a:gs>
            <a:gs pos="100000">
              <a:schemeClr val="accent2">
                <a:hueOff val="451605"/>
                <a:satOff val="-2211"/>
                <a:lumOff val="124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Roger Raghoobarsingh           Co – Li</a:t>
          </a:r>
        </a:p>
      </dsp:txBody>
      <dsp:txXfrm>
        <a:off x="52359" y="1226899"/>
        <a:ext cx="6391332" cy="967861"/>
      </dsp:txXfrm>
    </dsp:sp>
    <dsp:sp modelId="{6C755D73-BD13-4ECE-971E-5B9E841B53A6}">
      <dsp:nvSpPr>
        <dsp:cNvPr id="0" name=""/>
        <dsp:cNvSpPr/>
      </dsp:nvSpPr>
      <dsp:spPr>
        <a:xfrm>
          <a:off x="0" y="2324880"/>
          <a:ext cx="6496050" cy="1072579"/>
        </a:xfrm>
        <a:prstGeom prst="roundRect">
          <a:avLst/>
        </a:prstGeom>
        <a:gradFill rotWithShape="0">
          <a:gsLst>
            <a:gs pos="0">
              <a:schemeClr val="accent2">
                <a:hueOff val="903209"/>
                <a:satOff val="-4421"/>
                <a:lumOff val="2483"/>
                <a:alphaOff val="0"/>
                <a:tint val="98000"/>
                <a:lumMod val="114000"/>
              </a:schemeClr>
            </a:gs>
            <a:gs pos="100000">
              <a:schemeClr val="accent2">
                <a:hueOff val="903209"/>
                <a:satOff val="-4421"/>
                <a:lumOff val="248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Lance Castonguay                  LL- We</a:t>
          </a:r>
        </a:p>
      </dsp:txBody>
      <dsp:txXfrm>
        <a:off x="52359" y="2377239"/>
        <a:ext cx="6391332" cy="967861"/>
      </dsp:txXfrm>
    </dsp:sp>
    <dsp:sp modelId="{829D077E-AC7F-4450-9326-ACDB6A98C6A3}">
      <dsp:nvSpPr>
        <dsp:cNvPr id="0" name=""/>
        <dsp:cNvSpPr/>
      </dsp:nvSpPr>
      <dsp:spPr>
        <a:xfrm>
          <a:off x="0" y="3475219"/>
          <a:ext cx="6496050" cy="1072579"/>
        </a:xfrm>
        <a:prstGeom prst="roundRect">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Cindy Hewitt			 Wo - Z				</a:t>
          </a:r>
        </a:p>
      </dsp:txBody>
      <dsp:txXfrm>
        <a:off x="52359" y="3527578"/>
        <a:ext cx="6391332" cy="967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AF6C-B2D9-4E67-8332-754D860C36CF}">
      <dsp:nvSpPr>
        <dsp:cNvPr id="0" name=""/>
        <dsp:cNvSpPr/>
      </dsp:nvSpPr>
      <dsp:spPr>
        <a:xfrm>
          <a:off x="1871" y="1931179"/>
          <a:ext cx="2593983" cy="22711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968DED-1D00-46D5-8AFD-1EF9553A078B}">
      <dsp:nvSpPr>
        <dsp:cNvPr id="0" name=""/>
        <dsp:cNvSpPr/>
      </dsp:nvSpPr>
      <dsp:spPr>
        <a:xfrm>
          <a:off x="277501" y="2193027"/>
          <a:ext cx="2593983" cy="22711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u="sng" kern="1200"/>
            <a:t>Bouqets</a:t>
          </a:r>
          <a:endParaRPr lang="en-US" sz="1900" kern="1200"/>
        </a:p>
      </dsp:txBody>
      <dsp:txXfrm>
        <a:off x="344020" y="2259546"/>
        <a:ext cx="2460945" cy="2138103"/>
      </dsp:txXfrm>
    </dsp:sp>
    <dsp:sp modelId="{25C485F5-7C8B-458E-A13B-E1ADC6E151BF}">
      <dsp:nvSpPr>
        <dsp:cNvPr id="0" name=""/>
        <dsp:cNvSpPr/>
      </dsp:nvSpPr>
      <dsp:spPr>
        <a:xfrm>
          <a:off x="3147114" y="1931179"/>
          <a:ext cx="2862143" cy="23252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5818DC-BB18-4B6B-8BCF-919868D3D206}">
      <dsp:nvSpPr>
        <dsp:cNvPr id="0" name=""/>
        <dsp:cNvSpPr/>
      </dsp:nvSpPr>
      <dsp:spPr>
        <a:xfrm>
          <a:off x="3422744" y="2193027"/>
          <a:ext cx="2862143" cy="232525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 growing number of classroom teachers have adopted using </a:t>
          </a:r>
          <a:r>
            <a:rPr lang="en-US" sz="1900" kern="1200" dirty="0" err="1"/>
            <a:t>Edublogs</a:t>
          </a:r>
          <a:r>
            <a:rPr lang="en-US" sz="1900" kern="1200" dirty="0"/>
            <a:t> for communicating with their classes</a:t>
          </a:r>
        </a:p>
      </dsp:txBody>
      <dsp:txXfrm>
        <a:off x="3490848" y="2261131"/>
        <a:ext cx="2725935" cy="2189042"/>
      </dsp:txXfrm>
    </dsp:sp>
    <dsp:sp modelId="{8EAF599B-2568-42C2-8864-E911F39ABAF3}">
      <dsp:nvSpPr>
        <dsp:cNvPr id="0" name=""/>
        <dsp:cNvSpPr/>
      </dsp:nvSpPr>
      <dsp:spPr>
        <a:xfrm>
          <a:off x="6560517" y="1931179"/>
          <a:ext cx="2628043" cy="224730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0CB7C-6B40-47FE-983F-F12B85412DC0}">
      <dsp:nvSpPr>
        <dsp:cNvPr id="0" name=""/>
        <dsp:cNvSpPr/>
      </dsp:nvSpPr>
      <dsp:spPr>
        <a:xfrm>
          <a:off x="6836147" y="2193027"/>
          <a:ext cx="2628043" cy="224730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 huge Thank you to all the Block 2 teachers who let us come to your classes.  Thank you for your patience.</a:t>
          </a:r>
        </a:p>
      </dsp:txBody>
      <dsp:txXfrm>
        <a:off x="6901968" y="2258848"/>
        <a:ext cx="2496401" cy="2115666"/>
      </dsp:txXfrm>
    </dsp:sp>
    <dsp:sp modelId="{EE31E223-650E-4C84-AEAF-BA51134D857D}">
      <dsp:nvSpPr>
        <dsp:cNvPr id="0" name=""/>
        <dsp:cNvSpPr/>
      </dsp:nvSpPr>
      <dsp:spPr>
        <a:xfrm>
          <a:off x="9739820" y="1931179"/>
          <a:ext cx="2174676" cy="23985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6469B6-1207-4374-8C72-FEB418ED3A1A}">
      <dsp:nvSpPr>
        <dsp:cNvPr id="0" name=""/>
        <dsp:cNvSpPr/>
      </dsp:nvSpPr>
      <dsp:spPr>
        <a:xfrm>
          <a:off x="10015449" y="2193027"/>
          <a:ext cx="2174676" cy="239851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The Number of student’s completing  First Assignment was about 80% this year vs. 25% last year. </a:t>
          </a:r>
        </a:p>
      </dsp:txBody>
      <dsp:txXfrm>
        <a:off x="10079143" y="2256721"/>
        <a:ext cx="2047288" cy="22711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257045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ABC1C-A50B-4F58-B45F-6796E37C079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21283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421230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975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120429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726652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1802123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784247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24425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73273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274830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AABC1C-A50B-4F58-B45F-6796E37C079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44592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AABC1C-A50B-4F58-B45F-6796E37C079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153762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58153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350928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6AABC1C-A50B-4F58-B45F-6796E37C079D}" type="datetimeFigureOut">
              <a:rPr lang="en-US" smtClean="0"/>
              <a:t>11/4/2019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235368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ABC1C-A50B-4F58-B45F-6796E37C079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9852-113E-48F8-955E-DC3418C5F4F5}" type="slidenum">
              <a:rPr lang="en-US" smtClean="0"/>
              <a:t>‹#›</a:t>
            </a:fld>
            <a:endParaRPr lang="en-US"/>
          </a:p>
        </p:txBody>
      </p:sp>
    </p:spTree>
    <p:extLst>
      <p:ext uri="{BB962C8B-B14F-4D97-AF65-F5344CB8AC3E}">
        <p14:creationId xmlns:p14="http://schemas.microsoft.com/office/powerpoint/2010/main" val="171914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6AABC1C-A50B-4F58-B45F-6796E37C079D}" type="datetimeFigureOut">
              <a:rPr lang="en-US" smtClean="0"/>
              <a:t>11/4/2019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6429852-113E-48F8-955E-DC3418C5F4F5}" type="slidenum">
              <a:rPr lang="en-US" smtClean="0"/>
              <a:t>‹#›</a:t>
            </a:fld>
            <a:endParaRPr lang="en-US"/>
          </a:p>
        </p:txBody>
      </p:sp>
    </p:spTree>
    <p:extLst>
      <p:ext uri="{BB962C8B-B14F-4D97-AF65-F5344CB8AC3E}">
        <p14:creationId xmlns:p14="http://schemas.microsoft.com/office/powerpoint/2010/main" val="377727137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odiaks.sd43.bc.ca/joshs2019/wp-admin/comment.php?action=editcomment&amp;c=3" TargetMode="External"/><Relationship Id="rId2" Type="http://schemas.openxmlformats.org/officeDocument/2006/relationships/hyperlink" Target="https://kodiaks.sd43.bc.ca/joshs2019/about-me/#comment-3" TargetMode="External"/><Relationship Id="rId1" Type="http://schemas.openxmlformats.org/officeDocument/2006/relationships/slideLayout" Target="../slideLayouts/slideLayout2.xml"/><Relationship Id="rId6" Type="http://schemas.openxmlformats.org/officeDocument/2006/relationships/hyperlink" Target="https://kodiaks.sd43.bc.ca/joshs2019/wp-admin/comment.php?action=editcomment&amp;c=4" TargetMode="External"/><Relationship Id="rId5" Type="http://schemas.openxmlformats.org/officeDocument/2006/relationships/hyperlink" Target="https://kodiaks.sd43.bc.ca/joshs2019/about-me/#comment-4" TargetMode="External"/><Relationship Id="rId4" Type="http://schemas.openxmlformats.org/officeDocument/2006/relationships/hyperlink" Target="http://kodiaks.sd43.bc.ca/digital-literacy-assignmen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C438F-CA01-4206-8191-93D5AE3EBF6B}"/>
              </a:ext>
            </a:extLst>
          </p:cNvPr>
          <p:cNvSpPr>
            <a:spLocks noGrp="1"/>
          </p:cNvSpPr>
          <p:nvPr>
            <p:ph type="title"/>
          </p:nvPr>
        </p:nvSpPr>
        <p:spPr>
          <a:xfrm>
            <a:off x="184686" y="604386"/>
            <a:ext cx="4215864" cy="4572000"/>
          </a:xfrm>
        </p:spPr>
        <p:txBody>
          <a:bodyPr anchor="ctr">
            <a:normAutofit/>
          </a:bodyPr>
          <a:lstStyle/>
          <a:p>
            <a:r>
              <a:rPr lang="en-US" sz="4000" dirty="0">
                <a:solidFill>
                  <a:srgbClr val="F2F2F2"/>
                </a:solidFill>
              </a:rPr>
              <a:t>Coquitlam Open Learning</a:t>
            </a:r>
            <a:br>
              <a:rPr lang="en-US" sz="4000" dirty="0">
                <a:solidFill>
                  <a:srgbClr val="F2F2F2"/>
                </a:solidFill>
              </a:rPr>
            </a:br>
            <a:br>
              <a:rPr lang="en-US" sz="4000" dirty="0">
                <a:solidFill>
                  <a:srgbClr val="F2F2F2"/>
                </a:solidFill>
              </a:rPr>
            </a:br>
            <a:r>
              <a:rPr lang="en-US" sz="4000" dirty="0">
                <a:solidFill>
                  <a:srgbClr val="F2F2F2"/>
                </a:solidFill>
              </a:rPr>
              <a:t>Digital </a:t>
            </a:r>
            <a:br>
              <a:rPr lang="en-US" sz="4000" dirty="0">
                <a:solidFill>
                  <a:srgbClr val="F2F2F2"/>
                </a:solidFill>
              </a:rPr>
            </a:br>
            <a:r>
              <a:rPr lang="en-US" sz="4000" dirty="0">
                <a:solidFill>
                  <a:srgbClr val="F2F2F2"/>
                </a:solidFill>
              </a:rPr>
              <a:t>Learning 10</a:t>
            </a:r>
          </a:p>
        </p:txBody>
      </p:sp>
      <p:sp>
        <p:nvSpPr>
          <p:cNvPr id="25" name="Freeform: Shape 24">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9" name="Rectangle 28">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8" name="Content Placeholder 2">
            <a:extLst>
              <a:ext uri="{FF2B5EF4-FFF2-40B4-BE49-F238E27FC236}">
                <a16:creationId xmlns:a16="http://schemas.microsoft.com/office/drawing/2014/main" id="{1581FA6C-67F5-4142-985B-0A8273BC8B25}"/>
              </a:ext>
            </a:extLst>
          </p:cNvPr>
          <p:cNvGraphicFramePr>
            <a:graphicFrameLocks noGrp="1"/>
          </p:cNvGraphicFramePr>
          <p:nvPr>
            <p:ph idx="1"/>
            <p:extLst>
              <p:ext uri="{D42A27DB-BD31-4B8C-83A1-F6EECF244321}">
                <p14:modId xmlns:p14="http://schemas.microsoft.com/office/powerpoint/2010/main" val="1096166433"/>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653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F7135-A32A-45AA-8ED7-5A9FC8B631A6}"/>
              </a:ext>
            </a:extLst>
          </p:cNvPr>
          <p:cNvSpPr>
            <a:spLocks noGrp="1"/>
          </p:cNvSpPr>
          <p:nvPr>
            <p:ph type="title"/>
          </p:nvPr>
        </p:nvSpPr>
        <p:spPr/>
        <p:txBody>
          <a:bodyPr/>
          <a:lstStyle/>
          <a:p>
            <a:endParaRPr lang="en-US"/>
          </a:p>
        </p:txBody>
      </p:sp>
      <p:pic>
        <p:nvPicPr>
          <p:cNvPr id="5" name="Content Placeholder 4" descr="A picture containing text&#10;&#10;Description automatically generated">
            <a:extLst>
              <a:ext uri="{FF2B5EF4-FFF2-40B4-BE49-F238E27FC236}">
                <a16:creationId xmlns:a16="http://schemas.microsoft.com/office/drawing/2014/main" id="{D35E340E-550F-477C-AD50-FEBEA09531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1840" y="-26862"/>
            <a:ext cx="12943839" cy="7297266"/>
          </a:xfrm>
        </p:spPr>
      </p:pic>
    </p:spTree>
    <p:extLst>
      <p:ext uri="{BB962C8B-B14F-4D97-AF65-F5344CB8AC3E}">
        <p14:creationId xmlns:p14="http://schemas.microsoft.com/office/powerpoint/2010/main" val="176300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4BB4D7BE-37B3-41ED-B99F-C41C4B846E68}"/>
              </a:ext>
            </a:extLst>
          </p:cNvPr>
          <p:cNvSpPr/>
          <p:nvPr/>
        </p:nvSpPr>
        <p:spPr>
          <a:xfrm>
            <a:off x="648930" y="629267"/>
            <a:ext cx="9252154" cy="1016654"/>
          </a:xfrm>
          <a:prstGeom prst="rect">
            <a:avLst/>
          </a:prstGeom>
        </p:spPr>
        <p:txBody>
          <a:bodyPr vert="horz" lIns="91440" tIns="45720" rIns="91440" bIns="45720" rtlCol="0" anchor="t">
            <a:normAutofit/>
          </a:bodyPr>
          <a:lstStyle/>
          <a:p>
            <a:pPr lvl="0">
              <a:spcBef>
                <a:spcPct val="0"/>
              </a:spcBef>
              <a:spcAft>
                <a:spcPts val="600"/>
              </a:spcAft>
            </a:pPr>
            <a:r>
              <a:rPr lang="en-US" sz="4200" b="0" i="0" kern="1200">
                <a:solidFill>
                  <a:srgbClr val="EBEBEB"/>
                </a:solidFill>
                <a:latin typeface="+mj-lt"/>
                <a:ea typeface="+mj-ea"/>
                <a:cs typeface="+mj-cs"/>
              </a:rPr>
              <a:t>Bouqets and Bummers thus far</a:t>
            </a:r>
          </a:p>
        </p:txBody>
      </p:sp>
      <p:sp>
        <p:nvSpPr>
          <p:cNvPr id="34" name="Rectangle 3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ACEEB183-6841-4AF8-8A2C-8C7C1FAC3095}"/>
              </a:ext>
            </a:extLst>
          </p:cNvPr>
          <p:cNvGraphicFramePr>
            <a:graphicFrameLocks noGrp="1"/>
          </p:cNvGraphicFramePr>
          <p:nvPr>
            <p:ph idx="1"/>
            <p:extLst>
              <p:ext uri="{D42A27DB-BD31-4B8C-83A1-F6EECF244321}">
                <p14:modId xmlns:p14="http://schemas.microsoft.com/office/powerpoint/2010/main" val="507508885"/>
              </p:ext>
            </p:extLst>
          </p:nvPr>
        </p:nvGraphicFramePr>
        <p:xfrm>
          <a:off x="1" y="335280"/>
          <a:ext cx="12191998" cy="652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570609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E474FE-2E0C-49AD-B9F1-E4BE98D7EF11}"/>
              </a:ext>
            </a:extLst>
          </p:cNvPr>
          <p:cNvSpPr>
            <a:spLocks noGrp="1"/>
          </p:cNvSpPr>
          <p:nvPr>
            <p:ph idx="1"/>
          </p:nvPr>
        </p:nvSpPr>
        <p:spPr>
          <a:xfrm>
            <a:off x="92467" y="113016"/>
            <a:ext cx="12010490" cy="6744984"/>
          </a:xfrm>
        </p:spPr>
        <p:txBody>
          <a:bodyPr/>
          <a:lstStyle/>
          <a:p>
            <a:pPr marL="0" indent="0">
              <a:buNone/>
            </a:pPr>
            <a:r>
              <a:rPr lang="en-US" sz="2400" b="1" u="sng" dirty="0"/>
              <a:t>Bummers</a:t>
            </a:r>
          </a:p>
          <a:p>
            <a:pPr marL="0" indent="0">
              <a:buNone/>
            </a:pPr>
            <a:endParaRPr lang="en-US" sz="2400" dirty="0"/>
          </a:p>
          <a:p>
            <a:pPr marL="0" indent="0">
              <a:buNone/>
            </a:pPr>
            <a:r>
              <a:rPr lang="en-US" sz="2400" dirty="0"/>
              <a:t>If / or more likely </a:t>
            </a:r>
            <a:r>
              <a:rPr lang="en-US" sz="2400" u="sng" dirty="0"/>
              <a:t>when</a:t>
            </a:r>
            <a:r>
              <a:rPr lang="en-US" sz="2400" dirty="0"/>
              <a:t> the New Funding Formula goes through, Digital Learning will no longer be offered since it is a 9</a:t>
            </a:r>
            <a:r>
              <a:rPr lang="en-US" sz="2400" baseline="30000" dirty="0"/>
              <a:t>th</a:t>
            </a:r>
            <a:r>
              <a:rPr lang="en-US" sz="2400" dirty="0"/>
              <a:t> course. Dig Lit teachers will be looking for new positions.</a:t>
            </a:r>
          </a:p>
          <a:p>
            <a:pPr marL="0" indent="0">
              <a:buNone/>
            </a:pPr>
            <a:endParaRPr lang="en-US" sz="2400" dirty="0"/>
          </a:p>
          <a:p>
            <a:pPr marL="0" indent="0">
              <a:buNone/>
            </a:pPr>
            <a:r>
              <a:rPr lang="en-US" sz="2400" dirty="0"/>
              <a:t>When the question was asked at the meeting about how kids will develop the important skills they are currently learning in Digital Learning 10 the answer was it will now have to be taught by the classroom teachers.</a:t>
            </a:r>
          </a:p>
          <a:p>
            <a:pPr marL="0" indent="0">
              <a:buNone/>
            </a:pPr>
            <a:r>
              <a:rPr lang="en-US" sz="2400" dirty="0"/>
              <a:t>Do not know if that means certain departments will be expected to teach certain skills or  we will use the everyone is expected to teach everything and no one teaches anything type of model.</a:t>
            </a:r>
          </a:p>
          <a:p>
            <a:pPr marL="0" indent="0">
              <a:buNone/>
            </a:pPr>
            <a:endParaRPr lang="en-US" sz="2400" dirty="0"/>
          </a:p>
          <a:p>
            <a:pPr marL="0" indent="0">
              <a:buNone/>
            </a:pPr>
            <a:r>
              <a:rPr lang="en-US" sz="2400" dirty="0"/>
              <a:t>For the Digital Awareness Infographic which was the second assignment, where we did not have access to students it was about the same as last year 20- 25%</a:t>
            </a:r>
          </a:p>
          <a:p>
            <a:pPr marL="0" indent="0">
              <a:buNone/>
            </a:pPr>
            <a:endParaRPr lang="en-US" dirty="0"/>
          </a:p>
        </p:txBody>
      </p:sp>
    </p:spTree>
    <p:extLst>
      <p:ext uri="{BB962C8B-B14F-4D97-AF65-F5344CB8AC3E}">
        <p14:creationId xmlns:p14="http://schemas.microsoft.com/office/powerpoint/2010/main" val="77848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F2808DB-0FEF-4CFC-A5E4-36424715B22F}"/>
              </a:ext>
            </a:extLst>
          </p:cNvPr>
          <p:cNvSpPr>
            <a:spLocks noChangeArrowheads="1"/>
          </p:cNvSpPr>
          <p:nvPr/>
        </p:nvSpPr>
        <p:spPr bwMode="auto">
          <a:xfrm>
            <a:off x="0" y="-207873"/>
            <a:ext cx="12070080" cy="747897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b="1" i="0" u="none" strike="noStrike" cap="none" normalizeH="0" baseline="0" dirty="0">
                <a:ln>
                  <a:noFill/>
                </a:ln>
                <a:solidFill>
                  <a:srgbClr val="2B2B2B"/>
                </a:solidFill>
                <a:effectLst/>
                <a:latin typeface="inherit"/>
              </a:rPr>
              <a:t>Lance Castonguay</a:t>
            </a:r>
            <a:endParaRPr kumimoji="0" lang="en-US" altLang="en-US" b="0" i="0" u="none" strike="noStrike" cap="none" normalizeH="0" baseline="0" dirty="0">
              <a:ln>
                <a:noFill/>
              </a:ln>
              <a:solidFill>
                <a:srgbClr val="2B2B2B"/>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767676"/>
                </a:solidFill>
                <a:effectLst/>
                <a:latin typeface="inherit"/>
                <a:hlinkClick r:id="rId2"/>
              </a:rPr>
              <a:t>OCTOBER 2, 2019 AT 9:45 PM </a:t>
            </a:r>
            <a:r>
              <a:rPr kumimoji="0" lang="en-US" altLang="en-US" b="0" i="0" u="none" strike="noStrike" cap="none" normalizeH="0" baseline="0" dirty="0">
                <a:ln>
                  <a:noFill/>
                </a:ln>
                <a:solidFill>
                  <a:srgbClr val="767676"/>
                </a:solidFill>
                <a:effectLst/>
                <a:latin typeface="inherit"/>
                <a:hlinkClick r:id="rId3"/>
              </a:rPr>
              <a:t>EDIT</a:t>
            </a:r>
            <a:endParaRPr kumimoji="0" lang="en-US" altLang="en-US" b="0" i="0" u="none" strike="noStrike" cap="none" normalizeH="0" baseline="0" dirty="0">
              <a:ln>
                <a:noFill/>
              </a:ln>
              <a:solidFill>
                <a:srgbClr val="2B2B2B"/>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B2B2B"/>
                </a:solidFill>
                <a:effectLst/>
                <a:latin typeface="inherit"/>
              </a:rPr>
              <a:t>Josh,  You haven’t achieved a passing mark on this assignment. Please have a look at the assignment page and follow the directions. </a:t>
            </a:r>
            <a:r>
              <a:rPr kumimoji="0" lang="en-US" altLang="en-US" b="0" i="0" u="sng" strike="noStrike" cap="none" normalizeH="0" baseline="0" dirty="0">
                <a:ln>
                  <a:noFill/>
                </a:ln>
                <a:solidFill>
                  <a:srgbClr val="24890D"/>
                </a:solidFill>
                <a:effectLst/>
                <a:latin typeface="inherit"/>
                <a:hlinkClick r:id="rId4"/>
              </a:rPr>
              <a:t>http://kodiaks.sd43.bc.ca/digital-literacy-assignments/</a:t>
            </a:r>
            <a:r>
              <a:rPr kumimoji="0" lang="en-US" altLang="en-US" b="0" i="0" u="none" strike="noStrike" cap="none" normalizeH="0" baseline="0" dirty="0">
                <a:ln>
                  <a:noFill/>
                </a:ln>
                <a:solidFill>
                  <a:srgbClr val="2B2B2B"/>
                </a:solidFill>
                <a:effectLst/>
                <a:latin typeface="inherit"/>
              </a:rPr>
              <a:t> You need a video, a quote, an image, and a link to your favorite website, as well as a paragraph for each explaining why these are meaningful to you. The Assignment should be located on this page. If it is somewhere else, please copy it to this page. Please feel free to email me a link to your assignment using your district email account if you make significant improvements and want the page marked again. If you need help you can come see me in room 213 at flex.</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B2B2B"/>
              </a:solidFill>
              <a:latin typeface="inherit"/>
            </a:endParaRPr>
          </a:p>
          <a:p>
            <a:r>
              <a:rPr lang="en-US" b="1" dirty="0">
                <a:solidFill>
                  <a:schemeClr val="bg1"/>
                </a:solidFill>
                <a:latin typeface="inherit"/>
              </a:rPr>
              <a:t>Lance Castonguay</a:t>
            </a:r>
            <a:endParaRPr lang="en-US" dirty="0">
              <a:solidFill>
                <a:schemeClr val="bg1"/>
              </a:solidFill>
              <a:latin typeface="inherit"/>
            </a:endParaRPr>
          </a:p>
          <a:p>
            <a:pPr lvl="0" defTabSz="914400" eaLnBrk="0" fontAlgn="base" hangingPunct="0">
              <a:spcBef>
                <a:spcPct val="0"/>
              </a:spcBef>
              <a:spcAft>
                <a:spcPct val="0"/>
              </a:spcAft>
            </a:pPr>
            <a:r>
              <a:rPr lang="en-US" altLang="en-US" dirty="0">
                <a:solidFill>
                  <a:srgbClr val="767676"/>
                </a:solidFill>
                <a:latin typeface="inherit"/>
                <a:hlinkClick r:id="rId2"/>
              </a:rPr>
              <a:t>OCTOBER 3, 2019 AT 4:06 PM </a:t>
            </a:r>
            <a:r>
              <a:rPr lang="en-US" altLang="en-US" dirty="0">
                <a:solidFill>
                  <a:srgbClr val="767676"/>
                </a:solidFill>
                <a:latin typeface="inherit"/>
                <a:hlinkClick r:id="rId3"/>
              </a:rPr>
              <a:t>EDIT</a:t>
            </a:r>
            <a:endParaRPr lang="en-US" altLang="en-US" dirty="0">
              <a:solidFill>
                <a:srgbClr val="2B2B2B"/>
              </a:solidFill>
              <a:latin typeface="inherit"/>
            </a:endParaRPr>
          </a:p>
          <a:p>
            <a:r>
              <a:rPr lang="en-US" dirty="0">
                <a:solidFill>
                  <a:schemeClr val="bg1"/>
                </a:solidFill>
                <a:latin typeface="inherit"/>
              </a:rPr>
              <a:t>Josh, 3/5 – You have done a satisfactory job constructing your About Me page and have integrated media and text. You need to embed your picture. It would be advisable for you to provide more description in your assignments – be mindful not to provide too much personal information but provide more of an explanation about your quote, video, or favorite website. Please feel free to email me a link to your assignment using your district email account if you make significant improvements and want the page marked again. If you need help you can come see me in room 213 at flex.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1"/>
              </a:solidFill>
              <a:effectLst/>
              <a:latin typeface="inheri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2B2B2B"/>
                </a:solidFill>
                <a:effectLst/>
                <a:latin typeface="inherit"/>
              </a:rPr>
              <a:t>Lance Castonguay</a:t>
            </a:r>
            <a:endParaRPr kumimoji="0" lang="en-US" altLang="en-US" b="0" i="0" u="none" strike="noStrike" cap="none" normalizeH="0" baseline="0" dirty="0">
              <a:ln>
                <a:noFill/>
              </a:ln>
              <a:solidFill>
                <a:srgbClr val="2B2B2B"/>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767676"/>
                </a:solidFill>
                <a:effectLst/>
                <a:latin typeface="inherit"/>
                <a:hlinkClick r:id="rId5"/>
              </a:rPr>
              <a:t>OCTOBER 6, 2019 AT 9:16 PM </a:t>
            </a:r>
            <a:r>
              <a:rPr kumimoji="0" lang="en-US" altLang="en-US" b="0" i="0" u="none" strike="noStrike" cap="none" normalizeH="0" baseline="0" dirty="0">
                <a:ln>
                  <a:noFill/>
                </a:ln>
                <a:solidFill>
                  <a:srgbClr val="767676"/>
                </a:solidFill>
                <a:effectLst/>
                <a:latin typeface="inherit"/>
                <a:hlinkClick r:id="rId6"/>
              </a:rPr>
              <a:t>EDIT</a:t>
            </a:r>
            <a:endParaRPr kumimoji="0" lang="en-US" altLang="en-US" b="0" i="0" u="none" strike="noStrike" cap="none" normalizeH="0" baseline="0" dirty="0">
              <a:ln>
                <a:noFill/>
              </a:ln>
              <a:solidFill>
                <a:srgbClr val="2B2B2B"/>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B2B2B"/>
                </a:solidFill>
                <a:effectLst/>
                <a:latin typeface="inherit"/>
              </a:rPr>
              <a:t>Josh, You have done a good job constructing your About </a:t>
            </a:r>
            <a:r>
              <a:rPr lang="en-US" altLang="en-US" dirty="0">
                <a:solidFill>
                  <a:srgbClr val="2B2B2B"/>
                </a:solidFill>
                <a:latin typeface="inherit"/>
              </a:rPr>
              <a:t>Me </a:t>
            </a:r>
            <a:r>
              <a:rPr kumimoji="0" lang="en-US" altLang="en-US" b="0" i="0" u="none" strike="noStrike" cap="none" normalizeH="0" baseline="0" dirty="0">
                <a:ln>
                  <a:noFill/>
                </a:ln>
                <a:solidFill>
                  <a:srgbClr val="2B2B2B"/>
                </a:solidFill>
                <a:effectLst/>
                <a:latin typeface="inherit"/>
              </a:rPr>
              <a:t>page and have integrated your media and text quite well. You could earn a better mark by providing more detailed explanations in the paragraphs about yourself, your video, image, quote, and favorite website, don’t forget to include a </a:t>
            </a:r>
            <a:r>
              <a:rPr lang="en-US" altLang="en-US" dirty="0" err="1">
                <a:solidFill>
                  <a:srgbClr val="2B2B2B"/>
                </a:solidFill>
                <a:latin typeface="inherit"/>
              </a:rPr>
              <a:t>W</a:t>
            </a:r>
            <a:r>
              <a:rPr kumimoji="0" lang="en-US" altLang="en-US" b="0" i="0" u="none" strike="noStrike" cap="none" normalizeH="0" baseline="0" dirty="0" err="1">
                <a:ln>
                  <a:noFill/>
                </a:ln>
                <a:solidFill>
                  <a:srgbClr val="2B2B2B"/>
                </a:solidFill>
                <a:effectLst/>
                <a:latin typeface="inherit"/>
              </a:rPr>
              <a:t>ordle</a:t>
            </a:r>
            <a:r>
              <a:rPr kumimoji="0" lang="en-US" altLang="en-US" b="0" i="0" u="none" strike="noStrike" cap="none" normalizeH="0" baseline="0" dirty="0">
                <a:ln>
                  <a:noFill/>
                </a:ln>
                <a:solidFill>
                  <a:srgbClr val="2B2B2B"/>
                </a:solidFill>
                <a:effectLst/>
                <a:latin typeface="inherit"/>
              </a:rPr>
              <a:t> and cite your sources. Please feel free to email me a link to your assignment using your district email account if you make significant improvements and want the page marked again. If you need help you can see me in room 213 at flex.  Mark: 4/5</a:t>
            </a:r>
            <a:endParaRPr kumimoji="0" lang="en-US" altLang="en-US" b="0" i="0" u="none" strike="noStrike" cap="none" normalizeH="0" baseline="0" dirty="0">
              <a:ln>
                <a:noFill/>
              </a:ln>
              <a:solidFill>
                <a:srgbClr val="2B2B2B"/>
              </a:solidFill>
              <a:effectLst/>
              <a:latin typeface="La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350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A48A335A-532F-4BC8-BFFC-6C281563E4BF}"/>
              </a:ext>
            </a:extLst>
          </p:cNvPr>
          <p:cNvSpPr>
            <a:spLocks noGrp="1"/>
          </p:cNvSpPr>
          <p:nvPr>
            <p:ph idx="1"/>
          </p:nvPr>
        </p:nvSpPr>
        <p:spPr>
          <a:xfrm>
            <a:off x="0" y="0"/>
            <a:ext cx="12192000" cy="6339414"/>
          </a:xfrm>
        </p:spPr>
        <p:txBody>
          <a:bodyPr>
            <a:normAutofit/>
          </a:bodyPr>
          <a:lstStyle/>
          <a:p>
            <a:pPr marL="914400" lvl="2" indent="0" algn="ctr">
              <a:buNone/>
            </a:pPr>
            <a:r>
              <a:rPr lang="en-US" sz="3200" b="1" u="sng" dirty="0"/>
              <a:t>Using </a:t>
            </a:r>
            <a:r>
              <a:rPr lang="en-US" sz="3200" b="1" u="sng" dirty="0" err="1"/>
              <a:t>EduBlogs</a:t>
            </a:r>
            <a:r>
              <a:rPr lang="en-US" sz="3200" b="1" u="sng" dirty="0"/>
              <a:t> for Capstone and Extracurricular</a:t>
            </a:r>
          </a:p>
          <a:p>
            <a:pPr marL="914400" lvl="2" indent="0" algn="ctr">
              <a:buNone/>
            </a:pPr>
            <a:r>
              <a:rPr lang="en-US" sz="3200" b="1" u="sng" dirty="0"/>
              <a:t>COL Digital Learning 10 Interview Assignment</a:t>
            </a:r>
          </a:p>
          <a:p>
            <a:pPr marL="914400" lvl="2" indent="0" algn="ctr">
              <a:buNone/>
            </a:pPr>
            <a:endParaRPr lang="en-US" sz="3200" b="1" u="sng" dirty="0"/>
          </a:p>
          <a:p>
            <a:pPr lvl="2"/>
            <a:r>
              <a:rPr lang="en-US" sz="2400" dirty="0"/>
              <a:t>Where are you now?  </a:t>
            </a:r>
          </a:p>
          <a:p>
            <a:pPr lvl="2"/>
            <a:r>
              <a:rPr lang="en-US" sz="2400" dirty="0"/>
              <a:t>Where would you like to be in 4 years as you graduate from HWSS?</a:t>
            </a:r>
          </a:p>
          <a:p>
            <a:pPr lvl="2"/>
            <a:r>
              <a:rPr lang="en-US" sz="2400" dirty="0"/>
              <a:t>How can you use some of the skills you learned this year to help you get to where you want to be 4 years from now?</a:t>
            </a:r>
          </a:p>
          <a:p>
            <a:pPr lvl="2"/>
            <a:endParaRPr lang="en-US" sz="2400" dirty="0"/>
          </a:p>
          <a:p>
            <a:r>
              <a:rPr lang="en-US" sz="2400" dirty="0"/>
              <a:t>Attend an interview with your Digital Learning teacher at your assigned time.  During your interview you will </a:t>
            </a:r>
            <a:r>
              <a:rPr lang="en-US" sz="2400" b="1" dirty="0"/>
              <a:t>present your Sway presentation</a:t>
            </a:r>
            <a:r>
              <a:rPr lang="en-US" sz="2400" dirty="0"/>
              <a:t> to your Digital Learning teacher and a small group of peers.  Your focus needs to be on where you would like to be in 4 years as you graduate and how you are going to get there</a:t>
            </a:r>
            <a:endParaRPr lang="en-US" dirty="0"/>
          </a:p>
          <a:p>
            <a:endParaRPr lang="en-US" dirty="0"/>
          </a:p>
        </p:txBody>
      </p:sp>
    </p:spTree>
    <p:extLst>
      <p:ext uri="{BB962C8B-B14F-4D97-AF65-F5344CB8AC3E}">
        <p14:creationId xmlns:p14="http://schemas.microsoft.com/office/powerpoint/2010/main" val="30493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B9585-FF3C-4172-9C4F-3D53C7C842FF}"/>
              </a:ext>
            </a:extLst>
          </p:cNvPr>
          <p:cNvSpPr>
            <a:spLocks noGrp="1"/>
          </p:cNvSpPr>
          <p:nvPr>
            <p:ph idx="1"/>
          </p:nvPr>
        </p:nvSpPr>
        <p:spPr>
          <a:xfrm>
            <a:off x="96253" y="0"/>
            <a:ext cx="12185583" cy="6857999"/>
          </a:xfrm>
        </p:spPr>
        <p:txBody>
          <a:bodyPr>
            <a:normAutofit fontScale="25000" lnSpcReduction="20000"/>
          </a:bodyPr>
          <a:lstStyle/>
          <a:p>
            <a:pPr marL="0" lvl="0" indent="0">
              <a:buNone/>
            </a:pPr>
            <a:endParaRPr lang="en-US" sz="11200" dirty="0"/>
          </a:p>
          <a:p>
            <a:pPr marL="0" lvl="0" indent="0">
              <a:buNone/>
            </a:pPr>
            <a:r>
              <a:rPr lang="en-US" sz="11200" dirty="0"/>
              <a:t>Students are now able to: </a:t>
            </a:r>
          </a:p>
          <a:p>
            <a:pPr marL="0" lvl="0" indent="0">
              <a:buNone/>
            </a:pPr>
            <a:r>
              <a:rPr lang="en-US" sz="11200" dirty="0"/>
              <a:t>Log in to SD43S </a:t>
            </a:r>
            <a:r>
              <a:rPr lang="en-US" sz="11200" dirty="0" err="1"/>
              <a:t>Wifi</a:t>
            </a:r>
            <a:r>
              <a:rPr lang="en-US" sz="11200" dirty="0"/>
              <a:t>, log in to District email and use it to communicate with teachers, login to </a:t>
            </a:r>
            <a:r>
              <a:rPr lang="en-US" sz="11200" dirty="0" err="1"/>
              <a:t>Edublogs</a:t>
            </a:r>
            <a:r>
              <a:rPr lang="en-US" sz="11200" dirty="0"/>
              <a:t>, create a Page, create a Post, insert tags and categorize posts, embed videos, pictures, infographics, sways, and other media and personalize their blogs and assignments.</a:t>
            </a:r>
            <a:endParaRPr lang="en-US" sz="9600" dirty="0"/>
          </a:p>
          <a:p>
            <a:pPr marL="0" lvl="0" indent="0">
              <a:buNone/>
            </a:pPr>
            <a:endParaRPr lang="en-US" sz="9600" dirty="0"/>
          </a:p>
          <a:p>
            <a:pPr marL="0" lvl="0" indent="0">
              <a:buNone/>
            </a:pPr>
            <a:r>
              <a:rPr lang="en-US" sz="9600" dirty="0"/>
              <a:t>I have successfully used </a:t>
            </a:r>
            <a:r>
              <a:rPr lang="en-US" sz="9600" dirty="0" err="1"/>
              <a:t>Edublog</a:t>
            </a:r>
            <a:r>
              <a:rPr lang="en-US" sz="9600" dirty="0"/>
              <a:t> to showcase my learning in Digital Learning 10 by completing the following assignments:</a:t>
            </a:r>
          </a:p>
          <a:p>
            <a:pPr lvl="0"/>
            <a:endParaRPr lang="en-US" sz="9600" dirty="0"/>
          </a:p>
          <a:p>
            <a:pPr marL="0" lvl="0" indent="0">
              <a:buNone/>
            </a:pPr>
            <a:r>
              <a:rPr lang="en-US" sz="8000" dirty="0"/>
              <a:t>1. About Me                                        			2. Digital Awareness Infographic</a:t>
            </a:r>
          </a:p>
          <a:p>
            <a:pPr marL="0" lvl="0" indent="0">
              <a:buNone/>
            </a:pPr>
            <a:r>
              <a:rPr lang="en-US" sz="8000" dirty="0"/>
              <a:t>3. Take Your Kid to Work Day					4. Extracurricular Post</a:t>
            </a:r>
          </a:p>
          <a:p>
            <a:pPr marL="0" lvl="0" indent="0">
              <a:buNone/>
            </a:pPr>
            <a:r>
              <a:rPr lang="en-US" sz="8000" dirty="0"/>
              <a:t>5. Science  (If in Semester 1)					6. English Assignment 1 (If in Semester 1)</a:t>
            </a:r>
          </a:p>
          <a:p>
            <a:pPr marL="0" indent="0">
              <a:buNone/>
            </a:pPr>
            <a:r>
              <a:rPr lang="en-US" sz="8000" dirty="0"/>
              <a:t>7. English Assignment 2 (If in Semester 1)		8. Socials Assignment 1 (If in Semester 1)</a:t>
            </a:r>
          </a:p>
          <a:p>
            <a:pPr marL="0" indent="0">
              <a:buNone/>
            </a:pPr>
            <a:r>
              <a:rPr lang="en-US" sz="8000" dirty="0"/>
              <a:t>9. Socials Assignment 1 (If in Semester 1)		10. Capstone Digital Learning Sway </a:t>
            </a:r>
          </a:p>
          <a:p>
            <a:pPr marL="0" indent="0">
              <a:buNone/>
            </a:pPr>
            <a:r>
              <a:rPr lang="en-US" sz="8000" dirty="0"/>
              <a:t>11.  Capstone Digital Learning 10 Interview</a:t>
            </a:r>
          </a:p>
          <a:p>
            <a:pPr marL="1143000" indent="-1143000">
              <a:buFont typeface="+mj-lt"/>
              <a:buAutoNum type="arabicPeriod"/>
            </a:pPr>
            <a:endParaRPr lang="en-US" sz="7200" dirty="0"/>
          </a:p>
          <a:p>
            <a:endParaRPr lang="en-US" dirty="0"/>
          </a:p>
        </p:txBody>
      </p:sp>
    </p:spTree>
    <p:extLst>
      <p:ext uri="{BB962C8B-B14F-4D97-AF65-F5344CB8AC3E}">
        <p14:creationId xmlns:p14="http://schemas.microsoft.com/office/powerpoint/2010/main" val="165473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86</TotalTime>
  <Words>931</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inherit</vt:lpstr>
      <vt:lpstr>Lato</vt:lpstr>
      <vt:lpstr>Wingdings 3</vt:lpstr>
      <vt:lpstr>Ion</vt:lpstr>
      <vt:lpstr>Coquitlam Open Learning  Digital  Learning 10</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Coquitlam Open Learning Digital Learning 10</dc:title>
  <dc:creator>Castonguay, Lance</dc:creator>
  <cp:lastModifiedBy>Castonguay, Lance</cp:lastModifiedBy>
  <cp:revision>8</cp:revision>
  <dcterms:created xsi:type="dcterms:W3CDTF">2019-11-04T15:21:44Z</dcterms:created>
  <dcterms:modified xsi:type="dcterms:W3CDTF">2019-11-05T00:12:20Z</dcterms:modified>
</cp:coreProperties>
</file>