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27S-O'Callaghan, Jacob" initials="1J" lastIdx="1" clrIdx="0">
    <p:extLst>
      <p:ext uri="{19B8F6BF-5375-455C-9EA6-DF929625EA0E}">
        <p15:presenceInfo xmlns:p15="http://schemas.microsoft.com/office/powerpoint/2012/main" userId="S::127-jocallaghan@sd43.bc.ca::f0598763-3901-4c28-bf98-a45bb969c98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4" autoAdjust="0"/>
    <p:restoredTop sz="94660"/>
  </p:normalViewPr>
  <p:slideViewPr>
    <p:cSldViewPr snapToGrid="0">
      <p:cViewPr varScale="1">
        <p:scale>
          <a:sx n="63" d="100"/>
          <a:sy n="63" d="100"/>
        </p:scale>
        <p:origin x="6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2/23/2021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mrippolito.blogspot.com/2016/08/binder-reminder-scavenger-hunt-8152016.html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demonkey.com/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7ZmPYaXoic?feature=oembed" TargetMode="Externa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eq.com/news/5-tips-good-digital-citizenship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v_u1JsM2QQ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v_u1JsM2QQ?feature=oembed" TargetMode="External"/><Relationship Id="rId5" Type="http://schemas.openxmlformats.org/officeDocument/2006/relationships/image" Target="../media/image1.jp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positivityblog.com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blog.kicksta.co/trending-instagram-hashtags/#Food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ommons.wikimedia.org/wiki/File:Hashtag.JPG" TargetMode="Externa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fif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sites.google.com/site/digitalliteracyskillssss/wordl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commons.wikimedia.org/wiki/File:Facebook_Logo_Mini.svg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hyperlink" Target="https://en.wikipedia.org/wiki/File:Instagram_logo_2016.svg" TargetMode="External"/><Relationship Id="rId2" Type="http://schemas.openxmlformats.org/officeDocument/2006/relationships/hyperlink" Target="https://content.techgig.com/top-8-most-downloaded-apps-in-the-world/articleshow/76248673.cms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t.wikipedia.org/wiki/WhatsApp" TargetMode="External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hyperlink" Target="https://en.wikipedia.org/wiki/File:Facebook_Messenger_logo_2018.svg" TargetMode="External"/><Relationship Id="rId4" Type="http://schemas.openxmlformats.org/officeDocument/2006/relationships/hyperlink" Target="https://learningtech.library.ucsf.edu/-/document/zoom-plug-in/" TargetMode="Externa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C17D08F-2133-44A9-B28C-CB29928FA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C36881-E309-4C41-8B5B-203AADC15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9301" y="1474969"/>
            <a:ext cx="2823919" cy="1868760"/>
          </a:xfrm>
        </p:spPr>
        <p:txBody>
          <a:bodyPr>
            <a:normAutofit/>
          </a:bodyPr>
          <a:lstStyle/>
          <a:p>
            <a:r>
              <a:rPr lang="en-US" sz="3300"/>
              <a:t>Digital literacy 10 scavenger hunt!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9302" y="3531204"/>
            <a:ext cx="2823919" cy="1610643"/>
          </a:xfrm>
        </p:spPr>
        <p:txBody>
          <a:bodyPr>
            <a:normAutofit/>
          </a:bodyPr>
          <a:lstStyle/>
          <a:p>
            <a:endParaRPr lang="en-US" sz="160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4F2C6A8-7D46-49EA-860B-0F0B02084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ED92372-F778-4E96-9E90-4E63BAF3C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979389" y="482171"/>
            <a:ext cx="7560115" cy="5149101"/>
            <a:chOff x="7463258" y="583365"/>
            <a:chExt cx="7560115" cy="518192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4EC089-8B60-43F4-9BF5-1F0B0E398E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3258" y="583365"/>
              <a:ext cx="7560115" cy="5181928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C0BAC91-1725-4E5A-92CE-F5A2EB0661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76317" y="915807"/>
              <a:ext cx="6928279" cy="4494927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Logo, circle&#10;&#10;Description automatically generated with medium confidence">
            <a:extLst>
              <a:ext uri="{FF2B5EF4-FFF2-40B4-BE49-F238E27FC236}">
                <a16:creationId xmlns:a16="http://schemas.microsoft.com/office/drawing/2014/main" id="{3D4F3EE7-E8EF-4652-A72C-668B1401B7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039" r="7175"/>
          <a:stretch/>
        </p:blipFill>
        <p:spPr>
          <a:xfrm>
            <a:off x="4618374" y="1116345"/>
            <a:ext cx="6282919" cy="38661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61EBEC-D0CA-456C-98A6-EDA1AC9FB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18A71EB-D327-4458-85FB-26336B2BA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685AA5-80BA-489D-846B-BD17E94930B0}"/>
              </a:ext>
            </a:extLst>
          </p:cNvPr>
          <p:cNvSpPr txBox="1"/>
          <p:nvPr/>
        </p:nvSpPr>
        <p:spPr>
          <a:xfrm>
            <a:off x="8280063" y="4782462"/>
            <a:ext cx="2621230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CA" sz="700">
                <a:solidFill>
                  <a:srgbClr val="FFFFFF"/>
                </a:solidFill>
                <a:hlinkClick r:id="rId3" tooltip="http://mrippolito.blogspot.com/2016/08/binder-reminder-scavenger-hunt-8152016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CA" sz="700">
                <a:solidFill>
                  <a:srgbClr val="FFFFFF"/>
                </a:solidFill>
              </a:rPr>
              <a:t> by Unknown Author is licensed under </a:t>
            </a:r>
            <a:r>
              <a:rPr lang="en-CA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CA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2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466FE-D99B-4376-BAC3-AF5663FC0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</a:t>
            </a:r>
            <a:br>
              <a:rPr lang="en-US" dirty="0"/>
            </a:br>
            <a:r>
              <a:rPr lang="en-US" dirty="0"/>
              <a:t>coding is cool</a:t>
            </a:r>
            <a:br>
              <a:rPr lang="en-US" dirty="0"/>
            </a:br>
            <a:endParaRPr lang="en-CA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AAA32-315B-4BF1-B222-B711E166BC4F}"/>
              </a:ext>
            </a:extLst>
          </p:cNvPr>
          <p:cNvSpPr txBox="1"/>
          <p:nvPr/>
        </p:nvSpPr>
        <p:spPr>
          <a:xfrm>
            <a:off x="1846789" y="2201395"/>
            <a:ext cx="3265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What is coding video</a:t>
            </a:r>
            <a:endParaRPr lang="en-CA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EF510B-4781-4052-9DE6-77BE9A5479C3}"/>
              </a:ext>
            </a:extLst>
          </p:cNvPr>
          <p:cNvSpPr txBox="1"/>
          <p:nvPr/>
        </p:nvSpPr>
        <p:spPr>
          <a:xfrm>
            <a:off x="7750404" y="3466952"/>
            <a:ext cx="338490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A" dirty="0">
              <a:hlinkClick r:id="rId3"/>
            </a:endParaRPr>
          </a:p>
          <a:p>
            <a:r>
              <a:rPr lang="en-CA" sz="2000" dirty="0">
                <a:hlinkClick r:id="rId3"/>
              </a:rPr>
              <a:t>https://www.codemonkey.com/</a:t>
            </a:r>
            <a:endParaRPr lang="en-CA" sz="2000" dirty="0"/>
          </a:p>
          <a:p>
            <a:endParaRPr lang="en-CA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D5FE10-FCFB-42BC-B4FB-332B1F4468BB}"/>
              </a:ext>
            </a:extLst>
          </p:cNvPr>
          <p:cNvSpPr txBox="1"/>
          <p:nvPr/>
        </p:nvSpPr>
        <p:spPr>
          <a:xfrm>
            <a:off x="7572375" y="2201395"/>
            <a:ext cx="37409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Online free coding game</a:t>
            </a:r>
            <a:endParaRPr lang="en-CA" sz="2800" dirty="0"/>
          </a:p>
        </p:txBody>
      </p:sp>
      <p:pic>
        <p:nvPicPr>
          <p:cNvPr id="9" name="Online Media 8" title="What is Coding?">
            <a:hlinkClick r:id="" action="ppaction://media"/>
            <a:extLst>
              <a:ext uri="{FF2B5EF4-FFF2-40B4-BE49-F238E27FC236}">
                <a16:creationId xmlns:a16="http://schemas.microsoft.com/office/drawing/2014/main" id="{F276572B-21F5-4DA4-A64F-4E4E107F726B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445468" y="2880542"/>
            <a:ext cx="4434825" cy="2505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0CABCAE3-64FC-4149-819F-2C1812824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12FDCFE-9AD2-4D8A-8CBF-B3AA37EBF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FBD463FC-4CA8-4FF4-85A3-AF9F4B98D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ECF35C3-8B44-4F4B-BD25-4C01823DB2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7F0FC757-0FB0-43DC-8A8C-A60D55175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078FCAE-E8BE-4215-8F37-55B5EE72FA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7738F0-2CBB-4D82-B172-D1E69C14F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2616" y="962902"/>
            <a:ext cx="3525640" cy="2380828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400"/>
              <a:t>J</a:t>
            </a:r>
            <a:br>
              <a:rPr lang="en-US" sz="3400"/>
            </a:br>
            <a:r>
              <a:rPr lang="en-US" sz="3400"/>
              <a:t>The Do’s and Don’ts of Digital Citizenship</a:t>
            </a:r>
          </a:p>
        </p:txBody>
      </p: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3AAF1CF6-A2E3-40FC-975A-E8E573D2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2617" y="3528543"/>
            <a:ext cx="352149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907A2B9-67D8-42FB-A373-67076DE4D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41EDF98-4415-4462-AEA7-82AEA12058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E744230B-ABEB-48BC-A302-410B6FBD46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A88BBAE4-1AA8-4249-AB11-FEFFDB51A7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28689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038EE6A-ECC5-40A6-A34A-2A8F4A3BC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11393" y="1116345"/>
            <a:ext cx="2986617" cy="386617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FF48ABDD-EC14-4852-8085-531535B95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AF4E9326-7C69-4A33-9A45-62F659E4AE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169FEEC-2254-42F7-B91B-EF238447D4A5}"/>
              </a:ext>
            </a:extLst>
          </p:cNvPr>
          <p:cNvSpPr txBox="1"/>
          <p:nvPr/>
        </p:nvSpPr>
        <p:spPr>
          <a:xfrm>
            <a:off x="1452616" y="3713355"/>
            <a:ext cx="3099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hlinkClick r:id="rId4"/>
              </a:rPr>
              <a:t>https://www.teq.com/news/5-tips-good-digital-citizenship/</a:t>
            </a:r>
            <a:r>
              <a:rPr lang="en-CA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333463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4C75E2B-CACA-478C-B26B-182AF87A1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FF2874-547C-4D14-9E18-28B19002FB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6CF827D-A163-47F7-BD87-34EB4FA7D6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299D9A9-1DA8-433D-A9BC-FB48D93D42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BBA7A33-9C19-4FFE-A8D6-99A5BAF94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K</a:t>
            </a:r>
            <a:br>
              <a:rPr lang="en-US" dirty="0"/>
            </a:br>
            <a:r>
              <a:rPr lang="en-US"/>
              <a:t>My Very Own Edublog</a:t>
            </a:r>
          </a:p>
        </p:txBody>
      </p:sp>
      <p:pic>
        <p:nvPicPr>
          <p:cNvPr id="5" name="Content Placeholder 4" descr="A picture containing text, outdoor, nature&#10;&#10;Description automatically generated">
            <a:extLst>
              <a:ext uri="{FF2B5EF4-FFF2-40B4-BE49-F238E27FC236}">
                <a16:creationId xmlns:a16="http://schemas.microsoft.com/office/drawing/2014/main" id="{38227B57-8224-4A5B-8760-9D9F449A3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51579" y="2015732"/>
            <a:ext cx="8520032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997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6AF5B-962F-4077-9BE7-9CF1826BB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787741"/>
            <a:ext cx="9603275" cy="1049235"/>
          </a:xfrm>
        </p:spPr>
        <p:txBody>
          <a:bodyPr/>
          <a:lstStyle/>
          <a:p>
            <a:r>
              <a:rPr lang="en-US" dirty="0"/>
              <a:t>A</a:t>
            </a:r>
            <a:br>
              <a:rPr lang="en-US" dirty="0"/>
            </a:br>
            <a:r>
              <a:rPr lang="en-US" dirty="0"/>
              <a:t>guess who?</a:t>
            </a:r>
            <a:endParaRPr lang="en-CA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1E3FC8-9282-4BBB-98F8-B1559CA92FB7}"/>
              </a:ext>
            </a:extLst>
          </p:cNvPr>
          <p:cNvSpPr txBox="1"/>
          <p:nvPr/>
        </p:nvSpPr>
        <p:spPr>
          <a:xfrm>
            <a:off x="1392770" y="5003986"/>
            <a:ext cx="1619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Ms. Kim</a:t>
            </a:r>
            <a:endParaRPr lang="en-CA" sz="3200" dirty="0"/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FB0A735E-9B9A-495E-A43C-E6938F786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7578" y="1891741"/>
            <a:ext cx="3201174" cy="312928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B7EF7A2-423A-4A78-8039-33913F97421A}"/>
              </a:ext>
            </a:extLst>
          </p:cNvPr>
          <p:cNvSpPr txBox="1"/>
          <p:nvPr/>
        </p:nvSpPr>
        <p:spPr>
          <a:xfrm>
            <a:off x="5227739" y="5075790"/>
            <a:ext cx="1736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Mr. Blake</a:t>
            </a:r>
            <a:endParaRPr lang="en-CA" sz="3200" dirty="0"/>
          </a:p>
        </p:txBody>
      </p:sp>
      <p:pic>
        <p:nvPicPr>
          <p:cNvPr id="18" name="Picture 17" descr="Icon&#10;&#10;Description automatically generated with medium confidence">
            <a:extLst>
              <a:ext uri="{FF2B5EF4-FFF2-40B4-BE49-F238E27FC236}">
                <a16:creationId xmlns:a16="http://schemas.microsoft.com/office/drawing/2014/main" id="{25078CEC-2E4D-47BA-A990-14126D40F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187" y="1891741"/>
            <a:ext cx="3339909" cy="31840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CB5CC72-CCC7-4574-917A-00CE26ABE233}"/>
              </a:ext>
            </a:extLst>
          </p:cNvPr>
          <p:cNvSpPr txBox="1"/>
          <p:nvPr/>
        </p:nvSpPr>
        <p:spPr>
          <a:xfrm>
            <a:off x="8172187" y="5075789"/>
            <a:ext cx="34190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Mr. </a:t>
            </a:r>
            <a:r>
              <a:rPr lang="en-US" sz="3200" dirty="0" err="1"/>
              <a:t>Raghoobarsingh</a:t>
            </a:r>
            <a:endParaRPr lang="en-CA" sz="3200" dirty="0"/>
          </a:p>
        </p:txBody>
      </p:sp>
      <p:pic>
        <p:nvPicPr>
          <p:cNvPr id="6" name="Content Placeholder 5" descr="Icon&#10;&#10;Description automatically generated">
            <a:extLst>
              <a:ext uri="{FF2B5EF4-FFF2-40B4-BE49-F238E27FC236}">
                <a16:creationId xmlns:a16="http://schemas.microsoft.com/office/drawing/2014/main" id="{0D5C08A9-6208-411C-8EE1-60F391EA71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0735" y="1854014"/>
            <a:ext cx="3201174" cy="3227200"/>
          </a:xfrm>
        </p:spPr>
      </p:pic>
    </p:spTree>
    <p:extLst>
      <p:ext uri="{BB962C8B-B14F-4D97-AF65-F5344CB8AC3E}">
        <p14:creationId xmlns:p14="http://schemas.microsoft.com/office/powerpoint/2010/main" val="44846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F7EE2FD-082D-4C2F-B9F6-4818AA45A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B</a:t>
            </a:r>
            <a:br>
              <a:rPr lang="en-US" sz="3000"/>
            </a:br>
            <a:r>
              <a:rPr lang="en-US" sz="3000"/>
              <a:t>solve the riddle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AB5787-795C-4C47-A3C8-7D7F3D2560CD}"/>
              </a:ext>
            </a:extLst>
          </p:cNvPr>
          <p:cNvSpPr txBox="1"/>
          <p:nvPr/>
        </p:nvSpPr>
        <p:spPr>
          <a:xfrm>
            <a:off x="1451581" y="2015732"/>
            <a:ext cx="3526523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2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Answer: office 365 </a:t>
            </a:r>
            <a:endParaRPr lang="en-US"/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ABA56D9-D9DF-4C08-88A2-0738BDEE28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3926" y="1862125"/>
            <a:ext cx="4821551" cy="2374612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0488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6" name="Rectangle 55">
            <a:extLst>
              <a:ext uri="{FF2B5EF4-FFF2-40B4-BE49-F238E27FC236}">
                <a16:creationId xmlns:a16="http://schemas.microsoft.com/office/drawing/2014/main" id="{35C3D674-3D59-4E93-80CA-0C0A9095E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884B8F8-FDC9-498B-9960-5D7260AFCB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417737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580F830F-0F5C-411A-A405-2E50F299ED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4176511" cy="1049235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br>
              <a:rPr lang="en-US" dirty="0"/>
            </a:br>
            <a:r>
              <a:rPr lang="en-US" dirty="0"/>
              <a:t>food recipe</a:t>
            </a:r>
            <a:endParaRPr lang="en-CA" dirty="0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EF2A81E1-BCBE-426B-8C09-33274E6940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DA69E7-B72A-4A99-A067-CDB110373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4172212" cy="3450613"/>
          </a:xfrm>
        </p:spPr>
        <p:txBody>
          <a:bodyPr>
            <a:normAutofit/>
          </a:bodyPr>
          <a:lstStyle/>
          <a:p>
            <a:endParaRPr lang="en-CA" dirty="0"/>
          </a:p>
          <a:p>
            <a:pPr marL="0" indent="0">
              <a:buNone/>
            </a:pPr>
            <a:r>
              <a:rPr lang="en-CA" dirty="0"/>
              <a:t>BBQ Chicken Ranch Loaded Fries</a:t>
            </a:r>
          </a:p>
          <a:p>
            <a:r>
              <a:rPr lang="en-CA" dirty="0">
                <a:hlinkClick r:id="rId3"/>
              </a:rPr>
              <a:t>https://youtu.be/jv_u1JsM2QQ</a:t>
            </a:r>
            <a:endParaRPr lang="en-CA" dirty="0"/>
          </a:p>
          <a:p>
            <a:r>
              <a:rPr lang="en-CA" dirty="0"/>
              <a:t>I found this video on </a:t>
            </a:r>
            <a:r>
              <a:rPr lang="en-CA" dirty="0" err="1"/>
              <a:t>youtube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4" name="Online Media 3" title="Top 10 Loaded French Fries">
            <a:hlinkClick r:id="" action="ppaction://media"/>
            <a:extLst>
              <a:ext uri="{FF2B5EF4-FFF2-40B4-BE49-F238E27FC236}">
                <a16:creationId xmlns:a16="http://schemas.microsoft.com/office/drawing/2014/main" id="{DD9DAD0B-296C-4B1C-9A3D-0B8186D784F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6094411" y="1275798"/>
            <a:ext cx="4960442" cy="3720331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39D1DDD4-5BB3-45BA-B9B3-06B62299AD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A24DAE64-2302-42EA-8239-F2F0775CA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65992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3942FE9-BCF8-4D32-8BBA-377452711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</a:t>
            </a:r>
            <a:br>
              <a:rPr lang="en-US" dirty="0"/>
            </a:br>
            <a:r>
              <a:rPr lang="en-US" dirty="0"/>
              <a:t>hit the post!</a:t>
            </a:r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BF3F17D-50CE-470D-9FCC-E020C27FDD65}"/>
              </a:ext>
            </a:extLst>
          </p:cNvPr>
          <p:cNvSpPr txBox="1"/>
          <p:nvPr/>
        </p:nvSpPr>
        <p:spPr>
          <a:xfrm>
            <a:off x="1451581" y="2015732"/>
            <a:ext cx="3526523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The blog is called The Positivity Blog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I think post like these are very important because they help remind us that sometimes in life we need to slow down and take everything in before it's gone for good, I know I have to be reminded of this sometimes. </a:t>
            </a:r>
            <a:r>
              <a:rPr lang="en-US" dirty="0">
                <a:hlinkClick r:id="rId2"/>
              </a:rPr>
              <a:t>https://www.positivityblog.com/</a:t>
            </a:r>
            <a:endParaRPr lang="en-US" dirty="0"/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Rectangle 39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3FD20C7E-FB65-4B68-9970-8136CA451C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3926" y="1385996"/>
            <a:ext cx="4821551" cy="332686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9640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10D96-EFAA-4898-B185-DD114D461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br>
              <a:rPr lang="en-US" dirty="0"/>
            </a:br>
            <a:r>
              <a:rPr lang="en-US" dirty="0"/>
              <a:t>hash-tag-it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96A879-2E5B-42AB-A381-CB67EAC1C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1400" dirty="0"/>
              <a:t>Food</a:t>
            </a:r>
          </a:p>
          <a:p>
            <a:r>
              <a:rPr lang="en-US" sz="1400" dirty="0"/>
              <a:t>Fashion</a:t>
            </a:r>
          </a:p>
          <a:p>
            <a:r>
              <a:rPr lang="en-US" sz="1400" dirty="0"/>
              <a:t>Fitness</a:t>
            </a:r>
          </a:p>
          <a:p>
            <a:r>
              <a:rPr lang="en-US" sz="1400" dirty="0"/>
              <a:t>Retail</a:t>
            </a:r>
          </a:p>
          <a:p>
            <a:r>
              <a:rPr lang="en-US" sz="1400" dirty="0"/>
              <a:t>Travel</a:t>
            </a:r>
          </a:p>
          <a:p>
            <a:r>
              <a:rPr lang="en-US" sz="1400" dirty="0"/>
              <a:t>Music</a:t>
            </a:r>
          </a:p>
          <a:p>
            <a:r>
              <a:rPr lang="en-US" sz="1400" dirty="0"/>
              <a:t>Sports</a:t>
            </a:r>
          </a:p>
          <a:p>
            <a:r>
              <a:rPr lang="en-US" sz="1400" dirty="0"/>
              <a:t>Entertainment</a:t>
            </a:r>
          </a:p>
          <a:p>
            <a:r>
              <a:rPr lang="en-US" sz="1400" dirty="0"/>
              <a:t>Beauty</a:t>
            </a:r>
          </a:p>
          <a:p>
            <a:r>
              <a:rPr lang="en-US" sz="1400" dirty="0"/>
              <a:t>Lifestyle</a:t>
            </a:r>
            <a:endParaRPr lang="en-CA" sz="1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1231C98-8582-4D12-B838-4EE9BF09B6D7}"/>
              </a:ext>
            </a:extLst>
          </p:cNvPr>
          <p:cNvSpPr txBox="1"/>
          <p:nvPr/>
        </p:nvSpPr>
        <p:spPr>
          <a:xfrm>
            <a:off x="5290747" y="2681647"/>
            <a:ext cx="559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hlinkClick r:id="rId2"/>
              </a:rPr>
              <a:t>https://blog.kicksta.co/trending-instagram-hashtags/#Food</a:t>
            </a:r>
            <a:r>
              <a:rPr lang="en-CA" dirty="0"/>
              <a:t> </a:t>
            </a:r>
          </a:p>
        </p:txBody>
      </p:sp>
      <p:pic>
        <p:nvPicPr>
          <p:cNvPr id="6" name="Picture 5" descr="A white background with black text&#10;&#10;Description automatically generated with medium confidence">
            <a:extLst>
              <a:ext uri="{FF2B5EF4-FFF2-40B4-BE49-F238E27FC236}">
                <a16:creationId xmlns:a16="http://schemas.microsoft.com/office/drawing/2014/main" id="{55F4C29D-8D03-42BA-BE5A-F1730458E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290747" y="3581400"/>
            <a:ext cx="5764107" cy="188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858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724B9E8-02C8-4B2E-8770-A00A67760D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B8AE548-0BFA-4792-9962-3375923C7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7639EF4-FA83-4D85-90FE-B831AF283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87E76A-8F50-413D-9BFC-C5A1525BD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0F28EA84-13B4-4494-A4D3-8DE462FF0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BEB1B24-66CE-4D63-A39D-2D1B481DF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9A8A21-FA73-4BAD-93C3-08124D9D5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01" y="1474969"/>
            <a:ext cx="2823919" cy="1868760"/>
          </a:xfrm>
        </p:spPr>
        <p:txBody>
          <a:bodyPr vert="horz" lIns="91440" tIns="45720" rIns="91440" bIns="0" rtlCol="0" anchor="b">
            <a:normAutofit/>
          </a:bodyPr>
          <a:lstStyle/>
          <a:p>
            <a:r>
              <a:rPr lang="en-US" sz="3600"/>
              <a:t>F</a:t>
            </a:r>
            <a:br>
              <a:rPr lang="en-US" sz="3600"/>
            </a:br>
            <a:r>
              <a:rPr lang="en-US" sz="3600"/>
              <a:t>it’s photo time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8DE337D-1DBA-4536-8145-B43EE65C7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9301" y="3528543"/>
            <a:ext cx="2823919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blur&#10;&#10;Description automatically generated">
            <a:extLst>
              <a:ext uri="{FF2B5EF4-FFF2-40B4-BE49-F238E27FC236}">
                <a16:creationId xmlns:a16="http://schemas.microsoft.com/office/drawing/2014/main" id="{E941D1D8-36CB-4450-A580-FD6394E8ED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2658" y="228414"/>
            <a:ext cx="1876566" cy="2502088"/>
          </a:xfrm>
          <a:prstGeom prst="rect">
            <a:avLst/>
          </a:prstGeom>
        </p:spPr>
      </p:pic>
      <p:pic>
        <p:nvPicPr>
          <p:cNvPr id="5" name="Content Placeholder 4" descr="A snowy landscape with trees and a building in the distance&#10;&#10;Description automatically generated with low confidence">
            <a:extLst>
              <a:ext uri="{FF2B5EF4-FFF2-40B4-BE49-F238E27FC236}">
                <a16:creationId xmlns:a16="http://schemas.microsoft.com/office/drawing/2014/main" id="{EE1278F9-57D0-4677-9C88-66E3D8457C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59813" y="228414"/>
            <a:ext cx="1868930" cy="2491907"/>
          </a:xfrm>
          <a:prstGeom prst="rect">
            <a:avLst/>
          </a:prstGeom>
        </p:spPr>
      </p:pic>
      <p:pic>
        <p:nvPicPr>
          <p:cNvPr id="7" name="Picture 6" descr="A picture containing outdoor, athletic game, sport&#10;&#10;Description automatically generated">
            <a:extLst>
              <a:ext uri="{FF2B5EF4-FFF2-40B4-BE49-F238E27FC236}">
                <a16:creationId xmlns:a16="http://schemas.microsoft.com/office/drawing/2014/main" id="{B24C38DC-265B-441A-B68E-4E448489D6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0924" y="3129257"/>
            <a:ext cx="1728887" cy="225620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7233926-059A-41AD-A9F2-56552CF4F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13C145E-93D4-481E-92DC-736D9EBA37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nature, spring&#10;&#10;Description automatically generated">
            <a:extLst>
              <a:ext uri="{FF2B5EF4-FFF2-40B4-BE49-F238E27FC236}">
                <a16:creationId xmlns:a16="http://schemas.microsoft.com/office/drawing/2014/main" id="{367748FA-22C6-4F07-A8CB-1F382BEF05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738164" y="541175"/>
            <a:ext cx="2502086" cy="187656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6998C8-2290-4D87-AFC7-9B81F6BF4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 flipH="1">
            <a:off x="3451669" y="550091"/>
            <a:ext cx="2491897" cy="1868923"/>
          </a:xfrm>
          <a:prstGeom prst="rect">
            <a:avLst/>
          </a:prstGeom>
        </p:spPr>
      </p:pic>
      <p:pic>
        <p:nvPicPr>
          <p:cNvPr id="17" name="Picture 16" descr="A picture containing text, building, sky, outdoor&#10;&#10;Description automatically generated">
            <a:extLst>
              <a:ext uri="{FF2B5EF4-FFF2-40B4-BE49-F238E27FC236}">
                <a16:creationId xmlns:a16="http://schemas.microsoft.com/office/drawing/2014/main" id="{257AFA98-3A17-452C-AFEA-931A3B04FA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2016" y="3140673"/>
            <a:ext cx="1728887" cy="225622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4EE7460-13BE-4804-B45A-B69C954276DD}"/>
              </a:ext>
            </a:extLst>
          </p:cNvPr>
          <p:cNvSpPr txBox="1"/>
          <p:nvPr/>
        </p:nvSpPr>
        <p:spPr>
          <a:xfrm>
            <a:off x="9395233" y="2645328"/>
            <a:ext cx="12750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Nature</a:t>
            </a:r>
            <a:endParaRPr lang="en-CA" sz="28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AD3EC0E-64FC-49D5-8B44-8E4BFB5B6715}"/>
              </a:ext>
            </a:extLst>
          </p:cNvPr>
          <p:cNvSpPr txBox="1"/>
          <p:nvPr/>
        </p:nvSpPr>
        <p:spPr>
          <a:xfrm>
            <a:off x="7184867" y="5385773"/>
            <a:ext cx="13220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Kodiaks</a:t>
            </a:r>
            <a:endParaRPr lang="en-CA" sz="2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B506E7-E927-4F52-9A0D-17E915C02DFC}"/>
              </a:ext>
            </a:extLst>
          </p:cNvPr>
          <p:cNvSpPr txBox="1"/>
          <p:nvPr/>
        </p:nvSpPr>
        <p:spPr>
          <a:xfrm>
            <a:off x="4988662" y="2645328"/>
            <a:ext cx="1435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Abstract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28747220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2">
                <a:shade val="80000"/>
              </a:schemeClr>
            </a:gs>
          </a:gsLst>
          <a:path path="circle">
            <a:fillToRect l="43000" r="43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193BA5C-B8F3-4972-BA54-014C48FAF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7162BAB-C25E-4CE9-B87C-F118DC7E7C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53896" y="1847088"/>
            <a:ext cx="353088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4D63745-DCF6-40C0-8721-C7836AC98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80" y="804520"/>
            <a:ext cx="3530157" cy="1049235"/>
          </a:xfrm>
        </p:spPr>
        <p:txBody>
          <a:bodyPr>
            <a:normAutofit/>
          </a:bodyPr>
          <a:lstStyle/>
          <a:p>
            <a:r>
              <a:rPr lang="en-US" sz="2700"/>
              <a:t>G</a:t>
            </a:r>
            <a:br>
              <a:rPr lang="en-US" sz="2700"/>
            </a:br>
            <a:r>
              <a:rPr lang="en-US" sz="2700"/>
              <a:t>what's the word?</a:t>
            </a:r>
            <a:endParaRPr lang="en-CA" sz="27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B93327-222A-4DAC-9163-371BF44CDB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158D606-9BE6-4E12-BA70-A63CBF9EFD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1" y="2015732"/>
            <a:ext cx="3526523" cy="3450613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https://sites.google.com/site/digitalliteracyskillssss/wordle</a:t>
            </a:r>
            <a:endParaRPr lang="en-US" dirty="0"/>
          </a:p>
          <a:p>
            <a:endParaRPr lang="en-US" dirty="0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4EE34E3-F117-4487-8ACF-33DA65FA11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460131" y="482171"/>
            <a:ext cx="6091791" cy="5149101"/>
            <a:chOff x="5460131" y="482171"/>
            <a:chExt cx="6091791" cy="514910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ACC02C-6424-4165-93C4-E83C8E81D4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60131" y="482171"/>
              <a:ext cx="6091791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182CB9C-C978-4C9B-9AAD-8B13418975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78956" y="812507"/>
              <a:ext cx="5461780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56388820-A63D-463C-9DBC-060A5ABE33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42379" y="977965"/>
            <a:ext cx="5134631" cy="4135339"/>
          </a:xfrm>
          <a:prstGeom prst="rect">
            <a:avLst/>
          </a:prstGeom>
          <a:solidFill>
            <a:schemeClr val="bg1"/>
          </a:solidFill>
          <a:ln w="63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528672C6-47F0-42EB-B89E-AE584810A9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3926" y="1476400"/>
            <a:ext cx="4821551" cy="314606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04ED70F-D6FD-4EB1-A171-D30F885FE7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A26CAE9-74C4-4EDD-8A80-77F79EAA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805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5CB99-B113-44E4-9C73-EB845FBFC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 </a:t>
            </a:r>
            <a:br>
              <a:rPr lang="en-US" dirty="0"/>
            </a:br>
            <a:r>
              <a:rPr lang="en-US" dirty="0"/>
              <a:t>it’s app time</a:t>
            </a:r>
            <a:endParaRPr lang="en-CA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79FC92-D12E-497E-B742-8561952252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A" dirty="0"/>
              <a:t>Zoom</a:t>
            </a:r>
          </a:p>
          <a:p>
            <a:r>
              <a:rPr lang="en-CA" dirty="0"/>
              <a:t>WhatsApp</a:t>
            </a:r>
          </a:p>
          <a:p>
            <a:r>
              <a:rPr lang="en-CA" dirty="0"/>
              <a:t>Facebook</a:t>
            </a:r>
          </a:p>
          <a:p>
            <a:r>
              <a:rPr lang="en-CA" dirty="0"/>
              <a:t>Messenger</a:t>
            </a:r>
          </a:p>
          <a:p>
            <a:r>
              <a:rPr lang="en-CA" dirty="0"/>
              <a:t>Instagram</a:t>
            </a:r>
          </a:p>
          <a:p>
            <a:pPr marL="0" indent="0">
              <a:buNone/>
            </a:pPr>
            <a:r>
              <a:rPr lang="en-CA" dirty="0">
                <a:hlinkClick r:id="rId2"/>
              </a:rPr>
              <a:t>https://content.techgig.com/top</a:t>
            </a:r>
          </a:p>
          <a:p>
            <a:pPr marL="0" indent="0">
              <a:buNone/>
            </a:pPr>
            <a:r>
              <a:rPr lang="en-CA" dirty="0">
                <a:hlinkClick r:id="rId2"/>
              </a:rPr>
              <a:t>-8-most-downloaded-apps-in-the</a:t>
            </a:r>
          </a:p>
          <a:p>
            <a:pPr marL="0" indent="0">
              <a:buNone/>
            </a:pPr>
            <a:r>
              <a:rPr lang="en-CA" dirty="0">
                <a:hlinkClick r:id="rId2"/>
              </a:rPr>
              <a:t>-world/article show/76248673.cms</a:t>
            </a:r>
            <a:endParaRPr lang="en-CA" dirty="0"/>
          </a:p>
          <a:p>
            <a:pPr marL="0" indent="0">
              <a:buNone/>
            </a:pPr>
            <a:endParaRPr lang="en-CA" dirty="0"/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D168A093-0EC7-4DC0-A5B2-29574BC8EF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3935721" y="2186853"/>
            <a:ext cx="1438275" cy="12421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5CEC5-6539-45C5-AA20-7E661A882521}"/>
              </a:ext>
            </a:extLst>
          </p:cNvPr>
          <p:cNvSpPr txBox="1"/>
          <p:nvPr/>
        </p:nvSpPr>
        <p:spPr>
          <a:xfrm>
            <a:off x="4943475" y="4424362"/>
            <a:ext cx="23050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900" dirty="0"/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1F8BFEED-EFED-43F5-B49A-18121C8478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985194" y="1887553"/>
            <a:ext cx="1608710" cy="15414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A338930-1D3C-4B04-9056-2170C7FFB238}"/>
              </a:ext>
            </a:extLst>
          </p:cNvPr>
          <p:cNvSpPr txBox="1"/>
          <p:nvPr/>
        </p:nvSpPr>
        <p:spPr>
          <a:xfrm>
            <a:off x="7788793" y="4627554"/>
            <a:ext cx="272579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A" sz="900" dirty="0"/>
          </a:p>
        </p:txBody>
      </p:sp>
      <p:pic>
        <p:nvPicPr>
          <p:cNvPr id="7" name="Picture 6" descr="Logo, icon&#10;&#10;Description automatically generated">
            <a:extLst>
              <a:ext uri="{FF2B5EF4-FFF2-40B4-BE49-F238E27FC236}">
                <a16:creationId xmlns:a16="http://schemas.microsoft.com/office/drawing/2014/main" id="{306617D6-F2D2-4153-8CC3-A0D96F28D3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205102" y="1994801"/>
            <a:ext cx="1434199" cy="143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D0E30D40-9077-44BC-B176-F436C8494B1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6076642" y="3905887"/>
            <a:ext cx="1425814" cy="1425814"/>
          </a:xfrm>
          <a:prstGeom prst="rect">
            <a:avLst/>
          </a:prstGeom>
        </p:spPr>
      </p:pic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5A5B9CD9-2933-4310-82B9-A8D96234E0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8119937" y="3952876"/>
            <a:ext cx="1519364" cy="1519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7754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tf00001245_wac</Template>
  <TotalTime>319</TotalTime>
  <Words>257</Words>
  <Application>Microsoft Office PowerPoint</Application>
  <PresentationFormat>Widescreen</PresentationFormat>
  <Paragraphs>51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Arial</vt:lpstr>
      <vt:lpstr>Gill Sans MT</vt:lpstr>
      <vt:lpstr>Gallery</vt:lpstr>
      <vt:lpstr>Digital literacy 10 scavenger hunt!</vt:lpstr>
      <vt:lpstr>A guess who?</vt:lpstr>
      <vt:lpstr>B solve the riddle</vt:lpstr>
      <vt:lpstr>C food recipe</vt:lpstr>
      <vt:lpstr>D hit the post!</vt:lpstr>
      <vt:lpstr>E hash-tag-it</vt:lpstr>
      <vt:lpstr>F it’s photo time</vt:lpstr>
      <vt:lpstr>G what's the word?</vt:lpstr>
      <vt:lpstr>H  it’s app time</vt:lpstr>
      <vt:lpstr>I coding is cool </vt:lpstr>
      <vt:lpstr>J The Do’s and Don’ts of Digital Citizenship</vt:lpstr>
      <vt:lpstr>K My Very Own Edublog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Digital literacy 10 scavenger hunt!</dc:title>
  <dc:creator>127S-O'Callaghan, Jacob</dc:creator>
  <cp:lastModifiedBy>127S-O'Callaghan, Jacob</cp:lastModifiedBy>
  <cp:revision>21</cp:revision>
  <dcterms:created xsi:type="dcterms:W3CDTF">2021-02-22T07:19:03Z</dcterms:created>
  <dcterms:modified xsi:type="dcterms:W3CDTF">2021-02-23T22:23:20Z</dcterms:modified>
</cp:coreProperties>
</file>