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62" r:id="rId3"/>
    <p:sldId id="257" r:id="rId4"/>
    <p:sldId id="263" r:id="rId5"/>
    <p:sldId id="258" r:id="rId6"/>
    <p:sldId id="264" r:id="rId7"/>
    <p:sldId id="266"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537"/>
  </p:normalViewPr>
  <p:slideViewPr>
    <p:cSldViewPr snapToGrid="0" snapToObjects="1">
      <p:cViewPr>
        <p:scale>
          <a:sx n="100" d="100"/>
          <a:sy n="100" d="100"/>
        </p:scale>
        <p:origin x="760"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D4293-AF82-4642-931C-1A776C8E1969}" type="datetimeFigureOut">
              <a:rPr lang="en-US" smtClean="0"/>
              <a:t>1/1/21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12E1F-936B-7A4E-A3A2-E0852667002E}" type="slidenum">
              <a:rPr lang="en-US" smtClean="0"/>
              <a:t>‹#›</a:t>
            </a:fld>
            <a:endParaRPr lang="en-US"/>
          </a:p>
        </p:txBody>
      </p:sp>
    </p:spTree>
    <p:extLst>
      <p:ext uri="{BB962C8B-B14F-4D97-AF65-F5344CB8AC3E}">
        <p14:creationId xmlns:p14="http://schemas.microsoft.com/office/powerpoint/2010/main" val="1069542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kodiaks.sd43.bc.ca/jessicag2020/2020/12/21/english-news-article/" TargetMode="External"/><Relationship Id="rId6"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hyperlink" Target="https://kodiaks.sd43.bc.ca/jessicag2020/type/link/" TargetMode="External"/><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hyperlink" Target="http://kodiaks.sd43.bc.ca/jessicag2020/2020/12/21/english-short-story/" TargetMode="External"/><Relationship Id="rId6"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202492"/>
            <a:ext cx="10521452" cy="977621"/>
          </a:xfrm>
        </p:spPr>
        <p:txBody>
          <a:bodyPr>
            <a:normAutofit/>
          </a:bodyPr>
          <a:lstStyle/>
          <a:p>
            <a:r>
              <a:rPr lang="en-US" sz="3600" i="1" dirty="0" smtClean="0"/>
              <a:t>By Jessica Goller</a:t>
            </a:r>
            <a:endParaRPr lang="en-US" sz="3600" i="1" dirty="0"/>
          </a:p>
        </p:txBody>
      </p:sp>
      <p:sp>
        <p:nvSpPr>
          <p:cNvPr id="5" name="Title 4"/>
          <p:cNvSpPr>
            <a:spLocks noGrp="1"/>
          </p:cNvSpPr>
          <p:nvPr>
            <p:ph type="ctrTitle"/>
          </p:nvPr>
        </p:nvSpPr>
        <p:spPr/>
        <p:txBody>
          <a:bodyPr>
            <a:normAutofit/>
          </a:bodyPr>
          <a:lstStyle/>
          <a:p>
            <a:pPr algn="ctr"/>
            <a:r>
              <a:rPr lang="en-US" sz="8800" dirty="0" smtClean="0">
                <a:latin typeface="Bodoni 72 Smallcaps Book" charset="0"/>
                <a:ea typeface="Bodoni 72 Smallcaps Book" charset="0"/>
                <a:cs typeface="Bodoni 72 Smallcaps Book" charset="0"/>
              </a:rPr>
              <a:t>Scrapbook</a:t>
            </a:r>
            <a:endParaRPr lang="en-US" sz="8800" dirty="0">
              <a:latin typeface="Bodoni 72 Smallcaps Book" charset="0"/>
              <a:ea typeface="Bodoni 72 Smallcaps Book" charset="0"/>
              <a:cs typeface="Bodoni 72 Smallcaps Book" charset="0"/>
            </a:endParaRPr>
          </a:p>
        </p:txBody>
      </p:sp>
      <p:sp>
        <p:nvSpPr>
          <p:cNvPr id="6" name="TextBox 5"/>
          <p:cNvSpPr txBox="1"/>
          <p:nvPr/>
        </p:nvSpPr>
        <p:spPr>
          <a:xfrm rot="20715343">
            <a:off x="207617" y="751564"/>
            <a:ext cx="6493145" cy="1107996"/>
          </a:xfrm>
          <a:prstGeom prst="rect">
            <a:avLst/>
          </a:prstGeom>
          <a:noFill/>
        </p:spPr>
        <p:txBody>
          <a:bodyPr wrap="square" rtlCol="0">
            <a:spAutoFit/>
          </a:bodyPr>
          <a:lstStyle/>
          <a:p>
            <a:r>
              <a:rPr lang="en-US" sz="6600" smtClean="0"/>
              <a:t>Digital Literacy 10 </a:t>
            </a:r>
            <a:endParaRPr lang="en-US" sz="6600" dirty="0"/>
          </a:p>
        </p:txBody>
      </p:sp>
    </p:spTree>
    <p:extLst>
      <p:ext uri="{BB962C8B-B14F-4D97-AF65-F5344CB8AC3E}">
        <p14:creationId xmlns:p14="http://schemas.microsoft.com/office/powerpoint/2010/main" val="42014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0327" y="955964"/>
            <a:ext cx="11042073" cy="4216539"/>
          </a:xfrm>
          <a:prstGeom prst="rect">
            <a:avLst/>
          </a:prstGeom>
          <a:noFill/>
        </p:spPr>
        <p:txBody>
          <a:bodyPr wrap="square" rtlCol="0">
            <a:spAutoFit/>
          </a:bodyPr>
          <a:lstStyle/>
          <a:p>
            <a:pPr algn="ctr"/>
            <a:r>
              <a:rPr lang="en-US" sz="8800" dirty="0" smtClean="0">
                <a:latin typeface="Lucida Bright" charset="0"/>
                <a:ea typeface="Lucida Bright" charset="0"/>
                <a:cs typeface="Lucida Bright" charset="0"/>
              </a:rPr>
              <a:t>Assignment #1 </a:t>
            </a:r>
          </a:p>
          <a:p>
            <a:pPr algn="ctr"/>
            <a:endParaRPr lang="en-US" sz="6000" i="1" dirty="0">
              <a:latin typeface="Engravers MT" charset="0"/>
              <a:ea typeface="Engravers MT" charset="0"/>
              <a:cs typeface="Engravers MT" charset="0"/>
            </a:endParaRPr>
          </a:p>
          <a:p>
            <a:pPr algn="ctr"/>
            <a:r>
              <a:rPr lang="en-US" sz="6000" i="1" dirty="0" smtClean="0">
                <a:latin typeface="Engravers MT" charset="0"/>
                <a:ea typeface="Engravers MT" charset="0"/>
                <a:cs typeface="Engravers MT" charset="0"/>
              </a:rPr>
              <a:t>English News Article</a:t>
            </a:r>
            <a:endParaRPr lang="en-US" sz="6000" i="1" dirty="0">
              <a:latin typeface="Engravers MT" charset="0"/>
              <a:ea typeface="Engravers MT" charset="0"/>
              <a:cs typeface="Engravers MT" charset="0"/>
            </a:endParaRPr>
          </a:p>
        </p:txBody>
      </p:sp>
    </p:spTree>
    <p:extLst>
      <p:ext uri="{BB962C8B-B14F-4D97-AF65-F5344CB8AC3E}">
        <p14:creationId xmlns:p14="http://schemas.microsoft.com/office/powerpoint/2010/main" val="1295139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E02DA677-C58A-4FCE-A9A0-E66A42EBD9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 xmlns:a16="http://schemas.microsoft.com/office/drawing/2014/main" id="{9D85B319-9C30-4D92-B664-CA444ECD79B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4" name="Straight Connector 13">
            <a:extLst>
              <a:ext uri="{FF2B5EF4-FFF2-40B4-BE49-F238E27FC236}">
                <a16:creationId xmlns="" xmlns:a16="http://schemas.microsoft.com/office/drawing/2014/main" id="{D7573C1E-3785-43C9-A262-1DA9DF97F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548C4394-BE4E-4302-AF74-4781C6C66E4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 xmlns:a16="http://schemas.microsoft.com/office/drawing/2014/main" id="{FD31DF5F-EDD4-42F0-B539-A7919D3197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 xmlns:a16="http://schemas.microsoft.com/office/drawing/2014/main" id="{E42BCEC9-2CA3-44A0-8830-DA25C04423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323136" y="296768"/>
            <a:ext cx="3026558" cy="1298851"/>
          </a:xfrm>
        </p:spPr>
        <p:txBody>
          <a:bodyPr vert="horz" lIns="91440" tIns="45720" rIns="91440" bIns="0" rtlCol="0" anchor="b">
            <a:normAutofit/>
          </a:bodyPr>
          <a:lstStyle/>
          <a:p>
            <a:endParaRPr lang="en-US" sz="3600" dirty="0"/>
          </a:p>
        </p:txBody>
      </p:sp>
      <p:cxnSp>
        <p:nvCxnSpPr>
          <p:cNvPr id="22" name="Straight Connector 21">
            <a:extLst>
              <a:ext uri="{FF2B5EF4-FFF2-40B4-BE49-F238E27FC236}">
                <a16:creationId xmlns="" xmlns:a16="http://schemas.microsoft.com/office/drawing/2014/main" id="{17A887C3-690B-4858-A6B1-19C93D6C79B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09" y="3526496"/>
            <a:ext cx="3023617"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4" name="Group 23">
            <a:extLst>
              <a:ext uri="{FF2B5EF4-FFF2-40B4-BE49-F238E27FC236}">
                <a16:creationId xmlns="" xmlns:a16="http://schemas.microsoft.com/office/drawing/2014/main" id="{C8139A8F-A07A-40ED-843E-77B6C19606F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90638" y="482171"/>
            <a:ext cx="7560115" cy="5149101"/>
            <a:chOff x="7463258" y="583365"/>
            <a:chExt cx="7560115" cy="5181928"/>
          </a:xfrm>
        </p:grpSpPr>
        <p:sp>
          <p:nvSpPr>
            <p:cNvPr id="25" name="Rectangle 24">
              <a:extLst>
                <a:ext uri="{FF2B5EF4-FFF2-40B4-BE49-F238E27FC236}">
                  <a16:creationId xmlns="" xmlns:a16="http://schemas.microsoft.com/office/drawing/2014/main" id="{CB76A8FD-6218-4D71-BF00-94BB53A620D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463258" y="583365"/>
              <a:ext cx="7560115"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 xmlns:a16="http://schemas.microsoft.com/office/drawing/2014/main" id="{42F3A470-0440-4799-BF8F-1B29934D8FF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776317" y="915807"/>
              <a:ext cx="69282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8" name="Picture 27">
            <a:extLst>
              <a:ext uri="{FF2B5EF4-FFF2-40B4-BE49-F238E27FC236}">
                <a16:creationId xmlns="" xmlns:a16="http://schemas.microsoft.com/office/drawing/2014/main" id="{6079AB70-86CA-4BFC-9505-60CD7D172FC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0" name="Straight Connector 29">
            <a:extLst>
              <a:ext uri="{FF2B5EF4-FFF2-40B4-BE49-F238E27FC236}">
                <a16:creationId xmlns="" xmlns:a16="http://schemas.microsoft.com/office/drawing/2014/main" id="{6C0DB027-013B-48E2-B164-DD510158E5F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03394" y="845878"/>
            <a:ext cx="3582474" cy="443308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5868" y="845878"/>
            <a:ext cx="3328372" cy="4433080"/>
          </a:xfrm>
          <a:prstGeom prst="rect">
            <a:avLst/>
          </a:prstGeom>
        </p:spPr>
      </p:pic>
      <p:sp>
        <p:nvSpPr>
          <p:cNvPr id="3" name="TextBox 2"/>
          <p:cNvSpPr txBox="1"/>
          <p:nvPr/>
        </p:nvSpPr>
        <p:spPr>
          <a:xfrm>
            <a:off x="7025769" y="443515"/>
            <a:ext cx="3657600" cy="369332"/>
          </a:xfrm>
          <a:prstGeom prst="rect">
            <a:avLst/>
          </a:prstGeom>
          <a:noFill/>
        </p:spPr>
        <p:txBody>
          <a:bodyPr wrap="square" rtlCol="0">
            <a:spAutoFit/>
          </a:bodyPr>
          <a:lstStyle/>
          <a:p>
            <a:r>
              <a:rPr lang="en-US" smtClean="0">
                <a:solidFill>
                  <a:schemeClr val="bg1"/>
                </a:solidFill>
              </a:rPr>
              <a:t>ASSIGNMENT </a:t>
            </a:r>
            <a:endParaRPr lang="en-US">
              <a:solidFill>
                <a:schemeClr val="bg1"/>
              </a:solidFill>
            </a:endParaRPr>
          </a:p>
        </p:txBody>
      </p:sp>
      <p:sp>
        <p:nvSpPr>
          <p:cNvPr id="4" name="TextBox 3"/>
          <p:cNvSpPr txBox="1"/>
          <p:nvPr/>
        </p:nvSpPr>
        <p:spPr>
          <a:xfrm>
            <a:off x="8264964" y="5800295"/>
            <a:ext cx="3713019" cy="1200329"/>
          </a:xfrm>
          <a:prstGeom prst="rect">
            <a:avLst/>
          </a:prstGeom>
          <a:noFill/>
        </p:spPr>
        <p:txBody>
          <a:bodyPr wrap="square" rtlCol="0">
            <a:spAutoFit/>
          </a:bodyPr>
          <a:lstStyle/>
          <a:p>
            <a:r>
              <a:rPr lang="en-US" dirty="0"/>
              <a:t>Link: </a:t>
            </a:r>
            <a:r>
              <a:rPr lang="en-US" dirty="0">
                <a:hlinkClick r:id="rId5"/>
              </a:rPr>
              <a:t>http://kodiaks.sd43.bc.ca/jessicag2020/2020/12/21/english-news-article</a:t>
            </a:r>
            <a:r>
              <a:rPr lang="en-US" dirty="0" smtClean="0">
                <a:hlinkClick r:id="rId5"/>
              </a:rPr>
              <a:t>/</a:t>
            </a:r>
            <a:endParaRPr lang="en-US" dirty="0" smtClean="0"/>
          </a:p>
          <a:p>
            <a:endParaRPr lang="en-US" dirty="0"/>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616750"/>
            <a:ext cx="3973203" cy="4662207"/>
          </a:xfrm>
          <a:prstGeom prst="rect">
            <a:avLst/>
          </a:prstGeom>
        </p:spPr>
      </p:pic>
      <p:sp>
        <p:nvSpPr>
          <p:cNvPr id="9" name="TextBox 8"/>
          <p:cNvSpPr txBox="1"/>
          <p:nvPr/>
        </p:nvSpPr>
        <p:spPr>
          <a:xfrm>
            <a:off x="975022" y="2853670"/>
            <a:ext cx="1396203" cy="384126"/>
          </a:xfrm>
          <a:prstGeom prst="rect">
            <a:avLst/>
          </a:prstGeom>
          <a:noFill/>
        </p:spPr>
        <p:txBody>
          <a:bodyPr wrap="square" rtlCol="0">
            <a:spAutoFit/>
          </a:bodyPr>
          <a:lstStyle/>
          <a:p>
            <a:endParaRPr lang="en-US"/>
          </a:p>
        </p:txBody>
      </p:sp>
      <p:sp>
        <p:nvSpPr>
          <p:cNvPr id="11" name="TextBox 10"/>
          <p:cNvSpPr txBox="1"/>
          <p:nvPr/>
        </p:nvSpPr>
        <p:spPr>
          <a:xfrm>
            <a:off x="-17736" y="628181"/>
            <a:ext cx="3984617" cy="4770537"/>
          </a:xfrm>
          <a:prstGeom prst="rect">
            <a:avLst/>
          </a:prstGeom>
          <a:noFill/>
        </p:spPr>
        <p:txBody>
          <a:bodyPr wrap="square" rtlCol="0">
            <a:spAutoFit/>
          </a:bodyPr>
          <a:lstStyle/>
          <a:p>
            <a:pPr algn="ctr"/>
            <a:r>
              <a:rPr lang="en-US" sz="2400" dirty="0" smtClean="0">
                <a:solidFill>
                  <a:schemeClr val="bg1"/>
                </a:solidFill>
              </a:rPr>
              <a:t>Response</a:t>
            </a:r>
            <a:endParaRPr lang="en-US" sz="2400" dirty="0">
              <a:solidFill>
                <a:schemeClr val="bg1"/>
              </a:solidFill>
            </a:endParaRPr>
          </a:p>
          <a:p>
            <a:pPr algn="just"/>
            <a:r>
              <a:rPr lang="en-US" sz="1400" dirty="0" smtClean="0">
                <a:solidFill>
                  <a:schemeClr val="bg1"/>
                </a:solidFill>
              </a:rPr>
              <a:t>20 </a:t>
            </a:r>
            <a:r>
              <a:rPr lang="en-US" sz="1400" dirty="0" smtClean="0">
                <a:solidFill>
                  <a:schemeClr val="bg1"/>
                </a:solidFill>
              </a:rPr>
              <a:t>years into the future an unknown company created a product where you can loose fat instantaneously. My assignment was to pretend I was a journalist, talking about these new developments.  When I was writing this news article I used the “Personal Awareness,” core competency. I used lots of self determination because I was very set on improving my grade. </a:t>
            </a:r>
            <a:r>
              <a:rPr lang="en-US" sz="1400" dirty="0" smtClean="0">
                <a:solidFill>
                  <a:schemeClr val="bg1"/>
                </a:solidFill>
              </a:rPr>
              <a:t>I worked </a:t>
            </a:r>
            <a:r>
              <a:rPr lang="en-US" sz="1400" dirty="0" smtClean="0">
                <a:solidFill>
                  <a:schemeClr val="bg1"/>
                </a:solidFill>
              </a:rPr>
              <a:t>to advance my punctuation and use of descriptive words.  By using self regulation, I understood when I need to take a break from the assignment. If </a:t>
            </a:r>
            <a:r>
              <a:rPr lang="en-US" sz="1400" dirty="0">
                <a:solidFill>
                  <a:schemeClr val="bg1"/>
                </a:solidFill>
              </a:rPr>
              <a:t> </a:t>
            </a:r>
            <a:r>
              <a:rPr lang="en-US" sz="1400" dirty="0" smtClean="0">
                <a:solidFill>
                  <a:schemeClr val="bg1"/>
                </a:solidFill>
              </a:rPr>
              <a:t>ever felt stressed out or had trouble focusing, I would step back and do something else for a while.  I monitored my plan, and was in a flexible mindset throughout the assignment. Perseverance played a big role when I was writing; it was very challenging to get the text to line up so it looked like a news article.  By using the core competency, ”Personal Awareness,” I completed my assignment with a sense of pride and satisfaction. </a:t>
            </a:r>
          </a:p>
          <a:p>
            <a:pPr algn="just"/>
            <a:endParaRPr lang="en-US" sz="1400" dirty="0">
              <a:solidFill>
                <a:schemeClr val="bg1"/>
              </a:solidFill>
            </a:endParaRPr>
          </a:p>
        </p:txBody>
      </p:sp>
    </p:spTree>
    <p:extLst>
      <p:ext uri="{BB962C8B-B14F-4D97-AF65-F5344CB8AC3E}">
        <p14:creationId xmlns:p14="http://schemas.microsoft.com/office/powerpoint/2010/main" val="291655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0654" y="568037"/>
            <a:ext cx="10030691" cy="5139869"/>
          </a:xfrm>
          <a:prstGeom prst="rect">
            <a:avLst/>
          </a:prstGeom>
          <a:noFill/>
        </p:spPr>
        <p:txBody>
          <a:bodyPr wrap="square" rtlCol="0">
            <a:spAutoFit/>
          </a:bodyPr>
          <a:lstStyle/>
          <a:p>
            <a:pPr algn="ctr"/>
            <a:r>
              <a:rPr lang="en-US" sz="8800" dirty="0" smtClean="0">
                <a:latin typeface="Lucida Bright" charset="0"/>
                <a:ea typeface="Lucida Bright" charset="0"/>
                <a:cs typeface="Lucida Bright" charset="0"/>
              </a:rPr>
              <a:t>Assignment #2</a:t>
            </a:r>
          </a:p>
          <a:p>
            <a:pPr algn="ctr"/>
            <a:endParaRPr lang="en-US" sz="6000" dirty="0"/>
          </a:p>
          <a:p>
            <a:pPr algn="ctr"/>
            <a:r>
              <a:rPr lang="en-US" sz="6000" i="1" dirty="0" smtClean="0">
                <a:latin typeface="Engravers MT" charset="0"/>
                <a:ea typeface="Engravers MT" charset="0"/>
                <a:cs typeface="Engravers MT" charset="0"/>
              </a:rPr>
              <a:t>English Shakespeare Script  </a:t>
            </a:r>
            <a:endParaRPr lang="en-US" sz="6000" i="1" dirty="0">
              <a:latin typeface="Engravers MT" charset="0"/>
              <a:ea typeface="Engravers MT" charset="0"/>
              <a:cs typeface="Engravers MT" charset="0"/>
            </a:endParaRPr>
          </a:p>
        </p:txBody>
      </p:sp>
    </p:spTree>
    <p:extLst>
      <p:ext uri="{BB962C8B-B14F-4D97-AF65-F5344CB8AC3E}">
        <p14:creationId xmlns:p14="http://schemas.microsoft.com/office/powerpoint/2010/main" val="1241845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643" t="3092"/>
          <a:stretch/>
        </p:blipFill>
        <p:spPr>
          <a:xfrm>
            <a:off x="4083614" y="1252292"/>
            <a:ext cx="4087091" cy="2275187"/>
          </a:xfrm>
          <a:prstGeom prst="rect">
            <a:avLst/>
          </a:prstGeom>
        </p:spPr>
      </p:pic>
      <p:sp>
        <p:nvSpPr>
          <p:cNvPr id="18" name="Rectangle 17">
            <a:extLst>
              <a:ext uri="{FF2B5EF4-FFF2-40B4-BE49-F238E27FC236}">
                <a16:creationId xmlns="" xmlns:a16="http://schemas.microsoft.com/office/drawing/2014/main" id="{E724B9E8-02C8-4B2E-8770-A00A67760D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20" name="Picture 19">
            <a:extLst>
              <a:ext uri="{FF2B5EF4-FFF2-40B4-BE49-F238E27FC236}">
                <a16:creationId xmlns="" xmlns:a16="http://schemas.microsoft.com/office/drawing/2014/main" id="{7B8AE548-0BFA-4792-9962-3375923C763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2" name="Straight Connector 21">
            <a:extLst>
              <a:ext uri="{FF2B5EF4-FFF2-40B4-BE49-F238E27FC236}">
                <a16:creationId xmlns="" xmlns:a16="http://schemas.microsoft.com/office/drawing/2014/main" id="{67639EF4-FA83-4D85-90FE-B831AF28389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CC87E76A-8F50-413D-9BFC-C5A1525BD9B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6" name="Rectangle 25">
            <a:extLst>
              <a:ext uri="{FF2B5EF4-FFF2-40B4-BE49-F238E27FC236}">
                <a16:creationId xmlns="" xmlns:a16="http://schemas.microsoft.com/office/drawing/2014/main" id="{9A1C6278-B7D5-4E8E-B4DC-8348329805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 xmlns:a16="http://schemas.microsoft.com/office/drawing/2014/main" id="{C007F3D3-099E-430E-8754-C084D0FA5F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p:nvPr>
        </p:nvSpPr>
        <p:spPr>
          <a:xfrm>
            <a:off x="1776729" y="4459039"/>
            <a:ext cx="8643011" cy="551528"/>
          </a:xfrm>
        </p:spPr>
        <p:txBody>
          <a:bodyPr vert="horz" lIns="91440" tIns="45720" rIns="91440" bIns="0" rtlCol="0" anchor="b">
            <a:normAutofit/>
          </a:bodyPr>
          <a:lstStyle/>
          <a:p>
            <a:endParaRPr lang="en-US" sz="3600" dirty="0"/>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350"/>
            <a:ext cx="4371082" cy="2826876"/>
          </a:xfrm>
          <a:prstGeom prst="rect">
            <a:avLst/>
          </a:prstGeom>
        </p:spPr>
      </p:pic>
      <p:pic>
        <p:nvPicPr>
          <p:cNvPr id="10" name="Content Placeholder 9"/>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883236" y="17624"/>
            <a:ext cx="4335678" cy="3141212"/>
          </a:xfrm>
          <a:prstGeom prst="rect">
            <a:avLst/>
          </a:prstGeom>
        </p:spPr>
      </p:pic>
      <p:cxnSp>
        <p:nvCxnSpPr>
          <p:cNvPr id="30" name="Straight Connector 29">
            <a:extLst>
              <a:ext uri="{FF2B5EF4-FFF2-40B4-BE49-F238E27FC236}">
                <a16:creationId xmlns="" xmlns:a16="http://schemas.microsoft.com/office/drawing/2014/main" id="{6B9EA5DA-6DFD-447D-B8F9-CB95CA11407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5027185"/>
            <a:ext cx="864301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2" name="Picture 31">
            <a:extLst>
              <a:ext uri="{FF2B5EF4-FFF2-40B4-BE49-F238E27FC236}">
                <a16:creationId xmlns="" xmlns:a16="http://schemas.microsoft.com/office/drawing/2014/main" id="{87612EF9-94E7-42BA-B4A9-4B38643FBAF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33">
            <a:extLst>
              <a:ext uri="{FF2B5EF4-FFF2-40B4-BE49-F238E27FC236}">
                <a16:creationId xmlns="" xmlns:a16="http://schemas.microsoft.com/office/drawing/2014/main" id="{9E597F0B-0A17-4BF2-A904-9D99811F3E2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622" y="2899832"/>
            <a:ext cx="2770632" cy="384241"/>
          </a:xfrm>
          <a:prstGeom prst="rect">
            <a:avLst/>
          </a:prstGeom>
          <a:solidFill>
            <a:srgbClr val="000000">
              <a:alpha val="50000"/>
            </a:srgbClr>
          </a:solidFill>
          <a:ln>
            <a:noFill/>
          </a:ln>
        </p:spPr>
        <p:txBody>
          <a:bodyPr wrap="square" rtlCol="0">
            <a:noAutofit/>
          </a:bodyPr>
          <a:lstStyle/>
          <a:p>
            <a:pPr algn="ctr">
              <a:spcAft>
                <a:spcPts val="600"/>
              </a:spcAft>
            </a:pPr>
            <a:r>
              <a:rPr lang="en-US" sz="2000" dirty="0">
                <a:solidFill>
                  <a:srgbClr val="FFFFFF"/>
                </a:solidFill>
              </a:rPr>
              <a:t>Link:</a:t>
            </a:r>
          </a:p>
          <a:p>
            <a:pPr algn="ctr">
              <a:spcAft>
                <a:spcPts val="600"/>
              </a:spcAft>
            </a:pPr>
            <a:r>
              <a:rPr lang="en-US" dirty="0">
                <a:solidFill>
                  <a:srgbClr val="FFFFFF"/>
                </a:solidFill>
                <a:hlinkClick r:id="rId6">
                  <a:extLst>
                    <a:ext uri="{A12FA001-AC4F-418D-AE19-62706E023703}">
                      <ahyp:hlinkClr xmlns="" xmlns:ahyp="http://schemas.microsoft.com/office/drawing/2018/hyperlinkcolor" val="tx"/>
                    </a:ext>
                  </a:extLst>
                </a:hlinkClick>
              </a:rPr>
              <a:t>https://kodiaks.sd43.bc.ca/jessicag2020/type/link/</a:t>
            </a:r>
            <a:endParaRPr lang="en-US" dirty="0">
              <a:solidFill>
                <a:srgbClr val="FFFFFF"/>
              </a:solidFill>
            </a:endParaRPr>
          </a:p>
          <a:p>
            <a:pPr algn="ctr">
              <a:spcAft>
                <a:spcPts val="600"/>
              </a:spcAft>
            </a:pPr>
            <a:endParaRPr lang="en-US" sz="800" dirty="0">
              <a:solidFill>
                <a:srgbClr val="FFFFFF"/>
              </a:solidFill>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5037679" y="-1047214"/>
            <a:ext cx="2116037" cy="12192000"/>
          </a:xfrm>
          <a:prstGeom prst="rect">
            <a:avLst/>
          </a:prstGeom>
        </p:spPr>
      </p:pic>
      <p:sp>
        <p:nvSpPr>
          <p:cNvPr id="4" name="TextBox 3"/>
          <p:cNvSpPr txBox="1"/>
          <p:nvPr/>
        </p:nvSpPr>
        <p:spPr>
          <a:xfrm>
            <a:off x="62622" y="4032722"/>
            <a:ext cx="11073794" cy="2616101"/>
          </a:xfrm>
          <a:prstGeom prst="rect">
            <a:avLst/>
          </a:prstGeom>
          <a:noFill/>
        </p:spPr>
        <p:txBody>
          <a:bodyPr wrap="square" rtlCol="0">
            <a:spAutoFit/>
          </a:bodyPr>
          <a:lstStyle/>
          <a:p>
            <a:r>
              <a:rPr lang="en-US" sz="1600" dirty="0" smtClean="0">
                <a:solidFill>
                  <a:schemeClr val="bg1"/>
                </a:solidFill>
              </a:rPr>
              <a:t>Response</a:t>
            </a:r>
          </a:p>
          <a:p>
            <a:r>
              <a:rPr lang="en-US" sz="1600" dirty="0" smtClean="0">
                <a:solidFill>
                  <a:schemeClr val="bg1"/>
                </a:solidFill>
              </a:rPr>
              <a:t>My </a:t>
            </a:r>
            <a:r>
              <a:rPr lang="en-US" sz="1600" dirty="0" smtClean="0">
                <a:solidFill>
                  <a:schemeClr val="bg1"/>
                </a:solidFill>
              </a:rPr>
              <a:t>midterm project was to act out one of the scenes in a Shakespeare Play.  This was a group project which required lots of my core competency, ”Communication.” We had to plan, write, and present our scene in one minute, thirty seconds and ten seconds. We had to be very productive and communicate as much as we could.  We listened to each other, shared our ideas for the script because we could only use the most important parts. </a:t>
            </a:r>
            <a:r>
              <a:rPr lang="en-US" sz="1600" dirty="0">
                <a:solidFill>
                  <a:schemeClr val="bg1"/>
                </a:solidFill>
              </a:rPr>
              <a:t> </a:t>
            </a:r>
            <a:r>
              <a:rPr lang="en-US" sz="1600" dirty="0" smtClean="0">
                <a:solidFill>
                  <a:schemeClr val="bg1"/>
                </a:solidFill>
              </a:rPr>
              <a:t>Smooth transitions were a key role in the outcome of the project as we would be docked marks if we went above the time limit.  We had to collaborate to do costume changes and everyone had to work together to neatly perform our play.  Whenever there was a disagreement we always took a step back and discussed what we could do to move forward. Furthermore this project would </a:t>
            </a:r>
            <a:r>
              <a:rPr lang="en-US" sz="1600" dirty="0">
                <a:solidFill>
                  <a:schemeClr val="bg1"/>
                </a:solidFill>
              </a:rPr>
              <a:t>not have been such a success without </a:t>
            </a:r>
            <a:r>
              <a:rPr lang="en-US" sz="1600" dirty="0" smtClean="0">
                <a:solidFill>
                  <a:schemeClr val="bg1"/>
                </a:solidFill>
              </a:rPr>
              <a:t>communication in our group.</a:t>
            </a:r>
            <a:endParaRPr lang="en-US" sz="1600" dirty="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890569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5745" y="1011382"/>
            <a:ext cx="10972800" cy="6063198"/>
          </a:xfrm>
          <a:prstGeom prst="rect">
            <a:avLst/>
          </a:prstGeom>
          <a:noFill/>
        </p:spPr>
        <p:txBody>
          <a:bodyPr wrap="square" rtlCol="0">
            <a:spAutoFit/>
          </a:bodyPr>
          <a:lstStyle/>
          <a:p>
            <a:pPr algn="ctr"/>
            <a:r>
              <a:rPr lang="en-US" sz="8800" dirty="0" smtClean="0">
                <a:latin typeface="Lucida Bright" charset="0"/>
                <a:ea typeface="Lucida Bright" charset="0"/>
                <a:cs typeface="Lucida Bright" charset="0"/>
              </a:rPr>
              <a:t>Assignment #3</a:t>
            </a:r>
          </a:p>
          <a:p>
            <a:pPr algn="ctr"/>
            <a:endParaRPr lang="en-US" sz="6000" dirty="0" smtClean="0">
              <a:latin typeface="Lucida Bright" charset="0"/>
              <a:ea typeface="Lucida Bright" charset="0"/>
              <a:cs typeface="Lucida Bright" charset="0"/>
            </a:endParaRPr>
          </a:p>
          <a:p>
            <a:pPr algn="ctr"/>
            <a:r>
              <a:rPr lang="en-US" sz="6000" i="1" dirty="0" smtClean="0">
                <a:latin typeface="Engravers MT" charset="0"/>
                <a:ea typeface="Engravers MT" charset="0"/>
                <a:cs typeface="Engravers MT" charset="0"/>
              </a:rPr>
              <a:t>English Short Story </a:t>
            </a:r>
            <a:endParaRPr lang="en-US" sz="6000" i="1" dirty="0">
              <a:latin typeface="Engravers MT" charset="0"/>
              <a:ea typeface="Engravers MT" charset="0"/>
              <a:cs typeface="Engravers MT" charset="0"/>
            </a:endParaRPr>
          </a:p>
          <a:p>
            <a:pPr algn="ctr"/>
            <a:endParaRPr lang="en-US" sz="6000" dirty="0" smtClean="0">
              <a:latin typeface="Lucida Bright" charset="0"/>
              <a:ea typeface="Lucida Bright" charset="0"/>
              <a:cs typeface="Lucida Bright" charset="0"/>
            </a:endParaRPr>
          </a:p>
          <a:p>
            <a:pPr algn="ctr"/>
            <a:r>
              <a:rPr lang="en-US" sz="6000" dirty="0" smtClean="0">
                <a:latin typeface="Lucida Bright" charset="0"/>
                <a:ea typeface="Lucida Bright" charset="0"/>
                <a:cs typeface="Lucida Bright" charset="0"/>
              </a:rPr>
              <a:t> </a:t>
            </a:r>
            <a:endParaRPr lang="en-US" sz="6000" dirty="0">
              <a:latin typeface="Lucida Bright" charset="0"/>
              <a:ea typeface="Lucida Bright" charset="0"/>
              <a:cs typeface="Lucida Bright" charset="0"/>
            </a:endParaRPr>
          </a:p>
        </p:txBody>
      </p:sp>
    </p:spTree>
    <p:extLst>
      <p:ext uri="{BB962C8B-B14F-4D97-AF65-F5344CB8AC3E}">
        <p14:creationId xmlns:p14="http://schemas.microsoft.com/office/powerpoint/2010/main" val="859070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EA869E1-F851-4A52-92F5-77E592B76A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3" name="Picture 12">
            <a:extLst>
              <a:ext uri="{FF2B5EF4-FFF2-40B4-BE49-F238E27FC236}">
                <a16:creationId xmlns:a16="http://schemas.microsoft.com/office/drawing/2014/main" xmlns="" id="{B083AD55-8296-44BD-8E14-DD2DDBC351B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xmlns="" id="{2BF46B26-15FC-4C5A-94FA-AE9ED64B5C2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BADF1045-FC61-45F9-B214-2286C967598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 name="Rectangle 18">
            <a:extLst>
              <a:ext uri="{FF2B5EF4-FFF2-40B4-BE49-F238E27FC236}">
                <a16:creationId xmlns:a16="http://schemas.microsoft.com/office/drawing/2014/main" xmlns="" id="{EF8DC7E2-86AD-4AC2-9EC1-7E8B72572AE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xmlns="" id="{DDE2C290-3677-4DE0-AE6D-2B4DB5FBCEF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352371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499419" y="103223"/>
            <a:ext cx="3525184" cy="1049235"/>
          </a:xfrm>
        </p:spPr>
        <p:txBody>
          <a:bodyPr vert="horz" lIns="91440" tIns="45720" rIns="91440" bIns="45720" rtlCol="0" anchor="t">
            <a:normAutofit/>
          </a:bodyPr>
          <a:lstStyle/>
          <a:p>
            <a:endParaRPr lang="en-US" sz="3200" dirty="0"/>
          </a:p>
        </p:txBody>
      </p:sp>
      <p:sp>
        <p:nvSpPr>
          <p:cNvPr id="23" name="Rectangle 22">
            <a:extLst>
              <a:ext uri="{FF2B5EF4-FFF2-40B4-BE49-F238E27FC236}">
                <a16:creationId xmlns:a16="http://schemas.microsoft.com/office/drawing/2014/main" xmlns="" id="{909D032D-E82B-4E2A-B0B8-325C49D6EB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Text Placeholder 3"/>
          <p:cNvSpPr>
            <a:spLocks noGrp="1"/>
          </p:cNvSpPr>
          <p:nvPr>
            <p:ph type="body" sz="half" idx="2"/>
          </p:nvPr>
        </p:nvSpPr>
        <p:spPr>
          <a:xfrm>
            <a:off x="1451580" y="2015732"/>
            <a:ext cx="3525184" cy="3450613"/>
          </a:xfrm>
        </p:spPr>
        <p:txBody>
          <a:bodyPr vert="horz" lIns="91440" tIns="45720" rIns="91440" bIns="45720" rtlCol="0" anchor="t">
            <a:normAutofit/>
          </a:bodyPr>
          <a:lstStyle/>
          <a:p>
            <a:pPr indent="-228600">
              <a:buFont typeface="Arial" panose="020B0604020202020204" pitchFamily="34" charset="0"/>
              <a:buChar char="•"/>
            </a:pPr>
            <a:endParaRPr lang="en-US" dirty="0"/>
          </a:p>
        </p:txBody>
      </p:sp>
      <p:grpSp>
        <p:nvGrpSpPr>
          <p:cNvPr id="25" name="Group 24">
            <a:extLst>
              <a:ext uri="{FF2B5EF4-FFF2-40B4-BE49-F238E27FC236}">
                <a16:creationId xmlns:a16="http://schemas.microsoft.com/office/drawing/2014/main" xmlns="" id="{7C60AE24-4C38-46BB-88CB-780ACDCECB5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26" name="Rectangle 25">
              <a:extLst>
                <a:ext uri="{FF2B5EF4-FFF2-40B4-BE49-F238E27FC236}">
                  <a16:creationId xmlns:a16="http://schemas.microsoft.com/office/drawing/2014/main" xmlns="" id="{B86297A6-69FE-430E-A97F-2116D5BDDCC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25C8F35E-39E0-4068-926A-1F3CAAB212C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xmlns="" id="{080DEC52-BEE2-46CC-8C33-6BC9AC9D62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8" y="977099"/>
            <a:ext cx="5123274" cy="4138331"/>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95433" y="811444"/>
            <a:ext cx="2787139" cy="44675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6805" y="810381"/>
            <a:ext cx="2621557" cy="4468578"/>
          </a:xfrm>
          <a:prstGeom prst="rect">
            <a:avLst/>
          </a:prstGeom>
        </p:spPr>
      </p:pic>
      <p:pic>
        <p:nvPicPr>
          <p:cNvPr id="31" name="Picture 30">
            <a:extLst>
              <a:ext uri="{FF2B5EF4-FFF2-40B4-BE49-F238E27FC236}">
                <a16:creationId xmlns:a16="http://schemas.microsoft.com/office/drawing/2014/main" xmlns="" id="{32178FA5-FA3E-4DBE-8027-71F02853CD5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3" name="Straight Connector 32">
            <a:extLst>
              <a:ext uri="{FF2B5EF4-FFF2-40B4-BE49-F238E27FC236}">
                <a16:creationId xmlns:a16="http://schemas.microsoft.com/office/drawing/2014/main" xmlns="" id="{05459349-FF0B-4F65-B63C-876E8035C8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14387" y="443175"/>
            <a:ext cx="3893128" cy="369332"/>
          </a:xfrm>
          <a:prstGeom prst="rect">
            <a:avLst/>
          </a:prstGeom>
          <a:noFill/>
        </p:spPr>
        <p:txBody>
          <a:bodyPr wrap="square" rtlCol="0">
            <a:spAutoFit/>
          </a:bodyPr>
          <a:lstStyle/>
          <a:p>
            <a:r>
              <a:rPr lang="en-US" smtClean="0">
                <a:solidFill>
                  <a:schemeClr val="bg1"/>
                </a:solidFill>
              </a:rPr>
              <a:t>ASSIGNMENT </a:t>
            </a:r>
            <a:endParaRPr lang="en-US" dirty="0">
              <a:solidFill>
                <a:schemeClr val="bg1"/>
              </a:solidFill>
            </a:endParaRPr>
          </a:p>
        </p:txBody>
      </p:sp>
      <p:sp>
        <p:nvSpPr>
          <p:cNvPr id="7" name="TextBox 6"/>
          <p:cNvSpPr txBox="1"/>
          <p:nvPr/>
        </p:nvSpPr>
        <p:spPr>
          <a:xfrm>
            <a:off x="493323" y="5826314"/>
            <a:ext cx="4862946" cy="1200329"/>
          </a:xfrm>
          <a:prstGeom prst="rect">
            <a:avLst/>
          </a:prstGeom>
          <a:noFill/>
        </p:spPr>
        <p:txBody>
          <a:bodyPr wrap="square" rtlCol="0">
            <a:spAutoFit/>
          </a:bodyPr>
          <a:lstStyle/>
          <a:p>
            <a:r>
              <a:rPr lang="en-US" dirty="0"/>
              <a:t>Link: </a:t>
            </a:r>
            <a:r>
              <a:rPr lang="en-US" dirty="0">
                <a:hlinkClick r:id="rId5"/>
              </a:rPr>
              <a:t>http://kodiaks.sd43.bc.ca/jessicag2020/2020/12/21/english-short-story</a:t>
            </a:r>
            <a:r>
              <a:rPr lang="en-US" dirty="0" smtClean="0">
                <a:hlinkClick r:id="rId5"/>
              </a:rPr>
              <a:t>/</a:t>
            </a:r>
            <a:endParaRPr lang="en-US" dirty="0" smtClean="0"/>
          </a:p>
          <a:p>
            <a:endParaRPr lang="en-US" dirty="0"/>
          </a:p>
        </p:txBody>
      </p:sp>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50548" y="674066"/>
            <a:ext cx="5371162" cy="4024905"/>
          </a:xfrm>
          <a:prstGeom prst="rect">
            <a:avLst/>
          </a:prstGeom>
        </p:spPr>
      </p:pic>
      <p:sp>
        <p:nvSpPr>
          <p:cNvPr id="8" name="TextBox 7"/>
          <p:cNvSpPr txBox="1"/>
          <p:nvPr/>
        </p:nvSpPr>
        <p:spPr>
          <a:xfrm>
            <a:off x="150967" y="37117"/>
            <a:ext cx="3873635" cy="5293757"/>
          </a:xfrm>
          <a:prstGeom prst="rect">
            <a:avLst/>
          </a:prstGeom>
          <a:noFill/>
        </p:spPr>
        <p:txBody>
          <a:bodyPr wrap="square" rtlCol="0">
            <a:spAutoFit/>
          </a:bodyPr>
          <a:lstStyle/>
          <a:p>
            <a:pPr algn="ctr"/>
            <a:r>
              <a:rPr lang="en-US" dirty="0" smtClean="0">
                <a:solidFill>
                  <a:schemeClr val="bg1"/>
                </a:solidFill>
              </a:rPr>
              <a:t>Response</a:t>
            </a:r>
          </a:p>
          <a:p>
            <a:r>
              <a:rPr lang="en-US" sz="1600" dirty="0" smtClean="0">
                <a:solidFill>
                  <a:schemeClr val="bg1"/>
                </a:solidFill>
              </a:rPr>
              <a:t>To wrap up our short story unit, we created a descriptive story based on a photo we chose. I used lots of the “Creative Thinking,” core competency when writing, in order to fully describe every detail. I based my story on a women's trip to Las Vegas with her friend. I went on a trip there a few years ago so I dug through old photos and videos. It helped me develop ideas about what my characters are going to do when visiting this beautiful city. It also helped me decide on emotions that the characters would likely feel during each event. Creative thinking also allowed me to express the five senses in a more mature manner. I was always changing words in order to get a better description and flow for the story. This was one of my </a:t>
            </a:r>
            <a:r>
              <a:rPr lang="en-US" sz="1600" dirty="0" err="1" smtClean="0">
                <a:solidFill>
                  <a:schemeClr val="bg1"/>
                </a:solidFill>
              </a:rPr>
              <a:t>favourite</a:t>
            </a:r>
            <a:r>
              <a:rPr lang="en-US" sz="1600" dirty="0" smtClean="0">
                <a:solidFill>
                  <a:schemeClr val="bg1"/>
                </a:solidFill>
              </a:rPr>
              <a:t> and most successful writes of the semester because of my use of </a:t>
            </a:r>
            <a:r>
              <a:rPr lang="en-US" sz="1600" dirty="0">
                <a:solidFill>
                  <a:schemeClr val="bg1"/>
                </a:solidFill>
              </a:rPr>
              <a:t>C</a:t>
            </a:r>
            <a:r>
              <a:rPr lang="en-US" sz="1600" dirty="0" smtClean="0">
                <a:solidFill>
                  <a:schemeClr val="bg1"/>
                </a:solidFill>
              </a:rPr>
              <a:t>reative Thinking.</a:t>
            </a:r>
          </a:p>
        </p:txBody>
      </p:sp>
    </p:spTree>
    <p:extLst>
      <p:ext uri="{BB962C8B-B14F-4D97-AF65-F5344CB8AC3E}">
        <p14:creationId xmlns:p14="http://schemas.microsoft.com/office/powerpoint/2010/main" val="13135936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348</TotalTime>
  <Words>573</Words>
  <Application>Microsoft Macintosh PowerPoint</Application>
  <PresentationFormat>Widescreen</PresentationFormat>
  <Paragraphs>26</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Bodoni 72 Smallcaps Book</vt:lpstr>
      <vt:lpstr>Calibri</vt:lpstr>
      <vt:lpstr>Engravers MT</vt:lpstr>
      <vt:lpstr>Gill Sans MT</vt:lpstr>
      <vt:lpstr>Lucida Bright</vt:lpstr>
      <vt:lpstr>Arial</vt:lpstr>
      <vt:lpstr>Gallery</vt:lpstr>
      <vt:lpstr>Scrapbook</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Scrapbook</dc:title>
  <dc:creator>127S-Goller, Jessica</dc:creator>
  <cp:lastModifiedBy>127S-Goller, Jessica</cp:lastModifiedBy>
  <cp:revision>26</cp:revision>
  <dcterms:created xsi:type="dcterms:W3CDTF">2020-12-20T04:54:02Z</dcterms:created>
  <dcterms:modified xsi:type="dcterms:W3CDTF">2021-01-02T03:46:01Z</dcterms:modified>
</cp:coreProperties>
</file>