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261DBE-2F99-4C74-922D-9239FB37C63B}" v="1192" dt="2021-03-03T04:46:45.7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127S-Radford, Jodh" userId="S::127-jradford@sd43.bc.ca::6ad95942-4f79-47e5-b6a7-0ebb0e59ffa9" providerId="AD" clId="Web-{F5261DBE-2F99-4C74-922D-9239FB37C63B}"/>
    <pc:docChg chg="addSld modSld addMainMaster delMainMaster">
      <pc:chgData name="127S-Radford, Jodh" userId="S::127-jradford@sd43.bc.ca::6ad95942-4f79-47e5-b6a7-0ebb0e59ffa9" providerId="AD" clId="Web-{F5261DBE-2F99-4C74-922D-9239FB37C63B}" dt="2021-03-03T04:46:45.705" v="621" actId="14100"/>
      <pc:docMkLst>
        <pc:docMk/>
      </pc:docMkLst>
      <pc:sldChg chg="addSp modSp mod setBg modClrScheme chgLayout">
        <pc:chgData name="127S-Radford, Jodh" userId="S::127-jradford@sd43.bc.ca::6ad95942-4f79-47e5-b6a7-0ebb0e59ffa9" providerId="AD" clId="Web-{F5261DBE-2F99-4C74-922D-9239FB37C63B}" dt="2021-03-03T03:57:20.646" v="90" actId="1076"/>
        <pc:sldMkLst>
          <pc:docMk/>
          <pc:sldMk cId="109857222" sldId="256"/>
        </pc:sldMkLst>
        <pc:spChg chg="mod">
          <ac:chgData name="127S-Radford, Jodh" userId="S::127-jradford@sd43.bc.ca::6ad95942-4f79-47e5-b6a7-0ebb0e59ffa9" providerId="AD" clId="Web-{F5261DBE-2F99-4C74-922D-9239FB37C63B}" dt="2021-03-03T03:51:22.987" v="11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127S-Radford, Jodh" userId="S::127-jradford@sd43.bc.ca::6ad95942-4f79-47e5-b6a7-0ebb0e59ffa9" providerId="AD" clId="Web-{F5261DBE-2F99-4C74-922D-9239FB37C63B}" dt="2021-03-03T03:55:27.202" v="38" actId="20577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127S-Radford, Jodh" userId="S::127-jradford@sd43.bc.ca::6ad95942-4f79-47e5-b6a7-0ebb0e59ffa9" providerId="AD" clId="Web-{F5261DBE-2F99-4C74-922D-9239FB37C63B}" dt="2021-03-03T03:55:56.923" v="57" actId="1076"/>
          <ac:spMkLst>
            <pc:docMk/>
            <pc:sldMk cId="109857222" sldId="256"/>
            <ac:spMk id="6" creationId="{BA32BB82-F897-42D1-A232-EDC1BFC4012D}"/>
          </ac:spMkLst>
        </pc:spChg>
        <pc:spChg chg="add">
          <ac:chgData name="127S-Radford, Jodh" userId="S::127-jradford@sd43.bc.ca::6ad95942-4f79-47e5-b6a7-0ebb0e59ffa9" providerId="AD" clId="Web-{F5261DBE-2F99-4C74-922D-9239FB37C63B}" dt="2021-03-03T03:51:22.987" v="11"/>
          <ac:spMkLst>
            <pc:docMk/>
            <pc:sldMk cId="109857222" sldId="256"/>
            <ac:spMk id="9" creationId="{9B45BA4C-9B54-4496-821F-9E0985CA984D}"/>
          </ac:spMkLst>
        </pc:spChg>
        <pc:spChg chg="add mod">
          <ac:chgData name="127S-Radford, Jodh" userId="S::127-jradford@sd43.bc.ca::6ad95942-4f79-47e5-b6a7-0ebb0e59ffa9" providerId="AD" clId="Web-{F5261DBE-2F99-4C74-922D-9239FB37C63B}" dt="2021-03-03T03:56:36.800" v="73" actId="1076"/>
          <ac:spMkLst>
            <pc:docMk/>
            <pc:sldMk cId="109857222" sldId="256"/>
            <ac:spMk id="10" creationId="{667F8DBB-8A31-448F-8D3A-A6B4C87E86C1}"/>
          </ac:spMkLst>
        </pc:spChg>
        <pc:spChg chg="add">
          <ac:chgData name="127S-Radford, Jodh" userId="S::127-jradford@sd43.bc.ca::6ad95942-4f79-47e5-b6a7-0ebb0e59ffa9" providerId="AD" clId="Web-{F5261DBE-2F99-4C74-922D-9239FB37C63B}" dt="2021-03-03T03:51:22.987" v="11"/>
          <ac:spMkLst>
            <pc:docMk/>
            <pc:sldMk cId="109857222" sldId="256"/>
            <ac:spMk id="11" creationId="{85E1BB9D-FAFF-4C3E-9E44-13F8FBABCD62}"/>
          </ac:spMkLst>
        </pc:spChg>
        <pc:spChg chg="add">
          <ac:chgData name="127S-Radford, Jodh" userId="S::127-jradford@sd43.bc.ca::6ad95942-4f79-47e5-b6a7-0ebb0e59ffa9" providerId="AD" clId="Web-{F5261DBE-2F99-4C74-922D-9239FB37C63B}" dt="2021-03-03T03:51:22.987" v="11"/>
          <ac:spMkLst>
            <pc:docMk/>
            <pc:sldMk cId="109857222" sldId="256"/>
            <ac:spMk id="13" creationId="{A8DDC302-DBEC-4742-B54B-5E9AAFE96961}"/>
          </ac:spMkLst>
        </pc:spChg>
        <pc:spChg chg="add mod">
          <ac:chgData name="127S-Radford, Jodh" userId="S::127-jradford@sd43.bc.ca::6ad95942-4f79-47e5-b6a7-0ebb0e59ffa9" providerId="AD" clId="Web-{F5261DBE-2F99-4C74-922D-9239FB37C63B}" dt="2021-03-03T03:57:20.630" v="89" actId="1076"/>
          <ac:spMkLst>
            <pc:docMk/>
            <pc:sldMk cId="109857222" sldId="256"/>
            <ac:spMk id="15" creationId="{C2453FA9-E46F-4304-B39C-15D4B46E130F}"/>
          </ac:spMkLst>
        </pc:spChg>
        <pc:picChg chg="add">
          <ac:chgData name="127S-Radford, Jodh" userId="S::127-jradford@sd43.bc.ca::6ad95942-4f79-47e5-b6a7-0ebb0e59ffa9" providerId="AD" clId="Web-{F5261DBE-2F99-4C74-922D-9239FB37C63B}" dt="2021-03-03T03:51:22.987" v="11"/>
          <ac:picMkLst>
            <pc:docMk/>
            <pc:sldMk cId="109857222" sldId="256"/>
            <ac:picMk id="4" creationId="{4FA51D83-8D8C-4F1C-8028-43018B5D5ACA}"/>
          </ac:picMkLst>
        </pc:picChg>
        <pc:picChg chg="add mod">
          <ac:chgData name="127S-Radford, Jodh" userId="S::127-jradford@sd43.bc.ca::6ad95942-4f79-47e5-b6a7-0ebb0e59ffa9" providerId="AD" clId="Web-{F5261DBE-2F99-4C74-922D-9239FB37C63B}" dt="2021-03-03T03:55:56.938" v="58" actId="1076"/>
          <ac:picMkLst>
            <pc:docMk/>
            <pc:sldMk cId="109857222" sldId="256"/>
            <ac:picMk id="5" creationId="{40B81860-DA62-43F8-A410-62F2353C6CDC}"/>
          </ac:picMkLst>
        </pc:picChg>
        <pc:picChg chg="add mod">
          <ac:chgData name="127S-Radford, Jodh" userId="S::127-jradford@sd43.bc.ca::6ad95942-4f79-47e5-b6a7-0ebb0e59ffa9" providerId="AD" clId="Web-{F5261DBE-2F99-4C74-922D-9239FB37C63B}" dt="2021-03-03T03:56:36.815" v="74" actId="1076"/>
          <ac:picMkLst>
            <pc:docMk/>
            <pc:sldMk cId="109857222" sldId="256"/>
            <ac:picMk id="8" creationId="{2E85B786-8EB0-4764-9F86-6C8AFD26AD08}"/>
          </ac:picMkLst>
        </pc:picChg>
        <pc:picChg chg="add mod">
          <ac:chgData name="127S-Radford, Jodh" userId="S::127-jradford@sd43.bc.ca::6ad95942-4f79-47e5-b6a7-0ebb0e59ffa9" providerId="AD" clId="Web-{F5261DBE-2F99-4C74-922D-9239FB37C63B}" dt="2021-03-03T03:57:20.646" v="90" actId="1076"/>
          <ac:picMkLst>
            <pc:docMk/>
            <pc:sldMk cId="109857222" sldId="256"/>
            <ac:picMk id="14" creationId="{7A8E79B3-120F-4BD4-9326-6167219CB6C0}"/>
          </ac:picMkLst>
        </pc:picChg>
      </pc:sldChg>
      <pc:sldChg chg="modSp new">
        <pc:chgData name="127S-Radford, Jodh" userId="S::127-jradford@sd43.bc.ca::6ad95942-4f79-47e5-b6a7-0ebb0e59ffa9" providerId="AD" clId="Web-{F5261DBE-2F99-4C74-922D-9239FB37C63B}" dt="2021-03-03T03:58:44.056" v="118" actId="20577"/>
        <pc:sldMkLst>
          <pc:docMk/>
          <pc:sldMk cId="3612877568" sldId="257"/>
        </pc:sldMkLst>
        <pc:spChg chg="mod">
          <ac:chgData name="127S-Radford, Jodh" userId="S::127-jradford@sd43.bc.ca::6ad95942-4f79-47e5-b6a7-0ebb0e59ffa9" providerId="AD" clId="Web-{F5261DBE-2F99-4C74-922D-9239FB37C63B}" dt="2021-03-03T03:57:45.178" v="108" actId="20577"/>
          <ac:spMkLst>
            <pc:docMk/>
            <pc:sldMk cId="3612877568" sldId="257"/>
            <ac:spMk id="2" creationId="{EFA37AEE-78F3-4AE9-85EF-4BEAC45E524E}"/>
          </ac:spMkLst>
        </pc:spChg>
        <pc:spChg chg="mod">
          <ac:chgData name="127S-Radford, Jodh" userId="S::127-jradford@sd43.bc.ca::6ad95942-4f79-47e5-b6a7-0ebb0e59ffa9" providerId="AD" clId="Web-{F5261DBE-2F99-4C74-922D-9239FB37C63B}" dt="2021-03-03T03:58:44.056" v="118" actId="20577"/>
          <ac:spMkLst>
            <pc:docMk/>
            <pc:sldMk cId="3612877568" sldId="257"/>
            <ac:spMk id="3" creationId="{09706182-DF80-4FB1-A29F-DCF36EE8B19F}"/>
          </ac:spMkLst>
        </pc:spChg>
      </pc:sldChg>
      <pc:sldChg chg="modSp new">
        <pc:chgData name="127S-Radford, Jodh" userId="S::127-jradford@sd43.bc.ca::6ad95942-4f79-47e5-b6a7-0ebb0e59ffa9" providerId="AD" clId="Web-{F5261DBE-2F99-4C74-922D-9239FB37C63B}" dt="2021-03-03T04:00:32.238" v="141" actId="20577"/>
        <pc:sldMkLst>
          <pc:docMk/>
          <pc:sldMk cId="3872939941" sldId="258"/>
        </pc:sldMkLst>
        <pc:spChg chg="mod">
          <ac:chgData name="127S-Radford, Jodh" userId="S::127-jradford@sd43.bc.ca::6ad95942-4f79-47e5-b6a7-0ebb0e59ffa9" providerId="AD" clId="Web-{F5261DBE-2F99-4C74-922D-9239FB37C63B}" dt="2021-03-03T03:59:21.996" v="140" actId="20577"/>
          <ac:spMkLst>
            <pc:docMk/>
            <pc:sldMk cId="3872939941" sldId="258"/>
            <ac:spMk id="2" creationId="{FFF3048F-97A8-49F5-B61D-3023C71DEDCE}"/>
          </ac:spMkLst>
        </pc:spChg>
        <pc:spChg chg="mod">
          <ac:chgData name="127S-Radford, Jodh" userId="S::127-jradford@sd43.bc.ca::6ad95942-4f79-47e5-b6a7-0ebb0e59ffa9" providerId="AD" clId="Web-{F5261DBE-2F99-4C74-922D-9239FB37C63B}" dt="2021-03-03T04:00:32.238" v="141" actId="20577"/>
          <ac:spMkLst>
            <pc:docMk/>
            <pc:sldMk cId="3872939941" sldId="258"/>
            <ac:spMk id="3" creationId="{E24AC961-EDD6-47EE-9585-90C809637B8C}"/>
          </ac:spMkLst>
        </pc:spChg>
      </pc:sldChg>
      <pc:sldChg chg="modSp new">
        <pc:chgData name="127S-Radford, Jodh" userId="S::127-jradford@sd43.bc.ca::6ad95942-4f79-47e5-b6a7-0ebb0e59ffa9" providerId="AD" clId="Web-{F5261DBE-2F99-4C74-922D-9239FB37C63B}" dt="2021-03-03T04:04:52.502" v="248" actId="20577"/>
        <pc:sldMkLst>
          <pc:docMk/>
          <pc:sldMk cId="2253183520" sldId="259"/>
        </pc:sldMkLst>
        <pc:spChg chg="mod">
          <ac:chgData name="127S-Radford, Jodh" userId="S::127-jradford@sd43.bc.ca::6ad95942-4f79-47e5-b6a7-0ebb0e59ffa9" providerId="AD" clId="Web-{F5261DBE-2F99-4C74-922D-9239FB37C63B}" dt="2021-03-03T04:01:01.568" v="163" actId="20577"/>
          <ac:spMkLst>
            <pc:docMk/>
            <pc:sldMk cId="2253183520" sldId="259"/>
            <ac:spMk id="2" creationId="{DBEFD7D1-E1AA-48DD-999F-803D963D5F77}"/>
          </ac:spMkLst>
        </pc:spChg>
        <pc:spChg chg="mod">
          <ac:chgData name="127S-Radford, Jodh" userId="S::127-jradford@sd43.bc.ca::6ad95942-4f79-47e5-b6a7-0ebb0e59ffa9" providerId="AD" clId="Web-{F5261DBE-2F99-4C74-922D-9239FB37C63B}" dt="2021-03-03T04:04:52.502" v="248" actId="20577"/>
          <ac:spMkLst>
            <pc:docMk/>
            <pc:sldMk cId="2253183520" sldId="259"/>
            <ac:spMk id="3" creationId="{F90E2671-BA65-453A-8C31-AF3937DF9715}"/>
          </ac:spMkLst>
        </pc:spChg>
      </pc:sldChg>
      <pc:sldChg chg="modSp new">
        <pc:chgData name="127S-Radford, Jodh" userId="S::127-jradford@sd43.bc.ca::6ad95942-4f79-47e5-b6a7-0ebb0e59ffa9" providerId="AD" clId="Web-{F5261DBE-2F99-4C74-922D-9239FB37C63B}" dt="2021-03-03T04:09:15.515" v="318" actId="20577"/>
        <pc:sldMkLst>
          <pc:docMk/>
          <pc:sldMk cId="2369963359" sldId="260"/>
        </pc:sldMkLst>
        <pc:spChg chg="mod">
          <ac:chgData name="127S-Radford, Jodh" userId="S::127-jradford@sd43.bc.ca::6ad95942-4f79-47e5-b6a7-0ebb0e59ffa9" providerId="AD" clId="Web-{F5261DBE-2F99-4C74-922D-9239FB37C63B}" dt="2021-03-03T04:05:18.909" v="262" actId="20577"/>
          <ac:spMkLst>
            <pc:docMk/>
            <pc:sldMk cId="2369963359" sldId="260"/>
            <ac:spMk id="2" creationId="{A992252C-E28A-4B4C-B4F6-5F5EB9AC480C}"/>
          </ac:spMkLst>
        </pc:spChg>
        <pc:spChg chg="mod">
          <ac:chgData name="127S-Radford, Jodh" userId="S::127-jradford@sd43.bc.ca::6ad95942-4f79-47e5-b6a7-0ebb0e59ffa9" providerId="AD" clId="Web-{F5261DBE-2F99-4C74-922D-9239FB37C63B}" dt="2021-03-03T04:09:15.515" v="318" actId="20577"/>
          <ac:spMkLst>
            <pc:docMk/>
            <pc:sldMk cId="2369963359" sldId="260"/>
            <ac:spMk id="3" creationId="{870873A1-878D-4E87-B4EC-FBD942D6C9E8}"/>
          </ac:spMkLst>
        </pc:spChg>
      </pc:sldChg>
      <pc:sldChg chg="addSp delSp modSp new">
        <pc:chgData name="127S-Radford, Jodh" userId="S::127-jradford@sd43.bc.ca::6ad95942-4f79-47e5-b6a7-0ebb0e59ffa9" providerId="AD" clId="Web-{F5261DBE-2F99-4C74-922D-9239FB37C63B}" dt="2021-03-03T04:23:59.393" v="408" actId="1076"/>
        <pc:sldMkLst>
          <pc:docMk/>
          <pc:sldMk cId="2379250903" sldId="261"/>
        </pc:sldMkLst>
        <pc:spChg chg="mod">
          <ac:chgData name="127S-Radford, Jodh" userId="S::127-jradford@sd43.bc.ca::6ad95942-4f79-47e5-b6a7-0ebb0e59ffa9" providerId="AD" clId="Web-{F5261DBE-2F99-4C74-922D-9239FB37C63B}" dt="2021-03-03T04:20:12.476" v="351" actId="20577"/>
          <ac:spMkLst>
            <pc:docMk/>
            <pc:sldMk cId="2379250903" sldId="261"/>
            <ac:spMk id="2" creationId="{AEEEA272-8DCB-42E7-A53D-703FBAEF50A0}"/>
          </ac:spMkLst>
        </pc:spChg>
        <pc:spChg chg="del">
          <ac:chgData name="127S-Radford, Jodh" userId="S::127-jradford@sd43.bc.ca::6ad95942-4f79-47e5-b6a7-0ebb0e59ffa9" providerId="AD" clId="Web-{F5261DBE-2F99-4C74-922D-9239FB37C63B}" dt="2021-03-03T04:17:03.060" v="339"/>
          <ac:spMkLst>
            <pc:docMk/>
            <pc:sldMk cId="2379250903" sldId="261"/>
            <ac:spMk id="3" creationId="{46EE57AD-B738-429C-BF9F-2E5D34B751DA}"/>
          </ac:spMkLst>
        </pc:spChg>
        <pc:spChg chg="add mod">
          <ac:chgData name="127S-Radford, Jodh" userId="S::127-jradford@sd43.bc.ca::6ad95942-4f79-47e5-b6a7-0ebb0e59ffa9" providerId="AD" clId="Web-{F5261DBE-2F99-4C74-922D-9239FB37C63B}" dt="2021-03-03T04:22:41.952" v="382" actId="20577"/>
          <ac:spMkLst>
            <pc:docMk/>
            <pc:sldMk cId="2379250903" sldId="261"/>
            <ac:spMk id="6" creationId="{6BCE4AA2-16F2-4E55-AF74-2F8B3F9F2FD5}"/>
          </ac:spMkLst>
        </pc:spChg>
        <pc:spChg chg="add mod">
          <ac:chgData name="127S-Radford, Jodh" userId="S::127-jradford@sd43.bc.ca::6ad95942-4f79-47e5-b6a7-0ebb0e59ffa9" providerId="AD" clId="Web-{F5261DBE-2F99-4C74-922D-9239FB37C63B}" dt="2021-03-03T04:23:01.375" v="392" actId="20577"/>
          <ac:spMkLst>
            <pc:docMk/>
            <pc:sldMk cId="2379250903" sldId="261"/>
            <ac:spMk id="7" creationId="{9C182389-07A1-4F7C-87DF-1AA58BF57689}"/>
          </ac:spMkLst>
        </pc:spChg>
        <pc:spChg chg="add mod">
          <ac:chgData name="127S-Radford, Jodh" userId="S::127-jradford@sd43.bc.ca::6ad95942-4f79-47e5-b6a7-0ebb0e59ffa9" providerId="AD" clId="Web-{F5261DBE-2F99-4C74-922D-9239FB37C63B}" dt="2021-03-03T04:23:33.533" v="400" actId="20577"/>
          <ac:spMkLst>
            <pc:docMk/>
            <pc:sldMk cId="2379250903" sldId="261"/>
            <ac:spMk id="8" creationId="{C2C951F7-5745-4E9C-9995-41A1B1D29547}"/>
          </ac:spMkLst>
        </pc:spChg>
        <pc:picChg chg="add mod ord">
          <ac:chgData name="127S-Radford, Jodh" userId="S::127-jradford@sd43.bc.ca::6ad95942-4f79-47e5-b6a7-0ebb0e59ffa9" providerId="AD" clId="Web-{F5261DBE-2F99-4C74-922D-9239FB37C63B}" dt="2021-03-03T04:20:36.477" v="356" actId="1076"/>
          <ac:picMkLst>
            <pc:docMk/>
            <pc:sldMk cId="2379250903" sldId="261"/>
            <ac:picMk id="4" creationId="{026C25A6-3E3B-40B9-A519-23D648CBDBDE}"/>
          </ac:picMkLst>
        </pc:picChg>
        <pc:picChg chg="add mod">
          <ac:chgData name="127S-Radford, Jodh" userId="S::127-jradford@sd43.bc.ca::6ad95942-4f79-47e5-b6a7-0ebb0e59ffa9" providerId="AD" clId="Web-{F5261DBE-2F99-4C74-922D-9239FB37C63B}" dt="2021-03-03T04:21:49.215" v="358" actId="1076"/>
          <ac:picMkLst>
            <pc:docMk/>
            <pc:sldMk cId="2379250903" sldId="261"/>
            <ac:picMk id="5" creationId="{4F77F1FA-D2BC-4FDA-8B74-8A1378CD94A0}"/>
          </ac:picMkLst>
        </pc:picChg>
        <pc:picChg chg="add mod">
          <ac:chgData name="127S-Radford, Jodh" userId="S::127-jradford@sd43.bc.ca::6ad95942-4f79-47e5-b6a7-0ebb0e59ffa9" providerId="AD" clId="Web-{F5261DBE-2F99-4C74-922D-9239FB37C63B}" dt="2021-03-03T04:23:59.393" v="408" actId="1076"/>
          <ac:picMkLst>
            <pc:docMk/>
            <pc:sldMk cId="2379250903" sldId="261"/>
            <ac:picMk id="9" creationId="{33E1692E-67EE-4A43-A4AE-6A072F8DDB1E}"/>
          </ac:picMkLst>
        </pc:picChg>
      </pc:sldChg>
      <pc:sldChg chg="addSp delSp modSp new">
        <pc:chgData name="127S-Radford, Jodh" userId="S::127-jradford@sd43.bc.ca::6ad95942-4f79-47e5-b6a7-0ebb0e59ffa9" providerId="AD" clId="Web-{F5261DBE-2F99-4C74-922D-9239FB37C63B}" dt="2021-03-03T04:26:46.668" v="437" actId="1076"/>
        <pc:sldMkLst>
          <pc:docMk/>
          <pc:sldMk cId="3005425507" sldId="262"/>
        </pc:sldMkLst>
        <pc:spChg chg="mod">
          <ac:chgData name="127S-Radford, Jodh" userId="S::127-jradford@sd43.bc.ca::6ad95942-4f79-47e5-b6a7-0ebb0e59ffa9" providerId="AD" clId="Web-{F5261DBE-2F99-4C74-922D-9239FB37C63B}" dt="2021-03-03T04:26:03.775" v="426" actId="20577"/>
          <ac:spMkLst>
            <pc:docMk/>
            <pc:sldMk cId="3005425507" sldId="262"/>
            <ac:spMk id="2" creationId="{7B168607-55F0-4556-86B7-1ED13A5D3298}"/>
          </ac:spMkLst>
        </pc:spChg>
        <pc:spChg chg="del">
          <ac:chgData name="127S-Radford, Jodh" userId="S::127-jradford@sd43.bc.ca::6ad95942-4f79-47e5-b6a7-0ebb0e59ffa9" providerId="AD" clId="Web-{F5261DBE-2F99-4C74-922D-9239FB37C63B}" dt="2021-03-03T04:26:06.259" v="427"/>
          <ac:spMkLst>
            <pc:docMk/>
            <pc:sldMk cId="3005425507" sldId="262"/>
            <ac:spMk id="3" creationId="{2A365493-8923-4447-8B8E-ACD3C8B972E7}"/>
          </ac:spMkLst>
        </pc:spChg>
        <pc:spChg chg="add mod">
          <ac:chgData name="127S-Radford, Jodh" userId="S::127-jradford@sd43.bc.ca::6ad95942-4f79-47e5-b6a7-0ebb0e59ffa9" providerId="AD" clId="Web-{F5261DBE-2F99-4C74-922D-9239FB37C63B}" dt="2021-03-03T04:26:46.668" v="437" actId="1076"/>
          <ac:spMkLst>
            <pc:docMk/>
            <pc:sldMk cId="3005425507" sldId="262"/>
            <ac:spMk id="5" creationId="{1846E767-2780-4A2C-9FD4-191D9FC09E36}"/>
          </ac:spMkLst>
        </pc:spChg>
        <pc:picChg chg="add mod ord">
          <ac:chgData name="127S-Radford, Jodh" userId="S::127-jradford@sd43.bc.ca::6ad95942-4f79-47e5-b6a7-0ebb0e59ffa9" providerId="AD" clId="Web-{F5261DBE-2F99-4C74-922D-9239FB37C63B}" dt="2021-03-03T04:26:12.400" v="429" actId="1076"/>
          <ac:picMkLst>
            <pc:docMk/>
            <pc:sldMk cId="3005425507" sldId="262"/>
            <ac:picMk id="4" creationId="{5215D7A2-C20D-4BE9-A9F1-46A014DF41F1}"/>
          </ac:picMkLst>
        </pc:picChg>
      </pc:sldChg>
      <pc:sldChg chg="addSp modSp new">
        <pc:chgData name="127S-Radford, Jodh" userId="S::127-jradford@sd43.bc.ca::6ad95942-4f79-47e5-b6a7-0ebb0e59ffa9" providerId="AD" clId="Web-{F5261DBE-2F99-4C74-922D-9239FB37C63B}" dt="2021-03-03T04:31:56.497" v="531" actId="1076"/>
        <pc:sldMkLst>
          <pc:docMk/>
          <pc:sldMk cId="1424404196" sldId="263"/>
        </pc:sldMkLst>
        <pc:spChg chg="mod">
          <ac:chgData name="127S-Radford, Jodh" userId="S::127-jradford@sd43.bc.ca::6ad95942-4f79-47e5-b6a7-0ebb0e59ffa9" providerId="AD" clId="Web-{F5261DBE-2F99-4C74-922D-9239FB37C63B}" dt="2021-03-03T04:27:13.810" v="459" actId="20577"/>
          <ac:spMkLst>
            <pc:docMk/>
            <pc:sldMk cId="1424404196" sldId="263"/>
            <ac:spMk id="2" creationId="{86538F67-2477-44CC-80DF-E905B0B1B0C8}"/>
          </ac:spMkLst>
        </pc:spChg>
        <pc:spChg chg="mod">
          <ac:chgData name="127S-Radford, Jodh" userId="S::127-jradford@sd43.bc.ca::6ad95942-4f79-47e5-b6a7-0ebb0e59ffa9" providerId="AD" clId="Web-{F5261DBE-2F99-4C74-922D-9239FB37C63B}" dt="2021-03-03T04:31:43.950" v="524" actId="20577"/>
          <ac:spMkLst>
            <pc:docMk/>
            <pc:sldMk cId="1424404196" sldId="263"/>
            <ac:spMk id="3" creationId="{C9329537-F323-4E85-988A-44EDB74C01CC}"/>
          </ac:spMkLst>
        </pc:spChg>
        <pc:picChg chg="add mod">
          <ac:chgData name="127S-Radford, Jodh" userId="S::127-jradford@sd43.bc.ca::6ad95942-4f79-47e5-b6a7-0ebb0e59ffa9" providerId="AD" clId="Web-{F5261DBE-2F99-4C74-922D-9239FB37C63B}" dt="2021-03-03T04:29:18.316" v="507" actId="14100"/>
          <ac:picMkLst>
            <pc:docMk/>
            <pc:sldMk cId="1424404196" sldId="263"/>
            <ac:picMk id="4" creationId="{D1CEEE6D-B791-4D3C-A811-774E29758A6C}"/>
          </ac:picMkLst>
        </pc:picChg>
        <pc:picChg chg="add mod">
          <ac:chgData name="127S-Radford, Jodh" userId="S::127-jradford@sd43.bc.ca::6ad95942-4f79-47e5-b6a7-0ebb0e59ffa9" providerId="AD" clId="Web-{F5261DBE-2F99-4C74-922D-9239FB37C63B}" dt="2021-03-03T04:29:54.052" v="512" actId="14100"/>
          <ac:picMkLst>
            <pc:docMk/>
            <pc:sldMk cId="1424404196" sldId="263"/>
            <ac:picMk id="5" creationId="{B9AB5D81-3960-4119-B5C9-9DEECBFA346C}"/>
          </ac:picMkLst>
        </pc:picChg>
        <pc:picChg chg="add mod">
          <ac:chgData name="127S-Radford, Jodh" userId="S::127-jradford@sd43.bc.ca::6ad95942-4f79-47e5-b6a7-0ebb0e59ffa9" providerId="AD" clId="Web-{F5261DBE-2F99-4C74-922D-9239FB37C63B}" dt="2021-03-03T04:30:27.351" v="516" actId="14100"/>
          <ac:picMkLst>
            <pc:docMk/>
            <pc:sldMk cId="1424404196" sldId="263"/>
            <ac:picMk id="6" creationId="{5B131669-547B-4019-89D4-A7EE42481616}"/>
          </ac:picMkLst>
        </pc:picChg>
        <pc:picChg chg="add mod">
          <ac:chgData name="127S-Radford, Jodh" userId="S::127-jradford@sd43.bc.ca::6ad95942-4f79-47e5-b6a7-0ebb0e59ffa9" providerId="AD" clId="Web-{F5261DBE-2F99-4C74-922D-9239FB37C63B}" dt="2021-03-03T04:31:11.322" v="522" actId="14100"/>
          <ac:picMkLst>
            <pc:docMk/>
            <pc:sldMk cId="1424404196" sldId="263"/>
            <ac:picMk id="7" creationId="{72C23479-5957-4C25-9F12-87C622BFECF7}"/>
          </ac:picMkLst>
        </pc:picChg>
        <pc:picChg chg="add mod">
          <ac:chgData name="127S-Radford, Jodh" userId="S::127-jradford@sd43.bc.ca::6ad95942-4f79-47e5-b6a7-0ebb0e59ffa9" providerId="AD" clId="Web-{F5261DBE-2F99-4C74-922D-9239FB37C63B}" dt="2021-03-03T04:31:56.497" v="531" actId="1076"/>
          <ac:picMkLst>
            <pc:docMk/>
            <pc:sldMk cId="1424404196" sldId="263"/>
            <ac:picMk id="8" creationId="{C5233C1C-3B65-420B-8CA5-C863FB0C9589}"/>
          </ac:picMkLst>
        </pc:picChg>
      </pc:sldChg>
      <pc:sldChg chg="modSp new">
        <pc:chgData name="127S-Radford, Jodh" userId="S::127-jradford@sd43.bc.ca::6ad95942-4f79-47e5-b6a7-0ebb0e59ffa9" providerId="AD" clId="Web-{F5261DBE-2F99-4C74-922D-9239FB37C63B}" dt="2021-03-03T04:33:43.409" v="549" actId="20577"/>
        <pc:sldMkLst>
          <pc:docMk/>
          <pc:sldMk cId="1493845323" sldId="264"/>
        </pc:sldMkLst>
        <pc:spChg chg="mod">
          <ac:chgData name="127S-Radford, Jodh" userId="S::127-jradford@sd43.bc.ca::6ad95942-4f79-47e5-b6a7-0ebb0e59ffa9" providerId="AD" clId="Web-{F5261DBE-2F99-4C74-922D-9239FB37C63B}" dt="2021-03-03T04:33:07.923" v="545" actId="20577"/>
          <ac:spMkLst>
            <pc:docMk/>
            <pc:sldMk cId="1493845323" sldId="264"/>
            <ac:spMk id="2" creationId="{05614BA3-3FFE-4D19-86F7-B847B48948A7}"/>
          </ac:spMkLst>
        </pc:spChg>
        <pc:spChg chg="mod">
          <ac:chgData name="127S-Radford, Jodh" userId="S::127-jradford@sd43.bc.ca::6ad95942-4f79-47e5-b6a7-0ebb0e59ffa9" providerId="AD" clId="Web-{F5261DBE-2F99-4C74-922D-9239FB37C63B}" dt="2021-03-03T04:33:43.409" v="549" actId="20577"/>
          <ac:spMkLst>
            <pc:docMk/>
            <pc:sldMk cId="1493845323" sldId="264"/>
            <ac:spMk id="3" creationId="{F876D0AD-0AF8-4F84-9AB5-62FDC99B32BC}"/>
          </ac:spMkLst>
        </pc:spChg>
      </pc:sldChg>
      <pc:sldChg chg="addSp delSp modSp new">
        <pc:chgData name="127S-Radford, Jodh" userId="S::127-jradford@sd43.bc.ca::6ad95942-4f79-47e5-b6a7-0ebb0e59ffa9" providerId="AD" clId="Web-{F5261DBE-2F99-4C74-922D-9239FB37C63B}" dt="2021-03-03T04:41:37.407" v="599" actId="20577"/>
        <pc:sldMkLst>
          <pc:docMk/>
          <pc:sldMk cId="2810099072" sldId="265"/>
        </pc:sldMkLst>
        <pc:spChg chg="mod">
          <ac:chgData name="127S-Radford, Jodh" userId="S::127-jradford@sd43.bc.ca::6ad95942-4f79-47e5-b6a7-0ebb0e59ffa9" providerId="AD" clId="Web-{F5261DBE-2F99-4C74-922D-9239FB37C63B}" dt="2021-03-03T04:40:34.857" v="590" actId="20577"/>
          <ac:spMkLst>
            <pc:docMk/>
            <pc:sldMk cId="2810099072" sldId="265"/>
            <ac:spMk id="2" creationId="{23C9C207-7C87-4099-9340-5DF8EA925553}"/>
          </ac:spMkLst>
        </pc:spChg>
        <pc:spChg chg="del">
          <ac:chgData name="127S-Radford, Jodh" userId="S::127-jradford@sd43.bc.ca::6ad95942-4f79-47e5-b6a7-0ebb0e59ffa9" providerId="AD" clId="Web-{F5261DBE-2F99-4C74-922D-9239FB37C63B}" dt="2021-03-03T04:39:56.512" v="560"/>
          <ac:spMkLst>
            <pc:docMk/>
            <pc:sldMk cId="2810099072" sldId="265"/>
            <ac:spMk id="3" creationId="{47F1772D-B4ED-4DDF-8C8F-4256F4586403}"/>
          </ac:spMkLst>
        </pc:spChg>
        <pc:spChg chg="add mod">
          <ac:chgData name="127S-Radford, Jodh" userId="S::127-jradford@sd43.bc.ca::6ad95942-4f79-47e5-b6a7-0ebb0e59ffa9" providerId="AD" clId="Web-{F5261DBE-2F99-4C74-922D-9239FB37C63B}" dt="2021-03-03T04:41:37.407" v="599" actId="20577"/>
          <ac:spMkLst>
            <pc:docMk/>
            <pc:sldMk cId="2810099072" sldId="265"/>
            <ac:spMk id="5" creationId="{9F8F8718-D417-4801-BFFA-6D01F3DB5DED}"/>
          </ac:spMkLst>
        </pc:spChg>
        <pc:picChg chg="add mod ord">
          <ac:chgData name="127S-Radford, Jodh" userId="S::127-jradford@sd43.bc.ca::6ad95942-4f79-47e5-b6a7-0ebb0e59ffa9" providerId="AD" clId="Web-{F5261DBE-2F99-4C74-922D-9239FB37C63B}" dt="2021-03-03T04:40:40.264" v="592" actId="1076"/>
          <ac:picMkLst>
            <pc:docMk/>
            <pc:sldMk cId="2810099072" sldId="265"/>
            <ac:picMk id="4" creationId="{90EB4075-6BA1-41E4-86E4-DBC8CB18722D}"/>
          </ac:picMkLst>
        </pc:picChg>
      </pc:sldChg>
      <pc:sldChg chg="addSp delSp modSp new">
        <pc:chgData name="127S-Radford, Jodh" userId="S::127-jradford@sd43.bc.ca::6ad95942-4f79-47e5-b6a7-0ebb0e59ffa9" providerId="AD" clId="Web-{F5261DBE-2F99-4C74-922D-9239FB37C63B}" dt="2021-03-03T04:46:45.705" v="621" actId="14100"/>
        <pc:sldMkLst>
          <pc:docMk/>
          <pc:sldMk cId="108333468" sldId="266"/>
        </pc:sldMkLst>
        <pc:spChg chg="mod">
          <ac:chgData name="127S-Radford, Jodh" userId="S::127-jradford@sd43.bc.ca::6ad95942-4f79-47e5-b6a7-0ebb0e59ffa9" providerId="AD" clId="Web-{F5261DBE-2F99-4C74-922D-9239FB37C63B}" dt="2021-03-03T04:42:05.971" v="618" actId="20577"/>
          <ac:spMkLst>
            <pc:docMk/>
            <pc:sldMk cId="108333468" sldId="266"/>
            <ac:spMk id="2" creationId="{8D80DF50-883C-42FF-88A8-C89396F168A7}"/>
          </ac:spMkLst>
        </pc:spChg>
        <pc:spChg chg="del">
          <ac:chgData name="127S-Radford, Jodh" userId="S::127-jradford@sd43.bc.ca::6ad95942-4f79-47e5-b6a7-0ebb0e59ffa9" providerId="AD" clId="Web-{F5261DBE-2F99-4C74-922D-9239FB37C63B}" dt="2021-03-03T04:46:37.423" v="619"/>
          <ac:spMkLst>
            <pc:docMk/>
            <pc:sldMk cId="108333468" sldId="266"/>
            <ac:spMk id="3" creationId="{97A45356-58A5-4F97-B022-CD9C399C57FC}"/>
          </ac:spMkLst>
        </pc:spChg>
        <pc:picChg chg="add mod ord">
          <ac:chgData name="127S-Radford, Jodh" userId="S::127-jradford@sd43.bc.ca::6ad95942-4f79-47e5-b6a7-0ebb0e59ffa9" providerId="AD" clId="Web-{F5261DBE-2F99-4C74-922D-9239FB37C63B}" dt="2021-03-03T04:46:45.705" v="621" actId="14100"/>
          <ac:picMkLst>
            <pc:docMk/>
            <pc:sldMk cId="108333468" sldId="266"/>
            <ac:picMk id="4" creationId="{0B8109CF-129B-4BF0-8442-5EE4950D1FA2}"/>
          </ac:picMkLst>
        </pc:picChg>
      </pc:sldChg>
      <pc:sldMasterChg chg="del delSldLayout">
        <pc:chgData name="127S-Radford, Jodh" userId="S::127-jradford@sd43.bc.ca::6ad95942-4f79-47e5-b6a7-0ebb0e59ffa9" providerId="AD" clId="Web-{F5261DBE-2F99-4C74-922D-9239FB37C63B}" dt="2021-03-03T03:51:22.987" v="11"/>
        <pc:sldMasterMkLst>
          <pc:docMk/>
          <pc:sldMasterMk cId="2460954070" sldId="2147483660"/>
        </pc:sldMasterMkLst>
        <pc:sldLayoutChg chg="del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">
        <pc:chgData name="127S-Radford, Jodh" userId="S::127-jradford@sd43.bc.ca::6ad95942-4f79-47e5-b6a7-0ebb0e59ffa9" providerId="AD" clId="Web-{F5261DBE-2F99-4C74-922D-9239FB37C63B}" dt="2021-03-03T03:51:22.987" v="11"/>
        <pc:sldMasterMkLst>
          <pc:docMk/>
          <pc:sldMasterMk cId="2645378026" sldId="2147483724"/>
        </pc:sldMasterMkLst>
        <pc:sldLayoutChg chg="add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645378026" sldId="2147483724"/>
            <pc:sldLayoutMk cId="2125764097" sldId="2147483713"/>
          </pc:sldLayoutMkLst>
        </pc:sldLayoutChg>
        <pc:sldLayoutChg chg="add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645378026" sldId="2147483724"/>
            <pc:sldLayoutMk cId="3839874235" sldId="2147483714"/>
          </pc:sldLayoutMkLst>
        </pc:sldLayoutChg>
        <pc:sldLayoutChg chg="add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645378026" sldId="2147483724"/>
            <pc:sldLayoutMk cId="1559104930" sldId="2147483715"/>
          </pc:sldLayoutMkLst>
        </pc:sldLayoutChg>
        <pc:sldLayoutChg chg="add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645378026" sldId="2147483724"/>
            <pc:sldLayoutMk cId="1429601058" sldId="2147483716"/>
          </pc:sldLayoutMkLst>
        </pc:sldLayoutChg>
        <pc:sldLayoutChg chg="add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645378026" sldId="2147483724"/>
            <pc:sldLayoutMk cId="3939082263" sldId="2147483717"/>
          </pc:sldLayoutMkLst>
        </pc:sldLayoutChg>
        <pc:sldLayoutChg chg="add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645378026" sldId="2147483724"/>
            <pc:sldLayoutMk cId="3175022752" sldId="2147483718"/>
          </pc:sldLayoutMkLst>
        </pc:sldLayoutChg>
        <pc:sldLayoutChg chg="add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645378026" sldId="2147483724"/>
            <pc:sldLayoutMk cId="2154802502" sldId="2147483719"/>
          </pc:sldLayoutMkLst>
        </pc:sldLayoutChg>
        <pc:sldLayoutChg chg="add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645378026" sldId="2147483724"/>
            <pc:sldLayoutMk cId="1062041615" sldId="2147483720"/>
          </pc:sldLayoutMkLst>
        </pc:sldLayoutChg>
        <pc:sldLayoutChg chg="add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645378026" sldId="2147483724"/>
            <pc:sldLayoutMk cId="2413700666" sldId="2147483721"/>
          </pc:sldLayoutMkLst>
        </pc:sldLayoutChg>
        <pc:sldLayoutChg chg="add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645378026" sldId="2147483724"/>
            <pc:sldLayoutMk cId="1959307179" sldId="2147483722"/>
          </pc:sldLayoutMkLst>
        </pc:sldLayoutChg>
        <pc:sldLayoutChg chg="add">
          <pc:chgData name="127S-Radford, Jodh" userId="S::127-jradford@sd43.bc.ca::6ad95942-4f79-47e5-b6a7-0ebb0e59ffa9" providerId="AD" clId="Web-{F5261DBE-2F99-4C74-922D-9239FB37C63B}" dt="2021-03-03T03:51:22.987" v="11"/>
          <pc:sldLayoutMkLst>
            <pc:docMk/>
            <pc:sldMasterMk cId="2645378026" sldId="2147483724"/>
            <pc:sldLayoutMk cId="545976733" sldId="2147483723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3/2/2021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25764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07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76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7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04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01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082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22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02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4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0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3/2/2021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37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hyperlink" Target="https://commons.wikimedia.org/wiki/File:Noto_Emoji_Pie_1f60e.sv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Noto_Emoji_Oreo_1f642.svg" TargetMode="External"/><Relationship Id="rId9" Type="http://schemas.openxmlformats.org/officeDocument/2006/relationships/hyperlink" Target="https://en.wikiversity.org/wiki/File:Emoji_u1f603.sv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cookieandkate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ng.com/videos/search?q=how+to+code+kid+vid&amp;&amp;view=detail&amp;mid=B03795F8C619A66DB332B03795F8C619A66DB332&amp;&amp;FORM=VRDGAR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E1BB9D-FAFF-4C3E-9E44-13F8FBABC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8DDC302-DBEC-4742-B54B-5E9AAFE96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430001" cy="6858000"/>
          </a:xfrm>
          <a:custGeom>
            <a:avLst/>
            <a:gdLst>
              <a:gd name="connsiteX0" fmla="*/ 0 w 11430001"/>
              <a:gd name="connsiteY0" fmla="*/ 0 h 6858000"/>
              <a:gd name="connsiteX1" fmla="*/ 5330522 w 11430001"/>
              <a:gd name="connsiteY1" fmla="*/ 0 h 6858000"/>
              <a:gd name="connsiteX2" fmla="*/ 5334002 w 11430001"/>
              <a:gd name="connsiteY2" fmla="*/ 0 h 6858000"/>
              <a:gd name="connsiteX3" fmla="*/ 5334002 w 11430001"/>
              <a:gd name="connsiteY3" fmla="*/ 762270 h 6858000"/>
              <a:gd name="connsiteX4" fmla="*/ 11430001 w 11430001"/>
              <a:gd name="connsiteY4" fmla="*/ 762270 h 6858000"/>
              <a:gd name="connsiteX5" fmla="*/ 11430001 w 11430001"/>
              <a:gd name="connsiteY5" fmla="*/ 6094807 h 6858000"/>
              <a:gd name="connsiteX6" fmla="*/ 5330522 w 11430001"/>
              <a:gd name="connsiteY6" fmla="*/ 6094807 h 6858000"/>
              <a:gd name="connsiteX7" fmla="*/ 5330522 w 11430001"/>
              <a:gd name="connsiteY7" fmla="*/ 6858000 h 6858000"/>
              <a:gd name="connsiteX8" fmla="*/ 0 w 11430001"/>
              <a:gd name="connsiteY8" fmla="*/ 6858000 h 6858000"/>
              <a:gd name="connsiteX9" fmla="*/ 0 w 11430001"/>
              <a:gd name="connsiteY9" fmla="*/ 60948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30001" h="6858000">
                <a:moveTo>
                  <a:pt x="0" y="0"/>
                </a:moveTo>
                <a:lnTo>
                  <a:pt x="5330522" y="0"/>
                </a:lnTo>
                <a:lnTo>
                  <a:pt x="5334002" y="0"/>
                </a:lnTo>
                <a:lnTo>
                  <a:pt x="5334002" y="762270"/>
                </a:lnTo>
                <a:lnTo>
                  <a:pt x="11430001" y="762270"/>
                </a:lnTo>
                <a:lnTo>
                  <a:pt x="11430001" y="6094807"/>
                </a:lnTo>
                <a:lnTo>
                  <a:pt x="5330522" y="6094807"/>
                </a:lnTo>
                <a:lnTo>
                  <a:pt x="5330522" y="6858000"/>
                </a:lnTo>
                <a:lnTo>
                  <a:pt x="0" y="6858000"/>
                </a:lnTo>
                <a:lnTo>
                  <a:pt x="0" y="6094807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616" y="1517904"/>
            <a:ext cx="4579288" cy="279694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cs typeface="Calibri Light"/>
              </a:rPr>
              <a:t>Section A. guess who?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522" y="4570807"/>
            <a:ext cx="4567382" cy="144295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en-US" b="1" dirty="0">
                <a:ea typeface="+mn-lt"/>
                <a:cs typeface="+mn-lt"/>
              </a:rPr>
              <a:t>-Kim, Elizabeth</a:t>
            </a:r>
            <a:endParaRPr lang="en-US" dirty="0"/>
          </a:p>
          <a:p>
            <a:pPr algn="l"/>
            <a:r>
              <a:rPr lang="en-US" b="1" dirty="0"/>
              <a:t>-</a:t>
            </a:r>
            <a:r>
              <a:rPr lang="en-US" b="1" dirty="0">
                <a:ea typeface="+mn-lt"/>
                <a:cs typeface="+mn-lt"/>
              </a:rPr>
              <a:t>Choi, Deborah</a:t>
            </a:r>
            <a:endParaRPr lang="en-US" b="1" dirty="0"/>
          </a:p>
          <a:p>
            <a:pPr algn="l"/>
            <a:r>
              <a:rPr lang="en-US" b="1" dirty="0"/>
              <a:t>-</a:t>
            </a:r>
            <a:r>
              <a:rPr lang="en-US" b="1" dirty="0">
                <a:ea typeface="+mn-lt"/>
                <a:cs typeface="+mn-lt"/>
              </a:rPr>
              <a:t>Blake, Don </a:t>
            </a:r>
            <a:endParaRPr lang="en-US" b="1" dirty="0"/>
          </a:p>
          <a:p>
            <a:pPr algn="l"/>
            <a:endParaRPr lang="en-US" b="1" dirty="0"/>
          </a:p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51D83-8D8C-4F1C-8028-43018B5D5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74" r="8715" b="-2"/>
          <a:stretch/>
        </p:blipFill>
        <p:spPr>
          <a:xfrm>
            <a:off x="20" y="758953"/>
            <a:ext cx="5327883" cy="5335854"/>
          </a:xfrm>
          <a:prstGeom prst="rect">
            <a:avLst/>
          </a:prstGeom>
        </p:spPr>
      </p:pic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40B81860-DA62-43F8-A410-62F2353C6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31994" y="4438649"/>
            <a:ext cx="695326" cy="600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32BB82-F897-42D1-A232-EDC1BFC4012D}"/>
              </a:ext>
            </a:extLst>
          </p:cNvPr>
          <p:cNvSpPr txBox="1"/>
          <p:nvPr/>
        </p:nvSpPr>
        <p:spPr>
          <a:xfrm>
            <a:off x="8331994" y="6276975"/>
            <a:ext cx="695326" cy="67469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>
                <a:hlinkClick r:id="rId4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5"/>
              </a:rPr>
              <a:t>CC BY-SA</a:t>
            </a:r>
            <a:r>
              <a:rPr lang="en-US"/>
              <a:t>.</a:t>
            </a:r>
          </a:p>
        </p:txBody>
      </p:sp>
      <p:pic>
        <p:nvPicPr>
          <p:cNvPr id="8" name="Picture 9" descr="Icon&#10;&#10;Description automatically generated">
            <a:extLst>
              <a:ext uri="{FF2B5EF4-FFF2-40B4-BE49-F238E27FC236}">
                <a16:creationId xmlns:a16="http://schemas.microsoft.com/office/drawing/2014/main" id="{2E85B786-8EB0-4764-9F86-6C8AFD26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391525" y="4914900"/>
            <a:ext cx="778669" cy="6953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7F8DBB-8A31-448F-8D3A-A6B4C87E86C1}"/>
              </a:ext>
            </a:extLst>
          </p:cNvPr>
          <p:cNvSpPr txBox="1"/>
          <p:nvPr/>
        </p:nvSpPr>
        <p:spPr>
          <a:xfrm>
            <a:off x="8391525" y="7658100"/>
            <a:ext cx="778669" cy="79376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>
                <a:hlinkClick r:id="rId7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5"/>
              </a:rPr>
              <a:t>CC BY-SA</a:t>
            </a:r>
            <a:r>
              <a:rPr lang="en-US"/>
              <a:t>.</a:t>
            </a:r>
          </a:p>
        </p:txBody>
      </p:sp>
      <p:pic>
        <p:nvPicPr>
          <p:cNvPr id="14" name="Picture 14" descr="Logo, icon&#10;&#10;Description automatically generated">
            <a:extLst>
              <a:ext uri="{FF2B5EF4-FFF2-40B4-BE49-F238E27FC236}">
                <a16:creationId xmlns:a16="http://schemas.microsoft.com/office/drawing/2014/main" id="{7A8E79B3-120F-4BD4-9326-6167219CB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867650" y="5379244"/>
            <a:ext cx="695326" cy="778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453FA9-E46F-4304-B39C-15D4B46E130F}"/>
              </a:ext>
            </a:extLst>
          </p:cNvPr>
          <p:cNvSpPr txBox="1"/>
          <p:nvPr/>
        </p:nvSpPr>
        <p:spPr>
          <a:xfrm>
            <a:off x="7867650" y="8122444"/>
            <a:ext cx="695326" cy="79377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>
                <a:hlinkClick r:id="rId9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5"/>
              </a:rPr>
              <a:t>CC BY-SA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9C207-7C87-4099-9340-5DF8EA925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cs typeface="Aharoni"/>
              </a:rPr>
              <a:t>Section J. </a:t>
            </a:r>
            <a:br>
              <a:rPr lang="en-US" dirty="0">
                <a:cs typeface="Aharoni"/>
              </a:rPr>
            </a:br>
            <a:r>
              <a:rPr lang="en-US" dirty="0" err="1">
                <a:cs typeface="Aharoni"/>
              </a:rPr>
              <a:t>inportance</a:t>
            </a:r>
            <a:r>
              <a:rPr lang="en-US" dirty="0">
                <a:cs typeface="Aharoni"/>
              </a:rPr>
              <a:t> of digital </a:t>
            </a:r>
            <a:r>
              <a:rPr lang="en-US" dirty="0" err="1">
                <a:cs typeface="Aharoni"/>
              </a:rPr>
              <a:t>safty</a:t>
            </a:r>
            <a:r>
              <a:rPr lang="en-US" dirty="0">
                <a:cs typeface="Aharoni"/>
              </a:rPr>
              <a:t> what to do</a:t>
            </a:r>
            <a:endParaRPr lang="en-US" dirty="0"/>
          </a:p>
        </p:txBody>
      </p:sp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90EB4075-6BA1-41E4-86E4-DBC8CB187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690" y="2733675"/>
            <a:ext cx="5559552" cy="215093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8F8718-D417-4801-BFFA-6D01F3DB5DED}"/>
              </a:ext>
            </a:extLst>
          </p:cNvPr>
          <p:cNvSpPr txBox="1"/>
          <p:nvPr/>
        </p:nvSpPr>
        <p:spPr>
          <a:xfrm>
            <a:off x="3474244" y="5379243"/>
            <a:ext cx="802957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+mn-lt"/>
                <a:cs typeface="+mn-lt"/>
              </a:rPr>
              <a:t>https://www.bing.com/videos/search?q=how+to+be+a+digital+citizen&amp;&amp;view=detail&amp;mid=74130CBBDEF5ED20AEFB74130CBBDEF5ED20AEFB&amp;&amp;FORM=VRDGAR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99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0DF50-883C-42FF-88A8-C89396F16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haroni"/>
              </a:rPr>
              <a:t>Section K. my </a:t>
            </a:r>
            <a:r>
              <a:rPr lang="en-US" dirty="0" err="1">
                <a:cs typeface="Aharoni"/>
              </a:rPr>
              <a:t>edublog</a:t>
            </a:r>
            <a:r>
              <a:rPr lang="en-US" dirty="0">
                <a:cs typeface="Aharoni"/>
              </a:rPr>
              <a:t> </a:t>
            </a:r>
            <a:endParaRPr lang="en-US" dirty="0"/>
          </a:p>
        </p:txBody>
      </p:sp>
      <p:pic>
        <p:nvPicPr>
          <p:cNvPr id="4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0B8109CF-129B-4BF0-8442-5EE4950D1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1573" y="2971800"/>
            <a:ext cx="5872256" cy="3127248"/>
          </a:xfrm>
        </p:spPr>
      </p:pic>
    </p:spTree>
    <p:extLst>
      <p:ext uri="{BB962C8B-B14F-4D97-AF65-F5344CB8AC3E}">
        <p14:creationId xmlns:p14="http://schemas.microsoft.com/office/powerpoint/2010/main" val="108333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37AEE-78F3-4AE9-85EF-4BEAC45E5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haroni"/>
              </a:rPr>
              <a:t>Section B. solve the riddle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06182-DF80-4FB1-A29F-DCF36EE8B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ea typeface="+mn-lt"/>
                <a:cs typeface="+mn-lt"/>
              </a:rPr>
              <a:t>Oh, what am I?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And where can I be found?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Here’s a little Office hint and 365 count down.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I am part of your district student account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And have many apps and tools abound!!!!</a:t>
            </a:r>
            <a:endParaRPr lang="en-US" dirty="0"/>
          </a:p>
          <a:p>
            <a:r>
              <a:rPr lang="en-US" dirty="0"/>
              <a:t>Answer: teams</a:t>
            </a:r>
          </a:p>
        </p:txBody>
      </p:sp>
    </p:spTree>
    <p:extLst>
      <p:ext uri="{BB962C8B-B14F-4D97-AF65-F5344CB8AC3E}">
        <p14:creationId xmlns:p14="http://schemas.microsoft.com/office/powerpoint/2010/main" val="3612877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3048F-97A8-49F5-B61D-3023C71DE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haroni"/>
              </a:rPr>
              <a:t>Section c. food recipe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AC961-EDD6-47EE-9585-90C809637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https://www.bing.com/videos/search?q=french+frie+recipes&amp;&amp;view=detail&amp;mid=FDBD2A18B18046D9BA20FDBD2A18B18046D9BA20&amp;&amp;FORM=VRDGAR&amp;ru=%2Fvideos%2Fsearch%3Fq%3Dfrench%2Bfrie%2Brecipes%26FORM%3DHDRSC4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39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FD7D1-E1AA-48DD-999F-803D963D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haroni"/>
              </a:rPr>
              <a:t>Section D. hit the post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E2671-BA65-453A-8C31-AF3937DF9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https://cookieandkate.com/</a:t>
            </a:r>
            <a:endParaRPr lang="en-US">
              <a:ea typeface="+mn-lt"/>
              <a:cs typeface="+mn-lt"/>
            </a:endParaRPr>
          </a:p>
          <a:p>
            <a:r>
              <a:rPr lang="en-US" dirty="0"/>
              <a:t>I chose this blog because I am in food studies right now and was interested in new things to cook. This blog shows you how to cook and eat healthy. </a:t>
            </a:r>
          </a:p>
        </p:txBody>
      </p:sp>
    </p:spTree>
    <p:extLst>
      <p:ext uri="{BB962C8B-B14F-4D97-AF65-F5344CB8AC3E}">
        <p14:creationId xmlns:p14="http://schemas.microsoft.com/office/powerpoint/2010/main" val="2253183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2252C-E28A-4B4C-B4F6-5F5EB9AC4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haroni"/>
              </a:rPr>
              <a:t>Section E. hash tag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873A1-878D-4E87-B4EC-FBD942D6C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#Fitness #fashion #sports #film #winter #snow #getfit #tictok #goviral #movie</a:t>
            </a:r>
            <a:endParaRPr lang="en-US" dirty="0"/>
          </a:p>
          <a:p>
            <a:r>
              <a:rPr lang="en-US" dirty="0"/>
              <a:t>Source -</a:t>
            </a:r>
            <a:r>
              <a:rPr lang="en-US" dirty="0">
                <a:ea typeface="+mn-lt"/>
                <a:cs typeface="+mn-lt"/>
              </a:rPr>
              <a:t>https://www.instafollowers.co/blog/100-top-instagram-hashtags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963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EA272-8DCB-42E7-A53D-703FBAEF5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haroni"/>
              </a:rPr>
              <a:t>Section F. it's photo time </a:t>
            </a:r>
            <a:endParaRPr lang="en-US" dirty="0"/>
          </a:p>
        </p:txBody>
      </p:sp>
      <p:pic>
        <p:nvPicPr>
          <p:cNvPr id="4" name="Picture 4" descr="A picture containing outdoor, snow, mountain&#10;&#10;Description automatically generated">
            <a:extLst>
              <a:ext uri="{FF2B5EF4-FFF2-40B4-BE49-F238E27FC236}">
                <a16:creationId xmlns:a16="http://schemas.microsoft.com/office/drawing/2014/main" id="{026C25A6-3E3B-40B9-A519-23D648CBD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050" y="2031206"/>
            <a:ext cx="2011021" cy="1507999"/>
          </a:xfrm>
        </p:spPr>
      </p:pic>
      <p:pic>
        <p:nvPicPr>
          <p:cNvPr id="5" name="Picture 5" descr="A picture containing tree, outdoor, plant, conifer&#10;&#10;Description automatically generated">
            <a:extLst>
              <a:ext uri="{FF2B5EF4-FFF2-40B4-BE49-F238E27FC236}">
                <a16:creationId xmlns:a16="http://schemas.microsoft.com/office/drawing/2014/main" id="{4F77F1FA-D2BC-4FDA-8B74-8A1378CD9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44" y="4945856"/>
            <a:ext cx="1909762" cy="1788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CE4AA2-16F2-4E55-AF74-2F8B3F9F2FD5}"/>
              </a:ext>
            </a:extLst>
          </p:cNvPr>
          <p:cNvSpPr txBox="1"/>
          <p:nvPr/>
        </p:nvSpPr>
        <p:spPr>
          <a:xfrm>
            <a:off x="4010025" y="249793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 beautiful/nature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182389-07A1-4F7C-87DF-1AA58BF57689}"/>
              </a:ext>
            </a:extLst>
          </p:cNvPr>
          <p:cNvSpPr txBox="1"/>
          <p:nvPr/>
        </p:nvSpPr>
        <p:spPr>
          <a:xfrm>
            <a:off x="4212431" y="584358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abstract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C951F7-5745-4E9C-9995-41A1B1D29547}"/>
              </a:ext>
            </a:extLst>
          </p:cNvPr>
          <p:cNvSpPr txBox="1"/>
          <p:nvPr/>
        </p:nvSpPr>
        <p:spPr>
          <a:xfrm>
            <a:off x="4010025" y="404574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err="1"/>
              <a:t>kodiaks</a:t>
            </a:r>
          </a:p>
        </p:txBody>
      </p:sp>
      <p:pic>
        <p:nvPicPr>
          <p:cNvPr id="9" name="Picture 9" descr="A picture containing text, shirt&#10;&#10;Description automatically generated">
            <a:extLst>
              <a:ext uri="{FF2B5EF4-FFF2-40B4-BE49-F238E27FC236}">
                <a16:creationId xmlns:a16="http://schemas.microsoft.com/office/drawing/2014/main" id="{33E1692E-67EE-4A43-A4AE-6A072F8DD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02493" y="3483769"/>
            <a:ext cx="1600202" cy="149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50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68607-55F0-4556-86B7-1ED13A5D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haroni"/>
              </a:rPr>
              <a:t>Section G. what's the word</a:t>
            </a:r>
            <a:endParaRPr lang="en-US" dirty="0"/>
          </a:p>
        </p:txBody>
      </p:sp>
      <p:pic>
        <p:nvPicPr>
          <p:cNvPr id="4" name="Picture 4" descr="Text, company name&#10;&#10;Description automatically generated">
            <a:extLst>
              <a:ext uri="{FF2B5EF4-FFF2-40B4-BE49-F238E27FC236}">
                <a16:creationId xmlns:a16="http://schemas.microsoft.com/office/drawing/2014/main" id="{5215D7A2-C20D-4BE9-A9F1-46A014DF4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7472" y="2185987"/>
            <a:ext cx="5154737" cy="226999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46E767-2780-4A2C-9FD4-191D9FC09E36}"/>
              </a:ext>
            </a:extLst>
          </p:cNvPr>
          <p:cNvSpPr txBox="1"/>
          <p:nvPr/>
        </p:nvSpPr>
        <p:spPr>
          <a:xfrm>
            <a:off x="3950494" y="4450556"/>
            <a:ext cx="6910386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+mn-lt"/>
                <a:cs typeface="+mn-lt"/>
              </a:rPr>
              <a:t>https://www.bing.com/images/search?view=detailV2&amp;ccid=uNi5F1Xo&amp;id=8E5AC3FF7C17999A25F130AD266B813D8269B1B7&amp;thid=OIP.uNi5F1XoQnPQPoSAzzARMAHaEf&amp;mediaurl=https%3a%2f%2fswinemoorprimary.org.uk%2fwp-content%2fuploads%2f2014%2f03%2fdigital-literacy-wordle1.jpg&amp;exph=509&amp;expw=839&amp;q=wordles+digital+literacy+photos&amp;simid=608012961541062942&amp;ck=15892561523FCD075D392F483E84CA32&amp;selectedIndex=0&amp;FORM=IRPRST&amp;ajaxhist=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425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38F67-2477-44CC-80DF-E905B0B1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haroni"/>
              </a:rPr>
              <a:t>Section H. it's app time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29537-F323-4E85-988A-44EDB74C0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-</a:t>
            </a:r>
            <a:r>
              <a:rPr lang="en-US" dirty="0" err="1"/>
              <a:t>instagram</a:t>
            </a:r>
            <a:r>
              <a:rPr lang="en-US" dirty="0"/>
              <a:t> </a:t>
            </a:r>
          </a:p>
          <a:p>
            <a:r>
              <a:rPr lang="en-US" dirty="0"/>
              <a:t>-clock </a:t>
            </a:r>
          </a:p>
          <a:p>
            <a:pPr marL="0" indent="0">
              <a:buNone/>
            </a:pPr>
            <a:r>
              <a:rPr lang="en-US" dirty="0"/>
              <a:t>-camera</a:t>
            </a:r>
          </a:p>
          <a:p>
            <a:pPr marL="0" indent="0">
              <a:buNone/>
            </a:pPr>
            <a:r>
              <a:rPr lang="en-US" dirty="0"/>
              <a:t>-settings</a:t>
            </a:r>
          </a:p>
          <a:p>
            <a:pPr marL="0" indent="0">
              <a:buNone/>
            </a:pPr>
            <a:r>
              <a:rPr lang="en-US" dirty="0"/>
              <a:t>-mail </a:t>
            </a:r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D1CEEE6D-B791-4D3C-A811-774E29758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744" y="2807493"/>
            <a:ext cx="1123951" cy="719140"/>
          </a:xfrm>
          <a:prstGeom prst="rect">
            <a:avLst/>
          </a:prstGeom>
        </p:spPr>
      </p:pic>
      <p:pic>
        <p:nvPicPr>
          <p:cNvPr id="5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9AB5D81-3960-4119-B5C9-9DEECBFA3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306" y="3426618"/>
            <a:ext cx="1266826" cy="516732"/>
          </a:xfrm>
          <a:prstGeom prst="rect">
            <a:avLst/>
          </a:prstGeom>
        </p:spPr>
      </p:pic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5B131669-547B-4019-89D4-A7EE42481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119" y="3871912"/>
            <a:ext cx="2743200" cy="721520"/>
          </a:xfrm>
          <a:prstGeom prst="rect">
            <a:avLst/>
          </a:prstGeom>
        </p:spPr>
      </p:pic>
      <p:pic>
        <p:nvPicPr>
          <p:cNvPr id="7" name="Picture 7" descr="A picture containing text, fan, device, gear&#10;&#10;Description automatically generated">
            <a:extLst>
              <a:ext uri="{FF2B5EF4-FFF2-40B4-BE49-F238E27FC236}">
                <a16:creationId xmlns:a16="http://schemas.microsoft.com/office/drawing/2014/main" id="{72C23479-5957-4C25-9F12-87C622BFE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11" y="4379118"/>
            <a:ext cx="1707358" cy="790577"/>
          </a:xfrm>
          <a:prstGeom prst="rect">
            <a:avLst/>
          </a:prstGeom>
        </p:spPr>
      </p:pic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C5233C1C-3B65-420B-8CA5-C863FB0C9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556" y="5167932"/>
            <a:ext cx="1814513" cy="61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04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4BA3-3FFE-4D19-86F7-B847B4894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haroni"/>
              </a:rPr>
              <a:t>Section I. coding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D0AD-0AF8-4F84-9AB5-62FDC99B3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https://www.bing.com/videos/search?q=how+to+code+kid+vid&amp;&amp;view=detail&amp;mid=B03795F8C619A66DB332B03795F8C619A66DB332&amp;&amp;FORM=VRDGAR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https://www.bing.com/videos/search?q=free+coding+games&amp;&amp;view=detail&amp;mid=3BF0092989FF11DEA02B3BF0092989FF11DEA02B&amp;&amp;FORM=VRDGAR&amp;ru=%2Fvideos%2Fsearch%3Fq%3Dfree%2Bcoding%2Bgames%26FORM%3DHDRSC4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45323"/>
      </p:ext>
    </p:extLst>
  </p:cSld>
  <p:clrMapOvr>
    <a:masterClrMapping/>
  </p:clrMapOvr>
</p:sld>
</file>

<file path=ppt/theme/theme1.xml><?xml version="1.0" encoding="utf-8"?>
<a:theme xmlns:a="http://schemas.openxmlformats.org/drawingml/2006/main" name="PrismaticVTI">
  <a:themeElements>
    <a:clrScheme name="AnalogousFromDarkSeedLeftStep">
      <a:dk1>
        <a:srgbClr val="000000"/>
      </a:dk1>
      <a:lt1>
        <a:srgbClr val="FFFFFF"/>
      </a:lt1>
      <a:dk2>
        <a:srgbClr val="37371F"/>
      </a:dk2>
      <a:lt2>
        <a:srgbClr val="E8E2E4"/>
      </a:lt2>
      <a:accent1>
        <a:srgbClr val="3FB48B"/>
      </a:accent1>
      <a:accent2>
        <a:srgbClr val="35B753"/>
      </a:accent2>
      <a:accent3>
        <a:srgbClr val="56B540"/>
      </a:accent3>
      <a:accent4>
        <a:srgbClr val="7DAF32"/>
      </a:accent4>
      <a:accent5>
        <a:srgbClr val="A7A53B"/>
      </a:accent5>
      <a:accent6>
        <a:srgbClr val="B77E35"/>
      </a:accent6>
      <a:hlink>
        <a:srgbClr val="7B882D"/>
      </a:hlink>
      <a:folHlink>
        <a:srgbClr val="7F7F7F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PrismaticVTI</vt:lpstr>
      <vt:lpstr>Section A. guess who?</vt:lpstr>
      <vt:lpstr>Section B. solve the riddle</vt:lpstr>
      <vt:lpstr>Section c. food recipe</vt:lpstr>
      <vt:lpstr>Section D. hit the post</vt:lpstr>
      <vt:lpstr>Section E. hash tag</vt:lpstr>
      <vt:lpstr>Section F. it's photo time </vt:lpstr>
      <vt:lpstr>Section G. what's the word</vt:lpstr>
      <vt:lpstr>Section H. it's app time</vt:lpstr>
      <vt:lpstr>Section I. coding</vt:lpstr>
      <vt:lpstr>Section J.  inportance of digital safty what to do</vt:lpstr>
      <vt:lpstr>Section K. my edublog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170</cp:revision>
  <dcterms:created xsi:type="dcterms:W3CDTF">2021-03-03T03:50:02Z</dcterms:created>
  <dcterms:modified xsi:type="dcterms:W3CDTF">2021-03-03T04:46:47Z</dcterms:modified>
</cp:coreProperties>
</file>