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sd43bcca.sharepoint.com/sites/JuniorLEADERSHIP10-112020/Student%20Work/Submitted%20files/127S-Jensen,%20Kyle/Junior%20Leadership%20Starter%20Questions/Version%201/Junior%20Leadership%20Starter%20Questions%20Assignment.docx?web=1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sway.office.com/nw3uxuZkrRBPjDou?ref=Link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sd43bcca.sharepoint.com/sites/MorningEnglish9Class/Student%20Work/Working%20files/127S-Jensen,%20Kyle/About%20Me%20Assignment/1st%20writing%20assignment%20for%20english.docx?web=1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52BD-6488-43E5-8993-6A0D32FC6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Digital Literacy 10</a:t>
            </a:r>
            <a:br>
              <a:rPr lang="en-CA" dirty="0"/>
            </a:br>
            <a:r>
              <a:rPr lang="en-CA" dirty="0"/>
              <a:t>Project 3: Scrapbook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FF905-56B2-4834-A1CF-F9350E234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CA" dirty="0"/>
              <a:t>-Kyle Jensen</a:t>
            </a:r>
          </a:p>
        </p:txBody>
      </p:sp>
    </p:spTree>
    <p:extLst>
      <p:ext uri="{BB962C8B-B14F-4D97-AF65-F5344CB8AC3E}">
        <p14:creationId xmlns:p14="http://schemas.microsoft.com/office/powerpoint/2010/main" val="81055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928FC6-3192-4290-BD1C-82D3B2438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BACAF58-6CD2-434A-BB54-90E6BA771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64BE82E-8E08-44EB-8F39-8406CFA27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F325192-FF66-412F-982B-80AE346C90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885689-4D94-4830-ABD0-9A9273D620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B314D82-6F65-49EE-AD39-488F3DEC4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BDA7C29-614B-41E5-A616-52D985948F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3379F3-7CF8-4DE2-B4AE-093486B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/>
          </a:bodyPr>
          <a:lstStyle/>
          <a:p>
            <a:r>
              <a:rPr lang="en-CA" dirty="0"/>
              <a:t>Project Number 1 That I Have Created On Teams:</a:t>
            </a:r>
            <a:br>
              <a:rPr lang="en-CA" dirty="0"/>
            </a:br>
            <a:r>
              <a:rPr lang="en-US" sz="1600" u="sng" dirty="0">
                <a:hlinkClick r:id="rId5"/>
              </a:rPr>
              <a:t>Junior Leadership Starter </a:t>
            </a:r>
            <a:r>
              <a:rPr lang="en-US" sz="1600" u="sng" dirty="0" err="1">
                <a:hlinkClick r:id="rId5"/>
              </a:rPr>
              <a:t>Questio</a:t>
            </a:r>
            <a:r>
              <a:rPr lang="en-US" sz="1600" u="sng" dirty="0" err="1">
                <a:hlinkClick r:id="rId5"/>
              </a:rPr>
              <a:t>Assignment</a:t>
            </a:r>
            <a:r>
              <a:rPr lang="en-US" sz="1600" u="sng" dirty="0" err="1">
                <a:hlinkClick r:id="rId5"/>
              </a:rPr>
              <a:t>ns</a:t>
            </a:r>
            <a:r>
              <a:rPr lang="en-US" sz="1600" u="sng" dirty="0">
                <a:hlinkClick r:id="rId5"/>
              </a:rPr>
              <a:t> Assignment</a:t>
            </a:r>
            <a:endParaRPr lang="en-CA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8EE9-E92B-4775-A7CA-F23B63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94" y="1092200"/>
            <a:ext cx="6546426" cy="2948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Junior Leadership Starter Questions Assignment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/>
              <a:t>I think that I used creative thinking for this project because I had to think of many different ideas and different possibilities that I could have used to answer these questions. I could have had different answer for questions for example: name someone that fascinates you? I chose Kobe Bryant, but I could have chosen anyone. Another example of a question that I could have had many answers to is name your favorite emoji? This is an easy question but there is so many out there that I could have chosen from. So, this is why I think for this project I used creative thinking.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40BA3-4CC4-4D2E-9BED-7FCACBEAB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45" y="4227218"/>
            <a:ext cx="5440860" cy="139955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318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7928FC6-3192-4290-BD1C-82D3B2438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2BACAF58-6CD2-434A-BB54-90E6BA771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4BE82E-8E08-44EB-8F39-8406CFA27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F325192-FF66-412F-982B-80AE346C90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E885689-4D94-4830-ABD0-9A9273D620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B314D82-6F65-49EE-AD39-488F3DEC4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BDA7C29-614B-41E5-A616-52D985948F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3302B-73BA-415A-B389-62626596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000" dirty="0"/>
              <a:t>Project Number 2 That I Have Created On Teams:</a:t>
            </a:r>
            <a:br>
              <a:rPr lang="en-CA" sz="2800" dirty="0"/>
            </a:br>
            <a:r>
              <a:rPr lang="en-CA" sz="1800" dirty="0">
                <a:hlinkClick r:id="rId5"/>
              </a:rPr>
              <a:t>https://sway.office.com/nw3uxuZkrRBPjDou?ref=Link</a:t>
            </a:r>
            <a:br>
              <a:rPr lang="en-CA" sz="2800" dirty="0"/>
            </a:br>
            <a:br>
              <a:rPr lang="en-CA" sz="2800" dirty="0"/>
            </a:br>
            <a:br>
              <a:rPr lang="en-CA" sz="2800" dirty="0"/>
            </a:b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EBC17-2E84-440D-B881-2B66548A1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890" y="1092200"/>
            <a:ext cx="6546426" cy="2948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000" dirty="0"/>
              <a:t>Leadership Introduction Reflection Assignment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/>
              <a:t>For this project, I think I used critical thinking. I think this because for this project we had to use sway and I have never used sway before so, I could have gone wrong in many decisions for this one but me and my teachers agreed that I did well and it was a good presentation for never using sway before.</a:t>
            </a:r>
            <a:br>
              <a:rPr lang="en-CA" sz="2000" dirty="0"/>
            </a:br>
            <a:r>
              <a:rPr lang="en-CA" sz="2000" dirty="0"/>
              <a:t>I had many choices to make for this project that could have gone badly so I believe that I used critical thinking.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1D71B45-0E26-4D05-92DB-7542AD935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306" y="4227218"/>
            <a:ext cx="3075938" cy="139955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1130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928FC6-3192-4290-BD1C-82D3B2438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BACAF58-6CD2-434A-BB54-90E6BA771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64BE82E-8E08-44EB-8F39-8406CFA27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F325192-FF66-412F-982B-80AE346C90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885689-4D94-4830-ABD0-9A9273D620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B314D82-6F65-49EE-AD39-488F3DEC4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BDA7C29-614B-41E5-A616-52D985948F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BB033C-EDA4-4EC6-ACF0-7C44B1B0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 fontScale="90000"/>
          </a:bodyPr>
          <a:lstStyle/>
          <a:p>
            <a:r>
              <a:rPr lang="en-CA" dirty="0"/>
              <a:t>Project Number 3 That I Have Created On Teams:</a:t>
            </a:r>
            <a:br>
              <a:rPr lang="en-CA" dirty="0"/>
            </a:br>
            <a:r>
              <a:rPr lang="en-CA" sz="2000" u="sng" dirty="0">
                <a:hlinkClick r:id="rId5"/>
              </a:rPr>
              <a:t>1st writing assignment for </a:t>
            </a:r>
            <a:r>
              <a:rPr lang="en-CA" sz="2000" u="sng" dirty="0" err="1">
                <a:hlinkClick r:id="rId5"/>
              </a:rPr>
              <a:t>english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5860-7216-455A-BBA9-917946A8D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94" y="1092200"/>
            <a:ext cx="6546426" cy="2948858"/>
          </a:xfrm>
        </p:spPr>
        <p:txBody>
          <a:bodyPr>
            <a:normAutofit/>
          </a:bodyPr>
          <a:lstStyle/>
          <a:p>
            <a:r>
              <a:rPr lang="en-CA" dirty="0"/>
              <a:t>About me assignment for English </a:t>
            </a:r>
          </a:p>
          <a:p>
            <a:pPr marL="0" indent="0">
              <a:buNone/>
            </a:pPr>
            <a:r>
              <a:rPr lang="en-CA" dirty="0"/>
              <a:t>For this project I think that I was able to understand how my grammar is and were I am lacking, but I believe that I did well in this project because I was able to structure my sentences well and was able to clearly express my goals for the English 9 course.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DCE7E-B98F-4B07-91E5-02BF3294C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573" y="4064787"/>
            <a:ext cx="6620799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6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Digital Literacy 10 Project 3: Scrapbook</vt:lpstr>
      <vt:lpstr>Project Number 1 That I Have Created On Teams: Junior Leadership Starter QuestioAssignmentns Assignment</vt:lpstr>
      <vt:lpstr>Project Number 2 That I Have Created On Teams: https://sway.office.com/nw3uxuZkrRBPjDou?ref=Link   </vt:lpstr>
      <vt:lpstr>Project Number 3 That I Have Created On Teams: 1st writing assignment for english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Literacy 10 Project 3: Scrapbook</dc:title>
  <dc:creator>127S-Jensen, Kyle</dc:creator>
  <cp:lastModifiedBy>127S-Jensen, Kyle</cp:lastModifiedBy>
  <cp:revision>1</cp:revision>
  <dcterms:created xsi:type="dcterms:W3CDTF">2021-01-06T22:15:12Z</dcterms:created>
  <dcterms:modified xsi:type="dcterms:W3CDTF">2021-01-07T01:11:10Z</dcterms:modified>
</cp:coreProperties>
</file>