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E1A44-A709-40FA-912B-63BF4DFEAC7F}" v="421" dt="2019-11-05T17:30:26.704"/>
    <p1510:client id="{75D83039-3E23-4156-ACF8-AC6ED8E2CB39}" v="13" dt="2019-11-05T17:32:16.479"/>
    <p1510:client id="{C5D5FED5-0ECC-4AC8-ADEA-9AD41A8C041C}" v="11" dt="2019-11-05T17:29:50.689"/>
    <p1510:client id="{D0BB36EA-848B-4F24-9D16-11EF63EE2E68}" v="11" dt="2019-11-05T17:30:47.678"/>
    <p1510:client id="{E04CE634-F5FB-402D-9D8F-31A9D2DE612E}" v="702" dt="2019-11-05T17:30:26.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C5D5FED5-0ECC-4AC8-ADEA-9AD41A8C041C}"/>
    <pc:docChg chg="addSld delSld modSld">
      <pc:chgData name="Guest User" userId="" providerId="Windows Live" clId="Web-{C5D5FED5-0ECC-4AC8-ADEA-9AD41A8C041C}" dt="2019-11-05T17:29:50.689" v="9"/>
      <pc:docMkLst>
        <pc:docMk/>
      </pc:docMkLst>
      <pc:sldChg chg="modSp">
        <pc:chgData name="Guest User" userId="" providerId="Windows Live" clId="Web-{C5D5FED5-0ECC-4AC8-ADEA-9AD41A8C041C}" dt="2019-11-05T17:29:41.204" v="6" actId="20577"/>
        <pc:sldMkLst>
          <pc:docMk/>
          <pc:sldMk cId="3402288609" sldId="256"/>
        </pc:sldMkLst>
        <pc:spChg chg="mod">
          <ac:chgData name="Guest User" userId="" providerId="Windows Live" clId="Web-{C5D5FED5-0ECC-4AC8-ADEA-9AD41A8C041C}" dt="2019-11-05T17:29:41.204" v="6" actId="20577"/>
          <ac:spMkLst>
            <pc:docMk/>
            <pc:sldMk cId="3402288609" sldId="256"/>
            <ac:spMk id="3" creationId="{075D205D-A6E9-455F-96AB-85DD5FD60F6F}"/>
          </ac:spMkLst>
        </pc:spChg>
      </pc:sldChg>
      <pc:sldChg chg="mod modShow">
        <pc:chgData name="Guest User" userId="" providerId="Windows Live" clId="Web-{C5D5FED5-0ECC-4AC8-ADEA-9AD41A8C041C}" dt="2019-11-05T17:29:50.689" v="9"/>
        <pc:sldMkLst>
          <pc:docMk/>
          <pc:sldMk cId="2842015898" sldId="258"/>
        </pc:sldMkLst>
      </pc:sldChg>
      <pc:sldChg chg="add del replId">
        <pc:chgData name="Guest User" userId="" providerId="Windows Live" clId="Web-{C5D5FED5-0ECC-4AC8-ADEA-9AD41A8C041C}" dt="2019-11-05T17:29:27.079" v="1"/>
        <pc:sldMkLst>
          <pc:docMk/>
          <pc:sldMk cId="1294070628" sldId="260"/>
        </pc:sldMkLst>
      </pc:sldChg>
    </pc:docChg>
  </pc:docChgLst>
  <pc:docChgLst>
    <pc:chgData name="Guest User" providerId="Windows Live" clId="Web-{5DFE1A44-A709-40FA-912B-63BF4DFEAC7F}"/>
    <pc:docChg chg="delSld modSld">
      <pc:chgData name="Guest User" userId="" providerId="Windows Live" clId="Web-{5DFE1A44-A709-40FA-912B-63BF4DFEAC7F}" dt="2019-11-05T17:30:26.704" v="419"/>
      <pc:docMkLst>
        <pc:docMk/>
      </pc:docMkLst>
      <pc:sldChg chg="addSp modSp">
        <pc:chgData name="Guest User" userId="" providerId="Windows Live" clId="Web-{5DFE1A44-A709-40FA-912B-63BF4DFEAC7F}" dt="2019-11-05T04:27:16.036" v="418"/>
        <pc:sldMkLst>
          <pc:docMk/>
          <pc:sldMk cId="500235859" sldId="257"/>
        </pc:sldMkLst>
        <pc:spChg chg="add mod">
          <ac:chgData name="Guest User" userId="" providerId="Windows Live" clId="Web-{5DFE1A44-A709-40FA-912B-63BF4DFEAC7F}" dt="2019-11-05T04:27:16.036" v="418"/>
          <ac:spMkLst>
            <pc:docMk/>
            <pc:sldMk cId="500235859" sldId="257"/>
            <ac:spMk id="8" creationId="{0AD3FB34-E3D5-4C99-A89A-29B57CA7DE9F}"/>
          </ac:spMkLst>
        </pc:spChg>
      </pc:sldChg>
      <pc:sldChg chg="addSp delSp modSp mod modShow">
        <pc:chgData name="Guest User" userId="" providerId="Windows Live" clId="Web-{5DFE1A44-A709-40FA-912B-63BF4DFEAC7F}" dt="2019-11-05T04:12:53.988" v="167" actId="20577"/>
        <pc:sldMkLst>
          <pc:docMk/>
          <pc:sldMk cId="2842015898" sldId="258"/>
        </pc:sldMkLst>
        <pc:spChg chg="add del mod">
          <ac:chgData name="Guest User" userId="" providerId="Windows Live" clId="Web-{5DFE1A44-A709-40FA-912B-63BF4DFEAC7F}" dt="2019-11-05T04:09:06.823" v="158"/>
          <ac:spMkLst>
            <pc:docMk/>
            <pc:sldMk cId="2842015898" sldId="258"/>
            <ac:spMk id="6" creationId="{C38F960A-2240-48A0-934B-15485BE2F925}"/>
          </ac:spMkLst>
        </pc:spChg>
        <pc:spChg chg="add mod">
          <ac:chgData name="Guest User" userId="" providerId="Windows Live" clId="Web-{5DFE1A44-A709-40FA-912B-63BF4DFEAC7F}" dt="2019-11-05T04:12:53.988" v="167" actId="20577"/>
          <ac:spMkLst>
            <pc:docMk/>
            <pc:sldMk cId="2842015898" sldId="258"/>
            <ac:spMk id="7" creationId="{6D713F5E-B44E-4E27-9451-5CE969796C7B}"/>
          </ac:spMkLst>
        </pc:spChg>
        <pc:picChg chg="mod">
          <ac:chgData name="Guest User" userId="" providerId="Windows Live" clId="Web-{5DFE1A44-A709-40FA-912B-63BF4DFEAC7F}" dt="2019-11-05T04:08:46.948" v="150" actId="1076"/>
          <ac:picMkLst>
            <pc:docMk/>
            <pc:sldMk cId="2842015898" sldId="258"/>
            <ac:picMk id="124" creationId="{4DCA83A9-3CB0-4470-AD26-08A5EC65C528}"/>
          </ac:picMkLst>
        </pc:picChg>
      </pc:sldChg>
      <pc:sldChg chg="addSp modSp del">
        <pc:chgData name="Guest User" userId="" providerId="Windows Live" clId="Web-{5DFE1A44-A709-40FA-912B-63BF4DFEAC7F}" dt="2019-11-05T17:30:26.704" v="419"/>
        <pc:sldMkLst>
          <pc:docMk/>
          <pc:sldMk cId="1967713498" sldId="259"/>
        </pc:sldMkLst>
        <pc:spChg chg="add mod">
          <ac:chgData name="Guest User" userId="" providerId="Windows Live" clId="Web-{5DFE1A44-A709-40FA-912B-63BF4DFEAC7F}" dt="2019-11-05T04:19:57.943" v="321"/>
          <ac:spMkLst>
            <pc:docMk/>
            <pc:sldMk cId="1967713498" sldId="259"/>
            <ac:spMk id="6" creationId="{8F1413BE-8A64-4615-AF04-8EAF414A2818}"/>
          </ac:spMkLst>
        </pc:spChg>
      </pc:sldChg>
    </pc:docChg>
  </pc:docChgLst>
  <pc:docChgLst>
    <pc:chgData name="Guest User" providerId="Windows Live" clId="Web-{D2513846-29E2-4DB4-AF7B-5859EB39EB9B}"/>
    <pc:docChg chg="modSld">
      <pc:chgData name="Guest User" userId="" providerId="Windows Live" clId="Web-{D2513846-29E2-4DB4-AF7B-5859EB39EB9B}" dt="2019-11-03T04:50:44.482" v="37"/>
      <pc:docMkLst>
        <pc:docMk/>
      </pc:docMkLst>
      <pc:sldChg chg="addSp delSp modSp mod modShow">
        <pc:chgData name="Guest User" userId="" providerId="Windows Live" clId="Web-{D2513846-29E2-4DB4-AF7B-5859EB39EB9B}" dt="2019-11-03T04:50:44.482" v="37"/>
        <pc:sldMkLst>
          <pc:docMk/>
          <pc:sldMk cId="1967713498" sldId="259"/>
        </pc:sldMkLst>
        <pc:grpChg chg="mod">
          <ac:chgData name="Guest User" userId="" providerId="Windows Live" clId="Web-{D2513846-29E2-4DB4-AF7B-5859EB39EB9B}" dt="2019-11-03T04:42:18.155" v="14" actId="1076"/>
          <ac:grpSpMkLst>
            <pc:docMk/>
            <pc:sldMk cId="1967713498" sldId="259"/>
            <ac:grpSpMk id="34" creationId="{0978F1D6-F20F-46C0-941D-B4D7DD7F52D5}"/>
          </ac:grpSpMkLst>
        </pc:grpChg>
        <pc:grpChg chg="mod">
          <ac:chgData name="Guest User" userId="" providerId="Windows Live" clId="Web-{D2513846-29E2-4DB4-AF7B-5859EB39EB9B}" dt="2019-11-03T04:47:05.507" v="24" actId="1076"/>
          <ac:grpSpMkLst>
            <pc:docMk/>
            <pc:sldMk cId="1967713498" sldId="259"/>
            <ac:grpSpMk id="37" creationId="{C2AC515E-CF39-4744-AD33-C8DD6291F1CD}"/>
          </ac:grpSpMkLst>
        </pc:grpChg>
        <pc:picChg chg="mod modCrop">
          <ac:chgData name="Guest User" userId="" providerId="Windows Live" clId="Web-{D2513846-29E2-4DB4-AF7B-5859EB39EB9B}" dt="2019-11-03T04:47:31.024" v="27"/>
          <ac:picMkLst>
            <pc:docMk/>
            <pc:sldMk cId="1967713498" sldId="259"/>
            <ac:picMk id="4" creationId="{5A4EFA6B-BD55-40D5-A79C-3F6031AC76E7}"/>
          </ac:picMkLst>
        </pc:picChg>
        <pc:picChg chg="add mod">
          <ac:chgData name="Guest User" userId="" providerId="Windows Live" clId="Web-{D2513846-29E2-4DB4-AF7B-5859EB39EB9B}" dt="2019-11-03T04:50:16.012" v="33" actId="1076"/>
          <ac:picMkLst>
            <pc:docMk/>
            <pc:sldMk cId="1967713498" sldId="259"/>
            <ac:picMk id="55" creationId="{246CF26A-505A-4C07-801D-B9F896896504}"/>
          </ac:picMkLst>
        </pc:picChg>
        <pc:picChg chg="add del mod">
          <ac:chgData name="Guest User" userId="" providerId="Windows Live" clId="Web-{D2513846-29E2-4DB4-AF7B-5859EB39EB9B}" dt="2019-11-03T04:50:09.809" v="32"/>
          <ac:picMkLst>
            <pc:docMk/>
            <pc:sldMk cId="1967713498" sldId="259"/>
            <ac:picMk id="58" creationId="{C9CCDAB1-121D-474D-8767-BD9029B743BC}"/>
          </ac:picMkLst>
        </pc:picChg>
        <pc:cxnChg chg="add del">
          <ac:chgData name="Guest User" userId="" providerId="Windows Live" clId="Web-{D2513846-29E2-4DB4-AF7B-5859EB39EB9B}" dt="2019-11-03T04:46:42.834" v="22"/>
          <ac:cxnSpMkLst>
            <pc:docMk/>
            <pc:sldMk cId="1967713498" sldId="259"/>
            <ac:cxnSpMk id="57" creationId="{F623F5CE-1A0E-43EA-A7DB-2978AF528217}"/>
          </ac:cxnSpMkLst>
        </pc:cxnChg>
      </pc:sldChg>
    </pc:docChg>
  </pc:docChgLst>
  <pc:docChgLst>
    <pc:chgData name="Guest User" providerId="Windows Live" clId="Web-{75D83039-3E23-4156-ACF8-AC6ED8E2CB39}"/>
    <pc:docChg chg="modSld">
      <pc:chgData name="Guest User" userId="" providerId="Windows Live" clId="Web-{75D83039-3E23-4156-ACF8-AC6ED8E2CB39}" dt="2019-11-05T17:32:16.479" v="11"/>
      <pc:docMkLst>
        <pc:docMk/>
      </pc:docMkLst>
      <pc:sldChg chg="addSp delSp modSp">
        <pc:chgData name="Guest User" userId="" providerId="Windows Live" clId="Web-{75D83039-3E23-4156-ACF8-AC6ED8E2CB39}" dt="2019-11-05T17:32:16.479" v="11"/>
        <pc:sldMkLst>
          <pc:docMk/>
          <pc:sldMk cId="2842015898" sldId="258"/>
        </pc:sldMkLst>
        <pc:spChg chg="add del mod">
          <ac:chgData name="Guest User" userId="" providerId="Windows Live" clId="Web-{75D83039-3E23-4156-ACF8-AC6ED8E2CB39}" dt="2019-11-05T17:32:16.479" v="10"/>
          <ac:spMkLst>
            <pc:docMk/>
            <pc:sldMk cId="2842015898" sldId="258"/>
            <ac:spMk id="9" creationId="{D856C080-5FBF-41B6-BA20-FC4A13409D3C}"/>
          </ac:spMkLst>
        </pc:spChg>
        <pc:picChg chg="add del mod">
          <ac:chgData name="Guest User" userId="" providerId="Windows Live" clId="Web-{75D83039-3E23-4156-ACF8-AC6ED8E2CB39}" dt="2019-11-05T17:32:16.479" v="11"/>
          <ac:picMkLst>
            <pc:docMk/>
            <pc:sldMk cId="2842015898" sldId="258"/>
            <ac:picMk id="6" creationId="{7CECEDF4-C4C6-4D39-8830-F1A233329FB7}"/>
          </ac:picMkLst>
        </pc:picChg>
      </pc:sldChg>
    </pc:docChg>
  </pc:docChgLst>
  <pc:docChgLst>
    <pc:chgData name="Kaitlin Mean" userId="34e7feda1768dce7" providerId="LiveId" clId="{E04CE634-F5FB-402D-9D8F-31A9D2DE612E}"/>
    <pc:docChg chg="undo custSel mod addSld delSld modSld sldOrd">
      <pc:chgData name="Kaitlin Mean" userId="34e7feda1768dce7" providerId="LiveId" clId="{E04CE634-F5FB-402D-9D8F-31A9D2DE612E}" dt="2019-11-05T17:30:26.083" v="932" actId="2696"/>
      <pc:docMkLst>
        <pc:docMk/>
      </pc:docMkLst>
      <pc:sldChg chg="addSp modSp mod setBg">
        <pc:chgData name="Kaitlin Mean" userId="34e7feda1768dce7" providerId="LiveId" clId="{E04CE634-F5FB-402D-9D8F-31A9D2DE612E}" dt="2019-11-05T17:29:23.847" v="929" actId="26606"/>
        <pc:sldMkLst>
          <pc:docMk/>
          <pc:sldMk cId="3402288609" sldId="256"/>
        </pc:sldMkLst>
        <pc:spChg chg="mod">
          <ac:chgData name="Kaitlin Mean" userId="34e7feda1768dce7" providerId="LiveId" clId="{E04CE634-F5FB-402D-9D8F-31A9D2DE612E}" dt="2019-11-05T17:29:23.847" v="929" actId="26606"/>
          <ac:spMkLst>
            <pc:docMk/>
            <pc:sldMk cId="3402288609" sldId="256"/>
            <ac:spMk id="2" creationId="{D0206455-CB8C-4598-8D84-445109EB0F74}"/>
          </ac:spMkLst>
        </pc:spChg>
        <pc:spChg chg="mod">
          <ac:chgData name="Kaitlin Mean" userId="34e7feda1768dce7" providerId="LiveId" clId="{E04CE634-F5FB-402D-9D8F-31A9D2DE612E}" dt="2019-11-05T17:29:23.847" v="929" actId="26606"/>
          <ac:spMkLst>
            <pc:docMk/>
            <pc:sldMk cId="3402288609" sldId="256"/>
            <ac:spMk id="3" creationId="{075D205D-A6E9-455F-96AB-85DD5FD60F6F}"/>
          </ac:spMkLst>
        </pc:spChg>
        <pc:spChg chg="add">
          <ac:chgData name="Kaitlin Mean" userId="34e7feda1768dce7" providerId="LiveId" clId="{E04CE634-F5FB-402D-9D8F-31A9D2DE612E}" dt="2019-11-05T17:29:23.847" v="929" actId="26606"/>
          <ac:spMkLst>
            <pc:docMk/>
            <pc:sldMk cId="3402288609" sldId="256"/>
            <ac:spMk id="8" creationId="{23962611-DFD5-4092-AAFD-559E3DFCE2C9}"/>
          </ac:spMkLst>
        </pc:spChg>
        <pc:picChg chg="add">
          <ac:chgData name="Kaitlin Mean" userId="34e7feda1768dce7" providerId="LiveId" clId="{E04CE634-F5FB-402D-9D8F-31A9D2DE612E}" dt="2019-11-05T17:29:23.847" v="929" actId="26606"/>
          <ac:picMkLst>
            <pc:docMk/>
            <pc:sldMk cId="3402288609" sldId="256"/>
            <ac:picMk id="10" creationId="{2270F1FA-0425-408F-9861-80BF5AFB276D}"/>
          </ac:picMkLst>
        </pc:picChg>
      </pc:sldChg>
      <pc:sldChg chg="addSp delSp modSp">
        <pc:chgData name="Kaitlin Mean" userId="34e7feda1768dce7" providerId="LiveId" clId="{E04CE634-F5FB-402D-9D8F-31A9D2DE612E}" dt="2019-11-03T04:16:38.188" v="429"/>
        <pc:sldMkLst>
          <pc:docMk/>
          <pc:sldMk cId="500235859" sldId="257"/>
        </pc:sldMkLst>
        <pc:spChg chg="mod">
          <ac:chgData name="Kaitlin Mean" userId="34e7feda1768dce7" providerId="LiveId" clId="{E04CE634-F5FB-402D-9D8F-31A9D2DE612E}" dt="2019-11-03T04:15:07.153" v="387"/>
          <ac:spMkLst>
            <pc:docMk/>
            <pc:sldMk cId="500235859" sldId="257"/>
            <ac:spMk id="2" creationId="{A5200C24-C2E3-4E7D-BC94-E8A861200353}"/>
          </ac:spMkLst>
        </pc:spChg>
        <pc:spChg chg="add del mod">
          <ac:chgData name="Kaitlin Mean" userId="34e7feda1768dce7" providerId="LiveId" clId="{E04CE634-F5FB-402D-9D8F-31A9D2DE612E}" dt="2019-11-03T04:14:13.995" v="381" actId="478"/>
          <ac:spMkLst>
            <pc:docMk/>
            <pc:sldMk cId="500235859" sldId="257"/>
            <ac:spMk id="83" creationId="{26260FC0-F657-4BB7-9806-BE6D513A1D93}"/>
          </ac:spMkLst>
        </pc:spChg>
        <pc:spChg chg="add mod">
          <ac:chgData name="Kaitlin Mean" userId="34e7feda1768dce7" providerId="LiveId" clId="{E04CE634-F5FB-402D-9D8F-31A9D2DE612E}" dt="2019-11-03T03:50:43.908" v="349" actId="1076"/>
          <ac:spMkLst>
            <pc:docMk/>
            <pc:sldMk cId="500235859" sldId="257"/>
            <ac:spMk id="1035" creationId="{6D49963B-AD28-4133-A5E6-634882D7B97F}"/>
          </ac:spMkLst>
        </pc:spChg>
        <pc:spChg chg="add del mod">
          <ac:chgData name="Kaitlin Mean" userId="34e7feda1768dce7" providerId="LiveId" clId="{E04CE634-F5FB-402D-9D8F-31A9D2DE612E}" dt="2019-11-03T04:14:15.334" v="382" actId="478"/>
          <ac:spMkLst>
            <pc:docMk/>
            <pc:sldMk cId="500235859" sldId="257"/>
            <ac:spMk id="1042" creationId="{6024E9C1-A87F-4CAC-A713-BD3458BA310A}"/>
          </ac:spMkLst>
        </pc:spChg>
        <pc:grpChg chg="del mod">
          <ac:chgData name="Kaitlin Mean" userId="34e7feda1768dce7" providerId="LiveId" clId="{E04CE634-F5FB-402D-9D8F-31A9D2DE612E}" dt="2019-11-03T03:38:42.958" v="230"/>
          <ac:grpSpMkLst>
            <pc:docMk/>
            <pc:sldMk cId="500235859" sldId="257"/>
            <ac:grpSpMk id="8" creationId="{2186F6A7-F7DF-4F67-B60B-D303AF374C61}"/>
          </ac:grpSpMkLst>
        </pc:grpChg>
        <pc:grpChg chg="del mod">
          <ac:chgData name="Kaitlin Mean" userId="34e7feda1768dce7" providerId="LiveId" clId="{E04CE634-F5FB-402D-9D8F-31A9D2DE612E}" dt="2019-11-03T03:38:48.689" v="238"/>
          <ac:grpSpMkLst>
            <pc:docMk/>
            <pc:sldMk cId="500235859" sldId="257"/>
            <ac:grpSpMk id="13" creationId="{4FE10E44-005C-4D8B-B14E-7FDC903DFFFA}"/>
          </ac:grpSpMkLst>
        </pc:grpChg>
        <pc:grpChg chg="del mod">
          <ac:chgData name="Kaitlin Mean" userId="34e7feda1768dce7" providerId="LiveId" clId="{E04CE634-F5FB-402D-9D8F-31A9D2DE612E}" dt="2019-11-03T03:39:43.939" v="263"/>
          <ac:grpSpMkLst>
            <pc:docMk/>
            <pc:sldMk cId="500235859" sldId="257"/>
            <ac:grpSpMk id="21" creationId="{A9268FB4-2867-47AC-8A45-888C72415168}"/>
          </ac:grpSpMkLst>
        </pc:grpChg>
        <pc:grpChg chg="del mod">
          <ac:chgData name="Kaitlin Mean" userId="34e7feda1768dce7" providerId="LiveId" clId="{E04CE634-F5FB-402D-9D8F-31A9D2DE612E}" dt="2019-11-03T03:39:11.783" v="245"/>
          <ac:grpSpMkLst>
            <pc:docMk/>
            <pc:sldMk cId="500235859" sldId="257"/>
            <ac:grpSpMk id="28" creationId="{086C3A0E-1A26-409F-9FC8-F2673477EEA9}"/>
          </ac:grpSpMkLst>
        </pc:grpChg>
        <pc:grpChg chg="del mod">
          <ac:chgData name="Kaitlin Mean" userId="34e7feda1768dce7" providerId="LiveId" clId="{E04CE634-F5FB-402D-9D8F-31A9D2DE612E}" dt="2019-11-03T04:15:08.453" v="388"/>
          <ac:grpSpMkLst>
            <pc:docMk/>
            <pc:sldMk cId="500235859" sldId="257"/>
            <ac:grpSpMk id="28" creationId="{A38F02BB-3F1D-46E5-89BC-AC60282E2F42}"/>
          </ac:grpSpMkLst>
        </pc:grpChg>
        <pc:grpChg chg="del mod">
          <ac:chgData name="Kaitlin Mean" userId="34e7feda1768dce7" providerId="LiveId" clId="{E04CE634-F5FB-402D-9D8F-31A9D2DE612E}" dt="2019-11-03T03:39:21.263" v="253"/>
          <ac:grpSpMkLst>
            <pc:docMk/>
            <pc:sldMk cId="500235859" sldId="257"/>
            <ac:grpSpMk id="29" creationId="{7C96DECA-A1FF-41F8-B081-DE9D082B39CE}"/>
          </ac:grpSpMkLst>
        </pc:grpChg>
        <pc:grpChg chg="mod">
          <ac:chgData name="Kaitlin Mean" userId="34e7feda1768dce7" providerId="LiveId" clId="{E04CE634-F5FB-402D-9D8F-31A9D2DE612E}" dt="2019-11-03T03:39:21.263" v="253"/>
          <ac:grpSpMkLst>
            <pc:docMk/>
            <pc:sldMk cId="500235859" sldId="257"/>
            <ac:grpSpMk id="36" creationId="{D28036F1-56CC-4231-B534-0F4DEC4203A3}"/>
          </ac:grpSpMkLst>
        </pc:grpChg>
        <pc:grpChg chg="mod">
          <ac:chgData name="Kaitlin Mean" userId="34e7feda1768dce7" providerId="LiveId" clId="{E04CE634-F5FB-402D-9D8F-31A9D2DE612E}" dt="2019-11-03T03:39:25.782" v="256"/>
          <ac:grpSpMkLst>
            <pc:docMk/>
            <pc:sldMk cId="500235859" sldId="257"/>
            <ac:grpSpMk id="39" creationId="{8B6A7B60-103A-4C75-BBB8-9D02CA7C3F95}"/>
          </ac:grpSpMkLst>
        </pc:grpChg>
        <pc:grpChg chg="mod">
          <ac:chgData name="Kaitlin Mean" userId="34e7feda1768dce7" providerId="LiveId" clId="{E04CE634-F5FB-402D-9D8F-31A9D2DE612E}" dt="2019-11-03T03:39:43.939" v="263"/>
          <ac:grpSpMkLst>
            <pc:docMk/>
            <pc:sldMk cId="500235859" sldId="257"/>
            <ac:grpSpMk id="46" creationId="{B15882D9-EA77-4FB4-8628-0EEA6AC29311}"/>
          </ac:grpSpMkLst>
        </pc:grpChg>
        <pc:grpChg chg="mod">
          <ac:chgData name="Kaitlin Mean" userId="34e7feda1768dce7" providerId="LiveId" clId="{E04CE634-F5FB-402D-9D8F-31A9D2DE612E}" dt="2019-11-03T03:39:43.939" v="263"/>
          <ac:grpSpMkLst>
            <pc:docMk/>
            <pc:sldMk cId="500235859" sldId="257"/>
            <ac:grpSpMk id="47" creationId="{3891AF62-675F-4B35-B92E-B2C0461AC167}"/>
          </ac:grpSpMkLst>
        </pc:grpChg>
        <pc:grpChg chg="del mod">
          <ac:chgData name="Kaitlin Mean" userId="34e7feda1768dce7" providerId="LiveId" clId="{E04CE634-F5FB-402D-9D8F-31A9D2DE612E}" dt="2019-11-03T04:16:20.202" v="414"/>
          <ac:grpSpMkLst>
            <pc:docMk/>
            <pc:sldMk cId="500235859" sldId="257"/>
            <ac:grpSpMk id="49" creationId="{D311DB5D-1DB7-4771-B983-2F2914373C83}"/>
          </ac:grpSpMkLst>
        </pc:grpChg>
        <pc:grpChg chg="del mod">
          <ac:chgData name="Kaitlin Mean" userId="34e7feda1768dce7" providerId="LiveId" clId="{E04CE634-F5FB-402D-9D8F-31A9D2DE612E}" dt="2019-11-03T03:40:42.723" v="269"/>
          <ac:grpSpMkLst>
            <pc:docMk/>
            <pc:sldMk cId="500235859" sldId="257"/>
            <ac:grpSpMk id="51" creationId="{C3A398AD-6641-4486-B28E-74FF671C6CBA}"/>
          </ac:grpSpMkLst>
        </pc:grpChg>
        <pc:grpChg chg="del mod">
          <ac:chgData name="Kaitlin Mean" userId="34e7feda1768dce7" providerId="LiveId" clId="{E04CE634-F5FB-402D-9D8F-31A9D2DE612E}" dt="2019-11-03T03:40:46.138" v="272"/>
          <ac:grpSpMkLst>
            <pc:docMk/>
            <pc:sldMk cId="500235859" sldId="257"/>
            <ac:grpSpMk id="53" creationId="{D3CB728D-3D92-4CB5-BC3E-75630D928EFF}"/>
          </ac:grpSpMkLst>
        </pc:grpChg>
        <pc:grpChg chg="del mod">
          <ac:chgData name="Kaitlin Mean" userId="34e7feda1768dce7" providerId="LiveId" clId="{E04CE634-F5FB-402D-9D8F-31A9D2DE612E}" dt="2019-11-03T04:16:14.145" v="408"/>
          <ac:grpSpMkLst>
            <pc:docMk/>
            <pc:sldMk cId="500235859" sldId="257"/>
            <ac:grpSpMk id="58" creationId="{F92B1F4A-12E8-4634-81D5-1134E39B06D0}"/>
          </ac:grpSpMkLst>
        </pc:grpChg>
        <pc:grpChg chg="del mod">
          <ac:chgData name="Kaitlin Mean" userId="34e7feda1768dce7" providerId="LiveId" clId="{E04CE634-F5FB-402D-9D8F-31A9D2DE612E}" dt="2019-11-03T03:47:21.945" v="323"/>
          <ac:grpSpMkLst>
            <pc:docMk/>
            <pc:sldMk cId="500235859" sldId="257"/>
            <ac:grpSpMk id="60" creationId="{26BE8625-35E0-416C-8BFC-D8DFB95A7956}"/>
          </ac:grpSpMkLst>
        </pc:grpChg>
        <pc:grpChg chg="mod">
          <ac:chgData name="Kaitlin Mean" userId="34e7feda1768dce7" providerId="LiveId" clId="{E04CE634-F5FB-402D-9D8F-31A9D2DE612E}" dt="2019-11-03T04:16:20.941" v="416"/>
          <ac:grpSpMkLst>
            <pc:docMk/>
            <pc:sldMk cId="500235859" sldId="257"/>
            <ac:grpSpMk id="65" creationId="{A125560E-193E-4B9F-8AFC-549ACD9A72BE}"/>
          </ac:grpSpMkLst>
        </pc:grpChg>
        <pc:grpChg chg="mod">
          <ac:chgData name="Kaitlin Mean" userId="34e7feda1768dce7" providerId="LiveId" clId="{E04CE634-F5FB-402D-9D8F-31A9D2DE612E}" dt="2019-11-03T04:16:30.480" v="421"/>
          <ac:grpSpMkLst>
            <pc:docMk/>
            <pc:sldMk cId="500235859" sldId="257"/>
            <ac:grpSpMk id="68" creationId="{D523F699-D187-4B51-A1FE-A8F5CA1E8E10}"/>
          </ac:grpSpMkLst>
        </pc:grpChg>
        <pc:grpChg chg="del mod">
          <ac:chgData name="Kaitlin Mean" userId="34e7feda1768dce7" providerId="LiveId" clId="{E04CE634-F5FB-402D-9D8F-31A9D2DE612E}" dt="2019-11-03T04:16:38.188" v="429"/>
          <ac:grpSpMkLst>
            <pc:docMk/>
            <pc:sldMk cId="500235859" sldId="257"/>
            <ac:grpSpMk id="76" creationId="{4474F3B0-3E02-49BB-A44D-2C02C7779E82}"/>
          </ac:grpSpMkLst>
        </pc:grpChg>
        <pc:grpChg chg="mod">
          <ac:chgData name="Kaitlin Mean" userId="34e7feda1768dce7" providerId="LiveId" clId="{E04CE634-F5FB-402D-9D8F-31A9D2DE612E}" dt="2019-11-03T04:16:38.188" v="429"/>
          <ac:grpSpMkLst>
            <pc:docMk/>
            <pc:sldMk cId="500235859" sldId="257"/>
            <ac:grpSpMk id="77" creationId="{9375FC86-0B74-4637-BEFD-1C7D55818EF4}"/>
          </ac:grpSpMkLst>
        </pc:grpChg>
        <pc:picChg chg="add del mod">
          <ac:chgData name="Kaitlin Mean" userId="34e7feda1768dce7" providerId="LiveId" clId="{E04CE634-F5FB-402D-9D8F-31A9D2DE612E}" dt="2019-11-02T19:24:33.554" v="152" actId="478"/>
          <ac:picMkLst>
            <pc:docMk/>
            <pc:sldMk cId="500235859" sldId="257"/>
            <ac:picMk id="4" creationId="{97CE2353-D3DD-44C7-B425-3E41ED15D5C1}"/>
          </ac:picMkLst>
        </pc:picChg>
        <pc:picChg chg="add del">
          <ac:chgData name="Kaitlin Mean" userId="34e7feda1768dce7" providerId="LiveId" clId="{E04CE634-F5FB-402D-9D8F-31A9D2DE612E}" dt="2019-11-02T19:25:13.934" v="156"/>
          <ac:picMkLst>
            <pc:docMk/>
            <pc:sldMk cId="500235859" sldId="257"/>
            <ac:picMk id="6" creationId="{396B887D-A2DA-4F52-9057-06DA7FCEC096}"/>
          </ac:picMkLst>
        </pc:picChg>
        <pc:picChg chg="add mod">
          <ac:chgData name="Kaitlin Mean" userId="34e7feda1768dce7" providerId="LiveId" clId="{E04CE634-F5FB-402D-9D8F-31A9D2DE612E}" dt="2019-11-02T19:27:14.213" v="202" actId="1076"/>
          <ac:picMkLst>
            <pc:docMk/>
            <pc:sldMk cId="500235859" sldId="257"/>
            <ac:picMk id="7" creationId="{C003DAB5-3DF2-440F-BE3E-F05C7DBA897C}"/>
          </ac:picMkLst>
        </pc:picChg>
        <pc:picChg chg="add mod">
          <ac:chgData name="Kaitlin Mean" userId="34e7feda1768dce7" providerId="LiveId" clId="{E04CE634-F5FB-402D-9D8F-31A9D2DE612E}" dt="2019-11-03T04:15:00.534" v="384" actId="1076"/>
          <ac:picMkLst>
            <pc:docMk/>
            <pc:sldMk cId="500235859" sldId="257"/>
            <ac:picMk id="13" creationId="{0D574229-7E9E-4796-B699-818495F70B38}"/>
          </ac:picMkLst>
        </pc:picChg>
        <pc:picChg chg="add mod">
          <ac:chgData name="Kaitlin Mean" userId="34e7feda1768dce7" providerId="LiveId" clId="{E04CE634-F5FB-402D-9D8F-31A9D2DE612E}" dt="2019-11-03T04:15:37.045" v="394" actId="1076"/>
          <ac:picMkLst>
            <pc:docMk/>
            <pc:sldMk cId="500235859" sldId="257"/>
            <ac:picMk id="64" creationId="{150592C4-4899-40F5-90DB-A7FB7DEB598A}"/>
          </ac:picMkLst>
        </pc:picChg>
        <pc:picChg chg="add del mod">
          <ac:chgData name="Kaitlin Mean" userId="34e7feda1768dce7" providerId="LiveId" clId="{E04CE634-F5FB-402D-9D8F-31A9D2DE612E}" dt="2019-11-03T03:43:45.688" v="284" actId="478"/>
          <ac:picMkLst>
            <pc:docMk/>
            <pc:sldMk cId="500235859" sldId="257"/>
            <ac:picMk id="1026" creationId="{D668E6D2-9342-42DC-A34B-48CFA5F2D3C0}"/>
          </ac:picMkLst>
        </pc:picChg>
        <pc:picChg chg="add del">
          <ac:chgData name="Kaitlin Mean" userId="34e7feda1768dce7" providerId="LiveId" clId="{E04CE634-F5FB-402D-9D8F-31A9D2DE612E}" dt="2019-11-03T03:44:19.478" v="286" actId="478"/>
          <ac:picMkLst>
            <pc:docMk/>
            <pc:sldMk cId="500235859" sldId="257"/>
            <ac:picMk id="1028" creationId="{19E133FA-909F-4D33-BDC1-8306E09D744F}"/>
          </ac:picMkLst>
        </pc:picChg>
        <pc:picChg chg="add del">
          <ac:chgData name="Kaitlin Mean" userId="34e7feda1768dce7" providerId="LiveId" clId="{E04CE634-F5FB-402D-9D8F-31A9D2DE612E}" dt="2019-11-03T03:45:37.670" v="288" actId="478"/>
          <ac:picMkLst>
            <pc:docMk/>
            <pc:sldMk cId="500235859" sldId="257"/>
            <ac:picMk id="1030" creationId="{41C9B72C-8A7B-4F7D-B17D-2C074EDE08F5}"/>
          </ac:picMkLst>
        </pc:picChg>
        <pc:picChg chg="add del">
          <ac:chgData name="Kaitlin Mean" userId="34e7feda1768dce7" providerId="LiveId" clId="{E04CE634-F5FB-402D-9D8F-31A9D2DE612E}" dt="2019-11-03T03:45:56.040" v="290" actId="478"/>
          <ac:picMkLst>
            <pc:docMk/>
            <pc:sldMk cId="500235859" sldId="257"/>
            <ac:picMk id="1032" creationId="{4E24F203-E230-464C-98CC-00D7E60C73F4}"/>
          </ac:picMkLst>
        </pc:picChg>
        <pc:picChg chg="add mod">
          <ac:chgData name="Kaitlin Mean" userId="34e7feda1768dce7" providerId="LiveId" clId="{E04CE634-F5FB-402D-9D8F-31A9D2DE612E}" dt="2019-11-03T03:48:51.096" v="338" actId="1076"/>
          <ac:picMkLst>
            <pc:docMk/>
            <pc:sldMk cId="500235859" sldId="257"/>
            <ac:picMk id="1034" creationId="{0C75FCB7-C5D4-4ACA-A050-F948811D69C3}"/>
          </ac:picMkLst>
        </pc:picChg>
        <pc:picChg chg="add mod">
          <ac:chgData name="Kaitlin Mean" userId="34e7feda1768dce7" providerId="LiveId" clId="{E04CE634-F5FB-402D-9D8F-31A9D2DE612E}" dt="2019-11-03T04:16:26.447" v="418" actId="1076"/>
          <ac:picMkLst>
            <pc:docMk/>
            <pc:sldMk cId="500235859" sldId="257"/>
            <ac:picMk id="1038" creationId="{7A9F765D-1291-46FF-9AD5-8451A9897960}"/>
          </ac:picMkLst>
        </pc:picChg>
        <pc:picChg chg="add mod">
          <ac:chgData name="Kaitlin Mean" userId="34e7feda1768dce7" providerId="LiveId" clId="{E04CE634-F5FB-402D-9D8F-31A9D2DE612E}" dt="2019-11-03T03:51:25.751" v="354" actId="1076"/>
          <ac:picMkLst>
            <pc:docMk/>
            <pc:sldMk cId="500235859" sldId="257"/>
            <ac:picMk id="1040" creationId="{BD0EDFE8-0062-4BB4-B04C-C6ABA753B300}"/>
          </ac:picMkLst>
        </pc:picChg>
        <pc:picChg chg="add mod">
          <ac:chgData name="Kaitlin Mean" userId="34e7feda1768dce7" providerId="LiveId" clId="{E04CE634-F5FB-402D-9D8F-31A9D2DE612E}" dt="2019-11-03T03:53:45.997" v="372" actId="1076"/>
          <ac:picMkLst>
            <pc:docMk/>
            <pc:sldMk cId="500235859" sldId="257"/>
            <ac:picMk id="1041" creationId="{2EBE87CB-36EB-4347-BC5F-3737B78C2EA8}"/>
          </ac:picMkLst>
        </pc:picChg>
        <pc:inkChg chg="add mod">
          <ac:chgData name="Kaitlin Mean" userId="34e7feda1768dce7" providerId="LiveId" clId="{E04CE634-F5FB-402D-9D8F-31A9D2DE612E}" dt="2019-11-03T03:39:43.939" v="263"/>
          <ac:inkMkLst>
            <pc:docMk/>
            <pc:sldMk cId="500235859" sldId="257"/>
            <ac:inkMk id="3" creationId="{0121B0B2-EE16-4203-B40B-59C57A207104}"/>
          </ac:inkMkLst>
        </pc:inkChg>
        <pc:inkChg chg="add mod">
          <ac:chgData name="Kaitlin Mean" userId="34e7feda1768dce7" providerId="LiveId" clId="{E04CE634-F5FB-402D-9D8F-31A9D2DE612E}" dt="2019-11-03T03:39:43.939" v="263"/>
          <ac:inkMkLst>
            <pc:docMk/>
            <pc:sldMk cId="500235859" sldId="257"/>
            <ac:inkMk id="4" creationId="{AB61117D-B988-439D-8738-86E708155424}"/>
          </ac:inkMkLst>
        </pc:inkChg>
        <pc:inkChg chg="add mod">
          <ac:chgData name="Kaitlin Mean" userId="34e7feda1768dce7" providerId="LiveId" clId="{E04CE634-F5FB-402D-9D8F-31A9D2DE612E}" dt="2019-11-03T03:39:43.939" v="263"/>
          <ac:inkMkLst>
            <pc:docMk/>
            <pc:sldMk cId="500235859" sldId="257"/>
            <ac:inkMk id="6" creationId="{0288EC1A-5E50-4F10-8330-C8D95F0C0319}"/>
          </ac:inkMkLst>
        </pc:inkChg>
        <pc:inkChg chg="add mod">
          <ac:chgData name="Kaitlin Mean" userId="34e7feda1768dce7" providerId="LiveId" clId="{E04CE634-F5FB-402D-9D8F-31A9D2DE612E}" dt="2019-11-03T03:39:43.939" v="263"/>
          <ac:inkMkLst>
            <pc:docMk/>
            <pc:sldMk cId="500235859" sldId="257"/>
            <ac:inkMk id="9" creationId="{EA6CC0F1-F0B1-4E0F-A70D-C76A741C88A4}"/>
          </ac:inkMkLst>
        </pc:inkChg>
        <pc:inkChg chg="add mod">
          <ac:chgData name="Kaitlin Mean" userId="34e7feda1768dce7" providerId="LiveId" clId="{E04CE634-F5FB-402D-9D8F-31A9D2DE612E}" dt="2019-11-03T03:39:43.939" v="263"/>
          <ac:inkMkLst>
            <pc:docMk/>
            <pc:sldMk cId="500235859" sldId="257"/>
            <ac:inkMk id="10" creationId="{05CC6F5B-4BC1-4740-B13F-0D115B5C1826}"/>
          </ac:inkMkLst>
        </pc:inkChg>
        <pc:inkChg chg="add mod">
          <ac:chgData name="Kaitlin Mean" userId="34e7feda1768dce7" providerId="LiveId" clId="{E04CE634-F5FB-402D-9D8F-31A9D2DE612E}" dt="2019-11-03T03:39:43.939" v="263"/>
          <ac:inkMkLst>
            <pc:docMk/>
            <pc:sldMk cId="500235859" sldId="257"/>
            <ac:inkMk id="11" creationId="{855F8142-90C7-467B-88EC-61B167996922}"/>
          </ac:inkMkLst>
        </pc:inkChg>
        <pc:inkChg chg="add mod">
          <ac:chgData name="Kaitlin Mean" userId="34e7feda1768dce7" providerId="LiveId" clId="{E04CE634-F5FB-402D-9D8F-31A9D2DE612E}" dt="2019-11-03T03:39:43.939" v="263"/>
          <ac:inkMkLst>
            <pc:docMk/>
            <pc:sldMk cId="500235859" sldId="257"/>
            <ac:inkMk id="12" creationId="{B37A3A63-5F92-40DE-BFB3-A31C9C141E93}"/>
          </ac:inkMkLst>
        </pc:inkChg>
        <pc:inkChg chg="add">
          <ac:chgData name="Kaitlin Mean" userId="34e7feda1768dce7" providerId="LiveId" clId="{E04CE634-F5FB-402D-9D8F-31A9D2DE612E}" dt="2019-11-03T03:38:44.115" v="231" actId="9405"/>
          <ac:inkMkLst>
            <pc:docMk/>
            <pc:sldMk cId="500235859" sldId="257"/>
            <ac:inkMk id="14" creationId="{7188533A-258F-4568-B253-B269CAB37596}"/>
          </ac:inkMkLst>
        </pc:inkChg>
        <pc:inkChg chg="add mod">
          <ac:chgData name="Kaitlin Mean" userId="34e7feda1768dce7" providerId="LiveId" clId="{E04CE634-F5FB-402D-9D8F-31A9D2DE612E}" dt="2019-11-03T03:39:43.939" v="263"/>
          <ac:inkMkLst>
            <pc:docMk/>
            <pc:sldMk cId="500235859" sldId="257"/>
            <ac:inkMk id="15" creationId="{C3F4B3EB-96E0-43A4-B2D0-98149FA2D279}"/>
          </ac:inkMkLst>
        </pc:inkChg>
        <pc:inkChg chg="add mod">
          <ac:chgData name="Kaitlin Mean" userId="34e7feda1768dce7" providerId="LiveId" clId="{E04CE634-F5FB-402D-9D8F-31A9D2DE612E}" dt="2019-11-03T03:39:43.939" v="263"/>
          <ac:inkMkLst>
            <pc:docMk/>
            <pc:sldMk cId="500235859" sldId="257"/>
            <ac:inkMk id="16" creationId="{70E84F90-48C4-430B-AAA9-E733BDDB517E}"/>
          </ac:inkMkLst>
        </pc:inkChg>
        <pc:inkChg chg="add mod">
          <ac:chgData name="Kaitlin Mean" userId="34e7feda1768dce7" providerId="LiveId" clId="{E04CE634-F5FB-402D-9D8F-31A9D2DE612E}" dt="2019-11-03T03:39:43.939" v="263"/>
          <ac:inkMkLst>
            <pc:docMk/>
            <pc:sldMk cId="500235859" sldId="257"/>
            <ac:inkMk id="17" creationId="{71152648-DD1A-45B0-982E-5F7A3C65CBB0}"/>
          </ac:inkMkLst>
        </pc:inkChg>
        <pc:inkChg chg="add mod">
          <ac:chgData name="Kaitlin Mean" userId="34e7feda1768dce7" providerId="LiveId" clId="{E04CE634-F5FB-402D-9D8F-31A9D2DE612E}" dt="2019-11-03T03:39:43.939" v="263"/>
          <ac:inkMkLst>
            <pc:docMk/>
            <pc:sldMk cId="500235859" sldId="257"/>
            <ac:inkMk id="18" creationId="{B880C63C-6977-4E4F-9CD4-6579ACE77B8B}"/>
          </ac:inkMkLst>
        </pc:inkChg>
        <pc:inkChg chg="add mod">
          <ac:chgData name="Kaitlin Mean" userId="34e7feda1768dce7" providerId="LiveId" clId="{E04CE634-F5FB-402D-9D8F-31A9D2DE612E}" dt="2019-11-03T03:39:43.939" v="263"/>
          <ac:inkMkLst>
            <pc:docMk/>
            <pc:sldMk cId="500235859" sldId="257"/>
            <ac:inkMk id="19" creationId="{1043C34A-A78A-4E8C-A8B4-C4D8CA20F423}"/>
          </ac:inkMkLst>
        </pc:inkChg>
        <pc:inkChg chg="add mod">
          <ac:chgData name="Kaitlin Mean" userId="34e7feda1768dce7" providerId="LiveId" clId="{E04CE634-F5FB-402D-9D8F-31A9D2DE612E}" dt="2019-11-03T03:39:43.939" v="263"/>
          <ac:inkMkLst>
            <pc:docMk/>
            <pc:sldMk cId="500235859" sldId="257"/>
            <ac:inkMk id="20" creationId="{2746461A-EC98-4FD2-BD7C-98D84F9DA690}"/>
          </ac:inkMkLst>
        </pc:inkChg>
        <pc:inkChg chg="add del mod">
          <ac:chgData name="Kaitlin Mean" userId="34e7feda1768dce7" providerId="LiveId" clId="{E04CE634-F5FB-402D-9D8F-31A9D2DE612E}" dt="2019-11-03T04:15:08.453" v="388"/>
          <ac:inkMkLst>
            <pc:docMk/>
            <pc:sldMk cId="500235859" sldId="257"/>
            <ac:inkMk id="21" creationId="{7D19ABAF-797F-46B2-9CA1-6A399B987250}"/>
          </ac:inkMkLst>
        </pc:inkChg>
        <pc:inkChg chg="add mod">
          <ac:chgData name="Kaitlin Mean" userId="34e7feda1768dce7" providerId="LiveId" clId="{E04CE634-F5FB-402D-9D8F-31A9D2DE612E}" dt="2019-11-03T03:39:21.263" v="253"/>
          <ac:inkMkLst>
            <pc:docMk/>
            <pc:sldMk cId="500235859" sldId="257"/>
            <ac:inkMk id="22" creationId="{1191892D-ED47-4F6D-9D8D-848BD0682D3C}"/>
          </ac:inkMkLst>
        </pc:inkChg>
        <pc:inkChg chg="add del mod">
          <ac:chgData name="Kaitlin Mean" userId="34e7feda1768dce7" providerId="LiveId" clId="{E04CE634-F5FB-402D-9D8F-31A9D2DE612E}" dt="2019-11-03T03:39:14.349" v="246"/>
          <ac:inkMkLst>
            <pc:docMk/>
            <pc:sldMk cId="500235859" sldId="257"/>
            <ac:inkMk id="23" creationId="{287F004E-4C9D-4340-B4D6-0570BD18F297}"/>
          </ac:inkMkLst>
        </pc:inkChg>
        <pc:inkChg chg="add del mod">
          <ac:chgData name="Kaitlin Mean" userId="34e7feda1768dce7" providerId="LiveId" clId="{E04CE634-F5FB-402D-9D8F-31A9D2DE612E}" dt="2019-11-03T04:15:08.454" v="389"/>
          <ac:inkMkLst>
            <pc:docMk/>
            <pc:sldMk cId="500235859" sldId="257"/>
            <ac:inkMk id="23" creationId="{D487C75B-570B-4B3F-A76F-ABBCE7699B05}"/>
          </ac:inkMkLst>
        </pc:inkChg>
        <pc:inkChg chg="add mod">
          <ac:chgData name="Kaitlin Mean" userId="34e7feda1768dce7" providerId="LiveId" clId="{E04CE634-F5FB-402D-9D8F-31A9D2DE612E}" dt="2019-11-03T03:39:21.263" v="253"/>
          <ac:inkMkLst>
            <pc:docMk/>
            <pc:sldMk cId="500235859" sldId="257"/>
            <ac:inkMk id="24" creationId="{7F7AC717-6911-4723-B19B-213B05E013D4}"/>
          </ac:inkMkLst>
        </pc:inkChg>
        <pc:inkChg chg="add mod">
          <ac:chgData name="Kaitlin Mean" userId="34e7feda1768dce7" providerId="LiveId" clId="{E04CE634-F5FB-402D-9D8F-31A9D2DE612E}" dt="2019-11-03T03:39:21.263" v="253"/>
          <ac:inkMkLst>
            <pc:docMk/>
            <pc:sldMk cId="500235859" sldId="257"/>
            <ac:inkMk id="25" creationId="{87785290-A584-4D95-A62C-77B4051A5E85}"/>
          </ac:inkMkLst>
        </pc:inkChg>
        <pc:inkChg chg="add mod">
          <ac:chgData name="Kaitlin Mean" userId="34e7feda1768dce7" providerId="LiveId" clId="{E04CE634-F5FB-402D-9D8F-31A9D2DE612E}" dt="2019-11-03T03:39:21.263" v="253"/>
          <ac:inkMkLst>
            <pc:docMk/>
            <pc:sldMk cId="500235859" sldId="257"/>
            <ac:inkMk id="26" creationId="{2F20C729-75A9-418A-8BA1-7B35FA09AFB5}"/>
          </ac:inkMkLst>
        </pc:inkChg>
        <pc:inkChg chg="add mod">
          <ac:chgData name="Kaitlin Mean" userId="34e7feda1768dce7" providerId="LiveId" clId="{E04CE634-F5FB-402D-9D8F-31A9D2DE612E}" dt="2019-11-03T03:39:21.263" v="253"/>
          <ac:inkMkLst>
            <pc:docMk/>
            <pc:sldMk cId="500235859" sldId="257"/>
            <ac:inkMk id="27" creationId="{848677A8-4D77-4046-86D2-0A9535890B05}"/>
          </ac:inkMkLst>
        </pc:inkChg>
        <pc:inkChg chg="add mod">
          <ac:chgData name="Kaitlin Mean" userId="34e7feda1768dce7" providerId="LiveId" clId="{E04CE634-F5FB-402D-9D8F-31A9D2DE612E}" dt="2019-11-03T04:16:20.202" v="414"/>
          <ac:inkMkLst>
            <pc:docMk/>
            <pc:sldMk cId="500235859" sldId="257"/>
            <ac:inkMk id="29" creationId="{5976033B-942C-4272-956D-6CE098E49811}"/>
          </ac:inkMkLst>
        </pc:inkChg>
        <pc:inkChg chg="add mod">
          <ac:chgData name="Kaitlin Mean" userId="34e7feda1768dce7" providerId="LiveId" clId="{E04CE634-F5FB-402D-9D8F-31A9D2DE612E}" dt="2019-11-03T03:39:21.263" v="253"/>
          <ac:inkMkLst>
            <pc:docMk/>
            <pc:sldMk cId="500235859" sldId="257"/>
            <ac:inkMk id="30" creationId="{1B84AD67-2C6B-405A-ADC3-0BE8185C3FD2}"/>
          </ac:inkMkLst>
        </pc:inkChg>
        <pc:inkChg chg="add mod">
          <ac:chgData name="Kaitlin Mean" userId="34e7feda1768dce7" providerId="LiveId" clId="{E04CE634-F5FB-402D-9D8F-31A9D2DE612E}" dt="2019-11-03T03:39:21.263" v="253"/>
          <ac:inkMkLst>
            <pc:docMk/>
            <pc:sldMk cId="500235859" sldId="257"/>
            <ac:inkMk id="31" creationId="{D53DD309-31AA-43B1-9A15-6ACBEED627F1}"/>
          </ac:inkMkLst>
        </pc:inkChg>
        <pc:inkChg chg="add mod">
          <ac:chgData name="Kaitlin Mean" userId="34e7feda1768dce7" providerId="LiveId" clId="{E04CE634-F5FB-402D-9D8F-31A9D2DE612E}" dt="2019-11-03T03:39:21.263" v="253"/>
          <ac:inkMkLst>
            <pc:docMk/>
            <pc:sldMk cId="500235859" sldId="257"/>
            <ac:inkMk id="32" creationId="{4FA874D0-DBF4-4D05-AD71-F291EA364260}"/>
          </ac:inkMkLst>
        </pc:inkChg>
        <pc:inkChg chg="add mod">
          <ac:chgData name="Kaitlin Mean" userId="34e7feda1768dce7" providerId="LiveId" clId="{E04CE634-F5FB-402D-9D8F-31A9D2DE612E}" dt="2019-11-03T03:39:21.263" v="253"/>
          <ac:inkMkLst>
            <pc:docMk/>
            <pc:sldMk cId="500235859" sldId="257"/>
            <ac:inkMk id="33" creationId="{C6FAF4B8-CC36-4650-94E6-D3CEA49FBECA}"/>
          </ac:inkMkLst>
        </pc:inkChg>
        <pc:inkChg chg="add mod">
          <ac:chgData name="Kaitlin Mean" userId="34e7feda1768dce7" providerId="LiveId" clId="{E04CE634-F5FB-402D-9D8F-31A9D2DE612E}" dt="2019-11-03T03:39:21.263" v="253"/>
          <ac:inkMkLst>
            <pc:docMk/>
            <pc:sldMk cId="500235859" sldId="257"/>
            <ac:inkMk id="34" creationId="{43FEB436-CACF-4472-BE2C-9C8D800A0C46}"/>
          </ac:inkMkLst>
        </pc:inkChg>
        <pc:inkChg chg="add mod">
          <ac:chgData name="Kaitlin Mean" userId="34e7feda1768dce7" providerId="LiveId" clId="{E04CE634-F5FB-402D-9D8F-31A9D2DE612E}" dt="2019-11-03T03:39:21.263" v="253"/>
          <ac:inkMkLst>
            <pc:docMk/>
            <pc:sldMk cId="500235859" sldId="257"/>
            <ac:inkMk id="35" creationId="{662576DB-9EED-46DC-A2C6-01D2B9E86130}"/>
          </ac:inkMkLst>
        </pc:inkChg>
        <pc:inkChg chg="add mod">
          <ac:chgData name="Kaitlin Mean" userId="34e7feda1768dce7" providerId="LiveId" clId="{E04CE634-F5FB-402D-9D8F-31A9D2DE612E}" dt="2019-11-03T03:39:25.782" v="256"/>
          <ac:inkMkLst>
            <pc:docMk/>
            <pc:sldMk cId="500235859" sldId="257"/>
            <ac:inkMk id="37" creationId="{C7D1BCA7-FBBA-4C0C-BD0B-8897A375A2D1}"/>
          </ac:inkMkLst>
        </pc:inkChg>
        <pc:inkChg chg="add mod">
          <ac:chgData name="Kaitlin Mean" userId="34e7feda1768dce7" providerId="LiveId" clId="{E04CE634-F5FB-402D-9D8F-31A9D2DE612E}" dt="2019-11-03T03:39:25.782" v="256"/>
          <ac:inkMkLst>
            <pc:docMk/>
            <pc:sldMk cId="500235859" sldId="257"/>
            <ac:inkMk id="38" creationId="{8E4CD75D-92CD-48D3-8C5C-9EA83DE4985F}"/>
          </ac:inkMkLst>
        </pc:inkChg>
        <pc:inkChg chg="add mod">
          <ac:chgData name="Kaitlin Mean" userId="34e7feda1768dce7" providerId="LiveId" clId="{E04CE634-F5FB-402D-9D8F-31A9D2DE612E}" dt="2019-11-03T03:39:43.939" v="263"/>
          <ac:inkMkLst>
            <pc:docMk/>
            <pc:sldMk cId="500235859" sldId="257"/>
            <ac:inkMk id="40" creationId="{8D5F939E-17BC-490D-B10D-2B53BA8D4155}"/>
          </ac:inkMkLst>
        </pc:inkChg>
        <pc:inkChg chg="add mod">
          <ac:chgData name="Kaitlin Mean" userId="34e7feda1768dce7" providerId="LiveId" clId="{E04CE634-F5FB-402D-9D8F-31A9D2DE612E}" dt="2019-11-03T03:39:43.939" v="263"/>
          <ac:inkMkLst>
            <pc:docMk/>
            <pc:sldMk cId="500235859" sldId="257"/>
            <ac:inkMk id="41" creationId="{59D56FF2-6623-4239-86AB-4B006A5CB9C8}"/>
          </ac:inkMkLst>
        </pc:inkChg>
        <pc:inkChg chg="add mod">
          <ac:chgData name="Kaitlin Mean" userId="34e7feda1768dce7" providerId="LiveId" clId="{E04CE634-F5FB-402D-9D8F-31A9D2DE612E}" dt="2019-11-03T03:39:43.939" v="263"/>
          <ac:inkMkLst>
            <pc:docMk/>
            <pc:sldMk cId="500235859" sldId="257"/>
            <ac:inkMk id="42" creationId="{2AF4C02C-58C3-4C41-8C4E-3446D27535C7}"/>
          </ac:inkMkLst>
        </pc:inkChg>
        <pc:inkChg chg="add mod">
          <ac:chgData name="Kaitlin Mean" userId="34e7feda1768dce7" providerId="LiveId" clId="{E04CE634-F5FB-402D-9D8F-31A9D2DE612E}" dt="2019-11-03T03:39:43.939" v="263"/>
          <ac:inkMkLst>
            <pc:docMk/>
            <pc:sldMk cId="500235859" sldId="257"/>
            <ac:inkMk id="43" creationId="{D311116F-C8FD-4CD7-BBD2-4871A2FEF787}"/>
          </ac:inkMkLst>
        </pc:inkChg>
        <pc:inkChg chg="add mod">
          <ac:chgData name="Kaitlin Mean" userId="34e7feda1768dce7" providerId="LiveId" clId="{E04CE634-F5FB-402D-9D8F-31A9D2DE612E}" dt="2019-11-03T03:39:43.939" v="263"/>
          <ac:inkMkLst>
            <pc:docMk/>
            <pc:sldMk cId="500235859" sldId="257"/>
            <ac:inkMk id="44" creationId="{B3173F1B-F9D2-4C58-A05C-F389B2EC2FA0}"/>
          </ac:inkMkLst>
        </pc:inkChg>
        <pc:inkChg chg="add mod">
          <ac:chgData name="Kaitlin Mean" userId="34e7feda1768dce7" providerId="LiveId" clId="{E04CE634-F5FB-402D-9D8F-31A9D2DE612E}" dt="2019-11-03T03:39:43.939" v="263"/>
          <ac:inkMkLst>
            <pc:docMk/>
            <pc:sldMk cId="500235859" sldId="257"/>
            <ac:inkMk id="45" creationId="{6F9F7BEA-21AA-464F-A848-A27DF0BBD302}"/>
          </ac:inkMkLst>
        </pc:inkChg>
        <pc:inkChg chg="add del mod">
          <ac:chgData name="Kaitlin Mean" userId="34e7feda1768dce7" providerId="LiveId" clId="{E04CE634-F5FB-402D-9D8F-31A9D2DE612E}" dt="2019-11-03T03:40:46.124" v="270"/>
          <ac:inkMkLst>
            <pc:docMk/>
            <pc:sldMk cId="500235859" sldId="257"/>
            <ac:inkMk id="48" creationId="{2F09EBCA-CEC8-4473-9C97-3C45623AB0FD}"/>
          </ac:inkMkLst>
        </pc:inkChg>
        <pc:inkChg chg="add mod">
          <ac:chgData name="Kaitlin Mean" userId="34e7feda1768dce7" providerId="LiveId" clId="{E04CE634-F5FB-402D-9D8F-31A9D2DE612E}" dt="2019-11-03T04:16:20.202" v="414"/>
          <ac:inkMkLst>
            <pc:docMk/>
            <pc:sldMk cId="500235859" sldId="257"/>
            <ac:inkMk id="48" creationId="{93A85183-5D86-4A1C-A32B-CFCDE0B18483}"/>
          </ac:inkMkLst>
        </pc:inkChg>
        <pc:inkChg chg="add del mod">
          <ac:chgData name="Kaitlin Mean" userId="34e7feda1768dce7" providerId="LiveId" clId="{E04CE634-F5FB-402D-9D8F-31A9D2DE612E}" dt="2019-11-03T03:40:46.139" v="273"/>
          <ac:inkMkLst>
            <pc:docMk/>
            <pc:sldMk cId="500235859" sldId="257"/>
            <ac:inkMk id="49" creationId="{4FC044D8-B348-4C99-A3F4-777333715875}"/>
          </ac:inkMkLst>
        </pc:inkChg>
        <pc:inkChg chg="add del mod">
          <ac:chgData name="Kaitlin Mean" userId="34e7feda1768dce7" providerId="LiveId" clId="{E04CE634-F5FB-402D-9D8F-31A9D2DE612E}" dt="2019-11-03T03:40:46.138" v="272"/>
          <ac:inkMkLst>
            <pc:docMk/>
            <pc:sldMk cId="500235859" sldId="257"/>
            <ac:inkMk id="50" creationId="{0E119DDE-AD47-4EA9-A467-E2D9B0B1483D}"/>
          </ac:inkMkLst>
        </pc:inkChg>
        <pc:inkChg chg="add del">
          <ac:chgData name="Kaitlin Mean" userId="34e7feda1768dce7" providerId="LiveId" clId="{E04CE634-F5FB-402D-9D8F-31A9D2DE612E}" dt="2019-11-03T04:15:53.936" v="400"/>
          <ac:inkMkLst>
            <pc:docMk/>
            <pc:sldMk cId="500235859" sldId="257"/>
            <ac:inkMk id="50" creationId="{D1AE91E4-91E7-49A9-8357-FF2418D7A694}"/>
          </ac:inkMkLst>
        </pc:inkChg>
        <pc:inkChg chg="add del">
          <ac:chgData name="Kaitlin Mean" userId="34e7feda1768dce7" providerId="LiveId" clId="{E04CE634-F5FB-402D-9D8F-31A9D2DE612E}" dt="2019-11-03T04:15:53.904" v="399"/>
          <ac:inkMkLst>
            <pc:docMk/>
            <pc:sldMk cId="500235859" sldId="257"/>
            <ac:inkMk id="51" creationId="{08364995-74F3-46CF-AC91-C7E38C3AFAFC}"/>
          </ac:inkMkLst>
        </pc:inkChg>
        <pc:inkChg chg="add del mod">
          <ac:chgData name="Kaitlin Mean" userId="34e7feda1768dce7" providerId="LiveId" clId="{E04CE634-F5FB-402D-9D8F-31A9D2DE612E}" dt="2019-11-03T03:40:46.135" v="271"/>
          <ac:inkMkLst>
            <pc:docMk/>
            <pc:sldMk cId="500235859" sldId="257"/>
            <ac:inkMk id="52" creationId="{412739FE-CC9E-40D5-960B-9F1D43DB708C}"/>
          </ac:inkMkLst>
        </pc:inkChg>
        <pc:inkChg chg="add">
          <ac:chgData name="Kaitlin Mean" userId="34e7feda1768dce7" providerId="LiveId" clId="{E04CE634-F5FB-402D-9D8F-31A9D2DE612E}" dt="2019-11-03T04:15:57.239" v="401" actId="9405"/>
          <ac:inkMkLst>
            <pc:docMk/>
            <pc:sldMk cId="500235859" sldId="257"/>
            <ac:inkMk id="52" creationId="{D9C5B0E8-0209-4BDA-BEAD-68CFD69EBD84}"/>
          </ac:inkMkLst>
        </pc:inkChg>
        <pc:inkChg chg="add">
          <ac:chgData name="Kaitlin Mean" userId="34e7feda1768dce7" providerId="LiveId" clId="{E04CE634-F5FB-402D-9D8F-31A9D2DE612E}" dt="2019-11-03T04:15:59.554" v="402" actId="9405"/>
          <ac:inkMkLst>
            <pc:docMk/>
            <pc:sldMk cId="500235859" sldId="257"/>
            <ac:inkMk id="53" creationId="{8F2C3159-E762-40F1-A521-B35B7EF9D367}"/>
          </ac:inkMkLst>
        </pc:inkChg>
        <pc:inkChg chg="add del">
          <ac:chgData name="Kaitlin Mean" userId="34e7feda1768dce7" providerId="LiveId" clId="{E04CE634-F5FB-402D-9D8F-31A9D2DE612E}" dt="2019-11-03T03:47:07.968" v="313"/>
          <ac:inkMkLst>
            <pc:docMk/>
            <pc:sldMk cId="500235859" sldId="257"/>
            <ac:inkMk id="54" creationId="{01A899C0-98A9-475A-BDE4-D3459F2DC0EF}"/>
          </ac:inkMkLst>
        </pc:inkChg>
        <pc:inkChg chg="add del">
          <ac:chgData name="Kaitlin Mean" userId="34e7feda1768dce7" providerId="LiveId" clId="{E04CE634-F5FB-402D-9D8F-31A9D2DE612E}" dt="2019-11-03T04:16:07.586" v="404"/>
          <ac:inkMkLst>
            <pc:docMk/>
            <pc:sldMk cId="500235859" sldId="257"/>
            <ac:inkMk id="54" creationId="{44CEA037-D3C3-4A35-AA73-D9C86E9EBFA9}"/>
          </ac:inkMkLst>
        </pc:inkChg>
        <pc:inkChg chg="add del mod">
          <ac:chgData name="Kaitlin Mean" userId="34e7feda1768dce7" providerId="LiveId" clId="{E04CE634-F5FB-402D-9D8F-31A9D2DE612E}" dt="2019-11-03T04:16:14.145" v="408"/>
          <ac:inkMkLst>
            <pc:docMk/>
            <pc:sldMk cId="500235859" sldId="257"/>
            <ac:inkMk id="55" creationId="{5D4CB738-38D2-40E0-8F3C-98C112D18621}"/>
          </ac:inkMkLst>
        </pc:inkChg>
        <pc:inkChg chg="add del">
          <ac:chgData name="Kaitlin Mean" userId="34e7feda1768dce7" providerId="LiveId" clId="{E04CE634-F5FB-402D-9D8F-31A9D2DE612E}" dt="2019-11-03T03:47:21.944" v="321"/>
          <ac:inkMkLst>
            <pc:docMk/>
            <pc:sldMk cId="500235859" sldId="257"/>
            <ac:inkMk id="55" creationId="{F5228BA5-9BC6-40B7-A65F-6650BD1BB6A6}"/>
          </ac:inkMkLst>
        </pc:inkChg>
        <pc:inkChg chg="add del mod">
          <ac:chgData name="Kaitlin Mean" userId="34e7feda1768dce7" providerId="LiveId" clId="{E04CE634-F5FB-402D-9D8F-31A9D2DE612E}" dt="2019-11-03T04:16:14.146" v="409"/>
          <ac:inkMkLst>
            <pc:docMk/>
            <pc:sldMk cId="500235859" sldId="257"/>
            <ac:inkMk id="56" creationId="{17B05D7E-EFC2-44F3-A6F4-C302656FCCE9}"/>
          </ac:inkMkLst>
        </pc:inkChg>
        <pc:inkChg chg="add del">
          <ac:chgData name="Kaitlin Mean" userId="34e7feda1768dce7" providerId="LiveId" clId="{E04CE634-F5FB-402D-9D8F-31A9D2DE612E}" dt="2019-11-03T03:47:15.436" v="316"/>
          <ac:inkMkLst>
            <pc:docMk/>
            <pc:sldMk cId="500235859" sldId="257"/>
            <ac:inkMk id="56" creationId="{62B40AD9-EF84-41BE-A2AB-5960A551C577}"/>
          </ac:inkMkLst>
        </pc:inkChg>
        <pc:inkChg chg="add mod">
          <ac:chgData name="Kaitlin Mean" userId="34e7feda1768dce7" providerId="LiveId" clId="{E04CE634-F5FB-402D-9D8F-31A9D2DE612E}" dt="2019-11-03T03:47:21.945" v="323"/>
          <ac:inkMkLst>
            <pc:docMk/>
            <pc:sldMk cId="500235859" sldId="257"/>
            <ac:inkMk id="57" creationId="{498AFF17-904B-4DEA-B906-1E4557A26504}"/>
          </ac:inkMkLst>
        </pc:inkChg>
        <pc:inkChg chg="add del">
          <ac:chgData name="Kaitlin Mean" userId="34e7feda1768dce7" providerId="LiveId" clId="{E04CE634-F5FB-402D-9D8F-31A9D2DE612E}" dt="2019-11-03T03:47:21.945" v="322"/>
          <ac:inkMkLst>
            <pc:docMk/>
            <pc:sldMk cId="500235859" sldId="257"/>
            <ac:inkMk id="58" creationId="{793876D1-63DC-47DD-9D61-42EBF18472FD}"/>
          </ac:inkMkLst>
        </pc:inkChg>
        <pc:inkChg chg="add del">
          <ac:chgData name="Kaitlin Mean" userId="34e7feda1768dce7" providerId="LiveId" clId="{E04CE634-F5FB-402D-9D8F-31A9D2DE612E}" dt="2019-11-03T04:16:17.095" v="411"/>
          <ac:inkMkLst>
            <pc:docMk/>
            <pc:sldMk cId="500235859" sldId="257"/>
            <ac:inkMk id="59" creationId="{440355C4-33F2-49AF-B99C-1F321C792441}"/>
          </ac:inkMkLst>
        </pc:inkChg>
        <pc:inkChg chg="add del mod">
          <ac:chgData name="Kaitlin Mean" userId="34e7feda1768dce7" providerId="LiveId" clId="{E04CE634-F5FB-402D-9D8F-31A9D2DE612E}" dt="2019-11-03T03:47:21.945" v="323"/>
          <ac:inkMkLst>
            <pc:docMk/>
            <pc:sldMk cId="500235859" sldId="257"/>
            <ac:inkMk id="59" creationId="{5136B465-E566-43C2-B4DC-11D3D19E01D7}"/>
          </ac:inkMkLst>
        </pc:inkChg>
        <pc:inkChg chg="add del mod">
          <ac:chgData name="Kaitlin Mean" userId="34e7feda1768dce7" providerId="LiveId" clId="{E04CE634-F5FB-402D-9D8F-31A9D2DE612E}" dt="2019-11-03T04:16:20.941" v="416"/>
          <ac:inkMkLst>
            <pc:docMk/>
            <pc:sldMk cId="500235859" sldId="257"/>
            <ac:inkMk id="60" creationId="{E9704ECD-C905-4583-81B6-F301B4113471}"/>
          </ac:inkMkLst>
        </pc:inkChg>
        <pc:inkChg chg="add">
          <ac:chgData name="Kaitlin Mean" userId="34e7feda1768dce7" providerId="LiveId" clId="{E04CE634-F5FB-402D-9D8F-31A9D2DE612E}" dt="2019-11-03T03:47:23.676" v="324" actId="9405"/>
          <ac:inkMkLst>
            <pc:docMk/>
            <pc:sldMk cId="500235859" sldId="257"/>
            <ac:inkMk id="61" creationId="{7A031F20-40B0-4AC5-932E-D443C77A6E3A}"/>
          </ac:inkMkLst>
        </pc:inkChg>
        <pc:inkChg chg="add del">
          <ac:chgData name="Kaitlin Mean" userId="34e7feda1768dce7" providerId="LiveId" clId="{E04CE634-F5FB-402D-9D8F-31A9D2DE612E}" dt="2019-11-03T03:47:24.954" v="326"/>
          <ac:inkMkLst>
            <pc:docMk/>
            <pc:sldMk cId="500235859" sldId="257"/>
            <ac:inkMk id="62" creationId="{7EF84E83-3F28-482D-931E-E1D3CE151915}"/>
          </ac:inkMkLst>
        </pc:inkChg>
        <pc:inkChg chg="add del mod">
          <ac:chgData name="Kaitlin Mean" userId="34e7feda1768dce7" providerId="LiveId" clId="{E04CE634-F5FB-402D-9D8F-31A9D2DE612E}" dt="2019-11-03T04:16:20.940" v="415"/>
          <ac:inkMkLst>
            <pc:docMk/>
            <pc:sldMk cId="500235859" sldId="257"/>
            <ac:inkMk id="62" creationId="{E6E5236F-AF2B-4F78-8ED1-D88AA16ACB93}"/>
          </ac:inkMkLst>
        </pc:inkChg>
        <pc:inkChg chg="add">
          <ac:chgData name="Kaitlin Mean" userId="34e7feda1768dce7" providerId="LiveId" clId="{E04CE634-F5FB-402D-9D8F-31A9D2DE612E}" dt="2019-11-03T03:47:42.958" v="327" actId="9405"/>
          <ac:inkMkLst>
            <pc:docMk/>
            <pc:sldMk cId="500235859" sldId="257"/>
            <ac:inkMk id="63" creationId="{181C3A43-9B47-4DC5-8D36-390ED610FD20}"/>
          </ac:inkMkLst>
        </pc:inkChg>
        <pc:inkChg chg="add mod">
          <ac:chgData name="Kaitlin Mean" userId="34e7feda1768dce7" providerId="LiveId" clId="{E04CE634-F5FB-402D-9D8F-31A9D2DE612E}" dt="2019-11-03T04:16:30.480" v="421"/>
          <ac:inkMkLst>
            <pc:docMk/>
            <pc:sldMk cId="500235859" sldId="257"/>
            <ac:inkMk id="66" creationId="{45A12612-D5AC-4666-A314-D4C20420E128}"/>
          </ac:inkMkLst>
        </pc:inkChg>
        <pc:inkChg chg="add mod">
          <ac:chgData name="Kaitlin Mean" userId="34e7feda1768dce7" providerId="LiveId" clId="{E04CE634-F5FB-402D-9D8F-31A9D2DE612E}" dt="2019-11-03T04:16:30.480" v="421"/>
          <ac:inkMkLst>
            <pc:docMk/>
            <pc:sldMk cId="500235859" sldId="257"/>
            <ac:inkMk id="67" creationId="{1F60731E-B9A3-4D4B-89A4-1117A5870EDD}"/>
          </ac:inkMkLst>
        </pc:inkChg>
        <pc:inkChg chg="add mod">
          <ac:chgData name="Kaitlin Mean" userId="34e7feda1768dce7" providerId="LiveId" clId="{E04CE634-F5FB-402D-9D8F-31A9D2DE612E}" dt="2019-11-03T04:16:38.188" v="429"/>
          <ac:inkMkLst>
            <pc:docMk/>
            <pc:sldMk cId="500235859" sldId="257"/>
            <ac:inkMk id="69" creationId="{4890C49F-9E1B-4C5C-BBFC-5EC9DDA03B30}"/>
          </ac:inkMkLst>
        </pc:inkChg>
        <pc:inkChg chg="add mod">
          <ac:chgData name="Kaitlin Mean" userId="34e7feda1768dce7" providerId="LiveId" clId="{E04CE634-F5FB-402D-9D8F-31A9D2DE612E}" dt="2019-11-03T04:16:38.188" v="429"/>
          <ac:inkMkLst>
            <pc:docMk/>
            <pc:sldMk cId="500235859" sldId="257"/>
            <ac:inkMk id="70" creationId="{9748BC7E-6D9A-4F6F-A6CB-240B52BC5BA2}"/>
          </ac:inkMkLst>
        </pc:inkChg>
        <pc:inkChg chg="add mod">
          <ac:chgData name="Kaitlin Mean" userId="34e7feda1768dce7" providerId="LiveId" clId="{E04CE634-F5FB-402D-9D8F-31A9D2DE612E}" dt="2019-11-03T04:16:38.188" v="429"/>
          <ac:inkMkLst>
            <pc:docMk/>
            <pc:sldMk cId="500235859" sldId="257"/>
            <ac:inkMk id="71" creationId="{1A972200-4379-4FEA-90A2-0D678C33A8F9}"/>
          </ac:inkMkLst>
        </pc:inkChg>
        <pc:inkChg chg="add mod">
          <ac:chgData name="Kaitlin Mean" userId="34e7feda1768dce7" providerId="LiveId" clId="{E04CE634-F5FB-402D-9D8F-31A9D2DE612E}" dt="2019-11-03T04:16:38.188" v="429"/>
          <ac:inkMkLst>
            <pc:docMk/>
            <pc:sldMk cId="500235859" sldId="257"/>
            <ac:inkMk id="72" creationId="{D9E464FE-D563-4724-9FC3-F23859BF1083}"/>
          </ac:inkMkLst>
        </pc:inkChg>
        <pc:inkChg chg="add mod">
          <ac:chgData name="Kaitlin Mean" userId="34e7feda1768dce7" providerId="LiveId" clId="{E04CE634-F5FB-402D-9D8F-31A9D2DE612E}" dt="2019-11-03T04:16:38.188" v="429"/>
          <ac:inkMkLst>
            <pc:docMk/>
            <pc:sldMk cId="500235859" sldId="257"/>
            <ac:inkMk id="73" creationId="{5D029128-9DD8-4F31-BAB4-F662782C9270}"/>
          </ac:inkMkLst>
        </pc:inkChg>
        <pc:inkChg chg="add mod">
          <ac:chgData name="Kaitlin Mean" userId="34e7feda1768dce7" providerId="LiveId" clId="{E04CE634-F5FB-402D-9D8F-31A9D2DE612E}" dt="2019-11-03T04:16:38.188" v="429"/>
          <ac:inkMkLst>
            <pc:docMk/>
            <pc:sldMk cId="500235859" sldId="257"/>
            <ac:inkMk id="74" creationId="{4C45C536-8395-451F-AC40-82CF3B8AAE3C}"/>
          </ac:inkMkLst>
        </pc:inkChg>
        <pc:inkChg chg="add mod">
          <ac:chgData name="Kaitlin Mean" userId="34e7feda1768dce7" providerId="LiveId" clId="{E04CE634-F5FB-402D-9D8F-31A9D2DE612E}" dt="2019-11-03T04:16:38.188" v="429"/>
          <ac:inkMkLst>
            <pc:docMk/>
            <pc:sldMk cId="500235859" sldId="257"/>
            <ac:inkMk id="75" creationId="{88EE403E-20C9-4558-8493-EF6EDC54AB4D}"/>
          </ac:inkMkLst>
        </pc:inkChg>
        <pc:inkChg chg="add">
          <ac:chgData name="Kaitlin Mean" userId="34e7feda1768dce7" providerId="LiveId" clId="{E04CE634-F5FB-402D-9D8F-31A9D2DE612E}" dt="2019-11-03T03:47:49.655" v="328" actId="9405"/>
          <ac:inkMkLst>
            <pc:docMk/>
            <pc:sldMk cId="500235859" sldId="257"/>
            <ac:inkMk id="1024" creationId="{B5801F72-5B41-4074-A299-34109A856AE9}"/>
          </ac:inkMkLst>
        </pc:inkChg>
        <pc:inkChg chg="add del">
          <ac:chgData name="Kaitlin Mean" userId="34e7feda1768dce7" providerId="LiveId" clId="{E04CE634-F5FB-402D-9D8F-31A9D2DE612E}" dt="2019-11-03T03:48:14.558" v="332"/>
          <ac:inkMkLst>
            <pc:docMk/>
            <pc:sldMk cId="500235859" sldId="257"/>
            <ac:inkMk id="1025" creationId="{01A58ACB-7C78-4120-9831-4350746C7F1A}"/>
          </ac:inkMkLst>
        </pc:inkChg>
        <pc:inkChg chg="add del">
          <ac:chgData name="Kaitlin Mean" userId="34e7feda1768dce7" providerId="LiveId" clId="{E04CE634-F5FB-402D-9D8F-31A9D2DE612E}" dt="2019-11-03T03:48:14.557" v="331"/>
          <ac:inkMkLst>
            <pc:docMk/>
            <pc:sldMk cId="500235859" sldId="257"/>
            <ac:inkMk id="1027" creationId="{9A2FCE87-3C01-4C27-A1D8-F6ED428A501F}"/>
          </ac:inkMkLst>
        </pc:inkChg>
        <pc:inkChg chg="add">
          <ac:chgData name="Kaitlin Mean" userId="34e7feda1768dce7" providerId="LiveId" clId="{E04CE634-F5FB-402D-9D8F-31A9D2DE612E}" dt="2019-11-03T03:48:29.444" v="333" actId="9405"/>
          <ac:inkMkLst>
            <pc:docMk/>
            <pc:sldMk cId="500235859" sldId="257"/>
            <ac:inkMk id="1029" creationId="{40B1E3CD-8660-41EF-9828-D84EEAEB9FD1}"/>
          </ac:inkMkLst>
        </pc:inkChg>
        <pc:inkChg chg="add">
          <ac:chgData name="Kaitlin Mean" userId="34e7feda1768dce7" providerId="LiveId" clId="{E04CE634-F5FB-402D-9D8F-31A9D2DE612E}" dt="2019-11-03T03:48:35.772" v="334" actId="9405"/>
          <ac:inkMkLst>
            <pc:docMk/>
            <pc:sldMk cId="500235859" sldId="257"/>
            <ac:inkMk id="1031" creationId="{B90B499C-B6ED-4642-8023-540B591DCF60}"/>
          </ac:inkMkLst>
        </pc:inkChg>
        <pc:inkChg chg="add">
          <ac:chgData name="Kaitlin Mean" userId="34e7feda1768dce7" providerId="LiveId" clId="{E04CE634-F5FB-402D-9D8F-31A9D2DE612E}" dt="2019-11-03T03:48:40.839" v="335" actId="9405"/>
          <ac:inkMkLst>
            <pc:docMk/>
            <pc:sldMk cId="500235859" sldId="257"/>
            <ac:inkMk id="1033" creationId="{CE9DA8A6-D1AC-4B77-933A-66DBF7A3BDC1}"/>
          </ac:inkMkLst>
        </pc:inkChg>
        <pc:inkChg chg="add del">
          <ac:chgData name="Kaitlin Mean" userId="34e7feda1768dce7" providerId="LiveId" clId="{E04CE634-F5FB-402D-9D8F-31A9D2DE612E}" dt="2019-11-03T03:49:26.023" v="341"/>
          <ac:inkMkLst>
            <pc:docMk/>
            <pc:sldMk cId="500235859" sldId="257"/>
            <ac:inkMk id="1036" creationId="{D0D5B0BF-42FB-407F-8BD5-F3040172DAB7}"/>
          </ac:inkMkLst>
        </pc:inkChg>
      </pc:sldChg>
      <pc:sldChg chg="addSp delSp modSp add">
        <pc:chgData name="Kaitlin Mean" userId="34e7feda1768dce7" providerId="LiveId" clId="{E04CE634-F5FB-402D-9D8F-31A9D2DE612E}" dt="2019-11-03T04:47:14.309" v="873" actId="1076"/>
        <pc:sldMkLst>
          <pc:docMk/>
          <pc:sldMk cId="2842015898" sldId="258"/>
        </pc:sldMkLst>
        <pc:spChg chg="mod">
          <ac:chgData name="Kaitlin Mean" userId="34e7feda1768dce7" providerId="LiveId" clId="{E04CE634-F5FB-402D-9D8F-31A9D2DE612E}" dt="2019-11-03T04:22:01.284" v="546"/>
          <ac:spMkLst>
            <pc:docMk/>
            <pc:sldMk cId="2842015898" sldId="258"/>
            <ac:spMk id="2" creationId="{66B00C2F-3DA7-4B98-B63D-47AB14A50B4B}"/>
          </ac:spMkLst>
        </pc:spChg>
        <pc:spChg chg="del">
          <ac:chgData name="Kaitlin Mean" userId="34e7feda1768dce7" providerId="LiveId" clId="{E04CE634-F5FB-402D-9D8F-31A9D2DE612E}" dt="2019-11-01T16:51:01.282" v="5" actId="931"/>
          <ac:spMkLst>
            <pc:docMk/>
            <pc:sldMk cId="2842015898" sldId="258"/>
            <ac:spMk id="3" creationId="{D0D9D804-92D8-464A-9233-08D64F8A15FD}"/>
          </ac:spMkLst>
        </pc:spChg>
        <pc:spChg chg="add mod">
          <ac:chgData name="Kaitlin Mean" userId="34e7feda1768dce7" providerId="LiveId" clId="{E04CE634-F5FB-402D-9D8F-31A9D2DE612E}" dt="2019-11-03T04:46:07.298" v="858" actId="14100"/>
          <ac:spMkLst>
            <pc:docMk/>
            <pc:sldMk cId="2842015898" sldId="258"/>
            <ac:spMk id="3" creationId="{D4A7A67D-6BEB-4B74-854F-C3D28A663446}"/>
          </ac:spMkLst>
        </pc:spChg>
        <pc:spChg chg="add mod">
          <ac:chgData name="Kaitlin Mean" userId="34e7feda1768dce7" providerId="LiveId" clId="{E04CE634-F5FB-402D-9D8F-31A9D2DE612E}" dt="2019-11-03T04:44:43.216" v="836" actId="207"/>
          <ac:spMkLst>
            <pc:docMk/>
            <pc:sldMk cId="2842015898" sldId="258"/>
            <ac:spMk id="20" creationId="{B498CAD4-15F1-4D52-AF12-296127C56188}"/>
          </ac:spMkLst>
        </pc:spChg>
        <pc:grpChg chg="del mod">
          <ac:chgData name="Kaitlin Mean" userId="34e7feda1768dce7" providerId="LiveId" clId="{E04CE634-F5FB-402D-9D8F-31A9D2DE612E}" dt="2019-11-03T04:41:27.532" v="822"/>
          <ac:grpSpMkLst>
            <pc:docMk/>
            <pc:sldMk cId="2842015898" sldId="258"/>
            <ac:grpSpMk id="12" creationId="{3D3B4F2D-61C3-4DE0-9349-F13C53FC6DC8}"/>
          </ac:grpSpMkLst>
        </pc:grpChg>
        <pc:grpChg chg="del mod">
          <ac:chgData name="Kaitlin Mean" userId="34e7feda1768dce7" providerId="LiveId" clId="{E04CE634-F5FB-402D-9D8F-31A9D2DE612E}" dt="2019-11-03T04:41:37.696" v="826"/>
          <ac:grpSpMkLst>
            <pc:docMk/>
            <pc:sldMk cId="2842015898" sldId="258"/>
            <ac:grpSpMk id="13" creationId="{24BE55AF-FE46-43C4-86B3-56C46B64291F}"/>
          </ac:grpSpMkLst>
        </pc:grpChg>
        <pc:grpChg chg="del mod">
          <ac:chgData name="Kaitlin Mean" userId="34e7feda1768dce7" providerId="LiveId" clId="{E04CE634-F5FB-402D-9D8F-31A9D2DE612E}" dt="2019-11-03T04:17:51.251" v="458"/>
          <ac:grpSpMkLst>
            <pc:docMk/>
            <pc:sldMk cId="2842015898" sldId="258"/>
            <ac:grpSpMk id="21" creationId="{1B0932CC-C7C9-4137-BABF-FB04A6085B3D}"/>
          </ac:grpSpMkLst>
        </pc:grpChg>
        <pc:grpChg chg="del mod">
          <ac:chgData name="Kaitlin Mean" userId="34e7feda1768dce7" providerId="LiveId" clId="{E04CE634-F5FB-402D-9D8F-31A9D2DE612E}" dt="2019-11-03T04:45:45.117" v="850"/>
          <ac:grpSpMkLst>
            <pc:docMk/>
            <pc:sldMk cId="2842015898" sldId="258"/>
            <ac:grpSpMk id="24" creationId="{E96E1900-71B3-4DC1-9AA7-7BB4369AB39E}"/>
          </ac:grpSpMkLst>
        </pc:grpChg>
        <pc:grpChg chg="mod">
          <ac:chgData name="Kaitlin Mean" userId="34e7feda1768dce7" providerId="LiveId" clId="{E04CE634-F5FB-402D-9D8F-31A9D2DE612E}" dt="2019-11-03T04:45:51.200" v="854"/>
          <ac:grpSpMkLst>
            <pc:docMk/>
            <pc:sldMk cId="2842015898" sldId="258"/>
            <ac:grpSpMk id="27" creationId="{63AB2F3B-2418-4CC3-B66A-CCA766BD0FAA}"/>
          </ac:grpSpMkLst>
        </pc:grpChg>
        <pc:grpChg chg="del mod">
          <ac:chgData name="Kaitlin Mean" userId="34e7feda1768dce7" providerId="LiveId" clId="{E04CE634-F5FB-402D-9D8F-31A9D2DE612E}" dt="2019-11-03T04:17:51.251" v="458"/>
          <ac:grpSpMkLst>
            <pc:docMk/>
            <pc:sldMk cId="2842015898" sldId="258"/>
            <ac:grpSpMk id="28" creationId="{7D1A93B5-6A99-47FB-9E65-12933D9ECF53}"/>
          </ac:grpSpMkLst>
        </pc:grpChg>
        <pc:grpChg chg="del mod">
          <ac:chgData name="Kaitlin Mean" userId="34e7feda1768dce7" providerId="LiveId" clId="{E04CE634-F5FB-402D-9D8F-31A9D2DE612E}" dt="2019-11-03T04:17:51.251" v="458"/>
          <ac:grpSpMkLst>
            <pc:docMk/>
            <pc:sldMk cId="2842015898" sldId="258"/>
            <ac:grpSpMk id="31" creationId="{D1B06392-A532-4A34-B2F5-B9C7AFEE0433}"/>
          </ac:grpSpMkLst>
        </pc:grpChg>
        <pc:grpChg chg="del mod">
          <ac:chgData name="Kaitlin Mean" userId="34e7feda1768dce7" providerId="LiveId" clId="{E04CE634-F5FB-402D-9D8F-31A9D2DE612E}" dt="2019-11-03T04:18:09.368" v="464"/>
          <ac:grpSpMkLst>
            <pc:docMk/>
            <pc:sldMk cId="2842015898" sldId="258"/>
            <ac:grpSpMk id="32" creationId="{5CD503C3-05CD-43CE-9F8D-C615A03C6C96}"/>
          </ac:grpSpMkLst>
        </pc:grpChg>
        <pc:grpChg chg="del mod">
          <ac:chgData name="Kaitlin Mean" userId="34e7feda1768dce7" providerId="LiveId" clId="{E04CE634-F5FB-402D-9D8F-31A9D2DE612E}" dt="2019-11-03T04:18:11.839" v="467"/>
          <ac:grpSpMkLst>
            <pc:docMk/>
            <pc:sldMk cId="2842015898" sldId="258"/>
            <ac:grpSpMk id="38" creationId="{27853ECF-F3D1-4843-A9DB-015066808CE2}"/>
          </ac:grpSpMkLst>
        </pc:grpChg>
        <pc:grpChg chg="del mod">
          <ac:chgData name="Kaitlin Mean" userId="34e7feda1768dce7" providerId="LiveId" clId="{E04CE634-F5FB-402D-9D8F-31A9D2DE612E}" dt="2019-11-03T04:18:15.985" v="469"/>
          <ac:grpSpMkLst>
            <pc:docMk/>
            <pc:sldMk cId="2842015898" sldId="258"/>
            <ac:grpSpMk id="41" creationId="{3FD08F2A-101B-4C9F-ACA2-965AC0903424}"/>
          </ac:grpSpMkLst>
        </pc:grpChg>
        <pc:grpChg chg="del mod">
          <ac:chgData name="Kaitlin Mean" userId="34e7feda1768dce7" providerId="LiveId" clId="{E04CE634-F5FB-402D-9D8F-31A9D2DE612E}" dt="2019-11-03T04:18:23.812" v="471"/>
          <ac:grpSpMkLst>
            <pc:docMk/>
            <pc:sldMk cId="2842015898" sldId="258"/>
            <ac:grpSpMk id="43" creationId="{7B618732-AFD6-4483-835C-87D2C8F694B5}"/>
          </ac:grpSpMkLst>
        </pc:grpChg>
        <pc:grpChg chg="del mod">
          <ac:chgData name="Kaitlin Mean" userId="34e7feda1768dce7" providerId="LiveId" clId="{E04CE634-F5FB-402D-9D8F-31A9D2DE612E}" dt="2019-11-03T04:18:28.956" v="474"/>
          <ac:grpSpMkLst>
            <pc:docMk/>
            <pc:sldMk cId="2842015898" sldId="258"/>
            <ac:grpSpMk id="45" creationId="{1A0A0D3C-2961-4BD8-85CC-8A78D51F7422}"/>
          </ac:grpSpMkLst>
        </pc:grpChg>
        <pc:grpChg chg="del mod">
          <ac:chgData name="Kaitlin Mean" userId="34e7feda1768dce7" providerId="LiveId" clId="{E04CE634-F5FB-402D-9D8F-31A9D2DE612E}" dt="2019-11-03T04:18:35.456" v="479"/>
          <ac:grpSpMkLst>
            <pc:docMk/>
            <pc:sldMk cId="2842015898" sldId="258"/>
            <ac:grpSpMk id="48" creationId="{A7D6194A-160E-46D2-B219-4AF3DC8C4828}"/>
          </ac:grpSpMkLst>
        </pc:grpChg>
        <pc:grpChg chg="del mod">
          <ac:chgData name="Kaitlin Mean" userId="34e7feda1768dce7" providerId="LiveId" clId="{E04CE634-F5FB-402D-9D8F-31A9D2DE612E}" dt="2019-11-03T04:18:39.996" v="487"/>
          <ac:grpSpMkLst>
            <pc:docMk/>
            <pc:sldMk cId="2842015898" sldId="258"/>
            <ac:grpSpMk id="52" creationId="{208CD433-D818-47CC-8FD1-2E2B6CA58D5F}"/>
          </ac:grpSpMkLst>
        </pc:grpChg>
        <pc:grpChg chg="del mod">
          <ac:chgData name="Kaitlin Mean" userId="34e7feda1768dce7" providerId="LiveId" clId="{E04CE634-F5FB-402D-9D8F-31A9D2DE612E}" dt="2019-11-03T04:18:44.186" v="492"/>
          <ac:grpSpMkLst>
            <pc:docMk/>
            <pc:sldMk cId="2842015898" sldId="258"/>
            <ac:grpSpMk id="60" creationId="{3B7A1616-EF8F-4655-8F90-8EEE4AAF6097}"/>
          </ac:grpSpMkLst>
        </pc:grpChg>
        <pc:grpChg chg="del mod">
          <ac:chgData name="Kaitlin Mean" userId="34e7feda1768dce7" providerId="LiveId" clId="{E04CE634-F5FB-402D-9D8F-31A9D2DE612E}" dt="2019-11-03T04:22:50.782" v="610"/>
          <ac:grpSpMkLst>
            <pc:docMk/>
            <pc:sldMk cId="2842015898" sldId="258"/>
            <ac:grpSpMk id="62" creationId="{AD120D8A-E6C1-4DF4-B46F-2F1B36ABE7EC}"/>
          </ac:grpSpMkLst>
        </pc:grpChg>
        <pc:grpChg chg="del mod">
          <ac:chgData name="Kaitlin Mean" userId="34e7feda1768dce7" providerId="LiveId" clId="{E04CE634-F5FB-402D-9D8F-31A9D2DE612E}" dt="2019-11-03T04:20:50.189" v="532"/>
          <ac:grpSpMkLst>
            <pc:docMk/>
            <pc:sldMk cId="2842015898" sldId="258"/>
            <ac:grpSpMk id="78" creationId="{FD037793-F278-41D8-8D66-499E54B3EA7B}"/>
          </ac:grpSpMkLst>
        </pc:grpChg>
        <pc:grpChg chg="del mod">
          <ac:chgData name="Kaitlin Mean" userId="34e7feda1768dce7" providerId="LiveId" clId="{E04CE634-F5FB-402D-9D8F-31A9D2DE612E}" dt="2019-11-03T04:20:50.189" v="532"/>
          <ac:grpSpMkLst>
            <pc:docMk/>
            <pc:sldMk cId="2842015898" sldId="258"/>
            <ac:grpSpMk id="87" creationId="{1140224C-A3D7-4881-821B-52A3508377BB}"/>
          </ac:grpSpMkLst>
        </pc:grpChg>
        <pc:grpChg chg="del mod">
          <ac:chgData name="Kaitlin Mean" userId="34e7feda1768dce7" providerId="LiveId" clId="{E04CE634-F5FB-402D-9D8F-31A9D2DE612E}" dt="2019-11-03T04:20:55.444" v="534"/>
          <ac:grpSpMkLst>
            <pc:docMk/>
            <pc:sldMk cId="2842015898" sldId="258"/>
            <ac:grpSpMk id="88" creationId="{D8533EC4-1A2A-4E96-B5BE-F3BB715D2989}"/>
          </ac:grpSpMkLst>
        </pc:grpChg>
        <pc:grpChg chg="del mod">
          <ac:chgData name="Kaitlin Mean" userId="34e7feda1768dce7" providerId="LiveId" clId="{E04CE634-F5FB-402D-9D8F-31A9D2DE612E}" dt="2019-11-03T04:21:08.265" v="537"/>
          <ac:grpSpMkLst>
            <pc:docMk/>
            <pc:sldMk cId="2842015898" sldId="258"/>
            <ac:grpSpMk id="90" creationId="{86D4E634-EBAD-4DF3-A05D-A81A014F68E2}"/>
          </ac:grpSpMkLst>
        </pc:grpChg>
        <pc:grpChg chg="del mod">
          <ac:chgData name="Kaitlin Mean" userId="34e7feda1768dce7" providerId="LiveId" clId="{E04CE634-F5FB-402D-9D8F-31A9D2DE612E}" dt="2019-11-03T04:21:40.865" v="539"/>
          <ac:grpSpMkLst>
            <pc:docMk/>
            <pc:sldMk cId="2842015898" sldId="258"/>
            <ac:grpSpMk id="93" creationId="{048F938C-E5C4-416F-A15F-95764B4B536C}"/>
          </ac:grpSpMkLst>
        </pc:grpChg>
        <pc:grpChg chg="del mod">
          <ac:chgData name="Kaitlin Mean" userId="34e7feda1768dce7" providerId="LiveId" clId="{E04CE634-F5FB-402D-9D8F-31A9D2DE612E}" dt="2019-11-03T04:22:01.284" v="546"/>
          <ac:grpSpMkLst>
            <pc:docMk/>
            <pc:sldMk cId="2842015898" sldId="258"/>
            <ac:grpSpMk id="95" creationId="{ABE53278-F7F3-4A4E-A386-2134CF365D14}"/>
          </ac:grpSpMkLst>
        </pc:grpChg>
        <pc:grpChg chg="del mod">
          <ac:chgData name="Kaitlin Mean" userId="34e7feda1768dce7" providerId="LiveId" clId="{E04CE634-F5FB-402D-9D8F-31A9D2DE612E}" dt="2019-11-03T04:22:02.322" v="548"/>
          <ac:grpSpMkLst>
            <pc:docMk/>
            <pc:sldMk cId="2842015898" sldId="258"/>
            <ac:grpSpMk id="97" creationId="{5234EAF5-B68D-4514-B407-A70A1E207F71}"/>
          </ac:grpSpMkLst>
        </pc:grpChg>
        <pc:grpChg chg="del mod">
          <ac:chgData name="Kaitlin Mean" userId="34e7feda1768dce7" providerId="LiveId" clId="{E04CE634-F5FB-402D-9D8F-31A9D2DE612E}" dt="2019-11-03T04:22:30.838" v="552"/>
          <ac:grpSpMkLst>
            <pc:docMk/>
            <pc:sldMk cId="2842015898" sldId="258"/>
            <ac:grpSpMk id="99" creationId="{27374474-F48B-4812-9D72-310115CEE27A}"/>
          </ac:grpSpMkLst>
        </pc:grpChg>
        <pc:grpChg chg="del mod">
          <ac:chgData name="Kaitlin Mean" userId="34e7feda1768dce7" providerId="LiveId" clId="{E04CE634-F5FB-402D-9D8F-31A9D2DE612E}" dt="2019-11-03T04:22:50.783" v="611"/>
          <ac:grpSpMkLst>
            <pc:docMk/>
            <pc:sldMk cId="2842015898" sldId="258"/>
            <ac:grpSpMk id="102" creationId="{FD5B98AE-F278-4D5B-8ABF-3CD2D1E2D31A}"/>
          </ac:grpSpMkLst>
        </pc:grpChg>
        <pc:grpChg chg="del mod">
          <ac:chgData name="Kaitlin Mean" userId="34e7feda1768dce7" providerId="LiveId" clId="{E04CE634-F5FB-402D-9D8F-31A9D2DE612E}" dt="2019-11-03T04:22:50.768" v="577"/>
          <ac:grpSpMkLst>
            <pc:docMk/>
            <pc:sldMk cId="2842015898" sldId="258"/>
            <ac:grpSpMk id="106" creationId="{902041AB-D643-43A2-AE83-B021939ED969}"/>
          </ac:grpSpMkLst>
        </pc:grpChg>
        <pc:grpChg chg="del mod">
          <ac:chgData name="Kaitlin Mean" userId="34e7feda1768dce7" providerId="LiveId" clId="{E04CE634-F5FB-402D-9D8F-31A9D2DE612E}" dt="2019-11-03T04:26:08.604" v="655"/>
          <ac:grpSpMkLst>
            <pc:docMk/>
            <pc:sldMk cId="2842015898" sldId="258"/>
            <ac:grpSpMk id="116" creationId="{985864EF-7B8F-4DFC-8D58-B091BDB02DEF}"/>
          </ac:grpSpMkLst>
        </pc:grpChg>
        <pc:grpChg chg="del mod">
          <ac:chgData name="Kaitlin Mean" userId="34e7feda1768dce7" providerId="LiveId" clId="{E04CE634-F5FB-402D-9D8F-31A9D2DE612E}" dt="2019-11-03T04:26:10.516" v="657"/>
          <ac:grpSpMkLst>
            <pc:docMk/>
            <pc:sldMk cId="2842015898" sldId="258"/>
            <ac:grpSpMk id="118" creationId="{26B68974-42CE-4685-A800-A2136B7C9A73}"/>
          </ac:grpSpMkLst>
        </pc:grpChg>
        <pc:grpChg chg="del mod">
          <ac:chgData name="Kaitlin Mean" userId="34e7feda1768dce7" providerId="LiveId" clId="{E04CE634-F5FB-402D-9D8F-31A9D2DE612E}" dt="2019-11-03T04:26:24.640" v="659"/>
          <ac:grpSpMkLst>
            <pc:docMk/>
            <pc:sldMk cId="2842015898" sldId="258"/>
            <ac:grpSpMk id="120" creationId="{9DB1136C-D86B-4414-88F1-571413267272}"/>
          </ac:grpSpMkLst>
        </pc:grpChg>
        <pc:grpChg chg="del mod">
          <ac:chgData name="Kaitlin Mean" userId="34e7feda1768dce7" providerId="LiveId" clId="{E04CE634-F5FB-402D-9D8F-31A9D2DE612E}" dt="2019-11-03T04:26:27.747" v="664"/>
          <ac:grpSpMkLst>
            <pc:docMk/>
            <pc:sldMk cId="2842015898" sldId="258"/>
            <ac:grpSpMk id="122" creationId="{7D02D8B3-02FD-455F-9D86-8D06963B2F3F}"/>
          </ac:grpSpMkLst>
        </pc:grpChg>
        <pc:grpChg chg="mod">
          <ac:chgData name="Kaitlin Mean" userId="34e7feda1768dce7" providerId="LiveId" clId="{E04CE634-F5FB-402D-9D8F-31A9D2DE612E}" dt="2019-11-03T04:30:48.773" v="733"/>
          <ac:grpSpMkLst>
            <pc:docMk/>
            <pc:sldMk cId="2842015898" sldId="258"/>
            <ac:grpSpMk id="144" creationId="{2396AAD8-8C41-4BEA-B26B-ACD9BCFD045E}"/>
          </ac:grpSpMkLst>
        </pc:grpChg>
        <pc:picChg chg="add mod">
          <ac:chgData name="Kaitlin Mean" userId="34e7feda1768dce7" providerId="LiveId" clId="{E04CE634-F5FB-402D-9D8F-31A9D2DE612E}" dt="2019-11-03T04:27:07.585" v="668" actId="1076"/>
          <ac:picMkLst>
            <pc:docMk/>
            <pc:sldMk cId="2842015898" sldId="258"/>
            <ac:picMk id="4" creationId="{8480487B-023D-4DF7-A1A5-0B2E755BB1A3}"/>
          </ac:picMkLst>
        </pc:picChg>
        <pc:picChg chg="add mod">
          <ac:chgData name="Kaitlin Mean" userId="34e7feda1768dce7" providerId="LiveId" clId="{E04CE634-F5FB-402D-9D8F-31A9D2DE612E}" dt="2019-11-01T16:51:22.981" v="10" actId="14100"/>
          <ac:picMkLst>
            <pc:docMk/>
            <pc:sldMk cId="2842015898" sldId="258"/>
            <ac:picMk id="5" creationId="{639EF7E8-93D0-491D-A763-E1BEAA6BCA1B}"/>
          </ac:picMkLst>
        </pc:picChg>
        <pc:picChg chg="add mod">
          <ac:chgData name="Kaitlin Mean" userId="34e7feda1768dce7" providerId="LiveId" clId="{E04CE634-F5FB-402D-9D8F-31A9D2DE612E}" dt="2019-11-03T04:46:09" v="859" actId="1076"/>
          <ac:picMkLst>
            <pc:docMk/>
            <pc:sldMk cId="2842015898" sldId="258"/>
            <ac:picMk id="17" creationId="{BA3E814A-4A50-4E00-BBAE-04AA31463A91}"/>
          </ac:picMkLst>
        </pc:picChg>
        <pc:picChg chg="add mod">
          <ac:chgData name="Kaitlin Mean" userId="34e7feda1768dce7" providerId="LiveId" clId="{E04CE634-F5FB-402D-9D8F-31A9D2DE612E}" dt="2019-11-03T04:46:11.299" v="860" actId="1076"/>
          <ac:picMkLst>
            <pc:docMk/>
            <pc:sldMk cId="2842015898" sldId="258"/>
            <ac:picMk id="19" creationId="{D4C9D519-726C-4E9C-9BCF-092C13856654}"/>
          </ac:picMkLst>
        </pc:picChg>
        <pc:picChg chg="add mod">
          <ac:chgData name="Kaitlin Mean" userId="34e7feda1768dce7" providerId="LiveId" clId="{E04CE634-F5FB-402D-9D8F-31A9D2DE612E}" dt="2019-11-03T04:45:20.317" v="842" actId="14100"/>
          <ac:picMkLst>
            <pc:docMk/>
            <pc:sldMk cId="2842015898" sldId="258"/>
            <ac:picMk id="49" creationId="{5925AA57-ADB8-4316-88E8-DBF491BC8F0D}"/>
          </ac:picMkLst>
        </pc:picChg>
        <pc:picChg chg="add mod">
          <ac:chgData name="Kaitlin Mean" userId="34e7feda1768dce7" providerId="LiveId" clId="{E04CE634-F5FB-402D-9D8F-31A9D2DE612E}" dt="2019-11-03T04:46:36.472" v="867" actId="207"/>
          <ac:picMkLst>
            <pc:docMk/>
            <pc:sldMk cId="2842015898" sldId="258"/>
            <ac:picMk id="57" creationId="{8657660F-8A36-49C9-81FB-5BA3AB93DFBA}"/>
          </ac:picMkLst>
        </pc:picChg>
        <pc:picChg chg="add mod">
          <ac:chgData name="Kaitlin Mean" userId="34e7feda1768dce7" providerId="LiveId" clId="{E04CE634-F5FB-402D-9D8F-31A9D2DE612E}" dt="2019-11-03T04:46:45.538" v="868" actId="207"/>
          <ac:picMkLst>
            <pc:docMk/>
            <pc:sldMk cId="2842015898" sldId="258"/>
            <ac:picMk id="58" creationId="{BD24C82C-0555-4BD8-BE3A-4941A93D34A0}"/>
          </ac:picMkLst>
        </pc:picChg>
        <pc:picChg chg="add mod">
          <ac:chgData name="Kaitlin Mean" userId="34e7feda1768dce7" providerId="LiveId" clId="{E04CE634-F5FB-402D-9D8F-31A9D2DE612E}" dt="2019-11-03T04:46:59.563" v="869" actId="207"/>
          <ac:picMkLst>
            <pc:docMk/>
            <pc:sldMk cId="2842015898" sldId="258"/>
            <ac:picMk id="59" creationId="{D5CF6705-39C7-49F8-82C4-2B3A93C3F518}"/>
          </ac:picMkLst>
        </pc:picChg>
        <pc:picChg chg="add mod">
          <ac:chgData name="Kaitlin Mean" userId="34e7feda1768dce7" providerId="LiveId" clId="{E04CE634-F5FB-402D-9D8F-31A9D2DE612E}" dt="2019-11-03T04:47:08.637" v="871" actId="1076"/>
          <ac:picMkLst>
            <pc:docMk/>
            <pc:sldMk cId="2842015898" sldId="258"/>
            <ac:picMk id="60" creationId="{27842FC4-F2A8-4E02-9222-93A51230E829}"/>
          </ac:picMkLst>
        </pc:picChg>
        <pc:picChg chg="add mod">
          <ac:chgData name="Kaitlin Mean" userId="34e7feda1768dce7" providerId="LiveId" clId="{E04CE634-F5FB-402D-9D8F-31A9D2DE612E}" dt="2019-11-03T04:47:14.309" v="873" actId="1076"/>
          <ac:picMkLst>
            <pc:docMk/>
            <pc:sldMk cId="2842015898" sldId="258"/>
            <ac:picMk id="61" creationId="{9872B0D5-83F4-427C-8948-D7CFA3978428}"/>
          </ac:picMkLst>
        </pc:picChg>
        <pc:picChg chg="add del mod">
          <ac:chgData name="Kaitlin Mean" userId="34e7feda1768dce7" providerId="LiveId" clId="{E04CE634-F5FB-402D-9D8F-31A9D2DE612E}" dt="2019-11-03T04:19:46.364" v="516" actId="478"/>
          <ac:picMkLst>
            <pc:docMk/>
            <pc:sldMk cId="2842015898" sldId="258"/>
            <ac:picMk id="71" creationId="{FFC76B7F-A151-46CD-A952-C49B13BC086D}"/>
          </ac:picMkLst>
        </pc:picChg>
        <pc:picChg chg="add mod">
          <ac:chgData name="Kaitlin Mean" userId="34e7feda1768dce7" providerId="LiveId" clId="{E04CE634-F5FB-402D-9D8F-31A9D2DE612E}" dt="2019-11-03T04:25:51.929" v="649" actId="1076"/>
          <ac:picMkLst>
            <pc:docMk/>
            <pc:sldMk cId="2842015898" sldId="258"/>
            <ac:picMk id="108" creationId="{B618A72D-3E13-4AE6-97A2-4DC29004768C}"/>
          </ac:picMkLst>
        </pc:picChg>
        <pc:picChg chg="add mod ord">
          <ac:chgData name="Kaitlin Mean" userId="34e7feda1768dce7" providerId="LiveId" clId="{E04CE634-F5FB-402D-9D8F-31A9D2DE612E}" dt="2019-11-03T04:24:27.966" v="633" actId="167"/>
          <ac:picMkLst>
            <pc:docMk/>
            <pc:sldMk cId="2842015898" sldId="258"/>
            <ac:picMk id="110" creationId="{1836CD4C-8C40-4D96-B34C-8E78E103F6D9}"/>
          </ac:picMkLst>
        </pc:picChg>
        <pc:picChg chg="add mod ord">
          <ac:chgData name="Kaitlin Mean" userId="34e7feda1768dce7" providerId="LiveId" clId="{E04CE634-F5FB-402D-9D8F-31A9D2DE612E}" dt="2019-11-03T04:26:57.168" v="667" actId="1076"/>
          <ac:picMkLst>
            <pc:docMk/>
            <pc:sldMk cId="2842015898" sldId="258"/>
            <ac:picMk id="112" creationId="{E24DFCF9-BDC9-4CD0-BBFA-8E1EDE2564F7}"/>
          </ac:picMkLst>
        </pc:picChg>
        <pc:picChg chg="add mod">
          <ac:chgData name="Kaitlin Mean" userId="34e7feda1768dce7" providerId="LiveId" clId="{E04CE634-F5FB-402D-9D8F-31A9D2DE612E}" dt="2019-11-03T04:30:22.453" v="712" actId="1076"/>
          <ac:picMkLst>
            <pc:docMk/>
            <pc:sldMk cId="2842015898" sldId="258"/>
            <ac:picMk id="123" creationId="{69CCB9DC-1A8D-4985-A3DE-F1D8773A8102}"/>
          </ac:picMkLst>
        </pc:picChg>
        <pc:picChg chg="add mod">
          <ac:chgData name="Kaitlin Mean" userId="34e7feda1768dce7" providerId="LiveId" clId="{E04CE634-F5FB-402D-9D8F-31A9D2DE612E}" dt="2019-11-03T04:45:34.968" v="846" actId="1076"/>
          <ac:picMkLst>
            <pc:docMk/>
            <pc:sldMk cId="2842015898" sldId="258"/>
            <ac:picMk id="124" creationId="{4DCA83A9-3CB0-4470-AD26-08A5EC65C528}"/>
          </ac:picMkLst>
        </pc:picChg>
        <pc:inkChg chg="add del">
          <ac:chgData name="Kaitlin Mean" userId="34e7feda1768dce7" providerId="LiveId" clId="{E04CE634-F5FB-402D-9D8F-31A9D2DE612E}" dt="2019-11-03T04:17:14.091" v="433"/>
          <ac:inkMkLst>
            <pc:docMk/>
            <pc:sldMk cId="2842015898" sldId="258"/>
            <ac:inkMk id="3" creationId="{6F1A396A-1C26-41EB-83DE-C64865E4F3CC}"/>
          </ac:inkMkLst>
        </pc:inkChg>
        <pc:inkChg chg="add del">
          <ac:chgData name="Kaitlin Mean" userId="34e7feda1768dce7" providerId="LiveId" clId="{E04CE634-F5FB-402D-9D8F-31A9D2DE612E}" dt="2019-11-03T04:40:58.555" v="814"/>
          <ac:inkMkLst>
            <pc:docMk/>
            <pc:sldMk cId="2842015898" sldId="258"/>
            <ac:inkMk id="6" creationId="{1C315793-EE2B-444B-A889-20A7B2230CB9}"/>
          </ac:inkMkLst>
        </pc:inkChg>
        <pc:inkChg chg="add del">
          <ac:chgData name="Kaitlin Mean" userId="34e7feda1768dce7" providerId="LiveId" clId="{E04CE634-F5FB-402D-9D8F-31A9D2DE612E}" dt="2019-11-03T04:17:14.091" v="432"/>
          <ac:inkMkLst>
            <pc:docMk/>
            <pc:sldMk cId="2842015898" sldId="258"/>
            <ac:inkMk id="6" creationId="{C5E0E755-9F0B-4701-A171-EE8CEA1CC44E}"/>
          </ac:inkMkLst>
        </pc:inkChg>
        <pc:inkChg chg="add del">
          <ac:chgData name="Kaitlin Mean" userId="34e7feda1768dce7" providerId="LiveId" clId="{E04CE634-F5FB-402D-9D8F-31A9D2DE612E}" dt="2019-11-03T04:22:50.773" v="588"/>
          <ac:inkMkLst>
            <pc:docMk/>
            <pc:sldMk cId="2842015898" sldId="258"/>
            <ac:inkMk id="7" creationId="{314C78A3-F21D-4ED3-B42D-44F63AD50434}"/>
          </ac:inkMkLst>
        </pc:inkChg>
        <pc:inkChg chg="add del">
          <ac:chgData name="Kaitlin Mean" userId="34e7feda1768dce7" providerId="LiveId" clId="{E04CE634-F5FB-402D-9D8F-31A9D2DE612E}" dt="2019-11-03T04:41:16.378" v="817"/>
          <ac:inkMkLst>
            <pc:docMk/>
            <pc:sldMk cId="2842015898" sldId="258"/>
            <ac:inkMk id="7" creationId="{DE1E5465-7986-47E8-8DF0-6FB7EBE1260B}"/>
          </ac:inkMkLst>
        </pc:inkChg>
        <pc:inkChg chg="add del">
          <ac:chgData name="Kaitlin Mean" userId="34e7feda1768dce7" providerId="LiveId" clId="{E04CE634-F5FB-402D-9D8F-31A9D2DE612E}" dt="2019-11-03T04:41:16.383" v="818"/>
          <ac:inkMkLst>
            <pc:docMk/>
            <pc:sldMk cId="2842015898" sldId="258"/>
            <ac:inkMk id="8" creationId="{127D0837-C63D-4A1A-8EBB-9826854AA279}"/>
          </ac:inkMkLst>
        </pc:inkChg>
        <pc:inkChg chg="add del mod">
          <ac:chgData name="Kaitlin Mean" userId="34e7feda1768dce7" providerId="LiveId" clId="{E04CE634-F5FB-402D-9D8F-31A9D2DE612E}" dt="2019-11-03T04:22:50.767" v="574"/>
          <ac:inkMkLst>
            <pc:docMk/>
            <pc:sldMk cId="2842015898" sldId="258"/>
            <ac:inkMk id="8" creationId="{DF28D99A-E199-4A23-9B08-B66B6C80B863}"/>
          </ac:inkMkLst>
        </pc:inkChg>
        <pc:inkChg chg="add del mod">
          <ac:chgData name="Kaitlin Mean" userId="34e7feda1768dce7" providerId="LiveId" clId="{E04CE634-F5FB-402D-9D8F-31A9D2DE612E}" dt="2019-11-03T04:22:50.775" v="593"/>
          <ac:inkMkLst>
            <pc:docMk/>
            <pc:sldMk cId="2842015898" sldId="258"/>
            <ac:inkMk id="9" creationId="{24CB2B93-90C4-4F02-98AA-49D7E989CDCE}"/>
          </ac:inkMkLst>
        </pc:inkChg>
        <pc:inkChg chg="add del mod">
          <ac:chgData name="Kaitlin Mean" userId="34e7feda1768dce7" providerId="LiveId" clId="{E04CE634-F5FB-402D-9D8F-31A9D2DE612E}" dt="2019-11-03T04:41:38.118" v="827"/>
          <ac:inkMkLst>
            <pc:docMk/>
            <pc:sldMk cId="2842015898" sldId="258"/>
            <ac:inkMk id="9" creationId="{FD85F5BF-94F1-44F0-A32C-1225AD2C88B5}"/>
          </ac:inkMkLst>
        </pc:inkChg>
        <pc:inkChg chg="add del mod">
          <ac:chgData name="Kaitlin Mean" userId="34e7feda1768dce7" providerId="LiveId" clId="{E04CE634-F5FB-402D-9D8F-31A9D2DE612E}" dt="2019-11-03T04:22:50.783" v="613"/>
          <ac:inkMkLst>
            <pc:docMk/>
            <pc:sldMk cId="2842015898" sldId="258"/>
            <ac:inkMk id="10" creationId="{2BC760B6-7386-4F22-A303-F033212D04E9}"/>
          </ac:inkMkLst>
        </pc:inkChg>
        <pc:inkChg chg="add del mod">
          <ac:chgData name="Kaitlin Mean" userId="34e7feda1768dce7" providerId="LiveId" clId="{E04CE634-F5FB-402D-9D8F-31A9D2DE612E}" dt="2019-11-03T04:41:37.696" v="826"/>
          <ac:inkMkLst>
            <pc:docMk/>
            <pc:sldMk cId="2842015898" sldId="258"/>
            <ac:inkMk id="10" creationId="{84E2E24A-2B01-43A6-8D6D-2AD030E65B73}"/>
          </ac:inkMkLst>
        </pc:inkChg>
        <pc:inkChg chg="add del mod">
          <ac:chgData name="Kaitlin Mean" userId="34e7feda1768dce7" providerId="LiveId" clId="{E04CE634-F5FB-402D-9D8F-31A9D2DE612E}" dt="2019-11-03T04:41:36.628" v="824"/>
          <ac:inkMkLst>
            <pc:docMk/>
            <pc:sldMk cId="2842015898" sldId="258"/>
            <ac:inkMk id="11" creationId="{4717ADE1-E062-4804-BD3E-A27329A4F737}"/>
          </ac:inkMkLst>
        </pc:inkChg>
        <pc:inkChg chg="add del mod">
          <ac:chgData name="Kaitlin Mean" userId="34e7feda1768dce7" providerId="LiveId" clId="{E04CE634-F5FB-402D-9D8F-31A9D2DE612E}" dt="2019-11-03T04:22:50.765" v="569"/>
          <ac:inkMkLst>
            <pc:docMk/>
            <pc:sldMk cId="2842015898" sldId="258"/>
            <ac:inkMk id="11" creationId="{5885586A-9D83-4650-AC26-1FB3070630F2}"/>
          </ac:inkMkLst>
        </pc:inkChg>
        <pc:inkChg chg="add del mod">
          <ac:chgData name="Kaitlin Mean" userId="34e7feda1768dce7" providerId="LiveId" clId="{E04CE634-F5FB-402D-9D8F-31A9D2DE612E}" dt="2019-11-03T04:22:50.774" v="590"/>
          <ac:inkMkLst>
            <pc:docMk/>
            <pc:sldMk cId="2842015898" sldId="258"/>
            <ac:inkMk id="12" creationId="{ECF5EC49-EBB6-411E-A124-847D35495C61}"/>
          </ac:inkMkLst>
        </pc:inkChg>
        <pc:inkChg chg="add del mod">
          <ac:chgData name="Kaitlin Mean" userId="34e7feda1768dce7" providerId="LiveId" clId="{E04CE634-F5FB-402D-9D8F-31A9D2DE612E}" dt="2019-11-03T04:22:50.771" v="584"/>
          <ac:inkMkLst>
            <pc:docMk/>
            <pc:sldMk cId="2842015898" sldId="258"/>
            <ac:inkMk id="13" creationId="{8C13BAD2-1651-483B-9640-C0A040A2B269}"/>
          </ac:inkMkLst>
        </pc:inkChg>
        <pc:inkChg chg="add del">
          <ac:chgData name="Kaitlin Mean" userId="34e7feda1768dce7" providerId="LiveId" clId="{E04CE634-F5FB-402D-9D8F-31A9D2DE612E}" dt="2019-11-03T04:41:37.694" v="825"/>
          <ac:inkMkLst>
            <pc:docMk/>
            <pc:sldMk cId="2842015898" sldId="258"/>
            <ac:inkMk id="14" creationId="{58D1A806-6070-4585-969B-4481DF6D4654}"/>
          </ac:inkMkLst>
        </pc:inkChg>
        <pc:inkChg chg="add del mod">
          <ac:chgData name="Kaitlin Mean" userId="34e7feda1768dce7" providerId="LiveId" clId="{E04CE634-F5FB-402D-9D8F-31A9D2DE612E}" dt="2019-11-03T04:22:50.783" v="612"/>
          <ac:inkMkLst>
            <pc:docMk/>
            <pc:sldMk cId="2842015898" sldId="258"/>
            <ac:inkMk id="14" creationId="{CD03B344-5796-4AB1-A67A-BD5344A321C9}"/>
          </ac:inkMkLst>
        </pc:inkChg>
        <pc:inkChg chg="add mod">
          <ac:chgData name="Kaitlin Mean" userId="34e7feda1768dce7" providerId="LiveId" clId="{E04CE634-F5FB-402D-9D8F-31A9D2DE612E}" dt="2019-11-03T04:18:35.456" v="479"/>
          <ac:inkMkLst>
            <pc:docMk/>
            <pc:sldMk cId="2842015898" sldId="258"/>
            <ac:inkMk id="15" creationId="{33730AE1-6794-4B82-A7FC-55CBCCC2A3DD}"/>
          </ac:inkMkLst>
        </pc:inkChg>
        <pc:inkChg chg="add del mod">
          <ac:chgData name="Kaitlin Mean" userId="34e7feda1768dce7" providerId="LiveId" clId="{E04CE634-F5FB-402D-9D8F-31A9D2DE612E}" dt="2019-11-03T04:22:50.764" v="566"/>
          <ac:inkMkLst>
            <pc:docMk/>
            <pc:sldMk cId="2842015898" sldId="258"/>
            <ac:inkMk id="16" creationId="{3CF77B9C-7AE8-46A6-B091-663CA55BA185}"/>
          </ac:inkMkLst>
        </pc:inkChg>
        <pc:inkChg chg="add del mod">
          <ac:chgData name="Kaitlin Mean" userId="34e7feda1768dce7" providerId="LiveId" clId="{E04CE634-F5FB-402D-9D8F-31A9D2DE612E}" dt="2019-11-03T04:22:50.767" v="575"/>
          <ac:inkMkLst>
            <pc:docMk/>
            <pc:sldMk cId="2842015898" sldId="258"/>
            <ac:inkMk id="17" creationId="{6331904E-D08C-4F42-839D-1C4D72F7D925}"/>
          </ac:inkMkLst>
        </pc:inkChg>
        <pc:inkChg chg="add del mod">
          <ac:chgData name="Kaitlin Mean" userId="34e7feda1768dce7" providerId="LiveId" clId="{E04CE634-F5FB-402D-9D8F-31A9D2DE612E}" dt="2019-11-03T04:22:50.769" v="578"/>
          <ac:inkMkLst>
            <pc:docMk/>
            <pc:sldMk cId="2842015898" sldId="258"/>
            <ac:inkMk id="18" creationId="{57FC7BD2-BE8A-440A-8B25-8F6D8C76D945}"/>
          </ac:inkMkLst>
        </pc:inkChg>
        <pc:inkChg chg="add del mod">
          <ac:chgData name="Kaitlin Mean" userId="34e7feda1768dce7" providerId="LiveId" clId="{E04CE634-F5FB-402D-9D8F-31A9D2DE612E}" dt="2019-11-03T04:22:50.761" v="559"/>
          <ac:inkMkLst>
            <pc:docMk/>
            <pc:sldMk cId="2842015898" sldId="258"/>
            <ac:inkMk id="19" creationId="{7B30AD45-57EB-451B-8701-C576FB12057C}"/>
          </ac:inkMkLst>
        </pc:inkChg>
        <pc:inkChg chg="add del mod">
          <ac:chgData name="Kaitlin Mean" userId="34e7feda1768dce7" providerId="LiveId" clId="{E04CE634-F5FB-402D-9D8F-31A9D2DE612E}" dt="2019-11-03T04:22:50.770" v="582"/>
          <ac:inkMkLst>
            <pc:docMk/>
            <pc:sldMk cId="2842015898" sldId="258"/>
            <ac:inkMk id="20" creationId="{C50AECF0-73BC-4C19-B86D-809B0754B0DC}"/>
          </ac:inkMkLst>
        </pc:inkChg>
        <pc:inkChg chg="add del">
          <ac:chgData name="Kaitlin Mean" userId="34e7feda1768dce7" providerId="LiveId" clId="{E04CE634-F5FB-402D-9D8F-31A9D2DE612E}" dt="2019-11-03T04:45:28.479" v="845"/>
          <ac:inkMkLst>
            <pc:docMk/>
            <pc:sldMk cId="2842015898" sldId="258"/>
            <ac:inkMk id="21" creationId="{4B52DB35-5F62-41B3-A8EB-59D703FE06E3}"/>
          </ac:inkMkLst>
        </pc:inkChg>
        <pc:inkChg chg="add del mod">
          <ac:chgData name="Kaitlin Mean" userId="34e7feda1768dce7" providerId="LiveId" clId="{E04CE634-F5FB-402D-9D8F-31A9D2DE612E}" dt="2019-11-03T04:45:45.121" v="851"/>
          <ac:inkMkLst>
            <pc:docMk/>
            <pc:sldMk cId="2842015898" sldId="258"/>
            <ac:inkMk id="22" creationId="{29D060C6-1F36-4CE5-9364-6C1485789DA9}"/>
          </ac:inkMkLst>
        </pc:inkChg>
        <pc:inkChg chg="add del mod">
          <ac:chgData name="Kaitlin Mean" userId="34e7feda1768dce7" providerId="LiveId" clId="{E04CE634-F5FB-402D-9D8F-31A9D2DE612E}" dt="2019-11-03T04:22:50.770" v="581"/>
          <ac:inkMkLst>
            <pc:docMk/>
            <pc:sldMk cId="2842015898" sldId="258"/>
            <ac:inkMk id="22" creationId="{983C6358-FFC2-410B-A880-7C593A319929}"/>
          </ac:inkMkLst>
        </pc:inkChg>
        <pc:inkChg chg="add del mod">
          <ac:chgData name="Kaitlin Mean" userId="34e7feda1768dce7" providerId="LiveId" clId="{E04CE634-F5FB-402D-9D8F-31A9D2DE612E}" dt="2019-11-03T04:22:50.782" v="610"/>
          <ac:inkMkLst>
            <pc:docMk/>
            <pc:sldMk cId="2842015898" sldId="258"/>
            <ac:inkMk id="23" creationId="{BCDD7933-137E-49B7-990C-B26431A758FD}"/>
          </ac:inkMkLst>
        </pc:inkChg>
        <pc:inkChg chg="add del mod">
          <ac:chgData name="Kaitlin Mean" userId="34e7feda1768dce7" providerId="LiveId" clId="{E04CE634-F5FB-402D-9D8F-31A9D2DE612E}" dt="2019-11-03T04:45:45.117" v="850"/>
          <ac:inkMkLst>
            <pc:docMk/>
            <pc:sldMk cId="2842015898" sldId="258"/>
            <ac:inkMk id="23" creationId="{E2E584EF-C691-482E-ABCE-94DA299B3E32}"/>
          </ac:inkMkLst>
        </pc:inkChg>
        <pc:inkChg chg="add del mod">
          <ac:chgData name="Kaitlin Mean" userId="34e7feda1768dce7" providerId="LiveId" clId="{E04CE634-F5FB-402D-9D8F-31A9D2DE612E}" dt="2019-11-03T04:22:50.777" v="598"/>
          <ac:inkMkLst>
            <pc:docMk/>
            <pc:sldMk cId="2842015898" sldId="258"/>
            <ac:inkMk id="24" creationId="{9AF6CA0B-AB8B-42B5-B7FF-95C222926E1D}"/>
          </ac:inkMkLst>
        </pc:inkChg>
        <pc:inkChg chg="add del mod">
          <ac:chgData name="Kaitlin Mean" userId="34e7feda1768dce7" providerId="LiveId" clId="{E04CE634-F5FB-402D-9D8F-31A9D2DE612E}" dt="2019-11-03T04:22:50.763" v="563"/>
          <ac:inkMkLst>
            <pc:docMk/>
            <pc:sldMk cId="2842015898" sldId="258"/>
            <ac:inkMk id="25" creationId="{8061CFF9-E397-4DDE-A987-B63C777E901B}"/>
          </ac:inkMkLst>
        </pc:inkChg>
        <pc:inkChg chg="add mod">
          <ac:chgData name="Kaitlin Mean" userId="34e7feda1768dce7" providerId="LiveId" clId="{E04CE634-F5FB-402D-9D8F-31A9D2DE612E}" dt="2019-11-03T04:45:51.200" v="854"/>
          <ac:inkMkLst>
            <pc:docMk/>
            <pc:sldMk cId="2842015898" sldId="258"/>
            <ac:inkMk id="25" creationId="{FA216937-865A-46BE-99BD-32E79E639787}"/>
          </ac:inkMkLst>
        </pc:inkChg>
        <pc:inkChg chg="add del mod">
          <ac:chgData name="Kaitlin Mean" userId="34e7feda1768dce7" providerId="LiveId" clId="{E04CE634-F5FB-402D-9D8F-31A9D2DE612E}" dt="2019-11-03T04:22:50.773" v="589"/>
          <ac:inkMkLst>
            <pc:docMk/>
            <pc:sldMk cId="2842015898" sldId="258"/>
            <ac:inkMk id="26" creationId="{4950B6BC-CB5C-47BF-9808-695C48720F71}"/>
          </ac:inkMkLst>
        </pc:inkChg>
        <pc:inkChg chg="add mod">
          <ac:chgData name="Kaitlin Mean" userId="34e7feda1768dce7" providerId="LiveId" clId="{E04CE634-F5FB-402D-9D8F-31A9D2DE612E}" dt="2019-11-03T04:45:51.200" v="854"/>
          <ac:inkMkLst>
            <pc:docMk/>
            <pc:sldMk cId="2842015898" sldId="258"/>
            <ac:inkMk id="26" creationId="{923C9240-6F30-4C8E-9BFF-CA834442C375}"/>
          </ac:inkMkLst>
        </pc:inkChg>
        <pc:inkChg chg="add del mod">
          <ac:chgData name="Kaitlin Mean" userId="34e7feda1768dce7" providerId="LiveId" clId="{E04CE634-F5FB-402D-9D8F-31A9D2DE612E}" dt="2019-11-03T04:22:50.781" v="608"/>
          <ac:inkMkLst>
            <pc:docMk/>
            <pc:sldMk cId="2842015898" sldId="258"/>
            <ac:inkMk id="27" creationId="{C1E99A47-B64B-4E31-B393-AB2FC2731320}"/>
          </ac:inkMkLst>
        </pc:inkChg>
        <pc:inkChg chg="add del mod">
          <ac:chgData name="Kaitlin Mean" userId="34e7feda1768dce7" providerId="LiveId" clId="{E04CE634-F5FB-402D-9D8F-31A9D2DE612E}" dt="2019-11-03T04:22:50.766" v="571"/>
          <ac:inkMkLst>
            <pc:docMk/>
            <pc:sldMk cId="2842015898" sldId="258"/>
            <ac:inkMk id="29" creationId="{05996C9E-3AE7-4DF5-855B-3F78D91D7E6D}"/>
          </ac:inkMkLst>
        </pc:inkChg>
        <pc:inkChg chg="add del mod">
          <ac:chgData name="Kaitlin Mean" userId="34e7feda1768dce7" providerId="LiveId" clId="{E04CE634-F5FB-402D-9D8F-31A9D2DE612E}" dt="2019-11-03T04:22:50.782" v="609"/>
          <ac:inkMkLst>
            <pc:docMk/>
            <pc:sldMk cId="2842015898" sldId="258"/>
            <ac:inkMk id="30" creationId="{B410F913-9BD7-4110-B9B6-6D693B8DED24}"/>
          </ac:inkMkLst>
        </pc:inkChg>
        <pc:inkChg chg="add del mod">
          <ac:chgData name="Kaitlin Mean" userId="34e7feda1768dce7" providerId="LiveId" clId="{E04CE634-F5FB-402D-9D8F-31A9D2DE612E}" dt="2019-11-03T04:22:50.778" v="600"/>
          <ac:inkMkLst>
            <pc:docMk/>
            <pc:sldMk cId="2842015898" sldId="258"/>
            <ac:inkMk id="33" creationId="{D8FAEE2B-758F-470B-93B9-8352A5316D9F}"/>
          </ac:inkMkLst>
        </pc:inkChg>
        <pc:inkChg chg="add del mod">
          <ac:chgData name="Kaitlin Mean" userId="34e7feda1768dce7" providerId="LiveId" clId="{E04CE634-F5FB-402D-9D8F-31A9D2DE612E}" dt="2019-11-03T04:22:50.784" v="615"/>
          <ac:inkMkLst>
            <pc:docMk/>
            <pc:sldMk cId="2842015898" sldId="258"/>
            <ac:inkMk id="34" creationId="{5ABE9C01-515A-42BC-A6A4-33164E399DEB}"/>
          </ac:inkMkLst>
        </pc:inkChg>
        <pc:inkChg chg="add del mod">
          <ac:chgData name="Kaitlin Mean" userId="34e7feda1768dce7" providerId="LiveId" clId="{E04CE634-F5FB-402D-9D8F-31A9D2DE612E}" dt="2019-11-03T04:22:50.766" v="572"/>
          <ac:inkMkLst>
            <pc:docMk/>
            <pc:sldMk cId="2842015898" sldId="258"/>
            <ac:inkMk id="35" creationId="{EA18FDD2-AB8B-4B9E-97CC-A3ADD2A92BA9}"/>
          </ac:inkMkLst>
        </pc:inkChg>
        <pc:inkChg chg="add del mod">
          <ac:chgData name="Kaitlin Mean" userId="34e7feda1768dce7" providerId="LiveId" clId="{E04CE634-F5FB-402D-9D8F-31A9D2DE612E}" dt="2019-11-03T04:22:50.773" v="587"/>
          <ac:inkMkLst>
            <pc:docMk/>
            <pc:sldMk cId="2842015898" sldId="258"/>
            <ac:inkMk id="36" creationId="{E0C23FF2-1F88-4811-B61F-9EC9C8F9CBF9}"/>
          </ac:inkMkLst>
        </pc:inkChg>
        <pc:inkChg chg="add del mod">
          <ac:chgData name="Kaitlin Mean" userId="34e7feda1768dce7" providerId="LiveId" clId="{E04CE634-F5FB-402D-9D8F-31A9D2DE612E}" dt="2019-11-03T04:22:50.780" v="605"/>
          <ac:inkMkLst>
            <pc:docMk/>
            <pc:sldMk cId="2842015898" sldId="258"/>
            <ac:inkMk id="37" creationId="{32522123-50B5-478B-A1FA-310553E3ABBE}"/>
          </ac:inkMkLst>
        </pc:inkChg>
        <pc:inkChg chg="add del mod">
          <ac:chgData name="Kaitlin Mean" userId="34e7feda1768dce7" providerId="LiveId" clId="{E04CE634-F5FB-402D-9D8F-31A9D2DE612E}" dt="2019-11-03T04:22:50.765" v="568"/>
          <ac:inkMkLst>
            <pc:docMk/>
            <pc:sldMk cId="2842015898" sldId="258"/>
            <ac:inkMk id="39" creationId="{39344E60-2A04-4678-B711-A79FDA9FBCB3}"/>
          </ac:inkMkLst>
        </pc:inkChg>
        <pc:inkChg chg="add del mod">
          <ac:chgData name="Kaitlin Mean" userId="34e7feda1768dce7" providerId="LiveId" clId="{E04CE634-F5FB-402D-9D8F-31A9D2DE612E}" dt="2019-11-03T04:22:50.762" v="562"/>
          <ac:inkMkLst>
            <pc:docMk/>
            <pc:sldMk cId="2842015898" sldId="258"/>
            <ac:inkMk id="40" creationId="{5587AF0A-EE24-49E0-9B39-922C5574E0FB}"/>
          </ac:inkMkLst>
        </pc:inkChg>
        <pc:inkChg chg="add del mod">
          <ac:chgData name="Kaitlin Mean" userId="34e7feda1768dce7" providerId="LiveId" clId="{E04CE634-F5FB-402D-9D8F-31A9D2DE612E}" dt="2019-11-03T04:19:00.968" v="504"/>
          <ac:inkMkLst>
            <pc:docMk/>
            <pc:sldMk cId="2842015898" sldId="258"/>
            <ac:inkMk id="42" creationId="{9CEBD120-1C15-4AE1-A117-F7499153DE62}"/>
          </ac:inkMkLst>
        </pc:inkChg>
        <pc:inkChg chg="add del mod">
          <ac:chgData name="Kaitlin Mean" userId="34e7feda1768dce7" providerId="LiveId" clId="{E04CE634-F5FB-402D-9D8F-31A9D2DE612E}" dt="2019-11-03T04:19:00.969" v="507"/>
          <ac:inkMkLst>
            <pc:docMk/>
            <pc:sldMk cId="2842015898" sldId="258"/>
            <ac:inkMk id="44" creationId="{10C7434B-B478-4E8D-8327-7D9E77D6F9A0}"/>
          </ac:inkMkLst>
        </pc:inkChg>
        <pc:inkChg chg="add del mod">
          <ac:chgData name="Kaitlin Mean" userId="34e7feda1768dce7" providerId="LiveId" clId="{E04CE634-F5FB-402D-9D8F-31A9D2DE612E}" dt="2019-11-03T04:22:50.776" v="595"/>
          <ac:inkMkLst>
            <pc:docMk/>
            <pc:sldMk cId="2842015898" sldId="258"/>
            <ac:inkMk id="46" creationId="{475237E2-6BD6-4834-9707-85E6D7536F1F}"/>
          </ac:inkMkLst>
        </pc:inkChg>
        <pc:inkChg chg="add del mod">
          <ac:chgData name="Kaitlin Mean" userId="34e7feda1768dce7" providerId="LiveId" clId="{E04CE634-F5FB-402D-9D8F-31A9D2DE612E}" dt="2019-11-03T04:22:50.778" v="599"/>
          <ac:inkMkLst>
            <pc:docMk/>
            <pc:sldMk cId="2842015898" sldId="258"/>
            <ac:inkMk id="47" creationId="{EBCFAC11-D329-4418-B8AC-B2D126E45971}"/>
          </ac:inkMkLst>
        </pc:inkChg>
        <pc:inkChg chg="add del">
          <ac:chgData name="Kaitlin Mean" userId="34e7feda1768dce7" providerId="LiveId" clId="{E04CE634-F5FB-402D-9D8F-31A9D2DE612E}" dt="2019-11-03T04:18:32.171" v="476"/>
          <ac:inkMkLst>
            <pc:docMk/>
            <pc:sldMk cId="2842015898" sldId="258"/>
            <ac:inkMk id="49" creationId="{6A1C5E77-4FB0-40A2-861F-E2A6882B87F3}"/>
          </ac:inkMkLst>
        </pc:inkChg>
        <pc:inkChg chg="add del mod">
          <ac:chgData name="Kaitlin Mean" userId="34e7feda1768dce7" providerId="LiveId" clId="{E04CE634-F5FB-402D-9D8F-31A9D2DE612E}" dt="2019-11-03T04:22:50.770" v="580"/>
          <ac:inkMkLst>
            <pc:docMk/>
            <pc:sldMk cId="2842015898" sldId="258"/>
            <ac:inkMk id="50" creationId="{C57D3C2B-2AB1-497C-8007-65335188E176}"/>
          </ac:inkMkLst>
        </pc:inkChg>
        <pc:inkChg chg="add del mod">
          <ac:chgData name="Kaitlin Mean" userId="34e7feda1768dce7" providerId="LiveId" clId="{E04CE634-F5FB-402D-9D8F-31A9D2DE612E}" dt="2019-11-03T04:22:50.768" v="576"/>
          <ac:inkMkLst>
            <pc:docMk/>
            <pc:sldMk cId="2842015898" sldId="258"/>
            <ac:inkMk id="51" creationId="{A79AC9C7-B4D9-4861-B19C-59D23D08B4C1}"/>
          </ac:inkMkLst>
        </pc:inkChg>
        <pc:inkChg chg="add del mod">
          <ac:chgData name="Kaitlin Mean" userId="34e7feda1768dce7" providerId="LiveId" clId="{E04CE634-F5FB-402D-9D8F-31A9D2DE612E}" dt="2019-11-03T04:22:50.775" v="594"/>
          <ac:inkMkLst>
            <pc:docMk/>
            <pc:sldMk cId="2842015898" sldId="258"/>
            <ac:inkMk id="53" creationId="{B42B7E66-3F89-4E1C-AFE7-4ECEFF8DAAAF}"/>
          </ac:inkMkLst>
        </pc:inkChg>
        <pc:inkChg chg="add del mod">
          <ac:chgData name="Kaitlin Mean" userId="34e7feda1768dce7" providerId="LiveId" clId="{E04CE634-F5FB-402D-9D8F-31A9D2DE612E}" dt="2019-11-03T04:18:40.566" v="490"/>
          <ac:inkMkLst>
            <pc:docMk/>
            <pc:sldMk cId="2842015898" sldId="258"/>
            <ac:inkMk id="54" creationId="{1E3AA8D8-AA0E-4823-A133-8E87814E0A96}"/>
          </ac:inkMkLst>
        </pc:inkChg>
        <pc:inkChg chg="add del mod">
          <ac:chgData name="Kaitlin Mean" userId="34e7feda1768dce7" providerId="LiveId" clId="{E04CE634-F5FB-402D-9D8F-31A9D2DE612E}" dt="2019-11-03T04:18:40.566" v="489"/>
          <ac:inkMkLst>
            <pc:docMk/>
            <pc:sldMk cId="2842015898" sldId="258"/>
            <ac:inkMk id="55" creationId="{23942601-633A-4688-86C8-81A440D55B8F}"/>
          </ac:inkMkLst>
        </pc:inkChg>
        <pc:inkChg chg="add del mod">
          <ac:chgData name="Kaitlin Mean" userId="34e7feda1768dce7" providerId="LiveId" clId="{E04CE634-F5FB-402D-9D8F-31A9D2DE612E}" dt="2019-11-03T04:22:50.775" v="592"/>
          <ac:inkMkLst>
            <pc:docMk/>
            <pc:sldMk cId="2842015898" sldId="258"/>
            <ac:inkMk id="56" creationId="{ABD24E37-E7D0-4802-96C9-7F742180BA21}"/>
          </ac:inkMkLst>
        </pc:inkChg>
        <pc:inkChg chg="add del mod">
          <ac:chgData name="Kaitlin Mean" userId="34e7feda1768dce7" providerId="LiveId" clId="{E04CE634-F5FB-402D-9D8F-31A9D2DE612E}" dt="2019-11-03T04:22:50.771" v="583"/>
          <ac:inkMkLst>
            <pc:docMk/>
            <pc:sldMk cId="2842015898" sldId="258"/>
            <ac:inkMk id="57" creationId="{70C8E987-8D52-4BE3-9319-3FACA882535A}"/>
          </ac:inkMkLst>
        </pc:inkChg>
        <pc:inkChg chg="add del mod">
          <ac:chgData name="Kaitlin Mean" userId="34e7feda1768dce7" providerId="LiveId" clId="{E04CE634-F5FB-402D-9D8F-31A9D2DE612E}" dt="2019-11-03T04:22:50.779" v="602"/>
          <ac:inkMkLst>
            <pc:docMk/>
            <pc:sldMk cId="2842015898" sldId="258"/>
            <ac:inkMk id="58" creationId="{CE97C4E8-6880-4C1B-9007-67B4C310E978}"/>
          </ac:inkMkLst>
        </pc:inkChg>
        <pc:inkChg chg="add del mod">
          <ac:chgData name="Kaitlin Mean" userId="34e7feda1768dce7" providerId="LiveId" clId="{E04CE634-F5FB-402D-9D8F-31A9D2DE612E}" dt="2019-11-03T04:18:40.566" v="488"/>
          <ac:inkMkLst>
            <pc:docMk/>
            <pc:sldMk cId="2842015898" sldId="258"/>
            <ac:inkMk id="59" creationId="{92E00BEE-25B3-4D69-9682-AD6E6C984219}"/>
          </ac:inkMkLst>
        </pc:inkChg>
        <pc:inkChg chg="add del mod">
          <ac:chgData name="Kaitlin Mean" userId="34e7feda1768dce7" providerId="LiveId" clId="{E04CE634-F5FB-402D-9D8F-31A9D2DE612E}" dt="2019-11-03T04:22:50.766" v="570"/>
          <ac:inkMkLst>
            <pc:docMk/>
            <pc:sldMk cId="2842015898" sldId="258"/>
            <ac:inkMk id="61" creationId="{2697679D-0A67-4FB0-BE90-7653F662AA9A}"/>
          </ac:inkMkLst>
        </pc:inkChg>
        <pc:inkChg chg="add del">
          <ac:chgData name="Kaitlin Mean" userId="34e7feda1768dce7" providerId="LiveId" clId="{E04CE634-F5FB-402D-9D8F-31A9D2DE612E}" dt="2019-11-03T04:19:00.967" v="502"/>
          <ac:inkMkLst>
            <pc:docMk/>
            <pc:sldMk cId="2842015898" sldId="258"/>
            <ac:inkMk id="63" creationId="{7020E031-5119-4AC4-A8C3-D4827E964B4A}"/>
          </ac:inkMkLst>
        </pc:inkChg>
        <pc:inkChg chg="add del">
          <ac:chgData name="Kaitlin Mean" userId="34e7feda1768dce7" providerId="LiveId" clId="{E04CE634-F5FB-402D-9D8F-31A9D2DE612E}" dt="2019-11-03T04:19:00.966" v="500"/>
          <ac:inkMkLst>
            <pc:docMk/>
            <pc:sldMk cId="2842015898" sldId="258"/>
            <ac:inkMk id="64" creationId="{668B8C9F-FCC0-40B2-B60C-91F718D8133E}"/>
          </ac:inkMkLst>
        </pc:inkChg>
        <pc:inkChg chg="add del">
          <ac:chgData name="Kaitlin Mean" userId="34e7feda1768dce7" providerId="LiveId" clId="{E04CE634-F5FB-402D-9D8F-31A9D2DE612E}" dt="2019-11-03T04:19:00.968" v="506"/>
          <ac:inkMkLst>
            <pc:docMk/>
            <pc:sldMk cId="2842015898" sldId="258"/>
            <ac:inkMk id="65" creationId="{10F7CE21-818C-4DE1-9BCC-C95982C78EAD}"/>
          </ac:inkMkLst>
        </pc:inkChg>
        <pc:inkChg chg="add del">
          <ac:chgData name="Kaitlin Mean" userId="34e7feda1768dce7" providerId="LiveId" clId="{E04CE634-F5FB-402D-9D8F-31A9D2DE612E}" dt="2019-11-03T04:19:00.968" v="505"/>
          <ac:inkMkLst>
            <pc:docMk/>
            <pc:sldMk cId="2842015898" sldId="258"/>
            <ac:inkMk id="66" creationId="{D10E3C96-A1C3-4C8B-BCB4-A67EA96E1EC2}"/>
          </ac:inkMkLst>
        </pc:inkChg>
        <pc:inkChg chg="add del">
          <ac:chgData name="Kaitlin Mean" userId="34e7feda1768dce7" providerId="LiveId" clId="{E04CE634-F5FB-402D-9D8F-31A9D2DE612E}" dt="2019-11-03T04:19:00.967" v="503"/>
          <ac:inkMkLst>
            <pc:docMk/>
            <pc:sldMk cId="2842015898" sldId="258"/>
            <ac:inkMk id="67" creationId="{09AC4F04-2EDD-465F-B4E5-D06418ED6AC9}"/>
          </ac:inkMkLst>
        </pc:inkChg>
        <pc:inkChg chg="add del">
          <ac:chgData name="Kaitlin Mean" userId="34e7feda1768dce7" providerId="LiveId" clId="{E04CE634-F5FB-402D-9D8F-31A9D2DE612E}" dt="2019-11-03T04:19:00.966" v="501"/>
          <ac:inkMkLst>
            <pc:docMk/>
            <pc:sldMk cId="2842015898" sldId="258"/>
            <ac:inkMk id="68" creationId="{BF076D8C-00D6-4F19-954F-012E4F7DBB6E}"/>
          </ac:inkMkLst>
        </pc:inkChg>
        <pc:inkChg chg="add del">
          <ac:chgData name="Kaitlin Mean" userId="34e7feda1768dce7" providerId="LiveId" clId="{E04CE634-F5FB-402D-9D8F-31A9D2DE612E}" dt="2019-11-03T04:19:00.969" v="508"/>
          <ac:inkMkLst>
            <pc:docMk/>
            <pc:sldMk cId="2842015898" sldId="258"/>
            <ac:inkMk id="69" creationId="{C3CD8ECB-6E14-4C84-833F-B59562E0CE9E}"/>
          </ac:inkMkLst>
        </pc:inkChg>
        <pc:inkChg chg="add del">
          <ac:chgData name="Kaitlin Mean" userId="34e7feda1768dce7" providerId="LiveId" clId="{E04CE634-F5FB-402D-9D8F-31A9D2DE612E}" dt="2019-11-03T04:19:27.534" v="513"/>
          <ac:inkMkLst>
            <pc:docMk/>
            <pc:sldMk cId="2842015898" sldId="258"/>
            <ac:inkMk id="72" creationId="{EF1ED76F-10D7-4AE0-90C8-460FDFCEA37F}"/>
          </ac:inkMkLst>
        </pc:inkChg>
        <pc:inkChg chg="add del">
          <ac:chgData name="Kaitlin Mean" userId="34e7feda1768dce7" providerId="LiveId" clId="{E04CE634-F5FB-402D-9D8F-31A9D2DE612E}" dt="2019-11-03T04:20:20.324" v="518"/>
          <ac:inkMkLst>
            <pc:docMk/>
            <pc:sldMk cId="2842015898" sldId="258"/>
            <ac:inkMk id="73" creationId="{2F8F13C3-DE23-4DE9-AA25-2391E2561ED3}"/>
          </ac:inkMkLst>
        </pc:inkChg>
        <pc:inkChg chg="add del mod">
          <ac:chgData name="Kaitlin Mean" userId="34e7feda1768dce7" providerId="LiveId" clId="{E04CE634-F5FB-402D-9D8F-31A9D2DE612E}" dt="2019-11-03T04:22:50.772" v="585"/>
          <ac:inkMkLst>
            <pc:docMk/>
            <pc:sldMk cId="2842015898" sldId="258"/>
            <ac:inkMk id="74" creationId="{0F594501-15F8-49D4-93B5-CE0A49633977}"/>
          </ac:inkMkLst>
        </pc:inkChg>
        <pc:inkChg chg="add del mod">
          <ac:chgData name="Kaitlin Mean" userId="34e7feda1768dce7" providerId="LiveId" clId="{E04CE634-F5FB-402D-9D8F-31A9D2DE612E}" dt="2019-11-03T04:22:50.781" v="607"/>
          <ac:inkMkLst>
            <pc:docMk/>
            <pc:sldMk cId="2842015898" sldId="258"/>
            <ac:inkMk id="75" creationId="{0638E0E0-93AB-4316-84EC-D7D8062A8DDE}"/>
          </ac:inkMkLst>
        </pc:inkChg>
        <pc:inkChg chg="add del mod">
          <ac:chgData name="Kaitlin Mean" userId="34e7feda1768dce7" providerId="LiveId" clId="{E04CE634-F5FB-402D-9D8F-31A9D2DE612E}" dt="2019-11-03T04:22:50.784" v="614"/>
          <ac:inkMkLst>
            <pc:docMk/>
            <pc:sldMk cId="2842015898" sldId="258"/>
            <ac:inkMk id="76" creationId="{3270361D-6756-4707-A616-D29E3AAED729}"/>
          </ac:inkMkLst>
        </pc:inkChg>
        <pc:inkChg chg="add del mod">
          <ac:chgData name="Kaitlin Mean" userId="34e7feda1768dce7" providerId="LiveId" clId="{E04CE634-F5FB-402D-9D8F-31A9D2DE612E}" dt="2019-11-03T04:22:50.769" v="579"/>
          <ac:inkMkLst>
            <pc:docMk/>
            <pc:sldMk cId="2842015898" sldId="258"/>
            <ac:inkMk id="77" creationId="{664AAFB5-9404-4F1C-AD7D-31EC701F34AE}"/>
          </ac:inkMkLst>
        </pc:inkChg>
        <pc:inkChg chg="add del mod">
          <ac:chgData name="Kaitlin Mean" userId="34e7feda1768dce7" providerId="LiveId" clId="{E04CE634-F5FB-402D-9D8F-31A9D2DE612E}" dt="2019-11-03T04:22:50.776" v="596"/>
          <ac:inkMkLst>
            <pc:docMk/>
            <pc:sldMk cId="2842015898" sldId="258"/>
            <ac:inkMk id="79" creationId="{C7A716DF-9864-45FD-B1CE-90498B4D18AA}"/>
          </ac:inkMkLst>
        </pc:inkChg>
        <pc:inkChg chg="add del mod">
          <ac:chgData name="Kaitlin Mean" userId="34e7feda1768dce7" providerId="LiveId" clId="{E04CE634-F5FB-402D-9D8F-31A9D2DE612E}" dt="2019-11-03T04:22:50.761" v="560"/>
          <ac:inkMkLst>
            <pc:docMk/>
            <pc:sldMk cId="2842015898" sldId="258"/>
            <ac:inkMk id="80" creationId="{297DF33D-A946-4A1E-8EA3-E39310BA4647}"/>
          </ac:inkMkLst>
        </pc:inkChg>
        <pc:inkChg chg="add del mod">
          <ac:chgData name="Kaitlin Mean" userId="34e7feda1768dce7" providerId="LiveId" clId="{E04CE634-F5FB-402D-9D8F-31A9D2DE612E}" dt="2019-11-03T04:22:50.760" v="558"/>
          <ac:inkMkLst>
            <pc:docMk/>
            <pc:sldMk cId="2842015898" sldId="258"/>
            <ac:inkMk id="81" creationId="{BE2DF05E-7E0C-4780-8D0A-AE8B386E462E}"/>
          </ac:inkMkLst>
        </pc:inkChg>
        <pc:inkChg chg="add del mod">
          <ac:chgData name="Kaitlin Mean" userId="34e7feda1768dce7" providerId="LiveId" clId="{E04CE634-F5FB-402D-9D8F-31A9D2DE612E}" dt="2019-11-03T04:22:50.759" v="557"/>
          <ac:inkMkLst>
            <pc:docMk/>
            <pc:sldMk cId="2842015898" sldId="258"/>
            <ac:inkMk id="82" creationId="{7A80829D-FF30-48AD-9DAF-121AE5D39F5A}"/>
          </ac:inkMkLst>
        </pc:inkChg>
        <pc:inkChg chg="add del mod">
          <ac:chgData name="Kaitlin Mean" userId="34e7feda1768dce7" providerId="LiveId" clId="{E04CE634-F5FB-402D-9D8F-31A9D2DE612E}" dt="2019-11-03T04:22:50.764" v="567"/>
          <ac:inkMkLst>
            <pc:docMk/>
            <pc:sldMk cId="2842015898" sldId="258"/>
            <ac:inkMk id="83" creationId="{83840AA4-6C53-4F3C-872A-2527317468A2}"/>
          </ac:inkMkLst>
        </pc:inkChg>
        <pc:inkChg chg="add del mod">
          <ac:chgData name="Kaitlin Mean" userId="34e7feda1768dce7" providerId="LiveId" clId="{E04CE634-F5FB-402D-9D8F-31A9D2DE612E}" dt="2019-11-03T04:22:50.778" v="601"/>
          <ac:inkMkLst>
            <pc:docMk/>
            <pc:sldMk cId="2842015898" sldId="258"/>
            <ac:inkMk id="84" creationId="{B463FCCE-0F89-4A85-B762-49028608BA9E}"/>
          </ac:inkMkLst>
        </pc:inkChg>
        <pc:inkChg chg="add del mod">
          <ac:chgData name="Kaitlin Mean" userId="34e7feda1768dce7" providerId="LiveId" clId="{E04CE634-F5FB-402D-9D8F-31A9D2DE612E}" dt="2019-11-03T04:22:50.774" v="591"/>
          <ac:inkMkLst>
            <pc:docMk/>
            <pc:sldMk cId="2842015898" sldId="258"/>
            <ac:inkMk id="85" creationId="{FE95EA64-5525-4C24-9B65-F6D4DC7BBB5D}"/>
          </ac:inkMkLst>
        </pc:inkChg>
        <pc:inkChg chg="add del mod">
          <ac:chgData name="Kaitlin Mean" userId="34e7feda1768dce7" providerId="LiveId" clId="{E04CE634-F5FB-402D-9D8F-31A9D2DE612E}" dt="2019-11-03T04:22:50.783" v="611"/>
          <ac:inkMkLst>
            <pc:docMk/>
            <pc:sldMk cId="2842015898" sldId="258"/>
            <ac:inkMk id="86" creationId="{261C17D4-DDF9-4CB1-BBAF-B14AD31B98E2}"/>
          </ac:inkMkLst>
        </pc:inkChg>
        <pc:inkChg chg="add del mod">
          <ac:chgData name="Kaitlin Mean" userId="34e7feda1768dce7" providerId="LiveId" clId="{E04CE634-F5FB-402D-9D8F-31A9D2DE612E}" dt="2019-11-03T04:22:50.763" v="564"/>
          <ac:inkMkLst>
            <pc:docMk/>
            <pc:sldMk cId="2842015898" sldId="258"/>
            <ac:inkMk id="89" creationId="{522827DC-BFA9-48A4-AD21-8326E3CE86D9}"/>
          </ac:inkMkLst>
        </pc:inkChg>
        <pc:inkChg chg="add del mod">
          <ac:chgData name="Kaitlin Mean" userId="34e7feda1768dce7" providerId="LiveId" clId="{E04CE634-F5FB-402D-9D8F-31A9D2DE612E}" dt="2019-11-03T04:22:50.772" v="586"/>
          <ac:inkMkLst>
            <pc:docMk/>
            <pc:sldMk cId="2842015898" sldId="258"/>
            <ac:inkMk id="91" creationId="{5A080F6D-6C48-4D03-834D-9B2AAF9AB062}"/>
          </ac:inkMkLst>
        </pc:inkChg>
        <pc:inkChg chg="add del mod">
          <ac:chgData name="Kaitlin Mean" userId="34e7feda1768dce7" providerId="LiveId" clId="{E04CE634-F5FB-402D-9D8F-31A9D2DE612E}" dt="2019-11-03T04:22:50.780" v="604"/>
          <ac:inkMkLst>
            <pc:docMk/>
            <pc:sldMk cId="2842015898" sldId="258"/>
            <ac:inkMk id="92" creationId="{CFC7A5C9-1513-491C-BF3C-F11C807EDEEC}"/>
          </ac:inkMkLst>
        </pc:inkChg>
        <pc:inkChg chg="add del mod">
          <ac:chgData name="Kaitlin Mean" userId="34e7feda1768dce7" providerId="LiveId" clId="{E04CE634-F5FB-402D-9D8F-31A9D2DE612E}" dt="2019-11-03T04:22:50.767" v="573"/>
          <ac:inkMkLst>
            <pc:docMk/>
            <pc:sldMk cId="2842015898" sldId="258"/>
            <ac:inkMk id="94" creationId="{28217EAF-AA68-452E-8835-449B71527170}"/>
          </ac:inkMkLst>
        </pc:inkChg>
        <pc:inkChg chg="add del mod">
          <ac:chgData name="Kaitlin Mean" userId="34e7feda1768dce7" providerId="LiveId" clId="{E04CE634-F5FB-402D-9D8F-31A9D2DE612E}" dt="2019-11-03T04:22:50.777" v="597"/>
          <ac:inkMkLst>
            <pc:docMk/>
            <pc:sldMk cId="2842015898" sldId="258"/>
            <ac:inkMk id="96" creationId="{B470C429-F1A6-4868-B9AA-A1CEF54D3919}"/>
          </ac:inkMkLst>
        </pc:inkChg>
        <pc:inkChg chg="add del mod">
          <ac:chgData name="Kaitlin Mean" userId="34e7feda1768dce7" providerId="LiveId" clId="{E04CE634-F5FB-402D-9D8F-31A9D2DE612E}" dt="2019-11-03T04:22:02.523" v="549"/>
          <ac:inkMkLst>
            <pc:docMk/>
            <pc:sldMk cId="2842015898" sldId="258"/>
            <ac:inkMk id="98" creationId="{957DF356-6029-47BD-96A7-D0664C4ECC07}"/>
          </ac:inkMkLst>
        </pc:inkChg>
        <pc:inkChg chg="add del mod">
          <ac:chgData name="Kaitlin Mean" userId="34e7feda1768dce7" providerId="LiveId" clId="{E04CE634-F5FB-402D-9D8F-31A9D2DE612E}" dt="2019-11-03T04:22:50.780" v="606"/>
          <ac:inkMkLst>
            <pc:docMk/>
            <pc:sldMk cId="2842015898" sldId="258"/>
            <ac:inkMk id="100" creationId="{02138FD7-94E7-4662-AC24-091BF7832ED9}"/>
          </ac:inkMkLst>
        </pc:inkChg>
        <pc:inkChg chg="add del mod">
          <ac:chgData name="Kaitlin Mean" userId="34e7feda1768dce7" providerId="LiveId" clId="{E04CE634-F5FB-402D-9D8F-31A9D2DE612E}" dt="2019-11-03T04:22:50.763" v="565"/>
          <ac:inkMkLst>
            <pc:docMk/>
            <pc:sldMk cId="2842015898" sldId="258"/>
            <ac:inkMk id="101" creationId="{E890B860-BC7F-4BE2-A193-3CD7E63AC053}"/>
          </ac:inkMkLst>
        </pc:inkChg>
        <pc:inkChg chg="add del mod">
          <ac:chgData name="Kaitlin Mean" userId="34e7feda1768dce7" providerId="LiveId" clId="{E04CE634-F5FB-402D-9D8F-31A9D2DE612E}" dt="2019-11-03T04:22:50.768" v="577"/>
          <ac:inkMkLst>
            <pc:docMk/>
            <pc:sldMk cId="2842015898" sldId="258"/>
            <ac:inkMk id="103" creationId="{0370240A-0748-444F-8632-C1151002B09F}"/>
          </ac:inkMkLst>
        </pc:inkChg>
        <pc:inkChg chg="add del mod">
          <ac:chgData name="Kaitlin Mean" userId="34e7feda1768dce7" providerId="LiveId" clId="{E04CE634-F5FB-402D-9D8F-31A9D2DE612E}" dt="2019-11-03T04:22:50.779" v="603"/>
          <ac:inkMkLst>
            <pc:docMk/>
            <pc:sldMk cId="2842015898" sldId="258"/>
            <ac:inkMk id="104" creationId="{9E86ABF7-CA84-48F9-981C-500A749C831E}"/>
          </ac:inkMkLst>
        </pc:inkChg>
        <pc:inkChg chg="add del mod">
          <ac:chgData name="Kaitlin Mean" userId="34e7feda1768dce7" providerId="LiveId" clId="{E04CE634-F5FB-402D-9D8F-31A9D2DE612E}" dt="2019-11-03T04:22:50.761" v="561"/>
          <ac:inkMkLst>
            <pc:docMk/>
            <pc:sldMk cId="2842015898" sldId="258"/>
            <ac:inkMk id="105" creationId="{2B42B35F-F41E-4F39-B29B-1B930BBF4B1D}"/>
          </ac:inkMkLst>
        </pc:inkChg>
        <pc:inkChg chg="add del mod">
          <ac:chgData name="Kaitlin Mean" userId="34e7feda1768dce7" providerId="LiveId" clId="{E04CE634-F5FB-402D-9D8F-31A9D2DE612E}" dt="2019-11-03T04:26:27.746" v="662"/>
          <ac:inkMkLst>
            <pc:docMk/>
            <pc:sldMk cId="2842015898" sldId="258"/>
            <ac:inkMk id="113" creationId="{A970382D-A4AF-42DE-91B2-2233ED38DE87}"/>
          </ac:inkMkLst>
        </pc:inkChg>
        <pc:inkChg chg="add del mod">
          <ac:chgData name="Kaitlin Mean" userId="34e7feda1768dce7" providerId="LiveId" clId="{E04CE634-F5FB-402D-9D8F-31A9D2DE612E}" dt="2019-11-03T04:26:27.744" v="660"/>
          <ac:inkMkLst>
            <pc:docMk/>
            <pc:sldMk cId="2842015898" sldId="258"/>
            <ac:inkMk id="114" creationId="{2D4E8CEC-DDA7-4685-855E-B34C9F0C9F9C}"/>
          </ac:inkMkLst>
        </pc:inkChg>
        <pc:inkChg chg="add del mod">
          <ac:chgData name="Kaitlin Mean" userId="34e7feda1768dce7" providerId="LiveId" clId="{E04CE634-F5FB-402D-9D8F-31A9D2DE612E}" dt="2019-11-03T04:26:27.745" v="661"/>
          <ac:inkMkLst>
            <pc:docMk/>
            <pc:sldMk cId="2842015898" sldId="258"/>
            <ac:inkMk id="115" creationId="{B1F51214-7E76-417C-9383-9F4482216343}"/>
          </ac:inkMkLst>
        </pc:inkChg>
        <pc:inkChg chg="add del mod">
          <ac:chgData name="Kaitlin Mean" userId="34e7feda1768dce7" providerId="LiveId" clId="{E04CE634-F5FB-402D-9D8F-31A9D2DE612E}" dt="2019-11-03T04:26:27.746" v="663"/>
          <ac:inkMkLst>
            <pc:docMk/>
            <pc:sldMk cId="2842015898" sldId="258"/>
            <ac:inkMk id="117" creationId="{22387F7D-6D34-479D-8A5C-D9963A100773}"/>
          </ac:inkMkLst>
        </pc:inkChg>
        <pc:inkChg chg="add del mod">
          <ac:chgData name="Kaitlin Mean" userId="34e7feda1768dce7" providerId="LiveId" clId="{E04CE634-F5FB-402D-9D8F-31A9D2DE612E}" dt="2019-11-03T04:26:27.747" v="665"/>
          <ac:inkMkLst>
            <pc:docMk/>
            <pc:sldMk cId="2842015898" sldId="258"/>
            <ac:inkMk id="119" creationId="{92270B1F-A339-471F-91F6-FEECF7FF95BB}"/>
          </ac:inkMkLst>
        </pc:inkChg>
        <pc:inkChg chg="add del mod">
          <ac:chgData name="Kaitlin Mean" userId="34e7feda1768dce7" providerId="LiveId" clId="{E04CE634-F5FB-402D-9D8F-31A9D2DE612E}" dt="2019-11-03T04:26:27.747" v="664"/>
          <ac:inkMkLst>
            <pc:docMk/>
            <pc:sldMk cId="2842015898" sldId="258"/>
            <ac:inkMk id="121" creationId="{8EEBA438-4270-423D-8B4F-5BDD0E0AAB19}"/>
          </ac:inkMkLst>
        </pc:inkChg>
        <pc:inkChg chg="add mod">
          <ac:chgData name="Kaitlin Mean" userId="34e7feda1768dce7" providerId="LiveId" clId="{E04CE634-F5FB-402D-9D8F-31A9D2DE612E}" dt="2019-11-03T04:30:48.773" v="733"/>
          <ac:inkMkLst>
            <pc:docMk/>
            <pc:sldMk cId="2842015898" sldId="258"/>
            <ac:inkMk id="125" creationId="{C8CB9B3B-CFE6-48AA-A9BA-E2AAF88F64D3}"/>
          </ac:inkMkLst>
        </pc:inkChg>
        <pc:inkChg chg="add mod">
          <ac:chgData name="Kaitlin Mean" userId="34e7feda1768dce7" providerId="LiveId" clId="{E04CE634-F5FB-402D-9D8F-31A9D2DE612E}" dt="2019-11-03T04:30:48.773" v="733"/>
          <ac:inkMkLst>
            <pc:docMk/>
            <pc:sldMk cId="2842015898" sldId="258"/>
            <ac:inkMk id="126" creationId="{02C51931-0DD5-4CD7-B12B-BDAB34E6F6D9}"/>
          </ac:inkMkLst>
        </pc:inkChg>
        <pc:inkChg chg="add mod">
          <ac:chgData name="Kaitlin Mean" userId="34e7feda1768dce7" providerId="LiveId" clId="{E04CE634-F5FB-402D-9D8F-31A9D2DE612E}" dt="2019-11-03T04:30:48.773" v="733"/>
          <ac:inkMkLst>
            <pc:docMk/>
            <pc:sldMk cId="2842015898" sldId="258"/>
            <ac:inkMk id="127" creationId="{B658693D-BF0E-4B7E-A9CC-A42433F55C6D}"/>
          </ac:inkMkLst>
        </pc:inkChg>
        <pc:inkChg chg="add mod">
          <ac:chgData name="Kaitlin Mean" userId="34e7feda1768dce7" providerId="LiveId" clId="{E04CE634-F5FB-402D-9D8F-31A9D2DE612E}" dt="2019-11-03T04:30:48.773" v="733"/>
          <ac:inkMkLst>
            <pc:docMk/>
            <pc:sldMk cId="2842015898" sldId="258"/>
            <ac:inkMk id="128" creationId="{0A878D9C-2924-4B19-B75B-58031B4D534E}"/>
          </ac:inkMkLst>
        </pc:inkChg>
        <pc:inkChg chg="add mod">
          <ac:chgData name="Kaitlin Mean" userId="34e7feda1768dce7" providerId="LiveId" clId="{E04CE634-F5FB-402D-9D8F-31A9D2DE612E}" dt="2019-11-03T04:30:48.773" v="733"/>
          <ac:inkMkLst>
            <pc:docMk/>
            <pc:sldMk cId="2842015898" sldId="258"/>
            <ac:inkMk id="129" creationId="{7C5B5DDD-EF93-47D6-9879-32DD98BC9332}"/>
          </ac:inkMkLst>
        </pc:inkChg>
        <pc:inkChg chg="add mod">
          <ac:chgData name="Kaitlin Mean" userId="34e7feda1768dce7" providerId="LiveId" clId="{E04CE634-F5FB-402D-9D8F-31A9D2DE612E}" dt="2019-11-03T04:30:48.773" v="733"/>
          <ac:inkMkLst>
            <pc:docMk/>
            <pc:sldMk cId="2842015898" sldId="258"/>
            <ac:inkMk id="130" creationId="{CD0FCF19-155F-4667-9719-AB68A8383E96}"/>
          </ac:inkMkLst>
        </pc:inkChg>
        <pc:inkChg chg="add mod">
          <ac:chgData name="Kaitlin Mean" userId="34e7feda1768dce7" providerId="LiveId" clId="{E04CE634-F5FB-402D-9D8F-31A9D2DE612E}" dt="2019-11-03T04:30:48.773" v="733"/>
          <ac:inkMkLst>
            <pc:docMk/>
            <pc:sldMk cId="2842015898" sldId="258"/>
            <ac:inkMk id="131" creationId="{84E7EC45-0433-4DBA-B5CB-B8C6C1A546DB}"/>
          </ac:inkMkLst>
        </pc:inkChg>
        <pc:inkChg chg="add mod">
          <ac:chgData name="Kaitlin Mean" userId="34e7feda1768dce7" providerId="LiveId" clId="{E04CE634-F5FB-402D-9D8F-31A9D2DE612E}" dt="2019-11-03T04:30:48.773" v="733"/>
          <ac:inkMkLst>
            <pc:docMk/>
            <pc:sldMk cId="2842015898" sldId="258"/>
            <ac:inkMk id="132" creationId="{B5D902B0-7D7F-443F-AF5F-08AB9750E881}"/>
          </ac:inkMkLst>
        </pc:inkChg>
        <pc:inkChg chg="add mod">
          <ac:chgData name="Kaitlin Mean" userId="34e7feda1768dce7" providerId="LiveId" clId="{E04CE634-F5FB-402D-9D8F-31A9D2DE612E}" dt="2019-11-03T04:30:48.773" v="733"/>
          <ac:inkMkLst>
            <pc:docMk/>
            <pc:sldMk cId="2842015898" sldId="258"/>
            <ac:inkMk id="133" creationId="{BC285BFB-AC69-45D3-BCD8-B7265CC72A9A}"/>
          </ac:inkMkLst>
        </pc:inkChg>
        <pc:inkChg chg="add mod">
          <ac:chgData name="Kaitlin Mean" userId="34e7feda1768dce7" providerId="LiveId" clId="{E04CE634-F5FB-402D-9D8F-31A9D2DE612E}" dt="2019-11-03T04:30:48.773" v="733"/>
          <ac:inkMkLst>
            <pc:docMk/>
            <pc:sldMk cId="2842015898" sldId="258"/>
            <ac:inkMk id="134" creationId="{3B19EE77-70E2-4F10-996F-D4ED3FC95ABD}"/>
          </ac:inkMkLst>
        </pc:inkChg>
        <pc:inkChg chg="add mod">
          <ac:chgData name="Kaitlin Mean" userId="34e7feda1768dce7" providerId="LiveId" clId="{E04CE634-F5FB-402D-9D8F-31A9D2DE612E}" dt="2019-11-03T04:30:48.773" v="733"/>
          <ac:inkMkLst>
            <pc:docMk/>
            <pc:sldMk cId="2842015898" sldId="258"/>
            <ac:inkMk id="135" creationId="{7E92DBB1-7AE1-4126-844B-3D626F76B352}"/>
          </ac:inkMkLst>
        </pc:inkChg>
        <pc:inkChg chg="add mod">
          <ac:chgData name="Kaitlin Mean" userId="34e7feda1768dce7" providerId="LiveId" clId="{E04CE634-F5FB-402D-9D8F-31A9D2DE612E}" dt="2019-11-03T04:30:48.773" v="733"/>
          <ac:inkMkLst>
            <pc:docMk/>
            <pc:sldMk cId="2842015898" sldId="258"/>
            <ac:inkMk id="136" creationId="{63CA5615-A6EF-4DC6-84FC-E4097F3A4956}"/>
          </ac:inkMkLst>
        </pc:inkChg>
        <pc:inkChg chg="add mod">
          <ac:chgData name="Kaitlin Mean" userId="34e7feda1768dce7" providerId="LiveId" clId="{E04CE634-F5FB-402D-9D8F-31A9D2DE612E}" dt="2019-11-03T04:30:48.773" v="733"/>
          <ac:inkMkLst>
            <pc:docMk/>
            <pc:sldMk cId="2842015898" sldId="258"/>
            <ac:inkMk id="137" creationId="{CA4141AB-3A24-4B1A-AF26-0001D03DE346}"/>
          </ac:inkMkLst>
        </pc:inkChg>
        <pc:inkChg chg="add mod">
          <ac:chgData name="Kaitlin Mean" userId="34e7feda1768dce7" providerId="LiveId" clId="{E04CE634-F5FB-402D-9D8F-31A9D2DE612E}" dt="2019-11-03T04:30:48.773" v="733"/>
          <ac:inkMkLst>
            <pc:docMk/>
            <pc:sldMk cId="2842015898" sldId="258"/>
            <ac:inkMk id="138" creationId="{44175FC5-6611-4FE8-9DE8-222CB3ACAADC}"/>
          </ac:inkMkLst>
        </pc:inkChg>
        <pc:inkChg chg="add mod">
          <ac:chgData name="Kaitlin Mean" userId="34e7feda1768dce7" providerId="LiveId" clId="{E04CE634-F5FB-402D-9D8F-31A9D2DE612E}" dt="2019-11-03T04:30:48.773" v="733"/>
          <ac:inkMkLst>
            <pc:docMk/>
            <pc:sldMk cId="2842015898" sldId="258"/>
            <ac:inkMk id="139" creationId="{EC7ED5B1-C01C-498D-BE39-C746C62208B9}"/>
          </ac:inkMkLst>
        </pc:inkChg>
        <pc:inkChg chg="add mod">
          <ac:chgData name="Kaitlin Mean" userId="34e7feda1768dce7" providerId="LiveId" clId="{E04CE634-F5FB-402D-9D8F-31A9D2DE612E}" dt="2019-11-03T04:30:48.773" v="733"/>
          <ac:inkMkLst>
            <pc:docMk/>
            <pc:sldMk cId="2842015898" sldId="258"/>
            <ac:inkMk id="140" creationId="{F35E8420-BEEC-4DC9-9091-DC9F71BE3BEF}"/>
          </ac:inkMkLst>
        </pc:inkChg>
        <pc:inkChg chg="add mod">
          <ac:chgData name="Kaitlin Mean" userId="34e7feda1768dce7" providerId="LiveId" clId="{E04CE634-F5FB-402D-9D8F-31A9D2DE612E}" dt="2019-11-03T04:30:48.773" v="733"/>
          <ac:inkMkLst>
            <pc:docMk/>
            <pc:sldMk cId="2842015898" sldId="258"/>
            <ac:inkMk id="141" creationId="{FED5D98C-8507-4739-8E65-54733DDC7D9A}"/>
          </ac:inkMkLst>
        </pc:inkChg>
        <pc:inkChg chg="add mod">
          <ac:chgData name="Kaitlin Mean" userId="34e7feda1768dce7" providerId="LiveId" clId="{E04CE634-F5FB-402D-9D8F-31A9D2DE612E}" dt="2019-11-03T04:30:48.773" v="733"/>
          <ac:inkMkLst>
            <pc:docMk/>
            <pc:sldMk cId="2842015898" sldId="258"/>
            <ac:inkMk id="142" creationId="{1842D61C-F48A-4E5B-AD23-4478E82B9D74}"/>
          </ac:inkMkLst>
        </pc:inkChg>
        <pc:inkChg chg="add mod">
          <ac:chgData name="Kaitlin Mean" userId="34e7feda1768dce7" providerId="LiveId" clId="{E04CE634-F5FB-402D-9D8F-31A9D2DE612E}" dt="2019-11-03T04:30:48.773" v="733"/>
          <ac:inkMkLst>
            <pc:docMk/>
            <pc:sldMk cId="2842015898" sldId="258"/>
            <ac:inkMk id="143" creationId="{CD2ACDF1-5C19-470E-90F6-4DFD2EEEED38}"/>
          </ac:inkMkLst>
        </pc:inkChg>
        <pc:inkChg chg="add">
          <ac:chgData name="Kaitlin Mean" userId="34e7feda1768dce7" providerId="LiveId" clId="{E04CE634-F5FB-402D-9D8F-31A9D2DE612E}" dt="2019-11-03T04:30:48.800" v="734" actId="9405"/>
          <ac:inkMkLst>
            <pc:docMk/>
            <pc:sldMk cId="2842015898" sldId="258"/>
            <ac:inkMk id="145" creationId="{92C74AF4-261A-4D12-8AEC-0FD93E8167F5}"/>
          </ac:inkMkLst>
        </pc:inkChg>
        <pc:inkChg chg="add">
          <ac:chgData name="Kaitlin Mean" userId="34e7feda1768dce7" providerId="LiveId" clId="{E04CE634-F5FB-402D-9D8F-31A9D2DE612E}" dt="2019-11-03T04:30:50.325" v="735" actId="9405"/>
          <ac:inkMkLst>
            <pc:docMk/>
            <pc:sldMk cId="2842015898" sldId="258"/>
            <ac:inkMk id="146" creationId="{CE10150F-B9D2-4084-8732-4FBE2E2F0012}"/>
          </ac:inkMkLst>
        </pc:inkChg>
        <pc:inkChg chg="add">
          <ac:chgData name="Kaitlin Mean" userId="34e7feda1768dce7" providerId="LiveId" clId="{E04CE634-F5FB-402D-9D8F-31A9D2DE612E}" dt="2019-11-03T04:30:52.466" v="736" actId="9405"/>
          <ac:inkMkLst>
            <pc:docMk/>
            <pc:sldMk cId="2842015898" sldId="258"/>
            <ac:inkMk id="147" creationId="{93B0012C-1CEB-46E0-AF65-D23AF9D0AF60}"/>
          </ac:inkMkLst>
        </pc:inkChg>
      </pc:sldChg>
      <pc:sldChg chg="addSp delSp modSp add del">
        <pc:chgData name="Kaitlin Mean" userId="34e7feda1768dce7" providerId="LiveId" clId="{E04CE634-F5FB-402D-9D8F-31A9D2DE612E}" dt="2019-11-05T17:30:26.083" v="932" actId="2696"/>
        <pc:sldMkLst>
          <pc:docMk/>
          <pc:sldMk cId="1967713498" sldId="259"/>
        </pc:sldMkLst>
        <pc:grpChg chg="del mod">
          <ac:chgData name="Kaitlin Mean" userId="34e7feda1768dce7" providerId="LiveId" clId="{E04CE634-F5FB-402D-9D8F-31A9D2DE612E}" dt="2019-11-03T04:37:37.999" v="754"/>
          <ac:grpSpMkLst>
            <pc:docMk/>
            <pc:sldMk cId="1967713498" sldId="259"/>
            <ac:grpSpMk id="6" creationId="{77B6EE32-B5CF-4A85-B906-0569ACF9186B}"/>
          </ac:grpSpMkLst>
        </pc:grpChg>
        <pc:grpChg chg="del mod">
          <ac:chgData name="Kaitlin Mean" userId="34e7feda1768dce7" providerId="LiveId" clId="{E04CE634-F5FB-402D-9D8F-31A9D2DE612E}" dt="2019-11-03T04:37:36.893" v="751"/>
          <ac:grpSpMkLst>
            <pc:docMk/>
            <pc:sldMk cId="1967713498" sldId="259"/>
            <ac:grpSpMk id="10" creationId="{B2E110D8-CC95-4E82-91A6-BF252424F72B}"/>
          </ac:grpSpMkLst>
        </pc:grpChg>
        <pc:grpChg chg="del mod">
          <ac:chgData name="Kaitlin Mean" userId="34e7feda1768dce7" providerId="LiveId" clId="{E04CE634-F5FB-402D-9D8F-31A9D2DE612E}" dt="2019-11-03T04:37:37.999" v="754"/>
          <ac:grpSpMkLst>
            <pc:docMk/>
            <pc:sldMk cId="1967713498" sldId="259"/>
            <ac:grpSpMk id="14" creationId="{17125CE9-2A75-4091-AECD-BDC1786CA878}"/>
          </ac:grpSpMkLst>
        </pc:grpChg>
        <pc:grpChg chg="del mod">
          <ac:chgData name="Kaitlin Mean" userId="34e7feda1768dce7" providerId="LiveId" clId="{E04CE634-F5FB-402D-9D8F-31A9D2DE612E}" dt="2019-11-03T04:37:43.951" v="766"/>
          <ac:grpSpMkLst>
            <pc:docMk/>
            <pc:sldMk cId="1967713498" sldId="259"/>
            <ac:grpSpMk id="17" creationId="{2F052B85-8DEE-4C17-8EA2-F2E6F5D0EC1D}"/>
          </ac:grpSpMkLst>
        </pc:grpChg>
        <pc:grpChg chg="del mod">
          <ac:chgData name="Kaitlin Mean" userId="34e7feda1768dce7" providerId="LiveId" clId="{E04CE634-F5FB-402D-9D8F-31A9D2DE612E}" dt="2019-11-03T04:39:30.702" v="796"/>
          <ac:grpSpMkLst>
            <pc:docMk/>
            <pc:sldMk cId="1967713498" sldId="259"/>
            <ac:grpSpMk id="29" creationId="{2E58991D-8536-4835-AAAC-48DE5901DFF4}"/>
          </ac:grpSpMkLst>
        </pc:grpChg>
        <pc:grpChg chg="del mod">
          <ac:chgData name="Kaitlin Mean" userId="34e7feda1768dce7" providerId="LiveId" clId="{E04CE634-F5FB-402D-9D8F-31A9D2DE612E}" dt="2019-11-03T04:37:50.350" v="768"/>
          <ac:grpSpMkLst>
            <pc:docMk/>
            <pc:sldMk cId="1967713498" sldId="259"/>
            <ac:grpSpMk id="29" creationId="{C6AFE3B5-2116-4A50-98A1-D16E8B71AFB7}"/>
          </ac:grpSpMkLst>
        </pc:grpChg>
        <pc:grpChg chg="del mod">
          <ac:chgData name="Kaitlin Mean" userId="34e7feda1768dce7" providerId="LiveId" clId="{E04CE634-F5FB-402D-9D8F-31A9D2DE612E}" dt="2019-11-03T04:38:03.148" v="774"/>
          <ac:grpSpMkLst>
            <pc:docMk/>
            <pc:sldMk cId="1967713498" sldId="259"/>
            <ac:grpSpMk id="31" creationId="{C1E17470-740D-4D61-B6D4-74FE5EB61C61}"/>
          </ac:grpSpMkLst>
        </pc:grpChg>
        <pc:grpChg chg="del mod">
          <ac:chgData name="Kaitlin Mean" userId="34e7feda1768dce7" providerId="LiveId" clId="{E04CE634-F5FB-402D-9D8F-31A9D2DE612E}" dt="2019-11-03T04:47:25.241" v="876"/>
          <ac:grpSpMkLst>
            <pc:docMk/>
            <pc:sldMk cId="1967713498" sldId="259"/>
            <ac:grpSpMk id="34" creationId="{0978F1D6-F20F-46C0-941D-B4D7DD7F52D5}"/>
          </ac:grpSpMkLst>
        </pc:grpChg>
        <pc:grpChg chg="mod">
          <ac:chgData name="Kaitlin Mean" userId="34e7feda1768dce7" providerId="LiveId" clId="{E04CE634-F5FB-402D-9D8F-31A9D2DE612E}" dt="2019-11-03T04:47:25.248" v="893"/>
          <ac:grpSpMkLst>
            <pc:docMk/>
            <pc:sldMk cId="1967713498" sldId="259"/>
            <ac:grpSpMk id="37" creationId="{C2AC515E-CF39-4744-AD33-C8DD6291F1CD}"/>
          </ac:grpSpMkLst>
        </pc:grpChg>
        <pc:grpChg chg="del mod">
          <ac:chgData name="Kaitlin Mean" userId="34e7feda1768dce7" providerId="LiveId" clId="{E04CE634-F5FB-402D-9D8F-31A9D2DE612E}" dt="2019-11-03T04:49:01.312" v="904"/>
          <ac:grpSpMkLst>
            <pc:docMk/>
            <pc:sldMk cId="1967713498" sldId="259"/>
            <ac:grpSpMk id="39" creationId="{8442FDF0-5ED2-413E-A2BD-C7E2DA2A63E4}"/>
          </ac:grpSpMkLst>
        </pc:grpChg>
        <pc:grpChg chg="del mod">
          <ac:chgData name="Kaitlin Mean" userId="34e7feda1768dce7" providerId="LiveId" clId="{E04CE634-F5FB-402D-9D8F-31A9D2DE612E}" dt="2019-11-03T04:49:07.482" v="917"/>
          <ac:grpSpMkLst>
            <pc:docMk/>
            <pc:sldMk cId="1967713498" sldId="259"/>
            <ac:grpSpMk id="42" creationId="{B416D2FF-35EF-4ACA-9CFE-C1698D0E5322}"/>
          </ac:grpSpMkLst>
        </pc:grpChg>
        <pc:grpChg chg="del mod">
          <ac:chgData name="Kaitlin Mean" userId="34e7feda1768dce7" providerId="LiveId" clId="{E04CE634-F5FB-402D-9D8F-31A9D2DE612E}" dt="2019-11-03T04:49:05.116" v="909"/>
          <ac:grpSpMkLst>
            <pc:docMk/>
            <pc:sldMk cId="1967713498" sldId="259"/>
            <ac:grpSpMk id="45" creationId="{1F5516D1-5BF1-4644-81F1-503C1BDF7075}"/>
          </ac:grpSpMkLst>
        </pc:grpChg>
        <pc:grpChg chg="del mod">
          <ac:chgData name="Kaitlin Mean" userId="34e7feda1768dce7" providerId="LiveId" clId="{E04CE634-F5FB-402D-9D8F-31A9D2DE612E}" dt="2019-11-03T04:39:30.704" v="801"/>
          <ac:grpSpMkLst>
            <pc:docMk/>
            <pc:sldMk cId="1967713498" sldId="259"/>
            <ac:grpSpMk id="46" creationId="{238651F6-C691-4DC4-A090-1E679DA63186}"/>
          </ac:grpSpMkLst>
        </pc:grpChg>
        <pc:grpChg chg="del mod">
          <ac:chgData name="Kaitlin Mean" userId="34e7feda1768dce7" providerId="LiveId" clId="{E04CE634-F5FB-402D-9D8F-31A9D2DE612E}" dt="2019-11-03T04:49:23.106" v="926"/>
          <ac:grpSpMkLst>
            <pc:docMk/>
            <pc:sldMk cId="1967713498" sldId="259"/>
            <ac:grpSpMk id="49" creationId="{3FB37A6A-3F12-4350-B3FF-AFDF3DD988C1}"/>
          </ac:grpSpMkLst>
        </pc:grpChg>
        <pc:picChg chg="add mod">
          <ac:chgData name="Kaitlin Mean" userId="34e7feda1768dce7" providerId="LiveId" clId="{E04CE634-F5FB-402D-9D8F-31A9D2DE612E}" dt="2019-11-01T16:51:40.212" v="15" actId="14100"/>
          <ac:picMkLst>
            <pc:docMk/>
            <pc:sldMk cId="1967713498" sldId="259"/>
            <ac:picMk id="3" creationId="{9C357703-2648-43EF-A4CD-1D7B71647147}"/>
          </ac:picMkLst>
        </pc:picChg>
        <pc:picChg chg="add mod">
          <ac:chgData name="Kaitlin Mean" userId="34e7feda1768dce7" providerId="LiveId" clId="{E04CE634-F5FB-402D-9D8F-31A9D2DE612E}" dt="2019-11-03T04:34:54.903" v="740" actId="1076"/>
          <ac:picMkLst>
            <pc:docMk/>
            <pc:sldMk cId="1967713498" sldId="259"/>
            <ac:picMk id="4" creationId="{5A4EFA6B-BD55-40D5-A79C-3F6031AC76E7}"/>
          </ac:picMkLst>
        </pc:picChg>
        <pc:picChg chg="mod">
          <ac:chgData name="Kaitlin Mean" userId="34e7feda1768dce7" providerId="LiveId" clId="{E04CE634-F5FB-402D-9D8F-31A9D2DE612E}" dt="2019-11-03T04:39:44.006" v="807"/>
          <ac:picMkLst>
            <pc:docMk/>
            <pc:sldMk cId="1967713498" sldId="259"/>
            <ac:picMk id="55" creationId="{246CF26A-505A-4C07-801D-B9F896896504}"/>
          </ac:picMkLst>
        </pc:picChg>
        <pc:picChg chg="mod">
          <ac:chgData name="Kaitlin Mean" userId="34e7feda1768dce7" providerId="LiveId" clId="{E04CE634-F5FB-402D-9D8F-31A9D2DE612E}" dt="2019-11-03T04:50:09.380" v="928"/>
          <ac:picMkLst>
            <pc:docMk/>
            <pc:sldMk cId="1967713498" sldId="259"/>
            <ac:picMk id="58" creationId="{C9CCDAB1-121D-474D-8767-BD9029B743BC}"/>
          </ac:picMkLst>
        </pc:picChg>
        <pc:inkChg chg="add mod">
          <ac:chgData name="Kaitlin Mean" userId="34e7feda1768dce7" providerId="LiveId" clId="{E04CE634-F5FB-402D-9D8F-31A9D2DE612E}" dt="2019-11-03T04:38:03.148" v="774"/>
          <ac:inkMkLst>
            <pc:docMk/>
            <pc:sldMk cId="1967713498" sldId="259"/>
            <ac:inkMk id="2" creationId="{ACB1CF74-9FDD-4192-99F0-1A0CCDA86958}"/>
          </ac:inkMkLst>
        </pc:inkChg>
        <pc:inkChg chg="add mod">
          <ac:chgData name="Kaitlin Mean" userId="34e7feda1768dce7" providerId="LiveId" clId="{E04CE634-F5FB-402D-9D8F-31A9D2DE612E}" dt="2019-11-03T04:38:03.148" v="774"/>
          <ac:inkMkLst>
            <pc:docMk/>
            <pc:sldMk cId="1967713498" sldId="259"/>
            <ac:inkMk id="5" creationId="{A56DD792-BD9B-4AC1-B572-43AC98B6AECE}"/>
          </ac:inkMkLst>
        </pc:inkChg>
        <pc:inkChg chg="add del mod">
          <ac:chgData name="Kaitlin Mean" userId="34e7feda1768dce7" providerId="LiveId" clId="{E04CE634-F5FB-402D-9D8F-31A9D2DE612E}" dt="2019-11-03T04:49:07.481" v="916"/>
          <ac:inkMkLst>
            <pc:docMk/>
            <pc:sldMk cId="1967713498" sldId="259"/>
            <ac:inkMk id="6" creationId="{580DBDC1-B302-44CA-B92B-66102621F3A4}"/>
          </ac:inkMkLst>
        </pc:inkChg>
        <pc:inkChg chg="add del">
          <ac:chgData name="Kaitlin Mean" userId="34e7feda1768dce7" providerId="LiveId" clId="{E04CE634-F5FB-402D-9D8F-31A9D2DE612E}" dt="2019-11-03T04:39:30.703" v="797"/>
          <ac:inkMkLst>
            <pc:docMk/>
            <pc:sldMk cId="1967713498" sldId="259"/>
            <ac:inkMk id="6" creationId="{8F2DE7CC-C829-4E17-8461-0267C5727C4A}"/>
          </ac:inkMkLst>
        </pc:inkChg>
        <pc:inkChg chg="add mod">
          <ac:chgData name="Kaitlin Mean" userId="34e7feda1768dce7" providerId="LiveId" clId="{E04CE634-F5FB-402D-9D8F-31A9D2DE612E}" dt="2019-11-03T04:38:03.148" v="774"/>
          <ac:inkMkLst>
            <pc:docMk/>
            <pc:sldMk cId="1967713498" sldId="259"/>
            <ac:inkMk id="7" creationId="{ABBCF715-9C6C-42F0-8CD1-21A85E123FB9}"/>
          </ac:inkMkLst>
        </pc:inkChg>
        <pc:inkChg chg="add del mod">
          <ac:chgData name="Kaitlin Mean" userId="34e7feda1768dce7" providerId="LiveId" clId="{E04CE634-F5FB-402D-9D8F-31A9D2DE612E}" dt="2019-11-03T04:47:25.244" v="882"/>
          <ac:inkMkLst>
            <pc:docMk/>
            <pc:sldMk cId="1967713498" sldId="259"/>
            <ac:inkMk id="8" creationId="{C786EA8F-E9C8-4774-82A9-C044F79751DE}"/>
          </ac:inkMkLst>
        </pc:inkChg>
        <pc:inkChg chg="add del mod">
          <ac:chgData name="Kaitlin Mean" userId="34e7feda1768dce7" providerId="LiveId" clId="{E04CE634-F5FB-402D-9D8F-31A9D2DE612E}" dt="2019-11-03T04:47:25.244" v="884"/>
          <ac:inkMkLst>
            <pc:docMk/>
            <pc:sldMk cId="1967713498" sldId="259"/>
            <ac:inkMk id="9" creationId="{99BC56D8-4C55-464B-AD5D-175EC24AE4C2}"/>
          </ac:inkMkLst>
        </pc:inkChg>
        <pc:inkChg chg="add del mod">
          <ac:chgData name="Kaitlin Mean" userId="34e7feda1768dce7" providerId="LiveId" clId="{E04CE634-F5FB-402D-9D8F-31A9D2DE612E}" dt="2019-11-03T04:39:30.701" v="794"/>
          <ac:inkMkLst>
            <pc:docMk/>
            <pc:sldMk cId="1967713498" sldId="259"/>
            <ac:inkMk id="10" creationId="{9EA647EF-A59B-4E7F-9A5A-260E514D8006}"/>
          </ac:inkMkLst>
        </pc:inkChg>
        <pc:inkChg chg="add del mod">
          <ac:chgData name="Kaitlin Mean" userId="34e7feda1768dce7" providerId="LiveId" clId="{E04CE634-F5FB-402D-9D8F-31A9D2DE612E}" dt="2019-11-03T04:49:07.480" v="915"/>
          <ac:inkMkLst>
            <pc:docMk/>
            <pc:sldMk cId="1967713498" sldId="259"/>
            <ac:inkMk id="10" creationId="{C09913AD-56A5-4333-8D5F-23D6AC82A1A2}"/>
          </ac:inkMkLst>
        </pc:inkChg>
        <pc:inkChg chg="add mod">
          <ac:chgData name="Kaitlin Mean" userId="34e7feda1768dce7" providerId="LiveId" clId="{E04CE634-F5FB-402D-9D8F-31A9D2DE612E}" dt="2019-11-03T04:38:03.148" v="774"/>
          <ac:inkMkLst>
            <pc:docMk/>
            <pc:sldMk cId="1967713498" sldId="259"/>
            <ac:inkMk id="11" creationId="{29E4A929-FB8E-40E4-A7E7-CAD0AFE27EF6}"/>
          </ac:inkMkLst>
        </pc:inkChg>
        <pc:inkChg chg="add del mod">
          <ac:chgData name="Kaitlin Mean" userId="34e7feda1768dce7" providerId="LiveId" clId="{E04CE634-F5FB-402D-9D8F-31A9D2DE612E}" dt="2019-11-03T04:47:25.246" v="888"/>
          <ac:inkMkLst>
            <pc:docMk/>
            <pc:sldMk cId="1967713498" sldId="259"/>
            <ac:inkMk id="12" creationId="{5F8DB89C-9B45-4A2A-A04A-080CE18D3231}"/>
          </ac:inkMkLst>
        </pc:inkChg>
        <pc:inkChg chg="add del mod">
          <ac:chgData name="Kaitlin Mean" userId="34e7feda1768dce7" providerId="LiveId" clId="{E04CE634-F5FB-402D-9D8F-31A9D2DE612E}" dt="2019-11-03T04:47:25.248" v="893"/>
          <ac:inkMkLst>
            <pc:docMk/>
            <pc:sldMk cId="1967713498" sldId="259"/>
            <ac:inkMk id="13" creationId="{8744AF91-F751-4E31-99B6-D5FD24DAD1C5}"/>
          </ac:inkMkLst>
        </pc:inkChg>
        <pc:inkChg chg="add del mod">
          <ac:chgData name="Kaitlin Mean" userId="34e7feda1768dce7" providerId="LiveId" clId="{E04CE634-F5FB-402D-9D8F-31A9D2DE612E}" dt="2019-11-03T04:49:07.479" v="913"/>
          <ac:inkMkLst>
            <pc:docMk/>
            <pc:sldMk cId="1967713498" sldId="259"/>
            <ac:inkMk id="14" creationId="{040F117D-F966-4CC8-AC67-D8FF790B0A03}"/>
          </ac:inkMkLst>
        </pc:inkChg>
        <pc:inkChg chg="add del mod">
          <ac:chgData name="Kaitlin Mean" userId="34e7feda1768dce7" providerId="LiveId" clId="{E04CE634-F5FB-402D-9D8F-31A9D2DE612E}" dt="2019-11-03T04:39:30.702" v="796"/>
          <ac:inkMkLst>
            <pc:docMk/>
            <pc:sldMk cId="1967713498" sldId="259"/>
            <ac:inkMk id="14" creationId="{6486A5CE-B9ED-469F-8A64-FA2421D8877F}"/>
          </ac:inkMkLst>
        </pc:inkChg>
        <pc:inkChg chg="add del mod">
          <ac:chgData name="Kaitlin Mean" userId="34e7feda1768dce7" providerId="LiveId" clId="{E04CE634-F5FB-402D-9D8F-31A9D2DE612E}" dt="2019-11-03T04:47:25.242" v="879"/>
          <ac:inkMkLst>
            <pc:docMk/>
            <pc:sldMk cId="1967713498" sldId="259"/>
            <ac:inkMk id="15" creationId="{44A86015-5D83-4661-ABFE-4AC80833D339}"/>
          </ac:inkMkLst>
        </pc:inkChg>
        <pc:inkChg chg="add del mod">
          <ac:chgData name="Kaitlin Mean" userId="34e7feda1768dce7" providerId="LiveId" clId="{E04CE634-F5FB-402D-9D8F-31A9D2DE612E}" dt="2019-11-03T04:47:25.240" v="874"/>
          <ac:inkMkLst>
            <pc:docMk/>
            <pc:sldMk cId="1967713498" sldId="259"/>
            <ac:inkMk id="16" creationId="{9549F90E-6038-4DAC-A1F9-573E1822E37A}"/>
          </ac:inkMkLst>
        </pc:inkChg>
        <pc:inkChg chg="add del mod">
          <ac:chgData name="Kaitlin Mean" userId="34e7feda1768dce7" providerId="LiveId" clId="{E04CE634-F5FB-402D-9D8F-31A9D2DE612E}" dt="2019-11-03T04:49:07.483" v="918"/>
          <ac:inkMkLst>
            <pc:docMk/>
            <pc:sldMk cId="1967713498" sldId="259"/>
            <ac:inkMk id="17" creationId="{3F9F9269-B2B2-4432-98FF-156EAAEF111F}"/>
          </ac:inkMkLst>
        </pc:inkChg>
        <pc:inkChg chg="add del mod">
          <ac:chgData name="Kaitlin Mean" userId="34e7feda1768dce7" providerId="LiveId" clId="{E04CE634-F5FB-402D-9D8F-31A9D2DE612E}" dt="2019-11-03T04:39:30.704" v="800"/>
          <ac:inkMkLst>
            <pc:docMk/>
            <pc:sldMk cId="1967713498" sldId="259"/>
            <ac:inkMk id="17" creationId="{52FC22CE-78B3-4A3C-BC6B-23BA5EBA5FBC}"/>
          </ac:inkMkLst>
        </pc:inkChg>
        <pc:inkChg chg="add del mod">
          <ac:chgData name="Kaitlin Mean" userId="34e7feda1768dce7" providerId="LiveId" clId="{E04CE634-F5FB-402D-9D8F-31A9D2DE612E}" dt="2019-11-03T04:47:25.242" v="877"/>
          <ac:inkMkLst>
            <pc:docMk/>
            <pc:sldMk cId="1967713498" sldId="259"/>
            <ac:inkMk id="18" creationId="{6CB19472-463F-43D6-B869-4B301C21D366}"/>
          </ac:inkMkLst>
        </pc:inkChg>
        <pc:inkChg chg="add del mod">
          <ac:chgData name="Kaitlin Mean" userId="34e7feda1768dce7" providerId="LiveId" clId="{E04CE634-F5FB-402D-9D8F-31A9D2DE612E}" dt="2019-11-03T04:47:25.247" v="892"/>
          <ac:inkMkLst>
            <pc:docMk/>
            <pc:sldMk cId="1967713498" sldId="259"/>
            <ac:inkMk id="19" creationId="{6E95CA26-470B-40C4-803E-2715400DC59D}"/>
          </ac:inkMkLst>
        </pc:inkChg>
        <pc:inkChg chg="add del mod">
          <ac:chgData name="Kaitlin Mean" userId="34e7feda1768dce7" providerId="LiveId" clId="{E04CE634-F5FB-402D-9D8F-31A9D2DE612E}" dt="2019-11-03T04:47:25.247" v="890"/>
          <ac:inkMkLst>
            <pc:docMk/>
            <pc:sldMk cId="1967713498" sldId="259"/>
            <ac:inkMk id="20" creationId="{531688F0-9FED-48E0-B5D3-82A324D003E7}"/>
          </ac:inkMkLst>
        </pc:inkChg>
        <pc:inkChg chg="add del mod">
          <ac:chgData name="Kaitlin Mean" userId="34e7feda1768dce7" providerId="LiveId" clId="{E04CE634-F5FB-402D-9D8F-31A9D2DE612E}" dt="2019-11-03T04:47:25.244" v="883"/>
          <ac:inkMkLst>
            <pc:docMk/>
            <pc:sldMk cId="1967713498" sldId="259"/>
            <ac:inkMk id="21" creationId="{3F9DAACD-56B4-4C9C-9586-6670D38E10E8}"/>
          </ac:inkMkLst>
        </pc:inkChg>
        <pc:inkChg chg="add mod">
          <ac:chgData name="Kaitlin Mean" userId="34e7feda1768dce7" providerId="LiveId" clId="{E04CE634-F5FB-402D-9D8F-31A9D2DE612E}" dt="2019-11-03T04:38:03.148" v="774"/>
          <ac:inkMkLst>
            <pc:docMk/>
            <pc:sldMk cId="1967713498" sldId="259"/>
            <ac:inkMk id="22" creationId="{5BC89541-1B3C-4EFB-B96C-EC7FF6A9A725}"/>
          </ac:inkMkLst>
        </pc:inkChg>
        <pc:inkChg chg="add del mod">
          <ac:chgData name="Kaitlin Mean" userId="34e7feda1768dce7" providerId="LiveId" clId="{E04CE634-F5FB-402D-9D8F-31A9D2DE612E}" dt="2019-11-03T04:47:25.243" v="880"/>
          <ac:inkMkLst>
            <pc:docMk/>
            <pc:sldMk cId="1967713498" sldId="259"/>
            <ac:inkMk id="23" creationId="{15437CB6-2C47-4642-86EC-33175002FF68}"/>
          </ac:inkMkLst>
        </pc:inkChg>
        <pc:inkChg chg="add del mod">
          <ac:chgData name="Kaitlin Mean" userId="34e7feda1768dce7" providerId="LiveId" clId="{E04CE634-F5FB-402D-9D8F-31A9D2DE612E}" dt="2019-11-03T04:47:25.243" v="881"/>
          <ac:inkMkLst>
            <pc:docMk/>
            <pc:sldMk cId="1967713498" sldId="259"/>
            <ac:inkMk id="24" creationId="{D6E0B0FE-38F2-42BD-AAF8-D2B5FF475F12}"/>
          </ac:inkMkLst>
        </pc:inkChg>
        <pc:inkChg chg="add del mod">
          <ac:chgData name="Kaitlin Mean" userId="34e7feda1768dce7" providerId="LiveId" clId="{E04CE634-F5FB-402D-9D8F-31A9D2DE612E}" dt="2019-11-03T04:47:25.245" v="887"/>
          <ac:inkMkLst>
            <pc:docMk/>
            <pc:sldMk cId="1967713498" sldId="259"/>
            <ac:inkMk id="25" creationId="{979D9952-F9AC-4D4A-B45A-F4BB8189B01E}"/>
          </ac:inkMkLst>
        </pc:inkChg>
        <pc:inkChg chg="add del mod">
          <ac:chgData name="Kaitlin Mean" userId="34e7feda1768dce7" providerId="LiveId" clId="{E04CE634-F5FB-402D-9D8F-31A9D2DE612E}" dt="2019-11-03T04:47:25.242" v="878"/>
          <ac:inkMkLst>
            <pc:docMk/>
            <pc:sldMk cId="1967713498" sldId="259"/>
            <ac:inkMk id="26" creationId="{768EEE63-7697-4B6C-98B5-26150A8D442E}"/>
          </ac:inkMkLst>
        </pc:inkChg>
        <pc:inkChg chg="add del mod">
          <ac:chgData name="Kaitlin Mean" userId="34e7feda1768dce7" providerId="LiveId" clId="{E04CE634-F5FB-402D-9D8F-31A9D2DE612E}" dt="2019-11-03T04:47:25.246" v="889"/>
          <ac:inkMkLst>
            <pc:docMk/>
            <pc:sldMk cId="1967713498" sldId="259"/>
            <ac:inkMk id="27" creationId="{AABCD1CC-9802-4C8A-87EE-2E8A62C83BA1}"/>
          </ac:inkMkLst>
        </pc:inkChg>
        <pc:inkChg chg="add mod">
          <ac:chgData name="Kaitlin Mean" userId="34e7feda1768dce7" providerId="LiveId" clId="{E04CE634-F5FB-402D-9D8F-31A9D2DE612E}" dt="2019-11-03T04:38:03.148" v="774"/>
          <ac:inkMkLst>
            <pc:docMk/>
            <pc:sldMk cId="1967713498" sldId="259"/>
            <ac:inkMk id="28" creationId="{CADD75C8-C776-47F4-B3FF-6CC9DBB6DFC9}"/>
          </ac:inkMkLst>
        </pc:inkChg>
        <pc:inkChg chg="add del mod">
          <ac:chgData name="Kaitlin Mean" userId="34e7feda1768dce7" providerId="LiveId" clId="{E04CE634-F5FB-402D-9D8F-31A9D2DE612E}" dt="2019-11-03T04:49:07.482" v="917"/>
          <ac:inkMkLst>
            <pc:docMk/>
            <pc:sldMk cId="1967713498" sldId="259"/>
            <ac:inkMk id="29" creationId="{C3A760A3-D9EE-4224-9757-3E464819164D}"/>
          </ac:inkMkLst>
        </pc:inkChg>
        <pc:inkChg chg="add del mod">
          <ac:chgData name="Kaitlin Mean" userId="34e7feda1768dce7" providerId="LiveId" clId="{E04CE634-F5FB-402D-9D8F-31A9D2DE612E}" dt="2019-11-03T04:47:25.241" v="875"/>
          <ac:inkMkLst>
            <pc:docMk/>
            <pc:sldMk cId="1967713498" sldId="259"/>
            <ac:inkMk id="30" creationId="{860417E1-C131-4471-A3B7-DC10C71BAA0E}"/>
          </ac:inkMkLst>
        </pc:inkChg>
        <pc:inkChg chg="add del mod">
          <ac:chgData name="Kaitlin Mean" userId="34e7feda1768dce7" providerId="LiveId" clId="{E04CE634-F5FB-402D-9D8F-31A9D2DE612E}" dt="2019-11-03T04:49:07.475" v="911"/>
          <ac:inkMkLst>
            <pc:docMk/>
            <pc:sldMk cId="1967713498" sldId="259"/>
            <ac:inkMk id="31" creationId="{25D90588-FCB0-4562-8D77-741EE776E227}"/>
          </ac:inkMkLst>
        </pc:inkChg>
        <pc:inkChg chg="add del mod">
          <ac:chgData name="Kaitlin Mean" userId="34e7feda1768dce7" providerId="LiveId" clId="{E04CE634-F5FB-402D-9D8F-31A9D2DE612E}" dt="2019-11-03T04:39:30.704" v="802"/>
          <ac:inkMkLst>
            <pc:docMk/>
            <pc:sldMk cId="1967713498" sldId="259"/>
            <ac:inkMk id="31" creationId="{7D87EE61-7F00-436D-9B3F-117612CA2307}"/>
          </ac:inkMkLst>
        </pc:inkChg>
        <pc:inkChg chg="add del mod">
          <ac:chgData name="Kaitlin Mean" userId="34e7feda1768dce7" providerId="LiveId" clId="{E04CE634-F5FB-402D-9D8F-31A9D2DE612E}" dt="2019-11-03T04:47:25.241" v="876"/>
          <ac:inkMkLst>
            <pc:docMk/>
            <pc:sldMk cId="1967713498" sldId="259"/>
            <ac:inkMk id="32" creationId="{86E77ACC-731B-48CD-A733-867B07EB2D03}"/>
          </ac:inkMkLst>
        </pc:inkChg>
        <pc:inkChg chg="add del mod">
          <ac:chgData name="Kaitlin Mean" userId="34e7feda1768dce7" providerId="LiveId" clId="{E04CE634-F5FB-402D-9D8F-31A9D2DE612E}" dt="2019-11-03T04:47:25.245" v="885"/>
          <ac:inkMkLst>
            <pc:docMk/>
            <pc:sldMk cId="1967713498" sldId="259"/>
            <ac:inkMk id="33" creationId="{DBDBCC9E-0BA1-49ED-8F9A-1E64DFD4586C}"/>
          </ac:inkMkLst>
        </pc:inkChg>
        <pc:inkChg chg="add del">
          <ac:chgData name="Kaitlin Mean" userId="34e7feda1768dce7" providerId="LiveId" clId="{E04CE634-F5FB-402D-9D8F-31A9D2DE612E}" dt="2019-11-03T04:47:25.245" v="886"/>
          <ac:inkMkLst>
            <pc:docMk/>
            <pc:sldMk cId="1967713498" sldId="259"/>
            <ac:inkMk id="35" creationId="{83ED40BD-D709-404F-9ED5-83B10A32CFE0}"/>
          </ac:inkMkLst>
        </pc:inkChg>
        <pc:inkChg chg="add del mod">
          <ac:chgData name="Kaitlin Mean" userId="34e7feda1768dce7" providerId="LiveId" clId="{E04CE634-F5FB-402D-9D8F-31A9D2DE612E}" dt="2019-11-03T04:47:25.247" v="891"/>
          <ac:inkMkLst>
            <pc:docMk/>
            <pc:sldMk cId="1967713498" sldId="259"/>
            <ac:inkMk id="36" creationId="{359AA5C7-5EEE-45DB-9C93-A64C127A9396}"/>
          </ac:inkMkLst>
        </pc:inkChg>
        <pc:inkChg chg="add del mod">
          <ac:chgData name="Kaitlin Mean" userId="34e7feda1768dce7" providerId="LiveId" clId="{E04CE634-F5FB-402D-9D8F-31A9D2DE612E}" dt="2019-11-03T04:39:30.703" v="799"/>
          <ac:inkMkLst>
            <pc:docMk/>
            <pc:sldMk cId="1967713498" sldId="259"/>
            <ac:inkMk id="38" creationId="{5F04B53E-9AF3-4545-956B-01355C36353D}"/>
          </ac:inkMkLst>
        </pc:inkChg>
        <pc:inkChg chg="add del mod">
          <ac:chgData name="Kaitlin Mean" userId="34e7feda1768dce7" providerId="LiveId" clId="{E04CE634-F5FB-402D-9D8F-31A9D2DE612E}" dt="2019-11-03T04:49:07.480" v="914"/>
          <ac:inkMkLst>
            <pc:docMk/>
            <pc:sldMk cId="1967713498" sldId="259"/>
            <ac:inkMk id="38" creationId="{9FE5B152-BA93-4A2D-965C-0B573F7C66E5}"/>
          </ac:inkMkLst>
        </pc:inkChg>
        <pc:inkChg chg="add del mod">
          <ac:chgData name="Kaitlin Mean" userId="34e7feda1768dce7" providerId="LiveId" clId="{E04CE634-F5FB-402D-9D8F-31A9D2DE612E}" dt="2019-11-03T04:39:30.701" v="792"/>
          <ac:inkMkLst>
            <pc:docMk/>
            <pc:sldMk cId="1967713498" sldId="259"/>
            <ac:inkMk id="39" creationId="{9500A870-66EC-4347-96D9-4D974D445C96}"/>
          </ac:inkMkLst>
        </pc:inkChg>
        <pc:inkChg chg="add del mod">
          <ac:chgData name="Kaitlin Mean" userId="34e7feda1768dce7" providerId="LiveId" clId="{E04CE634-F5FB-402D-9D8F-31A9D2DE612E}" dt="2019-11-03T04:39:30.702" v="795"/>
          <ac:inkMkLst>
            <pc:docMk/>
            <pc:sldMk cId="1967713498" sldId="259"/>
            <ac:inkMk id="40" creationId="{04C86F0F-5204-4334-878E-8D12EB92A2F3}"/>
          </ac:inkMkLst>
        </pc:inkChg>
        <pc:inkChg chg="add del mod">
          <ac:chgData name="Kaitlin Mean" userId="34e7feda1768dce7" providerId="LiveId" clId="{E04CE634-F5FB-402D-9D8F-31A9D2DE612E}" dt="2019-11-03T04:49:07.477" v="912"/>
          <ac:inkMkLst>
            <pc:docMk/>
            <pc:sldMk cId="1967713498" sldId="259"/>
            <ac:inkMk id="40" creationId="{074EB89A-3A7F-41D9-BB79-384E145758B7}"/>
          </ac:inkMkLst>
        </pc:inkChg>
        <pc:inkChg chg="add del mod">
          <ac:chgData name="Kaitlin Mean" userId="34e7feda1768dce7" providerId="LiveId" clId="{E04CE634-F5FB-402D-9D8F-31A9D2DE612E}" dt="2019-11-03T04:49:05.116" v="909"/>
          <ac:inkMkLst>
            <pc:docMk/>
            <pc:sldMk cId="1967713498" sldId="259"/>
            <ac:inkMk id="41" creationId="{1FA8A3D7-DA94-44DA-9982-5187EA215B06}"/>
          </ac:inkMkLst>
        </pc:inkChg>
        <pc:inkChg chg="add del mod">
          <ac:chgData name="Kaitlin Mean" userId="34e7feda1768dce7" providerId="LiveId" clId="{E04CE634-F5FB-402D-9D8F-31A9D2DE612E}" dt="2019-11-03T04:39:30.704" v="801"/>
          <ac:inkMkLst>
            <pc:docMk/>
            <pc:sldMk cId="1967713498" sldId="259"/>
            <ac:inkMk id="41" creationId="{6B7005E8-406E-495B-A488-1736F6F78717}"/>
          </ac:inkMkLst>
        </pc:inkChg>
        <pc:inkChg chg="add del mod">
          <ac:chgData name="Kaitlin Mean" userId="34e7feda1768dce7" providerId="LiveId" clId="{E04CE634-F5FB-402D-9D8F-31A9D2DE612E}" dt="2019-11-03T04:39:30.700" v="791"/>
          <ac:inkMkLst>
            <pc:docMk/>
            <pc:sldMk cId="1967713498" sldId="259"/>
            <ac:inkMk id="42" creationId="{271E2000-6691-4F56-89F4-6B9F97B6BF87}"/>
          </ac:inkMkLst>
        </pc:inkChg>
        <pc:inkChg chg="add del mod">
          <ac:chgData name="Kaitlin Mean" userId="34e7feda1768dce7" providerId="LiveId" clId="{E04CE634-F5FB-402D-9D8F-31A9D2DE612E}" dt="2019-11-03T04:39:30.703" v="798"/>
          <ac:inkMkLst>
            <pc:docMk/>
            <pc:sldMk cId="1967713498" sldId="259"/>
            <ac:inkMk id="43" creationId="{A4143A05-5E5E-42AE-9A2C-027F140A418E}"/>
          </ac:inkMkLst>
        </pc:inkChg>
        <pc:inkChg chg="add del mod">
          <ac:chgData name="Kaitlin Mean" userId="34e7feda1768dce7" providerId="LiveId" clId="{E04CE634-F5FB-402D-9D8F-31A9D2DE612E}" dt="2019-11-03T04:49:05.113" v="908"/>
          <ac:inkMkLst>
            <pc:docMk/>
            <pc:sldMk cId="1967713498" sldId="259"/>
            <ac:inkMk id="43" creationId="{A5D5C4C9-FD29-4D73-B9A5-C81FFCE1460B}"/>
          </ac:inkMkLst>
        </pc:inkChg>
        <pc:inkChg chg="add del mod">
          <ac:chgData name="Kaitlin Mean" userId="34e7feda1768dce7" providerId="LiveId" clId="{E04CE634-F5FB-402D-9D8F-31A9D2DE612E}" dt="2019-11-03T04:39:30.699" v="790"/>
          <ac:inkMkLst>
            <pc:docMk/>
            <pc:sldMk cId="1967713498" sldId="259"/>
            <ac:inkMk id="44" creationId="{627945C5-455C-4251-8895-DCA9603CBEFF}"/>
          </ac:inkMkLst>
        </pc:inkChg>
        <pc:inkChg chg="add del mod">
          <ac:chgData name="Kaitlin Mean" userId="34e7feda1768dce7" providerId="LiveId" clId="{E04CE634-F5FB-402D-9D8F-31A9D2DE612E}" dt="2019-11-03T04:49:05.118" v="910"/>
          <ac:inkMkLst>
            <pc:docMk/>
            <pc:sldMk cId="1967713498" sldId="259"/>
            <ac:inkMk id="44" creationId="{6E736C81-A543-442D-825C-A4FA9754F114}"/>
          </ac:inkMkLst>
        </pc:inkChg>
        <pc:inkChg chg="add del mod">
          <ac:chgData name="Kaitlin Mean" userId="34e7feda1768dce7" providerId="LiveId" clId="{E04CE634-F5FB-402D-9D8F-31A9D2DE612E}" dt="2019-11-03T04:39:30.701" v="793"/>
          <ac:inkMkLst>
            <pc:docMk/>
            <pc:sldMk cId="1967713498" sldId="259"/>
            <ac:inkMk id="45" creationId="{37E28B95-849F-40B6-83C7-533CAB658B02}"/>
          </ac:inkMkLst>
        </pc:inkChg>
        <pc:inkChg chg="add del mod">
          <ac:chgData name="Kaitlin Mean" userId="34e7feda1768dce7" providerId="LiveId" clId="{E04CE634-F5FB-402D-9D8F-31A9D2DE612E}" dt="2019-11-03T04:49:23.108" v="927"/>
          <ac:inkMkLst>
            <pc:docMk/>
            <pc:sldMk cId="1967713498" sldId="259"/>
            <ac:inkMk id="46" creationId="{D5934023-D9D6-4ECB-8D7F-834371E692ED}"/>
          </ac:inkMkLst>
        </pc:inkChg>
        <pc:inkChg chg="add del mod">
          <ac:chgData name="Kaitlin Mean" userId="34e7feda1768dce7" providerId="LiveId" clId="{E04CE634-F5FB-402D-9D8F-31A9D2DE612E}" dt="2019-11-03T04:49:23.098" v="924"/>
          <ac:inkMkLst>
            <pc:docMk/>
            <pc:sldMk cId="1967713498" sldId="259"/>
            <ac:inkMk id="47" creationId="{7D5DCD82-73EB-4DCF-AFE4-6056A03AC1FD}"/>
          </ac:inkMkLst>
        </pc:inkChg>
        <pc:inkChg chg="add del mod">
          <ac:chgData name="Kaitlin Mean" userId="34e7feda1768dce7" providerId="LiveId" clId="{E04CE634-F5FB-402D-9D8F-31A9D2DE612E}" dt="2019-11-03T04:49:23.106" v="926"/>
          <ac:inkMkLst>
            <pc:docMk/>
            <pc:sldMk cId="1967713498" sldId="259"/>
            <ac:inkMk id="48" creationId="{BBF6033D-6A24-4B4F-ACCB-70E80C6C5EB5}"/>
          </ac:inkMkLst>
        </pc:inkChg>
        <pc:inkChg chg="add del">
          <ac:chgData name="Kaitlin Mean" userId="34e7feda1768dce7" providerId="LiveId" clId="{E04CE634-F5FB-402D-9D8F-31A9D2DE612E}" dt="2019-11-03T04:49:23.103" v="925"/>
          <ac:inkMkLst>
            <pc:docMk/>
            <pc:sldMk cId="1967713498" sldId="259"/>
            <ac:inkMk id="50" creationId="{60BE7BF8-35B6-43C6-B7BB-CDFC10E948EC}"/>
          </ac:inkMkLst>
        </pc:inkChg>
      </pc:sldChg>
      <pc:sldChg chg="addSp delSp modSp add del ord">
        <pc:chgData name="Kaitlin Mean" userId="34e7feda1768dce7" providerId="LiveId" clId="{E04CE634-F5FB-402D-9D8F-31A9D2DE612E}" dt="2019-11-02T19:24:58.050" v="153" actId="2696"/>
        <pc:sldMkLst>
          <pc:docMk/>
          <pc:sldMk cId="320148929" sldId="260"/>
        </pc:sldMkLst>
        <pc:grpChg chg="add del mod">
          <ac:chgData name="Kaitlin Mean" userId="34e7feda1768dce7" providerId="LiveId" clId="{E04CE634-F5FB-402D-9D8F-31A9D2DE612E}" dt="2019-11-01T17:06:38.217" v="34"/>
          <ac:grpSpMkLst>
            <pc:docMk/>
            <pc:sldMk cId="320148929" sldId="260"/>
            <ac:grpSpMk id="4" creationId="{58D0B68B-B7E1-481D-80D7-53E202BF4FD7}"/>
          </ac:grpSpMkLst>
        </pc:grpChg>
        <pc:grpChg chg="mod">
          <ac:chgData name="Kaitlin Mean" userId="34e7feda1768dce7" providerId="LiveId" clId="{E04CE634-F5FB-402D-9D8F-31A9D2DE612E}" dt="2019-11-01T17:06:37.781" v="32"/>
          <ac:grpSpMkLst>
            <pc:docMk/>
            <pc:sldMk cId="320148929" sldId="260"/>
            <ac:grpSpMk id="6" creationId="{18F9185F-20CE-4988-8648-B0593EE205FA}"/>
          </ac:grpSpMkLst>
        </pc:grpChg>
        <pc:picChg chg="add mod">
          <ac:chgData name="Kaitlin Mean" userId="34e7feda1768dce7" providerId="LiveId" clId="{E04CE634-F5FB-402D-9D8F-31A9D2DE612E}" dt="2019-11-01T16:52:01.175" v="17" actId="14100"/>
          <ac:picMkLst>
            <pc:docMk/>
            <pc:sldMk cId="320148929" sldId="260"/>
            <ac:picMk id="2050" creationId="{E30B02B9-C3C6-4E59-9C98-9E22D2359B42}"/>
          </ac:picMkLst>
        </pc:picChg>
        <pc:inkChg chg="add del mod">
          <ac:chgData name="Kaitlin Mean" userId="34e7feda1768dce7" providerId="LiveId" clId="{E04CE634-F5FB-402D-9D8F-31A9D2DE612E}" dt="2019-11-01T17:06:38.690" v="35" actId="9405"/>
          <ac:inkMkLst>
            <pc:docMk/>
            <pc:sldMk cId="320148929" sldId="260"/>
            <ac:inkMk id="2" creationId="{8AEF4EB8-7B37-4A02-9B8C-4B7CA6E19FA8}"/>
          </ac:inkMkLst>
        </pc:inkChg>
        <pc:inkChg chg="add del mod">
          <ac:chgData name="Kaitlin Mean" userId="34e7feda1768dce7" providerId="LiveId" clId="{E04CE634-F5FB-402D-9D8F-31A9D2DE612E}" dt="2019-11-01T17:06:38.217" v="34"/>
          <ac:inkMkLst>
            <pc:docMk/>
            <pc:sldMk cId="320148929" sldId="260"/>
            <ac:inkMk id="3" creationId="{AB896C86-6B93-4B99-AA73-FAF1031E4ACC}"/>
          </ac:inkMkLst>
        </pc:inkChg>
        <pc:inkChg chg="add del mod">
          <ac:chgData name="Kaitlin Mean" userId="34e7feda1768dce7" providerId="LiveId" clId="{E04CE634-F5FB-402D-9D8F-31A9D2DE612E}" dt="2019-11-01T17:06:37.781" v="32"/>
          <ac:inkMkLst>
            <pc:docMk/>
            <pc:sldMk cId="320148929" sldId="260"/>
            <ac:inkMk id="5" creationId="{7D0D5B5F-5E4A-43B3-BDD4-EB2299633FE1}"/>
          </ac:inkMkLst>
        </pc:inkChg>
      </pc:sldChg>
      <pc:sldChg chg="addSp delSp modSp add del">
        <pc:chgData name="Kaitlin Mean" userId="34e7feda1768dce7" providerId="LiveId" clId="{E04CE634-F5FB-402D-9D8F-31A9D2DE612E}" dt="2019-11-03T04:34:44.022" v="739" actId="2696"/>
        <pc:sldMkLst>
          <pc:docMk/>
          <pc:sldMk cId="2057758269" sldId="260"/>
        </pc:sldMkLst>
        <pc:picChg chg="add del mod">
          <ac:chgData name="Kaitlin Mean" userId="34e7feda1768dce7" providerId="LiveId" clId="{E04CE634-F5FB-402D-9D8F-31A9D2DE612E}" dt="2019-11-03T04:28:16.183" v="677" actId="478"/>
          <ac:picMkLst>
            <pc:docMk/>
            <pc:sldMk cId="2057758269" sldId="260"/>
            <ac:picMk id="4" creationId="{37528F08-AB88-4034-8303-57A877303327}"/>
          </ac:picMkLst>
        </pc:picChg>
        <pc:picChg chg="add del">
          <ac:chgData name="Kaitlin Mean" userId="34e7feda1768dce7" providerId="LiveId" clId="{E04CE634-F5FB-402D-9D8F-31A9D2DE612E}" dt="2019-11-03T04:28:23.046" v="680" actId="478"/>
          <ac:picMkLst>
            <pc:docMk/>
            <pc:sldMk cId="2057758269" sldId="260"/>
            <ac:picMk id="5" creationId="{1E5AB74A-EA64-477E-9553-69C6B09F822B}"/>
          </ac:picMkLst>
        </pc:picChg>
      </pc:sldChg>
      <pc:sldChg chg="addSp add">
        <pc:chgData name="Kaitlin Mean" userId="34e7feda1768dce7" providerId="LiveId" clId="{E04CE634-F5FB-402D-9D8F-31A9D2DE612E}" dt="2019-11-05T17:30:23.100" v="931"/>
        <pc:sldMkLst>
          <pc:docMk/>
          <pc:sldMk cId="3439418802" sldId="260"/>
        </pc:sldMkLst>
        <pc:spChg chg="add">
          <ac:chgData name="Kaitlin Mean" userId="34e7feda1768dce7" providerId="LiveId" clId="{E04CE634-F5FB-402D-9D8F-31A9D2DE612E}" dt="2019-11-05T17:30:23.100" v="931"/>
          <ac:spMkLst>
            <pc:docMk/>
            <pc:sldMk cId="3439418802" sldId="260"/>
            <ac:spMk id="112" creationId="{09D1BB87-792D-43AC-96CE-7F5C9A192C70}"/>
          </ac:spMkLst>
        </pc:spChg>
      </pc:sldChg>
      <pc:sldChg chg="add del">
        <pc:chgData name="Kaitlin Mean" userId="34e7feda1768dce7" providerId="LiveId" clId="{E04CE634-F5FB-402D-9D8F-31A9D2DE612E}" dt="2019-11-03T04:34:42.931" v="738" actId="2696"/>
        <pc:sldMkLst>
          <pc:docMk/>
          <pc:sldMk cId="1800576328" sldId="261"/>
        </pc:sldMkLst>
      </pc:sldChg>
      <pc:sldChg chg="addSp delSp modSp add del">
        <pc:chgData name="Kaitlin Mean" userId="34e7feda1768dce7" providerId="LiveId" clId="{E04CE634-F5FB-402D-9D8F-31A9D2DE612E}" dt="2019-11-02T19:28:25.122" v="221" actId="2696"/>
        <pc:sldMkLst>
          <pc:docMk/>
          <pc:sldMk cId="2942860750" sldId="261"/>
        </pc:sldMkLst>
        <pc:picChg chg="add del">
          <ac:chgData name="Kaitlin Mean" userId="34e7feda1768dce7" providerId="LiveId" clId="{E04CE634-F5FB-402D-9D8F-31A9D2DE612E}" dt="2019-11-01T16:52:15.925" v="19" actId="478"/>
          <ac:picMkLst>
            <pc:docMk/>
            <pc:sldMk cId="2942860750" sldId="261"/>
            <ac:picMk id="3074" creationId="{F60CFA72-9C2B-43C6-89FE-9C54EBF67535}"/>
          </ac:picMkLst>
        </pc:picChg>
        <pc:picChg chg="add mod">
          <ac:chgData name="Kaitlin Mean" userId="34e7feda1768dce7" providerId="LiveId" clId="{E04CE634-F5FB-402D-9D8F-31A9D2DE612E}" dt="2019-11-01T16:52:30.650" v="21" actId="14100"/>
          <ac:picMkLst>
            <pc:docMk/>
            <pc:sldMk cId="2942860750" sldId="261"/>
            <ac:picMk id="3075" creationId="{3A1B7329-08B0-4B37-BB7B-1B8BA991C05D}"/>
          </ac:picMkLst>
        </pc:picChg>
      </pc:sldChg>
      <pc:sldChg chg="addSp delSp modSp add del ord">
        <pc:chgData name="Kaitlin Mean" userId="34e7feda1768dce7" providerId="LiveId" clId="{E04CE634-F5FB-402D-9D8F-31A9D2DE612E}" dt="2019-11-02T19:27:18.505" v="203" actId="2696"/>
        <pc:sldMkLst>
          <pc:docMk/>
          <pc:sldMk cId="575531217" sldId="262"/>
        </pc:sldMkLst>
        <pc:picChg chg="add del">
          <ac:chgData name="Kaitlin Mean" userId="34e7feda1768dce7" providerId="LiveId" clId="{E04CE634-F5FB-402D-9D8F-31A9D2DE612E}" dt="2019-11-01T16:53:52.927" v="23" actId="478"/>
          <ac:picMkLst>
            <pc:docMk/>
            <pc:sldMk cId="575531217" sldId="262"/>
            <ac:picMk id="4098" creationId="{D5A9A5DF-6F48-4D29-8E4B-9B0E5B612904}"/>
          </ac:picMkLst>
        </pc:picChg>
        <pc:picChg chg="add mod">
          <ac:chgData name="Kaitlin Mean" userId="34e7feda1768dce7" providerId="LiveId" clId="{E04CE634-F5FB-402D-9D8F-31A9D2DE612E}" dt="2019-11-01T16:54:04.714" v="25" actId="14100"/>
          <ac:picMkLst>
            <pc:docMk/>
            <pc:sldMk cId="575531217" sldId="262"/>
            <ac:picMk id="4099" creationId="{F3A369D9-D4FE-46FE-B2A0-DF2A7F4EAA93}"/>
          </ac:picMkLst>
        </pc:picChg>
      </pc:sldChg>
      <pc:sldChg chg="addSp modSp add del">
        <pc:chgData name="Kaitlin Mean" userId="34e7feda1768dce7" providerId="LiveId" clId="{E04CE634-F5FB-402D-9D8F-31A9D2DE612E}" dt="2019-11-03T04:34:41.863" v="737" actId="2696"/>
        <pc:sldMkLst>
          <pc:docMk/>
          <pc:sldMk cId="2432101863" sldId="262"/>
        </pc:sldMkLst>
        <pc:picChg chg="add mod">
          <ac:chgData name="Kaitlin Mean" userId="34e7feda1768dce7" providerId="LiveId" clId="{E04CE634-F5FB-402D-9D8F-31A9D2DE612E}" dt="2019-11-03T04:29:37.192" v="704"/>
          <ac:picMkLst>
            <pc:docMk/>
            <pc:sldMk cId="2432101863" sldId="262"/>
            <ac:picMk id="4" creationId="{79282091-DC42-49B5-B78F-FFBFFA7E1B30}"/>
          </ac:picMkLst>
        </pc:picChg>
      </pc:sldChg>
    </pc:docChg>
  </pc:docChgLst>
  <pc:docChgLst>
    <pc:chgData name="Guest User" providerId="Windows Live" clId="Web-{D0BB36EA-848B-4F24-9D16-11EF63EE2E68}"/>
    <pc:docChg chg="modSld">
      <pc:chgData name="Guest User" userId="" providerId="Windows Live" clId="Web-{D0BB36EA-848B-4F24-9D16-11EF63EE2E68}" dt="2019-11-05T17:30:47.678" v="10"/>
      <pc:docMkLst>
        <pc:docMk/>
      </pc:docMkLst>
      <pc:sldChg chg="modSp">
        <pc:chgData name="Guest User" userId="" providerId="Windows Live" clId="Web-{D0BB36EA-848B-4F24-9D16-11EF63EE2E68}" dt="2019-11-05T17:28:42.677" v="1" actId="1076"/>
        <pc:sldMkLst>
          <pc:docMk/>
          <pc:sldMk cId="1967713498" sldId="259"/>
        </pc:sldMkLst>
        <pc:picChg chg="mod">
          <ac:chgData name="Guest User" userId="" providerId="Windows Live" clId="Web-{D0BB36EA-848B-4F24-9D16-11EF63EE2E68}" dt="2019-11-05T17:28:05.052" v="0" actId="1076"/>
          <ac:picMkLst>
            <pc:docMk/>
            <pc:sldMk cId="1967713498" sldId="259"/>
            <ac:picMk id="4" creationId="{5A4EFA6B-BD55-40D5-A79C-3F6031AC76E7}"/>
          </ac:picMkLst>
        </pc:picChg>
        <pc:picChg chg="mod">
          <ac:chgData name="Guest User" userId="" providerId="Windows Live" clId="Web-{D0BB36EA-848B-4F24-9D16-11EF63EE2E68}" dt="2019-11-05T17:28:42.677" v="1" actId="1076"/>
          <ac:picMkLst>
            <pc:docMk/>
            <pc:sldMk cId="1967713498" sldId="259"/>
            <ac:picMk id="55" creationId="{246CF26A-505A-4C07-801D-B9F896896504}"/>
          </ac:picMkLst>
        </pc:picChg>
      </pc:sldChg>
      <pc:sldChg chg="delSp modSp">
        <pc:chgData name="Guest User" userId="" providerId="Windows Live" clId="Web-{D0BB36EA-848B-4F24-9D16-11EF63EE2E68}" dt="2019-11-05T17:30:47.678" v="10"/>
        <pc:sldMkLst>
          <pc:docMk/>
          <pc:sldMk cId="3439418802" sldId="260"/>
        </pc:sldMkLst>
        <pc:picChg chg="mod">
          <ac:chgData name="Guest User" userId="" providerId="Windows Live" clId="Web-{D0BB36EA-848B-4F24-9D16-11EF63EE2E68}" dt="2019-11-05T17:30:42.412" v="7" actId="14100"/>
          <ac:picMkLst>
            <pc:docMk/>
            <pc:sldMk cId="3439418802" sldId="260"/>
            <ac:picMk id="55" creationId="{246CF26A-505A-4C07-801D-B9F896896504}"/>
          </ac:picMkLst>
        </pc:picChg>
        <pc:picChg chg="del">
          <ac:chgData name="Guest User" userId="" providerId="Windows Live" clId="Web-{D0BB36EA-848B-4F24-9D16-11EF63EE2E68}" dt="2019-11-05T17:30:47.678" v="10"/>
          <ac:picMkLst>
            <pc:docMk/>
            <pc:sldMk cId="3439418802" sldId="260"/>
            <ac:picMk id="111" creationId="{11DD264B-292A-4DF1-B186-F142EBB4EB2B}"/>
          </ac:picMkLst>
        </pc:picChg>
        <pc:picChg chg="del">
          <ac:chgData name="Guest User" userId="" providerId="Windows Live" clId="Web-{D0BB36EA-848B-4F24-9D16-11EF63EE2E68}" dt="2019-11-05T17:30:46.038" v="9"/>
          <ac:picMkLst>
            <pc:docMk/>
            <pc:sldMk cId="3439418802" sldId="260"/>
            <ac:picMk id="115" creationId="{81B906E0-E869-43D4-A842-B947264B99F0}"/>
          </ac:picMkLst>
        </pc:picChg>
        <pc:inkChg chg="mod">
          <ac:chgData name="Guest User" userId="" providerId="Windows Live" clId="Web-{D0BB36EA-848B-4F24-9D16-11EF63EE2E68}" dt="2019-11-05T17:30:44.381" v="8" actId="1076"/>
          <ac:inkMkLst>
            <pc:docMk/>
            <pc:sldMk cId="3439418802" sldId="260"/>
            <ac:inkMk id="89" creationId="{83D6FC8F-3317-472A-9A9A-3B0EDF621FC1}"/>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4.112"/>
    </inkml:context>
    <inkml:brush xml:id="br0">
      <inkml:brushProperty name="width" value="0.1" units="cm"/>
      <inkml:brushProperty name="height" value="0.6" units="cm"/>
      <inkml:brushProperty name="color" value="#333333"/>
      <inkml:brushProperty name="inkEffects" value="pencil"/>
    </inkml:brush>
  </inkml:definitions>
  <inkml:trace contextRef="#ctx0" brushRef="#br0">0 353 2760 194314 42698,'0'0'120'0'0,"1"0"32"0"0,-1 0-152 0 0,1 0 688 0 0,0 0 112 0 0,1 0 16 0 0,-1 0 8 0 0,0-1-504 0 0,2 0 112 0 0,0-1 280 0 0,3-2 456 0 0,0-2-112 0 0,2-3-184 0 0,1-2 56 0 0,0-1 96 0 0,0-3-352 0 0,1-1-488 0 0,0 0-104 0 0,-2 2 0 0 0,0 2 0 0 0,-2 2 0 0 0,-2 1 0 0 0,-1 1-80 0 0,0 1 80 0 0,0 1-80 0 0,-1 0 80 0 0,0 0-80 0 0,0 1 64 0 0,-1 1-64 0 0,-1 0 64 0 0,0 0-64 0 0,-1 2 0 0 0,-1 2-72 0 0,0 2-240 0 0,-2 4-144 0 0,0 3 16 0 0,-1 1 240 0 0,-1 1 0 0 0,1-1 0 0 0,0 1 200 0 0,-1 0 0 0 0,0 2 0 0 0,0 1 0 0 0,0-1 0 0 0,0 0-760 0 0,0-1 672 0 0,2-3 608 0 0,2-2-48 0 0,0-2-280 0 0,2-3-8 0 0,1-3 80 0 0,3-2-200 0 0,0-3 32 0 0,1-2 224 0 0,1-1 32 0 0,-1 0 16 0 0,2-3 232 0 0,0 0-392 0 0,0-1-8 0 0,0 0 0 0 0,-1 0 32 0 0,0-1 248 0 0,2-3-89 0 0,1-2-135 0 0,0-2-64 0 0,0-1-96 0 0,0 0-32 0 0,0 2-64 0 0,-2 2 72 0 0,-1 4-72 0 0,-2 2 72 0 0,-1 4 0 0 0,-1 2-72 0 0,-1 3 72 0 0,-1 1-72 0 0,-1 3 0 0 0,-1 1 0 0 0,0 0 0 0 0,-1 3 0 0 0,-1 0 0 0 0,0 0 0 0 0,0 3 0 0 0,-1 0-88 0 0,1 1 88 0 0,-1 2-80 0 0,1 1-16 0 0,-1-1 96 0 0,1 1-96 0 0,0-1-32 0 0,0 2-136 0 0,0 1-24 0 0,-1 3-15 0 0,-1 1 79 0 0,1 1 120 0 0,0 0 40 0 0,1-1 64 0 0,0-2 0 0 0,2-5 0 0 0,2-3-64 0 0,1-6-16 0 0,1-3 0 0 0,2-5 80 0 0,0-2 0 0 0,1-2 0 0 0,-1 1 0 0 0,0-1 0 0 0,0 0 0 0 0,0 1 0 0 0,0-1 0 0 0,1-2 0 0 0,0-3 64 0 0,1-1-64 0 0,0-2 0 0 0,0 0-136 7-619,0 0-8-7 619,-1 1 72 0 0,-1 4-32 0 0,0 1-120 0 0,-1 1 112 0 0,-1 3 112 0 0,-1 1 0 0 0,0 2 0 0 0,-1-1 0 542 0,0 1 0-542 0,-1 0 0 0 0,0 1 0 0 0,0-1 0 0 0,0 1 0 0 0,-1 1 0 0 0,0 0 0 0 0,0 2 0 0 0,0 0 0 0 0,0 1 0 0 0,-1 1 0 0 0,0 1-72 0 0,0 0 72 0 0,0 1-64 0 0,0-1 64 0 0,1 2 0 0 0,-1-1 64 0 0,0 1-64 0 0,-1 1 0 0 0,0 1-3936 0 0,0 0-792 0 0,0-1-1376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9.474"/>
    </inkml:context>
    <inkml:brush xml:id="br0">
      <inkml:brushProperty name="width" value="0.1" units="cm"/>
      <inkml:brushProperty name="height" value="0.6" units="cm"/>
      <inkml:brushProperty name="color" value="#1C1C1C"/>
      <inkml:brushProperty name="inkEffects" value="pencil"/>
    </inkml:brush>
  </inkml:definitions>
  <inkml:trace contextRef="#ctx0" brushRef="#br0">22 77 8288 189434 44500,'-2'1'904'0'0,"0"2"-904"0"0,-2-1 0 0 0,0 1 432 0 0,1 0 72 0 0,0-2 8 0 0,1 1 104 0 0,0-1-616 0 0,2 1 0 0 0,2 1-72 0 0,1 1 72 0 0,3 1 0 0 0,0 0 0 0 0,1 0 112-655-8,-1-1 16 655 8,0 0 0 0 0,-1-2 0 0 0,0 1-64 0 0,0-1 24-539 1,0 0 8 539-1,1-1-32 0 0,-1 0 0-504 5,0-1 64 504-5,0-1 72 0 0,-1-2 80 0 0,0-1-88 0 0,-1 0 8 0 0,-2-3 0 0 0,0-2-272 0 0,0-1 72 0 0,-1-3 64 534-7,0 1-64-534 7,0 0 0 0 0,1 2 0 0 0,0 1 0 0 0,1 2-64 551 8,0 2-8 9-13,1 1 0-560 5,2 2 248 0 0,1 1-104 0 0,1 1-216 0 0,0 2-240 0 0,1 1 184 0 0,0 1 200 0 0,0 0 128 0 0,1 0 40 0 0,-1 1-48 0 0,0-1 0 0 0,-1 0 128 0 0,0-1 24 0 0,1-1 32 0 0,-1 0 48 0 0,0-3 96 0 0,-2-1 136 0 0,0-1 120 0 0,-1-1 151 0 0,-1-1-335 0 0,1-1-520 0 0,-1 1-296 0 0,-1-1-463 0 0,1 0-945 0 0,-1 0 200 0 0,-1 1-32 0 0,1-1 0 0 0,-2 2-8512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2.799"/>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1 9 2760 165793 38739,'0'-4'1232'0'0,"0"0"1528"0"0,1 3-1720 0 0,1 11 304 0 0,-1 8-1280 0 0,1 6-64 0 0,0 0 0 0 0,-1-1 0 0 0,1-3 0 0 0,-1 3-768 0 0,1 0 472 0 0,0 2-1672-498-4,-1 1 864 498 4,-1-1 400 0 0,1-5-3656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3.057"/>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1 1 1952 166170 38387,'0'0'192'0'0,"1"-1"-192"0"0,0 2 624 0 0,-1 1 848 0 0,1 2-336 0 0,0 7-96 0 0,1 6-872 0 0,-1 4-88 0 0,1 1-80 0 0,-1-2 0 0 0,0 1-48 0 0,1-3-6568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3.310"/>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9 15 2760 161818 40823,'0'-1'248'0'0,"0"0"-248"0"0,-1-2 0 0 0,0-1 2328 0 0,0 0-800 0 0,-2 2-184 0 0,1 7 488 510 3,1 16-1384-510-3,2 12-600 0 0,2 6-5920 0 0,-1-3 1808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5.075"/>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37 162 4144 163997 42580,'-2'-5'408'0'0,"-2"-14"376"0"0,-2-6 112 0 0,0-1 32 0 0,0 2 568 0 0,2 3-520 0 0,0 4-496 0 0,1 5-40 0 0,2 7 1048 518 3,3 13-1000-518-3,3 15-416 0 0,3 9-72 0 0,0 1 0 0 0,1 1-248 0 0,4 14-1048 0 0,0 0 1168 0 0,-1-3 8 0 0,-1 0-808-1097 3,-1-2 312 19-9,-2 1-200 569 13,-2-5 816-733-8,-2-9 64 723-1,-3-9 72 519 2,0-9 16 0 0,-1-8 0-557-3,-1-6-152 57 8,0-6 0 500-5,-1-5 0 0 0,-1-3 0 0 0,-1-6 0 0 0,0-7 0 0 0,-1-4 0 0 0,0 0 0 0 0,-1-4-72 0 0,1 1 72 0 0,0 3 64 0 0,0 2 8 1067-1,1 3-72-1067 1,1 5 96 0 0,0 3-32 0 0,1 4-64 0 0,0 3 0 0 0,0 4 0 0 0,1 3 232 0 0,1 3 24 544-2,-1 1 0-28 1,1 4 144-516 1,1 3-272 0 0,0 1-8 0 0,1 6 128 0 0,1 2-112 0 0,1 3 0 0 0,0 4-376 0 0,1 1-240 0 0,1 1-16 0 0,0 1-8 0 0,1 5-784 0 0,0 2 864 0 0,4 12-3640 0 0,1 5 3840-506 2,-1-4 136 8-1,-1-5 88 498-1,-3-8 0-583 3,-1-6 64-23-7,-2-6-64-47 6,-1-4 264-4-5,-1-4 24 63-1,-1-2 0 47 7,-1-3 0 547-3,0-3 256 0 0,-1-1 64 0 0,0-2 0 0 0,0-3 8 0 0,-1-2-368 0 0,-1-2-80 0 0,0-2-8 0 0,-2-6-8 0 0,0-2-152 0 0,0-2 0 0 0,0-1 0 0 0,1-1 0 0 0,0 0 0 0 0,1 0 0 0 0,-1-1-72 0 0,1 0 72 0 0,-2-4 0 0 0,1-3-64 0 0,-1 0 176 0 0,0 1 40 0 0,0 1 8 0 0,1 1 0 604-1,0 2 64 73 2,0 1 24-104 4,1 2 0-69-6,1 2 0 44-5,0 3-24 9 9,0-1 224 478 1,1 3-224-501-4,1 2-80 41-5,0 4-16-575 5,0 1-8 0 0,0 4 0 532 4,1 1 0 22-9,1 5 120-554 5,0 2-120 0 0,1 3-40 0 0,0 2-8 0 0,1 2 0 0 0,0 4 0 0 0,1 3-72 0 0,0 1 72 0 0,0 4-72 0 0,0 1 64 0 0,0 0-64 0 0,1 3 0 0 0,0 0 64 0 0,0-1-64 0 0,0-2 0 0 0,-1-2 0-593-1,-1-2 64-73 5,0-1-64-50-3,0 0 0 172-5,-1-2 0 544 4,0-2 0-525 6,0 0 0-77-6,-1-3 0 16-1,0 0 0 26 1,-1-2-96-502-5,1-2 32 517 9,-2-2 240-3-3,1-2 48 548-1,-1-4 16 0 0,-1-3 104 0 0,0-4-264 0 0,-1-3-8 0 0,1-3 0 0 0,-1-1-72 0 0,0-3 0 0 0,0-1 0 0 0,0-4 64 0 0,0-3-64 0 0,1 0 0 0 0,0-1 64 0 0,0 1 88 0 0,1 0 8 0 0,-1 1 8 0 0,1-1 0 0 0,0 1 200 0 0,0 1 40 558 1,0 0 8 71-8,0 1 0-110 13,0 1-104-519-6,1 1-24 512-7,0 2 0 41 14,-1 2 0 3-11,0 1-80 20 9,1 2 167 568-5,-1 1-191-612-1,0 3 72-532 1,0 1 304 519-6,0 4-280 2 7,-1 2-24-521-1,1 4-8 0 0,-1 2 0 0 0,0 2 0 0 0,0 3-152 0 0,0 2-32 0 0,1 2-64 0 0,-1 2 96 0 0,0 1-96 0 0,0 2 0 0 0,0 1 0 0 0,0 2 0 0 0,1 0 0 0 0,0 1 0 0 0,0 1 0 0 0,0 1 0 0 0,0 0 64 0 0,0 0-64 0 0,1 0 0-629 1,-1-1 0 25 1,1 1 0 35 2,-1-2 64 569-4,1-1-64 0 0,-1-1 0-601-5,1-1 0-75 3,0-1 0 91 3,-1-3 0 83 2,1-1 0 502-3,-1-3 0-494 2,0-3 0 494-2,0-1 0-507-2,0-3 0 507 2,0-3 0 0 0,0-2-64 0 0,-1-2 64 0 0,1-4 0 0 0,-1-1 0-527 0,0-3 0 527 0,0-2 0 0 0,-1-3 0 0 0,1-1 0 0 0,0-2 0 0 0,0-1 0 0 0,0-2 0 0 0,0-1 0 0 0,0-2 0 0 0,1-1 0 0 0,0-1 0 0 0,-1 0 0 0 0,1 0 0 0 0,0 0 0 0 0,0-1 0 0 0,0 0 0 0 0,0 1 0 517-2,1 1 0-517 2,-1 1 0 543 0,0 0 0-28 1,1 3 64 72 2,-1 1-64 79-10,0 2 0 9 8,1 2 72 24-1,-1 2-8-103-2,1 2 0-73 6,-1 1 0-13-5,0 1 64 18 1,0 3 16-528 0,0 1 0 0 0,-1 2 0 0 0,1 1 16 0 0,-1 3 160 1099 6,0 3-160-1099-6,0 3-88 0 0,0 1-8 0 0,0 4-64 0 0,0 4 96 0 0,0 3-96 0 0,1 2 0 0 0,-1 2 0 0 0,2 0-80 0 0,-1 1 80 0 0,0 0-64 0 0,1 6-40 0 0,0 2 16 0 0,0 1 8 0 0,-1-1 0 0 0,1-1 80-507-1,1-1 0-22-5,-1-2-72-52 9,0 4 8-671-2,0 0 64 616-7,1-2-80-6 14,-1-2 80 2-14,0-3-96-1 7,0-2 96 63-3,0-4-104 37 5,0 0 40 541-3,-1-3 64 0 0,1-2 0 0 0,-1-4-64 0 0,1-3 64 0 0,-1-2-104-498-2,0-3 40 1 8,0-4-40 497-6,0-4 40 0 0,0-3 64 0 0,0-2-104 0 0,1-3 104 0 0,-1-1 0 0 0,0-2 0 0 0,0-5-72 0 0,0-4 72 0 0,0-1 0 0 0,1-1 0 0 0,0 0 0 0 0,0-4 0 0 0,1-2 0 0 0,0 2 0 0 0,0 1 0 0 0,0 3 0 0 0,0 2 0 527 0,0 2 0 64 0,0 2 72-60-5,-1 2-72-531 5,1 2 0 521 0,0 1 64-18 4,0 3-64 23-8,-1 0 0 11 9,1 3 0 68-12,-1 2 88 49 15,0 2-88-33-10,0 2 80-38 1,-1 2-80-583 1,1 1 96 0 0,-1 4 40 0 0,0 2-72 0 0,0 3-64 0 0,-1 3 0 0 0,1 1 72 0 0,0 2-72 0 0,-1 3 0 0 0,0 1 0 0 0,0 1 0 0 0,0 6-112 0 0,0 7-72 0 0,0 2 96 0 0,0 1-72 0 0,0 0-8 0 0,1-3-8 0 0,-1 0 0 0 0,1-2 176-622-5,-1 0-88-9 5,1-3 88-9 4,0 4-64-512-4,0-1 64 540-2,0-2 0-66 4,0-1-64 108-4,1-4 64 570 2,-1-3-96 0 0,1-2 96 0 0,-1-2-96-543 1,0-3 96-20 3,0-3-104 563-4,0-2 40 0 0,0-2-96 0 0,0-4 24-518 0,0-3 8-3-3,0-3 0 521 3,0-3 40 0 0,0-2 16 0 0,0-3 0 0 0,0-1 0 0 0,-1-2 72 0 0,1-2 0 0 0,-1-1-72 0 0,1-6 72 0 0,-1-2 0 0 0,1-1-72 0 0,-1 0 72 0 0,1 1 0 0 0,0 1 0 0 0,0 1 0 0 0,-1-3 0 0 0,1 0 0 0 0,0 1 0 595-1,0 1 0-57 5,0 4 0-538-4,1 1 0 526-2,0 4 0-20 3,-1-1 0 742-1,1 2 0-646-1,0 3 0-39 1,0 1 0 6-3,-1 4 0 2 8,0 1 72-24-7,0 2-72-17 4,1 3 64-530-2,-1 2-64 0 0,-1 1 0 518-3,1 3 0-518 3,0 2 0 0 0,0 3 0 0 0,0 3 0 0 0,0 2-128 0 0,0 1-24 0 0,0 1 0 0 0,1 1 0 0 0,1 9-1071 0 0,0 4 791 0 0,1 9-2424 0 0,0 4 1856 0 0,1 6-1712-1121-1,-1-1-904 563 1,0-8-1568 558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8.813"/>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128 176 2304 162287 40700,'2'-5'864'0'0,"3"-7"2664"0"0,1 0-2520 0 0,0 0 368 0 0,-2 4-680 0 0,-1 4 1280 0 0,-3 7-432 0 0,-1 8-1184 0 0,-3 5-232 0 0,0 4-128 0 0,0 0 96 0 0,-1 3 32 0 0,0 4-128 0 0,1 2 0 0 0,-1-1-120 0 0,1 2-72-1088 1,0 4-48 585 3,0 7 120-1305-6,-1 2 120 719 7,0-5 0 1089-5,2-7 0 0 0,0-8 0 0 0,1-7 0-508-5,0-6 0 508 5,1-5 0 0 0,0-4-136 0 0,1-4-8 0 0,-1-3 0-519 0,2-5-88 519 0,0-8 16-502 1,0-5 216 502-1,1-2 0 0 0,0 0 0 0 0,1 0 0 0 0,-1 1 0 0 0,1 0 0 0 0,0 0 0 0 0,1-4-272 0 0,2-13-384 0 0,2-3 960 538-3,0 3 16 64 10,-2 5 8-33-11,0 6-216-29 2,0 6-48-540 2,-2 5 0 0 0,0 4-64 549 6,-1 2 160 13-11,0 3-32-562 5,-1 1 0 0 0,0 1 288 1172 0,0 1-96-661-3,-1 1 8-511 3,-1 2 0 0 0,0 2 120 0 0,-1 2 32 530 8,0 1 0-6-14,-2 3 287-524 6,0 3-279 0 0,-1 5-184 0 0,-2 5-304 0 0,-1 6 0 0 0,0 2 0 0 0,0 1 0 0 0,1-1-80 0 0,1 0 80 0 0,0 0 0 0 0,0 0-72 0 0,1 4 72 0 0,0 2 0 0 0,0-1 0 0 0,0 0 0-533 5,1-1 0-41-10,0-2 0 10 8,1-2 0-13-5,0-1 0 25 1,0-2 0 6-2,0-2 0 546 3,1-1-72-502 3,0-1 72-28 1,-1-2 0-23-7,2-2 0 553 3,-1-2 64 0 0,0-2-64 0 0,1-2 0-508 3,0-3 0 508-3,0-4 0 0 0,1-8-1863-511 0,0-5 1767 511 0,1-7 96 0 0,1-3 0 0 0,-1-2 0 0 0,1 0 0 0 0,-1 1 0 0 0,1 1 0 0 0,1 0 0 0 0,-1 0 0 0 0,1 0 0 0 0,-1-1 0 0 0,1 1 0 0 0,0 1 80 0 0,0 0-16 0 0,1 0 0 0 0,-1 1-64 511 0,1 0 0-511 0,-1 2 0 517-1,0 0 64-517 1,1 1-64 0 0,-1 2 0 0 0,0 1 0 0 0,-1 2 0 570-4,1 1 72 7 9,-1 2-72-31-10,0 1 80-546 5,-1 0 16 1247-1,0 2-32-697 7,-1 2-64-550-6,0 2 320 0 0,-1 1-65 0 0,0 2 1 520-2,-1 3 144-520 2,-2 7-32 0 0,-1 3-368 0 0,0 3-96 0 0,1 1 24 0 0,-2 4-96 0 0,1 3 64 0 0,0 0 0 0 0,0 0 0 0 0,0 0 24 0 0,0 0 8 0 0,0 0 0 0 0,1-1 0 0 0,0 1 72 0 0,0 0-104 0 0,0 0 40 0 0,0-1 64-529 1,-1 13-1031-1376-7,0 1 1031 1250 8,0-2 0 50-3,1-5 0 605 1,0-7 0 0 0,1-6 0 0 0,1-5 0-506 5,0-4 0 506-5,0-4 0 0 0,0-4 0 0 0,1-2 0-519 0,1-8 0 24-7,1-8 0 495 7,0-3 0 0 0,0-3 0 0 0,1-4 0 0 0,0-2 0 0 0,1 0 0 0 0,1-4-192 0 0,1 0 8 0 0,0 1 8 0 0,1-2 0 0 0,-1 2 176 0 0,1 2 0 567 3,0 4 0-567-3,-1 3 104 0 0,0 3 56 0 0,-1 2 16 0 0,1 2-96 0 0,-1 1-224 537 3,-1 3-16 97-3,0 1 0 525-3,-1 3 224-648 9,0 3 136 3-13,-2 3-96-514 7,-2 6 104 0 0,-1 7-208 0 0,-2 4 0 0 0,0 2 176 0 0,-2 5 208 0 0,1 1-192 0 0,0 1-272 0 0,0 0-48 0 0,1 0-16 0 0,-2 3-120 0 0,1 2 152 0 0,1 0 0 0 0,-2 2-64 0 0,1 0 176 0 0,0-2-104-577 5,1 1 120 577-5,0-2 96 0 0,0-3 8-492-2,1 0-136-597-2,0-3-176 575 9,1-3 0 514-5,0-3-8-501-4,0-3-1024 501 4,0-4 1224 0 0,1-6 0 0 0,2-13 0-556 0,0-7 0 556 0,0-5 0 0 0,1-1 0 0 0,2-4-72 0 0,0 0 72 0 0,1 1 0 0 0,0 2 0 0 0,0 1-64 0 0,0 3 64 0 0,0 1 0 0 0,1 0 0 0 0,0 1 0 0 0,-1 3 0 0 0,1 0 0 0 0,-1 4 0 0 0,-1 2 0 0 0,-1 3 0 0 0,0 3 0 0 0,-2 4 0 0 0,0 4 144 0 0,-1 1-16 0 0,0 4-8 0 0,-1 4 0 0 0,-1 4-120 0 0,0 1 64 0 0,-1 4-64 0 0,0 2 0 0 0,0 1 0 0 0,0 2-160 0 0,-1 1 80 0 0,1-2 0 0 0,0-2 0 0 0,1-1 80 0 0,0 1-72 0 0,0 0 72 0 0,0-2 0 0 0,1-2 0 0 0,0-3 0 0 0,1-2 0 0 0,0-2 0 0 0,0-2 0-504-1,0-2-72 504 1,1-1-32-505 6,-1-3 8 5-11,1-2 0 500 5,1-2 0-500 2,-1-2-64 500-2,0-3-16 0 0,0-3 0 0 0,0-4-64 0 0,0-3 240 0 0,0-8-80 0 0,1-6 8 0 0,0-4 72 0 0,-1-1 0 0 0,1 3 0 0 0,0 3 0 0 0,-1 4-176 0 0,1 3 8 0 0,-1 2 0 0 0,0 0 96 0 0,0 1 216 0 0,1 0 16 0 0,-1 1 0 0 0,1 2-160 0 0,-1 2 0 0 0,-1 1 96 0 0,1 3-32 0 0,-1 2 0 0 0,1 2 184 0 0,-1 2-8 510 0,-1 3 0-510 0,1 2 104 0 0,-1 3-264 0 0,0 2-8 0 0,0 4 0 0 0,0 4-152 0 0,1 2 80 0 0,-1 1-72 0 0,0 2 8 0 0,-1 1 64 0 0,1-1 0 0 0,0-1 0 0 0,1-1 72 0 0,-1 1-144 0 0,1 1-72 0 0,-1-1-16 0 0,1-2 0 0 0,-1-2 160 0 0,0 2 0 0 0,0-2 0 0 0,1-1 0 0 0,-1-2 0 0 0,0-3 0 0 0,0-1-96 0 0,0-2 0 0 0,0-2 96 0 0,0-4-192 0 0,0-2 8 0 0,1-2 8 0 0,-1-3 0 0 0,1-3 80 0 0,0-3-72 0 0,0-5 88-7 573,1-6 80 7-573,0-2 0 0 0,0 0 0 0 0,1 2 0 0 0,0 0 0 0 0,1-1 0 0 0,1 0 0 0 0,-1 2 0 0 0,1 2 0 0 0,-1 2 0 0 0,1 2-80 0 0,-1 2 80 0 0,0 1-80 0 0,0 3 80 0 0,0 1 0 0 0,-1 3 232 0 0,-1 3 64 0 0,1 2 16 0 0,-2 2 0 0 0,0 3-96 0 0,0 1-24 0 0,0 3 0 0 0,0 3 0 0 0,-1 3-192 0 0,0 0 64 0 0,-1 4 0 0 0,0 1-64 0 0,0 0 96 0 0,0 0-32 0 0,0-1-64 0 0,1 0-72 0 0,-1-1 72 0 0,1 0-104 0 0,-1-1 104 0 0,1 0 0 0 0,0 0 0 0 0,0 0 0 0 0,0-1-184 0 0,1-1-8 0 0,-1-1-8 0 0,1 0 0 0 0,-1 1-1024 0 0,1-1 1224-505 1,-1-4 0 505-1,1-3 0-508-3,0-5 0 508 3,-1-3 0 0 0,1-4 0 0 0,-1-2 0 0 0,1-3-88 0 0,0-2 88 0 0,1-7-64 0 0,0-4 0 0 0,1 0 64 0 0,0 1 0 0 0,1 0 0 0 0,-1 2-64 0 0,1 2 64 0 0,0-1 0 0 0,1 0 0 0 0,-1 2 0 0 0,0 1 64 0 0,-1 2 40 0 0,1 1 16 0 0,-1 2 0 0 0,0 1 0 8 528,0 1 8-5 0,-1 2 0-3-528,0 1 0 0 0,1 1 0 0 0,-1 1 72 0 0,-1 1 24 0 0,1 1 0 0 0,-1 1 0 0 0,0 2 96 0 0,0 0 16 0 0,0 3 8 0 0,-1 0 0 0 0,1 2-152 0 0,-1 2-32 0 0,1 1-8 0 0,-1 3 0 0 0,1 2-152 0 0,-1 1-88 0 0,1 0 88 0 0,-1 2-160 0 0,1 2-96 0 0,0 2 128 0 0,-1 11-872 0 0,0 2 928 0 0,1-1 8 0 0,-1-5 0 0 0,0-3 64 0 0,1-5 0 0 0,0-4 0 0 0,-1-2 0 0 0,1-3 0 0 0,0-1 0 0 0,0-3 0 0 0,-1-1 0 0 0,1-2 0 0 0,0-2 0-536 7,0-3 64 536-7,-1-2-160 0 0,1-3 32 0 0,0-4 0 0 0,0-3 64 0 0,1-7 0 0 0,0-2 0 0 0,1-1 0 0 0,0 1 0 0 0,0 1 0 0 0,0 1 0 0 0,0 2 0 0 0,0-2 0 0 0,1 0 0 0 0,-1 2 0 0 0,1 2 0 0 0,-1 1 0 0 0,0 1 72 0 0,0 3-72 0 0,-1 1 0 0 0,1 2 168 0 0,-1 1-16 0 0,0 1-8 0 0,0 2 0 0 0,0 1 136 0 0,-1 1 336 0 0,0 2-304 0 0,0 1 8 0 0,0 2 8 0 0,-1 1 0 0 0,1 2 0 0 0,-1 1-232 0 0,0 4-32 0 0,0 3-64 0 0,0 3 0 0 0,0 0 0 0 0,0 4 0 0 0,0 3 0 0 0,0 4-160 0 0,1 3-88 0 0,-1-1 128 0 0,1-3-8 0 0,0-2 0 0 0,1-3 0 0 0,-1-1 0 0 0,1 1 40 0 0,-1-1 8 0 0,0-3 80-502-7,1-4 0 502 7,-1-2 0 0 0,0-2 0-1082 7,-1-4-104 575-14,1-2 40 507 7,0-3 64 0 0,0-2-160 0 0,0-2 32 0 0,0-2 8 0 0,-1-2 0 0 0,1-2 120 0 0,0-1 0 0 0,0-8-72 0 0,0-6 72 0 0,1-1 0 0 0,0 0-64 0 0,1 3 64 0 0,-1 1-64 0 0,1 2 64 0 0,0-7-704 0 0,1-1 1200 0 0,0 2-240 0 0,-1 6-160 0 0,0 4-32 0 0,-1 4-64 0 0,0 4 96 0 0,0 1 88 0 0,-1 2 208 0 0,1 2-192 0 0,-1 0-200 0 0,0 2 0 0 0,0 2 0 0 0,0 1 328 0 0,0 2 24 0 0,0 6 367 0 0,0 4-719 0 0,0 10-1407 0 0,0 3 1303 0 0,0 0 8 0 0,0 3-352 0 0,0 1-376 0 0,1 1 408 0 0,-2 6-1512 0 0,1 2 2368 0 0,-1-4-200 0 0,0-7-120 0 0,1-8-24 0 0,-1-6-8-526 4,1-5 0 17-8,-1-5 48-30 9,0-4 16 46-10,1-2 0 493 5,-1-5 0 0 0,1-3-152 0 0,0-2-64 0 0,0-2 64 0 0,0-2 0 0 0,0-1-72 0 0,1-8 72 0 0,2-6-64 0 0,1-3 64 0 0,1-3 0 0 0,2 0 0 0 0,-1 4 0 0 0,0 3 176 0 0,0 5-48 0 0,-1 6 0 0 0,-1 5 0 0 0,-1 3 48 0 0,-1 4 16 0 0,0 1 0 0 0,-1 2 0 0 0,0 1 72 0 0,0 1 312 0 0,-1 2-288 0 0,0 1-48 0 0,0 2 224 0 0,-1 3-168 0 0,-1 4-296 512 1,1 5 0-512-1,-1 3 0 0 0,0 0 0 0 0,0-1 0 0 0,0 0 0 0 0,1-3-96 0 0,-1 0 8 0 0,1-1 0 0 0,0 5-656 0 0,0 2 480 0 0,1 11-952 0 0,0 5 856 0 0,0-2 184 0 0,1-5 176 0 0,-1-7 0 0 0,0-6 0-512-1,1-8 0 512 1,-1-9 0 0 0,0-6 0 0 0,1-5 0 0 0,-1-2 0 0 0,0-3-96 0 0,1-1 96 0 0,1-7-80 0 0,1-3 80 0 0,1 1-64 0 0,-1-1 64 0 0,1 1 0 0 0,0 3 0 0 0,1 1-72 0 0,-1 3 72 0 0,0 1 0 0 0,0 2 0 0 0,1-1 128 0 0,0 2-56 0 0,-1 3 0 0 0,0 1 0 0 0,-1 3 184 0 0,0 3 40 0 0,-1 1 8 0 0,-1 1 456 0 0,0 2-272 0 0,-1 2 8 0 0,-1 1-1 0 0,1 1-239 0 0,-1 2-40 0 0,0 2-16 0 0,-1 3 0 0 0,0 2-200 0 0,1 2 0 0 0,-1 0 0 0 0,0 1-120 0 0,0 4-88 0 0,-1 3 104 0 0,1 1-40 0 0,0 1-8 0 0,-1-1 0 0 0,1 0 1 0 0,-2 10-609 0 0,1 1 984 0 0,0-3 8 0 0,0-5-136 0 0,1-8-792-1 599,1-7 696 1-599,0-8 0 0 0,1-5 0 0 0,1-9-656 0 0,1-6 440 0 0,3-13-816 0 0,1-6 1240 0 0,0 1 16 0 0,1 4 8 0 0,-2 5-232 0 0,0 4 0 0 0,-1 5 0 0 0,0 3-80 0 0,-1 3 80 0 0,-1 1 72 0 0,1 3-8 0 0,-1 1-64 0 0,0 1 160 0 0,-1 2 96 0 0,0 1-128 0 0,0 3 208 0 0,-1 2 40 0 0,1 1 8 0 0,-1 4 175 0 0,-1 1-423 0 0,1 2-8 0 0,-1 2 0 0 0,0 1-128 0 0,0 3 80 0 0,0 0-80 0 0,0 2 64 0 0,-1-1-64 0 0,1 1 0 0 0,-1-1 0 0 0,0 0 0 0 0,0 1 0 0 0,0-1 0 0 0,1 0 0-617 5,-1 0 64-62-4,1-1-64-64-6,0-3 0 110 9,0-1 0 108-8,0-3 64 525 4,0-1-64 0 0,0-3 0 0 0,1-1 0 0 0,-1-2 0 0 0,1-1-160 0 0,0-2 8 0 0,0-2 0 0 0,0-5-127 0 0,0-4 23 0 0,1-6 128 0 0,-1-3 64 0 0,1 0 64 0 0,1 0 0 0 0,-1 0 0 0 0,0 0 0 0 0,0 2 0 0 0,1-2-80 0 0,-1 1 80 0 0,1 2-64 0 0,0 2-8 0 0,0 3 72 0 0,0 3-80 0 0,0 2 80 0 0,-1 4 0 0 0,0 2 0 0 0,-1 1 0-1 523,1 3 0 1-523,0 1-88 0 0,-1 1 88 0 0,1 2-96 0 0,-1 4 176 0 0,0 1 72 0 0,0 1 8 0 0,0 2 8 0 0,0 1-104 0 0,-1-1-64 0 0,-1 0 0 0 0,1-1 0 0 0,-2-1 0 0 0,1 0 0 0 0,-2 0-96-509-2,0 0 96 509 2,-1-1 0 0 0,0-2 0 0 0,-1-1 0 0 0,0-3 0 0 0,-1-2 0 0 0,0-2 64 0 0,-1-2-192-5 574,-1-2-32 5-574,0-1 0 0 0,-2-3-8 0 0,-5-4-424 0 0,-6-5 272 0 0,-2-2 224 0 0,1 0 0 0 0,-2-3 0 0 0,1 1 96 0 0,3 0 0 0 0,1 2 0 0 0,-5-4 416 2227-4,0 1-224-1638 6,5 5 8-21 0,5 4 0-33-3,5 6-136-535 1,6 5-64 0 0,5 5 64 0 0,5 4-160 0 0,4 3-32 0 0,2 2 0 0 0,6 6-336 0 0,16 12-888 0 0,5 4 1144 0 0,-1-2 8 0 0,2 1-432-535 1,-1-1-328-714-4,-6-5-10208 1249 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9.639"/>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399 519 4144 137740 46385,'0'0'368'0'0,"-2"-2"-296"0"0,-2-1 664 0 0,-2-2 128 0 0,-3-1 24 0 0,-3-3 416 0 0,-5-5-704 0 0,-3-1-312 0 0,0-2 48 0 0,-3-2 352 0 0,-4-4-168 0 0,-1-2-376 0 0,-1-2 128 1087-2,0 0 40-1087 2,3 1 32 657-1,4 4 8 84-2,0-1 240 676 3,1 3-368-710 6,3 3-8 20-10,2 3 168 446 1,2 2-224-640 7,3 4 0 19-7,3 4 64-552 3,4 3-224 0 0,3 2 80 573 0,3 4-80-31 7,3 1 0-25-11,3 3 0-517 4,2 1-104 0 0,2 2 32 0 0,2 2-96 0 0,2 1-24 0 0,2 1 0 0 0,5 3-72 0 0,2 0 264 0 0,0 0-96 0 0,-1 0 96 0 0,-2-3-160-624-1,-2 0 16 20 4,-2-2 8-1-6,-2-1 0 84 5,2 1-1016-2256-3,-1 0 1152 2177 3,-4-4-96 74-6,-5-2 96-33 3,-4-4 0-10 3,-3-2 72 569-2,-4-3 8 0 0,-3-2 0 0 0,-1-3-80 0 0,-3-1-128 0 0,-1-1 32 0 0,-1-2 8 0 0,-1 0 264 0 0,-4-4 288 0 0,-3-2-224 0 0,-3-4 168 0 0,-8-7 88 537-5,-4-5-344 547 10,-1-1 120 52-6,4 5-48-526 6,7 6 8 52-7,5 6 224 574 3,6 7-240-684-5,5 5 0-552 4,5 6 0 1124-1,4 3-216-1124 1,12 13 192 0 0,10 8-320 0 0,8 5-440 0 0,2-1 272 0 0,10 6-592-1836 0,2-1 888 450 3,-3-4 0 831-5,-7-8-112 555 2,-8-7 16-535 3,-7-5 8-66-9,-5-5 0 55 6,-3-4-8 41 4,-4-2 0-21-2,-1-2 0-33-8,-2-2 0-1 7,0-3 96-10 1,-1 0 0 570-2,-1-3 0 0 0,-1-1-64 0 0,0-1 64 0 0,-1-2 0 0 0,-1-1 64 0 0,-1-6 0 0 0,-1-2-64 0 0,-1-1 80 0 0,0 0-80 0 0,-1 0 152 0 0,1 0-24 0 0,-2-7 200 527 0,1-1-264 87 2,0 1-64 52-5,1 1 96 504 0,1 2-8-634 7,1 5-88-22-2,1 5 80-514-2,1 3-80 0 0,1 3 80 0 0,-1 4-80 514-1,1 2 80 9 0,0 3-80-523 1,-1 1 0 0 0,1 3 72 0 0,1 4-8 0 0,1 3-64 0 0,0 2 80 0 0,0 2-80 0 0,1 2-112 0 0,0 0-72 0 0,0 2-8 0 0,0 0-8 0 0,-1 1 320 0 0,1 3 256 0 0,0 0-176 0 0,-1 0-200 0 0,0 1 64 0 0,0-1-64 0 0,-1 3-600 0 0,0-3 824 0 0,-2-4 24-523 1,1-6 0-12 3,-2-6-248-11-9,1-4 0 546 5,-2-4-88 0 0,1-4 88 0 0,-1-3-216 0 0,-1-4-168 0 0,0-4 192 0 0,-1-14 568 0 0,1-3-504 0 0,0 2 0 0 0,1 2 88 0 0,1 7 192 0 0,1 6 8 0 0,1 5 0 0 0,0 6-160 0 0,1 5 64 0 0,-1 3-64 0 0,0 3 168 0 0,0 3 8 0 0,0 1 0 0 0,0 4 216 0 0,-1 1-168 0 0,1 1 0 0 0,-1 0 0 0 0,0 1-120 0 0,0 0-16 0 0,0 0-8 0 0,0 0 0 0 0,0 2-1312 0 0,0-1-13448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8.547"/>
    </inkml:context>
    <inkml:brush xml:id="br0">
      <inkml:brushProperty name="width" value="0.1" units="cm"/>
      <inkml:brushProperty name="height" value="0.6" units="cm"/>
      <inkml:brushProperty name="color" value="#888078"/>
      <inkml:brushProperty name="inkEffects" value="pencil"/>
    </inkml:brush>
  </inkml:definitions>
  <inkml:trace contextRef="#ctx0" brushRef="#br0">341 314 4144 216461 59476,'0'0'1728'-11107'-1,"-2"3"5000"3797"-1150,-5 4-5432 5890 1154,-8 11-136-1577-594,-6 15-608 2500 594,-7 12-104-1189-9,-2 4-248 1686 6,0 0 215 0 0,4-4-87 2-505,7-10-8-2 505,7-11 248 0 0,5-9-432 0 0,4-8 0 0 0,3-6 0 0 0,2-4-48-585-582,1-6 56 585 582,2-2-72 0 0,1-2-72 0 0,2-1 80 0 0,0-1-80-2-564,3-5 144-518 569,3-3-16 15-4,2-1-64 505-1,4-7 352 0 0,0-1-272 0 0,-2 0-8 0 0,-2 5 0 0 0,-1-1 248 0 0,-3 4-280 0 0,-3 4 104 0 0,-3 6-64 0 0,-2 6 160 0 0,-2 3-152 0 0,-2 3-56 0 0,-1 3-16 0 0,-3 2 0 0 0,-4 4 128 0 0,-3 3-80 0 0,-1 2 8 0 0,-4 4 0 0 0,-3 2-136 0 0,0 2 0 0 0,-1 3 64 0 0,-2 7-64 0 0,-1 1 0 0 0,0 0-72 0 0,2-3-72 0 0,1-1-16 0 0,2-4 0 0 0,2-2 272 0 0,1-1 224 0 0,2-2-160 0 0,2-3-176 0 0,4-4 0 0 0,2-4-128 2-523,2-2-192-2 523,2-4 152 0 0,2-1 168 0 0,2-5 120 0 0,1-3-24 0 0,3-5 0 0 0,2-5-96 0 0,2-1 64 0 0,3-5-64 0 0,2-3 0 0 0,-1 0 0 0 0,1-4-80 0 0,0-1 80 0 0,7-6 0 2-714,2-1 0-2 714,0 4 0 0 0,1 2 64 0 0,-2 4-64 0 0,-4 5 0 0 0,-2 3 0 0 0,-5 4 72 0 0,-3 5 32 0 0,-5 5-32 0 0,-2 3-8 0 0,-4 3 72 0 0,-2 3-64 0 0,-3 2 0 0 0,-5 4 0 0 0,-3 4-72 0 0,-2 2 72 0 0,-6 5-72 0 0,-1 3 0 0 0,0 2 0 0 0,-2 6 0 0 0,2 1 0 0 0,-6 8 240 0 0,1 2-40 0 0,2-3 8 0 0,3-2-64 0 0,4-6-272 0 0,5-6 0 0 0,3-5-8 0 0,3-7 136 0 0,4-6 0 0 0,2-2 0 0 0,2-4-96 0 0,0 0 0 0 0,2-2 96 0 0,3-1 96 0 0,2-3 80 0 0,2-3 16 0 0,3-5 0 0 0,1-3-192 0 0,1-3 0 0 0,1 0 0 0 0,-3 0-128 0 0,-1-1-56 0 0,2 0-8 0 0,3-4-8 0 0,6-5 200 0 0,0-1 0 0 0,1 1 0 0 0,0 0 0 0 0,1 0 0 0 0,-3 3 0 0 0,-2 2 208 0 0,-5 4-48 0 0,-4 5 176 0 0,-5 5-440 0 0,-4 4 8 0 0,-5 5 8 0 0,-4 3 200 0 0,-8 6 56 0 0,-4 6-168 0 0,-1 2 0 0 0,-2 5 0 0 0,1 2 0 0 0,2 0 0 0 0,0 3 0 0 0,0 2 0 0 0,2 1 0 0 0,1-1 0 0 0,1-2 0 0 0,2-2 0 0 0,1-2 0 0 0,0-1 0 0 0,1-1 0 0 0,3-5 0 0 0,3-4 0 0 0,3-4 0 0 0,1-4 0 0 0,3-2-152 0 0,2-3 24 0 0,7-5 80 0 0,4-5 160 0 0,1-2 8 0 0,2-2 0 0 0,-1 0-208 0 0,-1-1-40 0 0,0 1 0 0 0,2-4-8 0 0,1-2 136 0 0,1 1 0 0 0,2-3 0 0 0,1 0 0 0 0,-2 0 0 0 0,1 1 0 0 0,1-2 64 0 0,-1 2-64 0 0,-4 4 0 0 0,-4 3 0 0 0,-2 5 0 0 0,-4 3 88 0 0,-3 3 8 0 0,-2 4-96 0 0,-1 1 128 0 0,-2 1 56 0 0,-2 2-96 0 0,-2 2-8 0 0,0 0 0 0 0,-3 3 0 0 0,-2 4 0 0 0,-3 3-80 0 0,-9 9 0 0 0,-4 4 0 0 0,0 1 0 0 0,0 2 0 0 0,1-1 0 0 0,5-2 0 0 0,2 0 0 0 0,2-4 0 0 0,3-3 0 0 0,3-5 0 0 0,4-4 0 0 0,3-4-296 0 0,2-4 168 0 0,3-2 128 0 0,2-3 112 0 0,2-3-16 0 0,3-4-8 0 0,1-5-88 0 0,2-3 0 0 0,-1-2 0 0 0,2 0 0 0 0,0-2 0 0 0,1 0 0 0 0,0 0 0 0 0,5-5 0 0 0,5-6 0 0 0,1 0 0 0 0,1 1 0 0 0,0 1 64 0 0,-2 2-64 0 0,-2 3 0 0 0,0 2 0 0 0,-4 3 0 0 0,-2 1 0 0 0,-4 5 0 516 8,-4 3 0-516-8,-3 4 64 0 0,-2 4 32 0 0,-2 1-96 0 0,-3 4 96 0 0,-1 2-16 0 0,-3 4-80 0 0,-1 2 80 0 0,-2 3-80 526-7,-1 2 0-526 7,0 2 0 0 0,-6 5 0 0 0,-6 7 0 0 0,-2 3 0 0 0,-2 1 0 0 0,1 0 0 0 0,1-2 64 0 0,0-2-64 0 0,3-3 0 0 0,3-4 0 0 0,2-3 0 0 0,1-2 0 0 0,1-3 0 0 0,3 0 0 0 0,2-2 0 0 0,3-2 0 0 0,2-4-88 0 0,2-2-8 0 0,2-4 16-541 8,3-3 80 40-17,5-3-80 501 9,2-2 80 0 0,1-3 0 0 0,3-1 0 0 0,6-7-64 0 0,7-5 64 0 0,2-2 0 0 0,-1 0 0 0 0,-2 1 0 0 0,-3 2 0 0 0,-1 1 0 0 0,-3 3 0 0 0,-1 1 0 0 0,-1 0 0 0 0,-1 2 0 0 0,-2 1 0 0 0,-1 0 0 0 0,-1 3 0 0 0,0 0 0 544 5,0 2 0-544-5,-4 2 0 0 0,-1 4 0 0 0,-2 1 0 0 0,-2 2 0 512-5,-2 2 0 38 14,-1 2 0-32-9,-2 3 72-518 0,-2 4 0 0 0,-1 4-72 0 0,-3 3 0 0 0,-3 3 72 0 0,-2 3-72 0 0,-2 2 0 0 0,-4 5 0 0 0,-4 1 64 0 0,0 1-64 0 0,-5 4 0 0 0,-1 1 0 0 0,1-3 0 0 0,-1 0 0-550-7,1 0 64 550 7,5-3-64 0 0,5-6 0 0 0,6-5 0 0 0,5-5 0-532-1,4-6-80-144 0,2-4 80 151 4,2-5 0 525-3,2-2-72 0 0,3-4 72 0 0,3-2 0 0 0,1-1 0 0 0,1-3 0 0 0,2-1 0 0 0,0-1 0 0 0,0-2 0 0 0,4-4 0 0 0,2-2 0 0 0,0-2 0 0 0,3-4 0 0 0,1-1 0 0 0,-2 0 0 0 0,-2 2 0 0 0,0 1 0 0 0,-1 3 0 0 0,-2 1 0 0 0,0 0 0 0 0,1 0 0 0 0,-3 2 0 0 0,1 1 0 0 0,-2 2 0 0 0,-2 3 0 0 0,-2 2 64 0 0,-2 4-64 0 0,-2 2 64 572 3,-3 4 72-572-3,0 0-8 0 0,-2 2 0 0 0,-2 2 128 1029-1,-3 4-16-1029 1,-3 4-120 0 0,-3 4-120 574-5,0 3 0-574 5,-2 2 64 0 0,-3 5-64 0 0,-2 5 0 0 0,-2 2 0 0 0,-3 6 0 0 0,-1 1 0 0 0,-1-1 0 0 0,1-2 0 0 0,1-2 0 0 0,-1 2 0 0 0,1-1 0 0 0,1-4 0-546 2,5-4 0 47 4,3-4 0 499-6,3-6 0 0 0,2-3 0 0 0,3-5 0 0 0,3-3 0 0 0,1-3 0 0 0,4-1-96 0 0,2-3 96 0 0,4-3-80 0 0,2-1 80 0 0,2-3 0 0 0,2-2 0 0 0,5-7-64 0 0,2-2 64 0 0,1-3 0 0 0,1 0 0 0 0,-1-2 0 0 0,-2-1 0 0 0,0 0 0 0 0,3-6 0 0 0,1-1 0 0 0,-1 0 0 0 0,5-2 0 0 0,0 0 64 0 0,6-5-64 0 0,2 1 0 0 0,-4 4 0 0 0,-3 4 64 0 0,-4 5-64 0 0,-4 4 64 0 0,-5 4 96 0 0,-5 5 0 0 0,-6 5-64 0 0,-5 7 240 0 0,-5 7-80 0 0,-4 3-128 0 0,-1 3-56 0 0,-2 2-8 0 0,-1 0 0 588-4,-3 6 0-588 4,-2 3-64 0 0,1 2 0 0 0,-5 7 64 0 0,0 3-64 0 0,0 1 0 0 0,-3 7 0 0 0,-4 8 0 0 0,-2 6 0 0 0,-1-2 0 0 0,4-5 0 0 0,2-5 0-517-3,4-7 0-9 10,4-9 0-32-11,5-7 0 558 4,4-8 0 0 0,4-6-96 0 0,3-4 96 0 0,4-4-128 0 0,2-4 40 0 0,3-2 8 0 0,5-5 0 0 0,2-4 0 0 0,2-2 80 0 0,3-6-80 0 0,3-5 80 0 0,0-2 0 0 0,3-5 0 0 0,0-2 0 0 0,1 0 0 0 0,4-4 0 0 0,2 1 0 0 0,-1 2 0 0 0,0 0 64 0 0,-1 3-64 0 0,-3 4 0 0 0,0 1 0 0 0,-2 3 0 0 0,-3 5 0 0 0,-5 5 88 0 0,-4 5 40 0 0,-6 5 64 0 0,-3 4-64 0 0,-3 2 8 511-3,-4 5 128-511 3,-2 2-144 0 0,-2 2 0 0 0,-4 5 72 0 0,-6 6-64 0 0,-5 7-64 0 0,-2 5-64 0 0,0 0 0 0 0,-3 6 64 0 0,-1 3-64 0 0,0-1 0 0 0,-1 5 0 0 0,-1 3 64 0 0,2-2-64 0 0,3-6 0 0 0,5-7 0 0 0,3-6 0 0 0,4-4 0 0 0,3-6 0 0 0,3-4-96 0 0,3-5-64 0 0,2-4-104 0 0,4-4 136 0 0,2-4 0 0 0,3-2 8 0 0,1-4 0 0 0,3-5 0 0 0,2-4 24 0 0,2-2 96 0 0,6-6-96 0 0,2-3 96 0 0,2-2 0 0 0,1 0-72 0 0,0 0 72 0 0,-1 2 0 0 0,1 0 0 0 0,-2 3 0 0 0,13-11-744 0 0,1-1 968 0 0,-3 5 8 0 0,-6 5 72 0 0,-8 9-304 0 0,-7 7 0 0 0,-7 6 72 0 0,-3 5 16 0 0,-4 3 88 0 0,-1 1-88 0 0,-1 1 8 0 0,-3 2 8 0 0,-2 3 0 0 0,-4 2 0 0 0,-1 2-32 0 0,-3 1-8 0 0,-7 10 64 0 0,-5 4-128 0 0,-1 3 0 0 0,1 0 0 0 0,0 1 0 0 0,1 0 0 0 0,1-1 0 0 0,-3 4 0 0 0,2 0 0 0 0,2-2 0 0 0,2-1 0 0 0,3-4 0 0 0,4-4 0 0 0,4-6 0 0 0,4-4 0 0 0,3-5 0 0 0,4-4-144 0 0,4-3-16 0 0,1-3-8 0 0,2-2 0 0 0,1-3 72 0 0,1-2 8 0 0,2-1 8 0 0,4-6-224 0 0,14-13-480 0 0,9-10 784 0 0,7-6 128 0 0,-2 1 88 0 0,-4 4 8 0 0,-2 2 8 0 0,-4 6-232 0 0,-6 5 0 0 0,-5 5 0 0 0,-4 4-616 0 0,-5 5 1200 0 0,-5 5-280 0 0,-4 5-168 0 0,-6 5-32 0 0,-3 3-8 0 0,-8 7 0 545 3,-8 8-8-545-3,-5 4-8 0 0,-3 4-8 0 0,0 1 0 0 0,-1-1 0 0 0,0 0 0 0 0,1-1-176 0 0,0 0-40 0 0,1-1-8 0 0,-2 4-728 0 0,-2 3-824 0 0,0-1-520 0 0,1-3-696 0 0,8-6-16575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8.937"/>
    </inkml:context>
    <inkml:brush xml:id="br0">
      <inkml:brushProperty name="width" value="0.1" units="cm"/>
      <inkml:brushProperty name="height" value="0.6" units="cm"/>
      <inkml:brushProperty name="color" value="#888078"/>
      <inkml:brushProperty name="inkEffects" value="pencil"/>
    </inkml:brush>
  </inkml:definitions>
  <inkml:trace contextRef="#ctx0" brushRef="#br0">837 0 12440 193996 54185,'0'0'1104'0'0,"-1"1"-880"0"0,-4 0 1096 0 0,-3 1 223 0 0,-6 1 2633 0 0,-4 0-3312 0 0,-9 0 1416 0 0,-5 1-1704 0 0,-16 2 616 0 0,-27 6-1064 0 0,-28 6 792 0 0,-3 3-920 0 0,9-3 0 0 0,17-3 0 0 0,6 0-1592 0 0,14-3 1008 0 0,9 0-4080 0 0,13-2-15263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9.249"/>
    </inkml:context>
    <inkml:brush xml:id="br0">
      <inkml:brushProperty name="width" value="0.1" units="cm"/>
      <inkml:brushProperty name="height" value="0.6" units="cm"/>
      <inkml:brushProperty name="color" value="#888078"/>
      <inkml:brushProperty name="inkEffects" value="pencil"/>
    </inkml:brush>
  </inkml:definitions>
  <inkml:trace contextRef="#ctx0" brushRef="#br0">895 0 13360 191489 56750,'-6'2'1424'0'0,"-2"1"-1424"0"0,-3 1 1464 0 0,-5 3 1999 0 0,-5 1-647 0 0,-9 1-1032 0 0,-11 2-432 0 0,-10 2-576 0 0,-11 1-200 0 0,-20 8-16 0 0,-3 2-560 0 0,-7 3 96 0 0,6-1-96 0 0,11-5 0 0 0,15-4 0 0 0,4-4-1616 0 0,11-3 1040 0 0,10-3-3832 0 0,14-4-4175 0 0,10-2-3905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9.375"/>
    </inkml:context>
    <inkml:brush xml:id="br0">
      <inkml:brushProperty name="width" value="0.1" units="cm"/>
      <inkml:brushProperty name="height" value="0.6" units="cm"/>
      <inkml:brushProperty name="color" value="#888078"/>
      <inkml:brushProperty name="inkEffects" value="pencil"/>
    </inkml:brush>
  </inkml:definitions>
  <inkml:trace contextRef="#ctx0" brushRef="#br0">749 1 10592 193093 57379,'0'0'1152'0'0,"-2"2"1128"0"0,-4 3 3239 0 0,-4 0-1455 0 0,-14 1-888 0 0,-9 0-2328 0 0,-10 0-192 0 0,-8 1-264 0 0,-11 2 16 0 0,-12 4-216 0 0,1 1-192 0 0,7-1 0 0 0,10 1 0 0 0,-3 1-672 0 0,5-1 440 0 0,1 2-2736 0 0,7 0-12039 0 0,9-3 4607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9.990"/>
    </inkml:context>
    <inkml:brush xml:id="br0">
      <inkml:brushProperty name="width" value="0.1" units="cm"/>
      <inkml:brushProperty name="height" value="0.6" units="cm"/>
      <inkml:brushProperty name="color" value="#1C1C1C"/>
      <inkml:brushProperty name="inkEffects" value="pencil"/>
    </inkml:brush>
  </inkml:definitions>
  <inkml:trace contextRef="#ctx0" brushRef="#br0">16 39 8288 195867 37995,'-1'2'904'0'0,"-2"0"-904"0"0,1 2 424 0 0,-1 0 584 0 0,1 1-496 0 0,0-1-416 0 0,0 2-96 0 0,2 0 0 0 0,0 0 0 0 0,1 0 0 0 0,0 0 0 0 0,1 1 0 0 0,0 1 0 0 0,2 1 0 0 0,-1-1 0 0 0,1-1 0 0 0,0-2 328-572-1,0-1 432 572 1,0-2-192-530-1,1-3-288 530 1,0-3 80 0 0,-1-3 112 0 0,0-2-8 0 0,0-4-16-552 0,0-1-48 552 0,1-2-80 0 0,-1 0-160 0 0,1 0-160 0 0,2 1 64 0 0,0 4-64 0 0,0 3-88 0 0,1 2-16 4 556,1 3 24-2-10,0 3 8-1-9,-1 1 0-6 1,0 1 160 5-21,0 2 32 0-517,0 1 8 0 0,1 0 0 0 0,0 1-200 0 0,3 1-160 0 0,-1 0 112 4 518,1 0 120-9 70,0 0 0 5-588,-2-2 0 0 0,1 0 0 0 0,-2-1 88 0 589,0-1-88 3 39,0-1 80-1 11,-1 0 16 3-130,2-2-32-5-509,-1-1-64 0 0,0-2-272 0 0,0-2 128-588-7,-1-1 208 588 7,-1-2-456 0 0,-1-2-672-516 1,-1 1-4600 516-1,-2 1-2672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9.509"/>
    </inkml:context>
    <inkml:brush xml:id="br0">
      <inkml:brushProperty name="width" value="0.1" units="cm"/>
      <inkml:brushProperty name="height" value="0.6" units="cm"/>
      <inkml:brushProperty name="color" value="#888078"/>
      <inkml:brushProperty name="inkEffects" value="pencil"/>
    </inkml:brush>
  </inkml:definitions>
  <inkml:trace contextRef="#ctx0" brushRef="#br0">817 0 10592 195443 54926,'-9'2'1136'0'0,"-15"4"8927"0"0,-19 2-7311 0 0,-11 4-1560 0 0,-9 0-480 0 0,-5 3-176 0 0,-22 4-48 0 0,-1 0-416 0 0,-4 2-72 0 0,11-2 0 0 0,15-3-80 0 0,13-1-784 0 0,14-1-15655 0 0,14-4 6439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9.751"/>
    </inkml:context>
    <inkml:brush xml:id="br0">
      <inkml:brushProperty name="width" value="0.1" units="cm"/>
      <inkml:brushProperty name="height" value="0.6" units="cm"/>
      <inkml:brushProperty name="color" value="#888078"/>
      <inkml:brushProperty name="inkEffects" value="pencil"/>
    </inkml:brush>
  </inkml:definitions>
  <inkml:trace contextRef="#ctx0" brushRef="#br0">802 1 21279 193058 57342,'-11'5'2304'0'0,"-9"7"-1664"0"0,-7 2 88 0 0,-13 6 1104 0 0,-11 6-1296 0 0,-11 3 184 0 0,0 0-216 0 0,5 0 8 0 0,-13 9-296 0 0,-17 13-664 0 0,1 0 352-567 8,4-3-2328-36-10,15-7-168 84 0,19-12-3136 519 2,17-10-12255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09.966"/>
    </inkml:context>
    <inkml:brush xml:id="br0">
      <inkml:brushProperty name="width" value="0.1" units="cm"/>
      <inkml:brushProperty name="height" value="0.6" units="cm"/>
      <inkml:brushProperty name="color" value="#888078"/>
      <inkml:brushProperty name="inkEffects" value="pencil"/>
    </inkml:brush>
  </inkml:definitions>
  <inkml:trace contextRef="#ctx0" brushRef="#br0">737 1 10592 194763 55538,'0'0'1152'0'0,"-2"2"1216"0"0,-2 2 3367 0 0,-4 6-1391 0 0,-12 7-1152 0 0,-20 11-2984 0 0,-41 31 1288 0 0,-20 15-1120 0 0,1 2-192-511 1,0 3-1768-13-1,10-9 992-48-7,10-6-3560-1027 9,16-12-5319 1599-2,18-16-4377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0.169"/>
    </inkml:context>
    <inkml:brush xml:id="br0">
      <inkml:brushProperty name="width" value="0.1" units="cm"/>
      <inkml:brushProperty name="height" value="0.6" units="cm"/>
      <inkml:brushProperty name="color" value="#888078"/>
      <inkml:brushProperty name="inkEffects" value="pencil"/>
    </inkml:brush>
  </inkml:definitions>
  <inkml:trace contextRef="#ctx0" brushRef="#br0">689 1 5064 193432 53998,'-1'0'496'0'0,"-7"4"13311"0"0,-12 8-5495 0 0,-6 3-7544 0 0,-23 17 528 0 0,-16 10-1128-14 556,-3 6-88 14-556,-9 9-80 0 0,-2 6-96-1123 0,8-3-40 1123 0,13-8-8 0 0,11-8 0 0 0,4-3-2360 0 0,10-6 1608 0 0,7-7-3216 0 0,9-8-17847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0.386"/>
    </inkml:context>
    <inkml:brush xml:id="br0">
      <inkml:brushProperty name="width" value="0.1" units="cm"/>
      <inkml:brushProperty name="height" value="0.6" units="cm"/>
      <inkml:brushProperty name="color" value="#888078"/>
      <inkml:brushProperty name="inkEffects" value="pencil"/>
    </inkml:brush>
  </inkml:definitions>
  <inkml:trace contextRef="#ctx0" brushRef="#br0">743 0 11056 191710 55812,'-6'2'3472'0'0,"-12"6"6199"0"0,-8 6-7599 0 0,-19 12 120 0 0,-15 12-1680 0 0,-3 2-376 0 0,-14 12 120-501 7,1 2-256 501-7,-6 7 0 0 0,8-4-152 0 0,11-7 24 0 0,12-10 0 0 0,8-3-3560 0 0,9-7-6551 0 0,10-9-4793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0.641"/>
    </inkml:context>
    <inkml:brush xml:id="br0">
      <inkml:brushProperty name="width" value="0.1" units="cm"/>
      <inkml:brushProperty name="height" value="0.6" units="cm"/>
      <inkml:brushProperty name="color" value="#888078"/>
      <inkml:brushProperty name="inkEffects" value="pencil"/>
    </inkml:brush>
  </inkml:definitions>
  <inkml:trace contextRef="#ctx0" brushRef="#br0">691 1 24535 187831 55099,'-22'13'2688'0'0,"-38"24"-808"1067"-4,-21 14-1512-1067 4,-8 9-192 0 0,5-2-176 0 0,3 5-208 0 0,10-4 112 0 0,14-7 8 0 0,12-9 0 0 0,5 1-2952 0 0,6-3-12391 0 0,8-8 4735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0.844"/>
    </inkml:context>
    <inkml:brush xml:id="br0">
      <inkml:brushProperty name="width" value="0.1" units="cm"/>
      <inkml:brushProperty name="height" value="0.6" units="cm"/>
      <inkml:brushProperty name="color" value="#888078"/>
      <inkml:brushProperty name="inkEffects" value="pencil"/>
    </inkml:brush>
  </inkml:definitions>
  <inkml:trace contextRef="#ctx0" brushRef="#br0">439 0 22543 191393 53788,'-16'12'2896'0'0,"-10"9"-1944"0"0,-4 3-464 0 0,1 2-328 0 0,0 4 0 0 0,-3 7-88 0 0,-12 22-72-1571 0,-5 12-80 1052 1,1 1 80 519-1,-3 9-3056 0 0,4-4-6703 0 0,10-15-4617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2.444"/>
    </inkml:context>
    <inkml:brush xml:id="br0">
      <inkml:brushProperty name="width" value="0.1" units="cm"/>
      <inkml:brushProperty name="height" value="0.6" units="cm"/>
      <inkml:brushProperty name="color" value="#888078"/>
      <inkml:brushProperty name="inkEffects" value="pencil"/>
    </inkml:brush>
  </inkml:definitions>
  <inkml:trace contextRef="#ctx0" brushRef="#br0">886 1 16296 181516 56591,'0'0'1767'0'0,"-2"2"-1767"0"0,-6 5 1224 0 0,-5 5 1688 0 0,-9 6-744 0 0,-9 7-1160 0 0,-11 8-192 517 2,-29 18 312-517-2,-18 13-688 0 0,-10 6-224 0 0,4-2-328 0 0,11-8 16 0 0,7-4 0 0 0,6-3 312 0 0,12-8-128 0 0,7-5-3016 0 0,10-8-11871 0 0,14-10 4551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2.655"/>
    </inkml:context>
    <inkml:brush xml:id="br0">
      <inkml:brushProperty name="width" value="0.1" units="cm"/>
      <inkml:brushProperty name="height" value="0.6" units="cm"/>
      <inkml:brushProperty name="color" value="#888078"/>
      <inkml:brushProperty name="inkEffects" value="pencil"/>
    </inkml:brush>
  </inkml:definitions>
  <inkml:trace contextRef="#ctx0" brushRef="#br0">714 1 14280 176890 54210,'-2'1'1272'0'0,"-18"8"1079"635"665,-16 8 2657-122-666,-6 5-2448-513 1,-13 7-544 1265 4,-8 6-1216-739-2,-28 17-32-526-2,-24 24-1184 0 0,1 5-1272 0 0,14-6-1912 0 0,24-16-19751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2.937"/>
    </inkml:context>
    <inkml:brush xml:id="br0">
      <inkml:brushProperty name="width" value="0.1" units="cm"/>
      <inkml:brushProperty name="height" value="0.6" units="cm"/>
      <inkml:brushProperty name="color" value="#888078"/>
      <inkml:brushProperty name="inkEffects" value="pencil"/>
    </inkml:brush>
  </inkml:definitions>
  <inkml:trace contextRef="#ctx0" brushRef="#br0">699 0 24071 179716 54860,'-21'12'3016'9'510,"-22"16"-1536"483"-510,-13 10-1176-492 0,-2 4-160 0 0,3-1-80 0 0,5-3-64 0 0,4-1 72 0 0,-4 5-72 0 0,-5 9 0 0 0,1 3 0 0 0,-5 8-1488 0 0,1 1-504 0 0,6-6-1344 0 0,11-13-18999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20.463"/>
    </inkml:context>
    <inkml:brush xml:id="br0">
      <inkml:brushProperty name="width" value="0.1" units="cm"/>
      <inkml:brushProperty name="height" value="0.6" units="cm"/>
      <inkml:brushProperty name="color" value="#1C1C1C"/>
      <inkml:brushProperty name="inkEffects" value="pencil"/>
    </inkml:brush>
  </inkml:definitions>
  <inkml:trace contextRef="#ctx0" brushRef="#br0">156 1 6912 193005 41191,'0'0'744'0'0,"0"0"-744"0"0,1 2 512 0 0,-1 1 688 0 0,2 1-56 0 0,-1 2-128 0 0,1 0-512 0 0,0 0-256 0 0,0 0 136 0 0,1 0-120 0 0,-1 1-200 0 0,1-1 176 0 0,-1-1 64 0 0,-1 0-152 0 0,0-3 96 0 0,0 0 288 0 0,-1-1-264 0 0,0-1 64 0 0,-1 0 368 0 0,-2 0-120 0 0,-1-2-161 0 0,-1 0 1 0 0,-2-1 8 0 0,-1-1-80 0 0,-1 0-224 0 0,1-1-8 0 0,-1 1 0 0 0,1-1-56 0 0,0 2-64 0 0,1 0 0 0 0,0 2 0 0 0,1 1 0 0 0,1 1 0 0 0,1 2 0 0 0,-1 1 0 0 0,1 1 0 0 0,-2 1 64 0 0,0 2 8 0 0,0 1 24 0 0,-1 1 64 9 517,1-1-96-9-517,1-1 0 0 0,0-1 0-10 550,1-1-64 14 19,0-1 0-4-569,0-2 0 0 0,1 1 0 0 0,-2-1-1392 0 0,0-1 880 0 0,1 0-16599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3.111"/>
    </inkml:context>
    <inkml:brush xml:id="br0">
      <inkml:brushProperty name="width" value="0.1" units="cm"/>
      <inkml:brushProperty name="height" value="0.6" units="cm"/>
      <inkml:brushProperty name="color" value="#888078"/>
      <inkml:brushProperty name="inkEffects" value="pencil"/>
    </inkml:brush>
  </inkml:definitions>
  <inkml:trace contextRef="#ctx0" brushRef="#br0">721 0 10136 176152 54109,'-1'2'896'0'0,"-5"4"-712"653"-1,-7 5 3048-653 1,-7 6 4583 0 0,-11 7-2703 0 0,-8 7-4160 1108-6,-19 17-232-44 10,-15 14-640 28 0,-8 10-80-1092-4,-4 7-88 0 0,7-4-8 0 0,11-8 0 0 0,13-10 0 0 0,5-4-3296 0 0,11-10-6879 0 0,11-12-4817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3.323"/>
    </inkml:context>
    <inkml:brush xml:id="br0">
      <inkml:brushProperty name="width" value="0.1" units="cm"/>
      <inkml:brushProperty name="height" value="0.6" units="cm"/>
      <inkml:brushProperty name="color" value="#888078"/>
      <inkml:brushProperty name="inkEffects" value="pencil"/>
    </inkml:brush>
  </inkml:definitions>
  <inkml:trace contextRef="#ctx0" brushRef="#br0">692 1 16128 180989 55886,'-2'2'1743'0'0,"-8"7"3625"0"0,-25 22-976 0 0,-15 16-4024 0 0,-12 13-192 0 0,-4 2-104 0 0,-12 14-72 0 0,1 3 0 0 0,8-6-120 0 0,8-7 40 0 0,1 1-3088 0 0,9-6-3616 0 0,10-10-1135 0 0,12-13-2257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3.750"/>
    </inkml:context>
    <inkml:brush xml:id="br0">
      <inkml:brushProperty name="width" value="0.1" units="cm"/>
      <inkml:brushProperty name="height" value="0.6" units="cm"/>
      <inkml:brushProperty name="color" value="#888078"/>
      <inkml:brushProperty name="inkEffects" value="pencil"/>
    </inkml:brush>
  </inkml:definitions>
  <inkml:trace contextRef="#ctx0" brushRef="#br0">623 1 23551 180164 58550,'-7'2'2560'0'0,"-6"3"-2560"0"0,-15 11 1032 555-2,-20 19-112-48-2,-13 16-680-507 4,-6 11-160 0 0,-5 9-80 0 0,-2 8-64 0 0,5-2 64 0 0,0 4-3240 0 0,5-1-11575 7-540,14-14 4551-7 540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3.976"/>
    </inkml:context>
    <inkml:brush xml:id="br0">
      <inkml:brushProperty name="width" value="0.1" units="cm"/>
      <inkml:brushProperty name="height" value="0.6" units="cm"/>
      <inkml:brushProperty name="color" value="#888078"/>
      <inkml:brushProperty name="inkEffects" value="pencil"/>
    </inkml:brush>
  </inkml:definitions>
  <inkml:trace contextRef="#ctx0" brushRef="#br0">964 1 13824 182432 57977,'-14'7'1496'0'0,"-34"21"10359"0"0,-22 15-10935 0 0,-30 26 24 0 0,-19 17-656 0 0,3 2-176 0 0,12-5 0 0 0,10-2-384-577 0,8-3-728-462 0,13-9 488 1039 0,11-8-2888 0 0,16-13-6471 0 0,15-14-4625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4.177"/>
    </inkml:context>
    <inkml:brush xml:id="br0">
      <inkml:brushProperty name="width" value="0.1" units="cm"/>
      <inkml:brushProperty name="height" value="0.6" units="cm"/>
      <inkml:brushProperty name="color" value="#888078"/>
      <inkml:brushProperty name="inkEffects" value="pencil"/>
    </inkml:brush>
  </inkml:definitions>
  <inkml:trace contextRef="#ctx0" brushRef="#br0">927 1 22343 176134 55529,'-17'13'2456'2482'-7,"-43"32"-144"-938"15,-54 41-496-1544-8,-17 13-1592 0 0,-8 4 224 0 0,12-11-448 0 0,22-19 0-553-1,23-20-80 553 1,16-16-2760 0 0,15-13-7935 0 0,16-12-5129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4.535"/>
    </inkml:context>
    <inkml:brush xml:id="br0">
      <inkml:brushProperty name="width" value="0.1" units="cm"/>
      <inkml:brushProperty name="height" value="0.6" units="cm"/>
      <inkml:brushProperty name="color" value="#888078"/>
      <inkml:brushProperty name="inkEffects" value="pencil"/>
    </inkml:brush>
  </inkml:definitions>
  <inkml:trace contextRef="#ctx0" brushRef="#br0">806 1 8752 182025 55713,'-15'13'952'-4'531,"-10"7"2352"4"-531,-10 9 4727 0 0,-4 4-3927 0 0,-3 1-2952 0 0,0 1-584 0 0,-16 11 616 0 0,-17 11-608 0 0,-12 5-192 0 0,-6 0-304 0 0,7-8-80-540-3,6-7-1896-13 9,7-12-14127 14-4,17-11 4855 539-2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4.796"/>
    </inkml:context>
    <inkml:brush xml:id="br0">
      <inkml:brushProperty name="width" value="0.1" units="cm"/>
      <inkml:brushProperty name="height" value="0.6" units="cm"/>
      <inkml:brushProperty name="color" value="#888078"/>
      <inkml:brushProperty name="inkEffects" value="pencil"/>
    </inkml:brush>
  </inkml:definitions>
  <inkml:trace contextRef="#ctx0" brushRef="#br0">852 0 21679 183763 56263,'-20'17'2352'0'0,"-17"11"-1616"0"0,-13 9 968 0 0,-9 5-328 0 0,-5 0-512 0 0,-6-3-240 0 0,-5-4-320 0 0,3-8-160 0 0,5-7-144 0 0,4-7 0-540 5,6-6 0 45-3,-2-8-1488 495-2,6-5 968 0 0,-3-15-8616 0 0,7-5-9503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4.907"/>
    </inkml:context>
    <inkml:brush xml:id="br0">
      <inkml:brushProperty name="width" value="0.1" units="cm"/>
      <inkml:brushProperty name="height" value="0.6" units="cm"/>
      <inkml:brushProperty name="color" value="#888078"/>
      <inkml:brushProperty name="inkEffects" value="pencil"/>
    </inkml:brush>
  </inkml:definitions>
  <inkml:trace contextRef="#ctx0" brushRef="#br0">649 1 14280 184980 55930,'-14'10'1552'0'0,"-8"7"-1552"-3"540,-8 7 2263 3-540,-4 3 425 0 0,-1 0 80 0 0,-5 4 920 0 0,-6 3-2712 0 0,-17 6-96-1729-2,-8-2-760 669-5,2-7-264 1060 7,10-9 32-513 8,6-11-896 0-12,8-13-1152 513 4,6-16-13071-528 3,10-4 4671 528-3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5.152"/>
    </inkml:context>
    <inkml:brush xml:id="br0">
      <inkml:brushProperty name="width" value="0.1" units="cm"/>
      <inkml:brushProperty name="height" value="0.6" units="cm"/>
      <inkml:brushProperty name="color" value="#888078"/>
      <inkml:brushProperty name="inkEffects" value="pencil"/>
    </inkml:brush>
  </inkml:definitions>
  <inkml:trace contextRef="#ctx0" brushRef="#br0">784 0 14744 185149 57916,'-16'18'1600'0'0,"-10"10"495"0"0,-4 4 393 0 0,-1 1 72 0 0,-4 3 1008 0 0,-7 5-2304 0 0,-7 6-368 0 0,-9 5-400 0 0,-11 2-168-626 4,-7-2-232-687-4,-16 0-512-477-8,2-10 240 1790 8,-2-14-14359-1564 8,15-13-473 1564-8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15.321"/>
    </inkml:context>
    <inkml:brush xml:id="br0">
      <inkml:brushProperty name="width" value="0.1" units="cm"/>
      <inkml:brushProperty name="height" value="0.6" units="cm"/>
      <inkml:brushProperty name="color" value="#888078"/>
      <inkml:brushProperty name="inkEffects" value="pencil"/>
    </inkml:brush>
  </inkml:definitions>
  <inkml:trace contextRef="#ctx0" brushRef="#br0">813 1 21799 174207 55153,'-29'25'2392'3932'523,"-34"32"-672"-2191"11,-30 25-296-1741-534,-25 20-664 0 0,-1-3-904 0 0,13-12 8 0 0,18-18 0 0 0,8-11-2720 0 0,13-16-7175-523-2,17-14-4761 523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23.332"/>
    </inkml:context>
    <inkml:brush xml:id="br0">
      <inkml:brushProperty name="width" value="0.1" units="cm"/>
      <inkml:brushProperty name="height" value="0.6" units="cm"/>
      <inkml:brushProperty name="color" value="#1C1C1C"/>
      <inkml:brushProperty name="inkEffects" value="pencil"/>
    </inkml:brush>
  </inkml:definitions>
  <inkml:trace contextRef="#ctx0" brushRef="#br0">27 190 4664 204491 37895,'0'-1'200'0'0,"1"-2"56"0"0,0 0-256 0 0,0-2 0 0 0,1-3 520 0 0,1-1 56 0 0,0 0 16-1-637,0-1 0 1 637,0 1-264 0 0,1-1 216-4-596,0-1-184 8 97,1 0-264-4 499,0 0 48 3-1325,0 1 88-3 1325,-2 2 32-6-513,0 3 56 6 513,-2 3-64 0 0,-1 4-72 0 0,-2 3-16 0 0,-2 4-8 0 0,-1 2-80 0 0,0 0 16 0 0,-2 1 112 0 0,1 2-40 0 0,-1 0-104 0 0,0 0 32 0 0,1-1-32 0 0,1-1-64 0 0,1-3 0 0 0,1-1 0 0 0,1-3 0 0 0,1-2 0 0 0,2-2 0 0 0,0-1 0 0 0,3-4 0 0 0,1-3 64 0 0,2-3-64 0 0,0-2 0 0 0,1 0 0 0 0,-1 1 0 0 0,0 0 0 0 0,-1 0 0 0 0,0 1 0 0 0,0-1 0 0 0,0 2 0 0 0,0-2 0 0-552,1 0 0 0 552,-1 2 0 0 0,1-1 0 2-581,-1 1 0-2 581,-1 2 0 0 0,0 1 112 0 0,-2 2 24 0 0,-1 2 8 0 0,-1 1 0 0 0,-1 2-144 0 0,-1 1 0 0 0,-2 1 0 0 0,0 2 192 0 0,-1 1 200 0 0,-2 3-24 0 0,-3 3-48 0 0,0 1-160 0 0,-1-1-96 0 0,0 1 16 0 0,0 0-80 0 0,-1 1 0 0 0,2 1 64 0 0,1-3-64 0 0,1-1 0 0 0,2-2 0 0 0,1-1 0 1 512,1-2 0-1-512,1 0 0 0 0,0-1 0 2 552,1-2 0-2-552,0-1 0 0 0,1-1 0 0 0,0-1 0 0 0,0-1 0 0 0,2-1 0 0 0,0-2 0 0 0,0 0 0 0 0,1-1 0 0 0,0 0-64 0 0,1-2 64 0 0,2-3 0 0 0,2-1 0 0 0,1-3 0 0 0,1 1 0 0 0,-2-1 0 0 0,0 3 0 0 0,-2 0 0 0 0,0 1 72-2-552,0 0-72 2 552,-1 2 88 0 0,-1 0-24 0 0,-1 2 32 0 0,0 2-96 0 0,-2 1 0 0-551,-1 3 184 0 551,-1 2-104 0 0,-2 2 0 2-599,0 1 80-2 599,-2 4-80 0 0,0 1-16 0 0,-1 0-64 0 0,-1 1 64 0 0,0 2-64 0 0,-1 0 0 0 0,1 0 0 0 0,0 0 64 0 0,-1 2-64 0 0,0 1 0 0 0,0 0 0 0 0,0-1 0 0 0,3-3 0 0 0,0-1 0 0 0,1-3 0 0 0,2-2 0 0 0,1-4 0 0 0,2-2 64 0 0,2-3-64 0 0,1-1 0 0 0,1-4 64-1 782,2-2-64 1-782,1-4 64 0 0,1 0-64 0 0,-1 0 0 0 0,1-1 64 0 0,1-1 8 0 0,1-1-72 0 0,0-1 64 0 0,-1 0-64 2-522,0 2 0-2 522,-1 3 64 0 0,-2 2-64 0 0,-2 4 0 0 0,-2 2 0 0 0,-1 2 80 0 0,-1 2 96 0 0,-2 2 64 0 0,-1 3 88 0 0,-2 4-56 0 0,-2 2-88 0 0,-2 2-96 0 0,0 1-88 0 0,1-1 72 0 0,-1 1-72 0 0,-1 0 0 0 0,1 0 0 0 0,-1 1 0 0 0,1-1 0 0 0,1 0 0 0 0,0-2 0 0 0,3-1 63 0 0,1-2-63 0 0,1-3 0 0 0,0-1 0-1 851,1-2 0 0-250,0-1 0 1-601,2-3 72 0 0,1-2 0 0 0,2-4-72 0 0,2 0 72 0 0,0-1-72-4-503,0-2 0 4 503,3-1 64 0 0,0-2-64 0 0,0-1 64 0 0,1 0-64 0 0,-1-1 144 0 0,-2 2 16 2-571,-1 2-80-2 571,-1 2-16 0 0,-2 3 96 0 0,-2 3 32 0 0,-1 3-24 8-514,-1 4-24-8 514,-2 3-72 0 0,-2 3 0 0 0,-1 3-72 0 0,0 2 0 0 0,-2 1 0 0 0,-1 0 0 0 0,1-1 0 0 0,1-1 0 0 0,0-2 0 0 0,1 0 0 0 0,1-3 0 0 0,0 0 0 0 0,1-2 64 0 0,0 0 0 0 0,2-3 0 0 0,0 0-64 0 0,2-2 80 0 0,1-3-80 0 0,1-1 64 0 0,0-1-64 0 0,3-3 0 0 0,0 0 0 0 0,0-2 64 0 0,1 0-64 0 0,1-3 0 0 0,0-1 0 0 0,0 1 0 0 0,0-1 0 0 0,0-2 64 0 0,0-1 0 0 0,1-1 96 0 0,-1 1-72 0 0,-1 3-88 0 0,-1 2 64 0 0,-1 3-64 0 0,-1 3 80 0 0,-2 2-16 0 0,-1 3 32 0 0,-2 4 32 0 0,-2 3-64 0 0,-1 4-64 0 0,-2 3 0 0 0,-2 4 0 0 0,-1 0 0 0 0,-1 2 0 0 0,1-1 0 0 0,0-3 0 0 0,1 0 0 0 0,1-2 0 0 0,1 0 0 0 0,1-2 0 0 0,2-2 0 0 0,2-3 64 0 0,0-2-64-9 1375,2-3 0 9-1375,0-1 0 0 0,0-2 0 7 532,0-2 0-7-532,1-1 0 0 0,1-2 0 0 0,1-1 0 0 0,1-3 0 0 0,3-1 0 0 0,1-3 64 0 0,1-2 32 0 0,0 0-32 0 0,1-2 16 0 0,-2 2 0 0 0,-2 2 24 0 0,-1 3 8 0 0,-1 1 0-5-581,-1 2 0 5 581,0 0-112 0 0,-1 2 0 0 0,-1 2 96 0 0,-1 0 96 0 0,0 2-96-7-502,-2 2-96 7 502,-2 3 0 6-562,-1 2 0-6 562,-2 1 72 0 0,0 2-72 0 0,-1 2 0 0 0,-1 0 0 0 0,0 1 0 0 0,1-1 0 0 0,1 0 0 0 0,0-2 0 0 0,1 1 0 0 0,0-2 0 0 0,1 0 0 0 0,0 1 0 0 0,-1-1 0 0 0,1-1 0 0 0,1-1 0 0 0,1-2 0 0 0,1-1 0 0 0,2-2 0 0 0,1-2 0 0 0,0-1 0 0 0,2-1 0 0 0,0-1 0 0 0,1-1 0 0 0,2-3 0-3 513,1-3 0 3-513,2-3 0 0 0,1-2 0 0 0,2-2 0 0 0,-1 0 0 0 0,0 2 0 0 0,-3 2 0 0 0,-1 3 0 0 0,-2 3 0 0 0,-2 2 0 0 0,-1 2 96 0 0,-1 2-32 0 0,-2 1 96 11-495,0 2-64-11 495,-1 1 0 0 0,-2 1 0 0 0,-3 4-24 0 0,-2 2-72 0 0,-2 3 72 0 0,-1 2-136 0 0,1 1-72 0 0,1-1-16 0 0,2-1 0 0 0,0 0-3168 0 0,2-2-3847 0 0,1-1-3273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1:35.104"/>
    </inkml:context>
    <inkml:brush xml:id="br0">
      <inkml:brushProperty name="width" value="0.025" units="cm"/>
      <inkml:brushProperty name="height" value="0.15" units="cm"/>
      <inkml:brushProperty name="color" value="#888078"/>
      <inkml:brushProperty name="inkEffects" value="pencil"/>
    </inkml:brush>
  </inkml:definitions>
  <inkml:trace contextRef="#ctx0" brushRef="#br0">2 183 9760 167809 48783,'-2'9'928'0'0,"5"10"-1568"0"0,8 5 576 0 0,8-2 0 0 0,5-21 416 0 0,3-23-40 0 0,-2-14-152 0 0,1-8-80 0 0,-3-2-16 0 0,-2 1 0 0 0,1 3 96 0 0,-3 19 192 0 0,-11 53-288 0 0,-12 40 432 0 0,-5 10-72 0 0,-3-7-152 0 0,2-17-136 0 0,1-20-40 0 0,1-16 0 0 0,3-15-8 0 0,1-12 0 0 0,3-11-88 0 0,4-9 0 0 0,3-7 0 0 0,3-5 0 0 0,2-2 0 0 0,1 4 0 0 0,1 4 0 0 0,-1 5 0 0 0,-1 4 0 0 0,-2 6 0 0 0,-3 7 0 0 0,-3 4-112 0 0,-1 4-80 0 0,-2 6 96 0 0,-1 5-72 0 0,-2 5-16 0 0,1 3 0 0 0,-3 8-120 0 0,-2 10 96 0 0,-2 11 104 0 0,-2 7 104 0 0,-2 4 0 0 0,1-2 0 0 0,-1-6 88 0 0,1-4 48 0 0,-2-3 24 0 0,-1-5 112 0 0,0-7 152 0 0,3-9-64 0 0,4-7-104-511 5,0-9-128 4-13,4-11-128 507 8,3-10 0 0 0,2-6 0 0 0,1-3 0 0 0,3 1-72 0 0,1-2 72 0 0,1-4 0 0 0,1 0 0 0 0,2 0 0 0 0,0-1 0 0 0,0 0 0 0 0,-1 2 0 0 0,0 5 0 0 0,-2 4 0 0 0,-2 3 0 0 0,-2 5 0 0 0,-1 4 0 0 0,-1 5 0 0 0,-2 6-64 0 0,-4 8-16 0 0,-1 9 0 0 0,-3 11 80 0 0,-2 3-64 0 0,2 1 64 0 0,0-1 0 0 0,0-1 0 0 0,-1 1 0 0 0,-1 3 64 0 0,-2 2 32 0 0,-1 0 48 0 0,-1-4 56 0 0,1-4 64 0 0,4-9-128 0 0,2-7-40 0 0,3-6 64 0 0,3-5-80 0 0,3-6-80 0 0,3-5 0 0 0,3-3 0 0 0,1-4 0 0 0,-1-1 0 0 0,1-6 0 0 0,0-6 0 0 0,0-5 0 0 0,0-6 0 0 0,0-2 64 0 0,1-1-64 0 0,1 3 0 0 0,-3 8 0 0 0,1 4 0 0 0,-1 6 0 0 0,-1 7 64 0 0,0 5-64 0 0,1 4 64 0 0,-2 4-64 0 0,-1 1 64 0 0,1 2-64 0 0,-1 3 0 0 0,0 1 0 0 0,-2 7 64 0 0,1 3-64 0 0,-1 4 0 0 0,0 1 0 0 0,-3 2-72 0 0,0 0 72 0 0,-1 1-96 0 0,-1 5 32 0 0,-1 3 64 0 0,0 0 0 0 0,1-2 0 0 0,0 0 0 0 0,-1-2 0 0 0,0-1 0 0 0,0-1 0 0 0,1-2 0 0 0,2-3 0 0 0,0-3 0 0 0,-1-3 96 0 0,0-3 136 0 0,1-4-24 0 0,1-6-128 0 0,1-4 0-541 6,1-7 152 541-6,2-7-72 0 0,0-3 8 0 0,1-4 0 0 0,0-2-232 0 0,0-3-56 0 0,1-1-8 0 0,0-2 0 0 0,2-1 128 0 0,1-7 0 0 0,2-3 0 0 0,1-1 0 0 0,1-2 0 0 0,0 0 0 0 0,0 5 0 0 0,-2 4 0 0 0,-1 6 0 0 0,-1 4 0 0 0,-1 5 0 0 0,-1 3 0 0 0,-1 3 0 0 0,-1 4 0 0 0,-2 4 64 0 0,-1 4-64 0 0,-1 1 0 0 0,0 2 0 0 0,-1 2 64 0 0,-1 6 16 0 0,1 5-16 0 0,-1 3 0 0 0,-1 4 0 0 0,-1 3-64 0 0,0 3-112 0 0,0 4 24 0 0,-1 1 8 0 0,1 2 80 0 0,0 0 128 0 0,0 1-32 0 0,-2 5-8 0 0,0 1-88 0 0,0-1 0 0 0,-1-4 0 0 0,0-2 0 0 0,0-1-224 0 0,1-1 136 0 0,-1-5 152 0 0,1-3 32 0 0,1-6 8 0 0,1-4 0 0 0,0-6-104 0 0,2-3 0 0 0,2-4 72 0 0,2-3-72 0 0,1-3 96 0 0,1-4-96 0 0,2-3 0 0 0,-1 0 0 0 0,0-3 0 0 0,0-2 0 0 0,0-1 0-503-2,-1-3 0-18 6,-1-2 64 521-4,-1 0-64 0 0,0-2 0 0 0,1 1 0 0 0,0 0 0 0 0,1-1 0 0 0,0-5 0 0 0,0-1 0 0 0,0 0 0 0 0,0 3 0 0 0,-1 2 0 0 0,-1 4 64 0 0,1 3-64 0 0,1 3 0 0 0,-2 2 0 0 0,0 5 0 0 0,-1 4 0 0 0,-1 2 0 0 0,-1 2 0 0 0,1 5 0 0 0,0 4 0 0 0,-1 4 0 0 0,1 4 0 0 0,-1 5 0 0 0,0 3 0 0 0,-1 3 0 0 0,-1 1-72 0 0,0 3 72 0 0,-1 1 0 0 0,-1 1 0 0 0,0 0 0 0 0,-1-1 0 0 0,0 0 0 0 0,0-1 0 0 0,0-1 0 0 0,0 0 64 0 0,0-3-64 0 0,2-1 144 0 0,-1-1 103 0 0,1-2-31 0 0,1-5-24 0 0,1-5-96 0 0,0-5-32 0 0,2-6-64 0 0,2-7 72 0 0,1-5-72 0 0,0-4 64 0 0,0-2 64 0 0,0-3 16 0 0,0-2 0 0 0,0-3 0 0 0,0-1-144 0 0,1-1 0 0 0,0 0 0 0 0,0-2 0 0 0,1 0 0 0 0,1-1 0 0 0,0 0 0 0 0,2-5 64 0 0,2-2-64 0 0,0 2 0 0 0,-1 2 96 0 0,-1 5-32 0 0,-1 3 0 0 0,-1 5-64 0 0,-2 3 64 0 0,0 3-64 0 0,-2 5 64 0 0,0 3 8 0 0,-2 2 88 0 0,-1 5-24 0 0,-3 4 0 0 0,-1 3 0 0 0,-1 5-16 0 0,0 4-8 0 0,-1 4 0 0 0,1 4 0 0 0,-1 2-112 0 0,1 1 0 0 0,-2 1-96 0 0,1 2 96 0 0,-1 1 0 0 0,1 0 0 0 0,0 1 0 0 0,0 0 0 0 0,0 0 0 0 0,1 0 0 0 0,0-2 0 0 0,0-2 0 0 0,0-2 0 0 0,1-3 0 0 0,-1-2 0 0 0,1-3 0 0 0,1-4 136 0 0,1-4 208 0 0,1-4-168 0 0,1-3-176 0 0,1-4 0-494-6,1-5 0 494 6,1-3 0 0 0,2-5 0 0 0,0-4-88 0 0,1-3 88 0 0,-1-3 0 0 0,2-2 0 0 0,-1-1 0 0 0,1-2 0 0 0,-1-2 0 0 0,1-2 0 0 0,-1 0 0 0 0,1-1 0 0 0,0-1 120 0 0,0 2-32 0 0,-1 0-8 0 0,-1 2 0 0 0,0 1-80 0 0,0 1 0 0 0,0 1 0 0 0,-1 2 0 0 0,1 2 0 0 0,-2 2 0 0 0,1 3 0 0 0,-1 3 0 0 0,-1 3 0 0 0,-1 3 0 0 0,0 3 80 0 0,-1 2 0 0 0,0 2 0 0 0,0 1 0 0 0,0 4 16 0 0,-1 3 0 0 0,-1 4 0 0 0,1 5 0 0 0,0 4-24 0 0,1 3 0 0 0,-1 2 0 0 0,1 3 0 0 0,-1 3-72 0 0,0 6 0 0 0,0 3 64 0 0,0 0-64 0 0,-1-2 0 0 0,1-3 0 0 0,0 1 64 0 0,1 0-64 0 0,0-3 0 0 0,-1-5 0 0 0,1-3 0 0 0,0-3 0 0 0,1-5 64 0 0,0-3 48 0 0,0-3 128 0 0,-1-5-24 0 0,1-2-24 0 0,2-5-96 0 0,2-8-96 0 0,1-5 0 0 0,0-3 64 0 0,0-4-64 0 0,-2-1 0 0 0,0-7 72 0 0,-1-3-72 0 0,-1 0 0 0 0,1 1 64 0 0,-1 0-64 0 0,0 2 0 0 0,0 2 0 0 0,0 2 64 0 0,-1 2-64 0 0,0 2 0 0 0,1 3 0 0 0,1 2 0 0 0,0 4 64 0 0,-1 3-64 0 0,0 3 0 0 0,-1 3 64 0 0,-1 3-64 0 0,0 0 0 0 0,1 4 64 0 0,1 3-64 0 0,1 3 80 0 0,0 2-80 0 0,-1 5 80 0 0,-1 4-80 0 0,0 8 72 0 0,0 5-72 0 0,-1 2 0 0 0,0 0 0 0 0,0 0 0 0 0,-1-2 64 0 0,0 0-64 0 0,0-1 0 0 0,-1-1 64 0 0,-1-1-64 0 0,1-2 0 0 0,-2 0 0 0 0,0-1 64 0 0,0-3-64 0 0,1-6 88 0 0,1-5 8 0 0,1-5-16 0 0,1-4 80 0 0,-1-4-80 0 0,1-5 32 0 0,1-5 8 0 0,-1-5 0 0 0,0-2 0-524-2,0-5-120-7 7,0-1-120 531-5,1-4 24 0 0,0-2 8 0 0,0-1 88 0 0,-1-2 0 0 0,2-2 0 0 0,-1-1 0 0 0,1-2 0 0 0,0 0 0 0 0,0-1 0 0 0,1 2 0 0 0,-1 1 0 0 0,2 1 0 0 0,-1 3 64 0 0,0 3-64 0 0,1 2 0 0 0,0 4 0 0 0,-1 3 0 0 0,2 3-64 0 0,-2 5 64 0 0,0 3 0 0 0,-1 4 0 0 0,-1 2 0 0 0,1 4 0 0 0,0 4 0 0 0,2 4 0 0 0,0 4 0 0 0,1 4 0 0 0,0 4-80 0 0,-1 4 80 0 0,-1 3 0 0 0,-1 4 0 0 0,-1 3 0 0 0,0 2 0 0 0,0 0 0 0 0,-1 0 0 0 0,-1 0 0 0 0,1-2 0 0 0,-1-1 0 0 0,-2-1 0 0 0,1-1 0 0 0,-1-3 0 0 0,1-1 0 0 0,0-3 0 0 0,0-3 0 0 0,-1-1 0 0 0,0-3 0 0 0,-1-3 88 0 0,1-5 8 0 0,0-4-96 0 0,0-2 64 0 0,0-2-64 0 0,0-4 0 0 0,-2-3 64 0 0,-1-4-64 0 0,0-3 0 0 0,-1-2 0 0 0,0-4 0 0 0,0-1 0 0 0,1-3 64 0 0,1-2-64 0 0,-1-2 0 0 0,1-1 0 0 0,1 0 0 0 0,-1-2 0 0 0,0 0 0 0 0,1-3 0 0 0,1-1 0 0 0,0 2 0 0 0,3 4 0 0 0,0 6 0 0 0,1 4 0 0 0,0 5 0 0 0,1 3 0 0 0,-1 3-72 0 0,2 5 72 0 0,1 3-64 0 0,3 4 64 0 0,1 3-64 0 0,0 3 64 0 0,1 3 0 0 0,0 2 0 0 0,1 1 0 0 0,-1 1 0 0 0,2 4 0 0 0,0-1-64 0 0,-1-1 64 0 0,-1-2 0 0 0,0-4 0 0 0,-2-2 0 0 0,1-3 0 0 0,-2-3 80 0 0,-2-3-80 0 0,-2-2 0 0 0,0-2 0 0 0,-2 0 0 0 0,0-2 0 0 0,0-1 72 0 0,1-2-72 0 0,0-4 64 0 0,-1-2-64 0 0,0-3 0 0 0,0-2 72 0 0,-3-7-72 0 0,-2-3 72 0 0,-1-2-72 0 0,-2-5 72 0 0,0-1-72 0 0,-2 0 0 0 0,0 2 72 0 0,0 2-72 0 0,0-4 0 0 0,-4-2 64 0 0,-3-2 8 0 0,-2 1-72 0 0,-2 2 64 0 0,1 7-64 0 0,1 5 0 0 0,2 6 72 0 0,1 5-72 0 0,1 3 64 0 0,-3 3-64 0 0,0 4 0 0 0,0 2 0 0 0,1 5 0 0 0,1 5 0 0 0,5 1 0 0 0,3 2-64 0 0,3 0 64 0 0,3-1 0 0 0,2-1-152 0 0,1-2-8 0 0,1-2 80 0 0,2 0-928 0 0,0-1-888 0 0,-1-3 120 0 0,0-1-17783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53.812"/>
    </inkml:context>
    <inkml:brush xml:id="br0">
      <inkml:brushProperty name="width" value="0.1" units="cm"/>
      <inkml:brushProperty name="height" value="0.6" units="cm"/>
      <inkml:brushProperty name="color" value="#996600"/>
      <inkml:brushProperty name="inkEffects" value="pencil"/>
    </inkml:brush>
  </inkml:definitions>
  <inkml:trace contextRef="#ctx0" brushRef="#br0">212 369 3680 140779 30648,'-22'-32'576'0'0,"-16"-23"-168"0"0,-17-31 1856 0 0,0-7-1608 0 0,14 18 216 0 0,40 48 400 0 0,41 52-632 0 0,39 50-168 0 0,35 41-48 0 0,28 36-48 0 0,7 9-192 0 0,-5-6-96 0 0,-8-12-24 0 0,25 23 64 0 0,18 16-128 0 0,12 6 64-518 3,-11-14-64 518-3,-21-22 64 0 0,-23-23-64-540 1,-21-21 88-42-2,-9-8-24 59-1,-4-2 32 523 2,-8-9-96 0 0,-15-14 0-504 1,-21-20 0 504-1,-20-19 0 0 0,-18-18 0 0 0,-18-16 0 0 0,-15-14 88 0 0,-12-12-88 0 0,-11-10 80 0 0,-9-8-80 0 0,-20-17 0 0 0,-23-22 64 0 0,-11-9-64 0 0,-3-4 0 0 0,0 0 64 0 0,4 1-64 0 0,-13-15 0 0 0,-2-5 64 0 0,3 1-64 0 0,-6-8 0 0 0,6 3 0 0 0,12 8 0 0 0,13 11 0 0 0,11 12 0 0 0,11 9 0 0 0,9 9 0 0 0,2 2 0 0 0,7 7 0 0 0,7 10 96 0 0,7 10-32 0 0,9 10 0 0 0,7 9 0 0 0,7 8 16 0 0,7 8 0 0 0,7 8 0 0 0,8 10 0 0 0,8 10 88 0 0,9 10 24 0 0,10 10 0 0 0,21 22 152 0 0,13 15-200 0 0,8 8 0 0 0,5 4 0 0 0,3 4-144 0 0,4 2 0 0 0,1 1 64 0 0,21 21 96 0 0,29 26 160 0 0,9 8-160 0 0,-2-2-96 0 0,-7-7-64 0 0,-10-9 72 0 0,-8-8-72 0 0,-6-7 80 0 0,-5-4-80 0 0,-4-6 80-566 0,-4-4-80 9-1,-5-5 0-16 581,-5-6 0 78-575,-4-6 0 495-5,-5-8 0 0 0,-7-6 64-526-3,-7-8-64-21 4,-7-10 0-40-6,-10-8 72 31 9,-8-11-8 11-9,-11-10 0 545 5,-10-8 0-495 5,-9-9 0 495-5,-12-8-64 0 0,-17-18-80-504-3,-17-14 80 504 3,-13-13 0 0 0,-13-11 0 0 0,-11-8 0 0 0,-9-8 0 0 0,-7-7 0 0 0,-24-22 64 0 0,-10-11-64 0 0,-3-6 0 0 0,1 1 0 0 0,1 1 0 0 0,5 3 0 0 0,4 4 0 0 0,-10-10 0 0 0,1 0 0 0 0,7 5 0 0 0,10 9 0 0 0,11 10 0 504 3,9 9 0-504-3,-5-7 0 1617-3,-1-2 0-1101 2,7 8 0-516 1,16 16 0 0 0,17 19 0 0 0,19 21 0 0 0,24 27 64 0 0,19 22-64 0 0,15 16 96 0 0,12 13-96 0 0,9 11 88 0 0,20 20-9 0 0,12 13-79 0 0,6 3 80 0 0,1 4-80 0 0,1-2 80 0 0,18 19 0 0 0,28 27 0 0 0,9 9-80 0 0,-1-3 72 0 0,-4-8-72 0 0,-6-10 64 0 0,-7-8-64 0 0,-6-6 0 0 0,13 12 64-557 0,2-1-64 52 1,-7-5 64 505-1,-9-9-64 0 0,-10-8 0 0 0,-9-9 64-526 4,-11-8-64-19-5,-9-9 0-39 3,-10-9 72-50-5,-8-8-72 123 2,-10-9 0 511 1,-8-10 0 0 0,-9-8 0 0 0,-10-10 0 0 0,-8-7 0 0 0,-10-10 72 0 0,-13-11-72 0 0,-13-12 112 0 0,-28-22 40 0 0,-19-16-80 0 0,-14-11-72-550 0,-23-21-80 550 0,-12-9 80 0 0,-2-5 0 0 0,0 0 0 0 0,2 1 0 0 0,2 1 0 0 0,-33-29 0 0 0,-8-8 0 0 0,6 2 0 0 0,-2-4-64 0 0,12 7 64 0 0,17 15 0 0 0,9 7 0 0 0,15 14 0 0 0,16 15 0 530-2,17 16 0-19 4,14 14 0-511-2,12 10 0 0 0,9 8 0 0 0,7 9 160 0 0,7 6-32 523 2,3 5 0-523-2,7 7-128 0 0,14 13-248 0 0,12 12 144 0 0,12 10 104 0 0,10 12 0 0 0,9 9 72 0 0,9 11-72 0 0,8 9 88 0 0,25 23 8 0 0,16 12-96 0 0,6 6 88 0 0,1 0-88 0 0,1-1 80 0 0,-1 0-80 0 0,0-2 72 0 0,0 0-72 0 0,1 2 64 0 0,1 1-64 0 0,0 1 64 0 0,1 2-64 0 0,0-1 0 0 0,-1 0 64 0 0,0-2-64 0 0,-1-2 80-523-2,-1-4-80-42-541,-2-4 80 63 542,-3-5-16 502 1,-3-4-64-520 2,-4-4 96-18 3,-5-5-32-98-7,-6-6-64-95 0,-8-7 0 34 0,-8-6 0 24 3,-9-7 0 130 0,-11-7 0 543-1,-8-4 0 0 0,-8-6 0 0 0,-13-12 0 0 0,-16-14 72 0 0,-19-14-72 0 0,-18-16 0 0 0,-34-25 64 0 0,-24-17-64 0 0,-17-13 0-530 1,-10-8 0 530-1,-7-7 0 0 0,-4-4 0 0 0,-4-3 0 0 0,-18-17 64 0 0,-4-4-64 0 0,5 2 0 0 0,11 6 0 0 0,12 6 0 0 0,12 6-96 0 0,9 4 96 0 0,-2-5 0 0 0,4 3 0 0 0,9 9 0 0 0,12 11-64 0 0,11 10 64 0 0,12 10 0 0 0,9 9 0 0 0,9 7 0 0 0,9 7 0 0 0,8 7 0 0 0,10 7 0 0 0,9 8 0 0 0,12 9 0 0 0,13 9 0 0 0,11 10 0 0 0,8 12 0 0 0,9 12 0 0 0,9 9 0 0 0,7 9 0 0 0,8 8 0 0 0,7 7 0 0 0,6 5 80 0 0,5 6-16 0 0,4 6-64 0 0,4 2 96 0 0,3 1-96 0 0,1 1 0 0 0,1 1-96 0 0,-1 0 96 0 0,-2-1 0 0 0,13 16 64 0 0,1 3-64 0 0,-3-3 96 0 0,-5-7-24 0 0,-6-7-8 0 0,7 7 0-584-3,-7-4-64 89 5,-11-12 0 495-2,-9-5 0 0 0,-14-14 0 0 0,-17-18 0 0 0,-17-17 0 0 0,-15-15 0-530 0,-13-13 0 530 0,-13-12 0 0 0,-24-20 0 0 0,-18-17 0 0 0,-19-15 0 0 0,-14-14 0 0 0,-13-8 0 0 0,-10-6 0 0 0,-5-3 0 0 0,-2-3 0 0 0,-4-2 0 0 0,-1-2 0 0 0,-2-3 0 0 0,1 0 0 0 0,2 2 0 0 0,3 3 0 0 0,5 3 0 0 0,5 5 0 0 0,7 5 0 0 0,-1-4-72 0 0,9 4 72 0 0,11 6 0 0 0,9 3 0 0 0,12 9 72 0 0,13 9-72 0 0,10 12 0 0 0,10 10 0 0 0,9 11 0 0 0,12 10 0 0 0,11 11 0 0 0,12 10 0 0 0,12 10 0 0 0,12 8 0 0 0,11 8 0 0 0,10 9 0 0 0,9 8 0 0 0,5 7 0 0 0,3 6-88 0 0,1 4 88 0 0,20 17-32 0 0,9 6 120 0 0,0 0 8 0 0,-5-3 0 0 0,-6-6-96 0 0,8 8 0 0 0,-2-1 0 0 0,-5-6 0 0 0,-8-7 0 0 0,-11-10 0 0 0,-8-11 0-601-1,-10-8 0-125 2,1-4 72-467-1,-9-8-72 1193 0,-11-9 152 0 0,-13-10-8 0 0,-12-9 0 0 0,-13-9 0 0 0,-12-8-232 0 0,-25-18-184-4-514,-22-14 128 4 514,-20-14 144-525 7,-16-13 0 525-7,-12-10 0 0 0,-8-8 72 0 0,-6-7-72 0 0,-6-4 0 0 0,-5-2 0 0 0,-20-13-184 0 0,-3-2 88 0 0,7 3 0 0 0,11 8 0 0 0,12 7 96 0 0,13 9 0 0 0,14 7 0 0 0,11 9 0 0 0,11 7 0 0 0,9 8 88 0 0,8 7-8 0 0,10 7 0 0 0,7 5-80-2-532,9 7 0 2 532,7 7 0 0 0,10 8 0 0 0,11 7 0 0 0,21 16-200 0 0,16 14 120 0 0,10 10 144 0 0,9 9 24 0 0,9 6 8 0 0,25 18 0 0 0,13 7-224 0 0,2 2 32 0 0,-3-1 8 0 0,-3-1 152 0 0,-4 0 24 0 0,-3-2 8 0 0,-4-1 0 0 0,-3-4 32 0 0,11 8 160 0 0,3 0-144 0 0,-3-3-144 0 0,-7-7 0 0 0,-8-6 0 0 0,-10-8 0 0 0,-9-6 0-557 1,-11-8 0-13 0,-10-9 0-11-1,-7-7 0 67 0,-12-11 0 514 0,-14-12 0 0 0,-16-11 0 0 0,-19-13 0 0 0,-19-13 0 0 0,-17-12 0 0 0,-17-8 0 0 0,-13-8 0 0 0,-33-24-216 0 0,-22-15 112 0 0,-11-10 168 0 0,-7-4 32 0 0,-7-4 0 0 0,-4-3 8 0 0,-5-5-104 0 0,-4-6 0 0 0,-5-6 0 0 0,-37-33 0 575-5,-15-15-144-575 5,2-1 32 0 0,12 5 8 618 0,16 11 104 95-1,22 12 0-26 2,21 15 0-39 5,22 15 0 53-10,21 15 0 55 6,20 13-96-68-5,17 14 96-61 3,17 11-96-90 4,12 12 96-537-4,10 6 0 0 0,9 10 0 0 0,11 14 0 0 0,14 15 0 0 0,16 17 0 0 0,16 16 72 511 0,17 18 64-6-2,16 18 16 12 2,17 16 0-517 0,17 16-152 0 0,14 12 0 0 0,14 13 0 0 0,11 10 0 0 0,6 7 0 0 0,5 5 0 0 0,1 2 0 0 0,0 2 0 0 0,1 1 0 0 0,2 1 0 0 0,-3-2 0 0 0,0-1 0 0 0,-1 0 0-543-511,0-1 0 543 511,-5-2 0 0 0,-6-6 0-622 0,-7-7 0-226-3,-9-9-112 114 5,-8-9 16 120-3,-8-6 8 614 1,-8-7 152 0 0,-10-9 24-505 2,-12-9 8-108-2,-11-10 0 7 3,-11-12-96-32-6,-13-13 0-1 6,-13-13 0-10-3,-15-14 0 120-4,-15-14 0 529 4,-18-16 0 0 0,-17-14 0 0 0,-18-13 0 0 0,-17-11 0 0 0,-17-9 0 0 0,-16-12 0 0 0,-16-12 0 0 0,-10-10 0 0 0,-42-32-200 0 0,-50-40 120 0 0,-16-17 80 0 0,-66-58 0 590-1,-70-68 0 1393 2,-42-53 152 142-1,32 17-88-1410 4,66 50-64-62-5,62 48 0-121 3,66 56 64 4-3,59 53-64 42 0,43 40 0-45 1,36 36 0-533 0,28 28-72 506-3,22 23-8-506 3,18 21 0 0 0,18 19 0 0 0,16 18 80 0 0,16 18 0 0 0,15 18 0 0 0,14 15 0 0 0,66 61 0 0 0,66 56 0 0 0,53 44 64 0 0,42 32-64 0 0,-2-7 0 0 0,-25-26 0 0 0,0-4 64-595 5,-22-19-64 93-7,-30-28 64 502 2,-31-27-64-628-2,-25-25 104-129 6,-21-19-8 130-8,-18-18-8 121 5,-18-13 0-168-1,-15-13-88-160 2,-14-11 0 129-5,-16-11-80 90 7,-8-9 16 79-6,-13-12 64 536 2,-15-14 0 0 0,-17-14-72 0 0,-16-16 72 0 0,-19-14 0 0 0,-20-15 0 0 0,-22-14 0 0 0,-22-13 0 0 0,-20-13 0 0 0,-19-12 0 0 0,-16-12 64 0 0,-16-14-64 0 0,-15-12 64 0 0,-14-12-64 0 0,-11-9 64 0 0,-9-9-64 0 0,-43-38 0 0 0,-16-16 64 0 0,-1-5-64 0 0,7 6 0 0 0,13 5 0 618-1,16 9 0-94 2,18 9 0-524-1,18 10 0 648 1,18 13 0 158-4,18 10 0-86 0,14 12 0-70 5,15 10 0-52 1,13 12 0-54-5,14 13 0 4 3,13 13 0 2-4,12 15 0-6 7,12 13 0 3-5,12 12 0 485 0,10 15 0-1032 1,17 15 0 0 0,26 31 0 0 0,23 27 64 0 0,21 21-64 0 0,18 18 64 0 0,17 16-64 0 0,15 15 0 0 0,14 11 0 0 0,14 11 0 0 0,13 8 0 0 0,9 6 0 0 0,8 7 0 0 0,4 5 0 0 0,7 3 0 0 0,5 2 0 0 0,3 0 0 0 0,0-1 0-522 0,0-4 0-127 2,-3-4 0 103-2,-7-6-64 546 0,-5-4 64-583-2,-7-5 0-74 2,-8-7 0 101-2,-8-7 0 556 2,-9-9 64-705 4,-11-10-64-195-6,-12-13 0 96 0,-15-10 0 94 4,-14-12 0 155 0,-14-9 0 555-2,-14-12 0 0 0,-12-12 0 0 0,-13-10 64 0 0,-9-11-64 0 0,-11-9 0 0 0,-12-11 0 0 0,-14-12 0 0 0,-18-9 0 0 0,-20-14 0 0 0,-20-11 0 0 0,-20-13 0-615-5,-16-16 0-111 5,-14-12 0 726 0,-16-12 0 0 0,-13-11 64 0 0,-12-10-64 0 0,-45-36 0 0 0,-21-18 0 0 0,-6-7 0 0 0,3-1 0 0 0,6 2 0 0 0,6 2 0 0 0,8 4 0 0 0,-24-25 0 1267 6,1-2 0-592-12,15 9 0-11 7,21 15 0 74 1,25 16 0 45-1,22 15 0-79-2,22 17 0-62 4,9 4 0 498-3,16 15 0-585-1,19 22 0-17 2,20 21 0-28-4,18 18 0-510 3,15 18 0 0 0,18 17 0 0 0,18 19 0 0 0,17 20 0 0 0,18 20 0 0 0,18 20 0 0 0,16 17 64 0 0,17 17-64 0 0,16 15 0 0 0,17 14 0 0 0,14 10 0 0 0,15 9 64 0 0,11 8-64 0 0,41 32 0 0 0,16 13 0 0 0,4 0 0 0 0,-4-8 96 0 0,-9-10-32-550-2,-10-10 0 550 2,-11-12-64 0 0,-12-9 0-627 2,-12-7 0-95-3,-10-4 0 113 4,-7-6 0 91-6,-8-5 96-5 8,-5-8-32-26-5,-8-7 0-168-2,-8-10-64-124 2,-10-9 64 177-2,-11-8-64 664 2,-13-11 64 0 0,-13-10-64 0 0,-12-11 0 0 0,-13-12 0-500-3,-14-11 0-14 9,-14-14 0-24-7,-13-13 0 538 1,-18-15 0 0 0,-19-13 0 0 0,-23-16 0 0 0,-20-14 0 0 0,-23-18 0 0 0,-47-41 0-622 0,-29-23 0 622 0,-18-15 0 0 0,-10-8 0 0 0,-7-5 0 0 0,-4-2 64 0 0,-72-65-64 0 0,-25-24-120 0 0,3 2 24 704-2,19 14 0-29 3,26 17 96-1-6,-2-9 0 724 12,21 12 0-713-12,28 19 72-21 9,16 6 104 777-3,24 20-88-781-4,30 26-88-65 7,26 28 0-97-9,24 26 0-498 5,20 22 0 571 3,18 18 0 52-5,15 16 0-67 1,11 13 0-39 1,17 16 0-517 0,33 30 0 0 0,28 28 0 0 0,24 25 0 0 0,23 23 0 0 0,20 19 0 0 0,19 18 64 0 0,17 12-128 0 0,14 10-32 0 0,9 5-8 0 0,9 4 0 0 0,4 4 168 0 0,3 1 32 0 0,5 1 0 0 0,1-2 8 0 0,3 0-40-527 4,0-2-64 527-4,-5-5 88 0 0,-4-6-88-677-2,-6-7 152-196-1,-7-5-24 224 5,-9-4-8 649-2,12 13 0-1461 2,-4-3-120 739-5,-14-12 0 83 5,-16-15 0 91-5,-19-17-80 548 3,-5-6-48-1318 1,-17-15 64 645 0,-19-15 64 16 0,-22-17 112 62-2,-19-16-24 59-2,-18-13-8 536 3,-18-14-144 0 0,-33-23-136 0 0,-30-21 96-521 1,-27-17 104-5-3,-23-17 120 526 2,-21-18-24 0 0,-20-16-8 0 0,-15-14-88 0 0,-49-38-72 0 0,-24-19-32 0 0,-10-9 104 0 0,-2 0 0 0 0,7-1 0 661 6,7 3 0-103-8,5 1 0-558 2,-35-32 0 1356-3,-9-13 0-629 7,2-1 64-11-2,12 6-64-13-3,17 9 96 8 1,22 13-96 45-3,20 15 0 46 6,21 16 0-112-7,23 19 0-124 7,22 20-72 53-4,21 21 72 53 3,21 21 0-16 0,20 20 64 12-3,18 19-64 616 2,32 31 0-752-3,51 54-64-532 2,71 71 64 0 0,50 48 0 0 0,107 94 0 0 0,88 71 0 0 0,24 14 0 0 0,-12-20 0 0 0,-29-33 0-543-3,-32-33 0-234 547,-31-30 0 140-549,-26-27 0 113 7,-21-20 0-49-4,-18-15 0-57 6,-15-11 0-27-6,-12-8 0-35 6,-14-9 64-25-7,-10-9-64-14 6,-10-10 0 35-8,-13-11 0 54 6,-13-12 64-166-4,-16-10-64-131-572,-14-13 72 233 572,-15-10-72 209 5,-14-12 80 497-2,-14-9-80 0 0,-12-10 0 0 0,-17-11 64 0 0,-19-15-64 0 0,-25-15 0 0 0,-26-16 0-2-509,-28-19 64-555 504,-25-20-64-13 9,-22-18 0 570-4,-21-17-96 0 0,-18-15 96 0 0,-16-15 0 0 0,-16-12 0 0 0,-14-10 0 0 0,-11-9 0 0 0,-10-12 0 0 0,-8-9 0 0 0,-5-9 0 0 0,-4-7 0 625 0,-2-3 0 163 1,3-4 0 10-2,4 1 0 10-1,11 4 0-123 1,17 8 0-129 5,23 15 0 238-3,27 21 0 195-5,30 28 64-228 6,30 27-64-203-2,28 26 80 22-4,27 24-80 24 6,25 22 80-47 2,25 26-80-39-8,26 27 0-518 4,31 32 0 512 563,35 33 0-512-563,34 29 0 0 0,67 56 0 0 0,36 28 0 0 0,14 9 0 0 0,-1 0 0 0 0,-6-7 0 0 0,28 19 64 0 0,3-2 0 0 0,-11-12 0 0 0,-18-18 0-668 0,-18-17-64-189-3,14 3-152 215 8,-3-7 88-25-7,42 27-2512-734 1,1-4-5487 766-2,-46-33-3809 635 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04.610"/>
    </inkml:context>
    <inkml:brush xml:id="br0">
      <inkml:brushProperty name="width" value="0.1" units="cm"/>
      <inkml:brushProperty name="height" value="0.6" units="cm"/>
      <inkml:brushProperty name="color" value="#996600"/>
      <inkml:brushProperty name="inkEffects" value="pencil"/>
    </inkml:brush>
  </inkml:definitions>
  <inkml:trace contextRef="#ctx0" brushRef="#br0">5846 4401 5528 130855 30797,'-47'-28'856'0'0,"-6"-6"640"0"0,29 14-400 0 0,44 30 128 0 0,103 69 736 0 0,54 36-1528 0 0,68 47 512 0 0,37 26-376-511 3,60 41 456-1587-3,-11-5-768 1487-1,-43-28 0-44 1,-53-35 0 90 1,-51-33-256 62-5,-25-17 0 503 4,-13-8 64-529 1,-8-7 8-492-2,-19-15-72 501 7,-22-15 64-6-10,-16-13-64 526 4,-19-13 72 0 0,-19-12-72-513-3,-16-11 0 513 3,-15-9 0 0 0,-17-10 64 0 0,-15-9-64 0 0,-18-11 0 0 0,-19-12 0 0 0,-21-12 0 0 0,-21-14 0 0 0,-20-13 64 0 0,-84-60-64 0 0,-79-57 0 0 0,-141-118 64 542 4,-70-67-64 865-5,17 0 0-709-2,57 37 0-43 7,72 51 0 112-5,71 53 0 134 1,62 47 0-83 0,49 40 0-54 2,40 32 0-26 0,31 28 0-6-4,24 22 0-28 2,18 19 0-39-1,16 16 63-38 1,14 16-63-81-1,14 14 0-546 1,15 18 0 507 3,18 16 64-507-3,40 36-64 0 0,32 26 0 0 0,26 19 0 0 0,19 13 0 0 0,12 9 64 0 0,66 51 0 0 0,58 42-64 0 0,15 8 64 0 0,-9-12 24-557 0,16 4 88 40-3,-8-12-88-119 7,-24-23 0-110-8,-28-24 0-38 6,-26-21 0-66-4,2-1 96-501 3,-11-10-88 691-2,-21-15 0-26 3,-23-17 0 72-2,9 6 208-1098-5,-6-4-136 427 8,-23-16-168 631-2,-30-22 88-30-5,-34-22-88 61 6,-29-23 80 60-2,-26-20-80 31-2,-25-18 64 32 7,-22-13-64 500-5,-21-13 136 0 0,-19-13-8 0 0,-21-11-8 0 0,-21-12 0 0 0,-20-12-40 0 0,-18-13-8 0 0,-20-13 0 0 0,-55-40 0 0 0,-28-22 24 0 0,-11-10-96 0 0,-1-3 96 554 0,6 2 24 68-4,11 4 8 62 8,13 6 0 25-4,-14-19 0 1060-1,6 0-128-951 2,19 9 0-107-2,23 20 0 92 1,25 21 72 66-4,26 23-8-23 7,25 24 0-14-5,26 21 0-65 6,21 20-64-37-4,20 16 0 487 0,22 17 0-1217 0,25 18 64 0 0,23 17-64 0 0,25 19 96 0 0,25 20-32 0 0,23 20-64 0 0,21 17 0 0 0,14 13 0 0 0,14 10 0 0 0,12 8 0 0 0,10 7 0 0 0,8 3 0 0 0,8 3 0 0 0,7 2 0 0 0,6 1 0 0 0,5 2 0 0 0,2-1 0 0 0,1-3 64-604 1,32 16-64-739-2,7 0 64 675-2,-8-8-64 23 4,-14-11 0 14-1,-17-14 72-8-3,5-1-8-751 7,-12-8-64 640-8,-21-14 64-22 9,-23-14-64 36-9,-23-13 0 81 8,-21-10 64 42-8,-17-9-64 52 9,-14-6 0 59-9,-13-6 0 502 4,-11-7 0-508 3,-10-6 0-22-6,-10-7 0 530 3,-10-6 0 0 0,-12-7 0-517-1,-14-11 0 13 4,-16-10 0 504-3,-18-10 64 0 0,-22-13-64 0 0,-25-13 64 0 0,-24-13-64 0 0,-27-14 96 0 0,-22-13-24 0 0,-20-12 0 0 0,-15-12 0 0 0,-15-11-72 0 0,-9-10 0 0 0,-7-8 72 0 0,-40-32-72 610-1,-11-13 72 7 3,6 0-72 6-6,15 5 0 106 4,23 10 64 73 2,23 11-64-19-3,22 12 0-10 5,20 11 0 64-8,20 14 0 66 6,20 14 0-98-5,21 18 0-72 7,20 17 0-35-5,19 17 128 4 1,19 17 112 453 0,24 22-120-1155 0,25 21-120 531 1,28 24 0-531-1,26 22 64 0 0,25 24-64 0 0,26 22 64 0 0,57 44 0-6 529,33 26 32 6-529,20 12-96 0 0,11 5 0 0 0,5 1 0 0 0,1-1 0 0 0,1-2 0 0 0,2-3-80-549-2,1-3 16-78 5,38 21 0-519-5,43 20 64-380 6,-4-5 0 684-6,-26-19 64-31 0,-36-24 0 56 2,-37-24 0 65 0,-32-22 0-13-3,-28-18-64-18 8,-6-7-64-715-8,-15-11 64 793 5,-19-12 0 25-2,-17-13 0 95 0,-19-11 0 82-4,-16-12 64 503 4,-15-8-64-498 2,-12-9-120 498-2,-13-5 32 0 0,-15-9 8 0 0,-16-10 80 0 0,-19-11 0 0 0,-21-13 0 0 0,-22-12 0 0 0,-24-15 0 0 0,-23-14 112 0 0,-23-11-24 0 0,-21-10-8 0 0,-17-10-80 0 0,-14-8 0 0 0,-14-7-80 0 0,-10-7 80 0 0,-8-7 0 0 0,-42-35 0 0 0,-13-16 0 0 0,4-5 0 611 0,13 3 0 58 1,18 7 0 69-4,-11-17 0 883 8,15 4 0-810-10,28 17 0 1 12,34 22 0 18-14,36 27 0 27 11,34 24 0-48-3,28 23 0-21-1,24 19 0-62 3,18 16 64-54-7,17 15-64-65 7,11 13 0-65-9,11 11 0-38 9,12 13 72-504-3,16 13-8 0 0,19 17-64 0 0,21 15 96 0 0,21 15-96 0 0,19 14 72 0 0,17 12-72 0 0,43 32 64 0 0,55 39-64 0 0,21 13 0 0 0,2 0 0 0 0,29 15 0 0 0,2-4 0-564-1,-14-13 0-75 4,-19-16 0-6-4,-20-16 64-17 0,-19-15-64-34-4,-19-14 0-13 7,-16-9 0-24 1,-14-10 72-2-6,-9-7-72 61 4,-9-8 0 72 2,-9-6 0-60-7,-9-4 0-11 8,-9-7 64 5-7,-11-4-64 26 8,2 1 0-555-12,-8-5 0 668 10,-11-7 0 529-3,-14-10 0 0 0,-13-10 0-490 0,-15-11 0-38-3,-15-9 0 4 6,-23-18-168 524-3,-24-17 168 0 0,-23-13 0 0 0,-25-13 0 0 0,-24-13 0 0 0,-24-14 0 0 0,-23-11 0 0 0,-19-13 0 0 0,-21-11 0 0 0,-19-11 0 0 0,-15-11 0 0 0,-14-12 0 0 0,-14-11 0 0 0,-9-12 0 0 0,-7-10 0 694-3,-45-47 0 779 8,-14-20 0-727-9,7-2 0 19 9,-7-16 0 1147-10,28 18 0-921 6,46 34 0-45 0,42 34 0 1028-2,49 43 0-1053 4,48 41 0-72-5,45 41 88 551 4,41 37-88-785 1,37 33 80-37-9,34 31-80-578 6,31 27 80 0 0,28 22-80 0 0,24 21 0 0 0,20 16 0 0 0,16 11 0 0 0,13 8 0 0 0,12 8 0 0 0,13 8 0 0 0,11 3 0 0 0,9 3 0 0 0,5 0 0-647 5,4-1 0-28-7,0-3 0-46 2,33 17 0-853 3,37 19 0-83-7,-5-6 0 821 0,-27-21 0-11 4,-10-10 64-781 3,-28-20-64 908-5,-32-22 0 71 3,-31-22 64-55 1,-29-19-64-63-1,-24-15 0-17-1,0-1 0-1440-3,-16-8 0 1677 5,-19-11 0 547-2,-22-13 0 0 0,-22-11 0-566 2,-23-16 0 566-2,-25-14 0 0 0,-24-13 0 0 0,-25-13 0 0 0,-24-12 0-503-3,-22-11 0 503 3,-22-11 0 0 0,-18-9 0 0 0,-17-12 0 0 0,-54-31 0 0 0,-30-16 0 0 0,-13-9 0 0 0,-5-5 64 0 0,2-3-64 0 0,5-3 0 536-3,-67-57 0 1509 3,-9-16 0-1260 2,23 9 0 18-2,20 7 0 748 3,43 28 0-825-4,52 35 0-55 1,44 31 0 754-4,43 31 72-762 8,38 30-72-61-5,36 28 72 567 4,35 28-72-1169-3,31 23 72 0 0,29 22-72 0 0,24 19 96 0 0,22 18-96 0 0,20 15 72 0 0,51 36-72 0 0,28 20 72 0 0,14 8-72 0 0,44 26 0 0 0,51 29 0-582-5,7 0 0-43 9,-17-14 0-52-9,-27-22 0-21 10,-31-23 0-31-6,-28-22 0-1 3,-24-17 0-11-3,6-1 0-689-5,10 4 64-88 8,-13-10-64 803-1,-22-14 0 34-3,-14-10 0-706 7,-15-12 0-38-12,-27-17 0 833 13,-30-16 0 91-11,-27-16 0 501 5,-28-17 0 0 0,-27-12-88 0 0,-25-11 88 0 0,-26-12 0 0 0,-25-13 0 0 0,-21-12 0 0 0,-22-11 0 0 0,-22-10 0 0 0,-20-10 0 0 0,-18-9 0 0 0,-15-9 0 0 0,-16-11 0 0 0,-15-11 0 0 0,-13-8 0 0 0,-11-10 0 0 0,-7-8 96 0 0,-6-5 32 603 5,-2-7 0 70-7,-1-4 8 57 3,4-5-200 51-6,5-3-48 78 5,10 0-8 81 4,12 5 0-11-7,14 7 120-11 3,21 13 0-47 3,23 16 0-52-5,27 19 0 57 6,26 21 0 29-8,25 20 0-72 11,23 19 0-57-10,19 17 0-58 2,17 15 64-4 3,29 24 32 391-3,30 23-96-1105 1,29 22 72 0 0,27 21-72 0 0,26 18 0 0 0,23 16 72 0 0,19 13-72 0 0,15 11 0 0 0,16 8 0 0 0,52 34 0 0 0,61 37 0 0 0,51 31 0-1458-1,2-4 0 718 3,-28-22 0 63-6,-10-11 64-952 8,-30-26-64 937-4,-38-28 0 141-5,-37-26 0-111 6,-33-23 0-90-1,-9-9 0-708-1,-18-9 0 820 5,-18-11 0 49-6,-19-11 0-36 5,-18-10 0-42-6,-16-10 0 57 4,-15-8 0 46-3,-13-7 0 23 2,-13-8 0-4-3,-14-8 0 46 9,-18-9-72 501-6,-20-11 72 0 0,-20-11 0 0 0,-21-12 0 0 0,-45-21 0 0 0,-64-33 0 0 0,-37-18 0 0 0,-20-11 0 0 0,-10-6 0 0 0,-5-4 0 0 0,-46-30 136 0 0,-19-14-72 0 0,-1-5-64 579 511,9-2 0 108-518,10-1-96 114 11,14 2 96 28-3,15 2 0 28-3,-15-21 0 940 2,12 3 0-874 5,30 16 0 5-10,37 26 0 22 3,39 29 0 13 5,30 21 0 609-1,32 27 0-878-2,31 23 0-23 0,28 24 0-90-5,28 22 0-73 11,48 35 0-508-6,67 51 0 0 0,46 34 0 0 0,29 22 72 0 0,20 13-72 0 0,13 8 0 0 0,11 5 0 0 0,10 3 0 0 0,46 28 0 0 0,14 5 0-604-3,-6-8 0-109 0,-15-14 64-59 3,-20-17-64-31 2,-22-15 0 36 0,-19-15 64 26-4,-19-15-64-82 5,34 12 0-1588-5,-1-5 0 1756 4,-23-15 0 24 0,-31-17 0-44-5,-32-17 0-25 1,-31-14 0 49 4,-25-13 0 39-3,-13-6 0 72 2,-17-8-64 540-1,-15-8 64 0 0,-15-9-72-527-4,-24-12 72 527 4,-38-21 0 0 0,-33-14 0 0 0,-27-11 0-499 7,-52-23 0 499-7,-33-13 0 0 0,-20-11 0 0 0,-49-25 0 0 0,-22-14 0 0 0,-4-7 0 0 0,3-2 0 0 0,6-3 0 0 0,5-2 0 0 0,4-5 0 514-1,5-5 0 94-1,7-1 0 96-3,10 1 0 100 11,12 5 0 70-11,19 9 0-64 6,23 14 0-48 4,27 15 0 43-7,27 18 0 56-1,21 13 0 650 8,24 17 0-839-8,22 17 0-3 5,19 15 128-105-3,24 18-64-564 1,24 18-64 0 0,24 19 0 0 0,25 17 0 521-1,23 17 0-521 1,22 14 0 0 0,52 36 64 0 0,33 20-64 0 0,21 12 0 0 0,48 28 0 0 0,16 9 0 0 0,2-2 0-549 0,-9-10 0-15 1,-15-12 0-4-3,-15-12 0-33 5,-13-12 0-30-5,-13-9 0-21 0,-11-11 0-11 8,-13-7 0-20-10,-10-10 0-9 7,-11-7 0-2-5,-15-8 0 1 5,-13-8 0 7-7,-11-7 0-16 8,1 2 0 146-6,-7-4 0 6-3,-13-6 0-35 12,-16-9 0-2-12,-17-9 0 7 5,-17-8 0-56-3,-14-7 0-31 2,-14-7 0 97 8,-17-10 0 570-7,-20-8 0-502-6,-34-18 0 502 6,-49-25 0 0 0,-35-16 0 0 0,-24-10 0 0 0,-19-9 0 0 0,-18-7 0 0 0,-14-5 0 0 0,-12-5 0 0 0,-10-6 0 0 0,-9-7 0 0 0,-9-9 0 0 0,-7-7 0 0 0,-6-9 0 510 5,-3-7 0 151-9,-36-29 0 903 8,-1-5 0-685-5,20 8 0 46 2,33 17 0-34-1,39 22 0-28-2,37 25 0-105 7,37 24 0-76-8,32 21 0 24-2,28 19 0 27 8,24 15 0-46-4,23 15 0-36 5,22 14 0-94-9,23 14 0-557 5,24 16 0 0 0,24 15 0 0 0,26 15 0 0 0,25 14 0 0 0,24 13 0 0 0,21 14 0 0 0,17 9 0 0 0,11 5 0 0 0,9 4-88 0 0,6 2 88 0 0,39 17 80 0 0,11 3-80-584 2,-5-8 0-110-4,-12-12 0 15 10,-17-10 0 8-17,-17-12 0 7 13,-18-12 0 25 0,-18-9 0-28-9,-16-8 0 8 4,-14-9 0 24 0,-14-6 0 39 7,5 0 0 87-11,5-2 0-511 8,-12-7 0 470-8,-22-10 0-26 11,-22-9 0 29-7,-25-10 0 21 3,-20-7 0 526-2,-20-8 0 0 0,-17-6 0 0 0,-18-7 0 0 0,-19-8 0 0 0,-20-8 0 0 0,-22-9 0 0 0,-19-8 0 0 0,-49-21 0 0 0,-32-16-80 0 0,-24-9 80 0 0,-15-8 0 0 0,-13-7 80 0 0,-8-6-80 0 0,-9-7 0 0 0,-6-8 0 0 0,-8-9-64 0 0,-8-9 64 557-8,-8-10 0 83 13,-3-6 0 86-1,2-6 64 74-10,8-1-64 35 6,14 2 0 46 4,21 8 0-28-3,24 14 0-30-1,29 19-80 55 0,29 19 80 56-3,21 15 0 655 4,28 18 0-871-1,28 19 0-28 3,26 19 0-86-10,24 17 0-60 12,22 15 0-544-5,24 16 0 0 0,23 16 0 0 0,23 16 64 0 0,23 16-64 0 0,22 15 0 0 0,21 11 0 0 0,20 10 0 0 0,18 9 64 0 0,15 7-64 0 0,11 5 0 0 0,8 3 0 0 0,4 1 0 0 0,3-3 0-3 508,33 17 64-569-504,43 17 0-686-7,2-1-64 601 6,-20-14 0-20-8,-30-18 0-47 5,-29-17 0-69 2,-28-19 0 95 0,-26-14 0 75-3,-21-12 0-86-4,-19-10 0-74 10,-16-8 0 141-6,-13-5 0 128-1,-3-2 0 13 4,-8-2 0 501-2,-13-6 0-521-6,-9-4 0 21 14,-15-7 0-20-10,-15-5 0 28 3,-17-8 0 492-1,-18-10 0 0 0,-19-9 0 0 0,-20-9 0 0 0,-22-9 0 0 0,-21-10 0 0 0,-22-12 0 0 0,-24-11 0 0 0,-21-12 64 0 0,-18-11-64 0 0,-19-10 0 0 0,-18-12 0 0 0,-17-11 0 0 0,-13-9 0 0 0,-12-7 0 0 0,-8-6 64 0 0,-7-5-64 539 0,-3-5 0 13-5,-1-4 64 53 7,1-4-64 31-1,6-2 0 80 0,7 0 0 50 2,11 3 0 87-5,15 5 0 79 3,21 11 0-28-3,24 15 0-5 3,26 17 0-77 0,26 20 0-62 0,22 15 64 1034-1,28 20-64-268-5,32 24 0-876 4,35 25 0-71 7,54 42 64-579-6,45 33-64 0 0,34 25 0 0 0,26 18 0 0 0,21 10 0 0 0,15 8 0 0 0,11 4 64 0 0,45 24 0 0 0,19 9-64-503-1,5-4 0-101-2,-6-8 0 13 1,-11-11 0-32 6,-14-10 64-60-7,-11-11-64-48 7,-13-10 0 7-7,-10-9 0 25 5,-12-9 0-28-7,-10-8-64 2 548,-11-8 64 54-544,-8-7-64 59 2,8 0 64-755 0,3 0 0-176-3,-7-4 0 309 4,-18-8 0 152-3,-29-13 0 1082 1,-31-13 0 0 0,-29-12 0-495 1,-27-13 0 495-1,-24-11 0 0 0,-24-10 0 0 0,-44-18 0 0 0,-36-15-64 0 0,-25-10 64 0 0,-56-25 0 0 0,-31-14 0 0 0,-18-8 64-8 508,-50-23 16 8-508,-18-8-80 0 0,0-3 0 0 0,11 2 0 0 0,13 3 0 0 0,-20-14 0 1355 2,8-1 0-626-8,23 10 0 0 14,32 12 0-24-10,36 15 0-27 0,35 16 0 51 4,35 17 0 33-4,29 17 0-52 6,25 13 0-72-6,21 14 0-64 2,17 10 0-59 1,14 9 0-515-1,10 8 0 0 0,15 10 0 0 0,17 10 0 0 0,20 13 0 0 0,22 14 64 0 0,47 25-64 0 0,31 17 0 0 0,21 8 64 0 0,41 19-64 0 0,17 6 0 0 0,4 0 0 0 0,-3-6 0 0 0,-8-8 0 0 0,-9-8 0 0 0,-10-8 0-595 0,-9-9 0-65 1,-11-6 0-90-1,-12-6 0 51 0,-10-6 0 25 0,-10-4 0 74-2,-10-5 0 55 3,-10-5 0-86-4,-10-4 0-43 5,-11-4 0 48-4,-8-3 0 70 2,-3-1 0 44-2,-8-2 0 13 5,-11-4 0 499-3,-13-4 0 0 0,-12-6 0 0 0,-11-4 0-496 1,-10-6 0-11-1,-14-7 0 507 0,-15-6 0 0 0,-18-8 0 0 0,-40-18 0 0 0,-32-13 0 0 0,-25-8 0 0 0,-22-9 0 0 0,-19-8 0 0 0,-19-7 0 0 0,-14-8 0 0 0,-13-3 0 0 0,-10-4 64 0 0,-5-2-64 0 0,-6-3 0 0 0,-2-4 72 0 0,-1-2-72 0 0,3-2 0 0 0,7 0 0 664 1,8 1 64-1-3,7 3 0-16-2,10 4-64 14 4,13 7 96-2 5,18 8-32 0-4,21 10-64-2 556,14 8-96 899-557,18 12 96-201 4,25 15 0-241-5,37 22 0-1114 1,35 22 0 0 0,35 17 0-4 558,50 24 0 4-558,35 16 0 0 0,21 9 0 0 0,15 6 0 0 0,10 4 0 0 0,7 1 0 0 0,3 0 0 0 0,2-3 0 0 0,2-2 0 0 0,1-6 0-570 1,-4-5 0-49 0,-4-6 0 14 1,-5-7 0 5-5,-6-4 0 23 2,-7-7 0 46 4,-8-5 0-30-6,-10-4 0-20 2,-10-6 0 21 1,-10-3 0 21 3,-1-2 0 539-3,-9-4 0-535-1,-14-4 0 21 2,-14-4 0 3-2,-14-5-80-3-2,-16-7 80 514 3,-25-14-72 0 0,-25-11 72 0 0,-24-7-72 0 0,-48-18 72 0 0,-61-28 0 0 0,-66-32 0 0 0,-30-13 0 0 0,-11-3 0 0 0,3 2 0 0 0,9 3 0 0 0,10 3 0 0 0,9 3 0 0 0,8 0 0 531 0,3 1 0 28 2,-29-22 0 732-4,-4-5 0-658 7,13 4 0-61-10,21 12 0 63 12,28 14 0 41-15,27 16 64-11 9,27 16-64-3 5,20 11 0 654-7,22 13 0-708-2,23 15 0-40 5,21 15 0-61-5,20 11 0-507 3,16 12 0 0 0,17 11 0 0 0,17 11 0 0 0,18 11 0 0 0,21 12 0 0 0,19 12 0 0 0,43 29 0 0 0,26 16 0 0 0,11 7 0 0 0,29 19 0 0 0,6 4 0 0 0,-4-5 0 0 0,-14-8 0 0 0,-15-11 0 3 613,-16-10-88-558-615,-10-8 88-33 5,-9-7 112 5-5,-8-7-24 12 2,-8-7-8-92 1,-8-7-80-74 2,-9-5-112 60-10,-11-5 24 40 6,-9-4 8 98 3,-10-4 80 539-2,-4-2 64-525-3,-8-3 24 525 3,-10-6-88-514 1,-12-7 0 11 5,-10-7 0-20-9,-16-11 0 523 3,-16-11-88 0 0,-18-8 88 0 0,-18-10-64 0 0,-23-9 64 0 0,-44-22 0 0 0,-29-15 0 0 0,-20-10 0 0 0,-40-22 0-4 558,-16-9 0 4-558,-2-2 0 0 0,4 2 0 0 0,8 5 0 0 0,9 5 0 0 0,11 3 0 0 0,13 4 0 0 0,12 4 0 645 6,14 6 0-19-10,12 5 0 4 5,12 5 0-20 1,11 6 0-13-2,11 5 0-73-5,10 7 0-524 5,11 6 0 0 0,12 6 0 0 0,12 8 0 0 0,11 8 0 561 2,11 9 0-561-2,10 8 64 0 0,13 9-64 522-1,11 11 0-522 1,15 11 64 0 0,17 11-64 0 0,34 26 0 0 0,28 16 0 0 0,21 14 0 0 0,17 10 64 0 0,13 6-64 0 0,11 3-80 0 0,7 0 80 0 514,4 0-104 0-514,-2-4 104 0 0,-4-4 0 0 0,-8-4 0 0 0,-10-5 0 0 0,-6-5 0 0 0,9 3 144-506-2,-3-3-80-147 3,-14-9-64-134-4,-16-12-88 75 7,-17-10 24 26-11,-17-11 0 29 9,-16-9 64 23 0,-14-9 88 97-3,-12-7-24 537 1,-10-4 0-999 4,-17-10-216 999-4,-18-10 88 0 0,-19-9 64 0 0,-38-19 0 0 0,-26-14 0 0 0,-20-10 0 0 0,-14-8 0 0 0,-13-6 64 0 0,-11-6-64 0 0,-12-5 0 0 0,-43-25 0 0 0,-18-12-64 0 0,-5-8 64 0 0,5 0 0 0 0,8 0 0 531-2,-18-19 0 524 1,7-2 0-446 3,18 7 0 57-5,24 13 0-14 7,23 14 0-36-5,8 5 0 672 1,16 13 0-561-2,12 8 0 783 3,19 13 0-901 1,16 12 0-78-3,18 14 0-7 0,22 16 64-524 1,19 15-64 518-3,26 21-88-518 3,25 16 88 0 0,23 16 0 0 0,35 25 136 0 0,46 31-64 0 0,46 33-144 0 0,44 28-32 0 0,11 5 184 0 0,-8-9-16 0 0,-16-12 0 0 0,-18-14-64 0 0,7-1 80 0 0,45 20 0-2336 5,11 0-80 1123-5,-18-16 0 105-2,-39-25 0 607 3,-46-26 0 501-1,-41-25 0-1017-2,-40-21 0 491 0,-34-18 0 526 2,-28-14 0 0 0,-22-12 0 0 0,-18-8 0 0 0,-17-8 0 0 0,-15-7 0 0 0,-15-6 0 0 0,-11-7 0 4 576,-33-19 0-4-576,-19-9 0 0 0,-8-7 0 0 0,-4-4-88 0 0,-1-3 24 0 0,0-2 0 0 0,0-2 0 0 0,-1-2 0 0 0,1 0 0 538-2,2 0 0-4-2,6 2 64-16 11,6 3 96 76-12,9 3-16 83 5,-3-7-8 576 2,-2-2-248 26-6,14 11 104-699 7,22 14 72-70-3,23 18 88 3-3,21 15-24-513 3,16 14 0 515 2,15 10-64-515-2,10 8 0 0 0,9 7-80 0 0,6 4 80 0 0,10 7 0 0 0,10 6 0 0 0,12 7 0 0 0,9 7 0 0 0,10 8-72 0 0,36 26 72 0 0,36 26 208 0 0,15 9-112 0 0,1-2-96 0 0,-6-7 0 0 0,-9-8 64 0 0,-9-8-64 0 0,-8-6 0 0 0,-8-5-128 0 0,-7-4 24 0 0,-8-5 8 0 0,-7-4 96 0 0,-6-5 0 0 0,-6-3 0 0 0,-8-6 0 0 0,-8-6 0 0 0,-6-4 0 0 0,-7-4 0 0 0,-7-5 0 0 0,-10-7 0 0 0,-11-7 0 0 0,-9-6 0 0 0,-11-7 0 0 0,-9-7 0 0 0,-10-5 0 0 0,-12-6 0 0 0,-22-13 0 0 0,-11-5 0 0 0,-5-5 0 0 0,-2-1 0 0 0,-1 0 0 0 0,-15-11 0 0 0,-2-2 0 0 0,5 1-80 0 0,8 6 80 0 0,11 5 0 0 0,7 6 0 0 0,9 7 0 0 0,9 4 0 0 0,7 7 0 0 0,8 5 0 0 0,6 4 0 0 0,6 5 0 0 0,5 4 0 0 0,5 4 0 0 0,4 2 0 0 0,4 4 0 0 0,3 2 0 0 0,3 1 0 0 0,3 3 0 0 0,1 0 0 0 0,1 1 0 0 0,1 0 0 0 0,1 2 0 0 0,1-1 0 0 0,-1 1 0 0 0,0 0 0 0 0,0 1 0 0 0,0 1 0 0 0,0-1 0 0 0,0-1 0 0 0,-1 0 0 0 0,2-1 0 0 0,-1 0 0 0 0,-1-1 0 0 0,0 0 0 0 0,-1 0 64 0 0,0 1 32 0 0,0 0 0 0 0,-2-2 0 0 0,-1-1-232 0 0,1 0 32 0 0,-2 1 8 0 0,2-1 96 0 0,0 0 128 0 0,-1 0-24 0 0,1-1-8 0 0,-1 0-96 0 0,-2 0 0 0 0,-2-2 0 0 0,1 1 0 0 0,1 0 0 0 0,-1 1 0 0 0,2 0 0 0 0,0 2 0 0 0,1 0 0 0 0,0 1 0 0 0,1 0 0 0 0,0 2 0 0 0,1 1 0 0 0,1 0 64 527 4,-1 1-64-527-4,0 1 0 0 0,1-1 0 0 0,1 0 0 0 0,0 0 168 0 0,0 1-8 0 0,1 0-8 501 0,-2 1 0-501 0,-1 1-152 0 0,0-1 0 0 0,0 0 0 0 0,2-1 0 0 0,0 0 0 0 0,0 0 0 0 0,0 0 0 0 0,-1 1 0 0 0,0 2 0 0 0,-1-1 0 0 0,0 2 0 0 0,0-1 0 0 0,0 0 0 0 0,0 1 0 0 0,0-2 0 0 0,-3 1 0 0 0,-3 0 0 0 0,0-1 0 0 0,1 0 0 0 0,0-2 0 0 0,2 1 0 0 0,0-1 0 0 0,1 0 0 504-4,0-1 0-504 4,1 0 0 0 0,1 0 0 0 0,0-1 0 0 0,0 0 0 0 0,0 1-152 0 0,0-1 24 0 0,0 0 0 0 0,0-1 0 0 0,0 1 128 0 0,1-1 0 0 0,-1 0 0 0 0,1 1 0 0 0,-1 0 72 0 0,0-1 48 0 0,-3 1 56 0 0,-4-1-424 0 0,-1 0 120 0 0,0 0 208 0 0,2-1 40 0 0,2 0 8 0 0,0 0 0 0 0,2 1-208 0 0,-1 0-40 0 0,1-1-8 0 0,-1 1 0 0 0,1 0 128 534 2,-2 1 0-534-2,-6 3 0 0 0,-3 1 0 0 0,-2 1 0 0 0,3 1 0 0 0,2-1 120 507-2,3-1 16-507 2,3-2 8 0 0,0 1 0 0 0,2-2-144 0 0,-1 0 0 549 0,1 0 0-549 0,0 0 0 0 0,2-1 0 0 0,1 1 0 0 0,3 0 0 0 0,-1 1 0 0 0,0 1 0 0 0,-1 0 0 0 0,1 1 0 0 0,-1 0 0 0 0,0 0 0 0 0,0 1 0 0 0,0-1 0 0 0,2 0 0 0 0,0 1 0 0 0,-1-1 0 0 0,1 1 0 0 0,1 0 0 0 0,-2 1 0 0 0,1 1 0 0 0,-1-1 0 0 0,1 0 0 0 0,0-1 0 0 0,1-1 0 0 0,-2 0 0 0 0,0 0 0 0 0,-3 0 0 0 0,0-1 0 0 0,-1 0 0 0 0,0-1 0 0 0,0-1 0 0 0,1-1 0 0 0,1 1 0 0 0,0 0-72 0 0,-2 2-176 0 0,1 0 120 0 0,3 0 208 0 0,0-1 40 0 0,0 0 8 0 0,0 1-80 0 0,-1 1-296 0 0,-2 1 120 0 0,0 0 128 0 0,0-1 0 0 0,1 0 0 0 0,-1-2 0 0 0,-1-1 80 0 0,1-1 40 0 0,-1-1 8 0 0,0 0 0 0 0,-1-1-208 0 0,0 0-40 0 0,-1-1-8 0 0,-1 0 0 0 0,-1 0 128 0 0,-3-1 0 0 0,-4-2 0 0 0,-3-1 0 0 0,-1-2 0 0 0,-3-1 0 0 0,-1-1 0 511-1,-1-1 64 3 6,-4-2 184-514-5,0-2-112 0 0,2 1-136 0 0,3 1 0 0 0,5 4 0 0 0,2 2 0 515 0,5 3 0-515 0,6 5 0 0 0,7 6 0 0 0,10 7 0 508 0,13 11 0-508 0,26 22-96 0 0,41 33-96 0 0,26 21 96 0 0,18 13 160 0 0,13 6 40 0 0,11 6 8 0 0,8 3 0 0 0,9 0-112 0 0,7 4 0 0 0,8 2 0 0 0,5 2 0 0 0,2 2 0 0 0,39 23 0-1295-2,14 9 0 734 2,-2-4-96 553 563,20 11-200-1264-565,19 11 144-546 3,-16-12 152 981-3,-31-20 0 108-1,-38-25 0-22 1,-36-22 0-14 6,-31-20 0 25-3,-27-18 0-4-5,-13-10 0-619 7,-16-12 0 768 0,-17-12 0 57-7,-16-12 0 30 0,-20-12 0 508 4,-18-14 0 0 0,-19-13 0 0 0,-20-12 0 0 0,-18-13 0 0 0,-20-11 0 0 0,-44-27 0 0 0,-29-17 0 0 0,-18-11 0 0 0,-14-7 0 0 0,-7-8-112 0 0,-7-4 8 0 0,-6-7 0 578 8,-1-3 0-39-15,0-6 104-15 11,-27-29 232 569-7,-7-11-136-479 3,10 1-96 87 3,16 6 0-14-2,17 10 0 14 1,19 14 0 44-9,18 13 0 41 10,6 2 0 975-1,16 13 0-958 1,22 18 0-92-519,23 20 64-84 516,21 18-64-65-2,18 17 0-8 9,15 14 0-7-12,12 13 64-38 10,16 16-64-509-5,17 16 88 0 0,22 21-88 0 0,23 19 96 0 0,22 19-96 0 0,23 20 64 540 0,20 18-64-540 0,17 12 0 0 0,14 10 0 0 0,11 7 0 0 0,8 4 0 0 0,5 2 0 0 0,5 3 0 0 0,5 2 64 0 0,5 2-64 0 0,4 1 0 0 0,2-2 0-540 0,1 0 0-38 1,0-3-128-163-5,-4-4 16-151 6,-5-6 0 64-3,-8-5 112 42-3,-9-8 0-89 11,-11-10 0-97-9,-12-10 0 93 0,-12-9 0 72-1,5 2 0-651 3,-8-8 0 787 0,-17-12 0 58 0,-21-15 0-40 6,-22-16 0-40-6,-21-15 0 68 0,-18-13 0 73-2,-20-14 0 552 2,-18-15 0 0 0,-21-13 0 0 0,-19-14 0-496 2,-19-11 0 496-2,-18-12 0 0 0,-16-11 0 0 0,-15-10 0 0 0,-16-9 0 0 0,-13-8 0 0 0,-15-9 0 0 0,-13-8 0 0 0,-14-7 0 0 0,-12-8 96 0 0,-9-5-96 0 0,-6-6 0 724-5,-1-3 0-4 5,-1-4 0-3 5,1-6 0-30-7,4-2 0-21-1,2-4 0 41 4,4-3 0 23-2,6 0 0-13 7,7 3 0-12-12,-11-11 0 1010 8,12 9 0-804-6,25 21 64 6 5,32 26-64-70 5,30 26 0-82-10,25 21 0 571 6,25 22 80-787-4,24 20-80-549 2,23 21 64 512-1,24 20-64 0 6,42 35 72-512-5,34 30-72 0 0,27 22 0 0 0,21 18 0 0 0,16 10 0 0 0,46 34 64 0 0,24 13-64 0 0,10 3 0 0 0,3-4 0 0 0,-3-7 0 0 0,-4-9 0-522-1,-6-8 0 20-2,-6-7 0-213 9,-6-7-88-163-9,-8-7-24-24-1,-8-4-8-13 4,-7-6 0-13 2,-8-4 120-21-4,-9-6 0 92 1,-10-8 0 82 6,-12-9 0-41-6,-14-10 0-11-4,-1-4 0-807 5,-16-10 0 899 7,-19-13 0 59-9,-23-12 0 50 2,-21-13 0 57-6,-31-19 0-456 7,-51-29 0 1025-1,-41-23 0 0 0,-34-19 0 0 0,-27-16 0 0 0,-22-13 0 0 0,-51-32 0 0 0,-29-18 0 0 0,-14-10 64 0 0,-6-5 40 0 0,-5-4 8 0 0,-1-1 0 537 0,2-3-112 11 5,-37-30 0 729-10,-6-12 0-475 5,12 0 0 116 1,-8-14 0 723-1,18 6 0-809 0,31 20 0 34 0,34 24 0-30 1,34 26 0-4 2,31 24 0-2-7,28 22 64 33 9,24 19-64 6-3,20 18 0-4-8,16 14 0-54 11,13 13 80-75-11,12 11-80-135 7,12 12 80-601-1,12 13-80 533 4,17 15 96-18-7,20 17-32-515 3,22 19-64 0 0,25 19 96 0 0,22 20-96 0 0,23 20 0 0 0,20 14 64 0 0,17 12-64 0 0,13 10 0 0 0,12 7 0 0 0,12 5 0 0 0,12 3 0 0 0,9-1 0 0 0,3 0 0-584 1,-1-5 0-166 1,36 21-176-800-2,107 68-552-2122-2,46 23 728 1890 3,-25-21 0 861-6,-59-41 360-29 8,-52-36 632-715 0,-49-36-792 127-4,-49-35-1784-417-1,-65-45 1584 905 1,-63-39 0 1050 1,-55-33 0 0 0,-47-25 0 0 0,-39-20 0 0 0,-31-16 0 0 0,-24-14 0 0 0,-19-12 0 0 0,-16-10 0 0 0,-14-10 0 0 0,-11-9 0 0 0,-9-7 0 0 0,-8-8 0 0 0,-9-8 0 0 0,-7-7 192 0 0,-4-6 64 739 0,2-6 16 181 3,4-1 0-7-8,6-4-272 9 9,9 3 0-125-7,14 5 0-57 8,14 8 0 107-6,17 11 0 118-2,18 12 0 47 4,19 13 0 29-1,18 14 0-105 0,18 13 0-116-2,11 7 0 700 5,16 15 0-782 0,20 16 64-7-5,18 19-64-115-3,18 20 0-85 8,19 19 0-531-3,22 21 0 522 3,22 21 80-522-3,25 22-80 0 0,24 19 64 0 0,23 22-64 0 0,21 16 0 0 0,17 14 0 0 0,53 39 0 0 0,28 17 0 0 0,14 5 64 0 0,1-4-64 0 0,-4-8 160-650-2,-6-7 24-86 6,-6-6 0-55-7,-5-8 0-5 3,-4-3-184 4 0,33 19 0-845 3,7 1 0 747-7,-11-12 0-49 5,-19-15 0-1 0,-23-19 0-1-1,-4-5-376-1173-1,25 13-1224-746 0,-7-8 1600 1593-2,-38-24 0 594 3,-46-29 0-29 2,-49-31 0-519 1,-58-36 0 181-5,-65-39 0 1040 2,-49-27 0 0 0,-36-20 0 0 0,-29-14 0 0 0,-25-12 0 0 0,-22-11 0 0 0,-16-9 384 0 0,-15-9 104 0 0,-10-9 24 0 0,-7-8 0 0 0,-168-119-1168 3661 2,-85-69 656-2010-7,10-4 0-765 7,59 30 0 18-3,76 45 0 9-1,77 50 0 0 10,66 46 0 18-15,54 37 0 10 7,30 22 0 928 2,27 23-64-1027-2,24 21 64-60 1,20 17 0-24 1,16 15 0-16-3,13 12 0-73 0,12 13 0-75 1,14 12 0-47 4,14 13 0-37-10,15 13 64-510 6,17 15-64 0 0,18 16 0 0 0,21 17 0 0 0,20 15 64 0 0,18 14-64 0 0,17 11 0 0 0,16 10 0 0 0,14 5 0 0 0,10 5 64 0 0,8 2-64 0 0,7 0 64-559 4,4-1-64-27-3,3 1 144-36-2,38 20 128-808-3,10 6-136 683 8,-3-6-136-15-3,-13-10 0-70-5,-16-12 0-50 6,-18-13 0 7-1,-19-13 0 35 0,-18-12 0-74-7,-20-14 0-46 11,-1-3 0-610-9,-12-9 0 970 8,-18-12 0 82-3,-19-11 0 5-4,-18-11 0-24 2,-19-12 0-31 4,-15-9 0-29-7,-18-11-384-453 6,-56-33-808 1050-2,-65-39 2168 0 0,-44-26-464 0 0,-29-15-416 0 0,-20-9-96 0 0,-15-6 0 0 0,-8-6 0 0 0,-9-7-136 0 0,-8-6-56 0 0,-5-6 0 506-1,-4-5-8 46-2,-3-4 136 37 9,-42-34 0 472-8,-11-13 64-320 2,9-2 0 193-2,-8-15 0 880 2,21 8 0-825 4,35 22 0 85-6,42 27 0-128 4,41 29 0-142-6,34 27 0-51 7,30 22 0-60-6,23 20 0-7 5,18 15 0-15 0,14 13 0 410-3,10 11 0-1081 1,15 15 0 524-1,25 24 0-524 1,24 20 0 0 0,22 19 0 0 0,19 17 64 0 0,20 16-64 0 0,17 14 0 0 0,18 11 0 0 0,16 9 64 0 0,14 6-64 0 0,11 6 0 0 0,10 4 0 0 0,7 2 0 0 0,7 3 160-611 2,6 3 16 50-3,4 1 8 42 1,3 1 0-28-4,1-1-184-6 9,0-5 0-140-10,-1-3 0-109 8,-6-5 0-40-6,-10-6 0 15 7,17 8 0-650-8,-5-5 0 770 4,-18-14 0 22-2,-21-15 0-92 8,-26-18 0-81-7,-24-15 0 60-2,-22-16 0 86 4,-13-7 0-560 3,-17-9 0 745-6,-18-12 0 527 2,-16-8 0 0 0,-20-13 0 0 0,-101-53-1976-1002-1,-95-54 1976 1002 1,-93-54 384 0 0,-40-26 104 0 0,-10-7 24 0 0,8-2 0 0 0,-162-118-1256 1737 695,-76-69 744 121-687,21 1 0-909-13,69 37 0 63 5,86 52 0 11 5,86 55 0 11-5,74 50 0-63-5,60 42 0-39 11,46 36 0-29-11,34 29 0-32 9,25 22 0-31-8,17 17 0-23 8,14 14 64-102-2,13 14-64-94-4,14 15 0-66 0,17 15 0-46 3,38 33 0-509-1,32 28 0 0 0,28 22 96 0 0,23 20-32 0 0,20 12 0 0 0,15 10-64 0 0,13 5 64 0 0,47 32-64 0 0,21 13 0-519 2,5 1 128 3-3,-3-7-8-37-2,-5-7 0-18 3,-5-9 0-45 1,-5-10-120-7-3,-8-9 0-159 6,-12-9 0-136-6,-11-7 0 63 2,-11-8 0 72-1,-9-9 0 6 2,-14-10 0 24-4,11 1 0-1176 4,-7-8 0 1045 5,-18-12 0 115-16,-5-9 0-821 14,-20-12 0 814-2,-26-16 0-1-5,-21-14 0-583 2,-25-15 0 750 2,-25-12 0 36-1,-26-11 0 574 0,-27-13 0 0 0,-28-13 0 0 0,-28-13 0-496 4,-58-31-384 496-4,-173-96-816 0 0,-139-82 2176 0 0,-49-32-464 0 0,3-5-512 694 2,30 9-208 74-9,43 17 16 63 13,40 16 0 78-13,37 12 192 68 7,32 11 0 19 6,29 11 0-6-8,3-12 0 1284-1,24 11 0-1113 9,35 24 0-49-12,30 20 0 949 10,37 29 0-1164-5,37 32 0-68 4,34 28 64 544-6,30 26-64-773 3,27 26 0-47 2,25 24 64-553-2,23 21-64 0 0,23 21 64 0 0,25 22-64 536 4,24 22 64-536-4,24 17-64 0 0,23 17 64 0 0,17 13-64 0 0,14 11 64 0 0,12 7-64 0 0,8 3 0 0 0,3 2 0 0 0,4 1 0-536-4,4-1 72-46 2,3-2 8 30 5,2-4 0 13-8,-2-3 0-104 11,-3-4-80-92-7,-7-7 0-70-4,-8-4 0-52 8,-9-7 0 82-4,-11-8 0 89-1,-11-7 0-134 0,-15-10 0-103 9,4 3 0-796-11,-11-7 0 937 2,-17-11 0 58 9,-20-13 0-1-15,-21-14 0 31 8,-19-13 0 47 5,-16-10 0 32-10,-16-9 0-697 8,-17-11 0 767-3,-20-9 0 545 0,-23-13 0 0 0,-24-12 0-500-1,-25-15 0 500 1,-29-14 0 0 0,-29-15 0 0 0,-25-14 0 0 0,-67-35 0 0 0,-85-51 0 0 0,-38-26 0 0 0,-10-9 0 550 1,9-2 0 96 0,16 3 0 107-5,20 3-88-12 7,19 4 24-11-4,17 2 0-28 1,15 2 64-5 6,17 3-104 174-7,18 5 40 153-4,22 9 64 27 10,22 12 0-15-8,11 4 144 985 5,25 16-64-1047-3,29 25-80-1-1,30 25 0-88 6,25 24 0-71-6,26 21 0-91 4,21 18 0-93-4,21 19 0-27 5,19 19 72-27-6,21 20-72-576 3,24 20 160 0 0,23 20 0 0 0,25 17 0 0 0,19 16 0 0 0,17 11-160 0 0,12 11 0 0 0,8 8 0 0 0,6 4 0 0 0,5 4 0 0 0,1 1 0-547 2,-1-1 0-56-4,-1-1 0 12 0,0-4 0 12 2,30 16 0-629 3,5 1 0 523-2,-9-8 0-80-2,-21-13-96-14-3,-23-16 96-14 6,-22-13-96 80 1,-18-11 16 61-3,-1 0-80-623-1,1-1 80-27-3,-9-6 80-71 8,-21-17 0 769-8,-28-18 0 65 2,-26-20 0 35 10,-26-17 0 6-14,-26-17 0 498 6,-26-15 0 0 0,-41-26 0 0 0,-31-18 0 0 0,-24-12 0 0 0,-51-28 0 0 0,-29-17 0 0 0,-14-7 0 0 0,-42-26 0 0 0,-13-11 0 0 0,3-2 0 0 0,11 1 112 516 2,11 3-24-516-2,11 2-8 641 2,11 2-80 84-2,-24-23 0 617-3,2-3 0-484 3,17 8 0 188 3,26 14 0-116-2,27 18 0-93-2,29 19 0-30-1,26 17 72-41 5,23 17-72-4-5,19 15 80 5 0,17 13-80-129 5,14 12 0-140-7,12 11 64 20 8,9 10-64 32-3,10 9 64-550-1,16 15 0 0 0,17 15 32 0 0,15 13-96 0 0,13 11 0 0 0,9 8 0 0 0,8 8 0 0 0,9 6 0 0 0,8 5 0 0 0,5 3-88 0 0,4 3 88 0 0,3 0 0-1-502,-1-1 0 1 502,-3-2 0 0 0,-4-5 0 0 0,-6-4 0 0 0,-7-5 0 0 0,-8-5 0 0 0,-7-7 0 0 0,-6-4 0 0 0,-5-6 0 0 0,-5-5 0 0 0,-6-5 0-519-1,-6-5 0-8-2,-7-4 96 527 3,-8-6-32 0 0,-8-6-64 0 0,-19-13 0-496 4,-15-12 0 496-4,-14-10 0 0 0,-13-9-88 0 0,-12-10 24 0 0,-12-8 0 0 0,-9-7 64 0 0,-25-19 152 0 0,-9-7-88 0 0,1 0-64 0 0,4 4 0 0 0,8 6 0 0 0,10 7 0 0 0,8 6 0 0 0,-1-2-152 0 0,-2-2 88 0 0,10 5 64 0 0,13 10 0 0 0,14 11 0 0 0,13 11 0 0 0,11 9 0 0 0,9 7 0 0 0,6 6 0 0 0,7 4 0 515 0,6 5 0-515 0,6 6 0 0 0,7 6 0 0 0,9 7 0 0 0,6 6 0 0 0,6 6 0 0 0,5 6 0 0 0,5 4 0 0 0,6 4 0 0 0,3 3 64 0 0,4 2-64 0 0,0 0 80 0 0,1 1-80 0 0,-1 0 0 0 0,0-1 0 0 0,-3-2 0 0 0,-1-2 0 0 0,-5-4 0 0 0,-6-3 0 0 0,-3-4 0 0 0,-5-3 0 0 0,-5-3 0 0 0,-4-5 0 0 0,-4-4 0 0 0,-4-4 0 0 0,-3-4 0 0 0,-6-3 0 0 0,-4-3-80 0 0,-5-4 80 0 0,-6-4 0 0 0,-6-4 0 0 0,-5-4 0 0 0,-5-5 0 0 0,-6-5 0 0 0,-4-3 0 0 0,-17-11 0 0 0,-19-16 0 0 0,-6-6 0 0 0,2 0 0 0 0,5 3 0 0 0,7 6 0 0 0,6 5 0 0 0,8 7 0 0 0,0 1 0 0 0,6 4 0 0 0,8 6 0 0 0,8 4 0 0 0,7 6 64 508-1,7 5-64-508 1,4 4 0 0 0,4 3 0 0 0,4 2 64 0 0,3 3-64 0 0,6 6 0 0 0,6 6 0 0 0,5 5 0 0 0,7 4 0 0 0,4 2 0 0 0,5 3 0 0 0,4 3-64 0 0,4 4 64 0 0,2 3 0 0 0,11 11 0 0 0,4 5 0 0 0,2 2 0 0 0,-2-1 0 0 0,-2-2 0 0 0,-4-4 0 0 0,-5-4 0 0 0,-4-3 0 0 0,-5-4 0 0 0,-2-1 64 0 0,-4-3-64 0 0,-5-6 0 0 0,-5-6 0 0 0,-7-6-64 0 0,-8-7 64 0 0,-8-6 0 0 0,-9-5 0 0 0,-14-11 0 0 0,-10-7 0 0 0,-6-5 0 0 0,-3-2-64 0 0,-2-3 64 0 0,-2-1 0 0 0,0-3 0 0 0,-12-7 0 0 0,-13-11 0 0 0,-3-2 0 0 0,2 2 0 0 0,7 4 0 0 0,7 5 0 0 0,8 5 0 0 0,4 4 0 0 0,7 2 0 0 0,4 5 0 0 0,3-1 0 0 0,3 3 0 0 0,6 5 0 0 0,7 7 0 0 0,7 5 0 0 0,8 9 0 0 0,6 8 0 0 0,8 7 0 0 0,4 4 0 0 0,6 5 0 0 0,4 4 0 0 0,3 2 0 0 0,11 8 0 0 0,5 4 0 0 0,3 2 0 0 0,1 1 0 0 0,0 1 0 0 0,1 0 0 0 0,1-2 0 0 0,-2 1 0 0 0,0-1 0 0 0,-1 0 0 0 0,0-1 0 0 0,-1 0 0 0 0,-2-1 0 0 0,4 3 0 0 0,-1-1 0 0 0,-3-3 0 0 0,-4-2 0 0 0,-4-6 0 0 0,-8-6 0 0 0,-6-5 0 0 0,-7-6 0 0 0,-5-5 0 0 0,-6-4 0 0 0,-7-4 0 0 0,-5-3 0 0 0,-4-5 0 0 0,-5-2 0 0 0,-4-3 0 0 0,-5-3 0 0 0,-3-3 0 0 0,-12-7 0 0 0,-8-6 0 0 0,-2-1 0 0 0,-3-3 0 0 0,1 0 0 0 0,0-1 0 0 0,2-1 0 0 0,-6-5 0 0 0,-6-5 0 0 0,3 2 0 0 0,7 5 0 0 0,5 5 0 0 0,9 7 0 0 0,9 7 0 0 0,6 4 0 0 0,9 6 0 0 0,6 5 0 0 0,7 4 0 0 0,3 3 0 0 0,2 3 0 0 0,5 5 0 0 0,4 5 0 0 0,4 4 0 0 0,5 5 0 0 0,5 3 0 0 0,4 5 0 0 0,6 4 0 0 0,3 4 0 0 0,4 2 0 0 0,2 1 0 0 0,9 6 0 0 0,3 2 0 0 0,-2-2 0 0 0,-2-3 0 0 0,-5-5 0 0 0,0 1 0 0 0,-4-4 0 0 0,-6-6 0 0 0,-6-5 0 0 0,-6-4 0 0 0,-6-5 0 0 0,-5-2 0 0 0,-3-4 0 0 0,-5-3 0 0 0,-2-3 0 0 0,-1-2 0 0 0,-4-2 0 0 0,-4-3 0 0 0,-5-2 0 0 0,-6-4 0 0 0,-6-2 0 0 0,-6-4 0 0 0,-5-3 0 0 0,-6-6 0 0 0,-6-4 0 0 0,-14-11 0 0 0,-8-5 0 0 0,-2-4 0 0 0,-9-9 0 0 0,-2-1 0 0 0,4 2 0 0 0,4 6 0 0 0,6 3 0 0 0,5 5 0 0 0,-7-4 0 0 0,4 2 0 0 0,8 8 0 0 0,12 8 0 0 0,13 8 0 0 0,11 8 0 0 0,9 7 0 0 0,8 3 0 0 0,6 5 0 0 0,9 9 0 0 0,7 8 0 0 0,5 5 0 0 0,11 8 0 0 0,6 4 0 0 0,2 1 0 0 0,3 0 0 0 0,0 0 0 0 0,7 7 0 0 0,3 2 0 0 0,0 0 0 0 0,-2 0 0 0 0,-3-3 0 0 0,-2-2 0 0 0,-2-2 0 0 0,-3-3 0 0 0,-3-3 0 0 0,-5-2 0 0 0,-3-3 0 0 0,-3-3 0 0 0,-6-3 0 0 0,-3-3 0 0 0,-5-3 0 0 0,-4-5 0 0 0,-3-4 0 0 0,-6-3 0 0 0,-3-3 0 0 0,-5-3 0 0 0,-6-3 0 0 0,-3-2 0 0 0,-4-3 0 0 0,-4-2 0 0 0,-3-1 0 0 0,-3-3 0 0 0,-5-2 0 0 0,-9-8 0 0 0,-6-4 0 0 0,-4-1 0 0 0,-2-2 0 0 0,-2-1 0 0 0,-1-1 0 0 0,1-1 0 0 0,1 0 0 0 0,2 0 0 0 0,1 0 0 0 0,3 2 0 0 0,3 2 0 0 0,5 2 0 0 0,4 4 0 0 0,4 5 0 0 0,3 3 0 0 0,5 2 0 0 0,3 4 0 0 0,4 2 0 0 0,3 4 0 0 0,6 3 0 0 0,3 4 0 0 0,5 3 0 0 0,4 6 0 0 0,5 4 0 0 0,9 8 0 0 0,7 8 0 0 0,7 3 0 0 0,5 5 0 0 0,5 2 0 0 0,13 12 0 0 0,6 2 0 0 0,1 0 0 0 0,-1-3 0 0 0,-3-4 0 0 0,-2-4 0 0 0,-5-4 0 0 0,-4-4 0 0 0,-4-2 0 0 0,-3-2 0 0 0,-4-3 0 0 0,-5-3 0 0 0,-3-2 0 0 0,-5-3 0 0 0,-3-3 0 0 0,-6-5 0 0 0,-5-3 0 0 0,-4-5 0 0 0,-6-5 0 0 0,-5-2 0 0 0,-6-5 0 0 0,-4-2 0 0 0,-6-5 0 0 0,-5-2 0 0 0,-6-2 0 0 0,-5-2 64 0 0,-5-4-64 0 0,-4-2 64 0 0,-4-3-64 0 0,-3-3 0 0 0,-15-10 0 0 0,-5-5-64 0 0,-1-2 64 0 0,-7-5 0 0 0,-6-5 0 0 0,5 4 0 0 0,11 7 0 538 4,12 9 0-16-7,12 10 0-18 2,14 9 64-504 1,10 8-64 0 0,8 6 0 0 0,8 4 0 0 0,5 4 0 0 0,6 8 0 0 0,5 8 0 0 0,8 7 0 0 0,8 6 0 0 0,9 6 0 0 0,18 17 0 0 0,24 19-64 0 0,12 10 64 0 0,4 3 0 0 0,4 0 0 0 0,0-2 0 0 0,2-1 0 0 0,2-2 0 0 0,2 1 0 0 0,3-1 0 0 0,3 1 0 0 0,3 3 0 0 0,4 1 64 0 0,2 1-64 0 0,0 2 0 0 0,2 2-64 0 0,0 0 64 0 0,-2-1 0-562 1,12 9 0 40 2,-4-1 64 522-3,-10-5-64-509-5,-15-10 0 509 5,-14-9 0 0 0,-13-11-64 0 0,-12-9 64-527-2,-10-10 0 527 2,-11-8 64-505 7,-8-8-64-18-8,-9-7 0 4-4,-8-7 0 519 5,-8-6 0-499 5,-10-4-64 499-5,-11-9 64 0 0,-9-6 0 0 0,-11-8 0 0 0,-11-7 0 0 0,-11-8 0 0 0,-10-6 0 0 0,-11-8 0 0 0,-7-4 64 0 0,-3-3-64 0 0,-7-5-64 0 0,4 2 64 0 0,11 6 0 0 0,16 10 0 0 0,17 9 0 0 0,15 9-64 0 0,14 9 64 0 0,13 10 0 0 0,15 8 0 0 0,15 11 0 0 0,16 11 0 0 0,18 11 0 0 0,18 12 0 0 0,32 26 0 0 0,22 17 0 0 0,18 12 0 0 0,42 27 0-1 660,20 12 0 1-660,7 3 0 0 0,0-1 0 0 0,-5-5-128 0 0,-6-4-32 0 0,-5-4 0-555-1,-5-2-8-54 3,-3 0 168-33-6,-2-1 0 68 7,0-1 0 49-8,-4-3 0-70 6,-4-1 0-70 4,-5-3 0 14-9,-9-1 0 14 2,-9-5 0 21 1,-12-8 0 14 3,-16-8 0-15-2,-15-9 0-13 0,-17-10 0 630 0,-14-10 0 0 0,-13-11 0 0 0,-15-10 0 0 0,-12-9 0 0 0,-12-10 0 0 0,-15-9 0 0 0,-24-13 0 0 0,-23-12 0 0 0,-27-14 0 0 0,-26-13 0 0 0,-26-14 0 0 0,-58-33 0 0 0,-72-43 0 0 0,-31-21 0 0 0,-7-9 0 0 0,10 1 0 0 0,19 4 112 0 0,23 10 56 0 0,27 13 16 709 2,26 13 0-74-7,28 16-184-59 9,28 17 0 4-4,25 16 0-5-3,24 15 64-6 8,22 14-64-14-10,30 21 0-44 8,31 20 0-511-3,30 20 0 0 0,29 21 0 0 0,26 20 0 0 0,24 18 64 0 0,21 15-64 0 0,48 34 0 0 0,60 39 0 0 0,23 13 0 0 0,1-4 0 0 0,-13-9 0 0 0,-19-14 0 0 0,-19-13 0-521 0,-15-9 0-24 2,18 10 64-589-7,0-1-64 509 7,-9-8 64-67 0,-14-8-64 76-2,-16-11 0 48-4,12 7 0-783 9,-3-4-64 778-10,32 16-2688-599 11,-4-5-4256 552-12,-19-13-1199 34 9,-46-29-2353 586-3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41.707"/>
    </inkml:context>
    <inkml:brush xml:id="br0">
      <inkml:brushProperty name="width" value="0.35" units="cm"/>
      <inkml:brushProperty name="height" value="2.1" units="cm"/>
      <inkml:brushProperty name="color" value="#996600"/>
      <inkml:brushProperty name="inkEffects" value="pencil"/>
    </inkml:brush>
  </inkml:definitions>
  <inkml:trace contextRef="#ctx0" brushRef="#br0">3496 2855 3224 137209 37880,'-13'-20'312'0'0,"-9"-13"712"0"0,-2-5 1384 0 0,4 3-1176 0 0,4 9-648 0 0,12 11 304 0 0,40 41 880 0 0,180 149 208 0 0,245 167-1184-3485 1,148 82-568-664-6,-32-49-160 2555 6,-161-131 8 1594-1,-190-134-8 0 0,-181-122-64 0 0,-155-101 64 0 0,-87-55-64 0 0,-40-22 0 0 0,-9-2 0 0 0,-46-44 0 0 0,-100-93 64 3598 1,-7-12 176-2336-2,48 38 24-17 2,75 65 88-30 0,83 72-40-140-1,79 68-184-1075 0,91 78 192 0 0,85 76-225 0 0,55 47-95 0 0,32 28 64 0 0,18 14-64 0 0,7 6 0 0 0,2-1 0 0 0,2-2 96 0 0,33 20 0 0 0,12 3-96-502 0,96 58 456-2340-1,72 41-392 301 5,0-8 0 1159-8,-56-41-64 708 4,-75-53 0 42-2,-74-50 0 22 6,-63-43 64 21-3,-49-32-64 23-3,-35-24 72 0 5,-24-14-8 62-5,-31-25 168-491 3,-38-28-8 995-1,-88-64-48 0 0,-139-100-112 0 0,-90-65 8 0 0,-51-44-72 0 0,15 5 0 675 0,47 29 0 140-5,55 36 0-104 8,-35-42 64 2998-4,24 14-64-2882 1,53 43 88 2-2,53 45-24 804 8,54 45 112-106-9,95 81 136 792 5,77 66-216-2319-2,167 137-96 0 0,109 90 0 0 0,66 52 0 0 0,0 1 0-582-3,74 45 64-2782 4,1-3 0 2052-2,-55-45-64 662-2,-75-58 0 11 8,-74-55 0 31-8,-63-50 0 22 5,-49-36 0-28-4,-35-27-96-19 3,-25-18 96 111 1,-15-11-1024-29-3,-15-13 680 551 1,-39-28-928 0 0,-32-24 841-509 0,-62-49-689-9-1,-38-28 752 518 1,-82-59-800 0 0,-66-47 504 0 0,-167-132-320 1627 3,-59-49 1000-373-6,6-2 232-132 2,67 47-120-454-1,47 21 1264 1633 6,56 31-408-846-6,59 39-8-18 5,55 41 39 68-2,51 46 57-263-1,52 48-536-723-2,44 45-184-519 2,36 37-32 0 0,25 27 0 0 0,20 23-8 0 0,19 19-144 0 0,33 35 112 539 1,53 51 8-539-1,34 34-136 0 0,24 18 0 0 0,13 9 0 0 0,7 3-16 0 0,32 21 136 0 0,39 27-40 0 0,31 23-48-1068-3,-8-8-96 567 10,-5-3 40-150-13,-28-21-64-121 7,-37-31 0 59-2,-37-30-64 60 3,-32-30 80 30-3,-27-24-80 21 4,-23-20 80-91-3,-18-15-80-69-6,-14-13 0 31 7,-12-10 72 11-3,-10-9-72 61 6,-9-7 0 91-5,-10-7 0 12 2,-8-6 0-9-2,-10-8 0 565 1,-11-8 0 0 0,-13-10 0 0 0,-16-10 0 0 0,-14-11-64 0 0,-16-13 64 0 0,-14-10 0 0 0,-13-11 0 0 0,-11-8 0 0 0,-10-10 0 0 0,-7-6 0 0 0,-6-6 0 0 0,-30-23 0 0 0,-10-9 0 0 0,-1 0 0 0 0,4 3 0 0 0,8 5 0 535 3,8 7 0 41-2,8 6 0 52-6,9 5 0 41 7,11 6 0 51-1,11 6 0-29-4,12 7 0 11 7,13 10 0-50-4,13 10 0-59 2,12 11 0 0-5,11 11 0-21 4,11 11 0-30 0,12 11 0-542-1,11 11 96 522-3,10 11-32 0 6,11 13 0-522-3,10 14-64 0 0,14 15 0 0 0,16 18 0 0 0,18 16 0 0 0,59 50 0 0 0,30 24 0 0 0,11 7 64 0 0,20 12 0 0 0,2-4-64 0 0,-12-13 0 0 0,4 1 0 0 0,4 3 88-1074-4,-4-1 40-292 6,-11-10-64 251-1,-19-16 32 1115-1,-30-25 0 0 0,-31-24-96-501-2,-26-24 64 501 2,-21-17-64 0 0,-18-17 64 0 0,-15-13 16-502 3,-13-9-80 502-3,-13-11 80 0 0,-11-9-80 0 0,-13-12 64 0 0,-13-10-64 0 0,-34-26 64 0 0,-21-15-64 0 0,-13-11 72 0 0,-9-5-72 0 0,-5-4 0 0 0,-3-3 0 0 0,-4-1 0 0 0,-25-21 0 0 0,-6-7 64 0 0,-28-30-64 0 0,-9-11 0 1074-4,19 15 0-542 7,18 19 72 1055-6,29 29 120-1587 3,40 37-8 0 0,37 34-8 0 0,39 37 0 0 0,33 31-176 0 0,25 24 0 0 0,33 33-96 0 0,21 18 96 0 0,12 9 0 0 0,8 5 0 0 0,5 2 0 0 0,3-2 0 0 0,3 0 0 0 0,1-3 64 0 0,0-4-64 0 0,19 14 0 0 0,17 17-64 0 0,30 35 64-1014 2,7 11 152-1075-2,-23-19-152 1458-1,-33-29 72-539 0,-38-37-8 43 1,-38-36 0 1127 0,-35-32-64 0 0,-28-26 64-507 0,-22-22-64 507 0,-17-16 64 0 0,-13-12-64 0 0,-11-10 0 0 0,-10-7 64 0 0,-10-5-64 0 0,-10-6 0 0 0,-10-4 64 0 0,-29-22 0 0 0,-12-10-64 0 0,-44-35 0 0 0,-9-10 0 0 0,13 9 0 0 0,6 1 0 0 0,6 4 0 1195 0,14 11 0 54 3,23 19 88-127-4,33 25-88-611 1,31 28 0-511 0,29 23 64 522 1,22 19-64-522-1,21 18 96 0 0,26 22-32 0 0,30 29-64 0 0,60 49 0 0 0,28 22 0 0 0,10 3 0 0 0,-1-5 0 0 0,-8-10 0 0 0,6 2 0 0 0,12 5 0 0 0,-5-4 0 0 0,-13-12 0 0 0,-4-4 0-522-1,-2-5 0 522 1,-10-8 0-481-4,-18-14 0-31 10,-23-16 0-8-10,-20-15 0 520 4,-18-11 0-501 2,-15-11 0 501-2,-11-6 0 0 0,-11-7 0 0 0,-11-6 0-509 3,-20-12 0 509-3,-17-10 0 0 0,-45-30-88 0 0,-43-31 168 0 0,-89-60 104 0 0,-28-20-184 0 0,-35-26 0 0 0,-42-32 0 0 0,6 2 0 1230-5,19 14 72-167 6,47 40-72-1063-1,70 56 64 0 0,72 53-64 0 0,60 45 0 0 0,58 46-136 0 0,55 40 64 552-1,48 35 136-552 1,23 15 24 0 0,8-1-88 0 0,18 6 0 0 0,2-5 0 0 0,-11-13 0 0 0,3-1 0 0 0,5 2 0 0 0,-1-1 0 0 0,-14-12 0 0 0,-22-16 0 0 0,-25-16 0 0 0,-20-13 0-532 1,-17-13 0 532-1,-14-7 0-1003 3,-12-8 0 503-8,-11-8 0 500 5,-9-6 0 0 0,-10-7 0 0 0,-10-5 0 0 0,-9-6-88 0 0,-10-7 88 0 0,-22-13 0 0 0,-15-10 0 0 0,-7-5 0 0 0,-6-3 0 0 0,-3-2 0 0 0,-5-2 0 0 0,-4-1 0 0 0,-4-3 0 0 0,-3-2 0 0 0,-1-4 0 0 0,-4-3 0 0 0,-1-3 0 0 0,-2-2 0 0 0,1-1 0 0 0,1-1 0 0 0,2-1 0 0 0,3 0 0 0 0,2 0 0 0 0,3 2 0 0 0,5 3 0 0 0,6 5 0 560-2,9 6 0-49 7,7 4 0-511-5,4 3 64 532 2,7 7-64 20-4,11 9 0 41 5,12 10 0-593-3,10 9 0 0 0,10 11 64 0 0,12 10-64 512-3,18 18 64-512 3,17 15 0 0 0,17 11-64 0 0,11 8 0 0 0,11 6-88 0 0,7 5 88 0 0,6 4-80 0 0,22 14 0 0 0,10 5 80 0 0,3-1 0 0 0,-3-4 0 0 0,-5-7 0 0 0,-6-6 0 0 0,-7-6 0 0 0,-7-5 0 0 0,-5-5 0 0 0,5 3 0 0 0,-4-2 0 0 0,-9-6 0 0 0,-13-7 0 0 0,-10-8 0-532 3,-13-6 0 19-5,-9-7 64 11 1,-9-6-64 502 1,-8-7 0 0 0,-8-5 0 0 0,-10-8 0 0 0,-9-5 0 0 0,-10-8 0 0 0,-10-5 0 0 0,-11-7 0 0 0,-8-6 0 0 0,-9-6 0 0 0,-6-5 0 0 0,-5-4 0 0 0,-5-5 0 0 0,-6-4 0 0 0,-4-4-72 0 0,-5-4 72 0 0,-1-4 0 0 0,-3-3 80 0 0,-13-14-80 0 0,-3-5 0 0 0,4 2 0 0 0,9 7-80 0 0,12 9 80 0 0,12 10 0 0 0,14 12 0 0 0,13 9 0 543 2,12 10 0 19-6,11 9 0-562 4,9 9 0 0 0,10 8 0 0 0,13 10 0 0 0,13 10 64 0 0,13 10-64 0 0,12 12 0 0 0,14 10 0 0 0,14 9 0 0 0,10 9 0 0 0,11 6 0 0 0,8 5 0 0 0,28 17 0 0 0,12 5 0 0 0,4-1 0 0 0,17 6 0 0 0,0-3 0 0 0,-8-8 0 0 0,3 2 0 0 0,-9-8 0-512 0,-17-12 0 20 5,-17-10 0 492-5,-19-12 0 0 0,-15-9 0 0 0,-15-7 0-522-5,-6-5 0-580 9,-9-6 0 1102-4,-11-6 0 0 0,-10-6 0 0 0,-10-5 0 0 0,-8-5 0 0 0,-9-7 0-491-2,-11-11 0 491 2,-11-10-64 0 0,-11-8 64 0 0,-20-15 0 0 0,-30-21 0 0 0,-16-9 0 0 0,-6-2 0 0 0,0 0 0 0 0,-1 3 0 0 0,3 0 0 0 0,2 1 0 0 0,2 2 0 0 0,4 0 0 0 0,-8-8 0 0 0,3 1 0 0 0,9 5 0 0 0,11 9 0 0 0,13 10 0 0 0,12 8 0 0 0,10 9 0 0 0,9 9 0 0 0,8 6 0 0 0,5 6 0 0 0,6 4 0 0 0,4 4 0 0 0,4 4 0 0 0,5 4 0 0 0,6 3 0 0 0,12 7 72 0 0,11 7-72 0 0,8 6 0 0 0,9 6 0 0 0,8 6-80 0 0,6 7 80 0 0,8 5 0 0 0,21 13 96 0 0,9 9-32 0 0,4 3-64 0 0,1 1 0 0 0,-2-1 0 0 0,-1-2 0 0 0,-4-2 0 0 0,-5-2 0 0 0,-4-5 0 0 0,-5-2 0 0 0,-5-4 0 0 0,3 1 0 0 0,-3-3 0 0 0,-5-5 0 0 0,-9-7 0 0 0,-9-7-96 0 0,-8-7 96 0 0,-9-7 0 0 0,-7-6 0 0 0,-8-4 0 0 0,-8-7 0 0 0,-10-4 0 0 0,-8-6-72 0 0,-10-6 72 0 0,-9-6 0 0 0,-10-7 0 0 0,-8-6 0 0 0,-8-6 96 0 0,-23-20-24 0 0,-16-11-72 0 0,-8-7-80 0 0,-5-4 80 0 0,-17-12 0 0 0,-4-4 88 0 0,3 2-24 0 0,7 6-64 0 0,10 6-96 0 0,10 7 32 0 0,12 8 0 0 0,11 9 64 0 0,11 9 0 0 0,9 8 0 0 0,8 6 0 541 0,8 8 88-541 0,11 8-24 0 0,8 8 0 0 0,11 9-64 0 0,10 8-88 0 0,11 9 24 0 0,10 8 0 0 0,10 9 128 0 0,9 8 32 0 0,8 7 8 0 0,9 6 0 0 0,6 5-104 0 0,22 15 0 0 0,12 7 0 0 0,5 3 0 0 0,0-1 0 0 0,-3 0 0 0 0,13 9 152 0 0,2 2-24 0 0,-3-3 0 0 0,-6-6 0 0 0,-7-6-192 0 0,-7-8-48 0 0,-6-7-8 0 0,-8-5 0 0 0,-7-6 120 0 0,-8-5 0 0 0,-7-5 0 0 0,-9-5 0 0 0,-8-6 0 0 0,-6-5 0-511-3,-8-5 0 511 3,-6-8-96-499-1,-9-7-16 499 1,-10-8-8 0 0,-8-7 0 0 0,-11-8 184 0 0,-10-5 40 0 0,-9-6 8 0 0,-10-5 0 0 0,-9-6-112 0 0,-9-4 0 0 0,-7-6 64 0 0,-4-4-64 0 0,-4-4 104 0 0,-13-13 104 0 0,-2-5-104 0 0,3 3-104 0 0,7 6-120 0 0,7 7 24 0 0,7 6 8 0 0,6 6 160 0 0,9 3 32 0 0,4 6 8 0 0,5 5 0 0 0,4 3-112 0 0,-1 0 0 0 0,3 0 0 0 0,5 4-96 0 0,6 3 16 0 0,6 5 0 0 0,7 5 0 0 0,4 3 80 0 0,4 4 128 0 0,6 5-32 0 0,8 6-8 0 0,6 6-88 0 0,10 5 0 0 0,8 6 0 0 0,8 6 0 0 0,7 6 0 0 0,5 5-112 0 0,6 4 16 0 0,4 4 0 0 0,7 2 96 0 0,20 12 168 0 0,8 4-96 0 0,0 1-72 0 0,-3-4-88 0 0,-6-4 24 0 0,-6-3 0 0 0,-6-3 64 0 0,-5-2 112 0 0,-4-2-24 0 0,-5-4-8 0 0,-5-2-80 0 0,0 1 0 0 0,-6-2 0 0 0,-7-5 0 0 0,-10-7 0 0 0,-10-7 0 0 0,-11-8 0 0 0,-14-15 0 0 0,-16-12 0 0 0,-12-12 0 0 0,-22-18 0 0 0,-15-13 0 0 0,-9-3 0 0 0,-3-1-72 0 0,-1 3 0 0 0,4 3 0 0 0,7 8 72 0 0,3 3 152 0 0,11 8-88 0 0,10 9-64 0 0,14 10 0 0 0,13 11 0 0 0,15 10 0 0 0,14 9-72 0 0,13 10 72 0 0,12 7-104 0 0,11 8 104 0 0,9 6 0 0 0,10 9 0 0 0,28 19 0 0 0,17 12 0 0 0,9 7 80 0 0,7 3-80 0 0,4 3 0 0 0,2 3 0 0 0,2 2 0 0 0,3 2 0-529 7,3 2 0-9-10,4 5 0-18 3,7 2 64-39 2,5 4-64 21-5,5 3 0 32 5,2 2 0-88-3,-2 0 0-65 0,-2-3 0-65-3,-4-1 0-56 10,-5-2 0 64-9,-5-6 0 100 0,15 9 0-795 4,-1-3 0 749 2,-14-10 0 4-7,-17-13 0 5 3,-16-14 0-6 6,-18-14 0 79-7,-14-12 0 58 1,-15-12 0-51-1,-13-10 0-15 9,-12-8 0 32-11,-14-8 0 21 1,-10-5 0 56 3,-15-7-88 515 0,-16-9 88 0 0,-17-10-64 0 0,-31-17 64 0 0,-26-13 72 0 0,-18-9 0 0 0,-30-17 0 0 0,-9-8-160 0 0,-29-18-40 0 0,-9-7 128 0 0,18 8 0 0 0,28 16 0 0 0,34 18 0 0 0,30 19 0 0 0,27 15 0 506 2,23 15 0-506-2,36 21 0 0 0,38 21 0 0 0,21 14 0 0 0,13 8 0 0 0,9 8 0 0 0,8 6 0 0 0,26 15 0 0 0,13 9 0 0 0,7 3 0 0 0,28 13 0 0 0,10 2 0 0 0,-2-3 0 0 0,-6-5 64 0 0,-8-4-64 0 0,16 7 0 0 0,0 1 0 0 0,-7-5 0-524 2,10 3 0 524-2,-5-5 0-599-4,-16-9 0-59 9,2-1 0 101-5,-14-6 0 46-4,-21-9 0-40 6,-13-6 0-805 0,-17-7 0 775-5,-23-13 0 581 3,-22-11 0 0 0,-23-13 0 0 0,-21-9 0 0 0,-24-14 0-545-3,-23-13 0 545 3,-19-10 0 0 0,-33-14 0 0 0,-22-8 0 0 0,-15-5 0 0 0,-30-13 0 0 0,-11-5 0 0 0,-3 0 0 0 0,-16-10 0 0 0,2 0 0 0 0,14 4 0 0 0,10 3 0 586 6,14 4 64-54-4,25 11-64-13-10,27 12 64-16 10,27 14-64-503-2,26 14 0 515-2,36 16 64 1 6,30 15-64-516-4,24 14 80 0 0,38 21-80 0 0,45 26-88 0 0,47 24 88 0 0,16 8 64 0 0,-2-1 16 0 0,19 8 0 0 0,22 12-256 0 0,19 13 104 0 0,15 6 72-491 0,-19-8 0-67 2,10 5 144-1111-8,0-1-48 1669 6,15 8 40-2745 6,-17-8-136 1641-12,-39-18-88 88 5,-48-26 88-31 6,-54-27 0 1047-5,-48-25 0 0 0,-42-22 0 0 0,-35-16 0 0 0,-26-14 0 0 0,-21-9 0 0 0,-17-8 0 0 0,-16-5 0 0 0,-15-7 88 0 0,-13-5-88 0 0,-13-5 0 0 0,-11-3-96 0 0,-40-17 96 0 0,-22-8 0 0 0,-129-63 0 549 0,-36-20 0 94-4,21 7 0 121 9,33 9 0 644-4,46 15-72-22-5,58 26 72-735 2,58 24 0-39 4,48 23 0-81 0,38 18 0-531-2,27 13 0 0 0,20 10 0 0 0,14 9 0 0 0,12 7 0 0 0,14 9 0 552-4,18 8 0-7 8,17 10 0-545-4,18 9 72 0 0,42 17-8 0 0,51 22-64 0 0,22 10 0 0 0,4 1 0 0 0,22 11-88 0 0,27 9 88 0 0,-5-2 0 0 0,-18-9 0 0 0,-24-12 0 0 0,-25-10 0 0 0,-21-9 0-623 1,-18-6 0-131 0,-13-3 64 141-1,-11-2-64 103-1,-9-3 64-14 0,-7-2-64-22 1,-7-2 0 19 4,-8-2 0-3-12,-7-3 0 1 7,-9-3 64 8 5,-3 1 64 521-4,-9-2-64 0 0,-10-6-64 0 0,-13-8-160 0 0,-14-6 96 0 0,-29-16 64 0 0,-42-19 0-525 4,-47-22 0 525-4,-29-14 0 0 0,-18-7 0 0 0,-12-3 0 0 0,-7-3 0 0 0,-6-4 0 0 0,-7-3 0 0 0,-9-5 0 0 0,-8-8 0 0 0,-48-29 0 0 0,-23-16 0 509-1,-8-9 0 19-5,2-3 0 132 7,13 1 0 111-2,18 3 0 38 9,19 5 0 26-12,22 6 0 15 1,21 7 0-2 2,23 7-64-71 8,20 9 64-87-8,20 10-64 76-2,19 12 64 83 6,18 11 0-62-4,16 12 64-83 4,14 11-64-75-7,13 11 0-79 6,11 8 0 22 0,13 10 0 12-6,11 9-64-584 4,13 9 64 0 0,15 13 0 0 0,19 14 0 0 0,21 17 0 0 0,21 15 0 0 0,22 15 0 0 0,19 11 64 0 0,17 10-64 0 0,12 7 0 0 0,10 3 0 0 0,11 5 0 0 0,9 2 0 0 0,4 2 0 0 0,4-1 0 0 0,1-1 0-593-3,0-1 0 49 3,-2-2 0 544 0,-5 0 0-624 7,-5-3 0-92-13,-6-5 0 30 8,-10-4 0 7-6,-11-7 96-49 5,-10-6-32-38 2,9 4 0-601-6,-8-5-64 668 7,-15-8-64-43-7,-19-10 64 54 5,-20-12 0 47-3,-20-11 0 37 1,-16-9 72 36 0,-13-10-72 61-2,-14-6 0 507 2,-16-10-96 0 0,-14-8 24 0 0,-17-7 72 0 0,-17-9 0 0 0,-18-8-72 0 0,-16-6 72 0 0,-15-7 0 0 0,-16-6 0 0 0,-16-8 0 1-505,-15-8 0-1 505,-13-5 0 0 0,-14-9 0 0 0,-14-6 0 0 0,-15-7 0 0 0,-14-9 0 0 0,-14-8 0 0 0,-14-8 0 0 0,-12-9 0 0 0,-10-6 0 0 0,-5-5 0 690-6,-4-7 0 141 12,2-4 0-7-6,7-1 0-18-3,12 2 0 82 8,11 1 0 86-6,15 4 0-65-5,18 6 0-37 9,20 9 0 37-6,20 11 0 34 2,20 14 0 38 1,18 14 0 37 0,20 13 0-99 5,16 15 0-111-8,17 13 0-77 4,15 12 0-61 2,13 9 0 438-1,16 12 0-1108-2,17 13 96 0 0,19 14-32 0 0,19 14 0 587-5,19 17 0-587 5,19 16-64 0 0,43 33 0 0 0,27 21 0 0 0,17 11 0 0 0,11 7 0 0 0,8 3 0 0 0,6 1 0 0 0,6-2 0 0 0,7-1 0 0 0,5 0 0-511 2,3 0 0-17 1,2-2 0-25-6,0-4 0-183 1,-2-2 0-143 2,-4-5 0 108 2,-5-3 0 98-2,-9-6 0-60 0,-10-5 0-55-2,-11-6 0 67 6,-9-9 0 41-5,-11-8 0-21 0,-11-11 0 15 2,-13-8 0-73 0,-13-8 0-61-4,-13-7 0 108 3,-11-5 0 98-4,-11-6 0 63 5,-12-5 0 52-2,-11-6 0-39 4,-10-6 0-13-1,-12-6 0 21-6,-10-4 0 530 4,-10-5 0-495-2,-13-7 0 495 2,-14-7 0 0 0,-17-7 0 0 0,-16-7-88 0 0,-19-5 24 4-495,-18-8 0-4 495,-18-5 64 0 0,-15-9 0 0 0,-17-7 0 0 0,-15-9 0 0 0,-15-9 0 0 0,-17-9 0 0 0,-19-9 0 0 0,-18-9 0 0 0,-16-9 0 0 0,-12-7 0 0 0,-7-6 0 580-1,-3-3 0 52-2,2-2 0 61 6,7-2 0 22 1,11 1 0 6-7,13 1 0 74 1,11 2 0 49 4,10 2 0-68-4,11 4 0-79 2,9 4 0 91 4,10 5 0 53-9,9 4 0 7 10,12 4 0-18-3,12 6 0 26-5,11 6 0 44-1,-8-5 0 675 6,4 0 0-849 0,6 7 0-51 1,-4-3 0-128-6,-7-4 64 584 5,9 8-64-586-5,16 12 0-545 3,17 12 0 557-2,16 13 0 22 8,7 5 64-46-7,11 8-64-27-4,9 8 0-506 5,9 5 0 0 0,7 6 0 0 0,1 1 0 537-547,5 2 0-537 547,3 2 0 0 0,3 2 64 0 0,2 1-64 8-576,2 1 0-8 576,0 1 0 0 0,2 0 0 0 0,0 0 0 0 0,-2-1 0-6-502,0-1 0 6 502,-1 2 0 0 0,2 0 0 0 0,1 2 0 0 0,2 1 0 0 0,1 2 0 0 0,-1-1 0 0 0,0 1 0 0 0,2 1 0 0 0,1 1 0 0 0,1 1 0 0 0,3 2 64 0 0,2 0-64 0 0,3 0 0 0 0,0 1 0 506-2,1 1 64-506 2,1 1-64 0 0,1 4 0 0 0,2 4 0 0 0,3 2 0 0 0,3 1 0 0 0,4 2 0 0 0,5 3 0 0 0,6 5 0 0 0,12 6 0 0 0,14 9 0 0 0,40 24 0 0 0,31 18 0 0 0,23 13 0 0 0,15 7 0 0 0,10 5 0 0 0,6 5 0 0 0,5 2 0 0 0,5 3 0 0 0,1 1 0 0 0,0-2 0 0 0,-1-1 0-632-1,-3-2 0 11 0,-5-2 0 13 0,22 10 0-551 4,2-1 0 532-2,-8-8 0-44-1,-12-11 0-4-5,-12-8 0-24 12,-10-7 0 88-13,-8-5 0 68 6,-7-6 0-69 7,-7-4 0-86-12,-6-3 0 50 2,-7-4 0 41 3,-7-4 0 22 1,-8-4 0 30-2,2 2 0-715 8,3 0 0 115-14,-7-4 0 638 10,-16-7 0 517-3,-21-11 0-495-4,-27-11 0 495 4,-27-12 0 0 0,-39-14 0 0 0,-30-13-64 0 0,-23-10 64 0 0,-45-18 0 0 0,-27-13 0 0 0,-17-10 0 0 0,-10-9 0 0 0,-12-7 0 0 0,-46-27 0 0 0,-64-36 0 0 0,-22-19-64 0 0,0-6 64 0 0,13 0 0 605 0,16 1 0 185 5,17 4 0 25-2,15 4 0 1-8,14 3 0 97 7,13 5 0 81 0,13 4 0 22-7,15 4 0 21 11,17 8 0-52-8,16 10 0-73 2,18 11 0 36-2,17 14 0 37 5,16 12 64-87-3,17 15-64-99-4,18 14 0-63 5,16 13 0-45-1,17 15 64-86 6,16 14-64-65-9,19 17 0-9 0,21 21 0-18 3,24 25 0-513 0,28 26 0 0 0,31 26 0 523 1,31 27 0-7-1,67 56 0-516 0,43 33 0 0 0,21 17 0 0 0,57 41 64 0 0,23 12-64 0 0,5-4 0-614 1,46 26 0-855 0,54 31 0-241-1,43 21 0-257-3,25 9 0-43 2,-34-32 0 991 0,-64-48 0 12 4,-68-50 0-35-3,-61-46 0-15 1,-33-22 0-866-4,-37-24-64 982 1,-38-25 64 4 9,-21-12 0-427-8,-22-9 64 265-2,-25-11-128 89 1,-36-19 64 1010 2,-50-25 0 0 0,-69-35 64 0 0,-51-30-64 0 0,-38-25 0 0 0,-29-20 0 0 0,-26-16 0 0 0,-20-17 0 0 0,-20-12 0 0 0,-15-15 0 0 0,-14-13 0 0 0,-11-14 0 524-1,-7-10 0 102 6,-2-9 88 57-6,4-5-88 56 4,10-1 0 76-4,14 2 0 79-5,17 4-88 0 11,21 8 88-15-5,25 14 0 91-2,26 15 0 128 2,27 19 0-49 0,27 20 0-35-2,24 20 0-91 6,24 20 0-105-7,21 19 0-41 5,21 15 0-43-3,20 18 72-91 5,21 17-72-83-4,21 20 0-18 1,20 19 72-27-4,22 21-72-515 3,21 16 0 0 0,19 15 72 0 0,14 11-72 0 0,12 9 0 0 0,11 9 0 0 0,9 5 0 0 0,6 5 0 0 0,3 2 0 0 0,2 3 64-515 3,-1-1-64-76-7,24 17 0-744 6,4 2 0 639-6,-9-6 0 53 7,-14-12 0 21-3,-2-1 64-617-5,-16-10-64 620 10,-24-17 0 5-6,-24-20 0-5-3,-24-17 0 22 9,-19-17 0 23-10,-19-16 0 56 11,-15-12 0-22-7,-13-14 0-14 1,-20-15 0 554 0,-21-16 0 0 0,-20-15-80 0 0,-23-16 80 0 0,-22-15 0 0 0,-22-16 0 0 0,-22-13 0 0 0,-20-15 0 0 0,-18-14 0 0 0,-54-42 0 0 0,-30-23 0 0 0,-11-13 0 0 0,-1-5 0 0 0,6-3 0 607-3,-30-33 0 693 2,-1-8 0-551 5,17 8 72 70-6,27 21-72 63 3,33 24 64 65 0,34 30-64-10 1,34 28 0-10-6,31 26 0-2 8,28 24 64-12-7,22 21-64 523 1,23 22 72-841 3,26 25-72-66 1,29 26 96-8 0,30 27-96 2-6,28 27 96-523 4,25 25 8 0 0,23 20 8 0 0,15 18 0 0 0,13 14 0 0 0,12 8-112 0 0,10 6-120 0 0,5 4 24 0 0,37 29 72-523 4,12 10 120-66-8,-2-3 8-58 6,20 17 0-705-3,-6-3-208 589-3,-18-15 16-71 7,-22-19 8 71-4,-22-16 80 54 5,-19-15 0-6-4,-19-16 0 15-2,-17-13 0-32 4,-16-15 0-21-1,-16-15 0 24-3,-16-15 0 15-1,-11-12 0-616 5,-15-14 88 774-2,-18-17-24 556 0,-22-16 0-525 0,-24-18-64 29 0,-23-18-88 496 0,-24-18 24 0 0,-24-19 0 0 0,-23-16 64 0 0,-55-40 0 0 0,-35-25 0 0 0,-23-18 0 0 0,-59-46 0 0 0,-24-23 0 0 0,0-9 0 583-1,10-2 0 84 5,15 2 0 60-11,13 1 0 50 11,10-2 0 53-3,10-2 0 101-6,9 2 0 92 10,-16-31 0 1275-7,11 1 72-1135 6,27 21-72-27-9,34 33 0-19 9,35 36 64-51-7,35 39-64-122 2,29 34 0-104 2,26 32 0-17 5,22 27 112-18-11,20 27-32-107 8,20 26-8-89-6,36 50 0-60 3,33 42-72-549 0,28 36 72 0 0,25 29-72 0 0,25 21 0 0 0,22 18 0 0 0,16 14 0 0 0,11 8 0 0 0,4 3 0 0 0,2 0 0 0 0,2-2 0 0 0,-1-4 0-639 2,-4-5 0-89-5,-6-7 0-59 7,-4-10 0-77-7,-7-11 64 22 0,-8-12-64-16 5,13 7 0-982-4,-3-11 0 909 7,-15-22 0 6-5,-22-25 0-40 3,-21-24 0-49-7,-15-19 64-697 1,-20-20-64 991 8,-20-18-64 52-11,-22-18 64 95 8,-20-17-72 573-2,-20-16 72-542-1,-20-15-80-23 4,-22-14 80 565-3,-22-17 0 0 0,-25-17 0 0 0,-21-16 0-500 1,-19-15 0 500-1,-21-16 0 0 0,-19-14 0 0 0,-19-12 0 0 0,-16-12 0 0 0,-10-10 0 0 0,-4-7 0 0 0,-4-6 0 580-3,-2-7 0 49 3,-1-5 0 50 1,-31-34 0 761-1,-6-9 0-596 2,11 5 0 84-5,19 14 0-21 5,25 18 0-20-4,24 21 0 44 4,23 19 0 37-6,22 21 0-82 8,17 21 0-83-7,20 19 0-36 4,17 20 72-26 2,12 17-72 628-2,19 25 72-204-5,32 39-8-1165 4,32 36 0 0 0,29 31-64 0 0,26 28 0 0 0,21 20 0 0 0,21 19 0 0 0,20 15 0 0 0,20 11 0 0 0,16 9 0 0 0,12 7 0 0 0,5 1 0 0 0,2-1 0 0 0,1-3 0-628 5,-2-3 0 31-9,-1-7 0 51 2,-3-7 0-88 2,-5-4 0-68 2,-4-6 0 32 0,-7-8 0 23-6,-10-8 0-105 4,-10-11 0-94 7,-10-13 0 25-10,-11-11 0-5 3,-11-14 0 45-3,-15-12 0 24 3,-14-14 0-23-1,-14-12 0-59 1,-14-12-72 137 1,-15-12 72 87-1,-14-12 0-5-3,-14-11-96-13 8,-17-11 32 633-5,-18-13 64 0 0,-20-14-104 0 0,-20-14 104-512-1,-19-18 0 512 1,-20-16 0 0 0,-46-38 0 0 0,-61-46 0 0 0,-28-22 0 0 0,-6-3 0 0 0,5 2 0 0 0,7 5 0 557-1,9 5 0 22 0,4 3 0 13 3,2-1 0 50 0,2-3 0 33-4,0-5 0 107 0,-3-9 0 92 3,-2-7 0-3 0,-1-7 0 26 2,-32-40 0 898-2,-3-10 0-859-6,12 10 0 45 8,4 0 0 1104-3,10 14 0-24 2,34 36 0-1022-5,40 46 72 11 5,42 45-72-70-3,36 39 0-51 1,30 35 72-141 1,28 29-72-92 0,34 40 0 455-3,45 55 0-1151 2,30 36 0 0 0,22 22 0 0 0,17 15 0 0 0,16 14 0 0 0,13 13 0 0 0,17 12 0 0 0,15 11 0 0 0,18 11 0 0 0,58 44 0-1220 2,61 47 0-535-3,8 0 0 796 1,-20-27 0-1-5,-36-38 0-100 10,-40-40 0-88-7,-12-14 0-881 0,-26-26 0 1041 7,-29-28 0-26-6,-30-28 0 35 2,-30-25 0 27-4,-25-21 0 63 5,-21-17-72 64-3,-19-16 72 34 0,-15-12 0-3 2,-13-11 0 90-6,-11-8-96 88 7,-12-9 32 51-1,-12-12 64 67-3,-16-13-104 498 2,-17-14 104 0 0,-36-28 0 0 0,-27-19 0 0 0,-19-12 0 0 0,-42-30-64 0 0,-22-17 64 0 0,-8-6 0 0 0,-3-4 0 0 0,0-2 0 0 0,-1-4 0 0 0,-4-6 0 0 0,-44-45 0 1324 0,-20-27 0-575 4,-7-15 0 24-5,-1-9 0 101-2,4-8 0 122 5,4-7 0 28-2,2-5 0 36 0,7 0 0 87 0,9 4 0 46 0,-16-27 0 1640 0,11 7 0-1414 4,25 30 0-69-9,35 39 0-61 10,36 42 0-43-6,34 43 0-54 2,31 37 0-25-3,25 32 0-76 0,22 29 0-75 5,17 23 0-93 0,15 23-64-65-5,24 38 64 556-1,23 30-88-855 8,18 25 88-559-5,18 21-80 0 0,15 18 80 0 0,15 16 0 0 0,17 17 0 0 0,17 16-64 0 0,17 15 64 0 0,17 15 0 0 0,16 10 0 0 0,15 8 0 0 0,12 8 0-616-4,9 6 0-146 4,10 6 0-151-1,8 4 0 43 4,11 1 0 24-1,7-2 0-44-8,3-7 0-54 6,-5-11 0-174 3,-8-14 0-163-2,17 9 0-944-5,-11-12 0 1085 2,-25-23 0-70 10,-32-28 0 43-13,-31-25 0 52 4,-15-13 80-875 3,-24-21 8 997-4,-25-21 0-62 0,-25-21 0 191 3,-21-19-168 169 0,-18-16-32-16-2,-16-13-8-4 6,-15-12 0 89-7,-16-15 120 70 3,-28-23-96-576-5,-23-16 0 1132 4,-17-13 96 0 0,-16-8 0 0 0,-13-7 0 0 0,-11-7 0 0 0,-7-7 0 0 0,-7-6 0 0 0,-7-6 0 0 0,-10-10 0 0 0,-11-9 0 0 0,-47-43 0 0 0,-24-27 0 560 6,-12-18 0 181-13,-50-58 0 768 14,-19-28 0-724-11,-3-14 0 45 5,6-2 0 141-2,11 2 0 104 4,19 12 0 126-8,22 16 0 96 6,0-2 0 1473-2,23 25 0-1380 0,37 40 0-11 1,41 46-88-121 4,37 41 0-104-2,35 39 0-84-5,26 31 88-73 2,22 26 152 687 0,29 38-88-318 5,25 32-64-798-2,23 28-80-50-2,19 24 80-518 0,16 20 0 0 0,16 19-72 0 0,17 18 72 0 0,16 15 0 0 0,18 14 0 0 0,17 12 0 0 0,18 11 0 0 0,17 11-64 0 0,16 10 64 0 0,62 51 0-1559-3,88 66 0-106 3,34 17 0 802-2,-2-13 0-25 9,20 0 0-1315-11,18-4 0-313 7,-31-38 0 1206-3,-53-50 0-18-1,-61-50 0 3-1,-57-42 0-14-1,-48-36 0 135 7,-36-26 0 116-6,-29-22 0 56 3,-20-16 0 46-2,-15-12 0 45 1,-15-11 0 9-4,-9-7-64-872 2,-14-10 64 1099 6,-16-11-80 198-3,-30-22-16-770-5,-25-18 96 1277 4,-24-14 0 0 0,-45-30 0 0 0,-32-17 0 0 0,-19-11 0 0 0,-14-9 0 0 0,-13-5 0 0 0,-9-7 0 0 0,-6-7 0 0 0,-42-39 0 0 0,-20-21 0 508 6,-7-11 0-508-6,-1-8 0 677-5,4-7 0 153 8,1-8 0 45-3,-2-11 0 64-1,-45-57 0 1061 3,-12-22 0-910-5,10 6 0 58 2,0-6 0 1498 2,16 15 0 310-2,46 49 128-1587 0,58 61-32-129 5,56 61 0-141-3,48 52-96-112 1,42 45 0-72-7,35 39 0-43 8,33 33 0-121-1,29 29 0-81-1,27 26 0-111 0,26 25-64-559-1,24 23 64 0 0,23 20-80 0 0,20 18 16 0 0,20 18 0 0 0,22 15 0 0 0,22 16 64 0 0,21 11 88-618-4,17 10-24-72 4,12 4 0-120 1,2-3-64-113 2,-2-7 0-92-6,-7-11 0-63 4,-7-11 0-11-5,-5-10 0-11 4,-6-12 0-49 3,-6-11 0-38-6,-9-13 0 3 6,-12-12 0 16-8,-13-14 64 26 9,-14-9-64 16-6,-14-11 64 19 5,-14-10-64-20-10,-17-12 0 39 10,-17-13 0 39 1,-17-12 0 1-4,-17-13 0 2-4,-15-11 0 113 4,-17-10 0 72 0,-14-10 0 18-4,-14-8 0-9 5,-14-9-72 70 4,-16-8 72 61-11,-16-9 0 48 14,-19-12-64 41-15,-18-12 64 123 9,-21-13 0 509-2,-22-14 0 0 0,-23-14 0 0 0,-23-13 0 0 0,-21-13 0 0 0,-20-13 0 0 0,-19-14 0 0 0,-18-13 0 0 0,-18-15 0 0 0,-61-49 0 509-2,-26-27 0 132 7,-7-13 0 118-3,5-7 0-1-6,8-3 0-2 4,10-5 0 178-3,9-1 0 146 8,11 1 0 14-7,16 6 0-6 7,-7-19 0 1261-7,21 12 0-1184 2,33 31 0-18-2,41 39 0-39 7,37 40 0-21-9,36 39 0-53 3,30 34 0-24 5,31 34 72 711-6,30 32-8-963 0,31 33 0-59 0,32 33 0-159 9,33 33 0-540-7,33 31 0 0 0,32 29-64 0 0,66 57-240 0 0,34 29 144 0 0,17 9 96 0 0,6-4 120 0 0,-2-8-24-610-4,37 22-8-977 5,5-2-88 671-2,-14-15 0-56 1,-22-22 0-56-2,-22-23 0-53 4,-22-19 0 66-1,-20-19 0 83-5,-17-16 0-31 8,-14-12 0-12-8,-13-12 0 9 5,-12-9 0 27-2,-13-8 0-9 3,-11-7 0 0-2,-11-8-128 28 1,-12-10 24 19-4,1-3 64-898 7,-12-10 136 979-5,-18-13 0 61-1,-20-15 8 42 4,-21-13-104 31-2,-22-13-128 91-4,-20-13 24 95 8,-25-15 8-5-3,-26-16 96-28-6,-26-17 0 533 5,-27-15 0 0 0,-27-16 0 0 0,-27-15 0 0 0,-67-41 0 0 0,-43-26 0 0 0,-23-16 0 0 0,-56-42 0 533 5,-17-19 0 130-9,6-5 0 140 6,14 1 0-68-2,18 1 0-36 2,-26-39 0 1325-8,1-11 0-871 9,19 5 0 25-3,28 16 0 16-1,32 21 0 26 5,34 27 0 16-5,37 30 0-5 3,36 31 0 5-2,33 32 0 2-2,31 29 0-58 1,25 27 0-40 5,24 25 80-122-6,23 23-80-106-1,25 26 0-56 3,28 25 72-59 5,32 28-72-187-11,33 31 0-610 6,32 31 64 0 0,30 27-64 0 0,27 24 0 0 0,22 19 0 0 0,66 47 0 0 0,32 21 64-510 0,11 4-64-148 3,-1-6 0-79-2,-9-11 0-58-4,-9-10 64-76 2,-10-14-64-56 2,-10-11 0-35-1,-10-12 0-33 0,-11-11 0-99 1,-8-11 0-96-3,-12-12 0 69 8,-13-12 0 59-14,-16-11 0-64 14,-13-11 0-67-6,-14-10 0 114 1,-14-9 0 130-6,-15-11 0-51 11,-16-11 0-39-12,-5-5 0-922 4,-15-9 0 1112 3,-20-14 0 100 3,-23-15 0 66-9,-21-12 0 63 4,-20-13 0 36 9,-19-10 0 30-9,-18-12 0 43 0,-22-13 0 511 1,-24-13 0 0 0,-27-15 0 0 0,-29-16 0 0 0,-28-16 0 0 0,-27-15 0 0 0,-26-14 0 0 0,-25-16 0 0 0,-26-13 0 0 0,-24-14 0 0 0,-24-15 0 0 0,-18-15 0 511 1,-15-16 0 198-9,-10-13 0 13 13,-5-13 0-1-5,1-8 0 158 1,4-7 0 137-7,10-3 0 91 9,16-1 0 87-5,16 2 0-18 8,19 6 0-36-6,22 12 0 144-5,26 18 0 130 10,27 23 0-128-3,32 28 0-97-9,30 30 64 31 10,30 29-64 33-2,27 26 0-86 1,25 23 0-70-1,26 24 0-112-2,24 24 0-104 0,28 26 72-147 3,30 29-72-167-4,33 31 0-567 2,32 29 64 0 0,28 26-64 0 0,25 18 0 0 0,21 14 0 0 0,17 8 64 0 0,61 38-64 0 0,29 14 0-656 1,9-1 0-148-4,-1-7 0-36 5,-6-12 0-66-4,-8-12 0 33 4,-13-13 64 16-6,-11-12-64-198 11,-11-13 0-192-10,-11-12 0 145 2,-13-10 0 105 1,-13-9 64-17 3,-13-11-64-53-7,-14-10 0 12 2,-17-11 72-5 8,5-1-72-914-7,-13-7 72 1066-4,-20-12-72 70 5,-13-8 72-761 3,-23-12-72 772-6,-27-13 0-33 8,-25-13 72-510-5,-25-12-72 758-5,-27-13 0 20 3,-30-11 0 75 5,-29-14 0 517-3,-30-13 0 0 0,-29-14 0 0 0,-30-13 0 0 0,-27-15 0 0 0,-28-13 0 0 0,-28-15 64 0 0,-25-13-64 0 0,-27-17 0 0 0,-24-17 0 0 0,-20-16 0 0 0,-75-54 64 1545 4,-28-29-64-735-7,-1-14 0 0 3,15-4 0 174-2,22 2 0 147 0,30 8 0 51 5,32 11 0 37-3,36 14 0 72 5,33 18 64 66-7,16 6-64 1141 0,33 23 0-1284 2,40 34 0 26 4,42 37 0-129-6,37 34 0-115 4,32 29 0-78-4,31 28 0-63 2,29 27 0-112 3,30 25 0-76-7,28 25 0-155 6,32 26 0-512-2,28 21 0 0 0,23 19 0 0 0,17 13 0 0 0,12 7 0 0 0,7 4 0 0 0,3 1 0 0 0,0-2 0 0 0,-2-4 0 0 0,-5-5 0-640-1,-5-8 0-95 1,-8-5 0 61-2,-7-6 0 52 5,-9-6 0-94-2,-12-8 0-62-5,-12-9 0 51 4,-12-8 0 72 0,-15-9 0 13 0,-13-9 72 13 0,-15-8-72-23 2,-12-11 0-42-2,-11-6 72-570-3,-16-13-72 648 4,-17-13 0-13 0,-19-15 0 111-4,-21-16 0 518 3,-40-29 0 0 0,-35-25 0 0 0,-31-21 0 0 0,-61-43 0 0 0,-76-56 0 0 0,-33-28 0 0 0,-8-13 0 0 0,8-1 0 563 1,16 4 0 84 3,22 11 0 106-5,27 16 0 127-4,32 24 0 7 8,35 27 0 19-6,33 28 0-49 6,32 27 0-22-2,27 25 0-22-2,23 22 0 15 6,33 30 0 579-9,31 27 0-879 1,29 24 0-528 3,22 20 0 0 0,17 18 0 0 0,15 15 0 0 0,12 11 0 0 0,34 28 0 0 0,15 13 0 0 0,4 6 0 0 0,0 0 0 0 0,-4-5 0 0 0,-5-6 0-528 3,-6-6 0-143 0,-6-4 0 99-2,-3-3 0 572-1,-5-4 0-598-4,-5-5 0-65 7,17 14 0-660-6,20 17 0 82 3,-2-1 0 524 1,-12-12 0-114-2,-20-15 0 135 3,-19-19-120 78-7,-16-14-8-5 6,-14-13-8-13-1,-11-10 0 103-1,8 3-912-524 7,-6-7 680 509-13,-11-10-2408-487 9,-22-16 1800 1035-2,-81-48-776 0 0,-78-46 1376 0 0,-67-38 112 0 0,-30-16 264 0 0,-6-3-104 0 0,7 5 40 0 0,12 9 64 0 0,12 8 0 0 0,11 6 0 0 0,9 7-64 0 0,9 3 64 524-1,-16-9 176 13 4,-2-1-104 47-5,3 3 88 22 0,8 4 8-75 6,10 7 8-531-4,7 4 0 507-3,7 4 80 31 9,5 1 8 12-7,2 1 8 4-5,2 0 0-5 8,2-1-144 2-4,3 1-32 60 7,1 1-8 41-6,0 0 0-52 0,0-2 40-53 3,0 0 16-36-1,-1 0 0-511-1,-1 0 0 0 0,0-2 8 0 0,1-1 0 591-1,2-2 0 117 5,4 0 0-4-5,3 1 8-36-4,4 2 0-17 9,4-1 0-55-3,2 0 0-56-3,1 0-48-540 2,2-1-8 0 0,2 0 0 0 0,3-1 0 550-1,1 1-40 2 4,2 1 0-18-6,3 1-64 11 1,2 3 96 71 4,3 1-24 61-4,2 2-8-119 8,3 1 0-558-6,2 3 0 0 0,3 3-64 0 0,-11-6 64 0 0,-4 1 0 539-1,0 3 80-10 0,4 5 16 1-4,3 4 0 0 5,4 2 0-10-1,3 2-160 0 6,2 2 0-520-5,1 0 0 0 0,2 0 0 0 0,0 1 0 0 0,-12-7 0 0 0,-6-1 0 0 0,0 2 0 0 0,3 3 0 0 0,5 4 0 0 0,-5-1 80 0 0,3 3-16 0 0,7 5 0 0 0,6 6 0 0 0,7 6-64 0 0,6 4 0 0 0,6 4 0 520 0,3 4 0-520 0,5 1 0 0 0,3 3 64 559 4,5 1-64 20-6,3 2 64-579 2,4 0-64 0 0,2 2 0 0 0,4 2-88 0 0,4 0-1520 0 0,6 4 1032 0 0,24 16-11639 0 0,9 3 135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38.343"/>
    </inkml:context>
    <inkml:brush xml:id="br0">
      <inkml:brushProperty name="width" value="0.1" units="cm"/>
      <inkml:brushProperty name="height" value="0.6" units="cm"/>
      <inkml:brushProperty name="color" value="#996600"/>
      <inkml:brushProperty name="inkEffects" value="pencil"/>
    </inkml:brush>
  </inkml:definitions>
  <inkml:trace contextRef="#ctx0" brushRef="#br0">231 1 3680 226676 41146,'0'0'848'-21335'-3,"-2"1"2312"6660"5,-2 2-2176 11377-3,-8 6 760-1384 6,-8 10-584 1655-4,-3 6-352 1856-11,1 2-184 646 12,3-1-112 8-2,4-4-448 517 0,6-5-64-501 8,6-5 0 501-8,2-5-96 0 0,3-4 96 0 0,3-1 0 0 0,1-4 80 0 0,3-1-80 0 0,2-2 256 0 0,0-5 256 0 0,-1-3-256 0 0,-1-1-32 0 0,-3-3 224 0 0,-1 0-224 0 0,-4 1-16 0 0,-2 1 192 0 0,-2 1 63 0 0,-5 2 97 0 0,-2 4-40 0 0,-1 2-56 0 0,-1 4-232 0 0,2 3 24 0 0,1 2 8 0 0,0 2 0 0 0,1 3 0 0 0,-2 2-264-4 529,1 0 0 4-529,0 1-80 5 540,0 3 80-5-540,1 2 0 0 0,1 2 0 0 0,0 0-64 0 0,4-2 64 1 510,2-3 64-1-510,4-3 0 0 0,4-3-120-501-4,2-3-104 501 4,1-4 0 0 0,3-3 88 0 0,0-4 232 0 0,1-2 0 0 0,-2-1 8 0 0,-1-1-264 0 0,0 0-64 0 0,-1-1 0 0 0,-2-1-8 0 0,0 1 168 0 0,-2-1 0 0 0,-2 0 80 0 0,-3-2 40 0 0,-2 1-32 0 0,-1 2-8 0 0,-3 1 144 0 0,-1 4 96 0 0,-4 3 16 0 0,-1 2-152 0 0,-1 2 0 0 0,1 2 0 0 0,1 1-88 0 0,1 2-24 0 0,1 2 0 0 0,-2 5 0 0 0,0 1 24 0 0,1 1-96 0 0,0 3 96 0 0,1 1-32 0 0,2-2-64 0 0,1-1 64 0 0,1-4-64-522 3,2-3-88 522-3,6-1 88 0 0,1-2 0 0 0,4-4-64 0 0,2-4 64 0 0,0-3 0 0 0,2-2 0 0 0,0-4 0 0 0,-1 0 0 0 0,-3 1 0 0 0,-3 3 0 0 0,-3 2 128 0 0,-1 3 0 0 0,-5 3 64 0 0,-4 4 88 0 0,-4 4-72 0 0,-4 5-112 0 0,-1 4-184-1 600,-1 3-240 1-600,1 1 256 0 0,3 2 408 0 0,2-2-160 0 0,4-4-176 0 0,2-4-144 0 0,4-3-16 0 0,2-5 0 0 0,6-2 0 0 0,6-3 160 0 0,4-3 0 0 0,0-1 80 0 0,2-5 176 0 0,3-4-200 0 0,-1-4-312 0 0,-2-3 120 0 0,-4 1 296 0 0,-3-1 304 0 0,-3 0-224 0 0,-5 2-80 0 0,-2 1-8 0 0,-3 3-8 0 0,-2 0 0 0 0,-2 1-16 0 0,-1 0 128 0 0,-1 1-128 0 0,-1 2 48 0 0,-3 1 192 0 0,-4 3-24 0 0,0 1-24 0 0,-2 6-88 0 0,1 6-136 0 0,1 6-96 0 0,3 4 0 0 0,3 2 0 0 0,4 3 152 0 0,4 3 96 0 0,2 1-328 0 0,5-1-464 0 0,4-3-1208 0 0,10-7-3472 0 0,1-6-12623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41.246"/>
    </inkml:context>
    <inkml:brush xml:id="br0">
      <inkml:brushProperty name="width" value="0.1" units="cm"/>
      <inkml:brushProperty name="height" value="0.6" units="cm"/>
      <inkml:brushProperty name="color" value="#996600"/>
      <inkml:brushProperty name="inkEffects" value="pencil"/>
    </inkml:brush>
  </inkml:definitions>
  <inkml:trace contextRef="#ctx0" brushRef="#br0">1 332 7632 249980 43575,'10'-3'1032'0'0,"23"-2"88"0"0,14 2-864 0 0,7 1 0 0 0,14 5 528 0 0,18 5 112 7 511,0 0-672-7-511,21-2 136 0 0,6-2-216 0 0,15-5 0 0 0,-2-3-144 0 0,-12-3 0 0 0,-20 0 0 0 0,-24 1 128 0 0,-17 1 208 0 0,-16-1-160 0 0,-15 2-112 0 0,-10 1 0 0 0,-8 2 32 0 0,-6-1 72 0 0,-5 0-88 0 0,-5 0-80 0 0,-9-2 0 0 0,-7 0 64 0 0,-5-1-64 0 0,-10 0-96 0 0,-6 1 96 0 0,-2 1-152 0 0,-1 0 32 0 0,1 0 8 0 0,0 1 0 0 0,2 0 112 0 0,-6 0 0 0 0,-2 0 0 0 0,2-1 0 0 0,2 0 0 0 0,2-2 0 0 0,-6 0 104 0 0,0 0-8 0 0,3 0 0 0 0,5 0 0 0 0,6 1-96 0 0,4 0 0 0 0,5 1 64 0 0,4 1-64 0 0,5 0 0 0 0,5 2-128 0 0,4-1 24 0 0,5 1 8 0 0,4 1 96 0 0,4-1 96 0 0,3-1-24 0 0,3 0 0 0 0,5-2 0 0 0,6 0 72 0 0,8-2-72 0 0,5 0-72 0 0,4 1 96 0 0,3 1-96 0 0,2 0 96 0 0,2 1 8 0 0,1 0 8 0 0,-1 2 0 0 0,0 1 0 0 0,0-1-16 0 0,-1 2 0 0 0,0 0 0 0 0,9-1 184 0 0,2 1-88 0 0,3-1 8 0 0,-1 1 0 0 0,-1 1-200 0 0,-3 0 0 0 0,-1 0 0 0 0,-3 1 0 0 0,-2 0 0 0 0,-1 1 0 0 0,-2-1 0 0 0,-3 1 0 0 0,-2-1 0 0 0,-3 0 0 0 0,-4 0 64 0 0,-3-2-64 0 0,-4-1 104 0 0,-4 0 64 0 0,-5 0-88 0 0,-4-1 47 0 0,-3-1 137 0 0,-2 1-128 0 0,-1-1 40 0 0,-2-1 8 0 0,-4-3 0 0 0,-2 0 0 0 0,-4 0-56 0 0,-10-2 96-5 519,-12 0-48 5-519,-8 1-176 0 0,-3 2 88 0 0,-1 1-88 0 0,0 2 88 0 0,-8 2-8 0 0,0 3-80 0 0,2 0 0 0 0,4 0 0 0 0,3 0 0 0 0,4 0 0 0 0,3 0 0 0 0,2-1 0 0 0,2 0 0 0 0,1 0 0 0 0,0-1 0 0 0,-4 1 0 0 0,1 0 0 0 0,3 0 0 0 0,4 0 0 0 0,6 0 0 0 0,7-1 0 0 0,7 1 0 0 0,4-2-80 0 0,7 0 80 0 0,11 2 64 0 0,7 0-64 0 0,6 0 64 0 0,4 1-64 0 0,3 0 64 0 0,8 0 0 0 0,4 0-64 0 0,2 0 64 0 0,1-2-64 0 0,2-2 64 0 0,2 0-64 0 0,2-3 80 0 0,2 0-80 0 0,3-1 72 0 0,1 0-72 0 0,2-1 64 0 0,-1 1-64 0 0,-1-1 64 0 0,-1 0-64 0 0,-4 0 64 0 0,-2-1-64 0 0,-3 0 0 0 0,-2 0 64 0 0,-3-1-64 0 0,-1 0 0 0 0,-2 0 80 0 0,-4 0-80 0 0,-3 0 96 0 0,-5 0-96 0 0,-2 1 80 514 3,-5 1-80-514-3,-4-1 64 0 0,-4 1-64 0 0,-5 0 64 0 0,-3 1-64 0 0,-5-2 64 0 0,-2 0-64 0 0,-5 0 0 0 0,-4 1 0 569-1,-5 1 0-569 1,-5 2-64 0 0,-5 0-8 0 0,-3 3 0 0 0,-4 0 0 0 0,-2 1 72 0 0,-10 2-96 0 0,-5 0 0 0 0,-3-1 96 0 0,1 1 0 0 0,-2 0 0 0 0,-8 1 0 0 0,-2 1 0 0 0,-1 1 0 0 0,3 0 0 0 0,2 0 0 0 0,5 1 0 0 0,2 0 0 0 0,4 0 0 0 0,4-1 0 0 0,-3 2-64 0 0,2-1 64 0 0,4-1 0 0 0,5-2 0 0 0,5 1 0 0 0,6-2 0 0 0,6 0 0 0 0,4 1 0 0 0,5-2-64 0 0,3-1-16 0 0,8-1 80 0 0,8 0-80 0 0,13-1 8 0 0,8-2 72 0 0,6 0 0 0 0,5-2 0 0 0,3 0 0 0 0,5-2 0 0 0,3-1 0 0 0,5-1 0 0 0,4-1 0 0 0,4-1 0 0 0,3-1 0 0 0,2 0 0 0 0,3-2 0 0 0,18-3 80 0 0,7-2-80 0 0,2 0 96 0 0,-3 1-96 0 0,-4 2 0 0 0,-7 3 0 0 0,-8 1 0 0 0,-8 1 0 0 0,-8 2 64 0 0,-7 1-64 0 0,-5 0 0 0 0,-6 0 0 0 0,-5 0 80-4 550,-5 2-80 4-550,-6 0 64 516-3,-5 2-64-516 3,-5-1 0 0 0,-6 1 0 0 0,-5 1 0 0 0,-6 2 0 0 0,-7 1 64 0 0,-7 1 16 508 3,-8 2 0-508-3,-4-1-80 0 0,-5 2 0 0 0,-5-1 0 0 0,-13 2 0 0 0,-19 1 0 0 0,-10 2 0 0 0,-3 1 0 0 0,-1 0 0 0 0,1 0 0 0 0,4 1 0 0 0,1 1 0 0 0,3 0 0 0 0,-1 0 0 0 0,1 1 0 0 0,-1 1 0 0 0,0-1 0 0 0,1 1 0 0 0,1 0 0 0 0,3-1 0 0 0,4 1 0 0 0,5 0 0 0 0,6-1 0 0 0,5 0 0 0 0,6-2 0 0 0,4-1 0 0 0,5 0 0 0 0,5-1 0 0 0,5-1 0 0 0,3-1 0 0 0,6-1 0 0 0,4-1 0 0 0,4-2 0 0 0,8-2-80 0 0,8 0 80 0 0,8-2 0 0 0,13-3-72 0 0,10-2 72 0 0,7-3 0 0 0,4 0 0 0 0,5-1 0 0 0,0-1 0 0 0,3 1 0 0 0,1 1 0 0 0,-1 1 0 0 0,-1 0 0 0 0,-1 1 0 0 0,-3 0 0 0 0,-2 0 0 0 0,-1-1 0 0 0,-2-1 0 0 0,-1 1 0 0 0,2-1 0 0 0,-1 1 0 0 0,0 0 0 0 0,-1 0 0 0 0,-2 1 0 0 0,-2-1 0 0 0,-5 1 0 0 0,-3 1 0 0 0,-5 1 0 0 0,-5-1 0 0 0,-4 1 0 0 0,-7 1 64 0 0,-3 0-64 0 0,-5 1 160 0 0,-3-1-96 0 0,-5 0-64 0 0,-3-1 88 0 0,-4-1-88 0 0,-3-1 96 0 0,-5 1-32 0 0,-9-1 64 0 0,-8 1-64 0 0,-3 2-64 0 0,-5 1 0 0 0,-3 2 0 0 0,-2 0 0 0 0,-2 2 0 0 0,-2 0 0 0 0,0 1 64 0 0,-2 0-64 0 0,-1 0 0 0 0,-2 1 0 0 0,-1 0 0 0 0,-1 1 64 0 0,1 0-64-4 601,1 1 64 4-601,1 0-64 0 0,2 0 64 0 0,6 2-64 0 0,3-1 0 0 0,5 1 0 0 0,3 0-88 0 0,6 1 88 0 0,4 0 0 0 0,6-1-72 0 0,6-1-216 0 0,6 2-352 0 0,6 0-4471 0 0,6 1-961 0 0,1-1-1760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42.988"/>
    </inkml:context>
    <inkml:brush xml:id="br0">
      <inkml:brushProperty name="width" value="0.1" units="cm"/>
      <inkml:brushProperty name="height" value="0.6" units="cm"/>
      <inkml:brushProperty name="color" value="#996600"/>
      <inkml:brushProperty name="inkEffects" value="pencil"/>
    </inkml:brush>
  </inkml:definitions>
  <inkml:trace contextRef="#ctx0" brushRef="#br0">0 1 3224 249852 45915,'26'20'576'-41878'-4088,"43"36"368"16004"2952,29 25-880 16222 1138,37 36 0-4932-519,18 16-64 9226-514,4 4 0 1149 1027,-14-14-1928 2361 3,-33-27-1016 1848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46.378"/>
    </inkml:context>
    <inkml:brush xml:id="br0">
      <inkml:brushProperty name="width" value="0.1" units="cm"/>
      <inkml:brushProperty name="height" value="0.6" units="cm"/>
      <inkml:brushProperty name="color" value="#996600"/>
      <inkml:brushProperty name="inkEffects" value="pencil"/>
    </inkml:brush>
  </inkml:definitions>
  <inkml:trace contextRef="#ctx0" brushRef="#br0">101 109 4664 132327 37052,'1'2'456'0'0,"5"6"-56"0"0,9 8 472 0 0,14 12-296 0 0,33 28-368 0 0,25 20-208 0 0,21 15 64 0 0,13 7-64 0 0,9 5 64 0 0,2 1-64-529-2,-1-3 64-578-3,-5-3-64 85 7,-8-7 64 1022-2,-10-9-64 0 0,-12-11-48 0 0,-14-12-264 0 0,-18-13 152 0 0,-16-13-584-1590 1,-17-11 168 1590-1,-39-28-784 0 0,-35-24 1272 0 0,-25-20 88 0 0,-12-11-64 0 0,-19-19 64 0 0,-4-2 0 0 0,-13-11 0 0 0,-4-4 64 0 0,-1 0 136 0 0,13 11-96 0 0,19 13 112 0 0,11 7 256 0 0,10 5 40 0 0,6 5 48 0 0,12 9-280 0 0,11 8-56 0 0,11 10 0 0 0,6 8-8 0 0,6 6 0 0 0,5 5 16 0 0,3 4 248 0 0,5 2 48 0 0,2 6-224 0 0,5 3 0 0 0,5 6 0 0 0,4 5-120 0 0,7 6-24 0 0,4 4-8 0 0,16 14 184 0 0,21 16 48 0 0,12 9-192 0 0,7 2-128 0 0,1 1-64 0 0,1-1 80 0 0,0-2-80 0 0,0 0 80 0 0,0 0-80 0 0,0 0 80 0 0,0-1-80 0 0,-1-1 160 0 0,12 6 136 0 0,2 0-152 0 0,-5-5-144 0 0,-7-4-128 0 0,-8-5 32 0 0,3 2 0-1049 3,-5-1 96 551-8,-6-7 0 498 5,-9-5 80-526 3,-8-8-192 3-5,-10-6-40 21-1,-7-6-8-9 9,-8-6 0 511-6,-6-5-672 0 0,-12-11 80-508 2,-22-17-264 508-2,-15-13 504 0 0,-56-42-568 0 0,-45-30 1080 0 0,-15-10 0 0 0,2 3 0 0 0,-8-4-80 0 0,7 5-16 0 0,11 9 96 0 0,0-1-64 0 0,7 5 0 0 0,15 8 192 0 0,14 8 32 0 0,12 7 16 0 0,11 8 0 0 0,9 4 96 0 0,7 7 16 537-2,3 4 8-17 2,5 3 0 11 2,3 5-16 13-7,4 1-8 1 5,5 4 0 12 1,4 4 0-557-1,5 4-32 0 0,5 3-8 0 0,5 4 0 0 0,4 6 416 0 0,6 4-192 0 0,6 6 8 0 0,14 13 288 0 0,13 10-496 539 3,11 11 0-18-6,10 8-8-521 3,9 8-88 0 0,22 19 112 0 0,16 9-136 0 0,8 6 16 0 0,5 4 0 0 0,2 1 0 0 0,0 1 0 0 0,-1-1-56 0 0,-2 0-16 0 0,-1-3 0 0 0,-1-1 0 0 0,-1-2-16 0 0,-3-3-64 0 0,-4-3 96 0 0,-4-2-32 0 0,-4-1-64 0 0,-3-2 0 0 0,-1-3 72 0 0,-3-2-72-590 0,-1-3 64-17 2,-5-3-64-96-1,-4-3 64-93-3,-5-4-64 178 0,-5-4 0 618 2,-5-4 0 0 0,-6-5-80 0 0,-5-2-56 0 0,-6-5 24-491-1,-8-6 8 491 1,-7-8-288 0 0,-12-10-248 0 0,-12-10 312 0 0,-71-61-872 0 0,-34-28 1200 0 0,-7-8-144 0 0,7 3 24 0 0,13 11 8 0 0,12 10 0 0 0,12 10-64 0 0,-1-2-208 0 0,1 1 192 0 0,2 4 120 0 0,4 2 72 0 0,2 2-96 0 0,-4-6 96 0 0,0 0-64 0 0,3 3 64 0 0,6 6 0 0 0,7 6 0 0 0,5 7 0 0 0,6 4-64 0 0,3 5 64 0 0,4 4 0 0 0,-2 1 0 0 0,3 1 0 0 0,4 5 0 0 0,5 3 88 530-2,4 5-16-28 5,5 4 224-502-3,4 3 208 0 0,7 7-248 0 0,8 6-128 0 0,8 6-16 0 0,7 7-8 0 0,8 5 0 0 0,7 7 32 0 0,7 6 8 0 0,7 7 0 0 0,21 17 104 0 0,13 11-152 0 0,7 5 0 0 0,3 1 0 0 0,2 0-32 0 0,0-1 0 0 0,0 0-64 0 0,2 0 96 0 0,1-1 0 0 0,0 1 0 0 0,1 0 0 0 0,-2-1 0 0 0,-1-2-96 0 0,-1-1 0 0 0,0-1 0 0 0,14 9 0 0 0,17 13 64-1032-1,-1 0-64 1032 1,-9-8 0-508 2,-5-1 0-635 2,-12-7 0 520-6,-13-10-136-25 2,-7-5-136-498 1,-7-4 136 4-7,-10-6 136 621 9,-14-11-440 521-3,-19-16-568 0 0,-21-13 496 0 0,-63-42-1536 0 0,-50-32 2344 0 0,-37-27-144 0 0,-9-7-264 0 0,10 5 16 0 0,15 8 8 0 0,17 11 88 0 0,15 9 0 0 0,11 6 0 0 0,5 5 0 0 0,6 4 0 0 0,-10-9 200 0 0,-11-10-120 0 0,-8-10-320 0 0,-3-5 144 521-3,7 4 96 11 4,11 8 96 13 3,12 10-96-545-4,10 9 176 0 0,9 7-16 0 0,10 8-8 510 0,4 2 184 11-499,7 6-144-521 499,8 6 0 0 0,7 6 256 0 0,10 9-168 0 0,9 8 0 0 0,14 13 136 0 0,13 11-304 514-6,9 7-8-514 6,7 8 0 0 0,9 5 24 0 0,20 18 128 0 0,14 12-128 0 0,9 5-64 0 0,6 4-64 0 0,2 0 88 0 0,2 0-88 0 0,1 1 72 0 0,0 0-72 0 0,3 1 0 0 0,20 15 72 0 0,26 19-72 0 0,4 2 0 0 0,-6-6 0 0 0,-14-8 0-505 3,-14-11 0-6 0,-15-9 0 511-3,-12-8 0 0 0,-10-7 0 0 0,-9-6 0-582 0,-6-4 0-6-3,24 22-2000-1638 1,4 5 2000 2226 2,-14-11 0-517 0,-20-18 0 21 3,-24-19 0 496-3,-24-19 0 0 0,-62-44-2048 0 0,-38-29 2048 0 0,-51-40 0 0 0,-32-30 0 0 0,-5-5 0 0 0,12 7 152 0 0,16 13 48 0 0,18 11 16 0 0,0 0 64 0 0,-1-7-216 541-4,9 5-64-6 9,15 8 184-24-8,13 11-8-511 3,12 10 0 532-1,9 7 0-532 1,8 7 48 0 0,6 6 16 518 0,6 3 0-518 0,0 0 96 0 0,5 4-264 0 0,6 5-8 0 0,7 4 144 0 0,8 9 112 501 1,11 9-160-501-1,11 11 96 0 0,12 10 32 0 0,10 10 0 0 0,10 7 0 0 0,7 8-160 569-2,16 15 72-569 2,24 24-40 0 0,15 13-160 0 0,5 3 88 0 0,1 2-88 0 0,0-3 88 0 0,13 10-8 0 0,4 3-80 0 0,-2-1 80 0 0,11 12 0 0 0,0 0-80 0 0,-9-5 160 0 0,7 5 112 0 0,-6-5-136 0 0,-7-6-136 0 0,-11-10 0-551 6,-10-7 0-32-14,-7-7 0 583 8,-5-6 0 0 0,-6-3 0-535 5,-4-4 0-42-3,-4-4 0 84-5,-3-3 0 493 3,-3-5 0 0 0,-3-3 0 0 0,-2-4 0-507-2,-3-4 0 507 2,-2-3 0-505 5,-4-3 0 505-5,0-2-384-504-544,-4-4-1216 0 542,-16-13 1600 504 2,-26-22 0 0 0,-33-24 0 0 0,-22-15 0 0 0,-13-11 0 0 0,-8-4 0 0 0,-4-3 0 0 0,-2-2 0 0 0,0 0 0 0 0,-2 0 0 0 0,-1 1 0 0 0,-2 2 0 0 0,-2 2 0 0 0,-3 0 0 0 0,0 1 0 0 0,-17-13-64 0 0,-7-5 64 0 0,1 0-104 0 0,5 2 40 0 0,6 5 152 0 0,6 4 32 530 5,8 5 8 91-4,7 5 0 6-7,8 4 8 40 6,7 6 8-157 7,8 5 0-510-7,7 6 0 0 0,9 5 8 0 0,8 6 0 0 0,7 5 0 522 0,8 6 160-522 0,12 9 8 0 0,12 10-160 0 0,11 9 24 0 0,22 16 200 0 0,30 21-192 0 0,18 13-192 0 0,10 6 0 0 0,7 5 0 0 0,1 1 0 0 0,20 12 0 0 0,6 3 0 0 0,71 50-736 0 0,35 23 736 0 0,-7-4 0 0 0,-27-18 0 0 0,-31-23 0 0 0,-29-20 0 0 0,-9-6 0-540-6,-13-10 0 30 10,-13-9 0 3-4,-12-8 0-50-1,-13-6 0-23 2,-8-7 0 22 1,-9-4 0 12-6,-5-5 0 56 5,-6-2 0 490-1,-6-5 0 0 0,-4-4 0-514 3,-6-3 0 514-3,-5-5 0 0 0,-5-4 0-1040-9,-10-7 0 537 12,-12-6 0 503-3,-11-7 0 0 0,-12-7 0 0 0,-11-8 0 0 0,-73-47-2072 0 0,-51-34 2072 0 0,-34-24 0 0 0,-2-3 0 0 0,15 7 0 0 0,21 11 0 0 0,21 10 160 0 0,19 10 64 0 0,13 7 0 0 0,11 6 8 0 0,8 6-88 561 5,-5-3 104 618-7,0 1-128-587 0,6 6-24 4 6,8 5 0-596-4,8 6 0 0 0,5 0 88-3 566,8 6-104 3-566,11 7 0 0 0,10 10 0 0 0,11 8 80 508 0,11 10 24-508 0,11 10 0 520 4,11 8 0-520-4,11 10-8 0 0,22 16 175 0 0,17 13-175 0 0,12 8-48 0 0,26 22 96 0 0,16 11-112 0 0,6 5-112 0 0,1 0 64 0 0,-1-2-64 0 0,-3-2 0 0 0,-1-2 0 0 0,0 0 0 0 0,-1-1 0 0 0,1 0 0 0 0,0-1 0 0 0,16 11 0 0 0,21 13 0 0 0,11 8 0 0 0,-10-5 0-555-6,-20-13 0-6 8,-22-13 0 561-2,-19-12 0 0 0,-16-12 0 0 0,-11-7 0-513-2,-8-7 0 12 4,-7-7 0 501-2,-7-5 0-584-2,-5-4 0-31 2,-7-6 0 64 4,-6-4 0 55-5,-6-5 0 496 1,-7-5 0 0 0,-9-6 0 0 0,-13-7 0 0 0,-13-10 0-511 0,-16-7 0 511 0,-11-8 0 0 0,-10-8 0 0 0,-11-6 0 0 0,-8-7 0 0 0,-8-5 0 0 0,-28-17 0 0 0,-14-9 0 0 0,-6-1 0 0 0,-1 0 0 0 0,1 1 0 0 0,4-1 0 0 0,4-1 0 0 0,-14-14 0 0 0,-20-17 0 1177-4,-1-2 0-575 9,6 3 160-29-8,12 7-24-573 3,13 9 0 0 0,13 9 0 534 3,13 8 8 46-5,12 8 0 5 7,10 8 0-14-12,8 7 0 75 9,10 8-40 49 2,8 7-8-183-7,8 7 0-512 3,9 7 0 0 0,9 8 16 0 0,10 6 0 0 0,9 8 0 0 0,13 11 0 0 0,12 11 0 0 0,14 10 0 514 4,14 12 0 40-5,16 11 0-554 1,15 10-112 0 0,17 9 72 0 0,13 7-72 0 0,9 4 64 0 0,8 6-144 0 0,33 19-152 0 0,15 10 112 0 0,5-1 120 0 0,-4-5 0 0 0,-5-4 0 0 0,-5-6 0 0 0,-9-6 0-518 1,-5-4 0 13-6,-4-4 0-7 8,-4-3 0-24-7,-1-4 144-5 8,-3-5 48-102-8,-7-4 16-83 3,-6-5 0 16 2,-7-3-208 22 0,-5-3 0 150 3,-5-2-112 538-4,-3-2 40-526-1,-5-2-8-22 1,-6-3 0-21 1,-6-3 0-13 0,-7-3 0 31-10,-9-5-56 25 13,-8-3-16 526-4,-10-5 0 0 0,-7-6 0 0 0,-7-4-16 0 0,-9-5-8 0 0,-8-7 0 0 0,-9-5 0 0 0,-46-33-1056 0 0,-51-32 1096 0 0,-30-18 72 0 0,-17-8 64 0 0,-9-2 0 0 0,-7-1 64 0 0,-28-16-64 0 0,-32-20 0 0 0,-4-3-96 0 0,13 6 96 0 0,21 11 0 0 0,23 14 80 0 0,22 14-80 0 0,20 13 120 541 4,14 7 64 577-4,17 10-96-590-3,19 12 32-528 3,17 11 8 505-1,17 12 0-505 1,17 9 0 0 0,15 9 56 516 4,16 9 8-516-4,14 7 8 0 0,14 9 0 0 0,15 9-104 0 0,15 8-32 0 0,12 7 0 0 0,11 8 0 0 0,6 6-64 0 0,8 6 80 0 0,9 5-80 0 0,8 3 80 0 0,5 2-80 0 0,2-1 0 0 0,5 0 0 0 0,2-1 0 0 0,0-1 80 0 0,-3-2-80 0 0,-4-1 96-685 0,-3-1-96 80 0,-1-2 0 64-6,-1-2 0 541 6,-1-3 0 0 0,11 4 0-1386 4,-2-2 0 703-6,-9-5 0 28 1,-13-6 0 116 7,-12-6 0 539-6,2 1 0-1127-8,2 2-192-145 7,-4-1-272 169 5,-14-7 224 1103-4,-17-9-528-492 0,-21-11 512 492 0,-76-32-1167-514 1,-76-33 1423 514-1,-47-19 0 0 0,-23-11-144 0 0,-10-5 8 0 0,-4-1 0 0 0,2 1 0 0 0,-50-20 136 0 0,-10-5 0 0 0,15 6 0 553-5,10 6 152-39 11,28 12-152 20-4,37 15 144-5-3,37 15-24 67-1,32 13-8 67-3,27 10 136 456 14,25 12-104-1119-9,25 9-1 0 0,22 9 1 0 0,18 8-8 0 0,16 8 0 0 0,13 7 0 0 0,13 6 0 0 0,11 5-72 0 0,13 5-64 0 0,8 4 96 0 0,6 3-96 0 0,1 1 168 0 0,20 8 128 0 0,7 3-152 0 0,-2-1-224 0 0,11 5-176 0 0,12 6 120-1089-4,-7-1 136 1089 4,-16-6 0 0 0,-18-7 0 0 0,-16-10 0 0 0,-15-7 0-552 0,-13-7 0-4-2,-10-5 0 18 4,-11-3 0 27-5,-7-4-64 511 3,-7-4 64-518 4,-7-2-80 518-4,-5-2 8 0 0,-5-1-72 0 0,-8-4-64 0 0,-10-5 56 0 0,-14-7 0 0 0,-17-7 0-515 2,-18-9 1 515-2,-37-17-153 0 0,-26-15 152 0 0,-17-9 152 0 0,-12-6-80 0 0,-10-5 80 0 0,-5-2-64 0 0,-3-3 64 0 0,-30-14 0 0 0,-12-6 0 0 0,1-1 0 0 0,-21-11 200 539-5,0 0-120-29 2,-26-13 335 780 10,12 4-271-598-5,32 13-40 7-7,31 14 88-108 4,36 18-96-591 1,37 18 0 506-2,31 16-8 26 4,25 15 0 20 4,21 11 0-20-10,19 12 56-30 3,19 10 16-502 1,18 10 0 0 0,20 11 0 0 0,21 10-48 0 0,42 22 96 0 0,25 15-104 0 0,14 9-104 0 0,5 2 72 0 0,-3 0-72 0 0,-5-1 64 0 0,-6-2-64 0 0,16 12 64 0 0,1 2 0-519 4,-12-3-64-102-5,3 5-80-654-7,-11-4 80 746 12,-16-10-152 529-4,-5-4-104-1150 2,-4-3-10407-96 0,-24-15 3183 1246-2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3:48.910"/>
    </inkml:context>
    <inkml:brush xml:id="br0">
      <inkml:brushProperty name="width" value="0.1" units="cm"/>
      <inkml:brushProperty name="height" value="0.6" units="cm"/>
      <inkml:brushProperty name="color" value="#996600"/>
      <inkml:brushProperty name="inkEffects" value="pencil"/>
    </inkml:brush>
  </inkml:definitions>
  <inkml:trace contextRef="#ctx0" brushRef="#br0">234 141 3224 133433 37928,'-12'-8'744'0'0,"-12"-6"256"0"0,-4-2-496 0 0,-1-1 0 0 0,-2-2 504 0 0,1 0-504 0 0,4 3 48 0 0,5 2 16 0 0,3 4 0 0 0,6 2 432 0 0,9 9-192 0 0,16 14-120 0 0,25 20-152 0 0,88 74 712 0 0,66 49-1080 0 0,22 14-88 0 0,15 7 152 0 0,-10-12-112-492 1,-22-18 0 492-1,-24-22-120-541-1,-22-18 0-10 0,-16-16 0 1 4,-13-12 0-79 1,-9-9 0-49-7,-7-6 0 81 1,-6-5 72 71 6,-6-5-72 526-4,-6-3 64 0 0,3 2-64-1018-7,-4-1 64 506 14,-9-5-64-9-10,-11-6 0 521 3,-11-8 0 0 0,-12-7 0-528-4,-10-6 0 1 5,-10-6 0 527-1,-8-6 0 0 0,-9-8 0 0 0,-11-7-216-506 0,-10-9 24 506 0,-12-8 0 0 0,-14-8 0 0 0,-15-9 192 0 0,-14-9-64 0 0,-14-7 64 0 0,-14-8 0 0 0,-11-6-72 0 0,-31-20-8 0 0,-13-9 80 0 0,-2-2 0 0 0,8 6 0 0 0,9 6 0 0 0,12 9 0 0 0,15 8 0 0 0,13 9 144 0 0,15 8-16 0 0,12 9-8 0 0,13 7 40 0 0,11 7 16 0 0,11 7 0 525 3,10 6 128-525-3,11 6-176 0 0,13 9-8 0 0,14 8 0 508-4,12 8-32-508 4,15 8-8 528 4,13 8 0-528-4,13 8 0 0 0,13 7-80 0 0,11 9 64 0 0,10 7-64 0 0,8 6 64 0 0,6 4-64 0 0,6 3 0 0 0,3 2 0 0 0,0 0 0 0 0,2-2 0 0 0,-2-3 0 0 0,-2-4 0 0 0,-4-3 0 0 0,-2-2 128 0 0,-3-4-8 0 0,0 0-8 0 0,-3-3 0-528-4,-1-2-112-29 6,-4-2-120 3-5,-5-4 24 21 8,8 5 8-603-11,-3-1 88 571 11,-8-4 64-25-7,-11-5-64 87-1,-12-6 64 503 3,-8-4 16-500 4,-12-4-80 500-4,-14-7 0 0 0,-14-7 0 0 0,-14-6 0 0 0,-14-8 0 0 0,-17-7 0-508 2,-32-17 0 2-3,-44-21 0 506 1,-29-16 0 0 0,-17-10 0 0 0,-10-7 0 0 0,-3-4 0 0 0,-2-2 0 0 0,0-3 0 0 0,1-1-80 0 0,1-1 80 0 0,2 0 0 0 0,4 1 80 0 0,6 2-80 0 0,9 2 104 609 0,9 6-24-35-3,-15-13 184 488 2,-3-2-9-1 6,18 11-127-503-3,26 16 8 31-4,26 16 152-65-1,25 16-144-524 3,25 16-56 535-2,20 14-16-535 2,20 12 0 0 0,17 10 0 0 0,15 10 40 0 0,13 10 8 0 0,14 10 0 0 0,12 8 0 0 0,12 8-120 0 0,10 8 0 0 0,9 7-72 0 0,29 17 72 0 0,11 7-72 0 0,1-2 72 0 0,-5-5 0 0 0,-7-4 368 0 0,-4-6 112 0 0,-6-5 32 0 0,-6-6 0 0 0,67 33-2184-2656 3,25 14 1672 1513 1,-14-9 0 1143-4,-32-17 0-501-5,-29-13 0 501 5,-32-16 0 0 0,-30-15 0-500 1,-26-13 64 500-1,-19-12 8-534-1,-14-8 0-471 0,-21-11-72 496 2,-17-11-88 509-1,-15-10 88 0 0,-16-8 0 0 0,-16-10 64 0 0,-16-8-64 0 0,-15-8 0 0 0,-14-6 0 0 0,-11-4 0 0 0,-9-3-64 0 0,-7-4 64 0 0,-1-2 0 0 0,2 0 0 0 0,4 1 0 0 0,9 4 0 0 0,-5-1 88 0 0,7 4 8 0 0,13 9 24 0 0,12 6 136 0 0,18 9-128 0 0,18 9 8 0 0,15 10 152 0 0,18 9-144 0 0,16 10 8 3-556,16 9 0-3 556,15 9 0 0 0,32 18 0 0 0,22 14-280 0 0,18 9 32 0 0,14 5 0 0 0,9 3 96 0 0,7 2 104 0 0,5-1-16 0 0,1 0-8 0 0,2-1-80 0 0,-4-3 0 0 0,-3-1 72 0 0,-4 0-72 0 0,-3-3 0 0 0,16 8 0 0 0,17 8-96 0 0,-3-1 32-622-2,-12-8 0-68 4,-2-2 0 113-4,9 2 64-1265-1,-11-7 72 1306 7,-16-8 88-578-8,-21-10-80 588 6,-27-12-80 526-2,-29-12 0-523-2,-30-12 0 11 5,-41-16 0 512-3,-29-13 0 0 0,-22-9-168 0 0,-13-8 24 0 0,-9-6 8 0 0,-31-15 0 0 0,-34-17 136 0 0,-8-7 0 0 0,5 1 0 0 0,-4-1 0 0 0,11 4 0 0 0,19 9 96 0 0,22 11 40 0 0,20 10 16 0 0,20 9 0 0 0,16 9-152 546 0,15 6 0-546 0,12 6-104 0 0,11 5 40 0 0,9 6 144 549-4,9 5 152-549 4,11 6-112 0 0,14 6-40 0 0,13 8-8 0 0,17 7 0 0 0,15 7 0 0 0,14 7-72 0 0,31 16 64 0 0,18 9 0 0 0,8 4-64 0 0,3 1 80 0 0,-4-1-80 0 0,-4-3 80 0 0,-6-3-80-3 570,18 8 0 3-570,4 1 0 0 0,-5-3 0 0 0,-8-3 0 0 0,-10-5 0 0 0,-11-2 0 0 0,-8-5 0 0 0,-7-3 0 0 0,-5-2 0 0 0,6 4 0-1252 6,-2 0 64 663-11,-6-3-64 63 5,-10-5 0 9 5,-10-4 0-3-12,-10-5 64 520 7,-9-4-64 0 0,-10-5 0 0 0,-8-3 0 0 0,-8-3 0 0 0,-7-5 64 0 0,-5-3-64 0 0,-9-5 0 0 0,-11-4 0 0 0,-12-3 0 0 0,-13-5 0 0 0,-16-4 0 0 0,-14-7 64 0 0,-13-8-64 0 0,-11-6 64 0 0,-7-6-64 0 0,-6-3 0 0 0,-4-4 0 0 0,-3-2 0 0 0,-1-3 0 0 0,-2-2 0 0 0,4-1 0 0 0,4 1 0 0 0,5 2 0 0 0,-6-4 0 0 0,3 1 0 0 0,10 5 0 0 0,6 3-64 0 0,13 5 64 0 0,15 7 0 0 0,17 9 96 505 0,18 8-32-505 0,17 8 8 0 0,26 12 72 0 0,21 9-72 0 0,15 7 8 523 4,32 18 80-523-4,19 10-80 0 0,11 6-80 0 0,23 15 64 0 0,8 6 0 0 0,-2 0-64 0 0,16 6 0 0 0,16 7 0 0 0,17 8 64 0 0,-8-4-64 0 0,-18-9 0 0 0,-7-4 0 0 0,-18-7 64 0 0,-21-10-64 0 0,-5-2 0 0 0,-11-6 0-508 3,-14-6 0-29-7,-4-3 64-572 3,-10-5-64 538 4,-12-7 0 4-4,-12-6 0 567 1,-12-6 0 0 0,-10-5 0-532 1,-10-5 0-44-6,-8-3 0 576 5,-7-4-88 0 0,-9-4 88 0 0,-9-2-96 0 0,-12-4 16 0 0,-15-7 8 0 0,-14-6 0 0 0,-11-8 72 0 0,-24-13 224 0 0,-14-7-136 0 0,-4-4-88 0 0,-13-8 0 0 0,2-1 0 0 0,10 3-152 0 0,15 6 32 0 0,15 8 8 0 0,16 7 0 0 0,15 8 112 0 0,11 6 0 0 0,10 6 0 0 0,9 6 0 0 0,8 4 80 0 0,8 5-80 0 0,10 5 64 0 0,9 5 0 0 0,8 6 0 0 0,9 4 0 0 0,7 5 0 0 0,33 17 200 0 0,16 10-176 0 0,9 4-88 0 0,18 8-200 0 0,5 0 120 0 0,-4-3 80 0 0,7 3 200 0 0,-3-1-120 0 0,-8-2-80 0 0,-7-3 0 0 0,-7-3-96 0 0,-5-3 96 0 0,-6-3-64-544 6,10 6 64 544-6,0 0 0 0 0,-6-3-72-530-7,-6-4 72 530 7,-7-6-96 0 0,-8-5 96-554 2,-5-5-168-30 2,2-1-128-605-4,4-1 8-22-1,-6-4 144 650-3,-12-5 0 39 3,-14-5 0 522 1,-12-4 48 0 0,-13-5-88-499 5,-15-5 96 499-5,-14-4-8 0 0,-28-8-96-501-7,-22-6 96 501 7,-17-7 0 0 0,-13-5-8 0 0,-12-3 0 0 0,-29-13 64 0 0,-31-12 232 0 0,-4-4-88 0 0,14 3-104 0 0,12 3-192 0 0,18 7 208 0 0,26 11 120 0 0,28 11 8 0 0,24 9 96 0 0,22 11-144 0 0,20 10-8 0 0,18 9 0 0 0,16 7-88 0 0,29 15 64 0 0,17 7 0 0 0,10 3 0 0 0,20 8 64 0 0,5 2-64 0 0,0-1-64 0 0,13 4 72 0 0,1-1-72 0 0,-7-4 0 0 0,-11-5 0 0 0,-9-4 0 0 0,2 2 64 0 0,-4-2-64 0 0,-7-3 0 0 0,-9-6 0 0 0,-9-5-136-543 3,-6-7-40 10-2,-7-4-8-13-2,-7-4 0 36 5,0-3-3184 510-4,-10-3-13751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24.788"/>
    </inkml:context>
    <inkml:brush xml:id="br0">
      <inkml:brushProperty name="width" value="0.1" units="cm"/>
      <inkml:brushProperty name="height" value="0.6" units="cm"/>
      <inkml:brushProperty name="color" value="#996600"/>
      <inkml:brushProperty name="inkEffects" value="pencil"/>
    </inkml:brush>
  </inkml:definitions>
  <inkml:trace contextRef="#ctx0" brushRef="#br0">710 265 4544 137946 35160,'0'0'448'0'0,"0"0"-240"0"0,0 0 192 0 0,-1 1 472 0 0,-1 0 112 0 0,-2 2-144 0 0,-2 0-352 0 0,-2 0 152 0 0,-1 0-136 0 0,1 1-192 0 0,1-2-160 0 0,2 0-48 0 0,1-1-8 0 0,2 0 0 0 0,-1 1 232 0 0,-1 1 192 0 0,-1 0-72 0 0,-2 1-128 0 0,-1 0-32 0 0,-1 0-64 0 0,-1 0 104 0 0,-1-1 144 0 0,-1 1-168 0 0,1-1-304 0 0,0-1 96 0 0,1-1-24 0 0,3 0-8 0 0,-1-1 0 0 0,1 0-64 0 0,1 0 64 0 0,-2 1-64 0 0,-1 0 96 0 0,1 0 56 0 0,1 1-80 0 0,1-1 8 0 0,-1 1 0 0 0,0 0-80 0 0,1 0 80 0 0,-2 1 64 0 0,2-1-80 0 0,0-1 0 0 0,2 0 0 0 0,-1 1 96 0 0,1-1 208 0 0,0 1-184 0 0,-2 1-184 0 0,0 0 0 0 0,1 0 0 0 0,-1 0 72 0 0,1-1 24 0 0,1 1 0 0 0,-1-1-96 0 0,1 0 0 0 0,-1-1 0 0 0,1 0 0 0 0,-1 1 0 0 0,1-1 0 0 0,-1 1 0 0 0,-1 0 0 0 0,1-1 0 0 0,1 0 64 0 0,1 0-64 0 0,1 0 72 0 0,-2 1-72 0 0,0 0 0 0 0,0 0 0 0 0,0 0 0 0 0,-1-1 0 0 0,-1 1 0 0 0,1-2 0 0 0,-1 1 0 0 0,0-1 0 0 0,1 1 0 0 0,0 0 0 0 0,-1-1 0 0 0,-1 0 0 0 0,2 1 0 0 0,-2 0 0 0 0,2 0 0 0 0,0 0 0 0 0,2 0 0 0 0,0-1 0 0 0,1 1 0 0 0,-2-1 0 0 0,1 1 0 0 0,0 0 0 0 0,-1 0 0 0 0,0-1 0 0 0,0 0 0 0 0,2 0 0 0 0,0 0 0 0 0,1 0 64 0 0,1 0-64 0 0,0 0 0 0 0,0 0 0 0 0,3 4 0 0 0,2 3 0 0 0,4 3 64 0 0,3 3-64 0 0,2 3 0 0 0,5 3 63 0 0,3 4-63 0 0,5 4 0 0 0,3 2 64 0 0,5 4-64 0 0,5 3 0 0 0,5 4 0 0 0,2 2 0 0 0,4 1 64 0 0,2 2-64 0 0,13 7 0 0 0,3 2 0 0 0,-1-1 64 0 0,-2-2-64 0 0,-5-2 0 0 0,-1-2 64 0 0,-3-1-64 0 0,-2-1 0-498 3,-2-1 0-1-4,-1-1 0 499 1,1-1 0-539-3,1-1 0 539 3,0 0 64 0 0,0 0-64 0 0,1-1 0 0 0,-1 0 72-500 0,0-1-72 500 0,-2 0 0-500 5,0 0 0 0-13,-1 0 64 500 8,1 1-64 0 0,0 0 0 0 0,-1 2 72 0 0,1-1-72-550 1,-1 0 0 0 5,7 5 0 550-6,8 5 0-1038-1,0-1 72 499-2,-7-4-72-18 3,-7-6 0 40-2,-10-7 64 517 2,-6-5-64-497 4,-7-5 0 497-4,-7-6 72 0 0,-8-6-72 0 0,-6-5 0 0 0,-4-3 72 0 0,-4-3-72 0 0,-2-2 0 0 0,-4-3 0 0 0,-5-4 0 0 0,-4-3 0 0 0,-5-4 0 0 0,-7-3 0 0 0,-5-3 0 0 0,-5-4-72 0 0,-6-5 72 0 0,-6-5-96 0 0,-7-5 96 0 0,-3-5-64 0 0,-18-12 64 0 0,-7-6 0 0 0,-2-1 0 0 0,-15-10-64 0 0,-15-14 64 0 0,-2-2 0 0 0,7 2-64 0 0,0-4 64 0 0,8 5 0 0 0,11 9 0 0 0,4 3 0 0 0,5 2 0 0 0,6 5 0 566-4,9 8 0-566 4,16 13 0 0 0,14 13-64 0 0,14 13 64 0 0,11 9 0 0 0,8 8 0 0 0,7 7 0 0 0,12 13-64 0 0,12 10 64 0 0,11 8 0 0 0,7 8 0 0 0,7 6 0 0 0,6 6 0 0 0,5 6 0 0 0,4 5 0 0 0,5 4-64 0 0,5 2 64 0 0,5 3 0 0 0,5 0 0 0 0,5 2 0 0 0,3 1 0 0 0,5 1 0 0 0,20 16 0 0 0,7 5 0 0 0,-2 0 0 0 0,-6-6 0 0 0,-8-6 0 0 0,-7-6 0 0 0,-8-4 0 0 0,-6-3 0 0 0,-5-5 0 0 0,-7-4 0-536 1,-4-5 0-9 1,-1 1 0 545-2,-5-5 0 0 0,-9-6 0-504 0,-12-8 0-47-5,-10-8 0-59 9,-10-9 0 72-4,-8-7 0 538 0,-7-7 0 0 0,-7-8 0-518-1,-7-5 0 518 1,-7-5 0 0 0,-8-5 0 0 0,-6-6 0 0 0,-8-4 0 0 0,-10-6 0 0 0,-9-7 0 0 0,-8-6 0 0 0,-8-5 0 0 0,-6-6 0 0 0,-5-4 0 0 0,-5-4 0 0 0,-7-4 0 0 0,-4-4 0 0 0,-4-3 0 0 0,-2-3 0 0 0,-1-1 0 0 0,1-1 0 0 0,1 1 0 0 0,2 1 0 0 0,-10-9 0 0 0,2 0 0 0 0,7 5 0 0 0,12 7 0 0 0,13 8 0 537 4,6 2 0-537-4,10 7 0 0 0,13 9 0 568-3,10 11 0-568 3,10 9 0 0 0,9 9 64 501 0,10 12-64-501 0,9 11 0 0 0,17 19 0 0 0,15 15 0 0 0,12 12 0 0 0,12 8 0 0 0,10 6 0 0 0,8 4 0 0 0,6 4 0 0 0,6 3 0 0 0,6 3 0 0 0,5 4 0 0 0,4 1 0 0 0,5 3 0 0 0,3 2 0 0 0,2 0 0 0 0,3 2 0 0 0,2 3 0 0 0,1 2 0 0 0,-1 0 64 0 0,-3 0-64 0 0,16 14 0-579 1,2 4 0 579-1,-4-3 0 0 0,-10-6 0-539 1,-10-9 0-66 0,2 1 64 61-7,-8-6-64-66 9,-12-11 0-54-5,-6-6 0-607-1,-11-9 0 741 9,-14-12 0-8-11,-19-16 0 538 5,-19-16 64 0 0,-24-18-64 0 0,-30-24 64 0 0,-23-18-64 0 0,-16-12 0 0 0,-28-21 0 0 0,-31-28 64 0 0,-33-27-64 0 0,-10-8 0 0 0,5 0 64 0 0,10 8-64 0 0,14 8 0 0 0,13 11 0 0 0,13 9 0 0 0,10 7 0 509 5,8 8 0-509-5,8 6 0 0 0,6 4 0 0 0,-1-6 0 1131 0,4 2 0-614 1,11 6 0-517-1,9 10 0 548-4,12 9 64 50 7,12 11-64-45-7,8 10 0-553 4,10 10 72 516 5,7 8-8-516-5,9 9 0 0 0,11 11 0 0 0,12 12 0 0 0,12 12 8 0 0,14 13 0 0 0,15 12 0 0 0,14 10 0 0 0,10 10 16 0 0,10 6 0 0 0,8 8 0 0 0,7 5 0 0 0,7 5-88 0 0,5 2 80 0 0,3 4-80 0 0,27 21 80 0 0,12 9-16 0 0,0-1-64 0 0,-4-6 64 0 0,-6-7-64 0 0,-8-8 0 0 0,-7-7 0-759-5,11 9 0-774 7,-1 0 0 883 2,-10-6 0 108-11,-13-8 0-73 9,-11-9 0-89 4,-12-10 0 41-9,-10-8 0 42 1,-8-9 64-5-2,19 14-800-513 9,-4-5 1720 1139-5,-17-14-472 0 0,-27-20-416 0 0,-34-25-96-497-3,-42-28 0 497 3,-30-23 0 0 0,-22-16 0 0 0,-14-11 0 0 0,-100-72-1752 0 0,-70-49 2320 0 0,-17-14-264 0 0,-36-34-232 0 0,-13-18 0 0 0,4-6-72 0 0,37 24 72 624-2,47 33-72 104 4,44 34 0 7 3,37 30 0-4-6,28 21 0-88 0,20 16 0-98-2,12 8 64-8 8,9 7-64 3-5,6 6 0 80-1,5 4 64 51-3,6 7-64-36 7,4 6 0-54-6,6 6 64 2 5,7 9-64-7-3,8 7 64-18 3,8 8-64-27-4,9 8 64-531 2,9 7 32 512 1,9 9 0-512-1,11 9 0 0 0,22 20 64 0 0,34 31-64 0 0,23 22-32 0 0,18 14-64 0 0,9 7 64 0 0,7 6-64 0 0,6 3 64 0 0,4 4-64 0 0,6 2 0 0 0,4 3 0 0 0,3 1 0 0 0,4 2 0 0 0,29 23 96-502 5,9 5 0-68-8,-2-3-96-66 2,-9-9 0-18-1,-11-12 0-25 4,-12-10 0 13 0,-13-10-160-16-2,-12-8 32 23-4,-11-8 8 42 1,-10-8 0 3 4,-10-5 120 14 1,-8-6 0 12 1,-9-7 0 4-6,-8-7 0 13 3,-8-9 0-15 0,-10-7 0 22-1,-8-9 0 4 6,-9-7 0 40-4,-10-9 0 520-1,-10-7 0 0 0,-12-10 0 0 0,-13-9 0 0 0,-11-11 0 0 0,-23-18 0 0 0,-16-12 0 0 0,-44-36 0 0 0,-94-68 0 0 0,-59-46 0 0 0,-11-6 0 0 0,17 11 0 0 0,26 19 0 0 0,28 20 0 0 0,23 15 0 0 0,17 14 0 583-8,11 7 0 59 10,10 7 0 51 0,7 3 0-4-5,7 3 0 5 3,7 3 0 6 3,6 4 0-24 0,8 6 0-5-3,5 6 0-15-2,8 6 0 4 4,6 6 120-6-5,7 6-8-54 5,6 4 0-57-4,6 4 0-543 2,5 5-112 0 0,1-4-216 517 4,4 3 128 11-8,9 7 88 1 5,7 9 0-27-3,8 9 64-502 2,8 8-64 0 0,5 8 144 0 0,15 14-48 0 0,13 16-32 0 0,14 15-64 0 0,14 15 96 0 0,14 13-96 0 0,29 22 64 0 0,18 15-64 0 0,12 7 0 0 0,5 4 64 0 0,2 0-64 0 0,0-2 0 0 0,-1-3 0 0 0,15 12 0 0 0,3 2 0 0 0,-6-5 0 0 0,6 5 0 0 0,-9-7 0 0 0,-17-12 64 0 0,-17-14-64 0 0,-19-14 0 0 0,-16-14 0 0 0,-14-11 0-600 1,-11-10 0 41-1,-9-10 0 61 2,-8-7 0 498-2,-8-8 0 0 0,-13-12-64 0 0,-11-12-16 0 0,-10-8 80 0 0,-10-9 0 0 0,-10-8 0 0 0,-10-6-64 0 0,-7-5 64-3 552,-7-4 0 3-552,-7-6 0 0 0,-7-4 0 0 0,-5-6 0 0 0,-7-6 0 0 0,-4-6 0 0 0,-5-3 0 0 0,-4-4 0 0 0,-4-2 0 0 0,-2-3 0 0 0,0-4-64 0 0,0 0 64 0 0,4 0 0 0 0,3 3 0 0 0,-10-11 0 1028-1,1 2 0-507 2,9 7 0 2-5,2 4 0 556 9,12 11 0-1079-5,15 15 64 0 0,13 14-64 536-2,15 15 72-28-2,13 14-72-508 4,12 12 0 0 0,9 10 64 0 0,9 6-64 0 0,7 7 0 0 0,9 9 0 0 0,8 9 64 0 0,8 10-64 0 0,11 9 0 0 0,8 8 0 0 0,9 7 0 0 0,7 4 0 0 0,4 5 0 0 0,5 3 0 0 0,2 3 0 0 0,3 1 0 0 0,1 2 0 0 0,1-1 0 0 0,0-1 0 0 0,13 6 0 0 0,0 0 0 0 0,-4-7 0 0 0,-9-9 0 0 0,-10-8 0 0 0,-9-10 0 0 0,-2-1 0 0 0,-7-6 0 0 0,-10-9 0 0 0,-11-8 0 0 0,-10-7 0 0 0,-7-7 0 0 0,-7-5 0 0 0,-10-9 0 0 0,-8-7 0 0 0,-7-5 0 0 0,-15-9 0 0 0,-10-8 0 0 0,-6-4 0 0 0,-15-12 0 0 0,-5-6 0 0 0,-2-3 0 0 0,2 1 0 0 0,3 1 0 0 0,3 3 0 0 0,3 1 0 0 0,2 3 0 0 0,2 2 0 0 0,1 2 0 0 0,2 0 0 0 0,2 2 0 0 0,2 1 0 0 0,5 3 0 0 0,3 3 0 0 0,3 2 0 0 0,6 2 0 0 0,1 0 0 0 0,5 3 0 0 0,6 4 0 0 0,6 5 0 0 0,6 6 0 0 0,4 2 0 0 0,3 6 0 0 0,4 3 0 0 0,4 5 0 0 0,6 4 0 0 0,4 3 0 0 0,4 4 0 0 0,3 3 0 0 0,3 3 0 0 0,0 0 0 0 0,2 2 0 0 0,-1-1 0 0 0,1-1 64 0 0,-1-1-64 0 0,-1-2 0 0 0,-1-2 0 0 0,-3-2 0 0 0,-1-1 0 0 0,-3-1 0 0 0,-3-2 0 0 0,-3-1 0 0 0,-1-1 0 0 0,-1 0 0 0 0,-2-1 0 0 0,1-2 0 0 0,-1-2 0 0 0,2-1 0 0 0,0-1 0 0 0,0 1-64 0 0,0-3 64 0 0,0 0 0 0 0,0-2 0 0 0,-1 1 0 0 0,2 0 0 0 0,0 0 0 0 0,2 0 0 0 0,0 1 0 0 0,0 0 0 0 0,2 0 0 0 0,3 1 0 0 0,1 0 0 0 0,3 0 0 0 0,2 0 0 0 0,2 1 0 0 0,2 1 0 0 0,2 0 0 0 0,3 3 0 0 0,2 0 0 0 0,1 1 0 0 0,2 2 0 0 0,1 2 0 0 0,1 0 0 0 0,2 0 0 0 0,2 0 0 0 0,5 0 0 0 0,2 0 0 0 0,-2-2 0 0 0,-2-1 0 0 0,-3-1 0 0 0,-1 0 0 0 0,-1 0 0 0 0,5 0 0 0 0,3 0 0 0 0,-1 2 0 0 0,-2 1 0 0 0,-2 0 0 0 0,-1 2 0 0 0,-3 1 0 0 0,-2 0 0 0 0,0 0 0 0 0,-3 1 0 0 0,-1-1 64 0 0,-2 1-64 0 0,-2-1 0 0 0,-1 0 0 0 0,-3 0 0 0 0,-3-1 64 0 0,-4-1-64 0 0,-5-1 64 0 0,-3 0 32 0 0,-4-1-96 0 0,-3-1 104 0 0,-7-1 32 0 0,-5-3-72 0 0,-5-1-64 0 0,-5-3 80 0 0,-5 0-80 0 0,-13-6 80 0 0,-8-2-80 0 0,-5-2 72 0 0,-4-1-72 0 0,-3-2 0 0 0,-12-4 0 0 0,-5-3 64 0 0,0 0-64 0 0,4 1 88 0 0,6 2-88 0 0,7 4 96 0 0,10 5-96 0 0,8 5 0 0 0,8 6 0 0 0,9 10 0 0 0,11 11 0 0 0,12 9 0 0 0,11 12 0 0 0,15 10 0 0 0,13 10 0 0 0,14 10 64 0 0,14 7-64 0 0,14 7 0 0 0,13 8 0 0 0,15 8 0 0 0,12 8 0 0 0,12 7 0 0 0,11 5 0 0 0,11 5 0 0 0,6 4 0 0 0,7 3 128 0 0,33 23 160-567 0,12 5-144 21 6,0-2-144 11-9,15 11 64-610 4,-7-5-64 526-4,-17-12-64-18 1,-1-1-224-812 4,-15-11 136 773 1,-22-16 152 52-4,-24-16 0 22-3,-20-16 0 22 8,-8-4 0-693-3,-13-10 0 666-3,-16-11 0 32-3,-13-10 0-520 6,-15-13 0 1095-1,-20-15 0-548 5,-22-16 0-86-10,-22-17 0 634 5,-19-16 0 0 0,-19-16 0 0 0,-18-13-64 0 0,-38-28-32 0 0,-27-21 96 0 0,-17-12 0 0 0,-43-31 0 0 0,-19-15 0 0 0,-5-4 0 671 4,4 3 0-32-5,11 5 0-23 1,-9-13 0 740-1,-3-7 0 66 4,12 6 0-97-3,34 26 0-642 0,41 32 0 13-2,41 34 0-16-1,34 30 80-17 10,34 26-8-36-12,29 26 0-27 6,28 24 0-600-1,28 26 16 0 0,25 23 0 0 0,23 23 0 0 0,21 20 0 0 0,21 16-8 0 0,56 46 80 0 0,29 23-80 0 0,8 7-80 0 0,36 27 0 0 0,5 4 0 0 0,-11-10 0-561 4,-17-15 0 32-7,-17-16 0 31 5,-17-16 64-57-3,-13-15-64-66-1,-15-11 0-55 5,-14-10 0-34-4,-13-11 64 3 2,-16-10-64-4-6,-15-10 64 61 5,-12-9-64 59 5,-9-9 64 61-11,-12-8-64 530 6,-11-9 0-603 1,-13-9 72-50 0,-7-5 16-640 2,-12-11-24 753-7,-19-14 0 540 4,-16-14 0-546 4,-20-18-64-41-3,-22-16 80 587-1,-24-18-80 0 0,-23-17 80 0 0,-22-16-80 0 0,-46-36 0 0 0,-33-25 0 0 0,-23-14 0 0 0,-17-12 64 0 0,-11-10-64 0 0,-9-9 0 0 0,-4-6 64 0 0,-1-6-64 525-4,2-5 0 146 6,4-4 64-85-1,5-1-64-60-7,7 1 0 123 12,9 2-96 78-9,-15-17 96 819 8,8 2 96-613-7,21 15 0 124-2,29 21 0-59 5,29 23 48-41 2,28 25 16-101-5,25 20 0-63 5,22 16 0 585-8,22 19-160-735 6,25 21 0 1 3,23 24 0-87-8,26 25 0-557 4,26 26 0 0 0,28 28 0 0 0,25 26-72 0 0,23 25 72 0 0,21 21 88 0 0,18 23-24 0 0,14 19 0 0 0,15 15-64 0 0,11 10 0 0 0,11 7 0-586 7,7 0 0-9-12,1-4 0 11 9,-3-5 64-67-7,-7-8-64-57 6,-7-8 64-85-5,-12-9-64-74-1,-9-8 64-52 7,-9-8-64-42-6,-11-10 64 17 1,-11-12-64 27 1,-13-13 0-38 0,-15-13 0-38 0,-17-14 64 93 2,-16-11-64 90-5,-16-13 0 98 6,-13-12 0 86-7,-14-13 0 30 6,-13-12-72 50-5,-14-12 72-15 0,-13-12-96-13 9,-15-13 96 55-6,-16-14-96 519 0,-17-15 96 0 0,-20-14-96 0 0,-42-31 96 0 0,-33-23 0 0 0,-23-16 0 0 0,-19-13 0 0 0,-17-11 0 0 0,-50-37 0 0 0,-25-19 0 0 0,-12-9-96 0 0,-3-4 96 0 0,-1-4-96 0 0,1-3 96 692-1,4-3 0 138 2,-31-37 0 926 0,0-9 0-827-3,17 8 0 37-1,5-3 64 959 6,27 21-64-929 0,39 35 0 38-5,41 38 0-68 0,38 38 0-50 5,34 33 0-72-5,26 28 0-24 0,21 22 64 535 4,36 36 80-248-1,32 35-72-1107-1,33 33 0 0 0,30 31 0 0 0,25 27-72 0 0,58 56 0 0 0,35 30 64 0 0,21 14-64 0 0,13 2 96 0 0,3-5-96 0 0,-3-8 96-545-2,-11-11-96-185 1,-12-11 0 81 0,-9-11-96 71 7,-6-8 96-66-10,-6-9 0-55 4,24 16 0-987 0,0-4 0 819 3,-15-13 0 16-4,-20-18 0-59-2,-21-19 0-38 2,-21-15 0 92 1,-19-16 0 81 0,-15-12 0 6 1,-15-12 0 7 1,-4-7 0-785-2,-11-11 0 876 1,-17-13 0 65 0,-18-13 0 49-5,-18-12-64 36 9,-32-22-16 13-6,-31-21 80 508 1,-30-19 0 0 0,-28-19 0 0 0,-30-18 0 0 0,-26-18 0 0 0,-22-16 0 0 0,-60-43 0 0 0,-75-59 64 0 0,-81-64 8 1174-7,-22-23-72-528 10,14 1 0 21-1,29 13 0 131-6,37 17 0 140 7,37 20 0-34-2,39 22 0-54-4,36 22 0 91 5,33 24 0 47-5,30 25 0 9 5,28 25 0 16 521,27 23 0-31-522,23 24 64-31-2,21 21-64-61 0,20 20 0-63 3,30 27 72 544-4,51 45 56-128 5,44 41-128-1243-3,36 35 96 0 0,29 30-32 0 0,26 25-64 0 0,19 17 96 0 0,15 13-96 0 0,10 6 96 0 0,6 3-96 0 0,3 0 0-533 0,3 0 0-147-5,1-3 0 12 8,2-3 0 23-5,-2-5 0-76 1,-4-5 0-64 7,-7-5 0-110-10,-5-7 88-80 5,-7-8-24 64-3,-10-10-64 65 0,-12-12 96-77 4,-9-10-96-66-2,-10-10 0 93 3,-10-10 0 126-3,-14-10 0-47-5,-13-12 0-10 5,-15-10 0 51 0,-13-10 0 60 0,-3-5 0-578 2,-12-9-64 663-6,-17-12 64 5 5,-21-13 0-4 6,-20-13 0 6-14,-22-13-80 69 12,-24-13 80 55-13,-24-12-64 500 8,-22-14 64 0 0,-24-13 0 0 0,-25-13 0 0 0,-24-12 0 0 0,-23-14 0 0 0,-21-13 0 0 0,-103-68 0 0 0,-97-66-160 0 0,-82-59 96 1354 4,-10-16 152-517-1,26 11-24 86-6,43 22 0 52 9,48 24-64 40-9,49 26 0 64 2,47 25 0 69 0,43 26 64-4 5,38 27-64-21-8,37 26 0-80 8,30 25 0-82-8,26 21 0 9 7,22 19 0 36-6,17 15 0 511 7,27 21 64-120-6,48 40 0-791 1,71 58 8-606 1,49 43-72 0 0,33 28 80 0 0,20 17-80 0 0,14 13 0 0 0,7 6 64 0 0,6 1-64 0 0,3 1 0 0 0,3-3 0-635 2,44 25 0-675-2,13 5 0 568 2,-9-8 0-62-7,19 9 64-957 9,-12-10-64 882-2,-28-22 0 26-8,-5-7 64-858 10,-25-20-64 863-7,-31-22 0 35 3,-18-12 64-895-3,-27-19-64 885 3,-30-18 0 7 0,-19-14 0-489 4,-21-13 0 203-6,-23-15 0 590-1,-26-14 0 512 3,-25-15-80 0 0,-56-35 80 0 0,-45-26-64 0 0,-34-19 64 0 0,-63-36 0 0 0,-38-22 0 0 0,-20-11 0 0 0,-9-6 0 0 0,-3-6 0 0 0,-45-33 0 0 0,-16-13 0 0 0,1-4 0 737 0,12 2 0-36 1,17 8 0-28 1,20 8 0 75-1,20 8 0 76-3,23 10 0 33 5,24 11 72 28-5,12 1 88 1020 7,20 8-80-150-10,32 22-80-934 6,34 27-96-31 1,33 28 96-97-7,28 26 0-71 7,27 24 0-54 2,24 24 72-64-2,25 20-8-504-2,20 22-64 0 0,53 39 0 0 0,35 29 64 0 0,23 19-64 0 0,17 10 0 0 0,13 8 0 0 0,9 2 0 0 0,7 3 0 0 0,6 1 0 0 0,3 0 0-523-5,-1-2 0-121 4,-1-4 0-99 7,-5-6 0 14-12,-2-4 0 24 6,-9-5 64 5 3,-9-7-64-13-2,12 8 72-1142-6,-7-4 8 1003 9,-17-13-80 123-7,-3-3 72-634 7,-16-11-72 712-11,-24-16 0 39 8,-25-16 0-47 5,-25-14 0-35-7,-22-13 64 105-5,-19-12-64 94 9,-13-7 0 495-3,-14-8 0 0 0,-17-12 0-517 4,-17-11 0 517-4,-23-12 0 0 0,-22-13-64 0 0,-25-12 64 0 0,-23-12 0 0 0,-21-13 0 0 0,-54-31 0 0 0,-36-20 0 0 0,-22-12 0 0 0,-13-6 0 0 0,-6-5 0 0 0,-2-3 0 0 0,3-3 0 566-3,5-2 0 3 5,7 1 0-3-2,-16-18 0 865-3,14 3 0-680 1,31 14 0-2 5,38 23 0 24-3,37 24 0 16 0,35 24 0-63-1,29 19 0-39 4,26 16 0 613-2,23 17 0-780-6,24 17 0-520 5,43 29 0 0 0,35 26 0 0 0,28 21 0 0 0,21 19 0 0 0,19 14 0 0 0,51 35 0 0 0,27 20 0 0 0,9 5 0 0 0,4-1 64 0 0,-3-2-64 0 0,-4-3 0 0 0,-6-5 0 0 0,-7-6 0-610 0,-7-4 0-51 0,-10-5 0-66 1,-10-4 0-66 1,-10-7 0 35-6,-9-6 0 58 10,-10-8 64 49-6,-12-9-64 50-5,8 6 0-979 10,-6-4 0 826-4,-13-9 0 108-7,-16-10 64 4 6,-17-14-64 12 3,-8-5 0-508-8,-10-10 0 36 12,-19-12 0 605-11,-22-13 0 497 4,-23-15 0 0 0,-23-14 0 0 0,-26-14 0 0 0,-25-17-72 0 0,-25-15 72 0 0,-25-13 0 0 0,-22-12 0 0 0,-20-13 0 0 0,-17-11 0 0 0,-15-11 0 0 0,-51-34 0 0 0,-23-18 0 0 0,-8-10 0 0 0,2-1 0 0 0,10 4 0 657-1,14 9 0 84 2,19 10 0 56-4,4-3 0 851 7,25 11 0-852-7,31 20 0-18 7,32 16 0 802-9,32 23 0-848 11,31 22-64-71-9,37 25 64-75 3,33 24 0-75 4,28 20 0-511-4,27 21 0 0 0,25 17 0 0 0,20 17 0 0 0,17 11 0 0 0,43 30 0 0 0,21 15 0 0 0,8 5 0 0 0,-2-2 0 0 0,-5-3 0 0 0,-7-7 0 0 0,-9-5 0 0 0,21 9 0-1306-5,-2-1 0 638 8,-11-8 0 23 0,-16-11 0 5-5,-21-13 0 23 1,-17-9 0-38 4,-15-9 64-19-11,5 0-64 120 13,-7-4 64-77-9,-12-8-64-101 4,-5-7 0-595 1,-14-9 0 723 4,-12-12 0-1012-8,-20-10 0 1616 3,-24-12 0 0 0,-35-19 0 0 0,-51-26-64 0 0,-58-28 64 0 0,-36-19 0 0 0,-21-10 0 0 0,-13-7 0 0 0,-10-3 0 0 0,-8-2 0 0 0,-6-4 0 0 0,-8-5 0 0 0,-6-9 0 0 0,-7-7 0 545 3,-4-5 0 37-9,-1-5 0 74 6,0-1 0 68 4,-21-18 0 608-9,5 3 0-541 12,24 14 0 117-8,35 22 0-90 0,36 23 0-85 0,37 22 0 6 4,30 20 0-1-6,27 16 0 477 2,29 18 0-680 2,28 17 0-23 3,44 25 0-512-4,38 24 0 0 0,28 18 0 0 0,24 17 0 0 0,16 12 0 0 0,13 9 0 0 0,9 6 0 0 0,9 4 0 0 0,3 3 0 0 0,35 19 0 0 0,10 4 0-503-6,-6-6 0-41 7,14 6 0-654-4,-9-6 0 606 4,-24-12 0 38-1,-26-14 0-48 6,-24-12 0-61-12,-5-1 0 663 6,-12-7 0-500-1,-16-11 64-48 6,-17-10-64-93-6,-18-12 0-77-1,-15-10 0 79 3,-15-8 0 53-4,-15-9 0 28 3,-10-6 0 57 8,-10-7 0 501-8,-9-6 0 0 0,-18-9 0 0 0,-19-10 0 0 0,-21-9 0 0 0,-18-9 0 0 0,-15-9 0 0 0,-38-19 0 0 0,-27-14 0 0 0,-16-9 0 0 0,-15-6 0 0 0,-14-8 0 0 0,-13-7 0 0 0,-12-8 0 0 0,-13-9 64 0 0,-9-9-64 548-6,-10-9 0 3 7,-7-8 0-13 0,-47-31 0 835-2,-8-6 0-583 3,16 6 0 51-6,33 18 0 33 7,38 25 0 27-5,29 19 0 695 1,36 24 0-808 3,39 26 0-2 3,36 22 0 656-10,34 24 0-853 4,33 23 0-589 1,31 20 0 0 0,30 18-88 0 0,28 18 88 0 0,26 16-64 0 0,22 15 64 0 0,23 12 0 0 0,17 11 0 0 0,12 6 0 0 0,8 3-64 0 0,7 2 64 0 0,4-2 0 0 0,2 0 0 0 0,0-3-64-562 3,0-6 64-86-1,-4-8 0 14-8,-7-6 0 22 9,-8-9 0-39-4,-8-8 0-30 2,8 0 0-638-4,-8-7 0 663 4,-18-10 0-3-3,-8-7 0 88 7,-16-10 0 571-5,-20-11 0 0 0,-16-11 0-567 1,-21-11 0-3-3,-19-10 0-5-2,-19-8 0 575 4,-18-8 0 0 0,-18-5 0 0 0,-17-7 0 0 0,-28-15 0 0 0,-22-10 0 0 0,-19-6 0 0 0,-17-5 0 0 0,-16-3 0 0 0,-44-19 64 0 0,-27-12-64 0 0,-14-7 0 0 0,-7-4 64 0 0,-6-4-64 0 0,-2-3 0 0 0,-3-2 0 0 0,0-3 0 0 0,1-1 0 600 0,4 1 0-29 1,6 5 0-22 1,12 7 0 173 2,17 9 0 134-5,8 5 0 572 3,18 10 0-152-5,29 19 0-701 0,35 20 0-32 5,38 21 0-543-2,55 32 0 0 0,45 24 0 0 0,38 21 0 0 0,28 14-64 0 0,23 11 64 0 0,17 8 0 0 0,10 3 0 0 0,10 2 0 0 0,7 2 0 0 0,5 1-64 0 0,2 0 64 0 0,33 14-72 0 0,9 3 72 0 0,-7-5 0-526 4,-15-10 0-84-3,-15-11 0-82-4,-15-9 64 74-3,-18-9-64 65 11,-15-6 0-22-7,-15-7 0-29 1,-13-4 0 53 6,-10-5 0 14-6,-9-3 0 537 1,-9-6 0 0 0,-2-1 0-1181 0,-3-3 0 664-4,-10-5 0-39 4,-20-10 0 556 0,-24-11 0 0 0,-25-11 0 0 0,-24-9 0 0 0,-22-10 0 0 0,-18-10 0 0 0,-17-7 0 0 0,-40-18 0 0 0,-27-10 0 0 0,-18-10 0 0 0,-13-6 0 0 0,-10-7 0 0 0,-9-6 0 0 0,-9-7 0 0 0,-6-6 0 0 0,-4-7 64 0 0,-2-4-64 0 0,-2-5 0 530 5,2-2 0 13-6,5 1 0 29 2,8 4 0 78 0,13 6 0 75-9,16 9 0-29 11,20 10 0-38 2,21 12 0 42-13,22 12 0 40 15,15 6 0 529-8,19 10 0-681 0,22 13 0-4-2,22 14 0-584 3,26 17 0 0 0,29 18-80 541 5,30 18 80-541-5,28 18 0 0 0,29 17-72 0 0,28 16 72 0 0,23 13 0 0 0,18 11 64 0 0,14 6-64 0 0,9 2 0 0 0,5 1 0 0 0,4 1 0 0 0,0 0 0 0 0,0-1 0-505-4,-2-3 0-34 5,-2-3 0-41-2,-8-5 0-22 2,-9-6 64-5-4,-12-7-64-82 6,-12-5 64-81-8,-14-4-64 143 13,-11-3 0 100-14,6 8 0-628 13,-4 1 0 546-7,-15-5 0-11-2,-16-6 0 5-5,-18-8 0 28 12,-17-7 0 86-8,-7 5 72 501 3,-13 0-8 0 0,-17-7-64 0 0,-19-9 0 0 0,-17-12 0-500 3,-18-9 0 500-3,-19-8 0-544-1,-18-9 0-20 0,-19-7 0 35 2,-65-13 72 26 3,-64-16 0 503-4,-64-16-72 0 0,-20-10 0 0 0,5-2 0 0 0,18 1 0 0 0,22 2 0 0 0,21 2 0 0 0,22 5 0 0 0,20 3 0 0 0,17 7-72 0 0,15 4 72 0 0,14 7 0 0 0,12 7-64 0 0,13 5 64 0 0,13 7 0 0 0,15 5-88 558-3,8 11 8-45 5,14 8 80-513-2,16 7-96 0 0,16 5 24 0 0,17 5 8 0 0,26 10-224 0 0,60 26-600 0 0,47 14 696 0 0,37 3 96 0 0,8-7 96 0 0,-8-14 0 0 0,-19-14 0-560-5,-18-13 0-76 9,-19-9-96 75-5,-15-7 96 561 1,-10-5-96-528 2,-8-3 96 5-3,-4-4 0-45 3,-4-2 0-63-6,-3-4-72-81 6,-3-3 72-84-6,-5-2 0 35 1,-5-3-72 30 12,-7-4 72-29-12,-5-1 0-25 525,-6-1 0 43-526,-6-2 0 46 2,-5 0 0 37 4,-4-1 0 33-6,-4-1 0-628 6,-7 0 0 685 2,-6 1 0 62-5,-18 0 64-533 3,-19 0-64 1040-2,-16-1 96 0 0,-34-1 32 0 0,-24-1-64 0 0,-16-1-64 0 0,-14-1 0 0 0,-9 0 0 0 0,-11-2 64 0 0,-10 0-64 0 0,-10-1 0 0 0,-3-1 0 0 0,-1 1 0 0 0,6 0 0 0 0,10 3 0 0 0,16 1 0 0 0,6 4 128 519-5,21 3 40-519 5,25 5 8 543 2,26 2 0-543-2,21 2-176 508 1,22 0 0-508-1,17 2 0 0 0,17 1 0 0 0,19 1 0 0 0,19 1 0 0 0,18 0 0 0 0,17 0 0 0 0,16 0 0 0 0,34 1 0 0 0,46 0 0 0 0,42 0 0 0 0,12-1 0 0 0,-9-1 0 0 0,0-3 0 0 0,-19-3 0 0 0,-25-1 0 0 0,-26 0 0 0 0,-20-1 0 0 0,-18 0 0-643 4,-13 0 0-142-10,2 2 0-625 7,-3 1 0 886-4,-6 2 0 524 3,-11 1 0 0 0,-12 1 0 0 0,-12 1 0 0 0,-14 1 0 0 0,-14 1 0 0 0,-15 2 0 0 0,-24 2 0 0 0,-25 2 0 0 0,-25 2 0 0 0,-27 0 0-538 5,-20 1 0-59-2,-52 3 0 597-3,-87 3 0 0 0,-46 1 0 0 0,-21-3 0 0 0,-5-2 0 0 0,3-5 0 575-3,11-3 0 38-3,16-4 0 22 7,18-4 0-12 7,25-1 0-30-13,27 0 0 3 7,30 2 0 16-3,31 2 0 48 4,29 3 0 49-6,28 1 0 12 6,25 3 0 4-6,24 1 0-65 1,21 3 0-58 0,22 1 0-74 2,25 1 0-528 0,24 3 0 0 0,22 0 0 0 0,22 3 0 0 0,25 1 0 0 0,22 0 0 0 0,17 0 0 1-558,15-1 0 0 60,15-4 0-1 498,13-3 0 0 0,8-4 0-1-538,2-3 0 1 538,-1-3 0 0 0,5-2 0-508-2,1-4 0-49 0,-7-3 0 557 2,-10 0 0 0 0,-10-3 0-669 3,-6-1 0-164-5,-5-2 0 146 7,-6-2 0 117-9,-6 0 0-169 4,-4-2 0-152 0,-4 0 0 209-2,-6 0 0 682 2,1-2 0-651 4,-2-1-80-90-2,-7 2-48 15-5,-12 1-16 8 6,-12 2 0 126-4,-15 3 144 592 1,-15 2 0 0 0,-13 3 0 0 0,-14 1 0 0 0,-16 2 128 0 0,-16 1 128-514-3,-18 1-128 514 3,-19 2-128 0 0,-20 2 0 0 0,-25 2 0 0 0,-25 1-80-570-6,-23 1 80-16 7,-18 2 0 586-1,-22-1 64 0 0,-24 1-64 0 0,-22-1 0 0 0,-17 1 0 0 0,-20 0 0 0 0,-21-3 0 0 0,-16-1 0 529 8,-9-4 0 28-12,-6-4 0 34 8,1-4 0-49-3,6-5 0-542-1,12-2 0 557-2,24-2 0 13-2,29 2 0 150 5,30 3 0 143 2,33 2 0-133-2,29 4 0-133-10,27 3 0-38 19,25 3 0-43-11,21 3 0-12-1,22 2 0-504 2,21 1 0 0 0,19 1 0 512-6,42 6 0-512 6,57 6 0 0 0,39 2 0 0 0,27 0 0 0 0,18-3 0 0 0,10-3 0 0 0,3-3 0 0 0,0-3 0 0 0,43-3 0 0 0,13-4 0 0 0,-3-4 0 0 0,-7-3 0-541 7,-15-3 0-164-6,-14-2 0 176-1,-15-2 0 529 0,-10-3 0-571 0,-11 0 0-161 1,-13-1 0 94-6,-13 1-80 73 5,-13 0 80-105-1,-13 1 0-98 6,3-1 0 148-4,-6 0 0 113-3,-15 1 0 507 2,-17 1 0-584-4,-18 2 0-51 6,-17 0 0 41-3,-16 3 0 42-1,-13 0 0-835 0,-16 4 0 699 5,-18 3 0 48-2,-18 2 64 640-1,-20 3-64 0 0,-22 1 0 0 0,-19 0 0 0 0,-19 2 0 0 0,-21 0 0 0 0,-24 1 0 0 0,-23-1 0 0 0,-21 0 0 0 0,-21 0 0 0 0,-25-3 0 0 0,-20-1 0 591-3,-75-6 0 567 6,-34-5 0-539-4,-5-5 0 33-3,14-5 0-16 6,24-2 0-1-2,33-2 0 63 6,40 1 0 62-14,41 0 0 106 15,39 2 0 114-8,38 4 0-131 5,31 3 0-105-13,28 2 0-118 9,22 2 0-97 1,18 4 0-529-1,15 0 0 0 0,18 3 0 0 0,21 2 0 516-1,23 3 0 10 8,26 2 0 37-15,29 3 0-563 8,30 0 0 0 0,27 2 0 0 0,26 1 0 0 0,51 1 0 0 0,28 0 0 0 0,7-2 0 0 0,31-5 0 0 0,4-3 0 0 0,-14-5 0-693 4,-23-2 0 67-7,-25-5 0 54 5,-21-2 0-77-1,-20-2 0-75-1,1-4 0-604 5,-12-2-80 630-8,-22-1 80-42 7,-8-1 0 163-5,-9-1 0 42-1,-21 1 0-15-4,-25 3 0-7 8,-25 2 0 5-2,-24 2 0 21-3,-19 3 0 34 10,-23 2-64 497-7,-23 2 64 0 0,-22 1 0 0 0,-20 2 0 0 0,-21 3 0 0 0,-20 2 0 0 0,-19 1 72 0 0,-17 1-8 0 0,-18 0-64 0 0,-17-1 0 0 0,-17 0 0 0 0,-14-2 0 0 0,-17 0 0 0 0,-10-1 0 0 0,-10-2 0 0 0,-8-4 0 660-3,-6-4 0-101 6,-3-4 0-559-3,-36-4 0 1129-3,-35-6 0 498 8,8-3 0-894-9,35 1 0-141 7,46 2 0 157-6,46 4 0 143 2,36 3 0 327 2,39 5 0-1219-1,34 5 0 515-1,31 3 0-515 1,27 3 0 0 0,43 9 0 0 0,61 8 0 1154-4,44 5 0-1154 4,33 2 0 0 0,22-3 0 0 0,13-3 0 0 0,39-4 0 0 0,12-7 0 0 0,-1-3 0 0 0,-5-5 0 0 0,-12-4 0 0 0,-14-4 0-513 6,-12-3 0-78-10,-7-2 0 591 4,-11-3 0 0 0,-15-1 0-644 5,-13 0 0-218-6,8-4 0-457 3,-7 0 0 797-3,-15-1 0 522 1,-17 0 0-593-3,-19 1 0-76 8,-15 0 0-669-7,-17 1 0 739-3,-20 2 0 70 7,-18 3 0 27-1,-20 3 0 502-1,-21 2 0-502-1,-23 2 0 502 1,-39 1 0 0 0,-62 1 0 0 0,-39 1 0 0 0,-25 1 0 0 0,-20 1 0 0 0,-12-1 0 0 0,-63-2 0 0 0,-32-4 0 0 0,-11-4 0 0 0,1-2 0 580 3,10-3 0 63-2,16-1 0 118-3,23-1 0 98 6,-5-3 0 1044-7,20 0 0-1098-2,34 1 0-132 9,40 3 0 116-8,40 3 0 121 10,37 4 0-63-13,30 3 0-54 16,26 3 0 584-12,27 4 0-785 2,28 3 0-76 3,29 4 0-516-2,28 2 0 533-1,27 1 0-533 1,29 2 0 0 0,53 2 0 0 0,32 1 0 0 0,17-1 0 0 0,9-1 0 0 0,-2-3 0 0 0,29-2 0 0 0,3-4 0-518 0,-11-2 0 2-2,-23-2 0 20 6,-23-2 0-7-11,-23 0 0-82 13,-17-1 0-100-9,-14-2 0 56 5,-9 0 0 38-6,-6-1 0 47 6,-7-1 0 29-4,-7 0 0-111 1,-8 0 0-126 0,1-2 0-575 3,-6 0 0 764 3,-12 0 0 563-5,-16-1 0 0 0,-16 2 0 0 0,-16 1 0 0 0,-16 0 0 0 0,-19 2 0 0 0,-20 0 0-529 2,-22 2 0 529-2,-23-1 0-507 0,-21 1 0 507 0,-21 0 0 0 0,-22 0 0 0 0,-19-1 0 0 0,-65-2 0 0 0,-39-2 0 0 0,-23 1 0 0 0,-16-1 0 0 0,-7-2 0 550 0,-7-5 0 69-3,-4-3 0 58 6,-45-13 0 722-10,-10-6 0-646 7,15-5 0 18 3,29 0 0-61-1,39 2 0-54-2,41 5 0 156-2,41 6 0 116-3,23 5 0 452 10,31 5 0-741-5,34 7 0 37 4,31 5 0 467-8,33 5 0-622 3,34 6 0-521 1,32 5 0 0 0,30 5 0 0 0,57 9 0 0 0,43 5 0 0 0,30 2 0 0 0,23 1 0 0 0,13-1 0 0 0,9-3 0 0 0,5-4 0 0 0,-8-3 0 0 0,-12-4 0 0 0,28-2 0 0 0,5-4 0-607-1,-8-3 0-206 6,-12-3 0-16-5,-13-2 0-21-4,-3-2 0 151 3,-3-1 0 138-2,-11-3 0-68 11,-14-1 0-70-10,-16 0 0-32-2,-16 0 0-30 6,-22 1 0 161 1,-20 0 0 600-3,-18 0 0-507-4,-16 1 120-3 9,-11-1-32-44-12,-12 1-8-25 8,-10-1 0-578 3,-20-2-80 657-2,-24 0 0 500-2,-23-1 0 0 0,-45-1-192 0 0,-40 0 104 0 0,-25 0 88 0 0,-55-1 0 0 0,-39 0 0 0 0,-27-2 0 0 0,-18 1 0 0 0,-13-1 0 0 0,-5-1 0 0 0,-2-3 0 606-3,-42-7 0 798 3,-5-6 0-667 4,13-4 0 16-6,27-2 0-104-1,34-1 0-90 1,35 2 0 160 0,32 2 0 153 7,11 2 0 476-7,17 2 0 101 6,29 6 0-715-4,33 4 0-24-3,35 7 0-84 4,29 5 0-62 3,30 5 0-39-9,28 4 0-525 5,47 8 0 0 0,36 6 0 0 0,34 5 0 0 0,17 1 0 0 0,11 0 0 0 0,36 1 0 0 0,19-2 0 0 0,6-2 0 0 0,38-3 0 0 0,62-1 0-1559 6,15-4 0 737-13,-12-4 0 58 10,-25-4 0 50-9,-34-3 0 55 12,-35-3 0-78-8,-32-2 0-89 0,-8-3 0-583 0,-4-3 0 871 3,-18 0 0 38-3,-28 0 0-26 9,-28 0 0-7-12,-26 0 0 2 7,-22 1 0 22-3,-18 1 0 509 1,-18-1 0-508-2,-14 2 0 508 2,-15 0 0 0 0,-18-1 0 0 0,-19-1 0 0 0,-17-2 0 0 0,-21 0 0 0 0,-21 0 0 0 0,-23-2 0 0 0,-26 0 0 0 0,-27-2 0 0 0,-27-2 0 0 0,-71-6 0 0 0,-38-4 0 0 0,-13-3 0 0 0,1-3 0 0 0,8-1 0 0 0,-21-5 0 1151 0,-21-8 0 434 5,-5-4 0-294-7,19 0 0 14 5,45 6 0-117-6,65 10 0-631 5,67 10 0-5-3,60 9 0-552 1,50 7 0 0 0,39 7 0 0 0,32 4 0 0 0,30 7 0-1 508,30 4 0-3 70,26 4 0 4-578,25 3 0 0 0,20 3 0 0 0,20 0 0 0 0,58 5 0 0 0,29 0 0 0 0,10-3 0 0 0,-2-3 0 0 0,-7-4 0 0 0,-9-5 0 0 0,-15-4 0 0 0,-14-3 0-550 1,-14-3 0-147 7,-7-2 0 86-9,-9-3 0 95 1,-9 1 0-28 0,-9-2 0-12-2,-10-1 0-36-2,-13 0 0-25 9,-14-2 0-14-4,-16 1 0-12-2,-14-1 0 111-6,-13 1 0 532 7,-13 1 0 0 0,-14-1 0 0 0,-12 1 0 0 0,-13 0 0-493 0,-14-3 0 493 0,-17 0 0 0 0,-17-1 0 0 0,-21 1 0 0 0,-22 0 0 0 0,-50-2 392-1042 4,-36 0 96 1042-4,-27-2 24 0 0,-27-1 0 0 0,-27-2-416 0 0,-26-1-96 0 0,-23-3 0 0 0,-19-4 0 0 0,-216-37-1584 2762 3,-67-19 2056-2028-9,22-4 32-85 9,70 3 8 102 2,87 9-416 100-11,85 12-96 16 3,76 10 0 27 12,60 11 0-103-10,49 9 0-96-6,37 8 0-84 14,26 7 0-77-7,22 6 0-28 0,32 8 0-506 0,30 9 0 0 0,29 7 0 0 0,60 12 0 0 0,43 8 0 0 0,31 4 0 0 0,22 3 0 0 0,12-3 0-1 577,7-1 0 1-577,171 5-1992 0 0,87-2 1992-1285 2,0-8 0 595-3,-50-9 384 4-4,-68-10 104 31 4,-66-8 24 10 543,-55-5 0-58-537,-44-5-416-70-11,-33-2-96 125 9,-24-2 0 96 2,-17-1 0 0-13,-15 0 0-4 8,-12 0 0-45-1,-14 0 0-28 8,-12 1 0 46-5,-13-1 0 48-4,-13 1 0 22-2,-12 0 0 513 4,-16 0 0-519 4,-21-2 0 519-4,-23-1 0 0 0,-25 0 0 0 0,-25-2 0-519 2,-23-1 0 519-2,-25-1 0 0 0,-28-1 0 0 0,-29-3 0 0 0,-28-1 0 0 0,-25-1 0 0 0,-71-7 0 0 0,-35-4 0 0 0,-12-2 0 0 0,1-3 0 580-2,3-4 0 46-3,-43-15 0 906 8,-4-10 0-710-6,22-5 0-3 5,38 0 0 73 1,46 4 0 52-10,49 8 0 18 12,49 9 0 6-9,43 11 0-68 7,37 9 0-57-1,31 9 0-32-5,25 7 0-30 9,23 6 0-94-7,21 5 0-65-6,42 13 0-80 15,36 9 0-542-8,32 8 0 0 0,29 6 0 0 0,29 5 0 0 0,23 3 0 0 0,19 1 0 0 0,47 3 0 0 0,20-1 0 0 0,2-5 0 0 0,-5-6 0 0 0,-10-6 0 0 0,-12-6 0-505-2,-13-5 0-207-1,-13-4 0 26 3,-15-2 0 9 5,-14-3 0 51-9,-12-4 0 47 3,13-2 0-694-1,-7-1 0 540 2,-15-1 0-81 0,-19-1 0 187 4,-19-1 0 627-4,-20 1 0-525-3,-18-2 0 12 6,-16 1 0-62-9,-15 0 0-20 8,-13-1 0 72 4,-12 0 0 523-6,-13 0 0-523-6,-14 0 0-14 8,-18-2 0 537-2,-17-2 0 0 0,-21-4 0 0 0,-19 0 0 0 0,-23-4 0 0 0,-22-2 0 0 0,-24-5 0 0 0,-26-4 0 0 0,-66-10 0 0 0,-38-4 0 0 0,-19-5 0 0 0,-10-2 0 0 0,-7-3 0 0 0,-4-2 0 629-4,-2-3 0 71 4,-45-15 0 763 5,-3-7 0-667-3,21 0 0 65-9,38 4 0-21 15,39 7 0-20-14,41 7 0 43 10,36 8 0 45-10,35 8 0-67 8,31 8 0-66 2,21 6 0 621-6,24 8 0-778 0,24 8 0-45 1,25 11 0-37 2,28 10 0-536-1,29 10 0 0 0,29 11 0 0 0,59 16 0 0 0,41 11 0 0 0,29 5 0 0 0,57 9 0 0 0,26-1 0 0 0,7-6 0 0 0,-6-7 0 0 0,-13-9 0 0 0,-17-6 0 0 0,-15-8 0-560 2,16-3 0-762-4,-5-5 0 669 4,-16-4 0 41 2,-23-5 0-71-6,-27-4 0-44-1,-10-3 0-696 2,-20-3 0 846 4,-23-3 0 577-3,-22-2 0-512-4,-21-1 0 12 7,-18-2 0 500-3,-15-1 0-521 1,-15-1 0 25-3,-13-1 0 496 2,-14-1 0 0 0,-14-4 0 0 0,-17-3 0 0 0,-17-2 0 0 0,-20-3 0 0 0,-22-1 0 0 0,-55-8 0 0 0,-76-10 0 0 0,-43-5 0 0 0,-24-3 0 0 0,-14-3 0 0 0,-8-4 0 0 0,-53-15 0 0 0,-13-7 0 543 0,15-2 0 152-4,28 2 0-9 8,32 3 0 12-6,32 4 0-32 8,31 4 0-40-9,5-2 0 948 2,24 4 0-756 4,32 10 0-8-5,34 10 0-90 6,33 9 0-82-5,30 10 0 537 2,39 11 0-670-3,58 18 0-505 2,78 21 0 0 0,54 15 0 0 0,33 9 0 0 0,22 6 0 0 0,11 1 0 0 0,8-1 0 0 0,8-2 0 0 0,6-3 0 0 0,1-4 0 0 0,-4-5 0 0 0,-12-5 0-657 3,-12-7 0 22-6,-9-4 0 35 1,-11-5 0 600 2,-10-4 0 0 0,-13-5 0-621-2,-14-4 0-137 2,-15-2 0 43-1,-15-3 0 35 3,-1-2 0-426-4,-13-1 0 524 5,-16-2 0-87-7,-14-1 0 121 8,-20-2 0 2-4,-19-1 0-52 2,-25-4 0 91 1,-25-3 0 507-3,-26-4 0 0 0,-25-4 0 0 0,-26-2 0 0 0,-24-4 0 0 0,-25-3 0 0 0,-25-6 0 0 0,-26-6 0 0 0,-26-6 0 0 0,-27-7 0 0 0,-23-5 0 0 0,-20-5 0 0 0,-12-4 0 554-6,-5-4 0 196 3,-1-4 0-79 11,4-3 0-81-16,7-1 0 41 12,9-1 0 23 593,12 0 0 181-591,16 3 0 144-13,19 3 0-22 15,22 6 144-15-7,24 8 8-70-8,27 8 0-63 12,28 10 0-48-9,25 10-152-54 3,21 9 0 605 3,24 9 0-734-4,29 11-112-47 6,29 12 24-531-4,33 11 8 0 0,56 24 0 0 0,41 17-16 0 0,32 10 96 0 0,22 6-96 0 0,16 2 96 0 0,12 1 0 0 0,8-2 0 0 0,4-4 0 0 0,3-5 0 0 0,2-5 0 0 0,3-6 0-625 2,1-4 0 91-8,-2-5 0 534 6,-6-5 0-684 6,-8-5 0-184-6,15-1 0-805 0,-5-3 0 954-1,-16-5 0 125 0,-22-4 0-12-3,-24-6 0 1 8,-24-4 0-67-7,-24-5 0-61 3,-21-3 0 68-2,-19-4 0 32 3,-13-2 0 96-2,-13-5 0 537 1,-16-2 0 0 0,-20-3 0 0 0,-20-3 0-498 3,-24-3 0 498-3,-24-4 0-504 2,-26-4 0 2-3,-26-5 0 502 1,-27-5 0 0 0,-26-5 0 0 0,-26-4 0 0 0,-22-5 0 0 0,-21-6 0 0 0,-19-5 0 0 0,-15-8 0 0 0,-12-5 0 0 0,-7-5 0 0 0,-7-5 0 641-1,-3-2 0 113-2,2-2 0 54 9,7-2 0 54-12,13 1 0 42 9,16-1 0 45-2,21 3 0 16-1,25 5 96 8 1,27 7 32-32-5,28 10 0-9 3,27 9 8-58 2,25 11-136-60 2,23 8-72-68-4,20 8 8-64 7,18 7 0-9-14,20 8 64 11 14,19 7 72-124-9,19 10-8-560 3,23 10-64 0 0,26 10 0 0 0,26 11 0 0 0,24 9-96 0 0,23 7 24 0 0,24 6 8 0 0,20 4 0 0 0,16 2 0 0 0,53 9 0 0 0,23 3 64 0 0,2-3 0 0 0,-9-6 0-594 0,-12-7 0-65-1,-16-7 0 64 4,-13-5 0 54-4,-15-6 0-149 4,-13-4 0-134 541,-13-4 0 70-541,-17-4 0 30 0,-16-4 0 6-6,-17-2 0-20-2,-16-4 0 125 9,-15-2 0 102-7,-12-4 0 511 3,-13-2 0 0 0,-4-3 0-1139 0,-13-3 0 512 2,-14-3 0-21-1,-17-3 0 41 1,-18-3 0 70-9,-19-4 0 537 7,-19-5 0 0 0,-18-7 0 0 0,-21-5 0 0 0,-45-15 0 0 0,-36-8 0 0 0,-28-5 0 0 0,-24-6 0 0 0,-17-3 0 0 0,-16-3 0 0 0,-15-4 0 0 0,-16-4 0 0 0,-12-6 0 0 0,-60-24 0 649 6,-19-11 0 142-9,5-2 0 129 9,23 2 0 18-10,30 7 0 14 0,35 9 0-119 8,33 10 120-132-6,33 9 40 118 6,30 12 0 68-7,30 11 8-80 6,26 10-168-69-4,22 9 0-113-3,20 9 0-120 8,17 8 0-505-4,17 6 0 543 4,15 8 0-543-4,18 7 0 513-3,19 9 64 9 5,19 8-64 14-5,22 9 0-536 3,24 10 0 0 0,52 19-128 0 0,32 12-40 0 0,19 5-8 0 0,13 2 0 0 0,5-2 176 0 0,37 8 0 0 0,9-1 0 0 0,-4-6 0-527 2,-17-8 0-30-8,-19-9 0-7 9,6-4 0-570-6,-12-6 0 1134 3,-19-8 0 0 0,-23-8 0-554 1,-23-6 0-50 6,-22-6 0-28-9,-19-6 0-1 521,-10-5 0-662-517,-13-5 0 721-8,-17-6 0 574 6,-22-6 0 0 0,-27-5 0 0 0,-42-9 0-507 2,-36-8 0 2-3,-28-5 0 505 1,-23-4 0 0 0,-18-5 0 0 0,-18-6 0 0 0,-19-5 0 0 0,-60-20 0 0 0,-35-14 0 0 0,-18-8 0 0 0,-9-4 0 0 0,1-5 0 0 0,6-3 0 645 2,9-1 0 104-1,12 1 0-20-1,15 2 160-21-2,-7-9 320 1003 1,14 4-232-869 7,29 10-248-43-8,32 14 0-4 4,32 13 0-20-3,31 14 0 69 0,28 13 0 41 2,24 12 0-227-5,18 9 0-658 4,18 9 0 0 0,16 9 0 0 0,19 10 0 525 5,19 10 0 13-7,22 12 0-538 2,24 11 0 0 0,23 10 0 0 0,21 8 0 0 0,20 9 0 0 0,20 7 0 0 0,50 19 0 0 0,60 21-152 0 0,117 32-568-1053-5,47 10 720-331 12,-24-14 0 743-7,-60-24 0 84-2,-68-25 0-33 4,-65-23 0-39-6,-54-21 0 82 0,-43-14 360 547 4,-30-12 120-494 3,-23-9 32-6-1,-15-5 0 500-2,-12-3-416 0 0,-9-3-96 0 0,-8-3 0 0 0,-8-2 0 0 0,-10-3 0 0 0,-12-3 0 0 0,-15-4 0 0 0,-18-5 0-507 0,-20-6 0 507 0,-18-4 0 0 0,-18-6 0 0 0,-17-4 0 0 0,-16-5 0 2-574,-18-5 0-2 574,-16-7 0 0 0,-14-7 0 0 0,-12-6 0 0 0,-48-21 0 0 0,-17-9 0 0 0,3-2 0 551 2,16 5-144-14-1,21 7 32-14 1,2-3 8 653-5,20 6 104-610 6,30 11 0-58-1,31 13 0 31-9,32 15 0 36 9,24 11 0 471-5,27 14 0-1046 3,27 15 0 0 0,27 13 0 0 0,23 14 0 0 0,20 10 0 0 0,35 16 0 0 0,38 19 0 0 0,20 8 0 0 0,6-1 0 0 0,18 5 0-7 601,0-2 128 7-601,-6-5-8 0 0,10 0-8 0 0,11-1-112 0 0,5-3 0 0 0,-17-9 0 0 0,-25-11 0 0 0,-26-11 0-489 5,-26-10 0-68-7,-20-7 0 20 3,-17-4 0 4-4,-11-7 0 533 3,-12-3 0-514-1,-12-5 0 1 7,-12-5 0 513-6,-14-4 0 0 0,-14-7 0 0 0,-15-6 0 0 0,-16-5 0 0 0,-14-7 0 0 0,-13-5 0 0 0,-14-5 0 0 0,-12-4 0 0 0,-8-2 0 0 0,-6-4 0 0 0,-6-2 0 0 0,-22-12 0 0 0,-19-12-168 0 0,4 0 96 0 0,18 7 72 0 0,23 11-64 557-5,23 12 64 72 10,24 10-64-86-5,18 9 64-543 0,10 4 0 1052 0,12 5 64-1052 0,10 5-64 0 0,9 4 0 0 0,6 4 0 0 0,6 3 0 506-1,6 4 0-506 1,9 4 0 0 0,9 2 0 0 0,7 4 0 0 0,7 4 0 0 0,6 5 0 0 0,9 5-64 0 0,8 6 64 0 0,10 7 0 0 0,8 6 0 0 0,6 3 64 0 0,2 3 8 0 0,1 1 8 0 0,-3 0 0 0 0,-5-2 0 0 0,-2 0-80 0 0,-4-1 0 0 0,-2-3 0 0 0,-5-2 0 0 0,-4-3 0 0 0,-7-4 0 0 0,-6-4 0 0 0,-6-5 0 0 0,-8-5 0 3-580,-7-5 0-3 580,-9-4 0 0 0,-10-7 0 0 0,-13-7 0 0 0,-21-14 0 0 0,-14-10 0 0 0,-8-8 0 0 0,-5-5 0 0 0,-5-4 0 0 0,-14-11 0 0 0,-7-5-112 0 0,-3 1 24 0 0,3 4 8 0 0,5 4 80 0 0,8 8 0 0 0,9 6 0 0 0,10 8 0 0 0,10 5 0 0 0,7 7 0 0 0,9 6 0 0 0,6 4 0 0 0,4 4 0 0 0,5 4 0 0 0,6 4 0 0 0,7 4 0 0 0,6 6 0 0 0,8 6 0 0 0,9 6 0 0 0,8 6 0 0 0,8 4 0 0 0,6 3 0 0 0,2 1 0 0 0,10 6 64 0 0,1 1 8 0 0,-3-2 0 0 0,-6-6 0 0 0,-8-5-72 0 0,-3-3 0 0 0,-6-5 0 0 0,-7-4 0 0 0,-8-6 0 0 0,-6-9 0 0 0,-8-6 0 0 0,-6-6 0 0 0,-4-4 0 0 0,-6-3-64 0 0,-3 0-32 0 0,-6-2-8 0 0,-10-4 0 0 0,-9-3 104 0 0,-6-2 0 0 0,-4-1 80 0 0,-3 0-80 0 0,-4-1 0 0 0,-3 1 0 0 0,-11-3 0 0 0,-10-1 0 0 0,-1 2 0 0 0,3 6 80 0 0,-2 5 16 0 0,2 5-96 0 0,6 4 64 0 0,6 2-64 0 0,3 2 0 0 0,5 2 0 0 0,1 1 0 0 0,-5 0 0 0 0,-2 1-72 0 0,4 2 72 541-1,1 0 0-541 1,4 0 0 0 0,1 1 0 553 2,3 0 0-6-1,-6 1 0-547-1,-8-1 64 541-1,2 0-64-541 1,4 0 0 0 0,6 2 0 0 0,7 1 0 0 0,4 0 0 0 0,5 2 0 0 0,5 0 0 0 0,2 0 0 0 0,3 1 0 0 0,2 0 0 0 0,0 0-64 0 0,3-1 64 0 0,1-1 0 525 0,1-1 0-525 0,0 0 0 0 0,0-2 0 0 0,2 0 0 0 0,0-3 0 0 0,1 0 0 0 0,-1 0-64 0 0,0-1 0 0 0,0 1 0 0 0,-3-2 0 1030-4,-2 1 64-1030 4,1-1 0 0 0,2 1 0 513 4,0 1 0-513-4,3 0 72 0 0,0 2 0 0 0,-2 0 0 0 0,-1 1-72 0 0,0 1 0 526-3,2 1 0-526 3,0 0 0 0 0,0 0 0 0 0,1 0 0 0 0,1 0 0 0 0,0 0 0 0 0,1-1 0 0 0,-1-1 0 0 0,-1 1 0 0 0,0-2 0 0 0,-1 0 0 0 0,0-2 0 0 0,0 0 0 0 0,0-2 0 0 0,-4 0 0 0 0,1 0 0 0 0,0-1 0 0 0,-1 1 0 0 0,2 0 0 0 0,2 0 0 0 0,3 1 0 0 0,5 1 0 0 0,1 1 0 0 0,3 0 0 0 0,2 0 0 0 0,2 0 0 0 0,1 1-72 0 0,5 1 72 0 0,5 2 0 0 0,7 3 0 0 0,6 0 0 0 0,6 3 0 0 0,7 1 0 0 0,4-1-96 0 0,4 1 96 0 0,3-1-80 0 0,4-2 80 0 0,2-2 0 0 0,0-2 0 0 0,1-5 0 0 0,0-1 0 0 0,0-3 0 0 0,1-1 0 0 0,-1 0 0 0 0,0-2 0 0 0,-3 0 0 0 0,-1-2 0 0 0,-3 0 0 0 0,-3-1 0 0 0,0-2 64 0 0,-4 1-64 0 0,-7 0 0 0 0,-6 0 0 0 0,-8 3 0 0 0,-7 2 64 0 0,-6 3-64 0 0,-6 0 0 0 0,-6 1 0 0 0,-5 0 0 0 0,-11-3 0 0 0,-14-1 0 0 0,-11-2 0 0 0,-6-1 0 0 0,-3 0 0 0 0,-1-1 0 0 0,-1-1 0 0 0,-2 1 0 0 0,-14-2 0 0 0,-6 1 0 0 0,-1-1-64 0 0,4 1 64 0 0,4 1 0 0 0,6 1 0 0 0,7 2 0 0 0,8 1 64 0 0,6 2-64 0 0,1 1 0 0 0,4 2 0 0 0,6 0 0 0 0,7 1 0 0 0,6 1 0 0 0,5 0 0 527 3,5 1 0-527-3,5-1 0 0 0,6 0 0 0 0,11 1 0 0 0,16 3 0 0 0,11 2-64 0 0,8 1 64 0 0,7 0 0 0 0,2 0 0 0 0,3-1 0 0 0,1-1 0 0 0,0-1 0 0 0,0-1 0 0 0,-3-2 0 0 0,-3-2 0 0 0,-3-1-64 0 0,-2-1 64 0 0,-3-1 0 0 0,-2-1 0 0 0,-2-1 0 0 0,-3 0 0 0 0,0-2 0 0 0,-3-1 0 0 0,-6 0 0 0 0,-5 0 0 0 0,-7 0 0 0 0,-5 1 0 0 0,-7 1 0 0 0,-5 0 0 0 0,-4-1 0 0 0,-5 0 0 0 0,-4-1 0 0 0,-4 0 0 0 0,-5 0 0 0 0,-5 0 64 0 0,-4 0-64 0 0,-3-1 0 0 0,-3 1 0 0 0,-3 0 0 0 0,-3 2 0 0 0,-4 1 0 0 0,-3 1 0 0 0,-3 0 64 0 0,-1 1-64 0 0,-1-1 0 0 0,-1 1-64 0 0,2 0 64 0 0,2 0 0 0 0,1 0 0 0 0,4 3 0 0 0,-2 0 64 0 0,4 2-64 0 0,5 1 0 0 0,6 0 0 0 0,7 1 0 0 0,4-1 0 0 0,7 0 0 0 0,5 0 0 0 0,9-2 0 0 0,8 0 0 0 0,15 0-64 0 0,11 0 64 0 0,8 1 0 0 0,7 1 0 0 0,5 0 0 0 0,3-1 0 0 0,3 1 0 0 0,11-3 0 0 0,3-1 0 0 0,-3-1 0 0 0,3-3 0 0 0,1-1-64 0 0,-4-1 64 0 0,-10 0 0 0 0,-10 1 0 0 0,-10 0 0 0 0,-9 0 0 0 0,-6 0 0 0 0,-8 2 0 0 0,-5 1 0 0 0,-6-1 0 0 0,-7-1 0 0 0,-10-2 0 0 0,-8 0 0 0 0,-6 0 0 0 0,-4-1 0 0 0,-4 2 0 0 0,-2 0 64 0 0,-4 1-64 0 0,-6 1 0 0 0,-3 0 0 0 0,-3 0 64 0 0,-3 1-64 0 0,-11-1-64 0 0,-3 0 64 0 0,2 1 0 0 0,5 1 0 0 0,7 1 0 0 0,8 0 64 0 0,6 2-64 0 0,5 1-64 0 0,5 2 64 0 0,7-1 0 0 0,5 0 0 0 0,7 0 0 0 0,5-2 0 0 0,6 0 0 0 0,6 0 0 0 0,5-1 0 0 0,7 0 0 0 0,6 1 0 0 0,7-1 0 0 0,6 2 0 0 0,6 0 0 0 0,5 0 0 0 0,5 1 0 0 0,2-1-64 0 0,3-1 64 0 0,0-2 0 0 0,1-1 0 0 0,0 0 0 0 0,-2-1 0 0 0,-1 0 0 0 0,-2 0 0 0 0,-1 0 0 0 0,-2 0 0 0 0,-2 1 0 0 0,-3 0 0 0 0,-5 0 0 0 0,-6 1 0 0 0,-2 1 0 0 0,-6 1 0 0 0,-6 0 0 0 0,-5 0 0 0 0,-6-1 0 0 0,-10 0 0 0 0,-6-1 64 0 0,-8 0-64 0 0,-8-1 0 0 0,-5-1 0 0 0,-12-1 0 0 0,-7 1 0 0 0,-3 0 0 0 0,0 0 64 0 0,0 1-64 0 0,-11 1 0 0 0,-4 2 0 0 0,1 2 0 0 0,3 0 0 0 0,4 0 0 0 0,3 0 0 0 0,5 1 0 0 0,4-1 0 0 0,4 0-64 0 0,4 1 64 0 0,4-1 0 0 0,5 0 0 0 0,4 0 0 0 0,4 0 0 0 0,4-1 0 0 0,4 0 0 0 0,5-1 0 0 0,4-2 0 0 0,7-2 0 0 0,8 0 0 0 0,6-1 0 0 0,6-1 0 0 0,7 2 0 0 0,5 0 64 0 0,5 1-64 0 0,4 1 0 0 0,3 0 0 0 0,2 1 0 0 0,0 0 0 0 0,8-1-72 0 0,0-2 72 0 0,-3 1 0 0 0,-4 0 0 0 0,-7 0 0 0 0,-4 0 0 0 0,-7 2 0 0 0,-4 0 0 0 0,-5 0 0 0 0,-4 0 0 0 0,-5 1 0 0 0,-4-1 0 0 0,-4 0 0 0 0,-4 0 0 0 0,-2 0 0 0 0,-2 0 0 0 0,-7 0 0 0 0,-7 0 0 0 0,-4 0 0 0 0,-5 0 64 0 0,-4 0-64 0 0,-4 0 0 0 0,-4 0 0 0 0,-4 0 0 0 0,-3 0 0 0 0,-12-1 0 0 0,-5-1 0 0 0,-2-1 0 0 0,2 1 0 0 0,2 0 0 0 0,-1 1 0 0 0,3 0 0 0 0,7 2 0 0 0,5 1 0 0 0,7 2 0 0 0,9 1 0 0 0,8-1-88 0 0,8 0 152 0 0,5-1-64 0 0,8 0 0 0 0,10 3 0 0 0,11 3 0 0 0,8 1 0 0 0,7 0 0 0 0,6 0 0 0 0,5 0 0 0 0,1-1 0 0 0,3-2 0 0 0,1-1 0 0 0,0-3-64 0 0,0-1 64 0 0,-2-2 0 0 0,-3-1 0 0 0,-3-2 0 0 0,-3-1 0 0 0,2 0 0 0 0,-4 0 64 0 0,-4 0-64 0 0,-4 0-64 0 0,-6 2 64 0 0,-8 0 0 0 0,-6 1 0 0 0,-5 0 0 0 0,-7 2 0 0 0,-5 0 0 0 0,-5 1 0 0 0,-4 0 64 0 0,-4 0-64 0 0,-3 1 0 0 0,-4 0 0 0 0,-3 0 0 0 0,-6 1 0 0 0,-12 0 0 0 0,-7-1 0 0 0,-5 0 0 0 0,-2-1 0 0 0,1-1 0 0 0,-1 0-64 0 0,4-2 64 0 0,2 1 0 0 0,4 0 0 0 0,3 2 0 0 0,4-1 0 0 0,5 2 0 0 0,4-1 0 0 0,4 0 0 0 0,4 1 0 0 0,1 0 64 0 0,4 0-64 0 0,6-1 0 0 0,5-1 0 0 0,4 0-96 0 0,4-2 96 0 0,5-1 0 0 0,4-1 0 0 0,4-1-64 0 0,5-1 64 0 0,4 2 0 0 0,5-1 0 0 0,4 2 0 0 0,6 0 0 0 0,12 1 0 0 0,15-1 0 0 0,4 1 0 0 0,0 0 0 0 0,-5 0 0 0 0,-7 0 0 0 0,-6 0 0 0 0,-7 0 0 0 0,-2-1 0 0 0,-6 0 0 0 0,-5 0 0 0 0,-8 0 64 0 0,-7 1-64 0 0,-6 1 0 0 0,-4-1 64 0 0,-4 3-64 0 0,-4 1 0 0 0,-4 2 64 0 0,-4 1-64 0 0,-11 1 0 0 0,-8 0 0 0 0,-5 1 0 0 0,-12-2-64 0 0,-6 0 64 0 0,-2-2 0 0 0,1 0 0 0 0,1-2 0 0 0,2 0 64 0 0,2-1-64 0 0,3 0 0 0 0,1 2 0 0 0,4 1 0 0 0,2 0 0 0 0,4 2 0 0 0,3 0 0 0 0,3 0 0 0 0,5 0 0 0 0,2 1 0 1064-6,4 1 0-1064 6,4-2 0 0 0,6-2 0 0 0,4-1 0 0 0,5-1 0 0 0,6-1 0 0 0,10-1 0 0 0,6 0-64 0 0,7-1 64 0 0,5-1 0 0 0,4 0 0 0 0,3 0 0 0 0,3 0 0 0 0,4 0 0 0 0,1 0 0 0 0,10-1 0 0 0,3-1-64 0 0,-2-2 64 0 0,-4 0 0 0 0,-5-1 0 0 0,-7-2 0 0 0,-6 0 0 0 0,-5-1 0 0 0,-4 0 0 0 0,-8 2 0 0 0,-7 1 0 0 0,-6 3 0 0 0,-6 2 64 0 0,-6 1-64 0 0,-5 1 0 0 0,-5 0 0 0 0,-4 1 0 0 0,-5 0 0 0 0,-5 1 0 0 0,-3 0 0 0 0,-10 0 0 0 0,-7-1 64 0 0,-1 0-64 0 0,-2 0 0 0 0,2-2 0 0 0,-8 1 0 0 0,0 0 0 0 0,-1 1 0 0 0,4 1 0 0 0,3-1 0 0 0,5 2 0 0 0,2-1-64 0 0,4 0 64 0 0,4 0 0 0 0,5-1 0 0 0,5 2 0 553 5,2-1 0-553-5,3 0 0 0 0,6 0 64 0 0,5-1-64 550-544,4-1 0-550 544,4 1 0 0 0,5 0 0 518-1,4 0-64-518 1,5 3 64 0 0,6 1 0 0 0,8 1 0 0 0,14 6 0 0 0,10 1-64 0 0,6 4 64 0 0,13 6 0 0 0,5 5 0 0 0,2 3 0 0 0,-3 1 0 0 0,-2-1 0 0 0,-6-1 0 0 0,-4-3 0 0 0,-5-3 0 0 0,-5-2 0 0 0,-1-1 0 0 0,-5-2 0 0 0,-8-2 0 0 0,-7-2 0 0 0,-9-4 0 0 0,-7-2 0 0 0,-5-3 0 0 0,-6 0 0 0 0,-7 0 0 0 0,-11 1 0 0 0,-13-1 0 0 0,-10-4 0 0 0,-4-4-80 0 0,-4-2 80 0 0,-1-2-96 0 0,-2-4 96 0 0,0-3 0 0 0,0-1 0 0 0,-1-2 0 0 0,1-2 0 0 0,-1 1 0 0 0,-7-1 0 0 0,0 2 0 0 0,2 0 0 0 0,5 3 0 0 0,6 3 0 0 0,7 2 0 0 0,7 1 0 0 0,4 3 0 0 0,7 2 0 0 0,7 0 0 0 0,3 6 0 0 0,4 2 0 0 0,4 4 0 0 0,7 2 0 0 0,6 3 0 0 0,8 2 0 0 0,5 2 0 0 0,8 2 0 0 0,6 1-88 0 0,6 2 88 0 0,5 0 0 0 0,4 3 0 0 0,6 0 72 0 0,5 1-8 0 0,5 0-64 0 0,4 0 0 0 0,2-1 0 0 0,1-2 0 0 0,0-2 0 0 0,8 1-80 0 0,1-2 0 0 0,-2-2 80 0 0,-5-3 0 0 0,-6-3 0 0 0,-7-3 0 0 0,-7-5 0 0 0,-6-4 0 0 0,-5-4 0 0 0,-7-3-64 0 0,-4-5 64 0 0,-6-6 0 0 0,-5-4-64 0 0,-8-3 64 0 0,-8-2 0 0 0,-8-2 0 0 0,-7-2 0 0 0,-8-1 0 0 0,-10-5 0 0 0,-6-4 0 0 0,-5-1 0 0 0,-3 0 0 0 0,-2 0 0 0 0,0 2 0 0 0,4 2 0 0 0,6 4 0 0 0,6 3 0 0 0,5 5 0 0 0,7 4 0 0 0,8 5 0 0 0,8 4 0 0 0,9 4 0 0 0,10 6 0 0 0,10 4 0 0 0,11 5 0 0 0,9 3 0 0 0,8 4 0 0 0,7 4 0 0 0,8 4 0 0 0,4 2 0 0 0,3 3 0 0 0,3 0 0 0 0,1-1 0 0 0,1-2-64 0 0,-2-2 64 0 0,-3-3 0 0 0,-4-2 0 0 0,-2-2 0-518 1,-4-4 0-16 2,9-1 0 534-3,-1-3 0-543 2,-6-2 0-24-6,-10-3 0 567 4,-12-1 0 0 0,-11-1 0 0 0,-9-2 0 0 0,-8 0 0 0 0,-8-1 88 0 0,-9-2-88 0 0,-8-2 0 0 0,-8-3 0 0 0,-18-10 0 0 0,-14-6 0 0 0,-11-5 0-528 0,-6-4 0 528 0,-4-1 0 0 0,-4-1 0 0 0,-2-1 0 0 0,-3 2 0 0 0,-3-1 0 0 0,-2 1 0 0 0,2 1 0 0 0,-6-4 0 0 0,4 1 0 0 0,10 3 0 0 0,12 6 0 0 0,12 6 0 0 0,12 5 0 0 0,9 6 0 0 0,8 3 0 0 0,10 5 0 0 0,10 4 0 0 0,16 9 0 0 0,21 8 0 0 0,12 5 0 0 0,7 1 0 0 0,2 0 0 0 0,0-1 0 0 0,-2-3 0 0 0,0 0 0 0 0,10 3 0 0 0,3 1 0 0 0,-1 0 0 0 0,-4-1 0 0 0,-5-1 0 0 0,-4-2 0 0 0,-5-1 0 0 0,-6-3 0 0 0,-5-1 0 0 0,-2-3 0 0 0,-6-2 0 0 0,-8-3 0 0 0,-8-3 0 0 0,-10-3 0 0 0,-7-4 0 0 0,-8-4 0 0 0,-7-4 0 0 0,-7-2 0 0 0,-6-4 0 0 0,-13-5 0 0 0,-19-11 0 0 0,-10-3 0 0 0,-2-2 0 0 0,2 1 0 0 0,1 2 0 0 0,5 1 0 0 0,3 1 0 0 0,3 2 0 0 0,3 1 0 0 0,3 2 0 0 0,2 1 0 0 0,0 0 0 0 0,1 1 0 0 0,7 3 0 0 0,7 5 0 0 0,9 6 0 0 0,7 4 0 0 0,9 5 0 0 0,7 4 0 0 0,8 3 0 0 0,6 3 0 0 0,7 4 0 0 0,5 2 0 0 0,5 4 0 0 0,2 1 0 0 0,2 3 0 0 0,2 1 0 0 0,0 2 0 0 0,1 0 0 0 0,5 2 0 0 0,2 0 0 0 0,3 1 0 0 0,1 0 0 0 0,-3-2 0 0 0,4 1 0 0 0,-1 0 0 0 0,-7-2 0 0 0,-7-4 0 0 0,-8-4 0 0 0,-7-3 0 0 0,-6-4 0 0 0,-9-4 0 0 0,-9-5 0 0 0,-6-4 0 0 0,-9-4 0 0 0,-12-8 0 0 0,-10-4 0 0 0,-3-3 0 0 0,-3 0 0 0 0,1 2 0 0 0,1 3 0 0 0,5 2 0 0 0,4 4 0 0 0,6 5 64 0 0,4 3-64 0 0,5 5 0 0 0,5 7 0 0 0,5 8 64 0 0,7 6-64 0 0,6 8 0 0 0,7 5 0 0 0,7 6 0 0 0,6 6 0 0 0,5 5 0 0 0,3 4 0 0 0,8 14 0 0 0,3 5 0 0 0,2 2 0 0 0,-1-2 0 0 0,-3-3 96 0 0,-2 0 72 0 0,-4-2 24 0 0,-3-2 0 0 0,-4-3-192 0 0,-3-3 0-506 0,-3-5 0 506 0,-4-5 0-513-1,-5-5 0 1 6,-3-5 0 512-5,-5-7 0 0 0,-4-7 0 0 0,-4-6 0-517-5,-5-7 0 517 5,-7-5 0 0 0,-7-8 0 0 0,-8-6 0 0 0,-20-11 0 0 0,-13-7 0 0 0,-9-6-96 0 0,-4-5-64 0 0,-2-3 0 0 0,-2-2-8 0 0,-2-3 168 0 0,-4-1 0 0 0,-4-2 0 0 0,-2-1 0 0 0,-3-1 0 0 0,-15-7 0 0 0,-21-7 0 0 0,-2 0 0 0 0,7 5-72 0 0,0 1 72 0 0,-1 2 0 0 0,12 5 0 0 0,14 8 0 0 0,16 8 0 0 0,14 6 0 0 0,10 6 0 0 0,10 4 0 0 0,-2 4 0 517 5,4 1 0 13-5,5 3 0-17 0,6 1 0-513 0,4 1 0 0 0,4 3 0 0 0,4 0 0 0 0,-1 2 0 0 0,3 0 0 0 0,2 0 0 0 0,1 0 0 0 0,4 0 0 0 0,2 1 0 0 0,1 1 0 0 0,3 1 0 0 0,1-1 0 0 0,1 1 0 0 0,0 0 0 0 0,1 0 0 0 0,1-1 0 0 0,1-1 0 0 0,0 1 0 0 0,1 0 0 0 0,-1 1 0 0 0,-2-1 0 0 0,1-1 0 0 0,0-1 0 0 0,0 1 0 0 0,0-2 0 0 0,-2-1 0 0 0,1 0 0 0 0,-3 0 0 0 0,0 1 0 0 0,2 0 0 0 0,0 0 0 0 0,0 1 0 0 0,1 1 0 0 0,1 0 0 0 0,2-1 0 0 0,0 2 0 507 0,-1 2 0-507 0,-1 1 0 0 0,-1 0 0 0 0,-1 0 0 0 0,0 1 0 0 0,-1-1 0 0 0,0 0 0 0 0,1-2 0 0 0,-1 0 0 0 0,0 0 0 0 0,-1-1 0 0 0,0 0 0 0 0,0-1 0 0 0,-1 0 0 0 0,0 0 0 0 0,1 1 0 0 0,-1-1 0 509-4,2 1 0-509 4,-1-1 0 0 0,-1 0 0 0 0,0-1 0 0 0,-1 0 0 511 2,3 0 0-511-2,-1 0 0 0 0,1 0 0 0 0,2 0 0 0 0,0 0 0 513-2,-1 0 0-513 2,0 0 0 0 0,-1 0 0 0 0,1 0 0 0 0,1-1 0 515 4,-1 0 0-515-4,1-1 0 0 0,1-1 0 0 0,-1 0 0 0 0,0-1 0 498-4,0-1 0-498 4,-1-2 0 0 0,2-2 0 0 0,-2-1 0 0 0,-1 0 0 0 0,0-2 0 0 0,1-1 0 0 0,1 0 0 0 0,-1 1 0 0 0,2-1 0 0 0,-1 2 0 0 0,-1 0 0 529 3,2 2 0-529-3,3 2 0 0 0,3 2 0 502-2,2 2 0 12 3,4 3 0-514-1,6 4 0 0 0,13 10 0 0 0,23 13 0 0 0,14 10 0 0 0,9 7 0 0 0,24 16 0 0 0,30 20 0 0 0,14 10 0 0 0,2 3 0 0 0,20 15 0 0 0,4 5 0 0 0,-3-2 0 0 0,-4-2 0 0 0,-5-2 0 0 0,-1 0 0-514-1,-1 0 0-26 6,-2 1 0 11-8,0-1 120 40 3,2 2 48-102 0,-2-1 16-63-5,-1 0 0-17 10,-6-1-184 5-7,-7-1 0 69 5,-6-3 0 78-6,-7-5 0-63 4,-10-7 0-51-1,-9-7 0 31-2,-11-10 0 31-1,-11-9 0-25 11,-10-9 0-30-16,-9-7 0 74 8,-14-10-376 46 7,-36-27-816 506-7,-46-30 2168 0 0,-45-33-368-2 619,-27-21-608 2-619,-16-11 0 0 0,-9-6 0 0 0,-100-69-816 0 0,-52-40 816 0 0,6 2 0 527-2,37 22 0-527 2,37 23 0 1117 2,46 30 0-508-4,44 32 0 40 5,35 24 0 549-3,30 21 0-686-1,27 20 0-512 1,23 18 0 0 0,18 14 0 504-3,15 13 0-504 3,14 14 0 0 0,14 12 0 0 0,14 13 0 0 0,13 12 0 0 0,35 27 0 0 0,18 16 0 0 0,9 9 0 0 0,5 3 0 0 0,-2 1 0 0 0,-1-1 0 0 0,-1 1 0 0 0,2-1 0 0 0,0 1 0 0 0,29 22 160 0 0,11 5 40-542 3,-3-3 16-98-6,-7-8 0 58 9,76 58-1776-2342-8,27 20 2536 1706-2,-20-18-464 1218 4,-43-32-416 0 0,-48-39-96 0 0,-45-35 0 0 0,-41-31 0-521 3,-31-26 0-66-9,-26-19 0 587 6,-19-18 0 0 0,-17-13 0 0 0,-16-13 0 0 0,-26-20 0 0 0,-20-14 0 0 0,-108-82-1992 6-533,-53-37 1992-6 533,-18-11 0 0 0,-24-19 200 0 0,6 4 64 0 0,21 14 16 627-2,27 20 0-14-1,28 16-280-5 7,28 18 0 48-6,22 14 0 59 2,19 14 0 49 2,17 11 0 26-4,15 11 0-4 5,16 12 0-22-2,10 7 0 548-4,13 11 0-806 3,15 13 0-506 0,15 15 0 0 0,16 13 0 528 0,29 24 0-528 0,24 22 0 0 0,22 19 64 0 0,22 18-64 0 0,18 14 0 0 0,16 11 0 0 0,14 10 0 0 0,11 9 0 0 0,8 5 0 0 0,6 5 0 0 0,7 2 0 0 0,4 3 0 0 0,2 3 0-538 3,2 3 0 538-3,5 1 208-496-3,4 1 16-45-1,1 0 0-35 7,32 21 0-759 0,7 4-224 625-8,-11-7 0-5 5,-16-10 0 15 1,-15-12 0-23 0,9 6 0-459-4,12 8 0-125 1,-12-7 0 617 2,-22-17 0-13 8,-26-19 0 116-7,-26-19 0 81-9,-23-17 0-58 9,-22-15 0-80 0,-14-11 0-507-3,-17-10 0 1151 2,-16-12 0 0 0,-21-12 0 0 0,-21-11 0-527 2,-22-12 0 527-2,-19-13 0 0 0,-21-12 0 0 0,-104-66-1872 0 0,-127-81 2520 510 0,-48-33-368 26 5,-3-5-216 12-6,25 11-64 130-5,35 17 0 111 14,37 16 0 2-15,33 16 0 12 10,31 14 0 9-7,23 14 0 23 7,7-4 0 858-3,17 9 0-782 2,22 17 0 18-4,26 19 0 28 4,22 18 0-2-1,19 16 0 534-4,17 17 0-747 1,43 34 0 1282 4,38 31 0-2024-2,31 28 0 0 0,28 25 0 0 0,23 22 64 0 0,52 41-64 0 0,65 52 0 0 0,26 19 0 0 0,-1 0 0 0 0,-11-8 0 0 0,-15-10 0-526 1,-12-9 0 526-1,-12-9 0 0 0,-10-5 0-533-1,-5-6 0-83 3,-5-5 0-34-5,-7-2 80-35 5,-7-5-80 5 3,-7-5 64-32-7,-7-4-64 23-2,-7-6 0 13 2,-9-5 0-40 4,-10-7 0-58-1,7 7 0-588-1,15 12 0-529 1,-9-6 0 815-4,-27-22 0 1076 3,-36-29-72 0 0,-48-34 72 0 0,-46-32 0 0 0,-36-27-64 0 0,-32-25 64 0 0,-26-22 0 0 0,-48-35 0 0 0,-31-25-64 0 0,-19-16 64 0 0,-47-39 0 0 0,-17-17 0 0 0,-2-9 0 626 5,9-1 0 24-9,13 4 0 12 3,15 1 0 199 1,14 2 0 177 0,-21-33 0 699 2,-1-10 0-789 0,13 1 0 93-6,19 9 0-37 8,21 13 0-47-7,24 15 0 65 7,22 19 0 66-3,22 18 0-87-7,22 20 0-98-530,18 20 0 39 537,18 20 0 26-1,14 20 0-54-2,13 18 0-64 4,13 18 0-58-7,12 20 0-66 9,14 20 0-48-6,15 23 0-49 4,20 26 0-629-2,20 26 0 0 0,23 26 0 0 0,21 24 0 0 0,44 49 0 0 0,48 59 0 0 0,19 21 0 0 0,2 2 0 0 0,23 24 0 0 0,-1-4 0-609-1,-11-17 0-129 0,-17-21 0 33 7,-20-23 0 11-11,-18-19 0-37 7,-13-16 0-67-2,-11-12 0 34-1,-11-12 64 61 0,-9-11-64-73-1,-12-15 0-45 6,-13-13 0-5-6,-11-15 0 7-1,-12-15 0 89 4,-12-14 0 99 3,-13-15 0-24-8,-12-14 0-6 7,-9-12-96-483-1,-15-14 16 641-6,-17-16 80 508-601,-20-17 0-5 605,-17-17-72 0 0,-21-18 72 0 0,-19-20 0 0 0,-19-17 0 0 0,-21-18 0 0 0,-17-15 0 0 0,-17-15 0 0 0,-45-44 0 0 0,-23-23 0 0 0,-8-9 0 0 0,-1-2 0 510-7,4 1 0 20 10,8 4 0 40-5,7 6 0 40 5,8 5 0 135-5,6 3 0 128 3,-20-23 0 606 1,0-2 0-646-4,14 14 0 131 4,21 23 0-12-7,23 24 0 24 8,26 27 0-82-1,23 25 0-45-3,20 23 0-47-2,19 22 0-8 5,15 20 0-86-2,15 18 0-60-1,19 27 0 512 5,18 25 0-1160-4,21 23 64 0 0,18 21-64 0 0,18 19 0 0 0,38 39 0 0 0,24 22 0 0 0,11 10 0 0 0,7 5 0 0 0,4 1 0 0 0,5 0 0 0 0,4-1 0 0 0,35 29 0-660-2,15 9 0 20 4,1-4 0-18 1,-8-11 0-118-5,-10-12 0-117-1,-10-13 0 101 7,-11-13 0 103-9,-11-12 0-87 6,-10-11 0-45-2,-10-10 0 82 2,-9-7 0 120 0,-7-7 0-46 0,-9-7 0-15 0,-9-10 0 4-7,-10-11 0 3 12,-11-10 0-5-13,-13-12 0 4 12,-5-8 0-467-9,-12-10 0 625 10,-14-11 0 22-9,-13-12 0 494 3,-13-10-72 0 0,-22-19 72 0 0,-22-16 0 0 0,-21-16 0 0 0,-38-30 0 0 0,-24-19 0 0 0,-18-12 0 0 0,-37-27 0 0 0,-16-12 0 0 0,-6-1 0 0 0,-28-23 0 0 0,-4-3 0 0 0,9 7 0 0 0,-9-5 0 1324-4,13 10 0-591 7,23 18-80 35-6,17 10-48 697 7,26 19 64-750-2,27 21-112-15-1,25 21-16-44-1,22 19-8-36-3,9 10-456 452 6,7 7-368-543-5,3 6-936-529 2,3 6-1336 1072-2,9 7-17503-1072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25.151"/>
    </inkml:context>
    <inkml:brush xml:id="br0">
      <inkml:brushProperty name="width" value="0.1" units="cm"/>
      <inkml:brushProperty name="height" value="0.6" units="cm"/>
      <inkml:brushProperty name="color" value="#1C1C1C"/>
      <inkml:brushProperty name="inkEffects" value="pencil"/>
    </inkml:brush>
  </inkml:definitions>
  <inkml:trace contextRef="#ctx0" brushRef="#br0">211 14 6912 207053 34232,'-1'-1'744'0'0,"0"-1"-744"0"0,0-1 592 0 0,-1 0 816 0 0,1 1-200 0 0,0 0-760 0 0,-1 1-16 0 0,-1 2 280 0 0,-1 2-464 0 0,0 0-8 0 0,-1 2 0 0 0,0 0 16 7-493,-2 2 272-7 493,-1 4-32-5-566,-3 2-48 5 566,-2 4-32 0 0,-1 3-40 0 0,-2 1-72 0 0,0 1-96 0 0,2-1-104 0 0,1-3-24 0 0,2-1 63 0 0,1-1-71 0 0,0-2 0 0 0,2-2-72 0 0,2-2 64 0 0,1-3-64 0 0,2-3 72 0 0,1-2 24 0 0,2-1-16 0 0,0-3-80 0 0,1 0 64 0 0,1-3-64 0 0,1 0 0 0 0,-1-1 0 0 0,2 0 0 0 0,0-2 0 0 0,1 0 0 0 0,0 0 0 0 0,-1 1 0 0 0,1 1 0 0 0,-2 2 0 0 0,-1 0 0 0 0,0 1 0 0 0,0 2 0 0 0,-1-1 64 0 0,0 2-64 0 0,-1 0 64 0 0,0 0 32 0 0,0 2 96 0 0,0 1-96 0 0,0 0-8 0 0,-1 2 88 0 0,0 1-88 1 711,-1 2 8-1-711,0 1 0 9 683,-1 0-16-9-683,0-1-80 0 0,0-2 80 0 0,0 0 16 0 0,0-1 96 0 0,1-1-96 0 0,0-1-16 0 0,0-1 80 0 0,1-1-80 0 0,1-2-16 0 0,1-1 0 0 0,2-3 8 0 0,1-1-72 0 0,0 0 0 0 0,1-1 72 0 0,0 0-72 0 0,0-2 192 0 0,1-1 144 0 0,1 0-168 0 0,-1 0-168 0 0,-1 2 0 0 0,1 0 0 0 0,-1 1-96 0 0,-1 0 96 0 0,1 2 0 0 0,-2 0 0 0 0,1 1 72 0 0,-2 1 8 0 0,-1 2-80 0 0,0 0 64 0 0,-1 1 8 0 0,0 2-72 0 0,-1 0 80 0 0,-1 2-16 0 0,-1 2-64 0 0,-1 1 72 0 0,-1 0-72 0 0,0 1 72 0 0,0 1-72 0 0,0 0 0 0 0,0 1 0 0 0,0-1 0 0 0,0 0 0 0 0,1-2 0 0 0,1-1 0 0 0,1 0 0 0 0,0-2 0 0 0,1 0 0 0 0,0-1 0 0 0,0-1 0 0 0,1-1 0 0 0,1 1 0 0 0,0-2 0 0 0,1 0 0 0 0,1-2 0 0 0,-1 0 64 0 0,1-1-64 0 0,1-1 0 0 0,1-2 64 0 0,1-1-64 0 0,0-1 0 0 0,0-1 0 0 0,1-1 64 0 0,0-1-64 0 0,0 1 0 0 0,-1 1 0 0 0,-2 2 0 0 0,0 1 0 0 0,-1 0 64 0 0,0 1 0 0 0,-1 0-64 0 0,0 2 80 0 0,-1 1 16 0 0,0 0-32 0 0,-2 2-64 0 0,0 0 184 0 0,-1 2-24 0 0,-3 2-80 0 0,-1 2-80 0 0,-2 3 0 0 0,-2 1 0 0 0,-1 2 0 0 0,0 1-208 0 0,1 0 288 0 0,1 0 400 0 0,2-1-232-3 571,0-3-248 3-571,2-1 0-3 601,2-3 0 3-601,1-2 0 0 0,2-2 64 0 0,1-3-64 0 0,2-4 0 0 0,1-3 0 0 0,3-3 0 0 0,0-1 0 0 0,1 0 0 0 0,1 0 0 0 0,1-3 0 0 0,1 0 0 0 0,-1 1 0 0 0,-1 1 0 0 0,-1 1 0 0 0,-1 1 0 0 0,-2 2 0 0 0,0 0 0 0-552,-1 1 0 0 552,-1 1 0 0 0,-1 2 0 0 0,0 2 72 3-552,-1 2-8-3 552,0 1 0 0 0,-2 1 0 0 0,0 2-64 0 0,-2 3 0 0 0,0 0 0 0 0,-2 3 0 0 0,-1 2 0 0 0,0 0 0 0 0,-1 0 0 0 0,0 1 0 0 0,-1 0 0 0 0,-1 1 0 0 0,1-1 72 0 0,-1 0-72 0 0,0 0 0 0 0,1 0-64 0 0,1-3 64 0 0,2-1 64 0 0,2-3-64 0 0,2-4 64 0 0,1-3-64 0 0,4-3 0 0 0,1-3 0 0 0,0-1 0 0 0,3-1 0 0 0,1-3-72 0 0,1-2 72 0 0,2-2 0 0 0,0 0 0 0 0,-1 0 0 0 0,-1 1 64 0 0,-1 3-64 0 0,-2 1 0 0 0,-2 3 0 0 0,-1 4 0 0 0,-2 1 104 0 0,-1 3-24 0 0,-2 2-8 0 0,0 0-72 0 0,-2 3 64 0 0,-1 2 0 0 0,-2 3-64 0 0,-1 2 0 0 0,-3 2 64 0 0,-2 2 0 0 0,0 0-64 0 0,1-2 0 0 0,1 0-88 0 0,1-3 176 0 0,2-1-24 0 0,1-2 0 0 0,2-1-64 0 0,1-2 0 0 0,2-1 0 0 0,0-1 0 0 0,1-2 96-4 1250,1-2 0 4-1250,0 0 0 0 0,0-2 0 0 0,2-2-336 0 0,0-1 144 0 0,0 0 96 0 0,0 0 128 0 0,1 0-24 0 0,0 0-8 0 0,1 0-96 0 0,1-1 0 0 0,-1 1 0 0 0,1 0 0 0 0,-2 2 0 0 0,0 2-80 0 0,-2 0 80 0 0,-1 2 0 0 0,0 1 64 0 0,-1 0-64 0 0,-1 1 160 0 0,0-1 160 0 0,-2 1-160 0 0,1 0-160 0 0,-1 1 0 0 0,0-1 0 0 0,-1 1 0 0 0,1 1 0 0 0,-1-1 0 0 0,0 0 0 0 0,1-1 0 0 0,0 1 0 0 0,0 0 0 0 0,0 0 0 0 0,0 0 0 0 0,1 0 0 0 0,-1 0 0 0 0,0-1 0 0 0,1 1 0 0 0,-1 0 0 0 0,-1 1 0 0 0,0-1 0 0 0,-2 2 0 0 0,1-1 0 0 0,-1 1 0 0 0,1 1 0 0 0,0 1 0 0 0,0-1 0 0 0,1 2-256 0 0,0 0-432 0 0,1 1 328 0 0,-1 3-4136 0 0,1 1 2896 0 0,0-1-15111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26.864"/>
    </inkml:context>
    <inkml:brush xml:id="br0">
      <inkml:brushProperty name="width" value="0.1" units="cm"/>
      <inkml:brushProperty name="height" value="0.6" units="cm"/>
      <inkml:brushProperty name="color" value="#996600"/>
      <inkml:brushProperty name="inkEffects" value="pencil"/>
    </inkml:brush>
  </inkml:definitions>
  <inkml:trace contextRef="#ctx0" brushRef="#br0">37 5 2304 145186 35649,'-9'-2'224'0'0,"-3"0"1656"0"0,2 2 352 0 0,4 5 72 0 0,15 17 968 0 0,12 14-2576 0 0,15 13-56 0 0,13 13-16 0 0,14 10 8 0 0,15 13 0 0 0,13 10 0 0 0,14 12-1 0 0,12 12-95 0 0,10 11-24 0 0,11 12 0 0 0,11 11 0 0 0,8 11-56 0 0,9 10-8 0 0,7 8-8-547 0,10 8 0-30 4,11 7-104-43-9,11 6-16 8 6,8 1-8 17 2,40 34 160-966-2,52 41-224 87 0,12 3-128 688-4,-10-15-56-50 6,-22-25 0-102-8,-24-24-64-82 5,-20-23 96 0 2,-17-18 0 10-3,-10-12 0 12-2,-9-11 0 1 3,-4-7 0 4 2,-5-6-96-6-2,-4-5 0 33 2,-9-9 0 26-4,-15-12 0-93 1,-18-14-72-97 1,-21-15-16 66-1,-21-16 0 76 0,-19-14 0 38 6,-17-13-704-1538-10,-19-13 512 1806 6,-50-35-1152-1058 1,-43-28 936 1740-2,-82-55-1280 0 0,-47-31 1176 0 0,-86-61-711 0 0,-34-25 887 0 0,-76-61-320 0 0,-52-50 280 633-4,-114-112-360 2739 10,-41-52 632-1621-7,44 22 96-773-3,77 56 96 113 6,86 64-88 0-5,75 59 88 38 8,59 47-80-80-6,43 37 80-64 1,29 26 0 95 3,19 18 0 43-6,13 14 64 4 7,9 10 64-28-7,6 9 8-109 5,8 9 8-100-6,7 7 0 19 6,7 11 88-1-4,11 11 24-12 1,11 12 0-33 4,12 11 0-52-4,12 12 56-62 6,13 12 8-22-7,12 11 8-4 1,14 14 0-100 5,16 12-136-51-4,15 16-32-572 0,17 14-9 0 0,18 18 1 0 0,18 15 16 0 0,15 16 8 0 0,16 12 0 0 0,16 13 0 0 0,11 11 128 0 0,41 38 360 0 0,23 21-328 0 0,10 11 16 0 0,7 4 8 0 0,6 3 0-640-5,5-2 0-22 5,6 1-104-33 1,5 0-32-61-1,7-1 0-72 0,4 0 0-34-3,2-3-128-22 8,-3-4-24-82-10,-6-7-8-82 6,-9-8 0-82 1,-9-8-64-60-3,-11-9 64 21-3,-13-11-64 22 7,-12-11 64-15-4,-14-11-64-6 1,-12-8 0 96 2,-11-10 0 103-6,7 2-272-998 6,4 2-256 324 1,-6-6-760 108-9,-19-16-1080 41 7,-33-21-231 333 2,-80-52-1713-12-4,-46-27-5704 1173 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27.257"/>
    </inkml:context>
    <inkml:brush xml:id="br0">
      <inkml:brushProperty name="width" value="0.1" units="cm"/>
      <inkml:brushProperty name="height" value="0.6" units="cm"/>
      <inkml:brushProperty name="color" value="#996600"/>
      <inkml:brushProperty name="inkEffects" value="pencil"/>
    </inkml:brush>
  </inkml:definitions>
  <inkml:trace contextRef="#ctx0" brushRef="#br0">39 366 7424 149404 35570,'-14'-12'808'0'0,"-6"-5"-808"0"0,15 21 2904 0 0,32 40-1160 0 0,50 56-512 0 0,34 35-624 0 0,81 76 1327 0 0,39 33-1287 0 0,87 74 792-1760 0,74 58-496 76 570,64 41 16-23-571,54 28-224-277 4,44 15-328-260-6,-19-34-208 1083 7,-48-55-96-14-8,-10-27 64-1454 1,67 17 72-3256 7,-29-36-176 4578-5,-76-59-64 78-3,-63-49 72-1303 7,-75-51-72 1375-3,-71-44 0 96 3,-59-36 0 39-5,-44-24-80 29-1,-18-12-272-782 7,-10-8-376 212-8,-17-10 360 800 8,-22-14-1400-1396-9,-37-25 488 1054 4,-53-29-88 1105 1,-39-22 681 0 0,-86-50-209 0 0,-46-23 632 0 0,-83-52-200 0 0,-63-40 240 0 0,-7-6 160 0 0,18 11 0 538 0,29 17 0 113 2,32 16 128 93-3,25 13 24 40 3,-24-27 104 799 0,-95-85 512 1090-5,-30-35-456-1629 6,9-4-88-26-5,-13-30 112 1430 2,21 3-136-1078-1,35 21-8 91 1,41 30 0-93 7,37 28 0-68-10,31 28 0 27 4,26 24-17 37-4,24 22-7 4 8,19 22 0 2-12,22 22 0-20 9,20 20 0-21-2,21 23 0-74 1,19 21 0-84-1,18 19 0-75 0,18 18 32-75 4,14 17 8-122-2,14 15 0-103-8,13 15 0-62 9,13 17-56-52-5,15 18-16-60 4,15 17 0-71 1,19 20 0-551-3,18 19 104 0 0,19 18 16 0 0,18 18 8 0 0,17 16 0 0 0,17 15 24 0 0,17 15 8 0 0,16 13 0 0 0,16 15 0 0 0,107 98 464-1058-5,102 87-208-192 5,91 64 40-687-2,18-1-264 847 2,-19-35-72-16 5,-36-45-24-95-10,-38-47 0-84 10,-36-42 0-84-8,-31-35-72-71 3,17-4 48-1646-3,-16-19-72 1547 8,-33-27-72 9-10,-39-25 64 52 7,-39-25-64 51 509,-8-8 64-1092-514,-22-14 0 1313 4,-27-16-64-24-1,-28-17 64 89-3,-26-16-64 49 2,-21-12 0 48 3,-9-5-88-805 1,-13-8-8 1091-8,-11-9-112-670 7,-18-11 104 799-1,-90-62-1856-998-1,-141-88 1408 1627 0,-103-60 440 0 0,-37-19 16 0 0,0 3 96 0 0,19 14-96 0 0,-50-36 96 634-1,-4-4 0 54 4,21 8 0 16-7,-8-14 0 954 3,16 6 0-804 3,27 11 0-26 0,25 11 0 106-6,19 9 0 109 11,12 3 0-42-10,5 0 0-45 1,-38-42 64 1342 3,-14-20-64-1064-4,1-6 72 61 9,-26-36-72 1331-7,3-4 72-1307-3,23 19-72 9 10,34 28 0-5-5,36 36 0 35-3,37 36 0-27 3,34 36 0 1 0,32 33 0-52-4,28 31 0-42 5,24 26 0-64-1,23 25 0-45 1,21 22 0-93-6,19 22 64-75 6,18 20-64-142-5,20 24 0-159 4,38 45 64-660-1,30 31-64 0 0,23 22 0 0 0,20 17 0 0 0,17 13 0 0 0,16 12 0 0 0,21 13 176 0 0,71 59 272 0 0,44 31-216-573 2,24 11 16-148-1,77 44 248-1164 1,33 8-248 717-5,5-14-112-134 0,60 19 96-1406 6,1-17-120 1266-1,-34-39-112-38-7,-54-46 72-206 5,-57-43-72-150-3,-56-39 64 173 4,-47-32-64 141 0,-39-25 0-51-5,-32-19-96-56 5,-24-16 96 200 6,-18-10 0 176-15,-13-11 0 24 13,-13-8 0 26-3,-12-7 0-46-6,-14-5-128-26-1,-13-7-8 156 8,-11-5-8 134-1,-13-5 0 79-6,-11-7-40 59 10,-11-6-8 50-7,-12-6 0 41-2,-11-8 0 71 1,-96-56-1576-1053 2,-58-34 1664 1738 0,-34-17 32 0 0,-47-24-56 0 0,-21-9 64 0 0,-7-1 64 0 0,-1 2 0 0 0,2 1 0 0 0,5 2 0 0 0,2-1 0 0 0,-40-27 0 1517 7,-12-9 0-751-8,-32-25 208 768 1,1-5-80-629-6,16 6 0 42 12,26 11 16 12-11,24 11 8 36 12,18 7 0 30-9,12 5 0-76-1,-64-62 168 2022 4,-53-53-120-644 1,-31-35-8 70-3,22 10-96-1132 3,47 35 0 50-1,54 44 0-138 1,53 44 0-130-6,48 41 0 63 5,40 36 104 65-6,33 31 24-126 6,26 26 0-109 5,26 23 0-79-6,23 24-128-70-6,24 24-32-101 11,27 24 0-99-5,62 55 0-591 0,49 39-64 0 0,37 30 0 0 0,32 22 0 0 0,26 14 0 0 0,79 52 96 0 0,34 17 0-671 1,6-5-24-140-6,-14-18 0-230 11,-25-23 0-209-10,-29-27 0 91 4,-31-24-72 86 723,-28-23 0-130-725,-22-18 0-112 3,-22-17 0 97-1,-17-13 0 86-2,-19-13-112-1 3,-16-9 16-20-1,2 0-904-1082 0,18 6-2264-579-5,-22-14-15087 2814 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55.362"/>
    </inkml:context>
    <inkml:brush xml:id="br0">
      <inkml:brushProperty name="width" value="0.025" units="cm"/>
      <inkml:brushProperty name="height" value="0.15" units="cm"/>
      <inkml:brushProperty name="color" value="#996600"/>
      <inkml:brushProperty name="inkEffects" value="pencil"/>
    </inkml:brush>
  </inkml:definitions>
  <inkml:trace contextRef="#ctx0" brushRef="#br0">59 318 6416 185525 38630,'2'-1'696'0'0,"0"0"-200"0"0,0-1 80 0 0,1 1 24 0 0,1 0 0 0 0,-2 1 40 0 0,4 4 648 0 0,4 13-176 0 0,2 19-272 0 0,2 25-152 0 0,3 53 160 0 0,0 36-600 0 0,-3 23-64 0 0,-5 12-120 0 0,-6-10 32 0 0,-3-20 8 0 0,-6-8 104-578-4,-3-16-104 20 6,-4 0 232 16-3,0-13-224 542 1,-1-21-112 0 0,2-17 88 0 0,0-16-9-502-554,2-19-7 6 557,3-17-72 496-3,2-15 0-521-569,1-13 64 521 569,1-12-64 0 0,0-10 0 0 0,1-8 0 0 0,-2-17 0 0 0,0-11 0 0 0,0-7 0 0 0,1-5 0 0 0,-2-4 0 0 0,-1-3 0 0 0,0-2 0 0 0,0-3 0 0 0,1 0 0-4-510,0 0 0 4 510,1-1 0 0 0,1 1 0 0 0,1 0 0 0 0,2 1 0 0 0,2 2 0 0 0,-1-7 0 0 0,1 2 0 0 0,2 7 0 0 0,0 1 0 0 0,1 8 0 0 0,2 9 0 0 0,1 10 0 0 0,-1 10 0 0 0,-2 8 0 0 0,2 7 0 0 0,0 7-64 0 0,0 6 64 0 0,-1 7 0 0 0,-1 8 0 0 0,0 8 0 0 0,-1 9 0 0 0,3 9 88 0 0,-1 10 16 0 0,1 8 8 0 0,0 10 0 0 0,0 7 0 0 0,0 8-32 0 0,1 21 64 0 0,5 27-8 0 0,0 8-72 0 0,0 1 0 0 0,-2-6 0 0 0,-3-6-64 0 0,-1-5 96 0 0,0-4-96 0 0,0-3 96 0 0,-1-1-96 0 0,-2-2 80 0 0,0-1-80 0 0,-1-2 80 1-510,1-5-80-579 510,0-5 0 15-3,0 11 136-488 9,-1 7-56 1-10,-1-15-16 1050 4,-1-33 24 0 0,-1-35-8 0 0,-4-31-80 0 0,-3-36 64 0 0,-4-39 0 0 0,-3-36 8 0 0,-2-31-72 0 0,-1-27 0 0 0,0 0 0 0 0,5 11 0 0 0,3 17 0 0 0,3 16 0 0 0,1 13 0 0 0,2 12 0 0 0,1-35 0 0 0,-1-17 0 0 0,-1 3 0 0 0,-1 21 0 0 0,1 26 0 0 0,1 26 0 0 0,0 24 88 0 0,1 18-24 0 0,0 13 0 0 0,2 10 64 0 0,0 12 0 0 0,2 11-64 0 0,2 13 24 0 0,0 11 0 0 0,0 10 0 0 0,-1 11 0 0 0,1 8 32 0 0,2 23 136 0 0,-1 12-128 0 0,5 38-128 0 0,4 69 88 0 0,1 40-8 0 0,-2 0-16 0 0,-3-19-64 0 0,-3-27 64 0 0,-3-26-64 0 0,-1-22 80 0 0,-3-18-80 0 0,-1-15 80 0 0,0-10-80 0 0,0 2 64-508-1024,0 12 0-493 1028,0-9 64 486 524,-1-27-128 515-528,-1-32 72-536 536,-1-41 8 536-536,-1-33-80 0 0,-1-24 0 0 0,-3-33 64 0 0,-1-19-64 0 0,-2-51 0 0 0,0-20 0 0 0,0-42 0 0 0,2-6 0 0 0,3-54 0 0 0,4 4 0 0 0,1 5 0 0 0,2 37 0 523-6,1 26 0 526 7,0 38 0-1049-1,2 28 0 0 0,1 30 0 512-3,1 31 0-512 3,-1 28 64 0 0,1 29-64 0 0,1 24 72 0 0,1 21-8 0 0,1 15-64 0 0,-1 13 96 0 0,0 10-32 0 0,-1 8 96 0 0,1 24 208 0 0,-1 11-184 0 0,1 6-184 0 0,-1 2-120 0 0,1-1 24 0 0,-2-1 0 0 0,0 1 160 0 0,0 22 128 0 0,-1 10-88 0 0,-2 2-104 0 0,-2 20 0 1-590,-1 4 0-1 590,-1-6 64 0 0,-3 10 0 0 0,0-6 32 0 0,2-15-96 0 0,1-17 88-530 3,0-18-88-9-3,0-17 80 539 0,1-13-80 0 0,-1-6 0 0 0,0-11 64-561-3,1-12 32-513 541,-1-21 0 78-17,-1-33-16 996-521,-2-28 0 0 0,-2-23-80 0 0,-2-33 0 0 0,-1-20 0 0 0,-2-13 0 0 0,0-8 0 0 0,1-7 0 0 0,1-3 0 0 0,1-5 0 0 0,3-5 0 0 0,0-2 0 0 0,3-1 0 0 0,1-1 0 0 0,1-20 0 0 0,0-5 0 0 0,1 7 0 0 0,1-5 0 0 0,2-8 0 0 0,0 10 0 550 2,2 18 0-15-2,-2 22 0 4 7,1 19 0 15-13,-2 18 0-47 8,0 15 0-507-2,1 13 0 0 0,-2 10 0 0 0,0 11 0 514-1,-1 8 0-514 1,1 8 0 0 0,0 12 0 0 0,2 13 0 0 0,0 15 0 0 0,2 15 0 506-3,0 17 0-506 3,-1 13 80 0 0,-1 14-80 0 0,2 10 64 0 0,-1 10-64 0 0,-1 7 0 0 0,-1 6 0 0 0,1 6 0 0 0,0 31 0 0 0,0 14 0 0 0,-1 6 0 0 0,-2 0 80 0 0,0-3-80 0 0,-1 25 64 0 0,-3 6 16 0 0,2-5-80 0 0,0-9 80-521 3,0-10-80 7-3,0 11-96 514 0,-1-5 96-575-3,0-15 0-86 5,-1-5 272-414 0,0-19-144 1075-2,2-21-128 0 0,2-24 0-498-1,0-22 0 498 1,1-15 0-1033 0,2-18 0 1033 0,1-18 0-512 2,0-18 64 512-2,0-26-64 0 0,-2-21 0 0 0,-1-16 0 0 0,-3-14 64 0 0,-2-12-64 0 0,-1-11 0 0 0,0-9 64 0 0,-1-29-64 0 0,-1-15 0 0 0,0-8 0 0 0,0-2 0 0 0,1 0 0 0 0,1 2 0 0 0,1 2 0 0 0,2-23 0 0 0,-1-5 0 0 0,3 4 0 0 0,2-16 0 0 0,1 2 0 0 0,-1 12 0 558 0,1 17 0 6-1,0 18 0-2-4,-1 4 0-562 5,-1 13 0 558 3,1 18 0 60-1,0 19 0-48-5,-1 18 0-47 7,-1 15 0-523-4,1 14 0 537 1,1 11 0-537-1,0 10 64 522-1,0 10-64-522 1,0 8 0 0 0,0 13 0 0 0,0 12 80 0 0,0 15-80 0 0,0 13 64 0 0,1 29 0 0 0,0 18-64 0 0,0 13 64 0 0,-2 8-64 0 0,2 6 64 0 0,0 6-64 0 0,1 4 0 0 0,0 6 64 0 0,2 69 96 0 0,-1 30-96 0 0,-1 5 8 0 0,-1-5 0 0 0,-1-11 0 0 0,-2-10 0 0 0,0-12 0 0 0,-2-9 0-597 0,-1-7 0-84-6,-1 24 72-415 13,-2 30 0-128-6,1 20-72 144-5,0 1 8-66 7,2-29 0 549-3,1-43-16-11-4,1-44-64 59 2,0-39 96 45 1,1-32-32 504 1,-1-25-64 0 0,-1-19 72 0 0,0-20-72 0 0,-1-17 0 0 0,-1-17 0-503 6,-1-15-64 503-6,-1-15 152 0 0,-1-14 32 0 0,0-11 8 0 0,0-11 0 0 0,0-10-128 0 0,-1-9 0 0 0,-2-9 0 0 0,-2-32 0 0 0,1-15 0 0 0,1-6 0 0 0,1-1 0 0 0,2 6 0 0 0,0-21 0 0 0,1 0 0 0 0,1 7-64 0 0,2 11-40 0 0,1 15-8 0 0,0 15 0 518-5,1 14 112-13 6,1 12 0-505-1,0 12 0 0 0,0 10 0 0 0,-1 9 0 533 1,0 11 0 13-2,0 8 0 13-1,1 9 0-43 4,1 8 0-516-680,-1 8 0 510 678,1 7 0-510 0,0 5 0 0 0,0 7 0 0 0,0 6 0 0 0,0 9 0 508-3,2 9 0-508 3,1 12 0 0 0,-2 11 0 0 0,1 10 0 0 0,-1 9 0 0 0,1 8 0 0 0,1 5 0 0 0,-1 4 0 0 0,0 4 0 0 0,1 1 0 0 0,0 3 0 0 0,0 2 0 0 0,0 2 0 0 0,1 0 0 0 0,-1 1 0 0 0,1 0 0 0 0,0 0 0 0 0,-2 0 0 0 0,1 0 0 0 0,-1 0 0 0 0,0-1 0 0 0,-1-2 0 0 0,-1-3 0 0 0,-1-3 0 0 0,2-7 0 0 0,-1-7 0 0 0,0-6 0 0 0,0-7 0 0 0,1-8 0 0 0,-1-7 0 0 0,1-7 0 0 0,-1-6 0 0 0,-1-6 0 0 0,0-7 0 0 0,0-6 0 0 0,-4-14 0 0 0,-1-11 0 0 0,0-10 0 0 0,0-9 0 0 0,1-9 0 0 0,-1-7 0 0 0,1-7 0 0 0,-1-18 0 0 0,0-11 0 0 0,1-3 0 0 0,0-17 0 0 0,2-3 0 0 0,0 5 0 0 0,2-4 0 0 0,-1 0 0 0 0,2 6 0 0 0,0 18 0 0 0,-1 23 0 0 0,1 22 0 0 0,0 20 0 0 0,-1 20 0 0 0,-1 17 0 0 0,0 16 0 0 0,-1 24 0 0 0,2 46 0 0 0,2 55 0 0 0,1 37 0 0 0,4 24 0 0 0,0-5 0 0 0,0-20 0 0 0,-1-23 0 0 0,-1-22 0 0 0,-2-16 0 0 0,-1-12 0 0 0,-1-6 0 0 0,-2-6 0 0 0,-1-4 0 0 0,1-4 0 0 0,-1-6 0-523 2,-1-6 0 28-1,-2-7 0 495-1,1-8 0 0 0,0-10 0 0 0,1-10 0 0 0,1-11 0 0 0,1-12 0 0 0,0-12 0 0 0,1-15 0 0 0,0-14 0 0 0,0-13 0 0 0,0-15 0-534-3,1-13 0 534 3,-1-13 0 0 0,-1-11 0 0 0,0-7 0 0 0,0-8 0 0 0,0-8 0 0 0,0-31 0 0 0,0-15 0 0 0,1-4 0 0 0,0 2 0 0 0,-1 4 120 0 0,0 8-32 0 0,1 7-8 0 0,0 12 0 0 0,1 10-80 0 0,-1 12-88 0 0,2 12 24 0 0,1 12 0 0 0,0 12 64 0 0,0 12 88 0 0,1 11-24 0 0,-1 11 0 0 0,0 9-64 534 3,0 10-72-534-3,-1 9 72 0 0,0 13-104 0 0,0 13 104 510 0,0 14 0-510 0,-1 15 0 0 0,0 14 0 0 0,-1 13 0 0 0,0 30 0 0 0,0 16 0 0 0,1 8 64 0 0,-1 2-64 0 0,1 2 0 0 0,-1 1 0 0 0,0-1 0 0 0,-1-2 0 0 0,0 0 0 0 0,0 21 0 0 0,0 6 0 0 0,-1-3 64 0 0,0-10-64 0 0,0-11 72 0 0,0-11-8 0 0,1-11-64 0 0,-2-10 96 0 0,1-11-96 0 0,1-11 0-532-1,-1-11 0-10-3,0-12 0 41 10,1-11 0 501-6,0-11 0-501-6,0-12 0 501 6,0-11 72-513 1,0-14-72 12-1,0-14 0 501 0,-2-15 0 0 0,0-16 0 0 0,0-14 0 0 0,-1-33 64 0 0,0-22-64 0 0,0-13 0 0 0,0-8 0 0 0,2-5 0 0 0,0-4 0 0 0,1-6 0 0 0,0-33 64 0 0,1-14-64 0 0,1-4 0 0 0,1 5 0 0 0,1 6 0 0 0,2 9 0 0 0,1 10 0 0 0,0 9 0 569 6,1 13 0 31-11,0 10 0 16 7,-2 9 0 27 0,2 7 0-103 0,-1 11 0-540-2,-1 10 0 545-1,0 14 0 51 1,-1 14 0-40-5,-1 14 0-33 6,-1 15 0-24-3,-1 12 0-499 2,-2 13 64 0 0,1 14-64 0 0,-1 26 0 0 0,0 23 64 0 0,1 20-64 0 0,0 17 0 0 0,0 18 0 0 0,1 14 0 0 0,-1 11 64 0 0,-1 9-64 0 0,1 6 0 0 0,0 7 0 0 0,0 2 0 0 0,-1 2 0 0 0,0-2 0 0 0,-2 17 0 0 0,-2 3 0 0 0,0-9 0 0 0,-2 1 64 0 0,1-16-64 0 0,0-22 0-499 2,1-23 0 499-2,2-23 0 0 0,2-20 0 0 0,1-16 0 0 0,1-14 0 0 0,0-11 0-501 0,1-11 0 501 0,1-10 0 0 0,0-21 0-509-3,1-29 0 509 3,1-18 0 0 0,-1-10 0 0 0,-2-8 0 0 0,-1-4 0 0 0,-2-6 0 0 0,-2-6 0 0 0,-1-6 0 0 0,0-7 0 0 0,0-5 0 0 0,0-5 0 0 0,-1-3 0 0 0,0-1 0 0 0,-1 0 0 0 0,1 4 0 0 0,0 4 0 0 0,1 5 0 0 0,1 6 0 0 0,0 8 0 0 0,2 9 0 0 0,0 8 0 0 0,1 7 0 0 0,0 8 0 0 0,1 6 0 0 0,1 6 0 0 0,-1-6 0 509 3,1-6 0-509-3,2-4 0 1163-566,-1 6 0-617 562,0 10 0-24 8,0 12 0-522-4,-1 10 0 0 0,-1 5 0 527 1,0 6 0-527-1,1 5 0 0 0,-1 5 0 0 0,-1 4 0 0 0,0 1 0 0 0,1 2 0 0 0,1 0 0 0 0,1 0 0 1-510,1-5 0-1 510,-1-1 0 0 0,2-1 0 0 0,0 1 0 0 0,0 2 0 0 0,-3 2 0 0 0,0 1 0 0 0,-1 1 0 510-1,-1 2 0-510 1,0 1 0 0 0,0 2 0 0 0,1 2 0 0 0,-1 3 0 0 0,0 2 0 0 0,1 2 0 0 0,-1 0 0 0 0,-1 2 0 0 0,0 0 64 0 0,0 0-64 0 0,0 1 0 0 0,0 1 0 0 0,1 0 0 0 0,-1 0 0 0 0,1 0 0 0 0,0 0 0 0 0,0 2 0 0 0,0 4 0 0 0,-2 2 0 0 0,0 4 0 0 0,0 2 0 0 0,1 3 64 0 0,0 2-64 0 0,-1 1 0 0 0,0 0 0 0 0,-2 1 0 0 0,0 0 0 0 0,-1 1 0 0 0,0-1 0 0 0,0 0 0 0 0,2-2 0 0 0,0-1 0 0 0,0-3 0 0 0,1-3 0 0 0,0-4 0 0 0,2-5 0 0 0,3-4 0 0 0,1-4 0 0 0,1-6 0 0 0,1-4 0 0 0,1-3 0 0 0,-1-4 0 0 0,-1-4 0 0 0,0-2 0 0 0,-1-2 0 0 0,1-1 0 0 0,-2-2 0 0 0,0-2 0 0 0,1-1 0 0 0,0-1 0 0 0,1-1 0 0 0,-2 1 0 510-4,2-4 0 13 9,2-5 0-523-5,1 3 0 0 0,0 6 0 0 0,0 8 0 0 0,-1 7 0 509 2,-1 7 0-509-2,-2 7 0 0 0,-1 6 0 0 0,-2 7 0 0 0,-2 6 0 0 0,-3 13 0 0 0,-3 8 0 0 0,0 6 0 0 0,0 4 0 0 0,-2 3 0 0 0,0 1 0 0 0,1 2 0 0 0,0 1 0 0 0,0 1 0 0 0,0 0 0 0 0,1 2 0 0 0,0-1 0 0 0,0 0 0 0 0,-1-1 0 0 0,1-1 0 0 0,0-3 0 0 0,1-1 0 0 0,1 0 0 0 0,-1-3 0 0 0,3-6 0 0 0,1-7 0 0 0,1-7 0 0 0,1-6 0 0 0,0-7 0 0 0,1-4 0 0 0,0-6 0 0 0,1-5 0 0 0,2-8 0 0 0,1-5 0-2-520,0-6 0 2 520,-1-6 0 0 0,1-3 0 0 0,0-4 0 0 0,2-3 0 0 0,1-2 0 0 0,-1-3 0 0 0,0-2 0 0 0,1-1 0 0 0,3-2 0 0 0,2 2 0 0 0,0 0 0 0 0,0 2 0 0 0,-1 3 0 0 0,-1-2 0 0 0,0 5 0 0 0,0 4 0 0 0,0 8 0 0 0,-2 5 0 0 0,-2 5 0 0 0,-2 6 0 1 620,0 5 0-1-620,-3 4 0-1-630,0 5 0 1 630,-1 10 0 5-520,-1 6 0-5 520,-1 6 0-2-510,0 5 0 2 510,0 2 0 0 0,1 3 0 0 0,0 1 0 0 0,1-1 0 0 0,0 0 0 0 0,2-1 0 0 0,1 0 0 0 0,1-1 0 0 0,1-3 0 0 0,-1-1 0 0 0,1-3 0 0 0,2-2 0 0 0,-1-3 0 0 0,0-4 0 0 0,1-2 0 0 0,-2-5 0 0 0,-2-3 0 0 0,-1-3 0 0 0,-1-1 0 0 0,1-3 0 0 0,2-3 0 0 0,0-2 0 0 0,1-3 0 0 0,1-4 0 0 0,-1-3 0 0 0,0-3 0 0 0,-1-2 0 0 0,-2-3 64 0 0,1-7-64 0 0,-2-3 0 0 0,0 1 0 0 0,1-3 0 0 0,-1 3 0 0 0,-1 5 0 0 0,0 5 0 0 0,0 6 0 0 0,1 7 0 0 0,0 4 0 0 0,-2 7 0 0 0,0 3 0 0 0,-1 4 64 0 0,-1 4-64 0 0,0 3 0 0 0,0 3 0 0 0,1 2 0 0 0,1 3 0 0 0,2 2 0 0 0,2 2 0 0 0,2 2 0 0 0,1 0 0 0 0,3 0 0 0 0,0 0 0 0 0,1-1 0 0 0,1 0 0 0 0,0-1 0 0 0,2-1 0 0 0,2 0 0 0 0,-1-4 0 0 0,0-2 0 0 0,-1-5 0 0 0,-3-3 0 0 0,-1-3 0 0 0,-4-3 0 0 0,0-1 0 0 0,-1-2 0 0 0,-2-1 0 0 0,0 1 0 0 0,0 0-264 0 0,-1 0-248 0 0,1-1-1000 0 0,3-2-1440 0 0,2-2-5919 0 0,-1 0-4065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56.600"/>
    </inkml:context>
    <inkml:brush xml:id="br0">
      <inkml:brushProperty name="width" value="0.025" units="cm"/>
      <inkml:brushProperty name="height" value="0.15" units="cm"/>
      <inkml:brushProperty name="color" value="#996600"/>
      <inkml:brushProperty name="inkEffects" value="pencil"/>
    </inkml:brush>
  </inkml:definitions>
  <inkml:trace contextRef="#ctx0" brushRef="#br0">129 1278 6360 177217 41057,'1'-5'688'0'0,"1"-1"-136"0"0,0-1 768 0 0,0 4-648 0 0,-1 15 968 0 0,-1 11-1104 0 0,0 8-208 0 0,-2 7-40 0 0,0 3 0 0 0,1 5-8 0 0,1 26 248 0 0,2 24-248 0 0,3 21-88 0 0,1 2-96 0 0,1 4 96 0 0,-2-8-96 0 0,0 1 96 0 0,0 4-16 0 0,-2 2-88 0 0,-2-11-8 0 0,0-15-80-498-4,-2-11 80-511 1,-1-15 0 1009 3,2-13-80 0 0,-1-14 80 0 0,2-10-80 0 0,-1-9 80 0 0,0-9-80 0 0,0-6 80 0 0,1-6-16 0 0,-1-2-64 0 0,0-4 96 0 0,-1-5-32 0 0,0-6-64 0 0,-1-16 80 0 0,-1-24 0-530 9,-2-16-80 530-9,0-9 72 0 0,1-5-72 0 0,0 0 0 0 0,0-2 0 0 0,0 0 0 0 0,-1-1 0 0 0,1 0 0 0 0,-1-13 72 0 0,1-1-72 0 0,1 6 64 9-519,1-1-64-9 519,1 10 0 0 0,1 11 88 0 0,-1 9-8 0 0,0 10-80 0 0,1 14 184 0 0,0 9-16 0 0,-1 10-1 0 0,1 9 241 0 0,-1 8-152 0 0,0 9 0 0 0,0 8 0 0 0,0 6-64 0 0,1 15 160-5-520,-1 11-176 5 520,1 8-56 0 0,0 6-16 0 0,1 4 0 0 0,0 5 0 0 0,0 2 0 0 0,2 13 104 0 0,2 5-104 0 0,-1-2 0 0 0,1 9 104 0 0,-1 1-104 0 0,1-3-8 0 0,-2-6 0 0 0,1-4 0 0 0,-1-8 0 0 0,1-5-32 0 0,0-7 0 0 0,0-4-64 0 0,-1-5 96 0 0,-2-4-96 0 0,0-4 88 0 0,1-5-88 0 0,-2-4 80 0 0,1-6-80 0 0,0-5 0 0 0,0-6 72 0 0,0-6-72 0 0,0-6 64 0 0,1-7-64 0 0,0-7 0 0 0,-1-9 64 0 0,-1-7-64 0 0,0-9 64 0 0,-2-9-64 0 0,-1-9 0 0 0,-2-8 72 0 0,0-9-72 0 0,0-5 0 0 0,0-5 64 0 0,-1-2-64 0 0,-1-4 0 0 0,0-1 0 0 0,0-4 0 0 0,0 1 0 0 0,0-2 0 0 0,0 2 0 0 0,0 3 0 0 0,2 3 0 0 0,-1 5 0-2-530,1 5 0 2 530,1 5 0 0 0,0 5 64 0 0,2 6-64 0 0,-1 5 0 0 0,1 6 104 0 0,-1 7-32 0 0,1 6-8 0 0,0 6 0 0 0,-1 6 80 0 0,1 7 16 0 0,0 4 0 0 0,0 7 0 0 0,-1 7 0 0 0,0 9 8 0 0,0 9 0 0 0,1 8 0 0 0,-1 8-104 0 0,0 20 16 0 0,0 13-80 0 0,1 8 96 0 0,1 5-32 0 0,2 2-64 5-559,-1 3 96-5 559,2 0-96 0 0,0 16 64 0 0,1 8-64 0 0,-1 1 0 0 0,2 12 72 0 0,0 16-8 0 0,0-1-64 0 0,-2-9 0 0 0,0-11 64 0 0,0-12-64 0 0,-2-10 0 0 0,1-9 72 0 0,0-8-72-559 6,0-9 0-27-5,1-7 0 91-7,-1-8 0 495 6,1-8 64 0 0,0-9-64 0 0,2-10 0 0 0,-2-10 0 0 0,1-9 0 0 0,-1-11 0 0 0,1-9 0 0 0,-1-13 0 0 0,0-13 0 0 0,1-14 0 0 0,-1-12 0 0 0,-1-12 0 0 0,0-9 0 0 0,0-7 0 0 0,-1-5 0 0 0,0-5 0 0 0,0-4 0 0 0,0-6 0 0 0,0-21 0 0 0,-1-7 0 0 0,-1 0 0 0 0,0 4 0 0 0,1 8 0 0 0,0 5 0 0 0,2 9 0 0 0,1-4 0 0 0,2 5 0 0 0,0 11 0 0 0,0 12 0 0 0,0 11 0 0 0,-1 12 0 0 0,-1 9 0 0 0,-1 10 0 0 0,1 8 0 0 0,-1 7 0 0 0,-1 7 0 0 0,0 6 64 0 0,-1 7-64 0 0,0 4 64 0 0,0 6 24 0 0,-1 9 8 0 0,-1 8 0 503 7,-2 9 0-503-7,0 9-96 0 0,1 7 64 0 0,-1 7-64 0 0,0 7 64 0 0,1 5-64 0 0,1 5 96 0 0,0 6-96 0 0,2 3 96 0 0,0 4-96 0 0,0 2 0 0 0,0 3 72 0 0,0 2-72 0 0,1 4 72 0 0,-1 2-72 0 0,0 4 96 0 0,0-1-96 0 0,-1 0 88 0 0,-1 14-8 0 0,-2 3-80 0 0,0-4 80 0 0,-1-7-80 0 0,2-10 80 0 0,0-9-80 0 0,0-11 64 0 0,1-11-64 0 0,1-9 0 0 0,0-9 72 0 0,1-9-72 0 0,0-7 0 0 0,1-7 0 0 0,2-15 0-494-7,2-23 0 494 7,0-30 0 0 0,0-22 0 0 0,-2-11 64 0 0,0-9-64 0 0,0-3 0 0 0,1-24 64 0 0,0-10-64 0 0,0-3 0 0 0,0 1 0 0 0,0 4 0 0 0,-1 6 0 0 0,1 7 0 0 0,-1 5 0 0 0,1 8 0 0 0,1 6 0 0 0,0 9 0 0 0,0 7 0 0 0,0 8 0 0 0,1 7 0 0 0,-1 10 0 0 0,-1 7 0 0 0,-1 9 0 0 0,-2 6 0 0 0,-1 7 0 0 0,0 7 0 0 0,0 6 104 0 0,0 8-16 0 0,-1 7-8 0 0,-2 8 0 0 0,-1 9-80 0 0,-1 9 0 0 0,-1 7 72 0 0,1 10-72 0 0,-1 9 0 0 0,1 9 0 0 0,1 7 0 0 0,1 6 64 0 0,-1 5-64 0 0,1 5 0 0 0,0 5 0 0 0,2 2 0 0 0,0 4 0 0 0,-1 16 64 0 0,0 5-64 0 0,0-3 0 0 0,1-5 64 0 0,-1-8-64 0 0,1-7 0 0 0,1-7 0 0 0,1-9 0 0 0,0-9 0 0 0,1-8 64 0 0,1-8-64 0 0,0-10 0 0 0,0-8 0 0 0,1-9 0 0 0,0-7 0 0 0,0-8 0 0 0,-1-6 0 0 0,2-8 0 0 0,-1-5 0 0 0,2-8 0 0 0,-1-7 0 0 0,1-11-64 0 0,-1-11 64 0 0,0-26 0 0 0,-2-19 0 0 0,-1-11 0 0 0,2-8 64 0 0,-1-5-64 0 0,-1-6 0 0 0,1-4 0 0 0,0-4 0 0 0,0-3 0 0 0,-1-1 64 0 0,-1 1-64 0 0,0-1 0 0 0,1 3 0 0 0,1-16 0 0 0,0-2 0 0 0,0 7 0 0 0,1 10 0 0 0,0 11 0 0 0,0 9 0 0 0,-1 11 0 0 0,-1 7 0 537-1,2 7 0-2 7,0 8 0-535-6,-1 6 0 0 0,1 7 0 0 0,1 6 0 0 0,-2 7 0 0 0,1 8 0 0 0,-2 6 64 0 0,0 8-64 0 0,0 7 72 500 2,-2 10 8-500-2,-1 12-80 508 0,0 12 80-508 0,-1 13-80 0 0,1 12 80 0 0,-1 11-80 0 0,0 27 0 0 0,0 17 0 0 0,0 8 0 0 0,1 4 0 0 0,0 3 64 0 0,0 1-64 0 0,2 2 0 0 0,-1 18 0 0 0,1 6 0 0 0,0-3 0 0 0,0 11 0 0 0,-2 0 0 0 0,0-12 0 0 0,0-13 0 0 0,0-16 64 0 0,0-15-64 0 0,0-14 0 0 0,2-13 0 0 0,0-12 0 0 0,2-11 0 0 0,0-9 0 0 0,2-8 0 0 0,-1-8 0 0 0,2-9 0 0 0,0-6 0 0 0,0-9 0 0 0,1-8 0 0 0,-2-9 0 0 0,-2-7 0 0 0,0-11 0 0 0,-1-10 0 0 0,-1-10 0 0 0,0-9 0 0 0,-1-9 0 0 0,-1-7 96 0 0,-1-6-32 0 0,-1-6-64 0 0,0-7-72 0 0,0-4 72 0 0,0-2-104 0 0,0-1 104 0 0,1 0 0 0 0,-1 0 0 0 0,1 3 0 0 0,0 2 0 0 0,1 3 0 0 0,0 6 0 0 0,1 5 0 0 0,-1 5 0 0 0,1 4 0 0 0,1 4 0 0 0,0 5 0 0 0,0 4 0 0 0,0 6 0 0 0,0 5 0 0 0,-1 8 0 0 0,0 7 0 506-3,0 8 0-506 3,0 7 0 0 0,0 8 0 514-4,1 9 0-514 4,0 5 0 512 4,0 10 64-512-4,0 8-64 0 0,0 10 0 0 0,-1 10 80 0 0,1 10-80-5-510,-2 9 64 5 510,0 7-64 0 0,1 8 0 0 0,0 5 0 0 0,0 7 0 0 0,1 5 0 0 0,1 5 0 0 0,2 6 0 0 0,0 4 0 0 0,0 4 0 0 0,0 3 0 0 0,1 2 0 0 0,0 1 0 0 0,-2 1 0 0 0,1 0 0 0 0,0-4 0 0 0,-2-3 0 0 0,0-6 0 0 0,0 4 64 0 0,-1-5-64 0 0,1-11 0 0 0,1-13 0 0 0,0-15 0 0 0,0-13 0 0 0,1-11 0 0 0,0-11 0 0 0,0-16 0 0 0,1-12 0 0 0,-2-14 0 0 0,1-9 0 0 0,-2-9 0 0 0,0-8 0 0 0,0-8 0 0 0,-1-7 0 0 0,0-7 0 0 0,-1-7 0 0 0,-1-8 0 0 0,1-6 0 0 0,0-46 0 0 0,0-19 0 0 0,2-1 0 0 0,0 7 0 0 0,1 10 0 0 0,0 11 0 0 0,0 10 0 0 0,-1-7 0 0 0,1 3 0 0 0,-1 9 0 0 0,0 12 0 0 0,1 12 0 0 0,-1 12 0 0 0,1 12 0 0 0,0 10 0 0 0,0 12 0 0 0,-1 11 0 0 0,0 8 0 0 0,-1 13 0 0 0,0 13 64 0 0,-1 14-64 0 0,-1 26 64 0 0,-2 35 0 0 0,0 21-64 0 0,0 12 0 0 0,-1 6 0 0 0,1 4 0 0 0,0 3 0 0 0,1 2 64 0 0,-1 4-64 0 0,2 3 0 0 0,-1 27 0 0 0,0 12 0 0 0,1 0 0 0 0,0 16 64 0 0,1-3-64 0 0,-1-12 0 0 0,1-17 0 0 0,2-16 0 0 0,0-15 0 0 0,2-16 0 0 0,2-2 0-1031 0,1-12 0 1031 0,0-14 0 0 0,1-17 0 0 0,0-14 0 0 0,0-12 0 0 0,1-12 0 0 0,0-9 0 0 0,0-9 0 0 0,0-8 0-497 3,-2-9 0 497-3,0-10 0-499 0,0-12 0 499 0,-2-10 0 0 0,-1-12-152 0 0,-1-11 32 0 0,-1-10 8 0 0,0-9 0 0 0,0-59-3440 0 0,-3-34-5687 0 0,1 16-4297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4:58.256"/>
    </inkml:context>
    <inkml:brush xml:id="br0">
      <inkml:brushProperty name="width" value="0.025" units="cm"/>
      <inkml:brushProperty name="height" value="0.15" units="cm"/>
      <inkml:brushProperty name="color" value="#996600"/>
      <inkml:brushProperty name="inkEffects" value="pencil"/>
    </inkml:brush>
  </inkml:definitions>
  <inkml:trace contextRef="#ctx0" brushRef="#br0">26 499 3224 178810 41184,'0'-2'288'0'0,"-1"-2"832"0"0,-1-2 1504 0 0,-2-3-376 0 0,-1 0-608 0 0,0 0-40 0 0,-1 5 2439 0 0,4 22-2231 0 0,2 25-1088 0 0,4 26-144 0 0,1 12-288 0 0,1 7-24 0 0,2 16 248 0 0,1 5-256 0 0,2 63 600 0 0,-2 20-704 0 0,-2-7 0 0 0,-2-18 0 0 0,-3-22-24-544 3,-4-6 112-649-7,-1-11-120 1193 4,-2-15-24 0 0,0-15-8 0 0,-1-15 0-555 5,0-12 0 36-12,1-12-16 519 7,0-5 72-1098 6,1-8-72 600-9,1-12 8-510 0,1-33 0 1008 3,1-26-80 0 0,1-21 0 0 0,0-16 0 0 0,0-9 64 0 0,0-7-64 0 0,0-7 0 0 0,1-26 0 0 0,1-12 64 0 0,-1-3-64 0 0,2 2 0 0 0,0 3 0 0 0,1 4 0 0 0,1 5 0 0 0,0 6 0 0 0,1 6 0 0 0,0 7 0 0 0,-1 8 0 0 0,1 8 0 0 0,0 8 0 0 0,0 9 0 0 0,1 8 0 0 0,-2 9 0 0 0,0 8 0 0 0,0 7 0 0 0,-2 9 80 0 0,-1 7-80 0 0,0 6 96 0 0,1 7-96 0 0,2 8 176 0 0,1 10-16 0 0,0 9-8 0 0,0 10 0 0 0,0 10-24 0 0,0 22 112 0 0,1 14-120 0 0,0 8-32 0 0,0 15 72 0 0,1 5-80 0 0,-1-2-16 0 0,-2-3 0 0 0,-1-4 0 0 0,-1-4 0 0 0,-2-5 16 0 0,-2-3 0 0 0,-1-3 0 0 0,-1 12 64 0 0,0 1-144 0 0,-1-4 96 0 0,-2-7-32 0 0,1-10-64 0 0,-1-10 96 0 0,1-11-96 0 0,-1-12 96 0 0,1-11-8-502 0,0-9 0 502 0,1-10 0 0 0,2-9 0 0 0,0-10-88 0 0,-1-12 0 0 0,-1-12 72 0 0,-1-12-72 0 0,1-12 0 0 0,0-23 0 0 0,0-15 64 0 0,-1-10-64 0 0,2-6 0 0 0,0-6 0 0 0,2-5 0 0 0,0-4 0 0 0,1-5 0 0 0,1-4 0 0 0,1-6 0 0 0,2-1 0 0 0,2-23 0 0 0,1-4 0 0 0,0 6 0 0 0,1 11 0 0 0,-1 14 0 582 4,-2 16 0 25-1,0 15 0 25-2,-2 6 0 485-5,0 12 64-1117 4,-2 14-64 0 0,0 14 160 0 0,-3 14-96 0 0,1 14 24 0 0,-2 15 8 0 0,0 15 0 0 0,0 14 0 512-3,0 14-96-512 3,-1 27 80 1020-2,0 18 0-1020 2,0 13-80 0 0,-1 10 0 0 0,0 6 0 0 0,1 5 64 0 0,1 5-64 0 0,-1 23 72 0 0,2 8-72 0 0,0-1 80 0 0,0-6-16 0 0,-2-6-64 0 0,0-6 96 0 0,-2-7-32 0 0,-2 7 24-528 7,0-4-88 528-7,0-11 88 0 0,1-6-8 0 0,1-13-80 0 0,1-19 72 0 0,1-18-72-510-5,1-16 64-11 7,1-16-64 521-2,1-13 0 0 0,2-13 64 0 0,0-13-64-495 1,2-10 0 495-1,1-11 0 0 0,0-10 0 0 0,1-10 64 0 0,0-9-64 0 0,1-9 0 0 0,1-10 0 0 0,0-7 0 0 0,0-7 0 0 0,1-5 0 0 0,2-6 0 0 0,1-5 0 0 0,1-5 0 0 0,-1-2 0 0 0,4-23 0 0 0,2-5 0 0 0,0 6 0 0 0,1-3 0 0 0,-1 12 0 0 0,-4 19 0 504-1,-2 23 0-504 1,-3 19 0 0 0,-1 19 0 0 0,-2 15 0 0 0,-1 14 64 512-2,-2 15-64-512 2,-1 15 0 0 0,-2 16 64 0 0,-1 14-64 537 5,-3 14 0-537-5,1 12 0 0 0,-2 27 0 0 0,-1 17 0 0 0,0 8 88 0 0,-1 3-24 0 0,0 1-64 0 0,1-1 96 0 0,0-4-96 0 0,-2 13 64 0 0,1 2-64 0 0,1-5 64 0 0,1-9-64 0 0,3-11 0 0 0,3-11 0 0 0,8 7-1088 0 0,6-7 672 0 0,14-4-4616 0 0,2-18-17775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00.156"/>
    </inkml:context>
    <inkml:brush xml:id="br0">
      <inkml:brushProperty name="width" value="0.025" units="cm"/>
      <inkml:brushProperty name="height" value="0.15" units="cm"/>
      <inkml:brushProperty name="color" value="#996600"/>
      <inkml:brushProperty name="inkEffects" value="pencil"/>
    </inkml:brush>
  </inkml:definitions>
  <inkml:trace contextRef="#ctx0" brushRef="#br0">7403 5447 12528 153904 56351,'30'54'1352'0'0,"33"46"-1472"0"0,31 33-232 0 0,28 19 168-1381 4,19 4 184-248-7,10-9 232-204 5,7-10 864-1039 2523,-16-25-504 1404-1992,-32-38 839-1181-535,-39-38-1047 2651 644,-38-32-16 5 86,-32-25 0-690-168,-52-45 608-650-41,-51-46-552 1333-519,-46-39-216 0 0,-17-14-208 0 0,-2 3 0 0 0,-9-12 136 0 0,-11-15 224 1439 6,9 8-176-802-8,21 18 256-637 2,15 13 552 1455-2,18 17 32 80 4,24 25 32 185-2,32 32-424-423 0,32 33-632-777 1,50 43 0-1-3,45 44 0-519 2,27 25 0 3 538,43 36-96-3-10,16 13 96 0-528,27 18 64 0 0,7 4 64-1361 6,-9-3 64-472-9,-27-18-96 807 1,-32-22 256-44 0,-31-21 40 111 2,-26-18 16 143 3,-21-13 0 48-3,-16-11-72 77-2,-14-5 304-499 4,-9-6-320 642-1,-7-6-112-53 649,-4-6-24 40-655,-6-6-8-15 4,-5-6 0 576 1,-5-6-176 0 0,-5-6 64 0 0,-6-7-64 0 0,-9-6 0 0 0,-9-6 0 0 0,-20-16 0 0 0,-12-10 0 0 0,-4-4 0 0 0,0-3 0 0 0,0-1 0 0 0,0-2 0 0 0,1 0 0 0 0,1 0-104 0 0,2-1 8 625 6,1 0 8-625-6,5 0 88 0 0,1 1-96 0 0,1 2 96 0 0,2 3-96 607-3,2 2 96 242 7,2 2-80 0-6,3 2 80 15 0,-4-4-80 694 8,3 2 16-787-6,9 5 64 17-1,11 10-64-176 4,12 8 64-612-3,11 8 0 594-5,11 10-72 35 6,10 11-32 566-2,13 11 8-581 1,12 13 8-12 4,12 13 0-69-7,13 12-24-533 3,12 10-8 0 0,11 9 0 0 0,8 7 0 0 0,7 5 56 0 0,2 2 64 0 0,0-1-104 0 0,12 8 40 0 0,1-1 64 0 0,-3-6 64-570-5,-8-9-64 5 9,-7-11 0-49-4,-9-9 72 115 5,-6-8-72 499-5,-6-8 0-517-2,-8-6 0-50-4,-6-6 0-76 11,-7-4 0-49-7,-5-5 0-15 4,-8-3 0-1-4,-5-4 0 48 515,-6-3 0 66 25,-10-8 0-605-545,-15-15 136 1196 596,-13-11-64-593-597,-12-8-8-150 8,-10-10 0 136 5,-10-8 0 610-5,-9-9 0-696-3,-10-10-64-151 6,-10-10 0 847-3,-11-12 0 0 0,-12-13 0 0 0,-12-11 0 523 547,-10-11 0-523-547,-11-10 0 0 0,-6-6 0 692-1,-3-5-112 486 6,-29-28-80 886-4,-8-11 96-902-5,6 4 96 144 7,11 11-88 124-4,15 15 88 161 3,16 17-80-383-6,14 16 80-328 5,15 17 0 198 4,14 17 64 210-9,12 17-64 80 5,12 17 96 78 0,12 15-24-119-2,11 14 0-172 2,5 15 64 1117 0,9 15-136-1299 1,11 14 96-149-6,12 21-32-227 9,13 18-176-597-5,15 13 24 0 0,12 10 8 0 0,11 9-32 0 0,19 20-128 0 0,23 21 120 0 0,7 3 120-575-2,-1-10 0-198 2,-8-14 0-126-1,4 5-736-4677 5,-10-11 968 4466-11,-13-20 280-2232 7,-17-22-512 2323 0,-15-22 0 91 4,-13-18 0 33-9,-11-13 0 92 6,-8-12 0 52-2,-7-7 0 25 633,-7-8 0 173-630,-27-24 0 553-2,-15-14 0 0 0,-7-8 0 0 0,-5-6 0 0 0,1-2 0 0 0,-1-2-80 0 0,0-1 80 0 0,1-3 128 0 0,-2-3-32 0 0,-2-3-8 533-8,-4-4-88 237 14,-3-3 96 34-7,-1-2-96 40 5,-2 1 96-145-6,-1 2-32-158 6,-14-13 64 1222-10,-2 0-64-657 10,4 8 56 128-6,9 13 8-179 0,9 12 0-143-2,10 13 0-122 6,9 10 0-109-2,-2 4 144-88 4,2 7-136-97-7,6 6 16-496 3,5 6 0 561 4,6 5 0 31-6,6 5 0 43 3,5 3-152 21 0,-3 0 0 450-3,0 2 0-580 0,1 4 0-32 4,7 5 0-494-2,9 4 0 0 0,8 4 0 0 0,9 5 0 0 0,7 4 0 0 0,5 5 0 0 0,7 3 0 0 0,5 3 0 0 0,5 3-72 0 0,7 5-56 0 0,5 2 64 0 0,4 1 64 0 0,7 3 0 0 0,3 2 0 0 0,0-2 0 0 0,2 0 0 0 0,-2 0 0 0 0,-5-3 0 0 0,-4-3 0 0 0,-6-4 0 0 0,-6-2 0-675 5,-3-3-80-278 504,-3-2-16-280-517,-3-3 96 222 556,-5-4 0 1025-24,-4-2 0-21-3,-2-3 0-537-517,-3-3 0-132-10,-2-4 88 71 7,-3-5-88 23 2,-4-3 80 36-6,-3-2 16 546 3,-5-2 0 0 0,-6-5 0 0 0,-14-8 96-761 0,-10-6-88 224 5,-9-3 0 537-5,-8-4 0 0 0,-7-3-32 0 0,-6-1-8 0 0,-3-2 0 0 0,-5-2 0 0 0,-3-1-64 0 0,-5-3 80 0 0,-4-1-80 656-6,-2 0 80 129 9,0 2-16 165 0,2 3-64-227-7,3 4 96-723 4,3 3-32 0 0,3 5 64 0 0,1 2 0 569 1,2 3 8 47 5,-10-1 0 734-7,1 1-72-677-3,6 3-64-59-1,9 3 0 38 14,9 3 64 34-10,3 0-64 460-3,1-1 0-11 2,8 3 0-519 3,10 6 0 49 2,12 3 0 0-3,10 6 0-58 3,9 4-96-50-6,10 5 96-57 3,8 6-128 25 1,14 10-88-525-1,9 7 112 0 0,9 4 24 0 0,6 3 8 0 0,5 2 0 0 0,8 1 0 0 0,4-1 72 0 0,6 1 0 0 0,3 0-72 0 0,3-1 72 0 0,0-1 0 0 0,-1 0 0 0 0,-2-2 0 0 0,5 2 0 0 0,-2 0 0 0 0,-5-2 0 0 0,-6-4 0 0 0,-7-5 0 0 0,-6-4 0 0 0,-5-5 0 0 0,-6-2 0 0 0,-5-4 0 0 0,-4-2 80 0 0,-6-4-80 0 0,-5-3 80 0 0,-3-3-16 0 0,-6-5 64 0 0,-7-4-64 0 0,-5-4 32-550-3,-13-7 96 550 3,-8-6-96 0 0,-5-3-32 0 0,-13-9 64-975 0,-7-7-64 975 0,-3-3-64 0 0,-4 0 0 0 0,-1 0 0 0 0,-2 2 0 0 0,-1 1 0 0 0,-10-7 64 0 0,-1-1-64 0 0,4 3 0 0 0,8 7 0 0 0,8 5 0 0 0,8 8 0 500 2,8 8 0 0-2,8 6 0 25 1,7 6 72-1-2,6 6-72-524 1,7 3 0 0 0,5 5 0 0 0,6 3-64 0 0,6 3-48 0 0,5 4-8 0 0,7 4 0 0 0,8 2 0 0 0,28 12-504 1042 2,17 5 408-1042-2,38 12-3184 0 0,32 12-11855 0 0,-6-3 4711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23.265"/>
    </inkml:context>
    <inkml:brush xml:id="br0">
      <inkml:brushProperty name="width" value="0.05" units="cm"/>
      <inkml:brushProperty name="height" value="0.05" units="cm"/>
      <inkml:brushProperty name="color" value="#996600"/>
    </inkml:brush>
  </inkml:definitions>
  <inkml:trace contextRef="#ctx0" brushRef="#br0">0 326 1376 0 0,'0'0'65'0'0,"0"0"143"0"0,0 0 578 0 0,2-2 248 0 0,12-8 1009 0 0,-13 10-1621 0 0,0-1-402 0 0,0 0 0 0 0,-1 1-1 0 0,1-1 1 0 0,0 0 0 0 0,0 1-1 0 0,-1-1 1 0 0,1 0 0 0 0,0 1-1 0 0,0-1 1 0 0,0 1 0 0 0,0 0-1 0 0,0-1 1 0 0,0 1 0 0 0,0 0-1 0 0,0-1 1 0 0,0 1-1 0 0,0 0 1 0 0,0 0 0 0 0,0 0-1 0 0,0 0-19 0 0,3-1 87 0 0,5-3 73 0 0,-7 3-64 0 0,0 0 0 0 0,0 0 0 0 0,0 0 0 0 0,1 1 0 0 0,-1-1 0 0 0,0 0 0 0 0,0 1 0 0 0,0 0 0 0 0,1 0 0 0 0,0-1-96 0 0,48-1 1128 0 0,-5 6-421 0 0,-8 0 4 0 0,22-1-711 0 0,-14-3 307 0 0,68-1 1034 0 0,88-7 285 0 0,-139 4-1358 0 0,44 0-18 0 0,113-5-344 0 0,-188 11 146 0 0,-22-1-18 0 0,0-1 1 0 0,0 0-1 0 0,0-1 1 0 0,2 0-35 0 0,0 0 84 0 0,-9 1 32 0 0,-2 0 4 0 0,6-2 0 0 0,-5 1-2 0 0,-2 1-4 0 0,0 0-2 0 0,0 0 0 0 0,0 0-6 0 0,0 0-22 0 0,0 0-10 0 0,-1-1-2 0 0,-1-1-44 0 0,1 0 1 0 0,-1 0 0 0 0,0 1 0 0 0,1-1 0 0 0,-1 1 0 0 0,0 0 0 0 0,0-1 0 0 0,0 1 0 0 0,0 0 0 0 0,0 0 0 0 0,0 0 0 0 0,-1 1 0 0 0,0-1-29 0 0,-34-9 300 0 0,-16 1-586 0 0,-1 3 1 0 0,-37 0 285 0 0,-112 6 50 0 0,98 1-172 0 0,25-2-82 0 0,-26 0 479 0 0,-21 7-275 0 0,99-5 0 0 0,-31 2 0 0 0,45-3-16 0 0,12 0-70 0 0,2 0-36 0 0,1 2-8 0 0,1 0 112 0 0,-1-1-1 0 0,1 0 1 0 0,0 1-1 0 0,0-1 1 0 0,-1 0 0 0 0,1 0-1 0 0,0 0 1 0 0,0 0-1 0 0,0 0 1 0 0,0 0-1 0 0,0-1 1 0 0,2 1 18 0 0,29 5-119 0 0,-14-3 69 0 0,27 3-60 0 0,1-1-1 0 0,31-2 111 0 0,96-7 61 0 0,-76 1 61 0 0,194-9-8 0 0,-185 5 476 0 0,44-10-590 0 0,13-2 366 0 0,227-16 54 0 0,-384 34-381 0 0,1 0 1 0 0,-1-1 0 0 0,0 0-1 0 0,0 0 1 0 0,2-1-40 0 0,-7 2 54 0 0,-2 1 11 0 0,0 0 6 0 0,-6-8 72 0 0,3 5-133 0 0,0 1-1 0 0,0 0 0 0 0,0 1 0 0 0,-1-1 0 0 0,1 0 0 0 0,0 1 0 0 0,-1 0 0 0 0,1 0 0 0 0,-4-1-9 0 0,-35-5 38 0 0,37 7-26 0 0,-74-6 13 0 0,0 3-1 0 0,-1 4 1 0 0,-4 4-25 0 0,-91 1 2 0 0,-82 6-2 0 0,178-7 0 0 0,-103 16 0 0 0,9-1 0 0 0,72-8-1 0 0,33-3 13 0 0,34-5 31 0 0,-15 4-43 0 0,44-4-54 0 0,15 0-20 0 0,38-1-91 0 0,1-2 1 0 0,34-4 164 0 0,-38 2-34 0 0,59-8-19 0 0,-18 1 32 0 0,-6 4 21 0 0,309-24 0 0 0,230-22 663 0 0,-581 43-564 0 0,-9 2-16 0 0,-22 4-75 0 0,13-2-6 0 0,-15 0 17 0 0,-4 2 72 0 0,-2 0-66 0 0,-1 0 1 0 0,1 0-1 0 0,-1 0 1 0 0,1 0-1 0 0,-1 1 0 0 0,1-1 1 0 0,-1 0-1 0 0,1 1 1 0 0,-1-1-1 0 0,-1 1-25 0 0,2 0 26 0 0,-10-3 72 0 0,0 0 1 0 0,0 2 0 0 0,-2-1-99 0 0,-7-1 74 0 0,-50-5-15 0 0,0 3 0 0 0,-15 4-59 0 0,34 0 10 0 0,-277 7-277 0 0,155 0 262 0 0,-172 20 5 0 0,109-4 0 0 0,157-17 0 0 0,0 3 0 0 0,1 3 0 0 0,-25 10 0 0 0,92-17-10 0 0,10-3-44 0 0,4-1-10 0 0,24 3 129 0 0,1-1-1 0 0,-1-1 0 0 0,22-2-64 0 0,7-1 94 0 0,95-3-13 0 0,17-9-81 0 0,-8 0 0 0 0,169-18-4 0 0,-30 3 62 0 0,-20 9 47 0 0,-54-3 143 0 0,-68 5-103 0 0,73 1 37 0 0,-176 12-148 0 0,-19 1 81 0 0,18 1-115 0 0,-51 3 56 0 0,-2 0 21 0 0,0 0 3 0 0,0 0 0 0 0,-24-5 128 0 0,-18 4-107 0 0,5 0-74 0 0,-21 3-27 0 0,-88 14 29 0 0,-77 6 60 0 0,-77 1-68 0 0,-81 26-21 0 0,237-33 54 0 0,16-2-55 0 0,-166 35 12 0 0,274-43 125 0 0,19-4 3 0 0,12-2-105 0 0,61-9-394 0 0,23 1 360 0 0,156-10-146 0 0,8-13 146 0 0,-167 19-14 0 0,110-6 12 0 0,-79 9 76 0 0,40-12-74 0 0,-150 18 0 0 0,52-10 0 0 0,-52 11 3 0 0,-9 1 10 0 0,0 1 0 0 0,0-1 0 0 0,0 0 0 0 0,0 0 0 0 0,0 0-1 0 0,1 0-12 0 0,-4 0 80 0 0,-351 4 368 0 0,270 1-448 0 0,-39 7 0 0 0,5 0 0 0 0,-169 20-15 0 0,206-21-74 0 0,60-8 66 0 0,1-1-394 0 0,1 2-1 0 0,-12 2 418 0 0,-9 0-5640 0 0,22-1-189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11.825"/>
    </inkml:context>
    <inkml:brush xml:id="br0">
      <inkml:brushProperty name="width" value="0.05" units="cm"/>
      <inkml:brushProperty name="height" value="0.05" units="cm"/>
      <inkml:brushProperty name="color" value="#996600"/>
    </inkml:brush>
  </inkml:definitions>
  <inkml:trace contextRef="#ctx0" brushRef="#br0">61 379 3368 0 0,'-11'-9'151'0'0,"11"8"-145"0"0,-1 1 1 0 0,1-1 0 0 0,0 1-1 0 0,0-1 1 0 0,0 0 0 0 0,0 1-1 0 0,0-1 1 0 0,0 1 0 0 0,0-1 0 0 0,0 1-1 0 0,0-1 1 0 0,0 1 0 0 0,0-1-1 0 0,0 1 1 0 0,0-1 0 0 0,0 1 0 0 0,1-1-1 0 0,-1 1 1 0 0,0-1 0 0 0,0 1-1 0 0,1-1 1 0 0,-1 1 0 0 0,0-1-1 0 0,0 1 1 0 0,1 0 0 0 0,-1-1-7 0 0,1 1 3 0 0,4-20-10 0 0,-4 16 12 0 0,-1 1 0 0 0,1 0 0 0 0,0 0 1 0 0,0 0-1 0 0,1 0 0 0 0,-1 0 0 0 0,0 0-5 0 0,6-11 136 0 0,-1 0 0 0 0,0-1-1 0 0,-1 0 1 0 0,-1 0 0 0 0,0 0-1 0 0,-1-3-135 0 0,3-11 77 0 0,13-25 628 0 0,-18 49-619 0 0,1 1 33 0 0,-1 0 0 0 0,0 0 0 0 0,-1-1-1 0 0,1 1 1 0 0,-1-1 0 0 0,1 1 0 0 0,-1-1 0 0 0,-1 1 0 0 0,1-1-119 0 0,0 0 180 0 0,-1 0 0 0 0,2 1 0 0 0,-1-1 0 0 0,0 0 1 0 0,1 1-1 0 0,0-2-180 0 0,2-18 802 0 0,-1 11 64 0 0,-2 13-840 0 0,0 0-1 0 0,0 0 1 0 0,0 0 0 0 0,0 0 0 0 0,0 0-1 0 0,0 0 1 0 0,0-1 0 0 0,0 1 0 0 0,0 0-1 0 0,0 0 1 0 0,0 0 0 0 0,0 0 0 0 0,0 0-1 0 0,0 0 1 0 0,0 0 0 0 0,0 0 0 0 0,0 0-1 0 0,0 0 1 0 0,0 0 0 0 0,0 0 0 0 0,0 0-1 0 0,0 0 1 0 0,0 0 0 0 0,0 0-1 0 0,0-1 1 0 0,0 1 0 0 0,0 0 0 0 0,0 0-1 0 0,1 0 1 0 0,-1 0 0 0 0,0 0 0 0 0,0 0-1 0 0,0 0 1 0 0,0 0 0 0 0,0 0 0 0 0,0 0-1 0 0,0 0 1 0 0,0 0 0 0 0,0 0 0 0 0,0 0-1 0 0,0 0 1 0 0,0 0 0 0 0,0 0 0 0 0,1 0-1 0 0,-1 0 1 0 0,0 0 0 0 0,0 0 0 0 0,0 0-1 0 0,0 0 1 0 0,0 0 0 0 0,0 0 0 0 0,0 0-1 0 0,0 0 1 0 0,0 1 0 0 0,0-1 0 0 0,0 0-1 0 0,0 0 1 0 0,0 0 0 0 0,0 0 0 0 0,0 0-1 0 0,0 0 1 0 0,0 0 0 0 0,1 0 0 0 0,-1 0-1 0 0,0 0-25 0 0,0 2 109 0 0,1 0-1 0 0,-1-1 0 0 0,1 1 1 0 0,-1 0-1 0 0,0 0 0 0 0,0 0 1 0 0,1 0-1 0 0,-1 0 1 0 0,-1-1-1 0 0,1 1 0 0 0,0 0 1 0 0,0 0-109 0 0,-2 14 270 0 0,-1 3 141 0 0,1 1 0 0 0,1 3-411 0 0,-2 54 534 0 0,0-43-260 0 0,2 0 0 0 0,3 25-274 0 0,0-19 163 0 0,-1 0 0 0 0,-3 4-163 0 0,1 4 196 0 0,2 14-196 0 0,12 146 393 0 0,11 64 200 0 0,-17-204-682 0 0,-3-9-63 0 0,-2 19 152 0 0,-2-29 22 0 0,2 0 0 0 0,5 15-22 0 0,-1 10 85 0 0,-6-72-77 0 0,1 0-1 0 0,-1-1 0 0 0,1 1 1 0 0,0 0-1 0 0,-1-1 0 0 0,1 1 1 0 0,0-1-1 0 0,0 1 0 0 0,1 0-7 0 0,1 3 180 0 0,-3-8-162 0 0,-1-1 1 0 0,1 1 0 0 0,0-1 0 0 0,0 1 0 0 0,0-1 0 0 0,1-2-19 0 0,-1-23 87 0 0,-14-53 56 0 0,-7-44-68 0 0,12 66-32 0 0,2 20-32 0 0,1-28-11 0 0,-2-80 15 0 0,-4-166 33 0 0,16 163 6 0 0,-4 86-13 0 0,-2 44 0 0 0,2 1 1 0 0,1-1-1 0 0,1 0-41 0 0,-1 10 37 0 0,-1 1 0 0 0,0 0-1 0 0,-1 0 1 0 0,0 0 0 0 0,-1-7-37 0 0,1 9 40 0 0,0-6 113 0 0,1 12-102 0 0,0 0 1 0 0,1 0-1 0 0,-1 0 1 0 0,-1 0-1 0 0,1 0 1 0 0,0-1-1 0 0,0 1 1 0 0,-1 0-1 0 0,1 0 1 0 0,-1 0-1 0 0,0 0 1 0 0,0 0-1 0 0,1 0 0 0 0,-1 0 1 0 0,-1 0-1 0 0,1 1 1 0 0,0-1-1 0 0,0 0 1 0 0,-2-1-52 0 0,2 3 162 0 0,-4 8 166 0 0,2-3-264 0 0,2 1-1 0 0,-1-1 0 0 0,0 0 0 0 0,1 1 0 0 0,0 0 1 0 0,0-1-1 0 0,1 1 0 0 0,0-1 0 0 0,0 1 0 0 0,0 0 1 0 0,0-1-1 0 0,1 3-63 0 0,0 33 183 0 0,-4 17 97 0 0,6 56-280 0 0,-3-72 93 0 0,-3 23-93 0 0,1-28 65 0 0,1 0 1 0 0,3 11-66 0 0,0 29 157 0 0,-3 27-157 0 0,0-16 67 0 0,-1 35 9 0 0,3 99 72 0 0,-3-108-98 0 0,0-66-32 0 0,3 0-1 0 0,3 20-17 0 0,-3-53 24 0 0,-1 0-1 0 0,-1 8-23 0 0,1-14 1 0 0,-1 1 0 0 0,1-1 0 0 0,1 0 0 0 0,0 1 0 0 0,0-1 0 0 0,1 0-1 0 0,2 9 0 0 0,-4-18 0 0 0,0 0 0 0 0,0 0 0 0 0,0 0 0 0 0,0 0 0 0 0,0 0 0 0 0,0 1 0 0 0,0-1 0 0 0,0 0 0 0 0,0 0 0 0 0,0 0 0 0 0,0 0 0 0 0,0 0 0 0 0,0 0 0 0 0,0 0 0 0 0,0 1 0 0 0,1-1 0 0 0,-1 0 0 0 0,0 0 0 0 0,0 0 0 0 0,0 0 0 0 0,0 0 0 0 0,0 0 0 0 0,0 0 0 0 0,0 0 0 0 0,0 0 0 0 0,0 0 0 0 0,0 0 0 0 0,0 1 0 0 0,0-1 0 0 0,1 0 0 0 0,-1 0 0 0 0,0 0 0 0 0,0 0 0 0 0,0 0 0 0 0,0 0 0 0 0,0 0 0 0 0,0 0 0 0 0,0 0 0 0 0,0 0 0 0 0,1 0 0 0 0,-1 0 0 0 0,0 0 0 0 0,0 0 0 0 0,0 0 0 0 0,0 0 0 0 0,0 0 0 0 0,0 0 0 0 0,0 0 0 0 0,1 0 0 0 0,-1 0 0 0 0,2-7 0 0 0,1-12 0 0 0,-2 6 3 0 0,-1 0 0 0 0,-1 0 0 0 0,0 1 0 0 0,-1-4-3 0 0,-3-27 42 0 0,-1-48 29 0 0,-6-206 28 0 0,7 227-99 0 0,3 44 5 0 0,0-1 1 0 0,2-9-6 0 0,3-82 57 0 0,-2 35-61 0 0,8-39 4 0 0,-6 76 0 0 0,-3 32 0 0 0,1-1 0 0 0,1 0 0 0 0,1-6 0 0 0,-1 16 8 0 0,-2 3-1 0 0,1 0 0 0 0,-1 0 0 0 0,1-1 0 0 0,-1 1-1 0 0,0 0 1 0 0,0 0 0 0 0,0 0 0 0 0,0 0-1 0 0,0 0 1 0 0,-1 0 0 0 0,1 0 0 0 0,-1 0-1 0 0,0-2-6 0 0,3 20 100 0 0,0 0 0 0 0,-1 0-1 0 0,-1 0 1 0 0,-1-1 0 0 0,0 1-1 0 0,-2 10-99 0 0,-2 20 120 0 0,0 151 138 0 0,-5 103-28 0 0,7 36-96 0 0,5-209-122 0 0,1-63-1 0 0,-3 6-11 0 0,0-10 55 0 0,2 2-55 0 0,0-10-2 0 0,-3 35 2 0 0,0-69 0 0 0,0 0 0 0 0,1 0 0 0 0,2 14 0 0 0,-2-18 0 0 0,2-31 0 0 0,-1 1 0 0 0,-1-8 0 0 0,2-43 0 0 0,3-42 0 0 0,-4 60 11 0 0,6-39-11 0 0,-6 70 12 0 0,0-1 0 0 0,-1 0 1 0 0,-1-3-13 0 0,0 2 8 0 0,1-1 0 0 0,2-6-8 0 0,7-44 0 0 0,-3 27 0 0 0,-2-1 0 0 0,-1-9 0 0 0,5-56 0 0 0,-8 108 0 0 0,0-1 0 0 0,0 0 0 0 0,1 1 0 0 0,-1-1 0 0 0,0 0 0 0 0,1 1 0 0 0,0-1 0 0 0,-1 1 0 0 0,1-1 0 0 0,1 0 0 0 0,-2 3 2 0 0,0-1 0 0 0,1 1 0 0 0,-1-1 0 0 0,0 1 0 0 0,0-1 0 0 0,0 1 0 0 0,1-1 0 0 0,-1 1 0 0 0,0-1 0 0 0,0 0-1 0 0,0 1 1 0 0,0-1 0 0 0,0 1 0 0 0,0-1 0 0 0,0 0 0 0 0,0 1 0 0 0,0-1 0 0 0,0 1 0 0 0,0-1 0 0 0,-1 1 0 0 0,1-1 0 0 0,0 0-2 0 0,-1 0 11 0 0,3 8 3 0 0,-1 1 0 0 0,0 0 0 0 0,0-1 0 0 0,-1 1 0 0 0,0 0 0 0 0,0 0 0 0 0,-1-1 0 0 0,0 2-14 0 0,-1 4 13 0 0,1 1 0 0 0,1 10-13 0 0,2-5 0 0 0,-1-3 0 0 0,0 0 0 0 0,-1-1 0 0 0,-1 8 0 0 0,-5 23 12 0 0,-4 56 40 0 0,-15 165-14 0 0,4-59-12 0 0,18-92-26 0 0,1-19 0 0 0,2-56 0 0 0,1 0 0 0 0,3 0 0 0 0,2 5 0 0 0,1 14 0 0 0,-6-55 0 0 0,0 1 0 0 0,1-1 0 0 0,-1 0 0 0 0,1 1 0 0 0,0-1 0 0 0,1 0 0 0 0,-1 0 0 0 0,1 0 0 0 0,2 4 0 0 0,-5-9 0 0 0,0 0-1 0 0,0 0 1 0 0,0 0 0 0 0,0 1-1 0 0,0-1 1 0 0,0 0-1 0 0,0 0 1 0 0,0 0 0 0 0,0 0-1 0 0,0 0 1 0 0,0 1-1 0 0,0-1 1 0 0,0 0 0 0 0,0 0-1 0 0,0 0 1 0 0,0 0-1 0 0,0 0 1 0 0,1 0 0 0 0,-1 1-1 0 0,0-1 1 0 0,0 0-1 0 0,0 0 1 0 0,0 0 0 0 0,0 0-1 0 0,0 0 1 0 0,0 0-1 0 0,1 0 1 0 0,-1 0 0 0 0,0 0-1 0 0,0 0 1 0 0,0 1-1 0 0,0-1 1 0 0,0 0 0 0 0,1 0-1 0 0,-1 0 1 0 0,0 0-1 0 0,0 0 1 0 0,0 0 0 0 0,0 0-1 0 0,0 0 1 0 0,1 0-1 0 0,-1 0 1 0 0,0 0 0 0 0,0 0-1 0 0,0 0 1 0 0,0-1-1 0 0,0 1 1 0 0,1 0-1 0 0,-1 0 1 0 0,0 0 0 0 0,0 0-1 0 0,0 0 1 0 0,0 0-1 0 0,0 0 1 0 0,0 0 0 0 0,1 0-1 0 0,-1-1 1 0 0,3-5-43 0 0,-3 6 43 0 0,3-16-3 0 0,-1 0 1 0 0,0 0-1 0 0,-1 0 1 0 0,-1 0-1 0 0,-1-15 3 0 0,0-5-1 0 0,-2-43 1 0 0,0 37 0 0 0,3-24 0 0 0,0 43 0 0 0,-1 0 0 0 0,-1-6 0 0 0,-1 6 0 0 0,2-1 0 0 0,1-1 0 0 0,-1-138 0 0 0,3 146 0 0 0,-1 15 0 0 0,-1 0 0 0 0,1-1 0 0 0,-1 1 0 0 0,0-1 0 0 0,0 1 0 0 0,0-1 0 0 0,-1-1 0 0 0,-1-1 0 0 0,0 5 1 0 0,-1 6 8 0 0,3-6-7 0 0,-1 7 11 0 0,0 0-1 0 0,1 0 0 0 0,0-1 0 0 0,0 1 1 0 0,0 0-13 0 0,0 26-2 0 0,-5 14 27 0 0,-2 21 14 0 0,-7 129 34 0 0,4-75-74 0 0,4-56 1 0 0,1-14 0 0 0,2 18 0 0 0,-1 67 47 0 0,1-52-30 0 0,5 61-17 0 0,1-96 0 0 0,-3-1 0 0 0,-2 6 0 0 0,2-37 0 0 0,0-1 0 0 0,3 8 0 0 0,-2-12 0 0 0,0-1 0 0 0,-1 1 0 0 0,0-1 0 0 0,-2 10 0 0 0,0-15 0 0 0,1-9 0 0 0,0-8 0 0 0,-6-59-20 0 0,1 12-24 0 0,2-25 44 0 0,11-147-64 0 0,13-35 64 0 0,-13 208 0 0 0,1 2 0 0 0,13-38 0 0 0,-18 67 0 0 0,-3 21 0 0 0,1 0 0 0 0,-1 1 0 0 0,1-1 0 0 0,0 0 0 0 0,0 0 0 0 0,0 0 0 0 0,1-2 0 0 0,3 0 11 0 0,-10 30 53 0 0,-1 2-18 0 0,0 0-1 0 0,1 1 1 0 0,1 10-46 0 0,-8 48 44 0 0,-1-9 10 0 0,-1 55-54 0 0,6-47 54 0 0,-3 33 36 0 0,-6 31-20 0 0,8-28-230 0 0,-2 74 268 0 0,11-163-29 0 0,-1-9-153 0 0,2 0 0 0 0,0 0 1 0 0,4 17 73 0 0,-5-34 5 0 0,1 0 1 0 0,-1 0 0 0 0,0 0 0 0 0,0 0 0 0 0,-1 2-6 0 0,0-3 11 0 0,1 0 0 0 0,-1 0 0 0 0,1 0 0 0 0,0 0 0 0 0,1 0 0 0 0,-1 0 0 0 0,1 0 0 0 0,-1 0 1 0 0,1-1-1 0 0,0 1 0 0 0,0 0 0 0 0,1 0 0 0 0,-1-1 0 0 0,1 1 0 0 0,0-1 0 0 0,1 2-11 0 0,-2-3-24 0 0,0 0-1 0 0,1 0 0 0 0,-1 0 0 0 0,0 0 0 0 0,1-1 1 0 0,-1 1-1 0 0,1-1 0 0 0,0 1 0 0 0,-1-1 0 0 0,1 0 1 0 0,0 1-1 0 0,0-1 0 0 0,0 0 0 0 0,0 0 1 0 0,0 0-1 0 0,0 0 0 0 0,0-1 0 0 0,0 1 0 0 0,0-1 1 0 0,0 1-1 0 0,1-1 0 0 0,1 1 25 0 0,9 1-259 0 0,-10-1-51 0 0,0-1-1 0 0,0 1 0 0 0,0-1 0 0 0,0 0 1 0 0,-1 0-1 0 0,1 0 0 0 0,0 0 0 0 0,0 0 0 0 0,0-1 1 0 0,0 1-1 0 0,0-1 0 0 0,0 0 0 0 0,0 0 311 0 0,11-6-6851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14.358"/>
    </inkml:context>
    <inkml:brush xml:id="br0">
      <inkml:brushProperty name="width" value="0.05" units="cm"/>
      <inkml:brushProperty name="height" value="0.05" units="cm"/>
      <inkml:brushProperty name="color" value="#996600"/>
    </inkml:brush>
  </inkml:definitions>
  <inkml:trace contextRef="#ctx0" brushRef="#br0">0 1 1840 0 0,'0'0'277'0'0,"0"0"491"0"0,1 2 208 0 0,25 29 2560 0 0,1 3-2035 0 0,-20-26-1099 0 0,-1-1-1 0 0,0 1 0 0 0,0 0 1 0 0,3 8-402 0 0,-7-12 97 0 0,1-1 1 0 0,-1 0-1 0 0,1 0 1 0 0,-1 0 0 0 0,1 0-1 0 0,0 0 1 0 0,0 0-1 0 0,0-1 1 0 0,2 2-98 0 0,0-1 128 0 0,-1 1 0 0 0,0-1 0 0 0,0 1 0 0 0,0 0 0 0 0,-1 1-128 0 0,9 10 389 0 0,-8-9-230 0 0,1 1 0 0 0,0-1 0 0 0,0 0 0 0 0,1 0 0 0 0,0-1 0 0 0,0 0-159 0 0,34 28 755 0 0,-16-12-111 0 0,2-1 0 0 0,21 13-644 0 0,20 9 578 0 0,-28-16-22 0 0,18 8-556 0 0,-28-17 262 0 0,-1 2-1 0 0,19 16-261 0 0,19 13 366 0 0,-14-15-76 0 0,-4-2 676 0 0,27 23-966 0 0,9 9 777 0 0,-16-15-263 0 0,-39-24-290 0 0,-6-6 165 0 0,17 11-389 0 0,-30-22 95 0 0,0 1 0 0 0,0 0 0 0 0,0 2-95 0 0,28 22 259 0 0,63 46 287 0 0,-53-37-116 0 0,-21-19-306 0 0,-1 0 0 0 0,11 14-124 0 0,4 3 191 0 0,-23-21-29 0 0,-1 1-1 0 0,6 8-161 0 0,22 24 228 0 0,-15-20-118 0 0,-17-16-35 0 0,0-2-1 0 0,1 0 0 0 0,0 0 1 0 0,8 4-75 0 0,-3-4 162 0 0,-1 2 1 0 0,1 3-163 0 0,-1-2 143 0 0,1 0-1 0 0,4 0-142 0 0,-4-1 22 0 0,-1 1-1 0 0,0 0 0 0 0,14 18-21 0 0,-24-25 14 0 0,73 68 266 0 0,-19-18-227 0 0,-3 2 192 0 0,-30-31-246 0 0,14 14 56 0 0,-21-24-17 0 0,19 17 9 0 0,1 4-47 0 0,-34-33 19 0 0,1 1 35 0 0,0 1 0 0 0,-1 0 0 0 0,1 2-54 0 0,1 0 15 0 0,0-1 0 0 0,1 0 0 0 0,0 0 0 0 0,11 7-15 0 0,-1 0 4 0 0,-4-3-4 0 0,6 6 0 0 0,0 1 0 0 0,6 8 0 0 0,102 117 984 0 0,-92-107-984 0 0,-1 3 0 0 0,15 25 0 0 0,-44-56 0 0 0,1 0 0 0 0,1 0 0 0 0,5 3 0 0 0,18 21 0 0 0,97 114 11 0 0,-53-59 202 0 0,-72-83-203 0 0,1-1-1 0 0,0 0 1 0 0,1 0 0 0 0,3 2-10 0 0,19 19 25 0 0,48 63-25 0 0,-54-62 23 0 0,-13-15 11 0 0,0-1 0 0 0,1 0 1 0 0,13 11-35 0 0,9 8 11 0 0,-27-24-13 0 0,1 0-1 0 0,0-1 0 0 0,0 1 1 0 0,1-2-1 0 0,0 1 1 0 0,1-1 2 0 0,-1 0-12 0 0,0 0 0 0 0,0 1 1 0 0,0 0-1 0 0,2 2 12 0 0,15 14 37 0 0,80 55-37 0 0,0 11 214 0 0,-90-75-209 0 0,0 1 1 0 0,2 3-6 0 0,-7-6 0 0 0,1-1 0 0 0,0 0-1 0 0,1 0 1 0 0,5 2 0 0 0,5 3 65 0 0,0 2 0 0 0,6 7-65 0 0,10 8 54 0 0,0 0 1 0 0,-1 3-55 0 0,-2-2 71 0 0,3-1-71 0 0,1 0 173 0 0,0 3-173 0 0,-19-16 43 0 0,8 7-38 0 0,0-1 0 0 0,3-1-5 0 0,51 45-10 0 0,-57-46-45 0 0,-19-18 65 0 0,-1 0 0 0 0,1 0-1 0 0,7 5-9 0 0,-2-4 171 0 0,-1 2 0 0 0,-1-1 0 0 0,1 1 0 0 0,-1 1-1 0 0,1 2-170 0 0,42 54 127 0 0,-34-41-140 0 0,1 0 1 0 0,20 17 12 0 0,48 49 0 0 0,-55-56 0 0 0,-16-16 0 0 0,15 13 0 0 0,-10-12 0 0 0,16 13 0 0 0,9 6 0 0 0,7 9 0 0 0,-21-19 11 0 0,9 8 231 0 0,9 3-242 0 0,-21-16 5 0 0,-2 2-1 0 0,0 1 1 0 0,4 8-5 0 0,49 46-3 0 0,-69-70-6 0 0,56 51-774 0 0,45 52 783 0 0,-78-75 0 0 0,36 29 0 0 0,-16-17 0 0 0,5 9 0 0 0,-43-44 349 0 0,0 0 0 0 0,13 8-349 0 0,16 14 662 0 0,5 11-47 0 0,-14-13-622 0 0,20 15 7 0 0,118 84 0 0 0,-131-99 0 0 0,24 26 0 0 0,18 16 0 0 0,3-7 0 0 0,56 32 0 0 0,-110-77 0 0 0,-1 2 0 0 0,9 11 0 0 0,-7-7 0 0 0,14 14 0 0 0,42 51 0 0 0,-51-59 0 0 0,-20-11 0 0 0,-5-6 0 0 0,17 16 0 0 0,10 4 0 0 0,38 29 0 0 0,-46-45 0 0 0,33 17 0 0 0,-35-23 0 0 0,-1 2 0 0 0,19 16 0 0 0,7 8 0 0 0,6 0 0 0 0,48 36 0 0 0,-95-68 0 0 0,16 16 0 0 0,-12-9 0 0 0,1 0 0 0 0,4 1 0 0 0,-23-19-6 0 0,7 12-121 0 0,1-30-2533 0 0,-11 14 2465 0 0,0 1-1 0 0,0-1 1 0 0,0 0 0 0 0,0 1 0 0 0,0-1-1 0 0,0 1 1 0 0,0-1 0 0 0,0 0 0 0 0,0 1-1 0 0,-1-1 1 0 0,1 1 0 0 0,-1-1 0 0 0,1 1-1 0 0,-1-1 1 0 0,0 0 195 0 0,-18-26-2847 0 0,7 15 1575 0 0,1-1 0 0 0,-7-3 1272 0 0,-39-28-2558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27.221"/>
    </inkml:context>
    <inkml:brush xml:id="br0">
      <inkml:brushProperty name="width" value="0.05" units="cm"/>
      <inkml:brushProperty name="height" value="0.05" units="cm"/>
      <inkml:brushProperty name="color" value="#996600"/>
    </inkml:brush>
  </inkml:definitions>
  <inkml:trace contextRef="#ctx0" brushRef="#br0">0 1 3224 0 0,'0'0'187'0'0,"0"0"-19"0"0,0 0 466 0 0,0 0-337 0 0,0 0 165 0 0,0 0 326 0 0,0 0-34 0 0,0 0-156 0 0,0 0-72 0 0,0 0-12 0 0,0 0-9 0 0,0 2-29 0 0,3 22 459 0 0,-1-21-826 0 0,-1 1 0 0 0,1-1-1 0 0,-1 0 1 0 0,1 1 0 0 0,0-1 0 0 0,0 0 0 0 0,1 0 0 0 0,-1-1 0 0 0,3 3-109 0 0,33 31 612 0 0,26 13-54 0 0,-47-36-427 0 0,15 8 195 0 0,26 14-326 0 0,12 7 179 0 0,-38-20-128 0 0,25 16-14 0 0,29 17 111 0 0,66 56-148 0 0,-81-56 211 0 0,3-3 0 0 0,49 24-211 0 0,-94-60 145 0 0,-19-10-149 0 0,0 0 0 0 0,1 0 0 0 0,0-1 0 0 0,0 0 0 0 0,0-1 0 0 0,10 2 4 0 0,-16-7-40 0 0,-8-5 53 0 0,-9-7 71 0 0,9 11-69 0 0,-106-96 236 0 0,55 50-195 0 0,-8-9 30 0 0,21 19-42 0 0,-1 2-1 0 0,-2 3 1 0 0,-26-16-44 0 0,-28-21 179 0 0,27 21-48 0 0,41 29-58 0 0,0-1 1 0 0,2-2 0 0 0,-11-11-74 0 0,27 23-3 0 0,0 1 1 0 0,-6-4 2 0 0,7 6 44 0 0,0 0 0 0 0,1-1 1 0 0,-4-5-45 0 0,-6 1 175 0 0,15 10-28 0 0,3 2 60 0 0,2 1 8 0 0,3 1-21 0 0,243 158 140 0 0,82 67-334 0 0,-152-108 31 0 0,-12-7 2 0 0,-16-13-33 0 0,-113-76 0 0 0,-23-15 0 0 0,0 1 0 0 0,0 1 0 0 0,-1-1 0 0 0,0 2 0 0 0,0 0 0 0 0,-7-5 108 0 0,-6-4-34 0 0,-11-8 2 0 0,-21-14 32 0 0,-159-116 354 0 0,54 37-416 0 0,77 53-28 0 0,2-3 0 0 0,2-3-1 0 0,-1-5-17 0 0,51 48 0 0 0,-6-4 0 0 0,12 14 30 0 0,3 2-9 0 0,4 4 20 0 0,31 30 86 0 0,-15-14-35 0 0,1-1-1 0 0,11 6-91 0 0,36 21 272 0 0,5-1-272 0 0,26 17 73 0 0,-16-6-26 0 0,114 74-61 0 0,164 103-131 0 0,-57-37 226 0 0,105 47-101 0 0,-318-195 151 0 0,-88-48-145 0 0,15 12-28 0 0,-18-13 97 0 0,-3-3 15 0 0,-31-24 582 0 0,-27-16-652 0 0,-12-10 176 0 0,-51-36-93 0 0,-6-5-42 0 0,-13-13-41 0 0,133 100-11 0 0,-3-3 54 0 0,13 8-19 0 0,9 5-16 0 0,8 6 11 0 0,0 1 0 0 0,-1 1 0 0 0,10 8-19 0 0,-1-1 7 0 0,195 130 57 0 0,-211-142-67 0 0,311 187 70 0 0,-224-142-67 0 0,134 79 0 0 0,-148-82 7 0 0,3-2 0 0 0,71 25-7 0 0,-133-64-14 0 0,8 4 14 0 0,-60-32 116 0 0,-3 0 28 0 0,0-1-1 0 0,-7-9-143 0 0,-31-21 115 0 0,-88-61 61 0 0,94 65-182 0 0,-31-23 6 0 0,182 115 11 0 0,12 17 97 0 0,-25-14-24 0 0,-29-20-52 0 0,9 5-9 0 0,2-1-1 0 0,29 10-22 0 0,251 111 64 0 0,-246-110-63 0 0,-2 0 52 0 0,12 12-53 0 0,-63-37 11 0 0,2 2-12 0 0,-33-16 13 0 0,-106-53 419 0 0,52 27-392 0 0,1-3-1 0 0,-28-19-38 0 0,62 37 0 0 0,200 105 64 0 0,8 2-65 0 0,136 66 56 0 0,-175-92-44 0 0,199 101-12 0 0,-213-99 1 0 0,29 16 0 0 0,-122-65 32 0 0,12 3-32 0 0,-5-3 50 0 0,-50-22 87 0 0,-14-6 119 0 0,-15-5-27 0 0,-66-31 61 0 0,43 19-399 0 0,0-2 0 0 0,-7-7 109 0 0,28 15 0 0 0,-53-31 0 0 0,-12-13 0 0 0,53 33 0 0 0,13 7 0 0 0,18 12 0 0 0,15 10 0 0 0,206 136 77 0 0,-156-102-15 0 0,244 155 31 0 0,-220-134-134 0 0,-47-33-3046 0 0,26 15 3087 0 0,-43-30-1416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35.476"/>
    </inkml:context>
    <inkml:brush xml:id="br0">
      <inkml:brushProperty name="width" value="0.1" units="cm"/>
      <inkml:brushProperty name="height" value="0.6" units="cm"/>
      <inkml:brushProperty name="color" value="#333333"/>
      <inkml:brushProperty name="inkEffects" value="pencil"/>
    </inkml:brush>
  </inkml:definitions>
  <inkml:trace contextRef="#ctx0" brushRef="#br0">32 1 1840 149721 42632,'-1'0'160'0'0,"0"1"-160"0"0,0 1 872 0 0,0 0 1184 0 0,-1 1-1008 0 0,1 0-688 0 0,-1 1 64 0 0,0 1-160 0 0,0 0-184 0 0,-1 0-80 0 0,1 1 0 0 0,-1-1 0 0 0,1 1 0 0 0,0 0 0 0 0,-1 0-360 0 0,1 0-632 0 0,1-2-4760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29.068"/>
    </inkml:context>
    <inkml:brush xml:id="br0">
      <inkml:brushProperty name="width" value="0.05" units="cm"/>
      <inkml:brushProperty name="height" value="0.05" units="cm"/>
      <inkml:brushProperty name="color" value="#996600"/>
    </inkml:brush>
  </inkml:definitions>
  <inkml:trace contextRef="#ctx0" brushRef="#br0">1251 745 4144 0 0,'0'0'319'0'0,"1"2"-210"0"0,6 9 240 0 0,1-1 0 0 0,1 0-1 0 0,-1-1 1 0 0,1 0 0 0 0,11 8-349 0 0,54 38 1399 0 0,-72-53-1394 0 0,428 309 3063 0 0,-18-25-1382 0 0,187 90-671 0 0,-320-213-707 0 0,-239-141-363 0 0,-12-5-7 0 0,-12-8 47 0 0,1 1 0 0 0,0-2-1 0 0,15 6 16 0 0,-30-14-106 0 0,-3-2-22 0 0,-1-1 97 0 0,-1-1 0 0 0,1 1 0 0 0,-1 0 0 0 0,0 0 0 0 0,0 0 0 0 0,0 0 0 0 0,0 0 1 0 0,0 1-1 0 0,-4-2 31 0 0,-8-8-32 0 0,-5-3-26 0 0,0 1 0 0 0,-22-12 58 0 0,-6-3-52 0 0,-316-191 102 0 0,86 55-47 0 0,10-14 196 0 0,251 167-183 0 0,-230-164 194 0 0,-56-32 191 0 0,265 183-311 0 0,-3-2 128 0 0,1-1 1 0 0,-18-18-219 0 0,55 42 30 0 0,3 4-27 0 0,0 0 0 0 0,0 0-1 0 0,1 0 1 0 0,-1 0 0 0 0,0 0 0 0 0,0 0-1 0 0,0 0 1 0 0,0 0 0 0 0,0 0 0 0 0,0 0 0 0 0,0 0-1 0 0,0 0 1 0 0,0 0 0 0 0,0 0 0 0 0,0 0-1 0 0,0 1 1 0 0,0-1 0 0 0,0 0 0 0 0,0 0 0 0 0,0 0-1 0 0,0 0 1 0 0,1 0 0 0 0,-1 0 0 0 0,0 0-1 0 0,0 0 1 0 0,0 0 0 0 0,0 0 0 0 0,0 0-1 0 0,0 0 1 0 0,0 0 0 0 0,0 0 0 0 0,0 0 0 0 0,0 0-1 0 0,0 0 1 0 0,0-1 0 0 0,0 1 0 0 0,0 0-1 0 0,0 0 1 0 0,1 0 0 0 0,-1 0 0 0 0,0 0 0 0 0,0 0-1 0 0,0 0 1 0 0,0 0 0 0 0,0 0 0 0 0,0 0-1 0 0,0 0 1 0 0,0 0 0 0 0,0 0 0 0 0,0 0-1 0 0,0 0 1 0 0,0 0 0 0 0,0 0 0 0 0,0 0 0 0 0,0 0-1 0 0,0-1 1 0 0,0 1 0 0 0,0 0 0 0 0,0 0-1 0 0,0 0 1 0 0,0 0 0 0 0,0 0 0 0 0,0 0 0 0 0,0 0-3 0 0,79 41 316 0 0,-2 3 1 0 0,3 7-317 0 0,-42-27 63 0 0,104 77 33 0 0,-51-34-86 0 0,220 144 185 0 0,44 7-195 0 0,-215-136 195 0 0,87 49-19 0 0,162 90-187 0 0,-247-135-45 0 0,-55-32 69 0 0,6-2-13 0 0,-15-10 54 0 0,-74-41-54 0 0,-9-8 0 0 0,-15-8 0 0 0,-98-59 0 0 0,35 22 0 0 0,-500-301 136 0 0,438 266-24 0 0,25 14 0 0 0,-104-72 146 0 0,68 41 11 0 0,72 50-69 0 0,99 60 250 0 0,21 16 66 0 0,25 20-516 0 0,-2-1-6 0 0,398 225-70 0 0,-330-196 72 0 0,169 102 4 0 0,-166-100 20 0 0,241 126 88 0 0,-271-147-108 0 0,65 29 0 0 0,83 45 168 0 0,-101-47-85 0 0,-29-17-324 0 0,45 36 241 0 0,-153-90-36 0 0,20 12 0 0 0,-2 1 0 0 0,6 7 36 0 0,-34-27-1 0 0,0 0 0 0 0,0 0-1 0 0,0 0 1 0 0,0 0 0 0 0,-1 0 0 0 0,1 0 0 0 0,0 0 0 0 0,0 0 0 0 0,0 0 0 0 0,0 0-1 0 0,0 0 1 0 0,0 0 0 0 0,0 0 0 0 0,0 0 0 0 0,0 0 0 0 0,0 0 0 0 0,0 0 0 0 0,0 0-1 0 0,0 0 1 0 0,-1 0 0 0 0,1 0 0 0 0,0 0 0 0 0,0 0 0 0 0,0 0 0 0 0,0 0 0 0 0,0 0-1 0 0,0 0 1 0 0,0 0 0 0 0,0 0 0 0 0,0 1 0 0 0,0-1 0 0 0,0 0 0 0 0,0 0 0 0 0,0 0-1 0 0,0 0 1 0 0,0 0 0 0 0,0 0 0 0 0,0 0 0 0 0,0 0 0 0 0,0 0 0 0 0,0 0 0 0 0,0 0-1 0 0,0 0 1 0 0,0 0 0 0 0,0 1 0 0 0,0-1 0 0 0,0 0 0 0 0,0 0 0 0 0,0 0 0 0 0,0 0 0 0 0,0 0 1 0 0,-9-2-9 0 0,-81-36-47 0 0,-127-59-12 0 0,-231-115 78 0 0,63 31 118 0 0,7-19 137 0 0,343 179-164 0 0,-7-7-101 0 0,-27-17 123 0 0,53 35 78 0 0,34 20-106 0 0,25 17 127 0 0,39 17-222 0 0,3 2 82 0 0,425 218 124 0 0,-194-105-207 0 0,-146-74 40 0 0,109 60-14 0 0,-138-63-25 0 0,4-7 0 0 0,125 46 0 0 0,-167-78 32 0 0,-3 4 0 0 0,43 30-32 0 0,10 9 0 0 0,-102-58-66 0 0,-38-23-102 0 0,-37-22-30 0 0,-71-38 4 0 0,-1 3 0 0 0,-56-18 194 0 0,-53-27-28 0 0,-196-116-43 0 0,35 18 70 0 0,2 19 79 0 0,304 147 18 0 0,-14-12-96 0 0,-25-13 218 0 0,63 40-99 0 0,27 11-30 0 0,25 13-35 0 0,145 69 24 0 0,-68-35-63 0 0,618 295 38 0 0,-492-239 65 0 0,178 54-118 0 0,-161-67-107 0 0,-87-30-80 0 0,-74-31 84 0 0,69 28-259 0 0,-141-53 340 0 0,-1 0 0 0 0,1-1 1 0 0,-1 1-1 0 0,1 0 0 0 0,-1-1 0 0 0,1 0 0 0 0,-1 1 0 0 0,2-1 22 0 0,-2 0-88 0 0,-5-1 0 0 0,-112-52-249 0 0,27 17 324 0 0,-206-78 11 0 0,-123-43 93 0 0,289 98-15 0 0,25 10 8 0 0,-198-89 123 0 0,200 92-156 0 0,-28-13 24 0 0,-40-22 56 0 0,-97-51 154 0 0,-240-164 179 0 0,464 272-425 0 0,-165-91 194 0 0,184 103-203 0 0,-115-59 324 0 0,-53-39-354 0 0,65 37 150 0 0,-9-4-124 0 0,1-3 28 0 0,11 4-37 0 0,8 6 40 0 0,75 41 11 0 0,-1-3-68 0 0,7 6 72 0 0,-18-11-72 0 0,9 9 57 0 0,10 6-10 0 0,-2 1-1 0 0,0 1 0 0 0,-33-12-46 0 0,26 13 28 0 0,0-2-1 0 0,-10-8-27 0 0,-9-5 76 0 0,-22-10 1 0 0,5 3-77 0 0,49 24 0 0 0,0-1 0 0 0,1-1 0 0 0,-22-21 0 0 0,-8-5 0 0 0,31 27 39 0 0,0 2 1 0 0,-1 0-1 0 0,-14-4-39 0 0,-111-58 261 0 0,146 73-247 0 0,-1 1 0 0 0,1-1 0 0 0,0 0 0 0 0,-1-2-14 0 0,1 2-1 0 0,1 0 1 0 0,-1 1-1 0 0,0-1 0 0 0,-2 1 1 0 0,-16-10-41 0 0,-17-11 41 0 0,19 11 217 0 0,-16-8-217 0 0,19 11-3 0 0,0-1 0 0 0,1 0 0 0 0,-1-4 3 0 0,1 3 329 0 0,-4-6-87 0 0,17 13-224 0 0,-1 1-1 0 0,0-1 1 0 0,-1 1-1 0 0,0 0-17 0 0,-5-3 0 0 0,0 0 0 0 0,-9-8 0 0 0,11 7 0 0 0,-1 1 0 0 0,0 1 0 0 0,-3-2 0 0 0,-21-15-65 0 0,-26-9 23 0 0,46 23 71 0 0,0 1 0 0 0,0 1 0 0 0,-1 1-1 0 0,-17-5-28 0 0,29 10 0 0 0,-1 0 0 0 0,0-1-1 0 0,0 0 1 0 0,1 0 0 0 0,0 0-1 0 0,-5-4 1 0 0,-21-11 102 0 0,8 7 59 0 0,-14-9-161 0 0,18 10 30 0 0,-1 0-1 0 0,-9-3-29 0 0,25 11-1 0 0,0 1 0 0 0,0-1 0 0 0,1 0 0 0 0,-1 0 0 0 0,-3-3 1 0 0,0 0 23 0 0,0 1 0 0 0,0 0 0 0 0,-7-3-23 0 0,11 6 18 0 0,-7-5 12 0 0,10 3-324 0 0,-1 1-1 0 0,1-1 0 0 0,0 1 0 0 0,0-1 0 0 0,0 1 0 0 0,0 0 1 0 0,0-1-1 0 0,0 1 0 0 0,1-2 295 0 0,2-3-1403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0.990"/>
    </inkml:context>
    <inkml:brush xml:id="br0">
      <inkml:brushProperty name="width" value="0.05" units="cm"/>
      <inkml:brushProperty name="height" value="0.05" units="cm"/>
      <inkml:brushProperty name="color" value="#996600"/>
    </inkml:brush>
  </inkml:definitions>
  <inkml:trace contextRef="#ctx0" brushRef="#br0">9 0 6912 0 0,'-1'0'528'0'0,"-6"3"-436"0"0,7-1 1576 0 0,6-2-1472 0 0,1 0 1 0 0,0 0 0 0 0,-1 0-1 0 0,1 1 1 0 0,-1 0 0 0 0,1 0-1 0 0,-1 1 1 0 0,0 0 0 0 0,1 0-1 0 0,-1 1 1 0 0,0-1 0 0 0,0 1-1 0 0,-1 0 1 0 0,3 2-197 0 0,188 118 2615 0 0,-106-68-2066 0 0,19 11-34 0 0,167 93 722 0 0,-63-36-401 0 0,60 21 183 0 0,-145-77-656 0 0,-95-52-147 0 0,9 3-216 0 0,-14-7 156 0 0,0 2 0 0 0,6 4-156 0 0,64 44 370 0 0,-31-19 108 0 0,9 1-478 0 0,63 36 337 0 0,-63-35-196 0 0,346 187 1021 0 0,-374-208-1067 0 0,-32-17-88 0 0,-1 2-1 0 0,0 0 1 0 0,1 1-7 0 0,15 10 29 0 0,0-1 1 0 0,1-1-1 0 0,1-2 0 0 0,5 0-29 0 0,309 113 182 0 0,-224-79-118 0 0,-109-43-37 0 0,0 0 1 0 0,7 5-28 0 0,17 7 73 0 0,42 17 77 0 0,-39-17 121 0 0,33 11-271 0 0,-39-16 55 0 0,-1 1-1 0 0,13 9-54 0 0,3 1 46 0 0,3 3 27 0 0,0 3 0 0 0,40 31-73 0 0,-82-54 7 0 0,1-1 0 0 0,0 0 0 0 0,0 0 0 0 0,1-1-7 0 0,24 11 26 0 0,123 61 8 0 0,-129-62 82 0 0,-6-3 208 0 0,15 10-324 0 0,67 40-185 0 0,-41-25 58 0 0,-23-14 127 0 0,-22-13 0 0 0,15 10 0 0 0,-7-3 0 0 0,0-2 0 0 0,1 0 0 0 0,16 3 0 0 0,-4 0 0 0 0,19 10 0 0 0,4 4 61 0 0,36 11-61 0 0,-37-18 67 0 0,51 30-67 0 0,26 20 0 0 0,-136-72 11 0 0,-5-3 42 0 0,-2 0 1 0 0,-26-9-48 0 0,0-1 0 0 0,-9-5-6 0 0,-1-1-2 0 0,-622-258 138 0 0,103 23-136 0 0,207 87-21 0 0,9-22-30 0 0,214 110 51 0 0,-180-116 0 0 0,244 148 0 0 0,-227-153 0 0 0,215 147 0 0 0,-55-35 0 0 0,-187-119 0 0 0,93 64 0 0 0,189 119 0 0 0,-292-180 0 0 0,283 173 0 0 0,-6-7 0 0 0,1 0 0 0 0,8 3-638 0 0,2-1-1 0 0,1-2 0 0 0,-25-31 639 0 0,13 10-1036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1.717"/>
    </inkml:context>
    <inkml:brush xml:id="br0">
      <inkml:brushProperty name="width" value="0.05" units="cm"/>
      <inkml:brushProperty name="height" value="0.05" units="cm"/>
      <inkml:brushProperty name="color" value="#996600"/>
    </inkml:brush>
  </inkml:definitions>
  <inkml:trace contextRef="#ctx0" brushRef="#br0">1 1 4144 0 0,'12'17'147'0'0,"1"-1"0"0"0,1-1 0 0 0,6 6-147 0 0,18 18 67 0 0,49 55 1803 0 0,27 17-1870 0 0,4 4 902 0 0,398 368 1846 0 0,70 17-1169 0 0,-200-173-554 0 0,295 279 768 0 0,-486-430-1314 0 0,32 22 465 0 0,18-3-944 0 0,199 166 552 0 0,-87-66-346 0 0,81 69 24 0 0,-28-23 319 0 0,-272-231-269 0 0,139 108-130 0 0,-127-97-150 0 0,64 46 0 0 0,242 168 0 0 0,-350-253 57 0 0,49 36-445 0 0,-105-83-282 0 0,2-2 1 0 0,10 2 669 0 0,80 36-1665 0 0,-105-51 1097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2.257"/>
    </inkml:context>
    <inkml:brush xml:id="br0">
      <inkml:brushProperty name="width" value="0.05" units="cm"/>
      <inkml:brushProperty name="height" value="0.05" units="cm"/>
      <inkml:brushProperty name="color" value="#996600"/>
    </inkml:brush>
  </inkml:definitions>
  <inkml:trace contextRef="#ctx0" brushRef="#br0">417 738 4608 0 0,'-44'-60'551'0'0,"-32"-31"-551"0"0,35 44 145 0 0,2-1-1 0 0,-22-40-144 0 0,59 86 8 0 0,-86-150 560 0 0,74 125-210 0 0,2 0 1 0 0,1-1-1 0 0,1-1 0 0 0,-5-23-358 0 0,14 46 140 0 0,0 0 0 0 0,0-1-1 0 0,0 1 1 0 0,1 0 0 0 0,1-7-140 0 0,-1 10 68 0 0,0 1 1 0 0,1-1-1 0 0,-1 1 1 0 0,1-1-1 0 0,-1 1 1 0 0,1 0-1 0 0,0-1 1 0 0,0 1 0 0 0,0 0-1 0 0,0-1 1 0 0,1 1-1 0 0,-1 0 1 0 0,0 0-1 0 0,1 0 1 0 0,1-1-69 0 0,-2 2 32 0 0,0 1 0 0 0,0-1 0 0 0,0 1 1 0 0,0-1-1 0 0,0 1 0 0 0,0 0 0 0 0,0-1 1 0 0,0 1-1 0 0,0 0 0 0 0,0 0 0 0 0,0 0 1 0 0,0 0-1 0 0,1 0 0 0 0,-1 0 0 0 0,0 0 0 0 0,0 0 1 0 0,0 0-1 0 0,0 0 0 0 0,0 1 0 0 0,0-1 1 0 0,0 0-1 0 0,0 1 0 0 0,0-1 0 0 0,0 1 1 0 0,0-1-1 0 0,1 1-32 0 0,-2-1 14 0 0,17 8 206 0 0,-1 0 1 0 0,0 1 0 0 0,0 1-1 0 0,-1 1 1 0 0,8 7-221 0 0,71 66 669 0 0,-89-79-628 0 0,114 116 1619 0 0,14 27-1660 0 0,21 24 812 0 0,28 20-58 0 0,215 230 665 0 0,163 161 206 0 0,-80-86-553 0 0,100 104 23 0 0,-295-311-634 0 0,398 387 519 0 0,268 172-44 0 0,-198-221-639 0 0,-546-459-236 0 0,165 116-59 0 0,-2-1-290 0 0,-313-237 129 0 0,147 118-431 0 0,-102-89-1367 0 0,6-2 1957 0 0,2-2-3527 0 0,-62-41-2623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2.670"/>
    </inkml:context>
    <inkml:brush xml:id="br0">
      <inkml:brushProperty name="width" value="0.05" units="cm"/>
      <inkml:brushProperty name="height" value="0.05" units="cm"/>
      <inkml:brushProperty name="color" value="#996600"/>
    </inkml:brush>
  </inkml:definitions>
  <inkml:trace contextRef="#ctx0" brushRef="#br0">188 409 3224 0 0,'-69'-127'283'0'0,"37"70"-172"0"0,16 30 318 0 0,1 0 1 0 0,1-2-1 0 0,2 0 1 0 0,0 0-1 0 0,-2-17-429 0 0,13 43 239 0 0,0 0 0 0 0,0 0 0 0 0,1 0 0 0 0,0 0 0 0 0,-1 0 1 0 0,1 0-1 0 0,0-1 0 0 0,1 1 0 0 0,-1 0 0 0 0,1-2-239 0 0,0 3 456 0 0,3 4-67 0 0,6 2-112 0 0,-1 0-1 0 0,0 1 1 0 0,0 0-1 0 0,-1 1 1 0 0,7 4-277 0 0,26 27 648 0 0,-2 2 0 0 0,20 25-648 0 0,5 5 326 0 0,186 196 734 0 0,185 188 1098 0 0,-249-267-1399 0 0,606 620 1111 0 0,-385-386-621 0 0,87 44-1249 0 0,-256-256 215 0 0,212 189 147 0 0,121 93 94 0 0,-466-402-372 0 0,463 372 264 0 0,-253-223-206 0 0,69 55 15 0 0,-241-183-388 0 0,4-6-1 0 0,57 25 232 0 0,-161-103-374 0 0,126 66-2185 0 0,-112-62 1456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3.075"/>
    </inkml:context>
    <inkml:brush xml:id="br0">
      <inkml:brushProperty name="width" value="0.05" units="cm"/>
      <inkml:brushProperty name="height" value="0.05" units="cm"/>
      <inkml:brushProperty name="color" value="#996600"/>
    </inkml:brush>
  </inkml:definitions>
  <inkml:trace contextRef="#ctx0" brushRef="#br0">0 1 6448 0 0,'8'20'137'0'0,"1"0"1"0"0,0-1 0 0 0,1 0-1 0 0,2-1 1 0 0,1 3-138 0 0,392 494 3370 0 0,-138-224-1297 0 0,15-9-550 0 0,-248-249-1393 0 0,974 956 3132 0 0,-328-361-1490 0 0,24-31-286 0 0,-576-490-1220 0 0,637 505 1039 0 0,-542-443-1025 0 0,253 183 202 0 0,-303-232-385 0 0,324 223 86 0 0,13-25-53 0 0,-143-118-549 0 0,-119-80-2795 0 0,-168-87-1796 0 0,3-3-1402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3.525"/>
    </inkml:context>
    <inkml:brush xml:id="br0">
      <inkml:brushProperty name="width" value="0.05" units="cm"/>
      <inkml:brushProperty name="height" value="0.05" units="cm"/>
      <inkml:brushProperty name="color" value="#996600"/>
    </inkml:brush>
  </inkml:definitions>
  <inkml:trace contextRef="#ctx0" brushRef="#br0">0 0 6912 0 0,'6'8'102'0'0,"-1"-2"1"0"0,1 1 0 0 0,-1 0-1 0 0,2-1 1 0 0,-1 0-1 0 0,1-1 1 0 0,5 4-103 0 0,14 12 106 0 0,47 43 756 0 0,279 254 2430 0 0,36 49-456 0 0,205 170-61 0 0,-141-153-979 0 0,-205-178-986 0 0,240 180 550 0 0,-233-190-834 0 0,-234-180-498 0 0,638 499 1122 0 0,7-15-188 0 0,-186-172-946 0 0,-179-126 53 0 0,-95-64-202 0 0,34 7 133 0 0,-235-142-53 0 0,74 41-2381 0 0,2-4-1 0 0,27 7 2435 0 0,-88-39-1866 0 0,-7-10-55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36.004"/>
    </inkml:context>
    <inkml:brush xml:id="br0">
      <inkml:brushProperty name="width" value="0.05" units="cm"/>
      <inkml:brushProperty name="height" value="0.05" units="cm"/>
      <inkml:brushProperty name="color" value="#996600"/>
    </inkml:brush>
  </inkml:definitions>
  <inkml:trace contextRef="#ctx0" brushRef="#br0">6519 3395 7800 0 0,'-56'-58'705'0'0,"44"43"-577"0"0,11 14-127 0 0,1 1-1 0 0,0-1 1 0 0,-1 1 0 0 0,1-1-1 0 0,0 1 1 0 0,0-1 0 0 0,0 1-1 0 0,-1-1 1 0 0,1 1 0 0 0,0-1-1 0 0,0 1 1 0 0,0-1 0 0 0,0 1-1 0 0,0-1 1 0 0,0 1 0 0 0,0-1-1 0 0,0 1 1 0 0,0-1 0 0 0,0 1-1 0 0,0-1 1 0 0,0 1 0 0 0,0-1-1 0 0,1 1 7 0 0,-1-1-1 0 0,1 1 1 0 0,-1 0 0 0 0,1 0 0 0 0,0-1 0 0 0,-1 1 0 0 0,1 0-1 0 0,-1 0 1 0 0,1 0 0 0 0,-1 0 0 0 0,1 0 0 0 0,0 0-1 0 0,-1 0 1 0 0,1 0 0 0 0,-1 0 0 0 0,1 0 0 0 0,-1 0 0 0 0,1 0-1 0 0,0 0 1 0 0,-1 0 0 0 0,1 0 0 0 0,-1 1 0 0 0,1-1 0 0 0,-1 0-7 0 0,20 8 530 0 0,-17-7-416 0 0,31 17 1046 0 0,0 1 1 0 0,29 22-1161 0 0,-25-16 491 0 0,351 244 2723 0 0,-170-114-1953 0 0,218 156 762 0 0,22 17-579 0 0,-191-134-829 0 0,-244-177-583 0 0,478 353 620 0 0,-136-97-395 0 0,-217-164-112 0 0,26 29 25 0 0,-63-48-164 0 0,-104-82-44 0 0,1-2-1 0 0,1 1 0 0 0,0-2 1 0 0,2 2 38 0 0,-7-6-124 0 0,-6-4 69 0 0,-8-7-20 0 0,-75-61-567 0 0,-37-20 642 0 0,73 55-102 0 0,-161-132-317 0 0,41 31 94 0 0,-159-120-233 0 0,-139-107-180 0 0,276 215 455 0 0,-160-119-59 0 0,336 258 336 0 0,-12-9 4 0 0,0 1 0 0 0,-1 1 0 0 0,-1 2-1 0 0,-22-9 3 0 0,48 23 2 0 0,1 1 0 0 0,0-1-1 0 0,0 1 1 0 0,-1 0 0 0 0,1-1-1 0 0,0 1 1 0 0,-1 0-1 0 0,1 0 1 0 0,0 0 0 0 0,-1 0-1 0 0,1 0 1 0 0,0 0 0 0 0,-2 0-2 0 0,3 1 1 0 0,0-1 0 0 0,-1 0 0 0 0,1 0 0 0 0,0 0 0 0 0,0 0 0 0 0,0 0 0 0 0,0 1 1 0 0,-1-1-1 0 0,1 0 0 0 0,0 0 0 0 0,0 0 0 0 0,0 0 0 0 0,0 1 0 0 0,-1-1 1 0 0,1 0-1 0 0,0 0 0 0 0,0 0 0 0 0,0 1 0 0 0,0-1 0 0 0,0 0 0 0 0,0 0 0 0 0,0 1 1 0 0,0-1-1 0 0,0 0 0 0 0,0 0 0 0 0,0 1 0 0 0,0-1 0 0 0,0 0 0 0 0,0 0-1 0 0,6 14 25 0 0,8 6 33 0 0,2-1 0 0 0,0 0-1 0 0,15 12-57 0 0,61 52 94 0 0,-69-63-72 0 0,398 323 82 0 0,-223-198-61 0 0,52 20-43 0 0,198 101 53 0 0,-369-225-2 0 0,2-4 0 0 0,5-2-51 0 0,170 52 146 0 0,-237-81-151 0 0,0-1-1 0 0,19 1 6 0 0,-30-5-9 0 0,0 0 1 0 0,0 0-1 0 0,1-1 1 0 0,-1-1-1 0 0,0 1 0 0 0,0-2 1 0 0,0 1-1 0 0,1-1 9 0 0,-8 2 0 0 0,0 0 0 0 0,0-1 0 0 0,0 1 0 0 0,0 0 0 0 0,-1-1 0 0 0,1 1 0 0 0,0-1 0 0 0,0 1 0 0 0,-1-1 0 0 0,1 1 0 0 0,0-1 0 0 0,-1 1 0 0 0,1-1 0 0 0,-1 0 0 0 0,1 1 0 0 0,0-1 0 0 0,-1 0 0 0 0,1 0 0 0 0,-1 1 0 0 0,0-1 0 0 0,1 0 0 0 0,-1 0 0 0 0,0 0 0 0 0,1 1 0 0 0,-1-1 0 0 0,0 0 0 0 0,0 0 0 0 0,0 0 0 0 0,0 0 0 0 0,0 0 0 0 0,0 0 0 0 0,0 1 0 0 0,0-1 0 0 0,0-1 0 0 0,-1-2 0 0 0,0 0 0 0 0,0 0 0 0 0,0 0 0 0 0,-1 0 0 0 0,1 1 0 0 0,-3-5 0 0 0,-3-5 0 0 0,-1 1 0 0 0,0 0 0 0 0,-1 0 0 0 0,0 1 0 0 0,-1 0 0 0 0,-4-4 0 0 0,-26-21 0 0 0,-6-3 0 0 0,17 15 0 0 0,-144-116 38 0 0,-5 7-1 0 0,-24-3-37 0 0,162 111 43 0 0,36 23-4 0 0,6 4-16 0 0,13 9-11 0 0,12 8-12 0 0,156 128 0 0 0,-39-30 0 0 0,184 132 6 0 0,71 55-112 0 0,195 145-514 0 0,-509-392 493 0 0,83 57-231 0 0,7-7 358 0 0,-103-69-438 0 0,-61-33 282 0 0,1-1-1 0 0,-1 0 1 0 0,1 0 0 0 0,0-1-1 0 0,4 0 157 0 0,-14-3-28 0 0,0 0 0 0 0,-1 1 0 0 0,1-1 0 0 0,0 0 0 0 0,0 0 0 0 0,-1-1 1 0 0,1 1-1 0 0,0 0 0 0 0,-1 0 0 0 0,1-1 0 0 0,0 1 0 0 0,-1-1 0 0 0,1 0 0 0 0,-1 1 0 0 0,1-1 0 0 0,-1 0 0 0 0,1 0 0 0 0,0 0 28 0 0,-2 0-6 0 0,1 0-1 0 0,0 0 1 0 0,0 0-1 0 0,-1 0 1 0 0,1 0 0 0 0,-1 0-1 0 0,1 0 1 0 0,-1 0-1 0 0,1 0 1 0 0,-1 0 0 0 0,1 0-1 0 0,-1 0 1 0 0,0 0-1 0 0,0 0 1 0 0,1 0 0 0 0,-1 0-1 0 0,0 0 1 0 0,0 0-1 0 0,0-1 1 0 0,0 1 0 0 0,-1 0-1 0 0,1 0 1 0 0,0 0-1 0 0,0 0 1 0 0,-1 0 0 0 0,1 0-1 0 0,-1-1 7 0 0,-3-6-16 0 0,0-1-1 0 0,-1 2 1 0 0,0-1-1 0 0,-1 0 1 0 0,0 1 0 0 0,0 0-1 0 0,0 0 1 0 0,-2 0 16 0 0,3 2-13 0 0,-49-49-152 0 0,-2 3-1 0 0,-55-38 166 0 0,-134-78-279 0 0,-434-241 440 0 0,201 125-34 0 0,315 184-74 0 0,-569-357 342 0 0,175 72-256 0 0,336 218 273 0 0,-83-91-412 0 0,277 232 108 0 0,2-1 0 0 0,-16-21-108 0 0,19 18 96 0 0,22 28-91 0 0,-1 0-1 0 0,1 1 0 0 0,0-1 1 0 0,-1 1-1 0 0,1-1 0 0 0,0 0 0 0 0,-1 1 1 0 0,1-1-1 0 0,0 0 0 0 0,0 1 1 0 0,0-1-1 0 0,0 0 0 0 0,0 1 0 0 0,0-1 1 0 0,0 0-1 0 0,0 1 0 0 0,0-1 1 0 0,0 0-1 0 0,0 0 0 0 0,0 1 0 0 0,0-1 1 0 0,1 0-5 0 0,-1 0 4 0 0,1 1 0 0 0,0-1 0 0 0,-1 1 1 0 0,1 0-1 0 0,-1-1 0 0 0,1 1 0 0 0,0-1 0 0 0,-1 1 1 0 0,1 0-1 0 0,-1 0 0 0 0,1-1 0 0 0,0 1 0 0 0,0 0 1 0 0,-1 0-1 0 0,1 0 0 0 0,0 0 0 0 0,-1 0 0 0 0,1 0 1 0 0,0 0-1 0 0,0 0 0 0 0,-1 0 0 0 0,2 0-4 0 0,9 2 11 0 0,1 1-1 0 0,-1 0 0 0 0,1 1 1 0 0,-1 0-1 0 0,0 1 1 0 0,-1 0-1 0 0,1 1 1 0 0,0 0-11 0 0,-10-5 0 0 0,511 296 184 0 0,-256-143-125 0 0,57 37 195 0 0,33 19 16 0 0,503 301 92 0 0,-461-272-59 0 0,42 27-108 0 0,-48-24-181 0 0,-265-170-742 0 0,116 52 728 0 0,-211-116-205 0 0,-18-9 65 0 0,-13-6 9 0 0,-99-69-245 0 0,13 8 214 0 0,-235-139-45 0 0,148 95 143 0 0,-349-210 19 0 0,-28-19-32 0 0,14-22 28 0 0,449 295 8 0 0,-175-129-75 0 0,182 126 26 0 0,-73-76 90 0 0,154 140-1 0 0,1 0-1 0 0,-1-1 0 0 0,1 0 0 0 0,1 0 0 0 0,-1 0 0 0 0,-1-4 2 0 0,8 11-3 0 0,-1 0 0 0 0,1 0 1 0 0,-1 0-1 0 0,1 0 0 0 0,0 1 0 0 0,-1-1 1 0 0,1 0-1 0 0,0 0 0 0 0,0 0 0 0 0,-1 0 0 0 0,1 0 1 0 0,0 0-1 0 0,0 0 0 0 0,0-1 3 0 0,1 2 0 0 0,-1-1-1 0 0,0 1 0 0 0,0-1 1 0 0,0 1-1 0 0,0 0 1 0 0,1-1-1 0 0,-1 1 1 0 0,0 0-1 0 0,0-1 1 0 0,1 1-1 0 0,-1 0 0 0 0,0-1 1 0 0,1 1-1 0 0,-1 0 1 0 0,0-1-1 0 0,1 1 1 0 0,-1 0-1 0 0,0 0 1 0 0,1 0-1 0 0,-1-1 0 0 0,1 1 1 0 0,-1 0-1 0 0,1 0 1 0 0,1-1-1 0 0,1 1 0 0 0,-1 0-1 0 0,1 0 1 0 0,-1 0 0 0 0,1 0 0 0 0,-1 0-1 0 0,1 0 1 0 0,-1 1 0 0 0,1-1 0 0 0,-1 1-1 0 0,2 0 2 0 0,77 27-31 0 0,-1 3-1 0 0,40 24 32 0 0,-100-45-7 0 0,340 182-46 0 0,-204-103 63 0 0,607 311 539 0 0,-395-206-450 0 0,-229-117-70 0 0,-120-68-29 0 0,1 0 0 0 0,6 2 0 0 0,-17-9 0 0 0,-11-8 0 0 0,-13-9 0 0 0,12 12 0 0 0,-36-30-28 0 0,-2 1 0 0 0,-1 2 0 0 0,-36-19 28 0 0,47 29 4 0 0,-856-496-198 0 0,198 123-171 0 0,463 257 240 0 0,-424-256-175 0 0,10-16-67 0 0,331 210 141 0 0,-104-71-60 0 0,192 120 194 0 0,-171-125 96 0 0,380 264-6 0 0,-143-112 78 0 0,-55-62-76 0 0,150 119 107 0 0,55 56-84 0 0,9 11 25 0 0,140 115 76 0 0,-14-9-23 0 0,190 129 201 0 0,-62-46 7 0 0,-119-88-188 0 0,145 114 119 0 0,36 24-153 0 0,-253-194-25 0 0,2-4 1 0 0,25 10-63 0 0,-91-51 2 0 0,1 0 1 0 0,0 0-1 0 0,-1-1 1 0 0,1 1-1 0 0,0-1 1 0 0,0 0-1 0 0,0 0 1 0 0,1-1-1 0 0,1 1-2 0 0,-22-14 60 0 0,-319-233 163 0 0,290 214-214 0 0,-187-118 59 0 0,76 51-64 0 0,-145-93 31 0 0,9 5-6 0 0,-63-39-90 0 0,-31-21-116 0 0,63 42-256 0 0,290 184 190 0 0,0-1 0 0 0,1-1 1 0 0,-4-7 242 0 0,32 26-185 0 0,5 2-148 0 0,10 6 37 0 0,38 25-337 0 0,-2 3 0 0 0,-1 1 0 0 0,13 15 633 0 0,-48-39-111 0 0,60 48-364 0 0,82 65-217 0 0,-133-106 425 0 0,-16-12 175 0 0,1 0 1 0 0,0 0-1 0 0,-1-1 1 0 0,1 0 0 0 0,0 0-1 0 0,1 0 1 0 0,-1 0-1 0 0,1-1 92 0 0,-6-2-4 0 0,0 0-1 0 0,0 0 1 0 0,1 1-1 0 0,-1-1 0 0 0,0 0 1 0 0,0 0-1 0 0,1 0 1 0 0,-1 0-1 0 0,0 0 1 0 0,1 0-1 0 0,-1 0 0 0 0,0 0 1 0 0,1 0-1 0 0,-1 0 1 0 0,0 0-1 0 0,1 0 1 0 0,-1 0-1 0 0,0 0 0 0 0,0 0 1 0 0,1 0-1 0 0,-1 0 1 0 0,0 0-1 0 0,1-1 0 0 0,-1 1 1 0 0,0 0-1 0 0,0 0 1 0 0,1 0-1 0 0,-1 0 1 0 0,0-1-1 0 0,0 1 5 0 0,1-1-5 0 0,-1-1 0 0 0,0 1 0 0 0,0 0 0 0 0,0-1 0 0 0,0 1 0 0 0,0 0 0 0 0,0-1-1 0 0,-1 1 1 0 0,1 0 0 0 0,0-1 0 0 0,-1 1 0 0 0,1 0 0 0 0,-1 0 0 0 0,1-1 0 0 0,-1 1 0 0 0,1 0 0 0 0,-1 0 0 0 0,0 0 0 0 0,0 0 5 0 0,-1-3-4 0 0,-8-12-9 0 0,-1 0 0 0 0,0 0 0 0 0,-2 1 0 0 0,0 1 0 0 0,0 0 0 0 0,-6-4 13 0 0,-7-7-35 0 0,-36-36 32 0 0,-3 3 0 0 0,-2 2 0 0 0,-2 4 0 0 0,-31-16 3 0 0,30 26 0 0 0,-29-19 0 0 0,-276-175 189 0 0,245 160-27 0 0,-203-112 327 0 0,293 168-363 0 0,0 2 1 0 0,-2 2 0 0 0,-20-5-127 0 0,55 19 22 0 0,0 0 1 0 0,1 0 0 0 0,-1 1-1 0 0,0 0 1 0 0,0 0 0 0 0,0 1-1 0 0,0 0 1 0 0,0 0 0 0 0,-1 0-23 0 0,7 1 6 0 0,-1-1 1 0 0,1 1-1 0 0,-1-1 1 0 0,1 1 0 0 0,-1 0-1 0 0,1-1 1 0 0,-1 1-1 0 0,1 0 1 0 0,0 0 0 0 0,-1 0-1 0 0,1 0 1 0 0,0 0-1 0 0,0 0 1 0 0,0 0 0 0 0,-1 1-1 0 0,1-1 1 0 0,0 0-1 0 0,1 1 1 0 0,-1-1 0 0 0,0 1-1 0 0,0-1 1 0 0,1 1-1 0 0,-1-1 1 0 0,1 1 0 0 0,-1-1-1 0 0,1 1 1 0 0,-1-1-1 0 0,1 1 1 0 0,0 0 0 0 0,0-1-1 0 0,0 1 1 0 0,0 0-1 0 0,0-1 1 0 0,0 1-7 0 0,1 6 17 0 0,0 0 0 0 0,0 1 1 0 0,0-1-1 0 0,1 0 0 0 0,0 0 1 0 0,2 3-18 0 0,9 22 27 0 0,1 0 1 0 0,2-1-1 0 0,1-1 1 0 0,2 0-28 0 0,32 45-134 0 0,2-2 134 0 0,62 68-175 0 0,27 36-82 0 0,-97-115 211 0 0,7 9-116 0 0,26 50 162 0 0,-70-107-2 0 0,0 2 1 0 0,3 9 1 0 0,-8-20 1 0 0,-2-1 1 0 0,1 1-1 0 0,0-1 1 0 0,-1 1-1 0 0,0 0 1 0 0,-1 0-1 0 0,1 0 1 0 0,-1 0-1 0 0,0 3-1 0 0,-1-7 4 0 0,1-1 0 0 0,0 1-1 0 0,0-1 1 0 0,-1 1 0 0 0,1-1-1 0 0,-1 1 1 0 0,1-1-1 0 0,-1 1 1 0 0,0-1 0 0 0,0 0-1 0 0,1 1 1 0 0,-1-1 0 0 0,0 0-1 0 0,0 0 1 0 0,0 1 0 0 0,0-1-1 0 0,-1 0 1 0 0,1 0 0 0 0,0 0-1 0 0,0-1 1 0 0,-1 1-1 0 0,1 0 1 0 0,0 0 0 0 0,-1-1-1 0 0,1 1 1 0 0,-1-1 0 0 0,1 1-1 0 0,-1-1 1 0 0,1 1 0 0 0,-1-1-1 0 0,1 0 1 0 0,-1 0 0 0 0,1 0-1 0 0,-2 0-3 0 0,-4 0 12 0 0,-1 0 0 0 0,1-1 0 0 0,0 0-1 0 0,-1-1 1 0 0,1 0 0 0 0,-5-1-12 0 0,-54-21 100 0 0,1-2 0 0 0,-27-17-100 0 0,89 41 3 0 0,-120-63 29 0 0,-83-61-32 0 0,6 3-171 0 0,-318-202 430 0 0,243 147-241 0 0,170 110 23 0 0,-46-28-18 0 0,-12 2-23 0 0,-108-49 198 0 0,231 123-130 0 0,0 1 0 0 0,-1 2 0 0 0,-1 2 0 0 0,0 1 0 0 0,-1 3 0 0 0,-6 0-68 0 0,41 10 37 0 0,0 0 0 0 0,-1 1 1 0 0,1-1-1 0 0,0 2 1 0 0,-1-1-1 0 0,1 1 0 0 0,-1 0 1 0 0,-6 3-38 0 0,12-4 15 0 0,1 1-1 0 0,0 0 1 0 0,-1-1 0 0 0,1 1 0 0 0,0 0 0 0 0,0 1 0 0 0,0-1 0 0 0,0 0-1 0 0,0 0 1 0 0,0 1 0 0 0,0 0 0 0 0,0-1 0 0 0,0 1 0 0 0,1 0 0 0 0,-1 0-1 0 0,1-1 1 0 0,-1 1 0 0 0,1 1 0 0 0,0-1 0 0 0,0 0 0 0 0,0 0 0 0 0,0 0-1 0 0,0 1 1 0 0,0-1 0 0 0,0 0 0 0 0,1 1 0 0 0,0-1 0 0 0,-1 0 0 0 0,1 1-1 0 0,0-1 1 0 0,0 1 0 0 0,0-1 0 0 0,1 3-15 0 0,0 3 18 0 0,0 0 1 0 0,1-1-1 0 0,1 1 1 0 0,-1 0-1 0 0,1-1 1 0 0,3 6-19 0 0,26 45 74 0 0,-27-49-62 0 0,33 51 110 0 0,3-1 0 0 0,29 30-122 0 0,99 103-155 0 0,-154-176 104 0 0,162 170-372 0 0,-63-69 214 0 0,-69-71 162 0 0,-10-10 22 0 0,-1 1 1 0 0,3 8 24 0 0,-26-31 15 0 0,-6-8 16 0 0,0 0 0 0 0,-1 0 0 0 0,0 0 0 0 0,0 1 0 0 0,0 0 0 0 0,2 7-31 0 0,-4-9 59 0 0,-1-2 101 0 0,-6-5-32 0 0,2-1-115 0 0,-193-129 458 0 0,5 3-613 0 0,14 13-20 0 0,-60-59 162 0 0,-113-74 136 0 0,267 192-279 0 0,-212-144 310 0 0,176 122-53 0 0,89 61-115 0 0,-1 1 0 0 0,-32-12 1 0 0,21 18 0 0 0,33 9 0 0 0,8 1 2 0 0,-1 1 0 0 0,1 0 0 0 0,0-1 1 0 0,0 1-1 0 0,0 0 0 0 0,0 0 0 0 0,0 0 1 0 0,0 0-1 0 0,0 0 0 0 0,0 0 1 0 0,0 0-1 0 0,0 0 0 0 0,-1 0 0 0 0,1 0 1 0 0,0 1-1 0 0,0-1 0 0 0,0 1 0 0 0,0-1 1 0 0,0 0-1 0 0,0 1 0 0 0,0 0 0 0 0,0-1 1 0 0,1 1-1 0 0,-1-1 0 0 0,-1 2-2 0 0,2-1 5 0 0,-1 0 0 0 0,0 1 0 0 0,1-1 0 0 0,0 0 0 0 0,-1 0 0 0 0,1 1 0 0 0,0-1 0 0 0,0 1 0 0 0,-1-1 0 0 0,1 0 0 0 0,0 1 0 0 0,0-1 0 0 0,0 0 1 0 0,1 1-1 0 0,-1-1 0 0 0,0 1 0 0 0,1-1 0 0 0,-1 0 0 0 0,1 1-5 0 0,3 12 11 0 0,1-1 0 0 0,1 1-1 0 0,0-1 1 0 0,1 0 0 0 0,0-1 0 0 0,9 12-11 0 0,13 14 46 0 0,16 14-46 0 0,-40-47 1 0 0,26 31-1 0 0,64 70 0 0 0,-56-63 0 0 0,-19-20 0 0 0,11 9 0 0 0,-19-20 1 0 0,0 0 1 0 0,-1 0-1 0 0,0 1 1 0 0,-1 0-1 0 0,-1 1 1 0 0,0 0-1 0 0,1 3-1 0 0,-5-9 23 0 0,0 2 41 0 0,-6-9-39 0 0,-6-3-19 0 0,2-1-6 0 0,0-1 0 0 0,0 1 0 0 0,1-1 0 0 0,-1 0 0 0 0,1 0 0 0 0,-3-4 0 0 0,-8-7 0 0 0,-10-9 36 0 0,-14-18-36 0 0,1 1 28 0 0,25 28-28 0 0,-82-81 0 0 0,70 70 0 0 0,-2 2 0 0 0,-26-16 0 0 0,-15-8 0 0 0,-61-37 0 0 0,108 69-1 0 0,-19-15 1 0 0,21 14 6 0 0,0 2-1 0 0,-16-9-5 0 0,16 13 50 0 0,13 7-36 0 0,0-1 0 0 0,1 0 1 0 0,-1 0-1 0 0,-3-3-14 0 0,4 3 6 0 0,0 1 1 0 0,0-1-1 0 0,1 1 1 0 0,-1 1-1 0 0,0-1 0 0 0,-1 1 1 0 0,1-1-1 0 0,-5 1-6 0 0,2 0 6 0 0,0-1 0 0 0,1 0 0 0 0,-1 0 0 0 0,-2-2-6 0 0,-8-3-11 0 0,17 6 9 0 0,0 1 0 0 0,0 0-1 0 0,0-1 1 0 0,1 1 0 0 0,-1 0-1 0 0,0-1 1 0 0,0 1-1 0 0,1-1 1 0 0,-1 0 0 0 0,0 1-1 0 0,1-1 1 0 0,-1 1 0 0 0,0-1-1 0 0,1 0 1 0 0,-1 1 0 0 0,1-1-1 0 0,-1-1 3 0 0,-5-5-9 0 0,3 3 6 0 0,0 0 0 0 0,1 0 1 0 0,0 0-1 0 0,0 0 1 0 0,-1-3 2 0 0,-9-15 1 0 0,2 3-1 0 0,9 16 0 0 0,0 1 0 0 0,0-1 0 0 0,0 1 0 0 0,-1 0 0 0 0,1-1 0 0 0,-1 1 0 0 0,1 0 0 0 0,-1 0 0 0 0,0 0 0 0 0,-1 0 0 0 0,1 0-1 0 0,0 0 1 0 0,-1-1 0 0 0,1 1 0 0 0,0 0 0 0 0,0-1 0 0 0,0 1 0 0 0,1-1 0 0 0,-5-4 4 0 0,1-1 1 0 0,-1 2 0 0 0,-7-7-5 0 0,12 11 67 0 0,3 4-52 0 0,-1 0 0 0 0,1 0 1 0 0,-1 0-1 0 0,0 0 0 0 0,0 1 1 0 0,0-1-1 0 0,0 0 0 0 0,0 0 1 0 0,0 1-1 0 0,-1-1 0 0 0,1 1 1 0 0,-1 0-16 0 0,33 112 224 0 0,-30-102-209 0 0,2-1 1 0 0,-1 0 0 0 0,1 0 0 0 0,6 9-16 0 0,2 6 1 0 0,-11-23-1 0 0,1 0 0 0 0,-1 0 0 0 0,1 0 0 0 0,0-1 0 0 0,0 1 0 0 0,3 2 0 0 0,8 10 0 0 0,-13-15-1 0 0,0 1 1 0 0,0 0 0 0 0,0-1 0 0 0,0 1-1 0 0,0-1 1 0 0,0 0 0 0 0,0 1 0 0 0,1-1-1 0 0,-1 0 1 0 0,1 0 0 0 0,-1 0 0 0 0,1 0-1 0 0,-1 0 1 0 0,1 0 0 0 0,0 0 0 0 0,-1 0-1 0 0,1-1 1 0 0,0 1 0 0 0,1 0 0 0 0,1 0-9 0 0,6 0-44 0 0,2-5 28 0 0,-11 3 21 0 0,0 0 1 0 0,1-1 0 0 0,-1 1-1 0 0,0 0 1 0 0,1-1 0 0 0,-1 1 0 0 0,0-1-1 0 0,0 1 1 0 0,0-1 0 0 0,0 1-1 0 0,0-1 1 0 0,-1 0 0 0 0,1 0-1 0 0,0 1 1 0 0,-1-1 0 0 0,1 0 0 0 0,-1 0-1 0 0,0 0 1 0 0,0 0 0 0 0,1 0 3 0 0,-1-6 3 0 0,0-1-1 0 0,-1 1 1 0 0,1 0 0 0 0,-1-1-3 0 0,-1-5-5 0 0,1 5 5 0 0,-1 0 0 0 0,-1 0 0 0 0,1 0 0 0 0,-1 0 0 0 0,-1 0 0 0 0,-1-2 0 0 0,-7-18 0 0 0,3 2 0 0 0,4 9 0 0 0,-2 0 0 0 0,0 1 0 0 0,-6-10 0 0 0,-16-31-1 0 0,17 30 12 0 0,-16-24-11 0 0,27 51 54 0 0,3 3 10 0 0,4 5-30 0 0,-1 0 1 0 0,-1 0 0 0 0,3 6-35 0 0,-3-6 6 0 0,0 1 0 0 0,1-1 0 0 0,0 0 0 0 0,5 6-6 0 0,6 2 15 0 0,15 12-15 0 0,-8-8 38 0 0,0-1-36 0 0,1-1-1 0 0,0-1 1 0 0,2-1 0 0 0,-1-1 0 0 0,2-1 0 0 0,27 9-2 0 0,-4-6 0 0 0,19 3 0 0 0,-65-18 0 0 0,5 1 0 0 0,0 1 0 0 0,1-1 0 0 0,-1 0 0 0 0,6 0 0 0 0,-12-2 0 0 0,-1 1 0 0 0,0-1 0 0 0,1 0 0 0 0,-1-1 0 0 0,0 1 0 0 0,0 0 0 0 0,1-1 0 0 0,-1 1 0 0 0,0-1 0 0 0,0 0 0 0 0,1 0 0 0 0,-1 1 0 0 0,0-2 0 0 0,0 1 0 0 0,0 0 0 0 0,0 0 0 0 0,0-1 0 0 0,-1 1 1 0 0,0 0 1 0 0,0-1 0 0 0,0 1 0 0 0,0-1 0 0 0,-1 1-1 0 0,1-1 1 0 0,0 1 0 0 0,-1-1 0 0 0,1 1 0 0 0,-1-1 0 0 0,1 1-1 0 0,-1-1 1 0 0,0 0 0 0 0,0 1 0 0 0,0-2-2 0 0,0-29 59 0 0,0 19-28 0 0,0 6-30 0 0,0 0 1 0 0,0 0 0 0 0,1 0-1 0 0,0 0 1 0 0,1 0-1 0 0,-1 1 1 0 0,1-1 0 0 0,2-3-2 0 0,-3 7-1 0 0,0 0 0 0 0,1 1 1 0 0,-1-1-1 0 0,1 1 0 0 0,0 0 1 0 0,0-1-1 0 0,0 1 0 0 0,0 0 1 0 0,0 0-1 0 0,0 0 0 0 0,1 0 1 0 0,-1 1-1 0 0,1-1 0 0 0,-1 1 1 0 0,1-1-1 0 0,-1 1 0 0 0,1 0 1 0 0,0 0-1 0 0,0 0 0 0 0,0 0 1 0 0,2 0 0 0 0,4 0-90 0 0,0 0 0 0 0,0 0 0 0 0,1 0 1 0 0,-1 1-1 0 0,0 1 0 0 0,7 1 90 0 0,32 7-3860 0 0,-7 4-801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41.951"/>
    </inkml:context>
    <inkml:brush xml:id="br0">
      <inkml:brushProperty name="width" value="0.05" units="cm"/>
      <inkml:brushProperty name="height" value="0.05" units="cm"/>
      <inkml:brushProperty name="color" value="#996600"/>
    </inkml:brush>
  </inkml:definitions>
  <inkml:trace contextRef="#ctx0" brushRef="#br0">0 106 4832 0 0,'0'0'223'0'0,"0"0"58"0"0,0 0 140 0 0,0 0 54 0 0,2 2 6 0 0,-1 0-404 0 0,0 0 0 0 0,1 0 0 0 0,-1 0 0 0 0,-1 0 0 0 0,1 0 0 0 0,0 0 0 0 0,0 1 0 0 0,-1-1 0 0 0,1 0 0 0 0,-1 0 0 0 0,0 1 0 0 0,1-1 1 0 0,-1 2-78 0 0,2 13 333 0 0,17 88 799 0 0,-1 13-473 0 0,-3-22-325 0 0,15 99 82 0 0,2 8-181 0 0,-20-117-147 0 0,1 56-88 0 0,-11-100 36 0 0,4 49 93 0 0,-6 74-129 0 0,-3 8 141 0 0,2-158-123 0 0,0-7 3 0 0,0 1-1 0 0,1-1 1 0 0,0 0 0 0 0,0 1 0 0 0,1-1-1 0 0,0 0 1 0 0,2 8-21 0 0,-2-14 69 0 0,-4-12 43 0 0,-17-211 216 0 0,15 157-278 0 0,-2-105-38 0 0,1 29-12 0 0,-7-211 0 0 0,8 187 0 0 0,5-14 0 0 0,-2-36 105 0 0,0 178 359 0 0,2 34-201 0 0,-1 4 6 0 0,-5 23 38 0 0,1-1 0 0 0,1 1 0 0 0,1 0 0 0 0,1 23-307 0 0,-1-3 129 0 0,-6 368 459 0 0,9-298-442 0 0,7 66 27 0 0,-1-44-90 0 0,8 178 71 0 0,-5-118-87 0 0,15 188 74 0 0,-10-216-87 0 0,-6-75-54 0 0,-6-68 14 0 0,1 0 1 0 0,1 1 0 0 0,1-2 0 0 0,2 1 0 0 0,4 11-15 0 0,-6-54 70 0 0,-1-4-15 0 0,-2 0 0 0 0,-1 0 0 0 0,0 0 0 0 0,-2-17-55 0 0,0-7 41 0 0,-9-348 98 0 0,-1 204-121 0 0,-5-120 27 0 0,7 140-9 0 0,0-39-8 0 0,7-64-28 0 0,13 72 0 0 0,-11 163 4 0 0,2 24 39 0 0,0 18 70 0 0,5 81 159 0 0,-5 70-272 0 0,-2-128 14 0 0,10 291 143 0 0,0-78-24 0 0,-3-48-64 0 0,2 53-58 0 0,-9 78 107 0 0,-3-268 10 0 0,-17-478 16 0 0,7 223-70 0 0,5 72-67 0 0,-3-57 50 0 0,-2-24-57 0 0,-1-72 0 0 0,9 68 0 0 0,0 72 0 0 0,5 25 118 0 0,5 60-54 0 0,-5 50-64 0 0,0-3 19 0 0,0 1-1 0 0,0 0 1 0 0,-1 0 0 0 0,0 0-1 0 0,-1-4-18 0 0,1 8 11 0 0,1 0 9 0 0,4-8 13 0 0,-2 2 11 0 0,-3-5 33 0 0,1 13 3 0 0,-6-9 292 0 0,4 3-356 0 0,1-10-16 0 0,1 16 0 0 0,0-1 0 0 0,0 1 0 0 0,0-1 0 0 0,0 1 0 0 0,-1-1 0 0 0,1 1 0 0 0,0-1 0 0 0,-1 1 0 0 0,1-1 0 0 0,0 1 0 0 0,-2-2 0 0 0,1-37 75 0 0,1 38-32 0 0,-6-9-37 0 0,2-4 58 0 0,3 11-71 0 0,1 4 14 0 0,0 0 0 0 0,0 0 0 0 0,-1 0 0 0 0,1-1 0 0 0,0 1 0 0 0,-1 0-1 0 0,1 0 1 0 0,0 0 0 0 0,-1 0 0 0 0,1 0 0 0 0,0 0 0 0 0,-1 0 0 0 0,1 0 0 0 0,0-1-1 0 0,-1 1 1 0 0,1 0 0 0 0,0 1 0 0 0,-1-1 0 0 0,1 0 0 0 0,-1 0 0 0 0,1 0-1 0 0,0 0 1 0 0,-1 0 0 0 0,1 0 0 0 0,0 0 0 0 0,-1 0 0 0 0,1 1 0 0 0,0-1-1 0 0,0 0 1 0 0,-1 0 0 0 0,1 0 0 0 0,0 1 0 0 0,-1-1 0 0 0,1 0 0 0 0,0 0-1 0 0,0 1-6 0 0,-5 3 48 0 0,1 3-70 0 0,3-6-165 0 0,1-1-89 0 0,0 0-796 0 0,0 0-3266 0 0,0 0-1402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5:42.333"/>
    </inkml:context>
    <inkml:brush xml:id="br0">
      <inkml:brushProperty name="width" value="0.05" units="cm"/>
      <inkml:brushProperty name="height" value="0.05" units="cm"/>
      <inkml:brushProperty name="color" value="#996600"/>
    </inkml:brush>
  </inkml:definitions>
  <inkml:trace contextRef="#ctx0" brushRef="#br0">1 1 3224 0 0,'0'2'240'0'0,"8"31"698"0"0,0 20 447 0 0,-2-13-658 0 0,12 117 812 0 0,2 10-548 0 0,17 127 126 0 0,-29-223-972 0 0,57 596 1365 0 0,-47-460-1038 0 0,-3-28-234 0 0,21 244 408 0 0,19 99 510 0 0,-42-385-1069 0 0,-5-52 23 0 0,9 37-110 0 0,-4-61 13 0 0,-2-8 38 0 0,0 12-51 0 0,-2 10 75 0 0,15 56-75 0 0,-19-106 0 0 0,-1 0 0 0 0,-1 0 0 0 0,-1 0 0 0 0,-2 18 0 0 0,0-31 0 0 0,2 0 0 0 0,-1 0 0 0 0,2 5 0 0 0,0 0 0 0 0,-5 0 0 0 0,-5-150 0 0 0,3 51 0 0 0,-3 0 0 0 0,-7-20 0 0 0,-8-80 0 0 0,11 75 0 0 0,2 40 0 0 0,4-13 0 0 0,-15-240 0 0 0,11 182 0 0 0,7 131 0 0 0,0 10 0 0 0,0 9 0 0 0,-4 153 61 0 0,4-76-48 0 0,2-41 84 0 0,4 22-97 0 0,-1-19 117 0 0,-2 18-117 0 0,-3-6 57 0 0,-1 125 126 0 0,3 23 43 0 0,3-130-219 0 0,7 120-38 0 0,-2-157-91 0 0,5-5-6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35.999"/>
    </inkml:context>
    <inkml:brush xml:id="br0">
      <inkml:brushProperty name="width" value="0.1" units="cm"/>
      <inkml:brushProperty name="height" value="0.6" units="cm"/>
      <inkml:brushProperty name="color" value="#333333"/>
      <inkml:brushProperty name="inkEffects" value="pencil"/>
    </inkml:brush>
  </inkml:definitions>
  <inkml:trace contextRef="#ctx0" brushRef="#br0">90 0 3680 149274 43141,'0'0'328'0'0,"0"0"-264"0"0,0 1-64 0 0,-1 0 608 0 0,0 1 848 0 0,-1 1-712 0 0,0 0-128 0 0,0 2 560 0 0,-2 2-104 0 0,-1 2-136 0 0,0 1-80 0 0,0 3-96 0 0,-1 1-192 0 0,0 2-248 0 0,-1 0-88 0 0,-1 2-104 0 0,1 0-64 0 0,0-2 16 0 0,2-2-80 0 0,0-2 80 0 0,2-2-80 0 0,0-3 0 0 0,1 0 0 0 0,1-2 0 0 0,-1-2-120 0 0,2 0-200 0 0,-1-2-256 0 0,1 0-336 0 0,0-2-208 0 0,1 0-280 0 0,1-2-2400 0 0,-1 0-1720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16.778"/>
    </inkml:context>
    <inkml:brush xml:id="br0">
      <inkml:brushProperty name="width" value="0.025" units="cm"/>
      <inkml:brushProperty name="height" value="0.15" units="cm"/>
      <inkml:brushProperty name="color" value="#FFFFFF"/>
      <inkml:brushProperty name="inkEffects" value="pencil"/>
    </inkml:brush>
  </inkml:definitions>
  <inkml:trace contextRef="#ctx0" brushRef="#br0">9 6 22111 141581 75593,'-1'0'2440'13496'-2325,"-1"0"-6144"3704"-346,-1 0 808-11579 2672,1-3-1895 1905-501,1 1-8369-7526 500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18.563"/>
    </inkml:context>
    <inkml:brush xml:id="br0">
      <inkml:brushProperty name="width" value="0.025" units="cm"/>
      <inkml:brushProperty name="height" value="0.15" units="cm"/>
      <inkml:brushProperty name="color" value="#FFFFFF"/>
      <inkml:brushProperty name="inkEffects" value="pencil"/>
    </inkml:brush>
  </inkml:definitions>
  <inkml:trace contextRef="#ctx0" brushRef="#br0">1 1 4608 202310 66461,'0'0'1896'-18595'-4901,"0"0"1496"13193"3690,0 0-56-4625 175,1 0-2880 8715 1032,1 1 528-911 12,2 0-488 1219-10,-1 1-200 30-4,1 0-40 74 13,1 0 0 75-529,0 1 279 207 24,2 2 49 623-25,0 0-288-5 523,0 1-136-603 5,3 3 272 58-2278,2 2-344-598 2271,2 3 360-2374-1,0 1 600 1976 5,-5-4-440 1541-2,-5-4-352 0 0,-7-6 200 0 0,-4-4-336 0 0,-3-2 184-15-527,0-2-8 15 527,2 1-8 0 0,1 1-144 0 0,3 3-232 0 0,3 1-184 0 0,1 4 232 0 0,4 2 360 0 0,1 2-152 0 0,1 0-168 0 0,0 0 0 0 0,1 0 0 0 0,0 0 64 0 0,0 1-64 0 0,-1-2 0-551 3,1 1 0-556-7,-1-1 0 603 0,-1-1 0 504 4,0-1 0-1015 4,-2-1 0 1015-4,0-1 0 0 0,-2-1 0 0 0,0-1 0-502 0,-1 0 0 502 0,0 0 64 0 0,-1-1 32 0 0,0-1-24 0 0,-1-1 0 0 0,0-1 0 0 0,-2-2 216 0 0,-2-1-192 0 0,0-1-32 0 0,-1 0 64 0 0,-1-2 0 0 0,0 1-128 0 0,1 1 96 0 0,1 0-32 0 0,1 2-64 0 0,1 1 72 0 0,1 1-72 0 0,1 2 120 0 0,1 0 88 0 0,1 2-104 0 0,0 0-104 0 0,1 1 0 0 0,2 1 0 0 0,1 1 0 0 0,1 1 0 0 0,0 0 0 0 0,1 1 64 0 0,0 0-64 0 0,-1-1 0 0 0,0 0 0 0 0,-1 0 0 0 0,0-1 0 0 0,0 0 0 0 0,-1 0 0 0 0,0-2 0 0 0,-1 0 0 0 0,-1 0 0 0 0,0-1 0 0 0,0-1 0 0 0,0 0 0 0 0,0-1-64 0 0,0 0 64 0 0,-1-1 0 0 0,0 0 0 0 0,0-1 0 0 0,-1 1 0 0 0,0-1 0 0 0,0-1 0 0 0,-1 1 0 0 0,1-1 0 0 0,-1 1 0 0 0,0-1 0 0 0,0 0 0 0 0,1 1 0 0 0,-1 0 0 0 0,0 0 0 0 0,0 0 0 0 0,0 0 64 0 0,1 1-64 0 0,-1 0 0 0 0,0 1 0 0 0,0 1 80 0 0,1 0-80 0 0,-1 0 80 0 0,0 2 8 0 0,0 0 8 0 0,-1 1-96 0 0,-2 3-584 0 0,0 1 808 0 0,0-1 24 0 0,1 1-152 0 0,0 1-816 0 0,1-2 720 0 0,1-1 0 0 0,0-1 0 0 0,2-2 0 0 0,-1 0 0 0 0,1-1 0 0 0,0 0 0 0 0,1 0 0 0 0,-1-1 0 0 0,0-1 0 0 0,0 0 0 0 0,-1 0 0 0 0,0-2 0 0 0,-1 0 0 0 0,1-1 0 0 0,-1 1 0 0 0,0 0 0 0 0,0-1 0 0 0,-1 1 0 0 0,1-1 0 0 0,1 2 0 0 0,-1 0 0 0 0,1 0 0 0 0,1 2 0 0 0,-1 0 0 577-1,1 1 0-577 1,1-1 0 0 0,0 1 0 0 0,1 1 0 0 0,2-1 0 0 0,-1 1 0 0 0,1 0 72 0 0,1 0 64 0 0,0 0 16 0 0,1 1 0 0 0,1 0-152 0 0,0 0 0 0 0,-1 0 0 0 0,0-1 0 0 0,0 1 0 0 0,0-1 0 0 0,0 0-96 0 0,-2 0-40 0 0,0 0-16 0 0,0 0 0 0 0,-1-1 216 0 0,0 0 48 0 0,-1 0 8 0 0,0-1-72 0 0,0-1-160 0 0,0 0-8 0 0,-1 0 64 0 0,-1-2 160 0 0,-1 0 120 0 0,0 0-224 0 0,0 0 64 0 0,-1 1-144 0 0,-1-1-40 0 0,0 2-8 0 0,0 0 0 0 0,1 1 248 0 0,0 1 40 0 0,0 0 16 0 0,0 0 0 0 0,0 1-176 0 0,1 1 0 0 0,-1 0 0 515 1,1 1 64-515-1,0 0-64 0 0,0 1 0 0 0,1-1 0 0 0,-1 1 64 0 0,1 0-64 0 0,1 1 0 0 0,0-1 0 0 0,0 1 0 0 0,1-1 0 0 0,-1 0 0 0 0,1-1 0 0 0,0 0 0 0 0,0-1 0 0 0,-1 0 0 0 0,1-1-192 0 0,0 0 8 0 0,0-1 0 0 0,0-1 0 0 0,0 0 280 0 0,0 0 64 0 0,0-1 0 0 0,0-1 8 0 0,0-1-168 0 0,0 0 0 0 0,0-2-96 0 0,-1 0-224 0 0,0-1 264 0 0,0 0 408 0 0,0 1-104 0 0,0 2-184 0 0,-1 2-64 0 0,0 0 64 0 0,0 0 16 0 0,0 2-80 0 0,-1 0 72 0 0,1 0-72 0 0,-2 2 64 0 0,1 0-64 0 0,0 1 0 0 0,0 0 64 0 0,-1 1-64 0 0,1 0 0 0 0,-1 2 0 0 0,1-1 0 0 0,-1 0 0 0 0,1-1 0 0 0,0 0 0 0 0,0-1 0 0 0,1-1 0 0 0,-1 0 0 0 0,1-1 0 0 0,0-1 0 0 0,0 0 0 0 0,0 0-64 0 0,1-2 64 0 0,0 0 0 0 0,1-1 0 0 0,-1-1-72 0 0,1-1 72 0 0,0 0 0 0 0,-1 0 0 0 0,0 0 0 0 0,1 0 0 0 0,0 0 0 0 0,-1 1 0 0 0,0 2 0 0 0,-1 0 0 0 0,1 1 64 0 0,-1 2-64 0 0,1 0 96 0 0,0 2-24 0 0,0 0-8 0 0,1 2 0 0 0,-1 1-64 0 0,1 0 0 0 0,-1 0-80 0 0,2 1 80 0 0,0 1-3312 0 0,0 0-18231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20.471"/>
    </inkml:context>
    <inkml:brush xml:id="br0">
      <inkml:brushProperty name="width" value="0.025" units="cm"/>
      <inkml:brushProperty name="height" value="0.15" units="cm"/>
      <inkml:brushProperty name="color" value="#FFFFFF"/>
      <inkml:brushProperty name="inkEffects" value="pencil"/>
    </inkml:brush>
  </inkml:definitions>
  <inkml:trace contextRef="#ctx0" brushRef="#br0">52 25 4608 127905 55802,'0'-1'1664'0'0,"-1"0"1168"0"0,1 0-392 0 0,-1-1-632 0 0,1 1-920 0 0,-1 0-536 0 0,-1 0 128 0 0,0 1 224 0 0,0 1 351 0 0,-1 2-231 0 0,-1 0-344 0 0,0 2 48 0 0,0 1-256 0 0,0 0-144 0 0,0 0-8 0 0,1-1 0 0 0,1 0 0 0 0,-1-1-120 0 0,1 0 0 0 0,1 0 0 0 0,-1-1 0 0 0,0 1-256 0 0,0-1 152 0 0,1-1 168-525-2,0 0 32 525 2,1-1 0 0 0,0-1 8 0 0,1-3-728 0 0,1-2 1016 0 0,1-2-312 0 0,3-3-584 0 0,0 1 920 0 0,2 0-328 0 0,-1 3-592 0 0,0 1 704 0 0,-1 3 16 0 0,-1 1 0 0 0,-3 2-216 0 0,0 1-144 0 0,0 1 72 0 0,-1 1 72 0 0,0 0 176 0 0,1 1-104 0 0,-1-1-72 0 0,-1 0 64 0 0,1 0 0 0 0,0 0-64 0 0,0-1 0 0 0,-1-1 0 0 0,0-1 0-538 1,0 0 0 1-4,1 0-88 539-570,-1 0 224-2 573,1-1-136 0 0,-1-1-80 0 0,2-1 80 0 0,-1 0 0 0 0,1 0 0 0 0,0-2 64 0 0,0 1-64 0 0,0-1-88 0 0,0 2 88 0 0,0 0 0 0 0,-1 1 0 0 0,0 0 0 0 0,0 1 0 0 0,1 0 0 0 0,-1 1 0 0 0,1 1 0 0 0,-1 0 0 0 0,0 1 0 0 0,-1 1 0 0 0,0-1 368 0 0,0 1 112 0 0,-1 0 32 0 0,0-1 0 0 0,-1 0-416 0 0,1 0-96 0 0,0-1 0 0 0,-1 0 240 0 0,-1 0 296-682 1,0-2-200-442-2,-1 0-336 1124 1,-1-1 0 0 0,1-1 0-518 3,0 0 0-14 0,-1-1 0 532-3,0-1 0 0 0,-1 0 0 0 0,1 0 64 0 0,0 0 0 0 0,0 0 8 0 0,0 0 16 0 0,-1 2 8 0 0,2 0 32 0 0,0 1 56 0 0,1 1-96 0 0,1 1-24 0 0,1 1 32 0 0,0 1-32 0 0,1 1-64 0 0,0 0-88 0 0,0 0 24 0 0,1-1-8 0 0,0 0-8 0 0,0-1-16 0 0,1-1-40 0 0,1-1 72 0 0,-1-3-104 0 0,1-1 72 0 0,0-2 16 0 0,0-1 224 0 0,0-1 312 0 0,-1 1-216 0 0,1 0-936 0 0,-1 2 1152 0 0,0 2-216 0 0,-1 3-240 0 0,1 2 0 0 0,-1 2 0 0 0,1 0 0 0 0,-1 1 96 0 0,1 0 80 0 0,0-1-88 0 0,1 0-8 0 0,0-2 0 0 0,1 0-160-531 1,-1-3-152 531-1,2 0 112 0 0,-1-2 120 0 0,0 0 0 0 0,0-1 0 0 0,-1-1 0 0 0,1 0 0 0 0,0-1 0 0 0,-1 0 0 0 0,0 0 0 0 0,0 1 0 0 0,-1 1 0 0 0,0 0 0-11 705,-1 2 0 16-198,-1 1 0-5-507,-1 1 384 0 0,0 2 104 0 0,-1 0 24 0 0,-1 2 96 0 0,0 1-608 0 0,-1 1 0 0 0,-1 1 0 0 0,0 0 0 6-499,0 0 0-6 499,-1-1 0 0 0,2-1-928 0 0,0-2-23711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23.737"/>
    </inkml:context>
    <inkml:brush xml:id="br0">
      <inkml:brushProperty name="width" value="0.05" units="cm"/>
      <inkml:brushProperty name="height" value="0.05" units="cm"/>
      <inkml:brushProperty name="color" value="#E71224"/>
    </inkml:brush>
  </inkml:definitions>
  <inkml:trace contextRef="#ctx0" brushRef="#br0">4 57 1840 0 0,'0'0'114'0'0,"0"0"13"0"0,0 0 456 0 0,0 0-298 0 0,0 0 162 0 0,0 0 317 0 0,0 0-32 0 0,1 1 777 0 0,1 4-318 0 0,5 7-125 0 0,12 11-163 0 0,14 10-1450 0 0,4 4-1283 0 0,-23-20 1330 0 0,-13-15-589 0 0,-10-10 646 0 0,-22-20 1504 0 0,19 18-95 0 0,0-1 1 0 0,1 0-1 0 0,-3-4-966 0 0,0 0-70 0 0,14 15 124 0 0,0 0-1 0 0,-1-2-29 0 0,1 2 43 0 0,-1-3-70 0 0,1 0 0 0 0,0 0 0 0 0,-1 0 0 0 0,0 0 0 0 0,0 0-1 0 0,0 0 1 0 0,-1-2 3 0 0,1 3 79 0 0,0-1 0 0 0,0 0-1 0 0,0 0 1 0 0,0 1 0 0 0,1-1-1 0 0,-1 0 1 0 0,1-2-79 0 0,0-6 1275 0 0,0 9-1202 0 0,2 0-33 0 0,0 1-1 0 0,-1 0 1 0 0,1 0 0 0 0,0 0 0 0 0,0 0-1 0 0,0 0 1 0 0,0 0 0 0 0,0 1-1 0 0,1-1-39 0 0,3 0-14 0 0,-1 0 1 0 0,0 0-1 0 0,1 1 0 0 0,-1 0 0 0 0,0 0 0 0 0,1 1 0 0 0,-1-1 0 0 0,3 2 14 0 0,22 1-59 0 0,-30-3 59 0 0,8-2 0 0 0,-7 2 0 0 0,-1 0 0 0 0,0 0 0 0 0,0 0 0 0 0,0 0 0 0 0,0 0 0 0 0,0 0 0 0 0,1 0 0 0 0,-1 0 0 0 0,0 0 0 0 0,0 0 0 0 0,0 0 0 0 0,0 0 0 0 0,0-1 0 0 0,0 1 0 0 0,1 0 0 0 0,-1 0 0 0 0,0 0 0 0 0,0 0 0 0 0,0 0 0 0 0,0 0 0 0 0,0 0 0 0 0,0 0 0 0 0,0-1 0 0 0,0 1 0 0 0,1 0 0 0 0,-1 0 0 0 0,0 0 0 0 0,0 0 0 0 0,0 0 0 0 0,0 0 0 0 0,0-1 0 0 0,0 1 0 0 0,0 0 0 0 0,0 0 0 0 0,0 0 0 0 0,0 0 0 0 0,0 0 0 0 0,0-1 0 0 0,0 1 0 0 0,0 0 0 0 0,0 0 0 0 0,0 0 0 0 0,0 0 0 0 0,0 0 0 0 0,0-1 0 0 0,0 1 0 0 0,0 0 0 0 0,0 0 0 0 0,-1 0 0 0 0,1 0 0 0 0,0 0 0 0 0,0-1 0 0 0,0 1 0 0 0,-12-8 718 0 0,10 8-210 0 0,6 5-248 0 0,-3-5-180 0 0,-1 0-72 0 0,0 0-1 0 0,0 0 0 0 0,0 0 1 0 0,0 0-1 0 0,1 0 0 0 0,-1 0 1 0 0,0 0-1 0 0,0 0 0 0 0,0 1 0 0 0,1-1 1 0 0,-1 0-1 0 0,0 0 0 0 0,0 0 1 0 0,0 0-1 0 0,0 0 0 0 0,0 0 1 0 0,1 1-1 0 0,-1-1 0 0 0,0 0 1 0 0,0 0-1 0 0,0 0 0 0 0,0 0 1 0 0,0 1-1 0 0,0-1 0 0 0,0 0 1 0 0,0 0-1 0 0,0 0 0 0 0,0 1 1 0 0,0-1-1 0 0,1 0 0 0 0,-1 0 1 0 0,0 0-1 0 0,0 0 0 0 0,0 1 1 0 0,0-1-1 0 0,-1 0 0 0 0,1 0 1 0 0,0 0-1 0 0,0 1 0 0 0,0-1 0 0 0,0 0 1 0 0,0 0-1 0 0,0 0 0 0 0,0 1 1 0 0,0-1-1 0 0,0 0 0 0 0,0 0 1 0 0,0 0-1 0 0,-1 0 0 0 0,1 1 1 0 0,0-1-1 0 0,0 0 0 0 0,0 0 1 0 0,0 0-1 0 0,0 0 0 0 0,-1 0 1 0 0,1 0-1 0 0,0 0 0 0 0,0 1-7 0 0,-2-1 174 0 0,0 1-1 0 0,0-1 0 0 0,-1 1 1 0 0,1-1-1 0 0,0 0 0 0 0,0 0 1 0 0,0 0-1 0 0,0 0 0 0 0,-1 0-173 0 0,-9 0 412 0 0,12 0-411 0 0,0 0-1 0 0,0 0 0 0 0,0 0 1 0 0,0 0-1 0 0,-1 0 0 0 0,1 0 1 0 0,0 0-1 0 0,0 0 0 0 0,0 0 1 0 0,0 0-1 0 0,0 0 0 0 0,-1 0 1 0 0,1 0-1 0 0,0 0 0 0 0,0 0 1 0 0,0 0-1 0 0,0 1 0 0 0,0-1 1 0 0,0 0-1 0 0,0 0 0 0 0,-1 0 1 0 0,1 0-1 0 0,0 0 1 0 0,0 0-1 0 0,0 1 0 0 0,0-1 1 0 0,0 0-1 0 0,0 0 0 0 0,0 0 1 0 0,0 0-1 0 0,0 0 0 0 0,0 0 1 0 0,0 1-1 0 0,0-1 0 0 0,0 0 1 0 0,0 0-1 0 0,0 0 0 0 0,0 0 1 0 0,0 1-1 0 0,0-1 0 0 0,0 0 1 0 0,0 0-1 0 0,0 0 0 0 0,0 0 1 0 0,0 0-1 0 0,0 1 0 0 0,0-1 1 0 0,0 0-1 0 0,0 0 1 0 0,0 0-1 0 0,0 0 0 0 0,0 0 1 0 0,0 0-1 0 0,1 1 0 0 0,-1-1 1 0 0,0 0-1 0 0,0 0 0 0 0,0 0 1 0 0,0 0-1 0 0,0 0 0 0 0,0 0 1 0 0,0 0-1 0 0,1 0 0 0 0,-1 0 1 0 0,0 1-1 0 0,0-1 0 0 0,0 0 0 0 0,8 7-1 0 0,0-4 1 0 0,1 0 0 0 0,-1-1 0 0 0,1 0 0 0 0,0 0 0 0 0,-1-1 0 0 0,1 0 0 0 0,0-1 0 0 0,5 0 0 0 0,-12 0 0 0 0,0-1 0 0 0,-2 1-46 0 0,0 0 1 0 0,0 0 0 0 0,1-1 0 0 0,-1 1-1 0 0,0 0 1 0 0,0 0 0 0 0,0 0 0 0 0,1-1-1 0 0,-1 1 1 0 0,0 0 0 0 0,0 0 0 0 0,0-1-1 0 0,0 1 1 0 0,0 0 0 0 0,0 0-1 0 0,1-1 1 0 0,-1 1 0 0 0,0 0 0 0 0,0-1-1 0 0,0 1 1 0 0,0 0 0 0 0,0 0 0 0 0,0-1-1 0 0,0 1 1 0 0,0 0 0 0 0,0-1 0 0 0,0 1-1 0 0,0 0 1 0 0,-1 0 0 0 0,1-1 0 0 0,0 1-1 0 0,0 0 1 0 0,0 0 0 0 0,0-1 0 0 0,0 1-1 0 0,-1 0 46 0 0,1-1-576 0 0,-1-2-4202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24.986"/>
    </inkml:context>
    <inkml:brush xml:id="br0">
      <inkml:brushProperty name="width" value="0.05" units="cm"/>
      <inkml:brushProperty name="height" value="0.05" units="cm"/>
      <inkml:brushProperty name="color" value="#E71224"/>
    </inkml:brush>
  </inkml:definitions>
  <inkml:trace contextRef="#ctx0" brushRef="#br0">4 67 1840 0 0,'0'0'83'0'0,"0"0"183"0"0,0 0 732 0 0,0 0 316 0 0,3 1 2116 0 0,11 6-1975 0 0,-9-5-1375 0 0,0 1-1 0 0,-1 0 0 0 0,0 1 1 0 0,1-1-1 0 0,-1 1 1 0 0,0 0-1 0 0,-1 0 0 0 0,1 0 1 0 0,1 2-80 0 0,-1 0 87 0 0,0-1 0 0 0,1 0 0 0 0,0-1 0 0 0,0 1 0 0 0,5 3-87 0 0,6 6 124 0 0,-31-39-432 0 0,0 7 681 0 0,-1 0 0 0 0,0 1 1 0 0,-2 1-1 0 0,-6-4-373 0 0,24 20 0 0 0,-1 0 23 0 0,1-1 0 0 0,-1 1 1 0 0,1 0-1 0 0,-1-1 0 0 0,1 1 0 0 0,-1-1 1 0 0,1 1-1 0 0,-1-1 0 0 0,1 1 0 0 0,0-1 1 0 0,-1 1-1 0 0,1-1 0 0 0,0 1 0 0 0,-1-1 0 0 0,1 0 1 0 0,0 1-1 0 0,0-1 0 0 0,-1 1 0 0 0,1-1 1 0 0,0 0-1 0 0,0 1 0 0 0,0-1 0 0 0,0 0 1 0 0,0 0-24 0 0,0 1 38 0 0,1-1 0 0 0,-1 1 0 0 0,1 0 0 0 0,-1-1 1 0 0,1 1-1 0 0,-1 0 0 0 0,1-1 0 0 0,0 1 0 0 0,-1 0 1 0 0,1 0-1 0 0,-1 0 0 0 0,1-1 0 0 0,0 1 1 0 0,-1 0-1 0 0,1 0 0 0 0,0 0 0 0 0,-1 0 0 0 0,1 0 1 0 0,0 0-1 0 0,-1 0 0 0 0,1 0 0 0 0,-1 1 0 0 0,1-1 1 0 0,0 0-39 0 0,7 1 363 0 0,-1-1 0 0 0,1 0 0 0 0,0 0 0 0 0,0-1 0 0 0,-1 0 1 0 0,5-1-364 0 0,-1-1-525 0 0,-1 0-1 0 0,0 0 1 0 0,0-2 0 0 0,4-1 525 0 0,-5 2-710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38.076"/>
    </inkml:context>
    <inkml:brush xml:id="br0">
      <inkml:brushProperty name="width" value="0.05" units="cm"/>
      <inkml:brushProperty name="height" value="0.05" units="cm"/>
      <inkml:brushProperty name="color" value="#E71224"/>
    </inkml:brush>
  </inkml:definitions>
  <inkml:trace contextRef="#ctx0" brushRef="#br0">1 11 1376 0 0,'0'0'395'0'0,"0"0"1121"0"0,0 0 496 0 0,0 0 99 0 0,0 0-155 0 0,0 0-741 0 0,0 0-324 0 0,1 1-69 0 0,18 4 711 0 0,0 1-1 0 0,5-1-1532 0 0,28 7 1067 0 0,0 2 1303 0 0,12-1-2370 0 0,4 1 849 0 0,32 13 24 0 0,-74-18-770 0 0,-1 0-1 0 0,0 1-102 0 0,11 5 103 0 0,-34-14-94 0 0,-2-1-8 0 0,1 0 0 0 0,-1 0 0 0 0,0 0 0 0 0,1 0 0 0 0,-1 0 0 0 0,1 1-1 0 0,-1-1 1 0 0,0 0 0 0 0,1 0 0 0 0,-1 0 0 0 0,0 1 0 0 0,1-1 0 0 0,-1 0 0 0 0,0 1 0 0 0,1-1 0 0 0,-1 0 0 0 0,0 0 0 0 0,0 1 0 0 0,0-1 0 0 0,1 1 0 0 0,-1-1 0 0 0,0 0 0 0 0,0 1-1 0 0,0-1 1 0 0,1 0 0 0 0,-1 1-1 0 0,0 0-96 0 0,-7-1-100 0 0,1-2 160 0 0,-1 0 0 0 0,1 0-1 0 0,0 0 1 0 0,0-1 0 0 0,0 1 0 0 0,-5-4 36 0 0,-23-10-71 0 0,-21-6 186 0 0,-49-27-115 0 0,45 20 83 0 0,51 25 17 0 0,-1 0 1 0 0,1 1 0 0 0,0 0 0 0 0,-1 0-1 0 0,0 1 1 0 0,0 0 0 0 0,0 0 0 0 0,1 1-1 0 0,-8 0-100 0 0,17 2 64 0 0,6 5-73 0 0,0 0 0 0 0,0 0 0 0 0,1-1 0 0 0,0 0 0 0 0,0 0 0 0 0,0-1 0 0 0,0 0 0 0 0,1-1 0 0 0,6 2 9 0 0,14 7-17 0 0,89 45-42 0 0,-61-28-29 0 0,2-2 0 0 0,30 8 88 0 0,-73-29-75 0 0,0 1 0 0 0,-1 0 0 0 0,0 1 1 0 0,10 7 74 0 0,53 41-3001 0 0,-75-54 2836 0 0,-1 0 0 0 0,1-1 0 0 0,-1 1 0 0 0,0 0 0 0 0,0 1 0 0 0,0-1 0 0 0,0 0 0 0 0,0 1 0 0 0,-1-1 0 0 0,1 1 0 0 0,-1-1 0 0 0,0 1 0 0 0,1 0 0 0 0,-1-1 0 0 0,0 1 0 0 0,-1 0 0 0 0,1 0 165 0 0,-1-2-29 0 0,0-1 1 0 0,0 1-1 0 0,-1-1 1 0 0,1 1-1 0 0,0 0 0 0 0,-1-1 1 0 0,1 1-1 0 0,0-1 1 0 0,-1 1-1 0 0,1-1 1 0 0,0 1-1 0 0,-1-1 1 0 0,1 1-1 0 0,-1-1 0 0 0,1 0 1 0 0,-1 1-1 0 0,1-1 1 0 0,-1 0-1 0 0,0 1 1 0 0,1-1-1 0 0,-1 0 0 0 0,1 0 1 0 0,-1 1-1 0 0,0-1 29 0 0,-14 3-1285 0 0,5-5-89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38.761"/>
    </inkml:context>
    <inkml:brush xml:id="br0">
      <inkml:brushProperty name="width" value="0.05" units="cm"/>
      <inkml:brushProperty name="height" value="0.05" units="cm"/>
      <inkml:brushProperty name="color" value="#E71224"/>
    </inkml:brush>
  </inkml:definitions>
  <inkml:trace contextRef="#ctx0" brushRef="#br0">138 144 5528 0 0,'-10'-5'584'0'0,"6"3"-243"0"0,-1-1 1 0 0,1 0-1 0 0,0 0 1 0 0,0 0-1 0 0,0-1 1 0 0,0 1-1 0 0,1-1 1 0 0,-1 0-1 0 0,1 0-341 0 0,-13-13 1105 0 0,-4-9-955 0 0,1 4 204 0 0,17 18-246 0 0,-1 0 0 0 0,-1 0 0 0 0,1 1-1 0 0,0-1 1 0 0,-1 1 0 0 0,0 0-108 0 0,3 2 303 0 0,-6-10 800 0 0,4 8-3873 0 0,3 3-1563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6:47.939"/>
    </inkml:context>
    <inkml:brush xml:id="br0">
      <inkml:brushProperty name="width" value="0.05" units="cm"/>
      <inkml:brushProperty name="height" value="0.05" units="cm"/>
      <inkml:brushProperty name="color" value="#E71224"/>
    </inkml:brush>
  </inkml:definitions>
  <inkml:trace contextRef="#ctx0" brushRef="#br0">314 159 2304 0 0,'41'32'235'0'0,"-31"-22"254"0"0,1-1 0 0 0,0-1 1 0 0,0 0-1 0 0,8 3-489 0 0,5 3 827 0 0,0 0-1 0 0,-2 1 1 0 0,6 6-827 0 0,13 8 1560 0 0,-37-25-686 0 0,-5-6 470 0 0,-7-5-564 0 0,-36-18 226 0 0,-8-9-1006 0 0,10 7 57 0 0,-11-4-57 0 0,-55-32 11 0 0,96 57-9 0 0,-38-17 60 0 0,50 23-62 0 0,-1 0 0 0 0,1 0 0 0 0,0 0 0 0 0,0-1 0 0 0,0 1 0 0 0,-1 0 0 0 0,1 0 0 0 0,0 0 0 0 0,0 0 0 0 0,0 0 0 0 0,-1 0 0 0 0,1 0 0 0 0,0 0 0 0 0,0 0 0 0 0,-1 0 0 0 0,1 0 0 0 0,0 0 0 0 0,0 0 0 0 0,0 0 0 0 0,-1 0 0 0 0,1 1 0 0 0,0-1 0 0 0,0 0 0 0 0,0 0 0 0 0,-1 0 0 0 0,1 0 0 0 0,0 0 0 0 0,0 0 0 0 0,0 0 0 0 0,0 1 0 0 0,-1-1 0 0 0,1 0 0 0 0,0 1 2 0 0,0-1 0 0 0,0 1 1 0 0,0 0-1 0 0,0 0 0 0 0,0 0 1 0 0,0-1-1 0 0,0 1 0 0 0,0 0 1 0 0,0 0-1 0 0,0 0 0 0 0,0-1 1 0 0,0 1-1 0 0,1 0 1 0 0,-1 0-1 0 0,0-1 0 0 0,1 1 1 0 0,-1 0-1 0 0,1 0 0 0 0,-1-1 1 0 0,0 1-1 0 0,1-1 0 0 0,-1 1 1 0 0,1 0-1 0 0,0-1 0 0 0,-1 1 1 0 0,1 0-3 0 0,20 17 74 0 0,-17-15-63 0 0,54 40 637 0 0,1-2 0 0 0,18 6-648 0 0,-2-2 366 0 0,-40-24-118 0 0,0-2 0 0 0,2-2 0 0 0,31 10-248 0 0,-26-9 12 0 0,-37-18 61 0 0,-4 0 62 0 0,-8-6 125 0 0,-43-33 381 0 0,-50-35-157 0 0,26 29-408 0 0,39 26-67 0 0,11 5 20 0 0,-1 1 1 0 0,0 2-1 0 0,-1 0 0 0 0,-23-5-29 0 0,24 8 0 0 0,19 5 0 0 0,-1 1 0 0 0,1 0 0 0 0,-1 0 0 0 0,0 1 0 0 0,1 0 0 0 0,-1 0 0 0 0,-2 0 0 0 0,9 1 0 0 0,0 0 0 0 0,0 0 0 0 0,-1 0 0 0 0,1 0 0 0 0,0 0 0 0 0,0 0 0 0 0,0 0 0 0 0,-1 0 0 0 0,1 0 0 0 0,0 0 0 0 0,0 0 0 0 0,0 1 0 0 0,-1-1 0 0 0,1 0 0 0 0,0 0 0 0 0,0 0 0 0 0,0 0 0 0 0,-1 0 0 0 0,1 0 0 0 0,0 1 0 0 0,0-1 0 0 0,0 0 0 0 0,0 0 0 0 0,0 0 0 0 0,0 0 0 0 0,-1 1 0 0 0,1-1 0 0 0,0 0 0 0 0,0 0 0 0 0,0 0 0 0 0,0 1 0 0 0,0-1 0 0 0,0 0 0 0 0,0 0 0 0 0,0 0 0 0 0,0 1 0 0 0,0-1 0 0 0,0 0 0 0 0,0 0 0 0 0,0 0 0 0 0,0 1 0 0 0,0-1 0 0 0,0 0 0 0 0,0 0 0 0 0,0 0 0 0 0,0 1 0 0 0,0-1 0 0 0,0 0 0 0 0,0 0 0 0 0,1 0 0 0 0,-1 1 0 0 0,0-1 0 0 0,0 0 0 0 0,0 0 0 0 0,0 0 0 0 0,0 0 0 0 0,1 1 0 0 0,-1-1 0 0 0,7 10 0 0 0,10 7 0 0 0,0 0 0 0 0,18 13 0 0 0,-9-12-27 0 0,0-1-1 0 0,2-1 0 0 0,1-1 28 0 0,-7-3 11 0 0,-3-2-11 0 0,-3 0 0 0 0,0-1 0 0 0,1-1 0 0 0,0-1 0 0 0,0 0 0 0 0,1-1 0 0 0,-1-1 0 0 0,2 0 0 0 0,-11-5 0 0 0,-8 0 1 0 0,0 0-1 0 0,1 0 1 0 0,-1-1-1 0 0,0 1 0 0 0,0 0 1 0 0,1 0-1 0 0,-1 0 0 0 0,0 0 1 0 0,0 0-1 0 0,1-1 1 0 0,-1 1-1 0 0,0 0 0 0 0,0 0 1 0 0,0 0-1 0 0,1 0 0 0 0,-1-1 1 0 0,0 1-1 0 0,0 0 1 0 0,0 0-1 0 0,0-1 0 0 0,1 1 1 0 0,-1 0-1 0 0,0 0 0 0 0,0-1 1 0 0,0 1-1 0 0,0 0 1 0 0,0-1-1 0 0,0 1 0 0 0,0 0 1 0 0,0 0-1 0 0,0-1 0 0 0,0 1 1 0 0,0 0-1 0 0,0-1 1 0 0,0 1-1 0 0,0 0 0 0 0,0 0 1 0 0,0-1-1 0 0,0 1 0 0 0,0 0 0 0 0,-3-8 49 0 0,0 4-30 0 0,0 1 0 0 0,0 0-1 0 0,0-1 1 0 0,0 1 0 0 0,0 0-1 0 0,-1 1 1 0 0,1-1 0 0 0,-2 0-19 0 0,-31-18 90 0 0,34 20-91 0 0,-37-22 79 0 0,-31-16-11 0 0,5 8 23 0 0,-52-16-90 0 0,87 34 128 0 0,-10-2 110 0 0,36 13-232 0 0,1 1 0 0 0,-1 1 1 0 0,0-1-1 0 0,1 0 0 0 0,-1 1 1 0 0,0 0-1 0 0,1 0 0 0 0,-1 0 0 0 0,-2 1-6 0 0,-5-1 33 0 0,11 0-51 0 0,-1-1-1 0 0,0 1 1 0 0,1 0-1 0 0,-1 0 1 0 0,0 0-1 0 0,1 0 0 0 0,-1 0 1 0 0,0 0-1 0 0,0 1 1 0 0,1-1-1 0 0,-1 0 1 0 0,0 0-1 0 0,1 0 1 0 0,-1 1-1 0 0,0-1 19 0 0,1 1 2 0 0,-1 0-1 0 0,1-1 1 0 0,0 1-1 0 0,0 0 1 0 0,0-1 0 0 0,0 1-1 0 0,0 0 1 0 0,0-1 0 0 0,0 1-1 0 0,0 0 1 0 0,0-1-1 0 0,0 1 1 0 0,0 0 0 0 0,0 0-1 0 0,0-1 1 0 0,1 1-1 0 0,-1 0 1 0 0,0-1 0 0 0,0 1-1 0 0,1-1 1 0 0,-1 1 0 0 0,0 0-1 0 0,1-1 1 0 0,-1 1-2 0 0,5 7 15 0 0,-1 0 1 0 0,1 0-1 0 0,1-1 1 0 0,-1 1-1 0 0,1-1 0 0 0,1 0 1 0 0,-1-1-1 0 0,1 1 1 0 0,0-2-1 0 0,4 3-15 0 0,14 9-249 0 0,1-1 1 0 0,15 6 248 0 0,-31-17-27 0 0,3 2 27 0 0,1 0 0 0 0,0-1 0 0 0,0-1 0 0 0,1 0 0 0 0,-1-1 0 0 0,1 0 0 0 0,1-2 0 0 0,-16-1 0 0 0,0-1 0 0 0,1 0 0 0 0,-1 0 0 0 0,0 0 0 0 0,0 0 0 0 0,1 0 0 0 0,-1 0 0 0 0,0 0 0 0 0,1 1 0 0 0,-1-1 0 0 0,0 0 0 0 0,0 0 0 0 0,1 0 0 0 0,-1 0 0 0 0,0 0 0 0 0,1 0 0 0 0,-1-1 0 0 0,0 1 0 0 0,0 0 0 0 0,1 0 0 0 0,-1 0 0 0 0,0 0 0 0 0,0 0 0 0 0,1 0 0 0 0,-1 0 0 0 0,0-1 0 0 0,0 1 0 0 0,1 0 0 0 0,-1 0 0 0 0,0 0 0 0 0,0 0 0 0 0,1-1 0 0 0,-1 1 0 0 0,0 0 0 0 0,0 0 0 0 0,0-1 0 0 0,0 1 0 0 0,1 0 0 0 0,-1 0 0 0 0,0-1 0 0 0,0 1 0 0 0,-2-4 0 0 0,0 1 8 0 0,-1-1 0 0 0,0 1-1 0 0,0 1 1 0 0,0-1-1 0 0,0 0 1 0 0,-1 1-1 0 0,1-1 1 0 0,-1 1 0 0 0,-3-1-8 0 0,-9-7 7 0 0,-30-21 159 0 0,-26-13-166 0 0,3 3 262 0 0,68 40-258 0 0,-24-15 9 0 0,0 1 1 0 0,-1 1-1 0 0,-14-5-13 0 0,20 15-85 0 0,9 2 1 0 0,9 3 39 0 0,5 3 24 0 0,6 3 12 0 0,46 25-22 0 0,-30-18 68 0 0,23 8 195 0 0,-11-6-252 0 0,-3 1-327 0 0,19 4 347 0 0,-42-17-3 0 0,1 0-1 0 0,0-1 0 0 0,0 0 0 0 0,1-1 0 0 0,-1 0 0 0 0,8-1 4 0 0,-18-1 0 0 0,0 0 0 0 0,1 0 0 0 0,-1-1 0 0 0,1 1 0 0 0,-1-1 0 0 0,0 0 0 0 0,0 1 0 0 0,1-1 0 0 0,-1 0 0 0 0,0 0 0 0 0,0-1 0 0 0,0 1 0 0 0,0 0 0 0 0,2-2 0 0 0,-3 2 0 0 0,0 0 0 0 0,-1 0 0 0 0,1 1 0 0 0,0-1 0 0 0,0 0 0 0 0,-1 0 0 0 0,1 0 0 0 0,0 0 0 0 0,-1 0 0 0 0,1 0 0 0 0,-1 0 0 0 0,1 0 0 0 0,-1 0 0 0 0,0 0 0 0 0,1 0 0 0 0,-1-1 0 0 0,0 1 0 0 0,0 0 0 0 0,0 0 0 0 0,0 0 0 0 0,0 0 0 0 0,0-1 0 0 0,0 1 0 0 0,0 0 0 0 0,0 0 0 0 0,-1 0 0 0 0,1 0 0 0 0,0 0 0 0 0,-1 0 0 0 0,1-1 0 0 0,-2-2 6 0 0,0-1-1 0 0,0 0 0 0 0,-1 1 1 0 0,1-1-1 0 0,-1 1 0 0 0,0 0 1 0 0,0 0-1 0 0,-1 0 0 0 0,1 0 1 0 0,-1 1-1 0 0,0-1 0 0 0,-3-1-5 0 0,-16-14 1 0 0,18 15 12 0 0,-1-1-1 0 0,1 1 1 0 0,-1 0 0 0 0,0 1-1 0 0,-6-4-12 0 0,-23-7 0 0 0,34 15 0 0 0,4 2 0 0 0,4 4 0 0 0,8 2 0 0 0,0 1 0 0 0,12 12 0 0 0,10 7 0 0 0,115 67 0 0 0,-143-91 0 0 0,-5-2 0 0 0,-1-1 0 0 0,1 1 0 0 0,0-1 0 0 0,0 0 0 0 0,0 0 0 0 0,0-1 0 0 0,0 1 0 0 0,1-1 0 0 0,-1 0 0 0 0,0 0 0 0 0,1 0 0 0 0,2-1 0 0 0,-6 0 0 0 0,-1 0 0 0 0,0 0 0 0 0,1 0 0 0 0,-1 0 0 0 0,0 0 0 0 0,1 0 0 0 0,-1 0 0 0 0,0 0 0 0 0,1 0 0 0 0,-1 0 0 0 0,0 0 0 0 0,1 0 0 0 0,-1 0 0 0 0,0 0 0 0 0,0 0 0 0 0,1-1 0 0 0,-1 1 0 0 0,0 0 0 0 0,1 0 0 0 0,-1 0 0 0 0,0 0 0 0 0,0-1 0 0 0,0 1 0 0 0,1 0 0 0 0,-1 0 0 0 0,0-1 0 0 0,0 1 0 0 0,0 0 0 0 0,1-1 0 0 0,-1 1 0 0 0,0 0 0 0 0,0 0 0 0 0,0-1 0 0 0,0 1 0 0 0,0 0 0 0 0,0-1 0 0 0,0 1 0 0 0,0 0 0 0 0,0-1 0 0 0,0 1 0 0 0,0 0 0 0 0,0-1 0 0 0,0 1 0 0 0,-4-13 0 0 0,3 11 0 0 0,-1-3 0 0 0,0 0 0 0 0,0 0 0 0 0,-1 0 0 0 0,0 1 0 0 0,0-1 0 0 0,0 1 0 0 0,0 0 0 0 0,-1 0 0 0 0,0-1 0 0 0,-13-16 12 0 0,3 4 19 0 0,0 1 0 0 0,-1 0 0 0 0,-1 1 0 0 0,-3-1-31 0 0,-31-32 72 0 0,45 44-72 0 0,0 0 0 0 0,1 0 0 0 0,-2 1 0 0 0,-4-3 0 0 0,2 1 0 0 0,5 4 0 0 0,6 8 0 0 0,0-3 0 0 0,0 0 0 0 0,0 0 0 0 0,1-1 0 0 0,0 1 0 0 0,0-1 0 0 0,0 0 0 0 0,0 0 0 0 0,0 0 0 0 0,3 1 0 0 0,14 10 0 0 0,23 27 0 0 0,-29-26 0 0 0,1 0 0 0 0,7 3 0 0 0,4 2 0 0 0,24 13 0 0 0,-40-27 0 0 0,0-1 0 0 0,1 0 0 0 0,-1 0 0 0 0,1-1 0 0 0,0-1 0 0 0,6 2 0 0 0,-16-5 0 0 0,1 1 0 0 0,-1-1 0 0 0,0 0 0 0 0,0 0 0 0 0,1 0 0 0 0,-1 0 0 0 0,0 0 0 0 0,0-1 0 0 0,1 1 0 0 0,-1-1 0 0 0,0 1 0 0 0,0-1 0 0 0,1 0 0 0 0,-3 1 0 0 0,1 0 0 0 0,-1-1 0 0 0,0 1 0 0 0,1 0 0 0 0,-1 0 0 0 0,1-1 0 0 0,-1 1 0 0 0,0 0 0 0 0,1-1 0 0 0,-1 1 0 0 0,0 0 0 0 0,1-1 0 0 0,-1 1 0 0 0,0 0 0 0 0,0-1 0 0 0,0 1 0 0 0,1-1 0 0 0,-1 1 0 0 0,0 0 0 0 0,0-1 0 0 0,0 1 0 0 0,0-1 0 0 0,0 1 0 0 0,1-1 0 0 0,-1 1 0 0 0,0-1 0 0 0,0 1 0 0 0,0-1 0 0 0,-1 1 0 0 0,1-1 0 0 0,0 1 0 0 0,0 0 0 0 0,0-1 0 0 0,0 1 0 0 0,0-1 0 0 0,0 1 0 0 0,-1-1 0 0 0,1 1 0 0 0,0 0 0 0 0,0-1 0 0 0,-1 1 0 0 0,1-1 0 0 0,0 1 0 0 0,-1-1 0 0 0,-2-5 4 0 0,-1 1 0 0 0,1-1-1 0 0,-1 1 1 0 0,0 0 0 0 0,-1 1-1 0 0,1-1 1 0 0,-1 1 0 0 0,0-1-4 0 0,-45-31 115 0 0,23 18-5 0 0,-16-20 41 0 0,-1-1-143 0 0,39 36 0 0 0,1-1 0 0 0,-2 1 0 0 0,1 0-1 0 0,0 0 1 0 0,-1 1 0 0 0,1 0 0 0 0,-1 0-1 0 0,-2-1-7 0 0,6 3 8 0 0,2 0-8 0 0,-1-1 1 0 0,1 1 0 0 0,-1 0-1 0 0,1 0 1 0 0,-1 0 0 0 0,1 0-1 0 0,-1 0 1 0 0,1 0 0 0 0,-1 0-1 0 0,1 0 1 0 0,-1 1-1 0 0,1-1 1 0 0,0 0 0 0 0,-1 0-1 0 0,1 0 1 0 0,-1 0 0 0 0,1 1-1 0 0,-1-1 1 0 0,1 0 0 0 0,0 0-1 0 0,-1 1 1 0 0,1-1-1 0 0,-1 0 1 0 0,1 1-1 0 0,0 1 6 0 0,1-1 0 0 0,-1 1 0 0 0,0 0 0 0 0,1-1 0 0 0,0 1 0 0 0,-1 0 0 0 0,1-1 0 0 0,0 1-1 0 0,0 0-5 0 0,5 6-15 0 0,-1 0-1 0 0,1-1 1 0 0,0 1-1 0 0,0-1 1 0 0,1-1-1 0 0,0 1 0 0 0,5 2 16 0 0,14 10-22 0 0,16 8 22 0 0,-35-22 3 0 0,9 5-3 0 0,-1 0 0 0 0,1-2 0 0 0,0 0 0 0 0,1 0 0 0 0,0-2 0 0 0,0 0 0 0 0,13 2 0 0 0,-26-7 5 0 0,0 0-1 0 0,-1-1 1 0 0,1 1-1 0 0,0-1 1 0 0,-1 0-1 0 0,1 0 1 0 0,0-1-1 0 0,0 1 1 0 0,2-1-5 0 0,-4 0 0 0 0,-1 1 1 0 0,0-1 0 0 0,0 0-1 0 0,0 1 1 0 0,1-1-1 0 0,-1 0 1 0 0,0 0 0 0 0,0 1-1 0 0,0-1 1 0 0,0 0-1 0 0,0 0 1 0 0,-1 0-1 0 0,1 0 1 0 0,0 0 0 0 0,0-1-1 0 0,-1 1 1 0 0,1 0-1 0 0,0 0 1 0 0,-1 0-1 0 0,1-1 1 0 0,-1 1 0 0 0,0 0-1 0 0,1-1 1 0 0,-1 1-1 0 0,0 0 1 0 0,0 0-1 0 0,0-2 0 0 0,1 0 0 0 0,0-1-1 0 0,-1 0 0 0 0,0 1 1 0 0,0-1-1 0 0,0 0 0 0 0,0 0 1 0 0,0 1-1 0 0,-1-1 0 0 0,0 0 1 0 0,1 1-1 0 0,-1-1 0 0 0,-1 1 1 0 0,1-1-1 0 0,0 1 0 0 0,-1 0 1 0 0,0-1-1 0 0,0 1 0 0 0,0 0 1 0 0,0 0-1 0 0,-1 0 1 0 0,-52-53 253 0 0,-12-5-253 0 0,39 36 112 0 0,26 23-100 0 0,0 0-1 0 0,0 1 0 0 0,0-1 1 0 0,-1 1-1 0 0,1-1 0 0 0,-1 1 1 0 0,1 0-1 0 0,-1 0 0 0 0,1 0 0 0 0,-1 0 1 0 0,0 0-1 0 0,0 1 0 0 0,-2-1-11 0 0,4 1 2 0 0,0 0 0 0 0,0 0 0 0 0,0 0 0 0 0,0 0 0 0 0,0 1 0 0 0,0-1-1 0 0,1 0 1 0 0,-1 0 0 0 0,0 1 0 0 0,0-1 0 0 0,0 0 0 0 0,0 1 0 0 0,0-1 0 0 0,1 1 0 0 0,-1 0-1 0 0,0-1 1 0 0,0 1 0 0 0,1-1 0 0 0,-1 1 0 0 0,0 0 0 0 0,1 0 0 0 0,-1-1 0 0 0,1 1-1 0 0,-1 0 1 0 0,1 0 0 0 0,-1 0 0 0 0,1-1 0 0 0,0 1 0 0 0,-1 0 0 0 0,1 0 0 0 0,0 0 0 0 0,0 0-1 0 0,0 0 1 0 0,0 0 0 0 0,-1 0 0 0 0,1 0 0 0 0,0 0 0 0 0,1 0 0 0 0,-1 0 0 0 0,0-1-1 0 0,0 2-1 0 0,0 1 8 0 0,-1 1 0 0 0,1 0-1 0 0,0 0 1 0 0,1 0-1 0 0,-1 0 1 0 0,1 0-1 0 0,0 0 1 0 0,0 0-1 0 0,0 0 1 0 0,0 0-1 0 0,1-1 1 0 0,-1 1-1 0 0,1-1 1 0 0,0 1-1 0 0,0-1 1 0 0,0 1-1 0 0,2 0-7 0 0,19 25 0 0 0,-13-18 0 0 0,-1 1 0 0 0,1-1 0 0 0,11 8 0 0 0,38 27 0 0 0,42 24 0 0 0,-94-65 0 0 0,1-1 0 0 0,0 0 0 0 0,0-1 0 0 0,0 1 0 0 0,1-2 0 0 0,8 3 0 0 0,-9-5 11 0 0,-8 0-9 0 0,1 0 1 0 0,-1 0-1 0 0,0 0 0 0 0,0 0 1 0 0,1-1-1 0 0,-1 1 0 0 0,0 0 1 0 0,0 0-1 0 0,1 0 0 0 0,-1-1 1 0 0,0 1-1 0 0,0 0 0 0 0,0-1 1 0 0,1 1-1 0 0,-1 0 0 0 0,0 0 0 0 0,0-1 1 0 0,0 1-1 0 0,0 0 0 0 0,0-1 1 0 0,0 1-1 0 0,1 0 0 0 0,-1-1 1 0 0,0 1-1 0 0,0 0 0 0 0,0-1 1 0 0,0 1-1 0 0,0 0 0 0 0,0-1-2 0 0,0-9 40 0 0,-2 3-31 0 0,0 0 0 0 0,0 0 1 0 0,-1 0-1 0 0,0 0 1 0 0,0 1-1 0 0,0-1 0 0 0,-3-3-9 0 0,-32-41 168 0 0,31 41-135 0 0,1 4-10 0 0,1 0 0 0 0,-1 0 0 0 0,-1 0 0 0 0,1 1 0 0 0,-2-1-23 0 0,-15-12 29 0 0,14 9 22 0 0,0 1-1 0 0,-1 0 1 0 0,0 0-1 0 0,0 1 0 0 0,0 1 1 0 0,-1 0-1 0 0,0 0 1 0 0,-1 1-1 0 0,1 1 0 0 0,-5-2-50 0 0,14 6 18 0 0,0-1 0 0 0,0 1 0 0 0,0 0 0 0 0,0 0 0 0 0,-1 0 0 0 0,1 0 0 0 0,0 0-1 0 0,0 1 1 0 0,0-1 0 0 0,0 1 0 0 0,0-1 0 0 0,-2 1-18 0 0,4 0 8 0 0,-1-1 0 0 0,1 1 0 0 0,-1-1 0 0 0,1 1 0 0 0,-1-1 0 0 0,1 1 1 0 0,0-1-1 0 0,-1 1 0 0 0,1 0 0 0 0,0-1 0 0 0,-1 1 0 0 0,1-1 0 0 0,0 1 0 0 0,0 0 0 0 0,0 0 0 0 0,-1-1 0 0 0,1 1 0 0 0,0 0 0 0 0,0-1 1 0 0,0 1-9 0 0,-1 14 85 0 0,3-9-84 0 0,-1 0 0 0 0,1-1 0 0 0,-1 1 0 0 0,2-1 0 0 0,-1 1 0 0 0,1-1 0 0 0,-1 1 0 0 0,1-1 0 0 0,1 0 0 0 0,-1-1 0 0 0,1 1 0 0 0,0 0 0 0 0,1 0-1 0 0,11 11-19 0 0,2 0-1 0 0,14 10 20 0 0,-12-10-36 0 0,-4-3 36 0 0,4 4 0 0 0,1-1 0 0 0,10 5 0 0 0,-25-17 0 0 0,0 0 0 0 0,0-1 0 0 0,0 0 0 0 0,1-1 0 0 0,-1 1 0 0 0,1-1 0 0 0,0 0 0 0 0,-1-1 0 0 0,1 0 0 0 0,0 0 0 0 0,3 0 0 0 0,-9-1 0 0 0,0 0 0 0 0,0 0 0 0 0,0 0 0 0 0,-1 0 0 0 0,1 0 0 0 0,0 0 0 0 0,0 0 0 0 0,-1-1 0 0 0,1 1 0 0 0,0 0 0 0 0,0-1 0 0 0,-1 1 0 0 0,1 0 0 0 0,0-1 0 0 0,-1 1 0 0 0,1 0 0 0 0,0-1 0 0 0,-1 1 0 0 0,1-1 0 0 0,-1 0 0 0 0,1 1 0 0 0,-1-1 0 0 0,1 1 0 0 0,0-2 0 0 0,-1 1 0 0 0,1 0 0 0 0,-1-1 0 0 0,1 1 0 0 0,-1-1 0 0 0,0 1 0 0 0,1-1 0 0 0,-1 1 0 0 0,0-1 0 0 0,0 1 0 0 0,0-1 0 0 0,0 1 0 0 0,-1-2 0 0 0,0-3 0 0 0,0 0 0 0 0,-1-1 0 0 0,0 1 0 0 0,0 0 0 0 0,-2-4 0 0 0,-3-4 9 0 0,-1 1 0 0 0,1 0 0 0 0,-2 0 0 0 0,0 1 0 0 0,-1 1 0 0 0,-2-4-9 0 0,-38-49 86 0 0,48 63-76 0 0,0-1 0 0 0,0 0-1 0 0,-1 1 1 0 0,1-1-1 0 0,0 1 1 0 0,-1 0 0 0 0,1 0-1 0 0,-1 0 1 0 0,1 0 0 0 0,-1 0-1 0 0,1 0 1 0 0,-1 1-1 0 0,0-1 1 0 0,-2 1-10 0 0,-1 1 55 0 0,6 1-50 0 0,0-1 1 0 0,-1 0-1 0 0,1 1 0 0 0,0-1 1 0 0,0 1-1 0 0,0-1 1 0 0,0 0-1 0 0,0 1 1 0 0,0-1-1 0 0,0 0 0 0 0,1 1 1 0 0,-1-1-1 0 0,0 1-5 0 0,22 46 64 0 0,-17-39-64 0 0,0-1 0 0 0,0 1 0 0 0,1-1 0 0 0,0 0 0 0 0,0 0 0 0 0,1-1 0 0 0,0 0 0 0 0,2 1 0 0 0,-4-2 0 0 0,4 3 0 0 0,1-1 0 0 0,-1 1 0 0 0,2-2 0 0 0,1 2 0 0 0,-9-7 0 0 0,0 0 0 0 0,1-1 0 0 0,-1 1 0 0 0,1-1 0 0 0,-1 1 0 0 0,1-1 0 0 0,0 0 0 0 0,-1-1 0 0 0,1 1 0 0 0,0 0 0 0 0,0-1 0 0 0,0 0 0 0 0,-1 0 0 0 0,1 0 0 0 0,0-1 0 0 0,0 1 0 0 0,-3 0 0 0 0,0-1 0 0 0,0 1 0 0 0,0 0 0 0 0,-1-1 0 0 0,1 1 0 0 0,0-1 0 0 0,0 1 0 0 0,-1-1 0 0 0,1 1 0 0 0,0-1 0 0 0,-1 1 0 0 0,1-1 0 0 0,0 0 0 0 0,-1 1 0 0 0,1-1 0 0 0,-1 0 0 0 0,1 0 0 0 0,-1 1 0 0 0,0-1 0 0 0,1 0 0 0 0,-1 0 0 0 0,0 0 0 0 0,1 0 0 0 0,-1 1 0 0 0,0-1 0 0 0,0 0 0 0 0,0 0 0 0 0,0 0 0 0 0,0 0 0 0 0,0 0 0 0 0,0 0 0 0 0,0 0 0 0 0,0-3 0 0 0,0 0 0 0 0,-1 0 0 0 0,1 0 0 0 0,-1 0 0 0 0,0 0 0 0 0,-1-1 0 0 0,0-2 5 0 0,-1 0 0 0 0,0 0 0 0 0,-1 0 0 0 0,0 1 0 0 0,0-1-1 0 0,0 1 1 0 0,-1 0 0 0 0,0 0 0 0 0,0 1 0 0 0,0-1 0 0 0,-1 1-1 0 0,0 0 1 0 0,0 1 0 0 0,0-1 0 0 0,-1 1 0 0 0,-6-3-5 0 0,2 1 41 0 0,9 4-26 0 0,0 1 0 0 0,-1-1-1 0 0,1 1 1 0 0,-1 0 0 0 0,0 0 0 0 0,1 0 0 0 0,-1 0 0 0 0,0 0 0 0 0,0 0 0 0 0,0 1 0 0 0,0-1-1 0 0,1 1 1 0 0,-2 0-15 0 0,2 0 31 0 0,0 0-1 0 0,0 0 1 0 0,0 0 0 0 0,0 0-1 0 0,0 1 1 0 0,0-1-1 0 0,0 0 1 0 0,0 1-1 0 0,1 0 1 0 0,-2 0-31 0 0,2-1 12 0 0,1 0 1 0 0,0 0 0 0 0,-1 1-1 0 0,1-1 1 0 0,0 0-1 0 0,-1 1 1 0 0,1-1-1 0 0,0 0 1 0 0,0 0-1 0 0,0 1 1 0 0,-1-1 0 0 0,1 1-1 0 0,0-1 1 0 0,0 0-1 0 0,0 1 1 0 0,0-1-1 0 0,0 0 1 0 0,-1 1 0 0 0,1-1-1 0 0,0 1 1 0 0,0-1-13 0 0,5 14 158 0 0,1-5-158 0 0,0 1 0 0 0,1-2 0 0 0,1 1 0 0 0,-1-1 0 0 0,2 0 0 0 0,-1 0 0 0 0,1-1 0 0 0,0-1 0 0 0,0 1 0 0 0,1-1 0 0 0,0-1 0 0 0,0 0 0 0 0,0 0 0 0 0,8 2 0 0 0,-15-7 0 0 0,13 4 0 0 0,-38-24 152 0 0,-35-13-47 0 0,14 10-66 0 0,-74-41 39 0 0,-10-15 68 0 0,116 71-146 0 0,-4-2 0 0 0,-1 0 0 0 0,-5-1 0 0 0,18 9 0 0 0,0 1 0 0 0,-1-1 0 0 0,1 1 0 0 0,-1 0 0 0 0,1 0 0 0 0,-1 0 0 0 0,1 0 0 0 0,-1 1 0 0 0,0-1 0 0 0,0 1 0 0 0,1 0 0 0 0,-1 0 0 0 0,-2 0 0 0 0,5 1 1 0 0,0-1 1 0 0,-1 1-1 0 0,1 0 0 0 0,0-1 0 0 0,0 1 0 0 0,0 0 0 0 0,0 0 0 0 0,0-1 1 0 0,0 1-1 0 0,1 0 0 0 0,-1 0 0 0 0,0 0 0 0 0,0 0 0 0 0,1 0 0 0 0,-1 0 1 0 0,0 0-1 0 0,1 1 0 0 0,-1-1 0 0 0,1 0 0 0 0,0 0 0 0 0,-1 0 0 0 0,1 1 1 0 0,0-1-1 0 0,0 0 0 0 0,-1 0 0 0 0,1 1 0 0 0,0-1 0 0 0,1 1-1 0 0,-2 2 4 0 0,1 0 0 0 0,0-1 0 0 0,1 1 0 0 0,-1 0 0 0 0,1 0 0 0 0,-1 0 0 0 0,1 0 0 0 0,1 3-4 0 0,4 4-5 0 0,1 1 0 0 0,-1-1 1 0 0,2 0-1 0 0,-1-1 0 0 0,2 0 0 0 0,-1 0 0 0 0,1-1 0 0 0,1 0 0 0 0,0 0 0 0 0,0-1 0 0 0,0-1 0 0 0,1 1 0 0 0,3 0 5 0 0,-6-5 0 0 0,0 1 0 0 0,0-1 0 0 0,1-1 0 0 0,-1 0 0 0 0,5 1 0 0 0,-8-2 0 0 0,-3-2 0 0 0,-4-2 0 0 0,-7-5 0 0 0,8 7 0 0 0,-11-8 0 0 0,1 1-1 0 0,-2 0 1 0 0,1 1-1 0 0,-1 0 1 0 0,-4-1 0 0 0,-28-14 62 0 0,-18-13 14 0 0,-63-24-76 0 0,114 54 8 0 0,0 0 0 0 0,0 1 0 0 0,-1 0 0 0 0,0 1 0 0 0,0 0 0 0 0,0 1 0 0 0,0 1 0 0 0,-4-1-8 0 0,16 2 0 0 0,1 0 0 0 0,-1 0 0 0 0,0 0 0 0 0,1 0 0 0 0,-1 0 0 0 0,0 0 0 0 0,1 1 0 0 0,-1-1 0 0 0,0 0 0 0 0,1 0 0 0 0,-1 0 0 0 0,1 1 0 0 0,-1-1 0 0 0,0 0 0 0 0,1 0 0 0 0,-1 1 0 0 0,1-1 0 0 0,-1 1 0 0 0,1-1 0 0 0,-1 0 0 0 0,1 1 0 0 0,-1-1 0 0 0,1 1 0 0 0,0-1 0 0 0,-1 1 0 0 0,1-1 0 0 0,0 1 0 0 0,-1 0 0 0 0,1-1 0 0 0,0 1 0 0 0,-1-1 0 0 0,1 1 0 0 0,0 0 0 0 0,0-1 0 0 0,0 1 0 0 0,0 0 0 0 0,0-1 0 0 0,0 1 0 0 0,0-1 0 0 0,0 1 0 0 0,0 0 0 0 0,0-1 0 0 0,0 1 0 0 0,0 0 0 0 0,0-1 0 0 0,0 1 0 0 0,1 0 0 0 0,-1 1 0 0 0,1 1 0 0 0,0-1 0 0 0,0 1 0 0 0,0-1 0 0 0,0 1 0 0 0,1-1 0 0 0,-1 0 0 0 0,0 0 0 0 0,1 1 0 0 0,0-1 0 0 0,0 0 0 0 0,0 0 0 0 0,18 15-21 0 0,1-1 0 0 0,0-1-1 0 0,2 0 1 0 0,-1-2 0 0 0,2-1-1 0 0,12 5 22 0 0,11 4 0 0 0,-7-3 0 0 0,30 9 0 0 0,-66-26 0 0 0,1 0 0 0 0,0 0 0 0 0,-1 0 0 0 0,1-1 0 0 0,0 1 0 0 0,0-1 0 0 0,-1 0 0 0 0,1-1 0 0 0,1 0 0 0 0,-5 1 0 0 0,-1 0 0 0 0,1 0 0 0 0,0 0 0 0 0,-1 0 0 0 0,1 0 0 0 0,0-1 0 0 0,-1 1 0 0 0,1 0 0 0 0,0-1 0 0 0,-1 1 0 0 0,1 0 0 0 0,0-1 0 0 0,-1 1 0 0 0,1-1 0 0 0,0 0 0 0 0,0-3 0 0 0,-2 4 0 0 0,2-2 3 0 0,0 0-1 0 0,-1 0 0 0 0,1 0 0 0 0,-1 0 0 0 0,0 0 0 0 0,0 0 1 0 0,0 0-1 0 0,0 0 0 0 0,0 0 0 0 0,0 0 0 0 0,-1 0 1 0 0,1 0-1 0 0,-1 0 0 0 0,1 0 0 0 0,-1 0 0 0 0,0 0 1 0 0,1 0-1 0 0,-1 0 0 0 0,0 0 0 0 0,0 0 0 0 0,-1 1 0 0 0,1-1 1 0 0,0 0-1 0 0,-1 0-2 0 0,-5-6 17 0 0,-1 1 1 0 0,1 0 0 0 0,-1 0-1 0 0,-4-2-17 0 0,2 1 5 0 0,0 1 4 0 0,0 0 0 0 0,-1 1-1 0 0,0 0 1 0 0,1 0 0 0 0,-2 2-1 0 0,1-1 1 0 0,-1 1 0 0 0,1 1-1 0 0,-1 0 1 0 0,0 1 0 0 0,0 0-1 0 0,-1 1 1 0 0,1 0 0 0 0,0 1-1 0 0,0 0 1 0 0,-6 1-9 0 0,14 0 4 0 0,0 0 0 0 0,0 0 0 0 0,0 0 0 0 0,0 0 0 0 0,0 1 1 0 0,0-1-1 0 0,0 1 0 0 0,0 0 0 0 0,0 0 0 0 0,1 1 0 0 0,-1-1 0 0 0,1 1 0 0 0,-2 1-4 0 0,5-4 0 0 0,-1 1 0 0 0,1-1 0 0 0,0 0 0 0 0,0 0 0 0 0,-1 1 0 0 0,1-1 0 0 0,0 0 0 0 0,0 1 0 0 0,-1-1 0 0 0,1 0 0 0 0,0 1 0 0 0,0-1 0 0 0,0 1 0 0 0,0-1 0 0 0,-1 0 0 0 0,1 1 0 0 0,0-1 0 0 0,0 1 0 0 0,0-1 0 0 0,0 0 0 0 0,0 1 0 0 0,0-1 0 0 0,0 1 0 0 0,0-1 0 0 0,0 1 0 0 0,1-1 0 0 0,-1 0 0 0 0,0 1 0 0 0,0-1 0 0 0,0 0 0 0 0,0 1 0 0 0,0-1 0 0 0,1 1 0 0 0,-1-1 0 0 0,0 0 0 0 0,0 1 0 0 0,1-1 0 0 0,-1 0 0 0 0,1 1 0 0 0,2 6-4 0 0,1 0-1 0 0,0-1 0 0 0,1 1 0 0 0,-1-1 1 0 0,1 0-1 0 0,1-1 0 0 0,-1 1 1 0 0,1-1-1 0 0,0 0 0 0 0,0 0 0 0 0,5 3 5 0 0,14 7-7 0 0,0-1-1 0 0,14 5 8 0 0,-33-15 3 0 0,24 10-6 0 0,61 29-33 0 0,-75-37 30 0 0,1 0 0 0 0,0-1 0 0 0,0 0-1 0 0,10 0 7 0 0,-20-4-4 0 0,1 0-1 0 0,0 0 1 0 0,0-1 0 0 0,-1 0-1 0 0,1 0 1 0 0,0-1-1 0 0,0 0 1 0 0,-1 0-1 0 0,1-1 1 0 0,-1 0-1 0 0,1 0 1 0 0,3-2 4 0 0,-9 2-1 0 0,0 1 1 0 0,-1-1-1 0 0,1 1 0 0 0,0-1 0 0 0,-1 0 1 0 0,1 0-1 0 0,-1 0 0 0 0,0 0 0 0 0,1 0 1 0 0,-1 0-1 0 0,0 0 0 0 0,0 0 1 0 0,0 0-1 0 0,-1 0 0 0 0,1-1 0 0 0,0 0 1 0 0,0 0 0 0 0,0 0 1 0 0,-1-1-1 0 0,1 1 0 0 0,-1 0 0 0 0,0 0 0 0 0,0 0 0 0 0,0-1 0 0 0,0 1 0 0 0,0 0 0 0 0,-1 0 0 0 0,0-3 0 0 0,-1 0 2 0 0,-1 0 0 0 0,0 1 0 0 0,0-1 0 0 0,0 1 0 0 0,-1 0 0 0 0,1 0 0 0 0,-1 1 0 0 0,-1-1 0 0 0,-1-1-2 0 0,-10-9 26 0 0,0 2 1 0 0,-3-2-27 0 0,-1 1 4 0 0,9 5 11 0 0,-1-1 5 0 0,0 1-1 0 0,-1 1 0 0 0,1 0 1 0 0,-12-5-20 0 0,20 11 1 0 0,0 0 0 0 0,0 1 1 0 0,1 0-1 0 0,-1 0 0 0 0,0 0 0 0 0,0 0 0 0 0,0 1 1 0 0,-1-1-1 0 0,1 1 0 0 0,0 0 0 0 0,0 0 1 0 0,0 1-1 0 0,0-1 0 0 0,0 1 0 0 0,0 0 0 0 0,0 0 1 0 0,0 0-1 0 0,0 0 0 0 0,1 1 0 0 0,-1 0-1 0 0,0 0 1 0 0,0 0-1 0 0,0 0 0 0 0,1 1 0 0 0,-1-1 0 0 0,1 1 0 0 0,-1 0 1 0 0,1 0-1 0 0,0 0 0 0 0,0 0 0 0 0,1 1 0 0 0,-1-1 1 0 0,1 1-1 0 0,-1 0 0 0 0,1 0 0 0 0,0 0 0 0 0,0 0 1 0 0,1 0-1 0 0,-1 0 0 0 0,1 0 0 0 0,0 0 0 0 0,0 1 1 0 0,1-1-1 0 0,-1 0 0 0 0,1 1 0 0 0,0-1 0 0 0,0 1 1 0 0,0-1-1 0 0,1 0 0 0 0,0 5 0 0 0,2 2-7 0 0,-1 1 0 0 0,2-1 0 0 0,0 1 0 0 0,0-1 0 0 0,1 0 0 0 0,0-1 0 0 0,1 1 0 0 0,0-1 0 0 0,1 0 0 0 0,5 6 7 0 0,-4-7 8 0 0,0-1-1 0 0,1 1 0 0 0,0-1 0 0 0,1-1 0 0 0,-1 0 0 0 0,2 0 1 0 0,-1-1-1 0 0,0 0 0 0 0,1-1 0 0 0,1 0-7 0 0,9 3-20 0 0,0-1 0 0 0,1 0 0 0 0,0-2 0 0 0,19 3 20 0 0,-37-8 0 0 0,1 1 0 0 0,0-1 0 0 0,-1 0 0 0 0,1 0 0 0 0,0 0 0 0 0,-1-1 0 0 0,1 0 0 0 0,-1 0 0 0 0,1 0 0 0 0,-1 0 0 0 0,3-1 0 0 0,-5 1 0 0 0,0 0 0 0 0,0 0 0 0 0,0-1 0 0 0,0 1 0 0 0,0 0 0 0 0,0-1 0 0 0,0 1 0 0 0,0-1 0 0 0,0 0 0 0 0,-1 0 0 0 0,1 0 0 0 0,-1 1 0 0 0,1-1 0 0 0,-1-1 0 0 0,0 1 0 0 0,1 0 0 0 0,-1 0 0 0 0,0 0 0 0 0,-1-1 0 0 0,1 1 0 0 0,0-2 0 0 0,0-3 2 0 0,0 0-1 0 0,-1 0 1 0 0,0 1-1 0 0,0-1 1 0 0,-1 0-1 0 0,0 1 1 0 0,0-1-1 0 0,0 0 1 0 0,-1 1-1 0 0,0-1 1 0 0,-1 1 0 0 0,1 0-1 0 0,-1 0 1 0 0,0 0-1 0 0,0 0 1 0 0,-4-4-2 0 0,-2-3 8 0 0,0 1 1 0 0,-1 0-1 0 0,-1 0 1 0 0,0 1 0 0 0,0 0-1 0 0,-10-6-8 0 0,14 11 16 0 0,-24-17 40 0 0,-15-18-56 0 0,40 35 14 0 0,0 1 0 0 0,-1-1 0 0 0,0 1 0 0 0,0 0 0 0 0,0 1 0 0 0,-1-1 0 0 0,0 2 0 0 0,1-1 0 0 0,-9-2-14 0 0,14 5 6 0 0,-1 0 1 0 0,0 1-1 0 0,0-1 1 0 0,0 1-1 0 0,0 0 1 0 0,0-1-1 0 0,0 1 1 0 0,0 1-1 0 0,0-1 1 0 0,0 0 0 0 0,1 1-1 0 0,-1-1 1 0 0,0 1-1 0 0,0 0 1 0 0,0 0-1 0 0,1 0 1 0 0,-1 0-1 0 0,0 0 1 0 0,1 1-1 0 0,-1-1 1 0 0,1 1-1 0 0,-1 0 1 0 0,1 0-1 0 0,0 0 1 0 0,0 0 0 0 0,0 0-1 0 0,0 0 1 0 0,0 0-1 0 0,1 1 1 0 0,-1-1-7 0 0,-1 2 0 0 0,1 0 1 0 0,0 1 0 0 0,0-1-1 0 0,0 0 1 0 0,1 1 0 0 0,-1-1-1 0 0,1 1 1 0 0,0-1 0 0 0,0 1-1 0 0,1-1 1 0 0,-1 1 0 0 0,1 0-1 0 0,0-1 1 0 0,1 1 0 0 0,-1 0-1 0 0,1 2 0 0 0,0 3-2 0 0,1-1 0 0 0,1 1 1 0 0,-1 0-1 0 0,1-1 0 0 0,1 0 0 0 0,0 0 0 0 0,0 0 0 0 0,1 0 0 0 0,0-1 0 0 0,3 5 2 0 0,2 0-10 0 0,1 1-1 0 0,0-2 1 0 0,1 1-1 0 0,0-2 0 0 0,10 8 11 0 0,-10-10-6 0 0,0-1 1 0 0,1-1-1 0 0,0 0 0 0 0,0 0 0 0 0,1-1 0 0 0,0-1 1 0 0,0 0-1 0 0,0-1 0 0 0,1-1 0 0 0,-1 0 0 0 0,10 0 6 0 0,-19-2 0 0 0,-1-1 0 0 0,1 0 0 0 0,-1-1 0 0 0,1 1 0 0 0,-1-1 0 0 0,1 1 0 0 0,-1-1 0 0 0,0-1 0 0 0,1 1 0 0 0,-1-1 0 0 0,0 1 0 0 0,0-1 0 0 0,0 0 0 0 0,0-1 0 0 0,0 1 0 0 0,-1-1 0 0 0,1 1 0 0 0,-1-1 0 0 0,1 0 0 0 0,-1-1 0 0 0,0 1 0 0 0,0 0 0 0 0,-1-1 0 0 0,1 0 0 0 0,-1 0 0 0 0,1 0 0 0 0,0 0 0 0 0,-1-1 0 0 0,0 0 0 0 0,0 0 0 0 0,0 0 0 0 0,-1 0 0 0 0,0 0 0 0 0,0 0 0 0 0,0 0 0 0 0,0 0 0 0 0,-1 0 0 0 0,0 0 0 0 0,0-1 0 0 0,0 1 0 0 0,-1 0 0 0 0,0 0 0 0 0,0 0 0 0 0,0 0 0 0 0,0 0 0 0 0,-1 0 0 0 0,-1-2 0 0 0,-4-8 19 0 0,-1-1-1 0 0,0 1 0 0 0,-7-7-18 0 0,11 15 9 0 0,-1 1 0 0 0,-1 0-1 0 0,1 0 1 0 0,-1 0 0 0 0,0 1 0 0 0,-1 0 0 0 0,1 0 0 0 0,-5-2-9 0 0,3 2 9 0 0,0 0 0 0 0,0 1 1 0 0,0 1-1 0 0,-1-1 1 0 0,1 1-1 0 0,-6-1-9 0 0,11 4 1 0 0,1-1 0 0 0,0 1 0 0 0,0 0-1 0 0,0-1 1 0 0,0 1 0 0 0,0 1 0 0 0,0-1 0 0 0,-1 0 0 0 0,1 0-1 0 0,0 1 1 0 0,0-1 0 0 0,0 1 0 0 0,0-1 0 0 0,0 1 0 0 0,0 0 0 0 0,0 0-1 0 0,0 0 1 0 0,0 0 0 0 0,1 0 0 0 0,-1 1 0 0 0,0-1 0 0 0,1 1 0 0 0,-1-1-1 0 0,1 1 1 0 0,-1-1 0 0 0,1 1 0 0 0,0 0 0 0 0,-1-1 0 0 0,1 1-1 0 0,0 0 1 0 0,0 0-1 0 0,0 1 7 0 0,-1 1-1 0 0,1-1 0 0 0,0 0 0 0 0,0 1 1 0 0,1-1-1 0 0,-1 0 0 0 0,1 1 0 0 0,-1-1 0 0 0,1 1 1 0 0,0-1-1 0 0,0 1 0 0 0,1-1 0 0 0,-1 1 1 0 0,1-1-1 0 0,-1 1 0 0 0,1-1 0 0 0,0 0 1 0 0,1 1-1 0 0,-1-1 0 0 0,0 0 0 0 0,1 0 1 0 0,0 0-1 0 0,0 0 0 0 0,0 0 0 0 0,0 0-6 0 0,6 7 9 0 0,0 0 0 0 0,0-1-1 0 0,1 0 1 0 0,0 0 0 0 0,1-1-1 0 0,4 2-8 0 0,-3-1 0 0 0,1-1 0 0 0,0 0 0 0 0,0-1 0 0 0,1 0 0 0 0,0-1 0 0 0,0-1 0 0 0,0 0 0 0 0,2 0 0 0 0,-12-4-1 0 0,-1-1 0 0 0,0 1-1 0 0,0-1 1 0 0,1 0-1 0 0,-1 1 1 0 0,1-1 0 0 0,-1 0-1 0 0,0 0 1 0 0,1 0 0 0 0,-1-1-1 0 0,0 1 1 0 0,1-1 0 0 0,-1 1-1 0 0,0-1 1 0 0,0 0 0 0 0,1 0-1 0 0,-1 0 1 0 0,0 0-1 0 0,0 0 1 0 0,0 0 0 0 0,0 0-1 0 0,0-1 1 0 0,0 1 0 0 0,-1-1-1 0 0,1 0 1 0 0,0 1 0 0 0,-1-1-1 0 0,1 0 1 0 0,-1 0-1 0 0,0 0 1 0 0,1 0 0 0 0,-1 0-1 0 0,0 0 1 0 0,0 0 0 0 0,-1-1-1 0 0,1 1 1 0 0,0 0 0 0 0,-1 0-1 0 0,1-1 1 0 0,-1 1-1 0 0,0-1 1 0 0,0 1 0 0 0,0 0-1 0 0,0-1 1 0 0,0 1 0 0 0,0 0-1 0 0,-1-1 2 0 0,-1-13 0 0 0,-2-1 0 0 0,0 1 0 0 0,-1 0 0 0 0,0 0 0 0 0,-1 1 0 0 0,-1-1 0 0 0,-2 0 0 0 0,2-1 0 0 0,4 9 0 0 0,0 0 0 0 0,-1 1 0 0 0,0-1 0 0 0,0 1 0 0 0,-1 0 0 0 0,0 0 0 0 0,-2-2 0 0 0,-2 2 64 0 0,8 27 0 0 0,2-15-62 0 0,-1-1 0 0 0,1 0 0 0 0,0 0 0 0 0,0 1 0 0 0,0-1 0 0 0,1 0 0 0 0,-1 0 0 0 0,1 0 0 0 0,0-1 1 0 0,0 1-1 0 0,1 0-2 0 0,4 7 112 0 0,1-1 1 0 0,0 0-1 0 0,1 1-112 0 0,-3-4-49 0 0,1 0 0 0 0,0-1 0 0 0,1 1 0 0 0,-1-2 0 0 0,1 1 0 0 0,0-1 0 0 0,0 0 0 0 0,9 3 49 0 0,-17-8 0 0 0,1 0 0 0 0,-1 0 0 0 0,0 1 0 0 0,1-1 0 0 0,-1 0 0 0 0,1 0 0 0 0,-1 0 0 0 0,1 0 0 0 0,-1 0 0 0 0,1 0 0 0 0,-1 0 0 0 0,1 0 0 0 0,-1 0 0 0 0,1 0 0 0 0,-1-1 0 0 0,1 1 0 0 0,-1 0 0 0 0,1 0 0 0 0,-1 0 0 0 0,1-1 0 0 0,-1 1 0 0 0,1 0 0 0 0,-1 0 0 0 0,0-1 0 0 0,1 1 0 0 0,-1 0 0 0 0,0-1 0 0 0,1 1 0 0 0,-1 0 0 0 0,0-1 0 0 0,1 1 0 0 0,-1-1 0 0 0,0 1 0 0 0,1-1 0 0 0,3-11 0 0 0,-4 11 0 0 0,0-3 8 0 0,0 0 0 0 0,0 0 0 0 0,-1-1 0 0 0,1 1 0 0 0,-1 0-1 0 0,0 0 1 0 0,0 0 0 0 0,0 0 0 0 0,-2-3-8 0 0,1 0 32 0 0,0 2-35 0 0,1 1 0 0 0,-1-1 0 0 0,0 1 0 0 0,0 0 0 0 0,0 0 0 0 0,0 0 0 0 0,-1 0 0 0 0,1 0 0 0 0,-1 1 0 0 0,0-1 0 0 0,0 1 0 0 0,-1 0 0 0 0,0-1 3 0 0,4 4 0 0 0,0 0 0 0 0,0 0 0 0 0,0 0 0 0 0,0 0 1 0 0,0 0-1 0 0,0 1 0 0 0,0-1 0 0 0,0 0 0 0 0,0 0 0 0 0,0 0 0 0 0,0 0 0 0 0,0 0 0 0 0,0 0 0 0 0,0 0 0 0 0,0 1 0 0 0,0-1 0 0 0,0 0 0 0 0,0 0 0 0 0,0 0 0 0 0,0 0 0 0 0,0 0 0 0 0,0 0 1 0 0,0 0-1 0 0,0 0 0 0 0,0 0 0 0 0,0 1 0 0 0,0-1 0 0 0,0 0 0 0 0,0 0 0 0 0,0 0 0 0 0,0 0 0 0 0,0 0 0 0 0,-1 0 0 0 0,1 0 0 0 0,0 0 0 0 0,0 0 0 0 0,0 0 0 0 0,0 0 0 0 0,0 0 0 0 0,0 0 1 0 0,0 1-1 0 0,0-1 0 0 0,0 0 0 0 0,-1 0 0 0 0,1 0 0 0 0,0 0 0 0 0,0 0 0 0 0,0 0 0 0 0,0 0 0 0 0,0 0 0 0 0,0 0 0 0 0,0 0 0 0 0,-1 0 0 0 0,1 0 0 0 0,0 0 0 0 0,0 0 0 0 0,0-1 0 0 0,0 1 1 0 0,0 0-1 0 0,0 0 0 0 0,0 0 0 0 0,0 0 0 0 0,0 0 0 0 0,-1 0 0 0 0,1 0 0 0 0,0 0 0 0 0,0 0 0 0 0,0 0 0 0 0,5 15 8 0 0,-2-8-5 0 0,1-1 0 0 0,-1 1 0 0 0,1-1 0 0 0,1 1-3 0 0,17 17 85 0 0,15 11-85 0 0,-32-29 70 0 0,41 36 179 0 0,-45-41-317 0 0,-1-1-45 0 0,0 0-14 0 0,0 0 35 0 0,0 0 151 0 0,0 0 62 0 0,0 0 9 0 0,-3-8 4 0 0,0 2-144 0 0,0 1 0 0 0,0 0 0 0 0,0 0 0 0 0,-1 0 0 0 0,1 1 0 0 0,-5-5 10 0 0,-1-2-40 0 0,0 2-11 0 0,0 0-1 0 0,-1 0 0 0 0,0 1 1 0 0,0 0 51 0 0,-14-12-6 0 0,9 9 84 0 0,1 0-1 0 0,-1 0 1 0 0,-6-1-78 0 0,7 3-14 0 0,-7-1 3 0 0,21 10 11 0 0,0 0 0 0 0,0 0 0 0 0,0 0 0 0 0,0 0 0 0 0,-1 0 0 0 0,1 0 0 0 0,0 0 0 0 0,0 0 0 0 0,0 0 0 0 0,0 0 0 0 0,0 0 1 0 0,0 0-1 0 0,0 0 0 0 0,0 0 0 0 0,0 0 0 0 0,0 0 0 0 0,0 0 0 0 0,0 0 0 0 0,0 0 0 0 0,-1 0 0 0 0,1 0 0 0 0,0 0 0 0 0,0 0 1 0 0,0 0-1 0 0,0 0 0 0 0,0 0 0 0 0,0 0 0 0 0,0 0 0 0 0,0 0 0 0 0,0 0 0 0 0,0 0 0 0 0,0 1 0 0 0,0-1 0 0 0,0 0 0 0 0,0 0 1 0 0,0 0-1 0 0,0 0 0 0 0,0 0 0 0 0,0 0 0 0 0,0 0 0 0 0,0 0 0 0 0,0 0 0 0 0,0 0 0 0 0,0 0 0 0 0,0 0 0 0 0,0 0 0 0 0,0 1 1 0 0,0-1-1 0 0,0 0 0 0 0,0 0 0 0 0,0 0 0 0 0,0 0 0 0 0,0 0 0 0 0,0 0 0 0 0,0 0 0 0 0,0 0 0 0 0,0 0 0 0 0,0 0 0 0 0,0 0 1 0 0,0 0-1 0 0,0 0 0 0 0,0 0 0 0 0,0 0 0 0 0,1 1 0 0 0,-1-1 0 0 0,9 11 3 0 0,-4-6-5 0 0,1 0 0 0 0,1 0 0 0 0,-1-1 0 0 0,1 1 0 0 0,6 2 2 0 0,20 14 37 0 0,-15-7 42 0 0,-10-9-78 0 0,0 1 1 0 0,-1 0 0 0 0,0 0-1 0 0,2 3-1 0 0,35 35 0 0 0,-23-20 0 0 0,-21-24-1 0 0,0 0-1 0 0,0 0 1 0 0,0-1-1 0 0,0 1 1 0 0,0 0-1 0 0,0 0 1 0 0,0 0 0 0 0,0 0-1 0 0,0 0 1 0 0,0 0-1 0 0,0 0 1 0 0,0-1-1 0 0,1 1 1 0 0,-1 0-1 0 0,0 0 1 0 0,0 0-1 0 0,0 0 1 0 0,0 0-1 0 0,0 0 1 0 0,0 0 0 0 0,0 0-1 0 0,0-1 1 0 0,0 1-1 0 0,0 0 1 0 0,0 0-1 0 0,1 0 1 0 0,-1 0-1 0 0,0 0 1 0 0,0 0-1 0 0,0 0 1 0 0,0 0-1 0 0,0 0 1 0 0,0 0 0 0 0,0 0-1 0 0,1 0 1 0 0,-1 0-1 0 0,0 0 1 0 0,0 0-1 0 0,0 0 1 0 0,0 0-1 0 0,0 0 1 0 0,0 0-1 0 0,1 0 1 0 0,-1 0-1 0 0,0 0 1 0 0,0 0 0 0 0,0 0-1 0 0,0 0 1 0 0,0 0-1 0 0,0 0 1 0 0,0 0-1 0 0,1 0 1 0 0,-1 0-1 0 0,0 0 1 0 0,0 0-1 0 0,0 1 1 0 0,0-1 1 0 0,-1-10-15 0 0,-3-1 7 0 0,0 0 0 0 0,-1 0 0 0 0,0 1 0 0 0,-1 0 0 0 0,0 0 0 0 0,0 0 0 0 0,-8-7 8 0 0,-12-12-104 0 0,6 5 288 0 0,11 13-196 0 0,7 10-35 0 0,7 6 36 0 0,-2-1 1 0 0,1 0-1 0 0,-1-1 1 0 0,1 0-1 0 0,0 1 1 0 0,0-2-1 0 0,1 1 1 0 0,-1 0-1 0 0,3 1 11 0 0,-5-4 68 0 0,-2 1-30 0 0,3 3-102 0 0,-19-3 122 0 0,11-1-48 0 0,1-1-1 0 0,-1 0 1 0 0,1 0-1 0 0,-1 0 1 0 0,1 0-1 0 0,-1-1 1 0 0,-2-1-10 0 0,-24-7 13 0 0,25 9 15 0 0,0 0 0 0 0,0 1 0 0 0,1 0 0 0 0,-1 0 0 0 0,0 0-1 0 0,0 1 1 0 0,1 0 0 0 0,-1 0 0 0 0,-3 1-28 0 0,5 0 24 0 0,-6 5-91 0 0,9-7 67 0 0,1 0 0 0 0,-1 0 0 0 0,1 1 0 0 0,-1-1 0 0 0,1 0 0 0 0,-1 0 0 0 0,0 0 0 0 0,1 0 0 0 0,-1 0 0 0 0,1 1 0 0 0,-1-1 0 0 0,1 0 0 0 0,-1 0 0 0 0,1 0 0 0 0,-1 0 0 0 0,1-1 0 0 0,-1 1 0 0 0,0 0 0 0 0,1 0 0 0 0,-1 0 0 0 0,1 0 0 0 0,-1-1 0 0 0,1 1 0 0 0,-1 0 0 0 0,1 0 0 0 0,-1-1 0 0 0,1 1 0 0 0,-1 0 0 0 0,1-1 0 0 0,0 1 0 0 0,-1 0 0 0 0,1-1 0 0 0,-1 1 0 0 0,-1-3 0 0 0,-100-27-72 0 0,95 28 81 0 0,0 0-1 0 0,0 1 1 0 0,0-1-1 0 0,0 1 1 0 0,-1 1-1 0 0,1-1 1 0 0,0 1-1 0 0,-1 1 0 0 0,1-1 1 0 0,0 1-1 0 0,-1 0 1 0 0,1 1-1 0 0,0 0 1 0 0,0 0-1 0 0,0 0 1 0 0,0 1-1 0 0,-2 1-8 0 0,1 4 0 0 0,8-5 0 0 0,1-2 0 0 0,-1 1 0 0 0,0-1 0 0 0,0 1 0 0 0,1-1 0 0 0,-1 1 0 0 0,1-1 0 0 0,-1 1 0 0 0,1-1 0 0 0,-1 0 0 0 0,1 1 0 0 0,0-1 0 0 0,0 0 0 0 0,0 1 0 0 0,0-1 0 0 0,-1 0 0 0 0,2 0 0 0 0,-1 0 0 0 0,0 0 0 0 0,0 0 0 0 0,0 0 0 0 0,0 0 0 0 0,1 0 0 0 0,31 21 0 0 0,0-5-37 0 0,0-1 0 0 0,1-2-1 0 0,1-2 1 0 0,0-1 0 0 0,1-1-1 0 0,27 3 38 0 0,-50-11-9 0 0,-2 0-5 0 0,-1-1 1 0 0,1 0 0 0 0,8-1 13 0 0,-31-11 220 0 0,4 7-218 0 0,0 1 1 0 0,0 1 0 0 0,-1-1-1 0 0,1 1 1 0 0,-1 1-1 0 0,-8-1-2 0 0,-12-3-2 0 0,12 2 2 0 0,0 1 0 0 0,0 0 0 0 0,-1 1 0 0 0,1 1 0 0 0,-4 1 0 0 0,12 0 0 0 0,0 0 0 0 0,0 0 0 0 0,0 1 0 0 0,0 0 0 0 0,0 1 0 0 0,0 0 0 0 0,1 0 0 0 0,-1 1 0 0 0,1 0 0 0 0,-5 3 0 0 0,10-4 2 0 0,0-1 0 0 0,0 0-1 0 0,0 1 1 0 0,0-1-1 0 0,0 1 1 0 0,1 0 0 0 0,-1 0-1 0 0,1 0 1 0 0,0 0 0 0 0,0 0-1 0 0,0 0 1 0 0,0 1-1 0 0,1-1 1 0 0,-1 1 0 0 0,1-1-1 0 0,0 1 1 0 0,0 0 0 0 0,0-1-1 0 0,1 1 1 0 0,-1 0-1 0 0,1 0 1 0 0,0-1 0 0 0,0 1-1 0 0,0 0 1 0 0,0 0 0 0 0,1 0-1 0 0,-1-1 1 0 0,1 1-1 0 0,0 0 1 0 0,0-1 0 0 0,1 1-1 0 0,-1-1-1 0 0,3 3-12 0 0,0 0-1 0 0,0 0 0 0 0,0-1 1 0 0,0 1-1 0 0,1-1 1 0 0,0-1-1 0 0,0 1 0 0 0,1 0 1 0 0,-1-1-1 0 0,1 0 0 0 0,0-1 1 0 0,0 1-1 0 0,0-1 0 0 0,0 0 1 0 0,1-1-1 0 0,-1 1 1 0 0,5-1 12 0 0,5 4-201 0 0,0-2 1 0 0,0 0-1 0 0,1-1 1 0 0,0 0-1 0 0,0-2 0 0 0,8 1 201 0 0,-10-3-3507 0 0,-1 0 1 0 0,13-2 3506 0 0,-1-3-6868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36.753"/>
    </inkml:context>
    <inkml:brush xml:id="br0">
      <inkml:brushProperty name="width" value="0.1" units="cm"/>
      <inkml:brushProperty name="height" value="0.6" units="cm"/>
      <inkml:brushProperty name="color" value="#333333"/>
      <inkml:brushProperty name="inkEffects" value="pencil"/>
    </inkml:brush>
  </inkml:definitions>
  <inkml:trace contextRef="#ctx0" brushRef="#br0">134 1 3224 147988 42810,'0'0'288'0'0,"-1"1"-288"0"0,0 1 0 0 0,-1 0 1608 0 0,0 1 2200 0 0,-2 1-992 0 0,1 0-2152 0 0,-1 0-48 0 0,0 0-8 0 0,1 0-88 0 0,-2 0 480 0 0,1 1-48 0 0,-3 2-57 0 0,1 2-95 0 0,0 0-464 0 0,0 0-8 0 0,1-1 0 0 0,1 0-96 0 0,-1-1 192 0 0,-1 1-88 0 0,1 0-232 0 0,0 0 0 0 0,0-1 0 0 0,0 0-216 0 0,0 2-208 0 0,-1 0 280 0 0,1 2 416 0 0,-1 0-296 0 0,2 0-456 0 0,0-2 256 5 613,1-1 408-5-613,1-3-136 0 0,1-2-152 0 0,1-2 0 0 0,1-2-160 0 0,0-1-192 0 0,1-2 176 0 0,1-2 88 0 0,1-1 24 0 0,-1 0 64 0 0,1 0 0 0 0,-1 0-64 0 0,0 1 64 0 0,-1 1 0 0 0,1 0 0 0 0,0 1 0 0 0,1-1 0 0 0,-1 1 0 0 0,0 0 64 0 0,0 0-64 493 2,0 1 88-493-2,-1-1 8 0 0,0 1-8 0 0,0 1 88 0 0,0 0 32 0 0,-1 1 48 0 0,-1 0 48 0 0,0 0 80 0 0,0 1-8 0 0,0-1-192 582-5,0 1 0 98 5,-1 0 128 480 1225,-1 1-200-615-1226,0 1 0-2-4,0 0 0-543 5,-1 1-40-1 625,0 1 56 1-625,0 0-64 0 0,-1 2 0 0 0,0 1 0 0 0,1 0 16 0 0,0-1-80 0 0,0 1 80 0 0,0 1-80-5 544,1-1-88 5-544,1 0 88 0 0,-1 0 0 0 0,1-1-64 0 0,-1 0 64 0 0,2-1-72 0 0,-1-1 0 0 0,1-1-24 0 0,0-1-152 0 0,0-1-232 0 0,1-1 240 0 0,0-1-528 0 0,2-1 512 0 0,0-3-3456 0 0,0 1-12919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38.993"/>
    </inkml:context>
    <inkml:brush xml:id="br0">
      <inkml:brushProperty name="width" value="0.1" units="cm"/>
      <inkml:brushProperty name="height" value="0.6" units="cm"/>
      <inkml:brushProperty name="color" value="#333333"/>
      <inkml:brushProperty name="inkEffects" value="pencil"/>
    </inkml:brush>
  </inkml:definitions>
  <inkml:trace contextRef="#ctx0" brushRef="#br0">89 35 1840 166119 49524,'0'0'80'0'0,"0"0"16"0"0,-1 0-96 0 0,0 1 1344 0 0,-1 1 1896 0 0,0 2-736 0 0,-1 0-1160 0 0,0 2-568 0 0,-2 1-776 0 0,0 1 368 0 0,-1 1 464 0 0,1 0-248 0 0,-1-1-488 0 0,2-1 0 0 0,0-2-8 0 0,1 0-88 0 0,1-2 0 0 0,0-1-64 0 0,1 0-136 0 0,1-2-256-491-1,0 0-344 491 1,0-2 312 0 0,2 0 488 0 0,-1-2 0 0 0,1 0 0 0 0,-1 0 0 0 0,1-1 136 0 0,1-1-136 0 0,1-2 0 0 0,0-2-96 0 0,2 0 16 0 0,-1 0 80 0 0,1-1 0 0 0,0 2 0 0 0,-1-1 0 0 0,-1 2 0 0 0,0 2 0 0 0,-2 2 0 0 0,-1 2 0 0 0,0 1 0 0 0,-1 1 424 0 0,-1 1 584 0 0,-1 2 16 0 0,-1 1-512 0 0,1 0 0 0 0,-2 2 0 0 0,0 2-584 0 0,0 0 0 0 0,-1 2 224 0 0,1-1-88 0 0,0 0-64 0 0,1-2-88 0 0,0-1 24 0 0,0 0-128 0 0,0 2-96 0 0,0 0 16 0 0,-1 2 32 0 0,1-1 120 0 0,1-1 32 0 0,0-1 8 0 0,0-2 0 0 0,1 0 0 0 0,0 0-648 0 0,0-1-976 0 0,1 0 792 0 0,0-3 144 0 0,2-2 160 0 0,0-3 224 0 0,0-1 200 0 0,0-2 96 0 0,1 0 88 0 0,-1 0 32 0 0,0-1 224 0 0,1-1 304 0 0,-1 0 416 0 0,1 0-264 0 0,-1 1-552 0 0,0 1-16 0 0,0 2 0 0 0,-1 1-40 0 0,0 1 88 0 0,0 1 232 0 0,-1 1-48 0 0,-1 2 8 0 0,0 1 0 0 0,-1 1 88 0 0,0 0 16 0 0,0 2 8 0 0,0 0 0 0 0,0 1-128 0 0,-1 2 312 0 0,0 0-345 0 0,-1 1-167 0 0,1 1 96 0 0,-2 3-136 0 0,1 1-128 0 0,1-1 0 0 0,0 0 0 0 0,0 0 0 0 0,1-2 0 0 0,-1 0 0 0 0,1 1 64-510 528,-1 0-64-571-524,1-1 0 583-5,-1-1 0 498 1,2-1 0-499-3,0-2 0-32 3,0-2-328-504 6,2-2-103 48-12,0-4-201 987 6,1-1 312 0 0,0-2 320 0 0,0-2 0 0 0,1-1-96 0 0,-1-2 96 0 0,1-1-80 0 0,-1 1 80 0 0,0 0 0 0 0,0-2 0 0 0,1-1 0 0 0,0-1 0 0 0,0-1 0 0 0,0 1 0 0 0,0 3 0 0 0,-1 2 0 0 0,0 1 0 0 0,-1 3 0 0 0,-1 1 0 0 0,0 3 64 0 0,0 0-64 0 0,-1 2 0 0 0,0 2 0 0 0,-1 0 0 0 0,0 2 0 0 0,0 2 0 0 0,-1 3 0 0 0,0 3 0 0 0,0 3 128 0 0,0-1 0 0 0,0 0 0 0 0,1 1-88 0 0,1 1-168 0 0,0-1-16 0 0,0-1 0 0 0,0-1 144 0 0,1 3 0-520-1,0 0 0 520 1,1-2 0-517 8,-1 2 0 517-8,2-1 0-665-4,-1-3-120-134 1,0-1 32 26 9,0-4 8 28-10,0-1 0-43 5,1-3-1680-636-1,-1-2 120 1424 0,1-3-544 0 0,-1-2 568 0 0,1-4 864-1027-4,-1-2 392 1027 4,-1-2 360 0 0,0 0 0 0 0,0 0 0 0 0,-1 0 0 0 0,1 1 0 0 0,-1-1 0 0 0,0-1-128 0 0,0-1-128 0 0,0-2 128 0 0,0 0 32 0 0,0 1 0 0 0,-1 1 192 0 0,1 2-96 0 0,-1 3 480 0 0,2 2 584 0 0,-1 3-528 0 0,1 1-24 0 0,-1 1 512 0 0,0 2-208 0 0,0 2-560 0 0,0 1 0 0 0,1 1 224 0 0,0 2-248 0 0,0 0 0 0 0,0 2 104 0 0,2 3-184 0 0,0 3-80 0 0,1 2-72 0 0,2 3 0 0 0,-1-1 0 0 0,0 0 0 0 0,1 0 136 0 0,0 2 280 0 0,1 1-568 0 0,0-1-840 0 0,0-1 384 0 0,1-3 608-1148 6,-2-5 0 609-14,0-3-3224-500 14,-2-4 1328 1039-6,-1-4 592 0 0,-1-3 560 0 0,-2-2 744 0 0,-1-1 0 0 0,-1-4 160 0 0,-1-2 120 0 0,-2-4-144 0 0,0 0-136 0 0,1-1 0 0 0,0 2 0 0 0,0 1-72 0 0,2 1 8 0 0,0 2 0 0 0,-1-1 88 0 0,1 1 96 0 0,0 1 8 0 0,1 0 512 0 0,-1 2-40 0 0,1 0 8 0 0,0 1 504 0 0,0 2-640 0 0,0 0-8 0 0,1 1 304 0 0,1 1-232 0 0,-1 1-272 0 0,1 2-56 0 0,0 1 176 0 0,1 1-192 0 0,0 1 64 0 0,0 1 0 0 0,1 1 8 0 0,0 1 0 0 0,1-1-64 0 0,0 3 176 0 0,2 3-128 0 0,1 3-168 0 0,2 1 24 0 0,2 2 48 0 0,1 1-168 0 0,0 2-232 8 582,0 0 120-12 477,-1-3 40-600-1060,-1-3 88-94 0,-2-2-80 128 1,0-3-688-745 0,-1-2-432 766-4,0-2 144-11 4,-2-3-8576 560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0.499"/>
    </inkml:context>
    <inkml:brush xml:id="br0">
      <inkml:brushProperty name="width" value="0.1" units="cm"/>
      <inkml:brushProperty name="height" value="0.6" units="cm"/>
      <inkml:brushProperty name="color" value="#333333"/>
      <inkml:brushProperty name="inkEffects" value="pencil"/>
    </inkml:brush>
  </inkml:definitions>
  <inkml:trace contextRef="#ctx0" brushRef="#br0">31 535 1840 141559 51787,'0'0'160'0'0,"-1"-1"-160"552"4,-1 0 1480-23 0,0 0 264-529-4,0 0 48 0 0,0 0 1008 515-5,1 2-1184-515 5,0 1-552 0 0,2 2-728 1090 2,1 3-184-1090-2,1 2-152 0 0,2 0 0 0 0,1 3 88 0 0,1 2 56 0 0,2 1-72 0 0,-1-1 208 0 0,2 1 360 1 526,2 2-152-1-526,-1-1-360 0 0,-1-1 0 0 0,0 0-8-1053 3,0 0-56 519-2,0 0 16-841 1,-1-2-80 698-4,-2-2 80 48 3,0-2-80 23-7,-2-3 0 13 13,-1-1 0 593-7,-1-3 0 0 0,-1 0 0 0 0,0-1 0 0 0,-1-1 0 0 0,0-1-360 0 0,-1-1-632-558-5,-2-3 384 558 5,-1-2 608 0 0,-2 0 0 0 0,0-1 96 0 0,-1-1 200 0 0,-1 0-144 0 0,0 1-152 0 0,0 0 0 0 0,-1-1 0 0 0,1 2 0 0 0,0 0 0 5 642,0 1 0-5-642,1 0 64 0 0,1 2-152 1071 3,2 1-72-1071-3,2 3-8 0 0,1 2 112 585 674,2 1 232-585-674,1 2 16 0 0,2 1 0 0 0,2 3-192 0 0,2 3-232 0 0,1 0 80 0 0,0 0 0 0 0,0 2 0 0 0,1 0 152-488 4,0 0 0 488-4,-1-2 0 0 0,-2-1 0 0 0,-1-2 0 0 0,-1-1 0 0 0,-1-2 192 0 0,0-1 328 0 0,-1-1-248 0 0,-1 0-952-537 3,-1-3 408 537-3,-1-1 272 0 0,-1-2 0 0 0,-2-1 0 0 0,-1-1-64 0 0,0-2 64 0 0,-3-1 0 0 0,-1-3-64 0 0,-1 0 64-512-2,0-1 0-45-554,1 1 0 557 556,0 1 0 0 0,1 1 0 0 0,1 0 0 0 0,1 3 0 0 0,0 0 0 0 0,1 1 0 0 0,0 1 0 0 0,1 1 64 0 0,1 0 8 0 0,1 2-72 0 0,0 1 0 0 0,2 3 0 0 0,1 2 0 0 0,2 4 240 0 0,1 1 480 0 0,1 0-344 0 0,0 1-224 0 0,-1-2-48 0 0,1-1-8 0 0,-1 0 0 0 0,0-1-8 0 0,-1-1-88 0 0,1 1 504 0 0,-2-2-8 0 0,0-1 15 0 0,0-1 1 0 0,-1-1-1999 0 0,-1-1 2462 0 0,-1 0-463 0 0,-3-5-2407 0 0,-2-1 1895 0 0,0-1 0 0 0,-3-2 184 0 0,0-2 312 0 0,-3-4-400-507 4,0-2-584 507-4,-2-3 400 0 0,-1-2 608 0 0,1 1-248 0 0,1 1-209 0 0,2 3-63 0 0,0 1 0 3 582,1 0 0-3-582,-1 1 0 0 0,2 0 0 0 0,1 0 0 0 0,-1-2 0 0 0,0-3 0 550 1,-1-3 0 610-7,0 2 0-598 12,2 1 0 11-10,0 1 0-573 4,0 0 0 0 0,1 0 0 0 0,1 3 0 0 0,0-1 0 0 0,2 2 0 513 3,-1 1 0 24-6,2 1 64 524 6,-1 0-64-548-2,0 0 0-513-1,1 0 0 1036-2,-1-1 0-489-4,0-3 0-547 6,0 2 0 0 0,0 0 64 0 0,1 0-64 0 0,0 0 0 525 5,1 1 0 23-6,-1 1 64 25 5,1 1-64-1-4,1 2 72-1-4,-1-1 0 561 5,1 0-72-1132-1,0 1 64 0 0,1 0 8 548 1,-1-1 8 534-1,1-1 8-1082 0,0-1 8 0 0,1-2-8 0 0,0 1-88 0 0,0 1 80 0 0,0-1-80 535-1,1 2 0 48-1,-1 0 0 25 4,1 2 0-60 2,-1 2 0-548-4,1-1 0 0 0,-1 1 0 498-1,1 0 88 25 4,-1 0 8-523-3,0 0-96 0 0,0 0 72 0 0,-1 1-72 0 0,0 1 0 0 0,0-1 72 1129-5,0 1 24-618 7,0 0-96-511-2,-1 1 96 524 3,0 0-96-524-3,-1 2 72 1216 1,1 0-8-1216-1,-1 0-64 0 0,-1 2 80 533-4,-2 2 16-533 4,0 1 40 2-524,-1 1-72-2 524,-1 0-64 0 0,0 2 0-9-504,-1 0 0 9 504,-1 1-88 0 0,1 1-120 0 0,-1 0-208 0 0,1-2 208 0 0,2 0 208 0 0,0-2 0 0 0,1-1 0 0 0,1-1 0 0 0,1-2 0 0 0,0 0 0 0 0,1-1 0 0 0,1 0 0 0 0,0-2 0 0 0,1-1 0 0 0,1-1 0 0 0,1-1 0 0 0,1-1 0 0 0,1-1 0 0 0,1 0 88 0 0,-1 1-8 0 0,1-2 0 0 0,0 0-80 0 0,0 0 0 0 0,-2 1 0 0 0,0 0-64 0 0,1 0-80 0 0,0-1 72 0 0,0 0 72 0 0,0 2 120 0 0,-1 0 200 0 0,-2 3 8 0 0,-2 1-24 0 0,-2 3 80 1310-8,-2 2 128-726 16,0 2-256-584-8,-2 0-80 531-5,1 0 144-23 4,-1 1-160-508 1,0 0-64 0 0,0-1 72 0 0,0 0-88 0 0,1-1-80 0 0,0-1 0 0 0,2-1-224 0 0,1-1-368 0 0,0 0 384 0 0,2-1 568 0 0,1-2-168 0 0,2 0-192 0 0,3-2 0 0 0,1 0 0 0 0,3-2 0 0 0,1-1 0-2 499,1 0-88 2-499,-1 0-104 0 0,-2 1 0 0 0,0 0 136 0 0,0 1 496 0 0,0 0-208 0 0,0-1-1320 0 0,1 0-4095 0 0,0 1-953 0 0,-2 1-1776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01.330"/>
    </inkml:context>
    <inkml:brush xml:id="br0">
      <inkml:brushProperty name="width" value="0.1" units="cm"/>
      <inkml:brushProperty name="height" value="0.6" units="cm"/>
      <inkml:brushProperty name="color" value="#1C1C1C"/>
      <inkml:brushProperty name="inkEffects" value="pencil"/>
    </inkml:brush>
  </inkml:definitions>
  <inkml:trace contextRef="#ctx0" brushRef="#br0">70 1 4144 128514 65936,'0'0'368'3781'-2677,"0"0"-296"-388"264,0 0-72-349 244,0 0 1296 2181-1533,0 0 1832-1138 790,0 1-632-719 574,-1 1-992-614 574,-1 1-344-503 347,-1 3-424-449 224,-1 2-56-180 672,-1 2-48-280-542,-2 3-193-202 1061,1 2-247-1140-1306,-1 1 0 3 791,1-1-80-3 517,1 0 0 2-587,1 0-128-2 587,0 1-360 0 0,0 2-8 0 0,0 2 1 0 0,2 0-9 0 0,-1 0-24 0 0,2-2-208 0 0,0-2-288 0 0,1-2-440 0 0,0-5-608 0 0,0-2 216 0 0,2-4 336 0 0,-1-3 200 0 0,2-4 248 0 0,-1-2 488 0 0,0-2 272 0 0,-1 0 48 0 0,0 0 16 0 0,0-1 0 0 0,0 1 136-8-578,1-3-80 8 578,0-1 16-2-498,0-2 64 2 498,2 1 0 0 0,-1 1 192 0 0,0 2 64 0 0,0 0 0 0 0,-1 2 440 0 0,1-1 240 0 0,-1 1-176 0 0,1 0-248 0 0,-2 2-264 0 0,1 1 8 0 0,-2 3 272 0 0,1 1-8 0 0,-2 3-8 0 0,1 3-152 0 0,-2 3-224 0 0,0 3 0 0 0,0 3 8 0 0,0 1-72 0 0,0-1-72 0 0,0-1 64 0 0,1 0-64 0 0,0-1 64 0 0,0-1-160 0 0,0 2-160 0 0,1 0 120 0 0,-1 2-520 0 0,1 0 432 0 0,-1-2-456 0 0,0-2-7808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1.189"/>
    </inkml:context>
    <inkml:brush xml:id="br0">
      <inkml:brushProperty name="width" value="0.1" units="cm"/>
      <inkml:brushProperty name="height" value="0.6" units="cm"/>
      <inkml:brushProperty name="color" value="#333333"/>
      <inkml:brushProperty name="inkEffects" value="pencil"/>
    </inkml:brush>
  </inkml:definitions>
  <inkml:trace contextRef="#ctx0" brushRef="#br0">1 55 9560 154150 50561,'0'0'1032'0'0,"0"0"-1032"0"0,0-1 288 0 0,1 1 352 0 0,0-2 32 0 0,1 0 16 0 0,1-2 136 0 0,1 0 192 0 0,1-2-408 0 0,1 0-608 0 0,2 0 0 0 0,1 0 0 0 0,0 1 0 0 0,1 1 224 0 0,-1 1 288 0 0,1 1-256 0 0,0 0-105 0 0,1 1 105 0 0,1 1-48 0 0,-1 0-144 0 0,0 1 0 0 0,-1 0 0 0 0,2 1 8 0 0,-1 0-72 0 0,0 1 80 0 0,-1-1-16 0 0,-1 1 32 0 0,-1 0-96 0 0,-1-1 0 0 0,0 0-64 0 0,-2 0-32 0 0,-1 0-328 0 0,-2-2-495 0 0,-1 1 455 0 0,-1-2-1064 0 0,-1-1-4104 0 0,-1 0-2680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2.057"/>
    </inkml:context>
    <inkml:brush xml:id="br0">
      <inkml:brushProperty name="width" value="0.1" units="cm"/>
      <inkml:brushProperty name="height" value="0.6" units="cm"/>
      <inkml:brushProperty name="color" value="#333333"/>
      <inkml:brushProperty name="inkEffects" value="pencil"/>
    </inkml:brush>
  </inkml:definitions>
  <inkml:trace contextRef="#ctx0" brushRef="#br0">56 61 4608 157526 48264,'0'0'448'0'0,"0"0"-448"0"0,-1 0 1120 0 0,0 1 1496 0 0,0-1-1280 0 0,0 0-912 0 0,0-1 32 0 0,1 0-256 0 0,0-1-200 0 0,1-1 0 0 0,0 0 224 0 0,1-1 224 0 0,1-1-96 0 0,2 0-144 0 0,0 0-104 0 0,2 1 64 0 0,0 0 200 0 0,1 0-184 0 0,1 0-184 0 0,1 0 0 0 0,-1 1 0 0 0,-1 1 0 0 0,-1 0 0 0 0,-2 1 0 0 0,-2 0 0 0 0,-2 1 448 0 0,-1 0 560 0 0,-1 1-496 0 0,-1 1-416 0 0,0-1-96 0 0,-1 1 0 0 0,0 0 0 0 0,-2 1 0 0 0,0-1 0 0 0,-1 1 0 0 0,1 0 0 0 0,0-1 0 0 0,-1 1 0 0 0,-1-1 0 0 0,2 1 0 0 0,-1-1 0 0 0,1 0 0 0 0,1-1 96 0 0,1 0 80 1 507,1 0-88-1-507,1-1-88 0 0,0 0 0 0 0,2-1-112 0 0,0 0 40 0 0,2-1 8 0 0,0-1 0 0 0,3 0 128 0 0,2-1 24 0 0,1-1-184 0 0,1 1 96 0 0,0 0 0 0 0,-2 0 0 0 0,-1 1 0 0 0,-1 1 0 0 0,-1 1 0 0 0,-1-1 0 0 0,-1 2 0 0 0,-1-1 0 0 0,-1 1 0 0 0,0 0 0 0 0,-1 1 312 0 0,-2 1 575 0 0,0 0-295 0 0,-1 0-528 0 0,-1 1-64 0 0,0 0 312 0 0,-2 1 176 0 0,-2 0-144 0 0,-1 1-280 0 0,1-1-64 0 0,0 0 96 0 0,1-1-96 0 0,-1 2 0 0 0,0 0 0 0 0,0 0 0 0 0,1 1 0 0 0,1-2 0 0 0,-1 3-816 0 0,-2 0 400 0 0,1 2 336 0 0,1-1 8 0 0,1 1-368 0 0,0 3-423 0 0,1 2-73 0 0,1 5-88 0 0,1 4-512 0 0,3 5-752 0 0,1-2-7832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5.246"/>
    </inkml:context>
    <inkml:brush xml:id="br0">
      <inkml:brushProperty name="width" value="0.1" units="cm"/>
      <inkml:brushProperty name="height" value="0.6" units="cm"/>
      <inkml:brushProperty name="color" value="#333333"/>
      <inkml:brushProperty name="inkEffects" value="pencil"/>
    </inkml:brush>
  </inkml:definitions>
  <inkml:trace contextRef="#ctx0" brushRef="#br0">1 1 5384 150615 38292,'1'-1'520'0'0,"1"1"-456"0"0,0 0-64 0 0,2 1 0 0 0,2 1 128 0 0,2 0 8 0 0,1 1 8 0 0,0 1 0 0 0,1-1-24 7 540,0 2-8-7-540,0-1 0 0 520,2 2 0 0-520,1 1-40 0 0,0-1-72-523 641,-2 0 64 521-109,0-1-64 2-532,-1 0 0 0 0,-1 0 0 0 0,-1-1-1888 0 0,0 0-384 0 0,-2-1-680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5.521"/>
    </inkml:context>
    <inkml:brush xml:id="br0">
      <inkml:brushProperty name="width" value="0.1" units="cm"/>
      <inkml:brushProperty name="height" value="0.6" units="cm"/>
      <inkml:brushProperty name="color" value="#333333"/>
      <inkml:brushProperty name="inkEffects" value="pencil"/>
    </inkml:brush>
  </inkml:definitions>
  <inkml:trace contextRef="#ctx0" brushRef="#br0">0 1 7136 147766 44359,'0'0'320'0'0,"1"2"136"0"0,2 0-456 0 0,1 2 512 0 0,1 1 96 0 0,1-1 8 0 0,2 1 192 0 0,3 1-640 0 0,1 0-96 0 0,3 0-72 0 0,0 0 0 0 0,0-1 0 0 0,0-1 0 0 0,-2-1 64 0 0,-1 0 0 0 0,-3 0-64 0 0,-2-2 0 0 0,-2 0 0 0 0,-2-1-88 0 0,1 0-832 0 0,-2-1 80 0 0,-1-1-272 0 0,-1 0-6752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5.927"/>
    </inkml:context>
    <inkml:brush xml:id="br0">
      <inkml:brushProperty name="width" value="0.1" units="cm"/>
      <inkml:brushProperty name="height" value="0.6" units="cm"/>
      <inkml:brushProperty name="color" value="#333333"/>
      <inkml:brushProperty name="inkEffects" value="pencil"/>
    </inkml:brush>
  </inkml:definitions>
  <inkml:trace contextRef="#ctx0" brushRef="#br0">9 6 4608 144468 44774,'-1'-1'448'0'0,"-1"0"-448"0"0,0 0 0 0 0,0 0 536 0 0,0 0 664 0 0,5 1 1072 0 0,4 2-880 0 0,2 2-992 0 0,3 1 224 0 0,2 2-264 0 0,2 1-312 0 0,0 0-424 2-1035,-1 0 176 0 540,-1-2 376-2 495,-3 0 80 0 0,-1-2 8 3-502,-1 0 8-3 502,-2-1-200 0 0,1 0-72 0 0,0 0 72 0 0,-1-1-72 0 0,0 0 64 0 0,-3-1-64 0 0,-1 0-112 0 0,-2 0 16-538-3,0-1 0 29 8,-2-1 0 509-5,-2 0-816 0 0,-1 0 592 0 0,-1-1-1168 0 0,-1 0 496 2-622,-1 0 512-2 62,1 0-736-5 51,0 0 824 5 509,2 1 200 0 0,1 0 192 0 0,2 1 272 0 0,0 0 368 0 0,1 1 128 0 0,1 1-312 0 0,0 0 8 0 0,1 2 360 0 0,0-1-480 0 0,-1 0-8 0 0,1 1 144 0 0,0 0-376 0 0,0-1-8 0 0,-1 1 0 0 0,1 0-96 0 0,-2 0 0 0 0,1 0 0 0 0,0-1 0 0 0,-1 2-232 0 0,0 0 136 0 0,0 0-640 0 0,-1 1-5112 0 0,0-1 1784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6.399"/>
    </inkml:context>
    <inkml:brush xml:id="br0">
      <inkml:brushProperty name="width" value="0.1" units="cm"/>
      <inkml:brushProperty name="height" value="0.6" units="cm"/>
      <inkml:brushProperty name="color" value="#333333"/>
      <inkml:brushProperty name="inkEffects" value="pencil"/>
    </inkml:brush>
  </inkml:definitions>
  <inkml:trace contextRef="#ctx0" brushRef="#br0">59 1 1840 140437 39512,'-1'0'176'0'0,"1"2"-176"0"0,-1 1 1448 0 0,-1 1 2040 0 0,0 1-944 0 0,-2 3-1480 0 0,0 0-280 0 0,-1 1-336 0 0,0 1-232 0 0,1-1-96 0 0,-1 0 72 0 0,0 0 96 0 0,0 0 144-6-542,1 0-408 1 1682,0-1-592 16-561,1 0 40-17 257,1-3 88 6-836,1-2-696 0 0,0-1-1008 5 1405,1-1 1048-5-1405,1-2-832-5 669,2-1 784 4-1452,1-2 88 1 783,1 0 528 0 0,1-2-304 0 0,0 0 576 0 0,0 0 256 0 0,-1 1 0 0 0,-1 0 0 0 0,0 0 416 0 0,0 1 704 0 0,-1 1 424 0 0,0 0 528 0 0,-1 1-8 0 0,-1 2-48 0 0,-1 1-352 0 0,-1 2-1080 0 0,-1 0-8 0 0,0 2 360 0 0,0 1-608 0 0,-1 0-8 0 0,0 0 184 0 0,-1 1-208 0 0,-1 2-88 0 0,-1 0-136 535-5,1 0-72-535 5,-1 1 0 2 732,1-1-168-2-732,0-2-240 0 0,2-1-720 0 0,0-2 632 0 0,2-1-5128 0 0,0-2-2680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6.655"/>
    </inkml:context>
    <inkml:brush xml:id="br0">
      <inkml:brushProperty name="width" value="0.1" units="cm"/>
      <inkml:brushProperty name="height" value="0.6" units="cm"/>
      <inkml:brushProperty name="color" value="#333333"/>
      <inkml:brushProperty name="inkEffects" value="pencil"/>
    </inkml:brush>
  </inkml:definitions>
  <inkml:trace contextRef="#ctx0" brushRef="#br0">57 1 1376 141781 44205,'-1'0'128'0'0,"1"1"-128"0"0,-1 2 4816 0 0,0 0-2120 0 0,-1 2 24 0 0,0-1-1624 0 0,-1 2 392 0 0,0 1-384 0 0,-2 2-105 0 0,0 0-791 0 0,0 1-24 0 0,0-1-8 0 0,0 0 0 0 0,1-1-80 0 0,1-1-24 0 0,-1 2 72-1 666,1 0-144 1-666,0 2-72 3 682,2 1-144-3-682,0-1 104 0 0,2 1-839 0 0,1-1-17 0 0,2-2-424 0 0,0-2-6760 0 0,0-2 2536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8:47.712"/>
    </inkml:context>
    <inkml:brush xml:id="br0">
      <inkml:brushProperty name="width" value="0.1" units="cm"/>
      <inkml:brushProperty name="height" value="0.6" units="cm"/>
      <inkml:brushProperty name="color" value="#333333"/>
      <inkml:brushProperty name="inkEffects" value="pencil"/>
    </inkml:brush>
  </inkml:definitions>
  <inkml:trace contextRef="#ctx0" brushRef="#br0">265 1 1840 142023 44638,'0'0'176'0'0,"0"0"-176"0"0,-1 3 4240 0 0,0 0-1872 0 0,1 3 984 0 0,-1 1-2072 0 0,0 2-400 0 0,1 1-672 0 0,1 5 272 0 0,0 1-352 0 0,1 3-64 0 0,1 1-64 0 0,1-2 0 0 0,0-1 0 0 0,0-3 0 0 0,0-2 0 0 0,-1-2 0 0 0,0-1-72 0 0,0-1 72 0 0,-1-1 0 0 0,0-1 0-565 3,0 0-160-43-1,0-2 16 51-5,0 0 8 557 3,0-2-568-1041 4,-1 0-616 536-6,0-2 648 505 2,0-3-1032 0 0,-2-1 960 0 0,0-3 544 0 0,0 0 112 0 0,-1 0 88 0 0,-1 1 0 0 0,1 0 0 0 0,0 0-64 0 0,0 0 64 0 0,-1 2 80 0 0,1 0-16 0 0,1 1 32 0 0,0 2 128 0 0,1 1 32 0 0,-1 2 0 0 0,1 1 216 0 0,0 1-264 0 0,0 0 0 0 0,0 2 0 0 0,0 0-112 0 0,1 0-16 0 0,0 0-8 0 0,0 2 0 0 0,1 1-72 0 0,0 0 0 0 0,1 1 64-506-5,0 1-64 506 5,0 1 0 0 0,1-1 0 0 0,-1 0-72 0 0,0-2 72-1023 3,0-1-96 1023-3,-1-2 96 0 0,-1 0-80 0 0,1-2-88 0 0,-1-1 24 0 0,-1-1-72 0 0,0-1 16 0 0,0-1 24-497-1,-1-2 88 497 1,-1-1 24 0 0,-1 0 0 0 0,-1 1 64 0 0,1-1 64 0 0,-2 0 128 0 0,0 1 192 0 0,-1 0 64 0 0,0 1 88 0 0,0 2-48 0 0,1 1-88 0 0,0 1 56 2 631,0 2 64-2-631,0 1 8 0 0,1 1 0 0 507,0 1-40 0-507,1 1-48 0 0,-1 0-224 0 0,1-1-104 0 0,1 0-16 0 0,-1-2-8 0 0,1 2 0 0 0,-1-1-8 0 0,1 0 0-556 1,-2 2-80-483-573,1-1 0 1039 572,0-2 0 0 0,0 0 0 0 0,0-1 0 0 0,1-1 0 0 0,0-1 0 0 0,1 0 0 0 0,0-1-72 0 0,0-1 72 0 0,1 0 0 0 0,0-1-64 0 0,0 0 64 0 0,1 0 0 0 0,0 0 0 0 0,1-2-88 0 0,0 1 88 0 0,0-1-80 0 0,-1 0 80 0 0,1 0 0 0 0,-1 0 0 0 0,-1 0-72 0 0,1 1 72 0 0,-1 1 96 0 0,-1 0-32 0 0,0 1 72 0 0,-1 2 183 0 0,-1 0 169 0 0,-1 3 256 0 0,0 1-272 0 0,-1 0-400 0 0,-1 1-72 0 0,0 1 0 0 0,0-1 0 0 0,1-1 0 0 0,0 0-192-521 5,-1 1 8 521-5,1-1 88 0 0,0-1 0-543 0,1 0-96 543 0,0-1 88 0 0,0 0 0 0 0,0-1-120 0 0,1 1 104 4 603,1-2 0-1 36,0-1-64-3-639,0 0 80 0 0,1-1 40 0 0,0-1 64 0 0,1 0-72 0 0,0 0 72 0 0,0 0 0 0 0,0 0-71 0 0,0 0 71 0 0,-1 1 0 0 0,0-1 0 0 0,0 0 0 0 0,-1 0 71 0 0,0 1 1 0 0,0 0 0 0 0,0 0 0 0 0,-2 1 0 0 0,0 1 8 0 0,0-1-80 0 0,-2 2 256 0 0,0 1-64 0 0,-1 0 8 0 0,1 0 0 0 0,-1-1-200 0 0,0 1 0 0 0,1 0 0 0 0,-1 1 0 0 0,0-1-160 0 0,0 1 24 0 0,1 0 8 0 0,-1 0-767 0 0,0 1 143 0 0,0 0-184 0 0,2 0-488 0 0,0-3-688 0 0,2 0-9048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39.998"/>
    </inkml:context>
    <inkml:brush xml:id="br0">
      <inkml:brushProperty name="width" value="0.1" units="cm"/>
      <inkml:brushProperty name="height" value="0.6" units="cm"/>
      <inkml:brushProperty name="color" value="#333333"/>
      <inkml:brushProperty name="inkEffects" value="pencil"/>
    </inkml:brush>
  </inkml:definitions>
  <inkml:trace contextRef="#ctx0" brushRef="#br0">0 1 10224 162954 57220,'0'0'1120'0'0,"0"0"-1120"0"0,0 0 264 0 0,0 0 368 0 0,0 1-88 0 0,0 1-120 0 0,1 2-24 0 0,-1 0-208 0 0,0 1 0 0 0,1 1 152 0 0,-1 1-72 0 0,1 1-136 0 0,0 2-136 0 0,0 0 0 0 0,0-1 0 0 0,0 0 160 0 0,0 0-16 0 0,0 0-8 0 0,1 0-80 0 0,-1 1-312-595 7,0 0 120 595-7,1-2 40-507-3,-1-1 96-38 2,1-2-688 30 2,-1-2 352 515-1,0-2-352 0 0,0-2-16 0 0,0-3 352 0 0,-1-1 232 0 0,1-1 48 0 0,-1 0 8 0 0,0-2 0 0 0,-1 0 64 0 0,1 0 0 0 0,0 1 0 0 0,-1 0 0 0 0,1 1 0 0 0,-1 0 0 0 0,1 0 0 0 0,-1 1 0 0 0,1 1 0 0 0,-1 1 0 0 0,1 0 0 0 0,0 1 0 0 0,-1 1-80 0 0,1 1 0 0 0,0 0 80 0 0,0 1 0 0 0,0 1 64 0 0,0 2 96 0 0,0 1-8 0 0,0 2 0 0 0,1 1 96 0 0,0 2-64 0 0,0 2-96 0 0,0-1-88 0 0,1 2 0 0 0,-1-1 0 0 0,2 3-840 0 0,-1 0 552 0 0,1 3-576-1300 3,0 0 456 164-7,0 0 240 1136 4,-2-4-3832 0 0,1-3-1984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40.239"/>
    </inkml:context>
    <inkml:brush xml:id="br0">
      <inkml:brushProperty name="width" value="0.1" units="cm"/>
      <inkml:brushProperty name="height" value="0.6" units="cm"/>
      <inkml:brushProperty name="color" value="#333333"/>
      <inkml:brushProperty name="inkEffects" value="pencil"/>
    </inkml:brush>
  </inkml:definitions>
  <inkml:trace contextRef="#ctx0" brushRef="#br0">1 0 2304 152132 54232,'0'1'200'850'1,"0"0"-200"581"1,1 2 1408-273-5,-1 2 1928-1158 3,1 2-936 0 0,-1 2-1448 0 0,1 3-256 0 0,-1 1-304 0 0,0 2-200 0 0,0-2-288 0 0,-1 0-56 0 0,1-1-8 0 0,0 1 160 0 0,0 2 496 0 0,-1-1-240 0 0,1 1-256 0 0,-1 0 0 0 0,1 2 0-567 1,0 0-64-616 0,0-2 64 653-1,0-1-2040 530 0,0-3 1312 0 0,1-3-8664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07.429"/>
    </inkml:context>
    <inkml:brush xml:id="br0">
      <inkml:brushProperty name="width" value="0.1" units="cm"/>
      <inkml:brushProperty name="height" value="0.6" units="cm"/>
      <inkml:brushProperty name="color" value="#1C1C1C"/>
      <inkml:brushProperty name="inkEffects" value="pencil"/>
    </inkml:brush>
  </inkml:definitions>
  <inkml:trace contextRef="#ctx0" brushRef="#br0">2 0 4608 160969 43021,'0'1'408'2'-747,"-1"0"-328"4"-536,1 1 864-10 736,-1 0 1328 4 547,1 2-504 0 0,0 1-776 0 0,1 4-352 0 0,1 2-456 0 0,2 4-104 0 0,0 2-16 0 0,0 0-64 0 0,1 2 128 0 0,0 0-128 0 0,0 0 96 0 0,-1 2 224 0 0,1 0-24 0 0,-1-1 8 0 0,0 0 344 0 0,-1 0 56 0 0,1-1-240 0 0,0-4-400 0 0,-1-3 0 0 0,0-5-64 0 0,-1-3-88 0 0,0-2-72 0 0,0-3-8 0 0,-1-2-104 0 0,-1-3 104 0 0,0-2 88 0 0,-1-1 80 0 0,-1-2 80 0 0,-1-3 88 0 0,-1-1-8 0 0,0-1-8 0 0,0-2 152 0 0,-1 0-152 0 0,1 0 0 0 0,0-2 88 0 0,0 1-168 0 0,0 2 0 0 0,1 0 0 0 0,0 2 8 0 0,1 2-80 0 0,-1 2 80 0 0,1 2 16 0 0,0 2-96 0 0,1 2 200 0 0,1 3 23 0 0,0 2-111 0 0,1 2-112 0 0,1 3 88 0 0,1 2-8 0 0,0 2-80 0 0,0 2 0 0 0,1 1 64 0 0,0 1-64 0 0,1 2 0 0 0,0 2 0 0 0,1-1 0 0 0,-1 2 0 0 0,1 2 0 0 0,1 1 64 0 0,-1 1-64 0 0,-1-3 64 0 0,0-2-64 0 0,-1-5 0 0 0,-1-3 0 0 0,-1-4 0 0 0,-1-2 0 0 0,0-2-64 0 0,-1-3 64 0 0,-1-3 0 0 0,-1-3 64 0 0,-1-3 16 0 0,-1-4 0 0 0,-1-4-80 0 0,-1-1 64 0 0,1 1-64 0 0,0 1 0 0 0,1 2 0 0 0,0-1 0 0 0,0 2 0 0 0,1 1 0 0 0,0 1 0 0 0,0-1 0 0 0,1 2 0 0 0,0 1 0 0 0,1 3 0 0 0,1 2 0 0 0,2 5 0 0 0,1 4 64 0 0,1 4-64 0 0,2 5 64 0 0,1 2-64 0 0,-1 1 0 0 0,1 1 0 0 0,-1 1 0 0 0,1-2 0 0 0,-1 2 0 0 0,0-1 64 0 0,-1-2-64 0 0,-1 2 0 0 0,1-1 0 0 0,-1 0 0 0 0,1-3 0 0 0,-1-2 0 0 0,-1-3 0 0 0,-1-3 0 0 0,1-3-88 0 0,-2-2-160 0 0,1-3 120 0 0,-1-2 128 0 0,-1-2 0 0 0,0-1 0 0 0,-1-1 104 0 0,-1-1-16 0 0,1 1-8 0 0,-1-1-80 0 0,0-2 96 0 0,-1-2 0 0 0,0-3-96 0 0,0 0 0 0 0,1 2 0 0 0,0 0 0 0 0,0 1 0 0 0,1 2 0 0 0,1 2 0 0 0,0 3 0 0 0,1 2 0 0 0,0 4 0 0 0,0 1 0 0 0,1 4 0 0 0,-1 2 0 0 0,2 1 0 0 0,-1 1 0 0 0,0 0 152 0 0,2 3 176 0 0,0 3-160 0 0,1 2-168 0 0,2 1 0 0 0,-1-1 0 0 0,0 1 64 0 0,0 0-64 0 0,-1-2 0 0 0,0-2 64 0 0,0-1-64 0 0,-1-2 0 0 0,-1-3 0 0 0,1-3 0 0 0,-1-2-64 0 0,-1-2 64-553 4,1-3-64 553-4,0-3-128-629-3,0-4-72 629 3,-1-3 208 0 0,-1-4 312 0 0,-1-3-200 0 0,-1 0-184 0 0,-1 2 0 0 0,0 1-8 0 0,0 1 136 0 0,1 2 0 0 0,0 2 96 0 0,1 2 192 0 0,1 3-136 0 0,0 2-248 0 0,2 2-40 0 0,-1 2-16 0 0,1 1 0 0 0,0 3 288 0 0,2 1 264 0 0,1 3-80 0 0,1 3-136 0 0,2 3-96 0 0,0 3-24 0 0,2 2 0 0 0,0 2-64 0 0,1 1 0 0 0,-1-3 0 0 0,-2-2 0 0 0,-1-4 0 0 0,-1-2-160 0 0,0-2-200 0 0,-1-2 176 0 0,0-1-1711-541-1,1-2-7609 33 4,-3 0 2912 508-3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41.155"/>
    </inkml:context>
    <inkml:brush xml:id="br0">
      <inkml:brushProperty name="width" value="0.1" units="cm"/>
      <inkml:brushProperty name="height" value="0.6" units="cm"/>
      <inkml:brushProperty name="color" value="#333333"/>
      <inkml:brushProperty name="inkEffects" value="pencil"/>
    </inkml:brush>
  </inkml:definitions>
  <inkml:trace contextRef="#ctx0" brushRef="#br0">263 1 4144 151639 54233,'0'0'184'0'0,"0"2"40"0"0,-1 3-224 0 0,0 2 1616 0 0,-2 3 2232 0 0,-1 2-1016 0 0,-2 3-1600 0 0,-1 0-456 0 0,-1 0-560 0 0,0 0-120 0 0,0-1-352 12 581,1 0 40-601-586,0-2-8-510 9,1-2 112 1099-4,1-1-624-2 529,2-2 352 2-529,1-2 168 0 0,2-2 112 0 0,2-3-1176-545 0,1-1 824 545 0,3-3-712 0 0,1-2 448 0 0,0 0 400 0 0,1-1 0 0 0,-2 0 0 0 0,0 1 320 0 0,0 1 0 0 0,-2 1 0 0 0,0 0 88 0 0,0 0 264 0 0,-1 1 480 0 0,0 1 0 0 0,-2 0-32 0 0,0 2 240 0 0,-1 2 360 0 0,0 2-80 0 0,-3 3-112 0 0,-1 2-193 0 0,-3 3-271 0 0,0 1-192 0 0,-2 2-272 2 1174,1-1-144-2-1174,0-1-136 0 0,1-3 80 0 0,1-1-80-5 524,1-1 64 5-524,0 0-64 0 0,-1 0-216 0 0,1-1-48 0 0,1-1-32 0 0,2-2-24 0 0,0-2 160 0 0,1-1 16 0 0,2-1-144 0 0,2-3 32 0 0,2-1 48 0 0,2-3 24 0 0,0-1 112 0 0,0-1 0 0 0,0-1-96 0 0,2-2-23 0 0,0-1-73 0 0,-1 1 72 0 0,0 1 0 0 0,-2 2 0 0 0,0 1 192 0 0,-2 3 0 0 0,-1 0 168 0 0,-1 3 72 0 0,-1 1 16 0 0,-1 1 255 0 0,-1 2 1 0 0,-2 2 64 0 0,-1 2-232 0 0,-1 1 0 0 0,0 1 0 0 0,-1-1-144 0 0,-1 3 144 0 0,-1 1-176 0 0,0 0-168 2 537,0-1 0-2-537,0 1 0 0 0,1-2 0 0 0,0 1 448 0 0,-1-1 48 0 0,1-1 16 0 0,-1 2-312 0 0,-2 1-1176 0 0,0 0 464 0 0,2-1 416 0 0,-1-1 96 0 0,2-1 0 0 0,0-1 0 0 0,3-3 0 0 0,1-1 0 0 0,1-2 0 0 0,3-1 0 0 0,0-2 0 0 0,1-1 0 0 0,2-3-432 0 0,4-4-1088 0 0,2-2 1664 0 0,0 1 8 0 0,1-1-96 0 0,0 0-344 0 0,-1 2 136 0 0,-2 0 152 0 0,-1 2 0 0 0,-1 2 0 0 0,-1 0 0 0 0,-2 2 0 0 0,0 2 0 0 0,-3 1 0 0 0,-1 3 384 0 0,-2 2 96 0 0,-1 1 32 0 0,-1 1 0 0 0,0 1-416 0 0,-3 2-96 0 0,-2 1 0 0 0,1 0 0 0 0,-1 1 0 0 0,-1 0 0 0 0,1-1 0 0 0,0 1 432 0 0,-2 1 576 0 0,-1 2-400 0 0,-2 2-608 0 0,1-1 0 0 0,2-2-88 0 0,0-1-168-1046 6,2-2 120 1046-6,1-1-936 0 0,1-2 624 0 0,2-2 448 0 0,3-2 0 0 0,2-4-896 0 0,2-3-1248 0 0,2-2 1057 0 0,1 0-14257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41.725"/>
    </inkml:context>
    <inkml:brush xml:id="br0">
      <inkml:brushProperty name="width" value="0.1" units="cm"/>
      <inkml:brushProperty name="height" value="0.6" units="cm"/>
      <inkml:brushProperty name="color" value="#333333"/>
      <inkml:brushProperty name="inkEffects" value="pencil"/>
    </inkml:brush>
  </inkml:definitions>
  <inkml:trace contextRef="#ctx0" brushRef="#br0">0 19 6448 164237 54164,'1'-1'696'0'0,"1"0"-696"0"0,1-1 328 0 0,3-1 440 0 0,3 0-104 0 0,4-1-176 0 0,3 2 112 0 0,3 0 176 0 0,3 1-304 0 0,1 2-472 0 0,-3 0 0 0 0,-1 1 0 0 0,-2 0 0 0 0,-1 1 0 0 0,-1-1 0 0 0,0 1 0 0 0,-1 0 0 0 0,-1 0 0 0 0,0-1 0 0 0,1 1 64 0 0,0 1-64 0 0,-2-1 96 2 527,-1 0-32-2-527,-1 1-64 0 0,-2-1 0 0 0,-1 1 0 0 0,-1 0 0 0 0,-2-1-3048 0 0,-2 0-632 0 0,0-2-1056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42.848"/>
    </inkml:context>
    <inkml:brush xml:id="br0">
      <inkml:brushProperty name="width" value="0.1" units="cm"/>
      <inkml:brushProperty name="height" value="0.6" units="cm"/>
      <inkml:brushProperty name="color" value="#333333"/>
      <inkml:brushProperty name="inkEffects" value="pencil"/>
    </inkml:brush>
  </inkml:definitions>
  <inkml:trace contextRef="#ctx0" brushRef="#br0">142 125 1376 167343 58324,'0'0'128'1319'-1086,"-1"0"-128"2896"-2373,0 1 640-464 241,0 0 864-634 647,-1 0-584-661 630,1-1-920-593 220,1 1 0-132 487,-1-1 0-406 729,1 0 0-162 497,0 0 0-1163 8,0 0 352 0 0,0 0 568 0 0,0 0 240 1-1019,0 0 312-1 1019,-1-1-72 0 0,0-1-128 0 0,-2-1 32 0 0,-1-1 48 561-502,-1 0-672-561 502,0-1-72 0 0,-2-1 560 0 0,0 0-585 537-2,0 0-207 10-5,-1 0 272-547 7,-1-1-328 0 0,1 1-224 0 0,1 0-96 0 0,0 0 64 0 0,0 1-64 0 0,-1 0 0 0 0,-1-1 0 518 4,1 1 0-518-4,2 1-112 528 1,1 1-24-528-1,3 2-88 531-3,2 3-120-531 3,2 0 168 0 0,2 2 112 0 0,2 0-16 0 0,1 1 80 0 0,2-1 0 0 0,0 0 0 0 0,1-1-64 0 0,2 0 64 0 0,1 0-72 0 0,0 0 72 0 0,-1-1-64 0 0,-1 0-24 0 0,0 0-88 0 0,0 0 88 0 0,-2 1 88 0 0,-1-1-64 0 0,-1 0 0 0 0,-2-1 128 0 0,-3 0 288 0 0,-1-1-48 0 0,-2 0 8 0 0,-3-1 280 0 0,-2-2-48 0 0,-1 0-272 0 0,-1 0-112 0 0,-2-1 120 0 0,-2-1-144 0 0,0 0-56 0 0,-1-1-80 0 0,0 0 64 0 0,1 0-160 0 0,0-1 16 0 0,2 2 8 0 0,-3-3-1040 0 0,0 1 920 0 0,2 1-104 0 0,3 1-152 0 0,3 2-983 0 0,3 1-1417 0 0,2 1-10264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43.173"/>
    </inkml:context>
    <inkml:brush xml:id="br0">
      <inkml:brushProperty name="width" value="0.1" units="cm"/>
      <inkml:brushProperty name="height" value="0.6" units="cm"/>
      <inkml:brushProperty name="color" value="#333333"/>
      <inkml:brushProperty name="inkEffects" value="pencil"/>
    </inkml:brush>
  </inkml:definitions>
  <inkml:trace contextRef="#ctx0" brushRef="#br0">175 75 5064 195607 38160,'0'0'448'0'0,"0"0"-352"554"-7,-2 1 880-33 11,-2-1 1368-521-4,-2 1-1144 0 0,0-1-168 0 0,-3-1 960 0 0,0 0-1000 0 0,-1-1-112 0 0,-2-2 823-5 586,-1-1-295 5-586,-3-2-416 0 0,-1-2-304 0 0,0-1-544 0 0,2 1-16 0 0,2 1 0 0 0,-1-3-1872 0 0,2 1-16727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3T03:47:19.219"/>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0 0,'0'0,"0"0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3T03:47:23.675"/>
    </inkml:context>
    <inkml:brush xml:id="br0">
      <inkml:brushProperty name="width" value="0.1" units="cm"/>
      <inkml:brushProperty name="height" value="0.6" units="cm"/>
      <inkml:brushProperty name="color" value="#333333"/>
      <inkml:brushProperty name="ignorePressure" value="1"/>
      <inkml:brushProperty name="inkEffects" value="pencil"/>
    </inkml:brush>
  </inkml:definitions>
  <inkml:trace contextRef="#ctx0" brushRef="#br0">0 1,'0'0,"0"0,5 0,6 1,2 2,2 2,-1 2,-1 2,-3 2,-3 3,-3 2,-1 4,-3 4,0 5,0 4,1 4,-1 4,-1 1,-1-1,-1-2,-2-4,-1-4,-2-4,2-3,1-3,1-2,1 0,1-1,1 1,2 1,0-4,2 2,2 0,1 1,1-1,0 0,1 0,-2 0,1-1,0-1,1 1,1-1,2 0,0 2,-2-3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47:42.954"/>
    </inkml:context>
    <inkml:brush xml:id="br0">
      <inkml:brushProperty name="width" value="0.1" units="cm"/>
      <inkml:brushProperty name="height" value="0.6" units="cm"/>
      <inkml:brushProperty name="color" value="#333333"/>
      <inkml:brushProperty name="inkEffects" value="pencil"/>
    </inkml:brush>
  </inkml:definitions>
  <inkml:trace contextRef="#ctx0" brushRef="#br0">152 165 3656 144135 37523,'1'2'160'0'0,"2"3"32"0"0,3 4-192 0 0,4 5 152 0 0,3 4 120 0 0,4 4-40 0 0,3 4-72 0 0,1 2 96 0 0,1 2 136 0 0,0 0-192 0 0,-1-2-200 0 0,-2-1 0 0 0,-2-5-72 0 0,-4-4 72 0 0,-5-6 240 0 0,-3-6-40 0 0,-5-5-40 0 0,-5-5-80 0 0,-4-6-80 0 0,-5-5 0 0 0,-3-3 0 0 0,-3-5 0 0 0,-4-3 0 0 0,-2-3 0 0 0,-3-3 0 0 0,0-1 0 0 0,0 1 0 0 0,2 2 0 0 0,4 2 0 0 0,2 4 80 0 0,6 6 0 0 0,3 4 0 0 0,4 5 0 0 0,4 3 168 0 0,1 4 320 0 0,3 1-120 0 0,2 4-192 0 0,4 5 32 0 0,5 6 32 0 0,5 5-80 0 0,4 5-112 0 0,4 5-64 0 0,4 3 0 0 0,1 2 72 0 0,1 2 8 0 0,0-1 16 0 0,0-2 16 0 0,-1-3-88 0 0,-3-2-24 0 0,-4-5 0 0 0,-4-6-64 0 0,-6-4-88 0 0,-4-6 88 0 0,-4-3 152 0 0,-4-5 56 0 0,-4-4 112 0 0,-4-4-160 0 0,-2-2-88 0 0,-3-3-8 0 0,-5-5 32 0 0,-3-6-288 0 0,-2 0 112 0 0,1-1 80 0 0,1 3 0 0 0,1 0 0 0 0,1 2 64 0 0,1 2 152 0 0,-1-3 288 0 0,0 1-248 0 0,1 2-256 0 0,0-1 0 0 0,1 1 0 0 0,1 0 0 0 0,3 4 0 0 0,2 3 280 0 0,5 4-152 0 0,2 3 32 0 0,5 5 160 0 0,6 8-40 0 0,4 4-168 0 0,2 3 0 0 0,3 2 0 0 0,1 2-48 0 0,1 1 0 0 0,1 0-64 0 0,4 5 160 0 0,5 5-96 0 0,2 2 32 0 0,0-1-8 0 0,2 2 72 0 0,0 0-80 0 0,-2-3-80 0 0,0 1 0 0 0,-2-2 0 0 0,-4-4 0-595 3,-2-2 0 67-10,-2-2 0-740 9,-4-4 0 200-1,-3-5 0 1068-1,-5-4 96 0 0,-5-5 96 0 0,-6-5 0 0 0,-8-8 0 0 0,-7-6 0 0 0,-7-6-96 0 0,-7-7 0 0 0,-6-7 0 0 0,-5-5-16 0 0,-2-4 0 0 0,0-2-80 0 0,1 0 0 0 0,5 5 64 0 0,6 6-64 0 0,5 4 128 0 0,3 3 80 0 0,3 3-104 0 0,3 3-104 0 0,5 5 112 0 0,4 5 56 0 0,4 5-88 0 0,4 6 56 0 0,5 6 167 0 0,7 9-55 0 0,6 8-88 0 0,7 8-8 0 0,8 7-8 0 0,4 5-72 0 0,5 4 8 0 0,2 2 88 0 0,2 0 8 0 0,-1 0-88 0 0,-3-3-160 0 0,-3-4-32 0 0,-5-5 104 0 0,-5-8 0 0 0,-8-7 0 0 0,-6-7 0 0 0,-7-8 0 0 0,-5-6 0 0 0,-4-5 72 0 0,-4-4-72 0 0,-3-1 0 0 0,-5-5 72 0 0,-6-6 0 0 0,-2-2-72 0 0,0-1 0 0 0,-5-3 0 0 0,-2-4 0 0 0,-5-4 64 0 0,2 1-64 0 0,3 4 64 0 0,1 1 0 0 0,2 1-64 0 0,1 2 0 0 0,4 3-64 0 0,5 5 64 0 0,2 4 64 0 0,4 2-64 0 0,3 4 0 0 0,4 5 0 0 0,5 4 72 0 0,4 6 8 0 0,3 3-80 0 0,5 5 0 0 0,7 8 0 0 0,6 6 0 0 0,7 7 0 0 0,6 4 0 0 0,4 5 0 0 0,2 2 0 0 0,-2-3 0 0 0,-5-6 0 0 0,-7-5 0 0 0,-6-7 0 0 0,-2-2 0 0 0,-4-4 0 0 0,-4-4 0 0 0,-2-3 0 0 0,-3-4 0 0 0,-2-2 0 0 0,-5-5 0 0 0,-5-7 0 0 0,-6-7 72 0 0,-8-7-72 0 0,-7-7 0 0 0,-8-6 64 0 0,-4-7 0 0 0,-5-5 0 0 0,-1-3-64 0 0,-2-1 0 0 0,1-1 0 0 0,1 1 0 0 0,7 7 0 0 0,5 6 0 0 0,5 5 0 0 0,4 2 0 0 0,4 5 64 0 0,4 4 0 0 0,4 6 0 0 0,3 5 0 0 0,4 7 24 0 0,3 5 8 0 0,3 4-96 0 0,5 8 0 0 0,3 4 0 0 0,3 2 0 0 0,1 2 0 0 0,2 0 0 0 0,4 6 0 0 0,6 7 0 0 0,7 7 0 0 0,6 7 64 0 0,5 6-64 0 0,1 2 64 0 0,0 0-64 0 0,-6-8 0 0 0,-8-8 0 0 0,-7-8 0 0 0,-5-7 0 0 0,-6-7 64 0 0,-6-9-64 0 0,-6-9 0 0 0,-7-9 0 0 0,-8-10 0 0 0,-8-9 0 0 0,-5-4 0 0 0,-1-1 0 0 0,-5-4-152 0 0,-5-5 152 0 0,-5-7 184 0 0,-3-3-88 0 0,0-3-96 0 0,0 1 64 0 0,4 3 8 0 0,5 7-72 0 0,7 8 0 0 0,5 7 64 0 0,5 5 48 0 0,3 6 80 0 0,5 6 32 0 0,5 7 48 0 0,7 9-136 0 0,6 10-72 0 0,7 9-64 545 0,8 9 0-545 0,2 3 0 0 0,0 0 0 0 0,4 3 0 0 0,4 4 64 0 0,5 6-64 0 0,4 5 0 0 0,1 0 0 0 0,-3-2 0 0 0,-4-6 0 0 0,-7-10 0 0 0,-7-9 0 0 0,-7-10 0 0 0,-7-8 0 0 0,-4-8 0 0 0,-5-6 0 0 0,-5-7 0-515 2,-6-8 0 515-2,-9-8 0 0 0,-4-4 0 0 0,-1-2 0 0 0,-1 2 0 0 0,0 0 0 0 0,-3-5 0 0 0,-1-1 0 0 0,1 1 0 0 0,-4-4 0 0 0,-3-4 64 0 0,-3-2-64 534-4,0-2 64-534 4,2 2-64 0 0,3 5 0 0 0,6 5 0 0 0,6 8 0 0 0,6 9 104 0 0,6 7-32 0 0,5 7 200 0 0,7 11 200 0 0,7 10-232 0 0,8 10-512 0 0,8 10 152 0 0,8 8 120 0 0,7 6 0 0 0,6 7 0 0 0,0-2 0 0 0,-3-5 0 0 0,0 1 0 0 0,1 1 0 0 0,0 0 0 0 0,-6-6 0 0 0,-5-7 112 0 0,-6-7 152 0 0,-4-7-128-1100 0,-5-8-136 1100 0,-6-8-128 0 0,-6-7-8 0 0,-5-6 0 0 0,-6-7 0 0 0,-7-8 136 0 0,-8-8 0 0 0,-9-7 0 0 0,-7-8 96 0 0,-6-6 160 0 0,-4-5-208 0 0,-1-1-296 0 0,3 5 120 0 0,7 6 128 0 0,3 3 0 0 0,3 3 0 0 0,1 2 0 0 0,3 2 104 0 0,4 4 152 0 0,5 5-128 0 0,4 6-128 0 0,7 8 64 0 0,5 7-64 0 0,4 6 88 0 0,7 9-88 0 0,7 8 0 0 0,8 10 0 0 0,6 8 0 0 0,6 8 0 0 0,4 5 0 0 0,5 4 64 0 0,2 1-64 0 0,-3-3 0 0 0,-6-8 0 0 0,-3-4 0 0 0,-4-3 64 0 0,-2-5-64 0 0,-5-5 0 0 0,-5-6 0 0 0,-6-8 0 0 0,-6-8 0 0 0,-6-9 0 0 0,-9-9 0 0 0,-8-9 64 0 0,-9-8-64 0 0,-8-8 0 0 0,-6-6 0 0 0,-5-4 0 0 0,-1-3 0 0 0,0 0 64 0 0,0 2-64 0 0,3 2 0 0 0,4 6 0 516 3,5 5 0-516-3,7 7 80 0 0,5 6-16 0 0,8 8 16 0 0,5 6 0 0 0,5 7-16 0 0,6 7 32 0 0,8 8-32 0 0,8 10-64 0 0,8 8 0 0 0,7 8 64 0 0,7 6-64 0 0,6 5 0 0 0,4 4 64 0 0,2 1-64 0 0,-1 0 0 0 0,-5-6 0 0 0,-9-8 0 0 0,-5-6 0 0 0,-4-6 0 0 0,-6-7 64-516-3,-5-8-64 516 3,-7-6 0 0 0,-7-8 0-517 2,-8-9 0 517-2,-8-8 0 0 0,-10-9 0 0 0,-8-7 0 0 0,-9-7 0 0 0,-6-6 0 0 0,-5-3 0 0 0,0-2 0 0 0,2 2 0 0 0,3 3 0 0 0,6 6 0 0 0,8 7 0 0 0,8 10 0 0 0,8 7 64 0 0,6 7-64 527 2,8 8 64-527-2,8 10-64 0 0,10 9 64 0 0,8 10-64 0 0,9 9 0 0 0,9 7 0 0 0,8 8 0 0 0,5 4 0 0 0,4 5 0 0 0,3 3-200 0 0,0-1 184 0 0,-3-3 216-1095-6,-6-6-96-13 6,-8-9-104-124 3,-8-11 0 681-5,-10-10 0 49 0,-9-9 0 1 5,-8-9 0 501-3,-9-7 0 0 0,-6-6 0-522-1,-9-7 0 522 1,-11-9-72 0 0,-10-8-104 0 0,-10-8 152 0 0,-7-6 224 0 0,1 0-96 0 0,3 3-104 0 0,2 2 0 0 0,1 0 0 0 0,3 2-256 0 0,6 5 152 0 0,7 6 104 0 0,6 7 232 1093 2,6 4-136-1093-2,4 5-96 0 0,9 7 168 0 0,8 9 144 0 0,10 10-224 0 0,12 11-320 0 0,9 8 112 0 0,10 8 120 0 0,10 7 0 0 0,6 5 0 0 0,4 3 64 0 0,2 1 128 0 0,0-1-88 0 0,-4-5-40-1013-1,-4-6-64 1013 1,-8-8-248-512 0,-8-9 136-601 0,-10-9 344 603-3,-10-7-136-1 5,-8-6-352 511-2,-11-7 152 0 0,-12-7 336 0 0,-15-8-136 5 512,-14-9-32-5-512,-6-5-64 0 0,-2-1 0 0 0,-4-5 0 0 0,-6-5 0 0 0,-4-3 0 0 0,-1-2 0 0 0,3 1-104 0 0,4 4 32 0 0,6 5 72 0 0,7 6 0 0 0,8 6 0 1134-1,9 7 0-612 4,10 8 0-522-3,10 7 0 0 0,13 10 0 0 0,11 8 64 0 0,12 10-64 0 0,10 6 0 0 0,9 6 0 0 0,6 4 96 0 0,5 2 48 0 0,2 0-72 0 0,0 0-144 0 0,-3-3-32 0 0,-5-3 296-1044-1,-9-6-112 542 0,-8-6-80-598 0,-10-7 0 1100 1,-10-6 0-560 1,-8-7 0 560-1,-9-7 0 0 0,-10-8 0 0 0,-8-6 0 0 0,-7-2 0 0 0,-9-5-88 0 0,-5-4 152 0 0,-3 1-64 0 0,1-1 88 0 0,1 2-88 0 0,-4-3 0 0 0,-7-3 0 0 0,-4-4 0 0 0,-2-2 0 0 0,4 1 0 0 0,6 2 0 0 0,8 5 0 0 0,9 5 0 0 0,10 7 0 0 0,7 5 0 0 0,9 8 0 0 0,11 8 0 0 0,13 9 0 0 0,13 10 0 0 0,9 6 64 0 0,9 5-64 0 0,8 5 0 0 0,6 2 0 0 0,2 2 72 0 0,1 0 8 0 0,-2-1-80 0 0,-4-3 0 0 0,-8-6 0 0 0,-12-8 0-498 1,-8-7 0-536-4,-7-4 0-15-1,-7-5 0 1049 4,-7-4 0-503 5,-7-4 0 503-5,-5-4 0 0 0,-8-3 0-521-3,-11-7 72 521 3,-13-7 24 0 0,-9-4-96 0 0,-3-3 0 0 0,-7-3 64 0 0,-4-2-64 0 0,1 1 0 0 0,-4-2 0 9 795,-4-4 64-9-795,-1-1-64 0 0,0 0 0 0 0,4 2 0 0 0,7 3 0 1198 1,9 6 0-662-4,11 6 128-536 3,10 7-64 0 0,14 9-64 0 0,14 9 0 0 0,14 9 0 0 0,13 9 0 0 0,13 6 0 0 0,10 6 0 0 0,7 3 0 0 0,4 3 0 0 0,-3-3 64 0 0,-9-5-64 0 0,-3-3 64 0 0,-4-3-64 0 0,-6-4 0-556 0,-8-5 0-29-3,-4-3 0-569 7,-3-3 0 75-4,-6-4 0 543-2,-6-3 0 11 2,-6-2 0 525 0,-5-4 0-523-4,-7-1 64 523 4,-5-3-64-493 3,-9-3 64 493-3,-12-6 160 0 0,-13-6 120 0 0,-12-7-240 0 0,-10-4-360 0 0,-6-3 200 0 0,-3-2 312 0 0,1 1-208 0 0,7 3-320 0 0,9 5 128 0 0,11 6 144 0 0,12 5 0 522-2,12 6 0-522 2,15 8 0 0 0,16 7 0 0 0,15 8 0 1057 675,13 7 0-1057-675,12 6 0 0 0,9 4 0 0 0,6 3 0 0 0,2-1 0 0 0,0-1 128 0 0,-2-4 128-567-5,-6-3-128 567 5,-8-6-128-575 4,-9-4-64 575-4,-11-5-152-1047 1,-10-4 104 1047-1,-9-3 112 0 0,-9-2 88 0 0,-11-4 112-529-2,-11-3-32 529 2,-15-4-80 0 0,-13-5-88 0 0,-13-5-96 0 0,-10-4 24 0 0,-5-2 72 0 0,1-1 0 0 0,8 2 0 0 0,12 6 0 0 0,10 3 0 0 0,9 3 0 0 0,10 5 0 0 0,8 3 0 0 0,11 4 0 0 0,11 6 0 0 0,14 5 0 0 0,13 5 200 0 0,11 4-120 0 0,4 1-192 0 0,-2-2 24 0 0,-3-2 8 0 0,-4-3 80 0 0,1 0 200 0 0,1-1-120 0 0,1-1-80 0 0,-3-1 0 0 0,-4-1-152 0 0,-5-2 88-509-2,-9-3 64 509 2,-7-1 0 0 0,-7-1 0-1031 0,-6-2 88 1031 0,-5-2 8 0 0,-6-1-96 0 0,-8-2 96 0 0,-13-5 0 0 0,-15-4-96 0 0,-11-6 80 0 0,-10-3 16 0 0,0 0-96 0 0,6 2 0 0 0,5 3 0 0 0,6 2 0 0 0,8 4 0 0 0,9 4 0 0 0,12 4 0 0 0,13 6 0 0 0,14 5 0 0 0,9 3 0 0 0,6 1 0 0 0,2-1 0 0 0,1 1 0 0 0,2-2 0 0 0,0-1 0 0 0,6 2 0 0 0,8 0 0 0 0,0-1 0 0 0,-2-1 0 0 0,0-1 0 0 0,1 0 0 0 0,1-2 0 0 0,-2 0 0 0 0,-3-2 0 0 0,-5 0 0 0 0,-7-2 0 0 0,-9 0 0 0 0,-8-2 72 0 0,-9-1-72 0 0,-13-2 136 0 0,-13-5-8 0 0,-13-2-64 0 0,-12-4-64 0 0,-11-3 0 0 0,-3-1 0 0 0,1 0 0 0 0,7 4 0 0 0,11 2 0 0 0,12 4 0 0 0,11 2 0 0 0,12 5 0 0 0,13 3 0 0 0,14 4 0 0 0,13 4 0 0 0,11 3 0 0 0,7 1-64 0 0,3-1-16 0 0,3-1 80 0 0,-4-2 0 0 0,-7-3 0 0 0,-4-1 0 0 0,-4-3 0 0 0,-6-2 0 0 0,-5-1 0 0 0,-4 0 0 0 0,-2-1 0 0 0,-2 0 80 0 0,-4 0-80 0 0,-4 0 64 0 0,-4 0-64 0 0,-6-1 64 0 0,-5 0-64 0 0,-8-3 0 0 0,-7-1 0 0 0,-4-2 0 2 521,-9-2 88-546-523,-10-3-88 544 2,-11-2 64 0 0,-6 1-64 0 0,0 1 0 0 0,5 3 0 0 0,10 3 64 0 0,12 4-64 0 0,11 2 0 0 0,11 1 0 0 0,10 4 0 0 0,12 2 0 0 0,14 4 0 0 0,10 3-64 0 0,10 2 64 0 0,6 1-96 0 0,5 0 16 0 0,2-3 80 0 0,-5-2 0 0 0,-6-3 0 0 0,-4-3 0 0 0,-4-2 0 0 0,-3-2 0 0 0,-5-2 0 0 0,-6 0 64 0 0,-7-1-64 0 0,-6 0 64 0 0,-8-1-64 0 0,-9-1-128 0 0,-13-2 64 3 532,-6-1 64-3-532,-5-2 0 0 0,-8-1 0-516-2,-9-3 0 516 2,-6 0 0 0 0,-4-1 0 0 0,1 3 112 0 0,7 2 80 0 0,9 3-96 0 0,11 2-96 0 0,10 3-120 0 0,8 1 24 0 0,7 1 8 0 0,9 3 288 0 0,10 2-120 0 0,9 4-280 0 0,9 3 120 0 0,8 2 80 0 0,6 0 0 0 0,5 1 136 0 0,2-2-136 0 0,1-3-96 0 0,-3-3 24 0 0,-3-3 208 0 0,-5-2-72 0 0,-7-1-64 0 0,-6-2 0-515 4,-7 0-136 515-4,-8-1 72-1013-6,-7 0 264 1013 6,-8-1-120 0 0,-10-2-8 0 0,-11-2 72 0 0,-13-2 128 0 0,-5-1-136 0 0,-2 0-208 0 0,-6-2-176 0 0,-6-2 200 0 0,-4 0 296 0 0,-2 1-120 0 0,3 2-128 0 0,4 2 0 0 0,8 2-312 0 0,10 3 176 0 0,11 1 136 0 0,11 2-64 0 0,12 3 64 0 0,11 0 0 0 0,6 2-128 0 0,9 3-72 0 0,10 4 104 0 0,8 2 96 0 0,1 1 0 0 0,-1-1 0 0 0,0 0 0 0 0,3-2 0 0 0,1 0 0 0 0,-2-3 0 0 0,-4-1 0 0 0,-6-2 0 0 0,-7-2 200 0 0,-9-1-104 0 0,-7-2-264 0 0,-9-1 168 0 0,-10-1 216 0 0,-10-3 24 0 0,-13-1 32 0 0,-11-3-136 0 0,-5-1-136 0 0,0 0 0 0 0,-4-1 0 0 0,-4-1 0 0 0,-6-2 0 0 0,-2 0 0 0 0,1 0 0 0 0,3 0 0 0 0,4 1 0 0 0,7 2 0 1137 1,5 0 0-1137-1,5 0 0 1090 0,7 0 0-1090 0,5 2 0 0 0,7-1 0 0 0,4 3 0 0 0,6 1-216 0 0,6 2-256 0 0,4 1 232 0 0,5 3 240 0 0,6 2 0 0 0,7 3 0 567 4,6 4 0-567-4,5 3 0 0 0,5 2 200 0 0,2 1-104 0 0,0 1-328 0 0,-5-1 136 0 0,-4-2 96 0 0,-8-3 0 0 0,-6-3 0 0 0,-7-3 0 0 0,-5-3 0 0 0,-3-1 192 0 0,-5-2 256 0 0,-9-3-352 0 0,-8-3-536 0 0,-10-5 208 0 0,-7-3 232 0 0,-2-2 0 0 0,0 0 0 0 0,-3-1 0 0 0,-2-4 0 0 0,3 2 104 0 0,4 1-8 0 0,1 1 0 0 0,0 0-328 541-3,2 2 136 517 5,3 1 96-3-3,5 2 0-1055 1,6 4 0 0 0,7 3 0 0 0,8 3 0 0 0,10 5-64 0 0,14 5 64 540 0,13 7 232-540 0,14 6-136 0 0,13 6-328 0 0,9 5 136 0 0,7 2 328 0 0,1 1-136-491 4,-1-1-312 491-4,-7-2 128 0 0,-9-3 88-1075-2,-11-6 64 579-3,-12-4 120-37 9,-11-6-88 533-4,-10-5-224 0 0,-9-3 32 0 0,-9-6 8 0 0,-7-2 88 0 0,-6-4 0 0 0,-10-3 0 0 0,-13-6 0 0 0,-11-7 0 0 0,-10-6 0 0 0,-7-5 0 0 0,-3-3 0 0 0,0-3 0 0 0,1-1 0 0 0,0-1 0 649 0,8 2 0-649 0,8 6 0 0 0,4-1 0 614-4,0 0 192 630 7,-1-3-104 88-1,-2-2-328 140-5,0-3 144-862 5,0-2 328-604-499,1 0-136 1313 494,2 1-96-3 7,4 2 0 77-8,5 6 0-716 5,7 7 0-18 2,4 3 0-112-5,1 2 0-547 2,2 2 0 6-538,2 0 0-6 538,0 2 0 0 0,2 1 0 0 0,3 2 0 0 0,4 4 0 556-2,1 1 0-41 5,-1 0 0 568-4,2 2 0-567 1,2 2 0-516 0,1 1 0 506 1,1 0 0-1-4,1 1 0-505 3,0 0 0 0 0,2 0 0 0 0,-1-1 0 505 3,2 0 0-505-3,0-1 0 0 0,-1 0-256 0 0,2-2 152 4-501,-1 1 104-10-60,0-2 0 6 561,0 0 0 0 0,1-1 0 0 0,0 3 0 0 0,0 0 64 0 0,1 1 128 5-611,0 2-88-5 611,1 1-336 0 0,3 5 136 511 2,3 5 328-511-2,6 6-136 0 0,5 7-96 0 0,5 6 0 0 0,6 6 0 0 0,3 4 0 0 0,2 5 0 0 0,-2-2 0 0 0,-4-3 0 0 0,-2-4 0 0 0,-4-4 0 0 0,-2-4 0 0 0,-3-5 0 0 0,-5-6 0 0 0,-4-6 0 0 0,-5-6 0 0 0,-5-6 0 0 0,-4-6 0 0 0,-5-5 0 0 0,-3-5 0 0 0,-5-5 0 0 0,-2-3 0 0 0,-3-3 0 0 0,-1-3-232 0 0,2 2 136 0 0,3 5 96 0 0,2 1 0 0 0,2 2 0 0 0,1 2 224 0 0,3 2-120 0 0,3 6-104 0 0,3 4 0 0 0,3 6 0 0 0,3 5 0 0 0,3 7 0 0 0,3 5 0 0 0,1 3 0 0 0,3 6 0 0 0,4 5-200 0 0,3 5 104 0 0,4 6 96 0 0,0-1 0 0 0,0-1 0 0 0,-2-4 128 0 0,-1-3-24 0 0,-1-2-8 0 0,0-2-96 0 0,-1-2 0 0 0,-2-5 0 0 0,-3-3 0 0 0,-3-7 0 0 0,-5-7 0 0 0,-4-7 0 0 0,-3-4 0 0 0,-1-3 0 0 0,-3-2 0 0 0,-1-4 0 0 0,-3-2 0 0 0,1 0 0 0 0,1 2 0 0 0,-1 1 0 0 0,-1-2 0 0 0,1 0 0 0 0,1 1 0 0 0,2 5 0 0 0,2 2 0 0 0,2 4 0 0 0,3 5 0 0 0,4 6 0 0 0,3 8 0 0 0,5 8 0 0 0,6 7 0 0 0,6 8 0 0 0,7 7 0 0 0,6 6 0 0 0,6 6 0 0 0,6 6 0 0 0,3 5 0 0 0,3 3 0 0 0,0-2 0 0 0,-4-5 0 0 0,-6-10 0 0 0,-7-12 0 0 0,-8-13 0 0 0,-10-13 0 0 0,-9-10 0 0 0,-10-9 0 0 0,-7-6 0 0 0,-4-1 0 0 0,0 0-80 0 0,1 3-16 0 0,2 3 0 0 0,4 3 64 0 0,3 5 216 0 0,8 7-88 0 0,11 9-96 0 0,11 10 0 0 0,13 10 0 0 0,14 9 0 0 0,12 9 0 0 0,1 1 0-511-2,-1-3-88-161-1,4 3-40-804 2,7 3 64 201 7,-2-1 176 612-11,-5-3-24-69 5,0 1-8-819 2,0 0-320 376-1,-6-5 144 579-5,-10-7 96-39 10,-9-8 128 3-6,-9-7-24-8-3,-6-4-8-613 0,-5-6-96-21 5,-6-6 0 118 1,-11-6 0 649-6,-12-9-72 507 3,-15-7-104 0 0,-15-10 88 0 0,-13-9 88 0 0,-5-2 0 0 0,2 1 0 0 0,-2 0 0 0 0,-2-1 64 0 0,2 1 120 0 0,4 5-88 0 0,10 5-96 0 0,10 7 0 0 0,9 5 0 0 0,10 7 0 0 0,12 5 0 0 0,10 7 0 0 0,7 3 0 0 0,9 5 0 0 0,11 5 0 4 582,9 7 0-4-582,10 4 0 0 0,7 2 0 0 0,6 2 0 0 0,3-1 0 0 0,0-1 0 0 0,-3-3-88 0 0,-5-4-104-536-6,-11-6 96 536 6,-12-4 160-516 2,-8-5 120-536 1,-8-2-88 1052-3,-7-3-96-499-2,-7-2 0-17 2,-9-3 64 516 0,-6-3-64 0 0,-7-2 152 0 0,-9-2 120 0 0,-13-5-208 0 0,-13-4-312 0 0,-11-5 200 0 0,-6-1 296 0 0,-4-2-200 0 0,3 3-296 0 0,8 3 120 0 0,11 5 128 0 0,13 4 0 0 0,13 6 0 0 0,15 6 0 0 0,14 5 0 0 0,13 5 0 0 0,13 3-64 0 0,11 3 64 0 0,8 0 0 0 0,5 0-128 0 0,3-1-64 0 0,-1-1 96 0 0,-2-3 328-495 1,-4-3-136 495-1,-6-2-32 0 0,-6-4-64 0 0,-8-2 0 2 548,-10-2 0-2-548,-9-1 0-3 551,-10-1 0 3-551,-9-2 0 0 0,-7-1 0 0 0,-10-4 0 0 0,-11-3 0 0 0,-13-3 0 0 0,-11-4 0 0 0,-6-1 0 0 0,-3-1 0 0 0,4 1 0 0 0,7 4 0 0 0,12 3 0 0 0,11 4 0 0 0,12 2 0 0 0,14 5 0 0 0,14 3 0 0 0,12 3 0 0 0,11 3 0 0 0,9 2 0 0 0,7 1 0 0 0,4 0 0 0 0,3 1 0 0 0,0-3 0 0 0,-3-1 0 0 0,-4-3 0 0 0,-6-2 0 0 0,-7-2 0 0 0,-9-1 0-1025 3,-8-1 0 512-5,-8 0 0 2 6,-7-1 0 511-4,-6-1 0 0 0,-8-2 0 0 0,-11-1 0 0 0,-12-4 0-1 591,-13-4 0 1-591,-9-2 0 0 0,-6-1 0 0 0,4 1 0 0 0,7 3 0 0 0,8 3 0 0 0,8 2 0 0 0,8 2 0 0 0,8 2 0 0 0,6 2 0 0 0,8 2 0 0 0,10 1 0 0 0,7 3 0 0 0,9 1 0 0 0,7 3 0 0 0,5 1 0 0 0,0-1 0 0 0,-2 0 0 0 0,-1-1 0 0 0,0-2 0 0 0,-1-1 0 0 0,-3-2 0 0 0,-4-2 0 0 0,-6-1 0 0 0,-6-1 0 0 0,-6 0 0 0 0,-5-1 0 0 0,-5 1 0 0 0,-8-2 0 0 0,-8-2 0 0 0,-12-3 0 0 0,-9-2 0 0 0,-8-3 0 0 0,-1-2 0 0 0,3 2 0 0 0,6 3 0 0 0,10 2 0 0 0,12 6 0 0 0,11 5 0 0 0,11 3 0 0 0,7 3 0 0 0,8 3 0 0 0,8 3 0 0 0,8 2 0 0 0,7 2 0 0 0,-1-2 0 0 0,-3-3 0 0 0,-2-1 0 0 0,-2-2 0 0 0,-4-2 0 0 0,-6-3 0 0 0,-5-1 0 0 0,-4-2 0 0 0,-4-1 0 0 0,-6-3 0 0 0,-5-1 0 0 0,-7-2 0 0 0,-10-3 0 0 0,-10-3 0 0 0,-11-2 0 0 0,-9-3 0 0 0,-8-4 0 0 0,-6-2 224 0 0,-5-3 208 0 0,-3-2-216 0 0,0-2-216 0 0,-1 0 64 0 0,1 0 0 1155 3,3 0-64-1155-3,4 0 0 0 0,7 2 0 511-1,9 3-64-511 1,1 0 64 1128 591,-3-1 0 167-589,-2-4 0-779-2,-1-1 0 50 0,-1-2 0-47 3,1-1 0 632-8,1 0 0 257 12,1-1 0-840-13,1-1 0 1 5,1-1 0-48 5,4 3 0-521-4,6 2 0 0 0,1-1 0 1287-1,-2-1 0 86 1,-1-1 0-248 1,3 1 0-607 3,5 5 0 0-5,3 0 0-518 1,1 2 0 0 0,2 1 0 0 0,1 0 0 0 0,3 4 0 0 0,3 2 0 0 0,0 0 0 1191-5,0 0-64 12 4,0-2 64-154 4,-1-1 0 123-1,0-1 0-1159-585,1 2 0-13 583,1 1 0-6-558,2 2 0 526 54,2 3 0-516 6,3 2 0-8-11,3 4 0 4 509,2 3 0 0 0,2 3 0 5-570,3 1 0-5 570,3 4 0 0 0,2 3 0 0 0,2 2 0 0 0,3 4 0 0 0,3 5 0 0 0,4 5 0 0 0,4 5 0 0 0,-1 1 0 0 0,0-3 0 0 0,0 2 0 0 0,0-1 0 0 0,-1-2 0 0 0,-2-2 0 0 0,-3-6 0 0 0,-4-4 0 0 0,-4-5 0 0 0,-3-6 0 0 0,-2-3 0 0 0,-3-4 0 0 0,-2-1 0 0 0,-1-1 0 0 0,-2-3 0 0 0,-3-3 0 0 0,-4-4 0 0 0,-3-3 0 0 0,-4-5 0 0 0,-1-2 0 0 0,-1-1 0 500-1,2 2 0-500 1,3 4 0 0 0,2 3 0 0 0,1 1 0 0 0,2 2 0 0 0,1 2 0 0 0,2 3 0 0 0,2 3 0 0 0,4 3 0 0 0,1 5 0 0 0,4 4 0 0 0,5 8 0 0 0,5 8 0 0 0,6 7 0 0 0,8 9 0 0 0,9 6 0 0 0,8 7 0 0 0,9 9 0 0 0,8 6 0 0 0,7 5 0 0 0,2 3 0 0 0,-5-7 0 0 0,-7-8 0 0 0,-5-7 0-1171-1,-3-5 0 1171 1,-3-6 0-1203 2,-6-6 0 59-4,-5-7 0 602 4,-8-6 0-9-1,-2-3 0 40-3,3 2 0 511 2,8 3 0-1020 3,3 2 0 1020-3,2 0 0-6 555,7 5 0-615-552,9 6 0-646-3,7 4 0 760-1,6 2 0-612 0,3 1 0-84 4,-1-3 0-234-5,-2-2 0 253 5,-5-5 0 59-7,-6-4 64 9 1,-8-4-64 39 3,-8-3 0 561 3,-7-3 0 20 1,-8-3 0-653-11,-6-3 0 624 9,-7-4 0 525-2,-5-3 0 0 0,-8-3 0 0 0,-9-6 0 0 0,-10-4 64 0 0,-10-3-64 0 0,-9-4 0 0 0,-10-3 0 0 0,-4-2 0 0 0,-1 1 0 0 0,7 3 0 0 0,10 4 0 0 0,7 3 0 0 0,8 2 0 0 0,8 3 0 0 0,8 2 0 0 0,9 4 0 0 0,12 4-72 0 0,11 3 72 0 0,10 4 0 0 0,9 2 0 0 0,4 1 0 0 0,-2-1 0 0 0,3 1-600 0 0,0 0 384 0 0,-2-2 216 0 0,-5-3 144 11 683,-7-2 296-11-683,-6-3-208 0 0,-9-3-232 0 0,-8-1 0 0 0,-7-1 0 0 0,-4 0 0 0 0,-4-1 0 0 0,-3-1 64 0 0,-7-1-64 0 0,-9-2 64 0 0,-11-4-64 0 0,-8-4 72 0 0,-10-2 8 0 0,1 0 0 0 0,4 2-80 0 0,3 2-80 0 0,5 2 80 0 0,7 2 0 0 0,8 3 0 0 0,9 3 0 0 0,11 4 0 0 0,12 3 64 0 0,6 1-64 0 0,4 1 0 0 0,6 1 0 0 0,10 3-512 0 0,4-1 200 0 0,2 0 0 0 0,1-2 312 0 0,0-3 352-3 1091,-4-3 632 3-1091,-4-2-376 0 0,-5-4-608-514-3,-7 0 0 10 5,-6-3 0 504-2,-6 0 0-547-1,-6-1 0 547 1,-8-1 0 0 0,-7-1 0 0 0,-10-2 0 0 0,-11-2 0 0 0,-8-1 0 0 0,-5-1 0 0 0,0 1 0 0 0,5 2 0 0 0,9 3 0 0 0,6 3 0 0 0,8 3 0 0 0,6 2 0 0 0,8 3 0 0 0,7 3 0 0 0,8 3 0 0 0,8 2 0 0 0,6 1 0 0 0,5-1 0 0 0,2 0 0 0 0,1-2 0 0 0,-2-2 0 0 0,-4-1 0 0 0,-6-2 0 0 0,-4-2 0 0 0,-4-1 0 0 0,-5 0 0-480 0,-3-1 0 480 0,-6-1 0 0 0,-4 0 0 0 0,-7-3 0 0 0,-9-1 0 0 0,-6-1 0 0 0,-8 1 0 0 0,-2 0 0 0 0,-1 3 0 0 0,5 2 0 0 0,6 2 0 0 0,6 1 0 0 0,6 2 0 0 0,5 1 0 0 0,4 3 0 0 0,7 1 0 0 0,4 2 0 0 0,4 0 0 0 0,1-2 0 0 0,2-1 0 0 0,3 0 0 0 0,1-2 0 0 0,-1-2 0 0 0,-2-2 0 0 0,-1-2 0 0 0,0-1 0 0 0,-1-3 0 0 0,-2-1 0 0 0,-1-2 0 0 0,-4-1 0 0 0,-1 0 0 0 0,-4 1 0 0 0,-4 1 0 0 0,-5-1 0 0 0,-5 2 0 0 0,-5-1 0 0 0,-3 2 0 0 0,-2 2 0 0 0,1 3 0 0 0,1 3 0 0 0,4 3 0 0 0,4 2 0 0 0,4 3 0 0 0,5 0 0 0 0,6 0 0 0 0,3-1 0 0 0,5 0 0 0 0,4-2 0 0 0,3-3 0 0 0,1-3 0 0 0,-2-2 0 0 0,-2-3 0 0 0,-1-2 0 0 0,-2-3 0 0 0,-3-2 0 0 0,-1-2 0 0 0,-3 0 0 0 0,-3-1 0 0 0,-4 1 0 0 0,-3 1 0 0 0,-2 1 0 0 0,-2 3 0 0 0,-3 0 0 0 0,-5 1 0 0 0,-1 2 0 0 0,-1 2 0 0 0,-1 3 0-9 565,2 2 0 9-565,2 4 0 0 0,4 3 0 0 0,4 0 0 0 0,4 0 0 0 0,2 1 0 0 0,5-1 0 0 0,2 0 0 0 0,4-1 0 0 0,2-2 0 0 0,2-3 0 0 0,2-3 0 0 0,-1-3 0 0 0,0-3 0 0 0,-3-1 0 0 0,-2-2 0 0 0,0-2 0 0 0,-1-1 0 0 0,-1-1 0 0 0,-3-1 0 0 0,-1 1 0 0 0,-2 0 0 0 0,-1 2 0 0 0,-2 3 0 0 0,-1 1 0 0 0,-1 2 0 0 0,-1 1 0 0 0,0 1 0 0 0,-1 1 0 0 0,-2 1 0 0 0,-1 3 0 0 0,-2 1 0 0 0,0 3 0 0 0,-1 3 0 0 0,1 2 0 0 0,2 0 0 0 0,1-1 0 0 0,3 0 0 0 0,1-1 0 0 0,1-1 0 0 0,2-3 0 0 0,0-2 0 0 0,2-3 0 0 0,3-3 0 0 0,3-4 0 0 0,1-4 0 0 0,1-1 0 0 0,-1-2 0 0 0,0-1 0 0 0,0-1 0 0 0,0 0 0 0 0,-1-1 0 0 0,1-2 0 0 0,-1 0 0 0 0,0 0 0 0 0,-1 1 0 0 0,-1 0 0 0 0,-1 3 0 0 0,-1 3 0 0 0,-1 3 0 0 0,-3 4 0 0 0,0 3 0 0 0,-2 3 0 0 0,-2 3 0 0 0,-1 5 0 0 0,-2 3 0 0 0,-1 4 0 0 0,-1 3 0 0 0,0 2 0 0 0,1 0 0 0 0,2-2 0 0 0,0-1 0 0 0,1-1 0 0 0,2-1 0 0 0,1-3 0 0 0,0-4 0 0 0,1-3 0-501 3,2-4 0 501-3,3-3 0 0 0,1-4 0 0 0,3-4 0 0 0,1-4 0-509 1,1-2 0 509-1,0-3 0 0 0,0-2 0 0 0,-1 0 0 0 0,-1 2 0 0 0,-2 3 0 0 0,-1 1 0 0 0,-2 3 0 0 0,0 2 0 0 0,-2 3 0 0 0,-1 3 0 0 0,-3 2 0 0 0,-2 3 0 0 0,-1 3 0 0 0,0 3 0 0 0,-1 1 0 0 0,2 0 0 0 0,-1 2 0 0 0,1 1 0 0 0,2-1 0 0 0,0 0 0 0 0,0 0 0 0 0,1-2 0 0 0,1-2 0 0 0,0-2 0 0 0,1-3 0 0 0,0-1 0 0 0,0-3 0 0 0,1-2 0 0 0,1-3 0 0 0,0-3 0 0 0,0-3 0 0 0,1-2 0 0 0,-1 0 0 0 0,0 1 0 0 0,-2 0 0 0 0,1 2 0 0 0,-2 2 0 0 0,0 1 0 0 0,0 1 0 0 0,-2 2 0 0 0,0 0 0 0 0,-3 0 0 0 0,-2 2 0 0 0,-3 0 0 0 0,-2 2 0 0 0,-2 1 0 0 0,-1 1 0 0 0,-1 1 0 0 0,1 1 0 0 0,0 0 0 0 0,3 1 0 0 0,1-1 0 0 0,0-1-1776 0 0,2-2 760 0 0,-3-4-3856 0 0,-2-6 2832 0 0,-2-4-8 0 0,1 1-15863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47:49.653"/>
    </inkml:context>
    <inkml:brush xml:id="br0">
      <inkml:brushProperty name="width" value="0.1" units="cm"/>
      <inkml:brushProperty name="height" value="0.6" units="cm"/>
      <inkml:brushProperty name="color" value="#1C1C1C"/>
      <inkml:brushProperty name="inkEffects" value="pencil"/>
    </inkml:brush>
  </inkml:definitions>
  <inkml:trace contextRef="#ctx0" brushRef="#br0">1 29 5984 143841 47474,'0'0'536'0'0,"0"1"-432"0"0,0 0-104 0 0,0-1 808 0 0,-1 1 1120-1238-1,1 1-264 1238 1,0 1-432 0 0,1 1-208-565 2,2 3-296 565-2,2 2-136 0 0,4 2-184 0 0,5 5-112 0 0,6 4-144 0 0,1 2-80 0 0,0-1-72 0 0,2 1 80-1253-3,1 3 96 686 2,-1-1-72-88 2,-4-1 0-132 0,-2-3 0 175-4,-3-3-104 612 3,-2-3 0-569 1,-3-3 0-44-4,-2-1-80 87 5,-2-2 80 526-2,0-1 64 0 0,-2-3 24-514 3,-1-1-88-99-8,-1-1 80 613 5,-1-1-80 0 0,-1-2 80-570 0,-1-2-80 570 0,-2-1 72 0 0,-1-2-72 0 0,-2 0 0 0 0,0-2 63 0 0,-2-1-63 0 0,0-2 0 0 0,-1 1 0 0 0,-1-2 72 0 0,-1 0-72 0 0,-1 0 0 0 0,-1 0 0-2 723,0-1 0 2-723,0 0 0 0 0,0 0 0 0 0,1 1 0 0 0,0-1 0 0 0,1 0 0 0 0,1 1 0 0 0,0 1 0 0 0,2 1 0 0 0,1 1 0 0 0,0 1 0 0 0,2 0 0 0 0,1 2 0 0 0,0 1 0 0 0,2 1 72 0 0,0 0 104 0 0,1 2-88 0 0,1 1 136 0 0,2 1 24 0 0,1 3 8 0 0,3 2 0 0 0,2 1-192 0 0,3 3-64 0 0,1 2 0 0 0,2 1 0 0 0,2 2 0 0 0,1 0-144 0 0,1 1 16 0 0,0 1 8 0 0,1 0 120 0 0,3 2 0 0 0,2 5 104 0 0,3 2 88 0 0,-1-2-96 0 0,-4-3-96-499 2,-2-2-232 499-2,-3-4 136 0 0,-4-4 96 0 0,-3-4 216-486-6,-3-3-320 486 6,-3-4-392 0 0,-4-4 176 0 0,-4-4 320-543 5,-2-2 0-21-4,-1 0-72 564-1,-1-1 72 0 0,-3-3 0 0 0,-3-3 0 0 0,-5-5 0 0 0,-3-4 64 0 0,-4-2 0 0 0,1 0-64 0 0,2 4 0 0 0,4 3 64 0 0,3 3-64 620-5,2 1 0-620 5,0 0 72 0 0,1 1 152 0 0,2 2 216 0 0,2 2-32 0 0,3 4-24 0 0,2 2 96 0 0,3 5-168 0 0,4 2 0 0 0,2 4 64 0 0,5 3-376 0 0,6 6 0 0 0,4 3 0 1184 1,6 3 72-1184-1,2 3 24 0 0,2 3-96 0 0,0 2 0 0 0,0 0 0 0 0,-2 1 0-1140 0,-2-3 80 1140 0,-2-2-80 0 0,-5-5 0 0 0,-4-4 0-498 3,-5-5 0 498-3,-3-3 0 0 0,-3-4 0 0 0,-2-1 0 0 0,-1-1 0 0 0,-2-1 0-564-2,-1-3 0 564 2,-3-2 0 0 0,-4-3 0 0 0,-3-4 0-519-5,-2-1 0 519 5,0 0 0 0 0,-1-3 0 0 0,1 0-88 0 0,0 1 88 0 0,1 0-96 0 0,-1 0 248 0 0,1 1-88 8 504,1 2-152-8-504,3 3 24 0 0,2 2 0 0 0,1 2 64 0 0,3 2 0 523 4,0 2 80 57-7,2 0 104-580 3,1 1 152 580 3,1 2-32-580-3,3 2-48 0 0,3 3-128 0 0,5 5-48 0 0,5 5 104 0 0,2 3-56 0 0,2 1 0 0 0,4 4 0 0 0,1 1-128 0 0,0-1 64 0 0,-1 0-64 0 0,0-1-88 0 0,-1-1-40 0 0,-1-2 0-2 505,1 3-8 2-505,3 5 136-1168 0,0-1 0 448 4,-4-2 0-99-7,-1-2 0-661 4,-2-1 112 13 1,-2-5 112 294-7,-5-4-304 124 4,-5-6-424 1049 1,-3-5 240 0 0,-5-4 144 0 0,-2-3 32 0 0,-2-2 8-502 8,-4-3 0 502-8,-5-5 80 0 0,-4-3 0 0 0,-6-4 64 1 588,-4-1-64-1-588,2 1 0 553-3,2 3 0 113-2,5 2 0-666 5,3 5 0 0 0,4 2 160 0 0,2 2-96 0 0,3 3-64 0 0,4 3 232 0 0,4 4 264 0 0,3 4-248 0 0,3 1-184 0 0,5 5-64 563 6,7 4 0 549 515,6 6 0-1112-521,6 6 0 0 0,1 1-80 0 0,0-1 80 0 0,3 2-64-1163-2,4 4 144 1163 2,3 2-80-558 1,2 1 0 71 598,-1 0 0-800-603,-5-3 0 552 5,-5-6 0-69 5,-5-4 0-741-13,-3-5 0-56 12,-4-3 72 198-8,-4-6-72 175 0,-5-3 0 669 7,-5-3 0 60-6,-4-2 0 499 2,-4-4-88 0 0,-5-3-104 0 0,-7-5 96 0 0,-6-4 96 0 0,-2-3 64 0 0,-2 0 16 0 0,-5-3 96 0 0,-5-3-88 0 0,-1-1-88 0 0,1 1 0 0 0,0 0 0 0 0,2 0-72 0 0,3 3-8 557-2,3 2 144-557 2,6 4 32 0 0,6 4 48 1070 0,4 5 56-1070 0,6 5 88 0 0,6 6-144 0 0,8 7-80 0 0,9 4-64 2-558,5 3 0-2 558,3 1 0 0 0,5 1 0 0 0,5 3 0 0 0,6 3 0 0 0,4 4 0 0 0,-2-1 0-528 1,-3-2 0-45-2,-1-1 0 573 1,-1-1 0-492-3,-4-2 0-81 6,-6-4 0-55-1,-4-3 0 91-4,-4-3 0-491 1,-3-3 80 511 8,-4-3-160 517-7,-6-3 80-547-1,-4-3 0 547 1,-4-2 0 0 0,-3-3 0 0 0,-3-1 0-513 1,-2-2 0 513-1,-2-1 0 0 0,-4-1 80 2 549,-7-3-8-2-549,-6-2-72 0 0,-1-1 0 4 681,-2 0 0-4-681,0-1 0 0 0,-3-2 216 0 0,-3-4 288 0 0,1 1-248 0 0,4 1-256 0 0,4 3 64 0 0,4 2-64 0 0,5 4 0 0 0,3 1 72 0 0,3 3-8 0 0,2 2 0 563 1,3 2 120-48 8,1 1 72-515-9,4 2-56 533 605,5 4-72-533-605,5 3-64 0 0,2 2-64 0 0,3 1 0 0 0,3 1 72 0 0,7 3-72 0 0,9 4 0 0 0,9 2 64 0 0,5 3-128 0 0,6 2 64 0 0,3 1 0-1040-2,1 1 64-13 2,-2-1-128 562 0,-4-3 64 491 0,-8-4 0-516 2,-10-5 0 14-5,-6-4-96-24 2,-8-5 32-64 8,-6-3 0-62-14,-5-3 0 136 6,-4-2 0 516 1,-3 0 64 0 0,-5-3-128 0 0,-5-3 0 0 0,-7-2 64 0 0,-8-3 216 0 0,-9-3-88 0 0,-4-1-64 0 0,0 1 0 0 0,-3 0 0 5-1074,-3-2 64-5 1074,-3-1 64 0 0,2 2-64 0 0,6 2 0 0 0,7 3 0 0 0,7 2-64 0 0,4 2 64 0 0,6 2 64 0 0,4 1 0 0 0,9 4 72 0 0,11 6 104 0 0,12 3-152 0 0,11 6-152 0 0,11 3 0 0 0,7 3-280 0 0,7 2 224 0 0,5 2 304 0 0,4 1-120 0 0,-4-1-128-579-3,-8-4 0-184 3,-3-1 0-503 0,-8-2 0 651-2,-7-4 0-18 8,-7-3 0 26-6,-6-2 0 40-7,-5-2 0 59 10,-3-2 0 508-3,-3-1 0 0 0,-3 0 0 0 0,-1-2 0-1037 3,-2-1 0 1037-3,-3-1 0-505-4,-1 0 0 505 4,-3-1 0 0 0,-3 0 0 0 0,-2-2 0 0 0,-5-1 0 0 0,-4-2 0 0 0,-2 0 0 0 0,-7-2 0 0 0,-3-2 0 0 0,-1 1 0 0 0,-6-1 0 0 0,-3-2-16 0 0,-2 1 200 0 0,4-1-88 0 0,5 3-96 0 0,7 2 80 0 0,10 4 80 0 0,11 3-80 0 0,13 5-80 0 0,11 4 64 0 0,7 2-64 0 0,2 1 0 0 0,5 2 0 0 0,3-1 0 0 0,0 0 0 0 0,-3-1 0 0 0,1-1 0 0 0,1 1 0-500 4,1-1 72-665-11,-1 0-72 23 7,-1-1 0 624 3,-6-1 64 518-3,-7-2-64 0 0,-7-2 0-492-1,-7-3 0 492 1,-6-2 0-503-3,-8-3 0 503 3,-8-2 0 0 0,-9-3 0 0 0,-8-3 0 0 0,-7-1 0 0 0,-3-2 128 0 0,0-2-64 0 0,3 1-64 0 0,5 2 64 0 0,8 1-64 0 0,6 4 0 0 0,6 2 0 0 0,5 3 0 0 0,7 3 128 0 0,6 4 384 0 0,7 2-184 0 0,5 3-328 0 0,5 1 0 0 0,5 2 0 0 0,1-1 0 0 0,-2-1 0 0 0,-3-2 0 0 0,-3-1 0 0 0,-1 1 0 0 0,-4-2 0 0 0,-3-1 0 0 0,-3-1 0 0 0,-4-1 0 0 0,-1 0 0 0 0,-1-1 0 0 0,-3 0 0-501 6,-2-2 0 501-6,-4 0 0 0 0,-4-3 0 0 0,-4 0 0 0 0,0-1 0 0 0,-2-1 0 0 0,-1 1 0 0 0,2-1 0 0 0,3 1 0 0 0,2 2 0 0 0,4 1 0 0 0,5 1 0 0 0,4 1 0 0 0,2 1 0 0 0,4 1 0 0 0,3 1 0 0 0,3 1 0 0 0,2 0 0-525 4,0 0-72 525-4,-1 0-120-552-8,0 0 96-756 12,-2-1 96 114-8,-2 1 0 685 2,-3-1 0 509 2,-3 0 0 0 0,-2-1 0 0 0,-2 0 0-508 6,-2-1 0 508-6,-2 0 0 0 0,0 0 0-6-500,-2-1 0 6 500,0 0 0 0 0,0-1-72 0 0,-1 1-24 0 0,0 0-8 0 0,-2 0-800 0 0,-3-2-1008 0 0,-4 0-12695 0 0,0-1 4479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48:29.440"/>
    </inkml:context>
    <inkml:brush xml:id="br0">
      <inkml:brushProperty name="width" value="0.1" units="cm"/>
      <inkml:brushProperty name="height" value="0.2" units="cm"/>
      <inkml:brushProperty name="tip" value="rectangle"/>
      <inkml:brushProperty name="rasterOp" value="maskPen"/>
    </inkml:brush>
  </inkml:definitions>
  <inkml:trace contextRef="#ctx0" brushRef="#br0">3411 311 4144 0 0,'-10'11'1956'0'0,"8"-10"-1763"0"0,0 1-1 0 0,0-1 0 0 0,0 0 1 0 0,-1 0-1 0 0,1 0 1 0 0,0-1-1 0 0,-1 1 0 0 0,0 0-192 0 0,-6 0 28 0 0,0 0-1 0 0,0 0 1 0 0,-5-1-28 0 0,-17 3-858 0 0,0 5 3778 0 0,16-3 450 0 0,23-6-3475 0 0,0-1 0 0 0,0 0-1 0 0,-1 0 1 0 0,1-1 0 0 0,0 0-1 0 0,-1 0 1 0 0,1-1 0 0 0,5-4 105 0 0,54-33 1950 0 0,45-35-1950 0 0,-73 48 226 0 0,-33 22-204 0 0,-9 6 28 0 0,-13 8 22 0 0,-12 9-72 0 0,-3 2-18 0 0,1 1 0 0 0,-14 13 18 0 0,2-1-286 0 0,28-22 1 0 0,0 0 0 0 0,1 1 0 0 0,1 0 0 0 0,-11 12 285 0 0,22-22-66 0 0,12-6 2 0 0,26-22 547 0 0,-1-2 0 0 0,7-9-483 0 0,15-13 554 0 0,-19 16-467 0 0,-26 23-65 0 0,0-1-1 0 0,1 2 1 0 0,10-6-22 0 0,-15 8 0 0 0,-50 37-31 0 0,-48 44-138 0 0,38-32 169 0 0,51-40 1 0 0,0 0 0 0 0,0 0 0 0 0,0-1 0 0 0,0 1 0 0 0,0 0 0 0 0,0 0 0 0 0,0 0 0 0 0,1 0 0 0 0,-1 0 0 0 0,0 0 1 0 0,0 0-1 0 0,0 0 0 0 0,0-1 0 0 0,0 1 0 0 0,0 0 0 0 0,0 0 0 0 0,0 0 0 0 0,0 0 0 0 0,0 0 0 0 0,0 0 1 0 0,0-1-1 0 0,0 1 0 0 0,0 0 0 0 0,0 0 0 0 0,0 0 0 0 0,0 0 0 0 0,0 0 0 0 0,-1 0 0 0 0,1 0 0 0 0,0-1 0 0 0,0 1 1 0 0,0 0-1 0 0,0 0 0 0 0,0 0 0 0 0,0 0 0 0 0,0 0 0 0 0,0 0 0 0 0,0 0 0 0 0,0 0 0 0 0,0 0 0 0 0,-1 0 0 0 0,1 0 1 0 0,0-1-1 0 0,0 1 0 0 0,0 0 0 0 0,0 0 0 0 0,0 0 0 0 0,0 0 0 0 0,0 0 0 0 0,0 0 0 0 0,-1 0 0 0 0,1 0 0 0 0,0 0 1 0 0,0 0-1 0 0,0 0 0 0 0,0 0 0 0 0,0 0 0 0 0,0 0 0 0 0,-1 0 0 0 0,1 0 0 0 0,0 0 0 0 0,0 0 0 0 0,0 0 0 0 0,0 0 1 0 0,0 1-1 0 0,0-1 0 0 0,0 0 0 0 0,-1 0-1 0 0,4-8 84 0 0,7-10 77 0 0,1 0-1 0 0,1 1 0 0 0,0 1 1 0 0,14-15-161 0 0,17-12-107 0 0,2 1 107 0 0,-15 20-199 0 0,-29 21 77 0 0,-1 1-10 0 0,0 0 4 0 0,0 0-11 0 0,-10 15-658 0 0,-33 39 235 0 0,-3-1-1 0 0,-4 0 563 0 0,31-34-35 0 0,18-17 62 0 0,-1-1 0 0 0,1 1 1 0 0,-1-1-1 0 0,0 1 0 0 0,0-1 1 0 0,0 0-1 0 0,1 0 0 0 0,-1 0 1 0 0,0 0-1 0 0,-1 0 0 0 0,1 0 1 0 0,-2 0-28 0 0,4-1 109 0 0,5-14 1102 0 0,2 3-1188 0 0,1 0 1 0 0,0 1-1 0 0,1-1 1 0 0,0 2 0 0 0,0-1-1 0 0,3-1-23 0 0,15-11-1299 0 0,23-14 1299 0 0,-29 22-81 0 0,-5 3 98 0 0,-13 9 239 0 0,-4 3 270 0 0,-91 64-440 0 0,80-56-5 0 0,-15 8 200 0 0,26-17-187 0 0,1 0-4 0 0,0-1-58 0 0,0 0 1 0 0,0 0-1 0 0,0-1 1 0 0,1 1 0 0 0,-1 0-1 0 0,0 0 1 0 0,0 0-1 0 0,1 0 1 0 0,-1 0 0 0 0,1 0-1 0 0,-1 0 1 0 0,1 0 0 0 0,0-1-33 0 0,7-7 72 0 0,-1 1 0 0 0,1 0 0 0 0,1 0 1 0 0,-1 1-1 0 0,1 0 0 0 0,1 0 0 0 0,7-4-72 0 0,4-3 7 0 0,-3 5 118 0 0,-17 9 23 0 0,-1 0 11 0 0,-13 13 229 0 0,-39 51-376 0 0,51-64-11 0 0,1 0 1 0 0,0 0 0 0 0,0 0 0 0 0,0 0 0 0 0,0 0 0 0 0,0 0 0 0 0,0 0 0 0 0,0 0-1 0 0,0 1 1 0 0,0-1 0 0 0,0 0 0 0 0,0 0 0 0 0,0 0 0 0 0,0 0 0 0 0,0 0 0 0 0,0 0-1 0 0,0 0 1 0 0,0 0 0 0 0,0 0 0 0 0,0 0 0 0 0,0 0 0 0 0,0 0 0 0 0,0 1 0 0 0,0-1-1 0 0,0 0 1 0 0,0 0 0 0 0,0 0 0 0 0,0 0 0 0 0,0 0 0 0 0,0 0 0 0 0,0 0 0 0 0,0 0-1 0 0,0 0 1 0 0,0 0 0 0 0,0 0 0 0 0,0 0 0 0 0,0 0 0 0 0,0 1 0 0 0,0-1 0 0 0,1 0-1 0 0,-1 0 1 0 0,0 0 0 0 0,0 0 0 0 0,0 0 0 0 0,0 0 0 0 0,0 0 0 0 0,0 0 0 0 0,0 0-1 0 0,0 0 1 0 0,0 0 0 0 0,0 0 0 0 0,0 0 0 0 0,0 0 0 0 0,1 0 0 0 0,-1 0 0 0 0,0 0-1 0 0,0 0 1 0 0,0 0 0 0 0,0 0 0 0 0,0 0 0 0 0,0 0 0 0 0,0 0 0 0 0,0 0 0 0 0,0 0-2 0 0,10-2 19 0 0,11-6 34 0 0,3-5 7 0 0,27-11-60 0 0,-33 16 14 0 0,-15 6 20 0 0,14-4-14 0 0,-6 3 60 0 0,20-8 178 0 0,-30 11-248 0 0,-1 0 0 0 0,0 0 0 0 0,1-1-1 0 0,-1 1 1 0 0,1 0 0 0 0,-1 0 0 0 0,1 0 0 0 0,-1 0-1 0 0,0 0 1 0 0,1 0 0 0 0,-1 0 0 0 0,1 0 0 0 0,-1 0 0 0 0,1 0-1 0 0,-1 0 1 0 0,0 1 0 0 0,1-1 0 0 0,-1 0 0 0 0,1 0-1 0 0,-1 0 1 0 0,0 0 0 0 0,1 1 0 0 0,-1-1 0 0 0,1 0-1 0 0,-1 1-9 0 0,2 1 0 0 0,0 2 0 0 0,-2 0 11 0 0,0-3 32 0 0,2 3-29 0 0,-2-4-21 0 0,-1 10 93 0 0,1-9-69 0 0,0-1 1 0 0,0 1-1 0 0,-1 0 0 0 0,1-1 1 0 0,-1 1-1 0 0,1-1 0 0 0,0 0 0 0 0,-1 1 1 0 0,1-1-1 0 0,-1 1 0 0 0,1-1 1 0 0,-1 0-1 0 0,1 1 0 0 0,-1-1 0 0 0,0 0 1 0 0,1 0-1 0 0,-1 1 0 0 0,1-1 1 0 0,-1 0-1 0 0,1 0 0 0 0,-1 0 0 0 0,0 0 1 0 0,1 0-1 0 0,-1 0 0 0 0,0 0 1 0 0,1 0-1 0 0,-1 0-17 0 0,-22 2 228 0 0,17-2-158 0 0,4 1-28 0 0,-1-1-1 0 0,1 1 0 0 0,-1-1 0 0 0,1 0 0 0 0,-1 1 0 0 0,1-1 0 0 0,0 0 0 0 0,-2-1-41 0 0,-16 3 93 0 0,-14 6 26 0 0,24-6-92 0 0,0 0 0 0 0,0 1 0 0 0,1 0-1 0 0,-1 1-26 0 0,-42 16 64 0 0,26-9-57 0 0,22-10 8 0 0,0 0 0 0 0,-1 1 0 0 0,1 0 1 0 0,0 0-1 0 0,0 0 0 0 0,0 1 0 0 0,0 0 0 0 0,-1 1-15 0 0,-5 3 51 0 0,0 0-1 0 0,0 0 1 0 0,-1-1-1 0 0,1-1 1 0 0,-11 5-51 0 0,-28 15 334 0 0,39-19-278 0 0,7-5-56 0 0,1 0-1 0 0,-1 1 1 0 0,0-1 0 0 0,1 1-1 0 0,-1 0 1 0 0,1 0-1 0 0,-1 0 1 0 0,-1 2 25 0 0,-1-1-1 0 0,0 0 0 0 0,0 0 1 0 0,0 0-1 0 0,-4 1-24 0 0,3-2 31 0 0,1 1-1 0 0,-1 0 1 0 0,1 0-1 0 0,0 1 1 0 0,-2 1-31 0 0,-31 29 387 0 0,23-21-340 0 0,-5 5 119 0 0,11-9-74 0 0,0 0 0 0 0,-1 0-1 0 0,1-1 1 0 0,-1 0 0 0 0,-6 2-92 0 0,-5 2 240 0 0,16-10-219 0 0,0 0 0 0 0,1 1-1 0 0,-1-1 1 0 0,1 1 0 0 0,0 0 0 0 0,-1 0-1 0 0,2 1 1 0 0,-1 0 0 0 0,0-1 0 0 0,-3 5-21 0 0,3-3 18 0 0,-1-1 1 0 0,0 0-1 0 0,0 0 1 0 0,0 0-1 0 0,-1-1 1 0 0,-5 3-19 0 0,5-2 0 0 0,0 0 1 0 0,0-1-1 0 0,0 2 1 0 0,-4 3-1 0 0,5-4 14 0 0,0 0-1 0 0,0 0 1 0 0,-1-1 0 0 0,1 0 0 0 0,-1 0-1 0 0,-3 1-13 0 0,-17 9 495 0 0,-47 38-359 0 0,38-31-247 0 0,26-16 93 0 0,1 1 0 0 0,0 0 1 0 0,0 0-1 0 0,1 0 0 0 0,-2 2 18 0 0,-3 3 27 0 0,-1 0-1 0 0,-12 6-26 0 0,-3 3 179 0 0,-16 8-163 0 0,-71 39-89 0 0,106-60 60 0 0,0-1 0 0 0,0 2-1 0 0,-1 1 14 0 0,2-2-9 0 0,1 0-1 0 0,-1-1 0 0 0,0 0 0 0 0,-2 1 10 0 0,1-1 0 0 0,1 0 0 0 0,0 0 0 0 0,1 1 0 0 0,-5 4 0 0 0,-10 8 0 0 0,-59 44 94 0 0,7-3-220 0 0,22-17 126 0 0,-21 19 0 0 0,51-43 92 0 0,0-1 0 0 0,-22 11-92 0 0,14-7-106 0 0,-16 15 106 0 0,17-13-46 0 0,-19 11 46 0 0,-22 11 0 0 0,67-44 8 0 0,-10 6 3 0 0,0 0 0 0 0,1 1 0 0 0,0 0 1 0 0,0 1-1 0 0,1 1 0 0 0,-9 9-11 0 0,14-13-10 0 0,-1 0 0 0 0,1 0 1 0 0,-1-1-1 0 0,-1 1 10 0 0,-11 10 28 0 0,-51 47-92 0 0,47-46 64 0 0,0-1 0 0 0,-1-1 0 0 0,-22 9 0 0 0,-24 14 54 0 0,18-9-44 0 0,12-5 1 0 0,28-17 16 0 0,0 1-1 0 0,-11 4-26 0 0,17-9 0 0 0,0 0 0 0 0,1 1 0 0 0,-1-1 0 0 0,-2 4 0 0 0,4-4 0 0 0,-1 1 0 0 0,1-1 0 0 0,-1 0 0 0 0,0-1 0 0 0,1 1 0 0 0,-6 1 0 0 0,-3 2 7 0 0,0 0-1 0 0,0 0 1 0 0,0 2-1 0 0,1-1 0 0 0,-4 5-6 0 0,-25 22 0 0 0,25-22 0 0 0,-2-1 0 0 0,-13 7 0 0 0,16-7 0 0 0,13-9 0 0 0,-1 0 0 0 0,1-1 0 0 0,0 1 0 0 0,-1-1 0 0 0,1 1 0 0 0,-1-1 0 0 0,-1 1 0 0 0,3-2 0 0 0,-1 1 0 0 0,0 0 0 0 0,0-1 0 0 0,1 1 0 0 0,-1 0 0 0 0,0 0 0 0 0,1 1 0 0 0,-1-1 0 0 0,1 0 0 0 0,-1 0 0 0 0,1 1 0 0 0,-1 0 0 0 0,1-1 0 0 0,0 0 0 0 0,0 0 0 0 0,0 0 0 0 0,0 0 0 0 0,0 0 0 0 0,0-1 0 0 0,0 1 0 0 0,0 0 0 0 0,-1 0 0 0 0,0 0 0 0 0,-4 2 36 0 0,0 0-1 0 0,-1 1 1 0 0,1-1-1 0 0,1 2 0 0 0,-1-1 1 0 0,1 1-1 0 0,-5 4-35 0 0,1 0 0 0 0,-4 6 0 0 0,9-10-9 0 0,-1 0 0 0 0,1 0-1 0 0,-1 0 1 0 0,0 0 0 0 0,0-1-1 0 0,0 0 1 0 0,-1 0 0 0 0,-2 1 9 0 0,1 0 15 0 0,0 0 0 0 0,0 0 0 0 0,1 1-1 0 0,0-1 1 0 0,-3 4-15 0 0,3-1-35 0 0,0 0-1 0 0,-1-1 1 0 0,0 0 0 0 0,0 0-1 0 0,-1-1 1 0 0,0 0-1 0 0,-4 2 36 0 0,9-6 33 0 0,0 0 0 0 0,-1 1-1 0 0,1-1 1 0 0,0 1 0 0 0,-2 2-33 0 0,1-1-14 0 0,0 0 1 0 0,-1 0-1 0 0,1-1 1 0 0,-1 1-1 0 0,0-1 14 0 0,1 0-14 0 0,1-1 0 0 0,-1 1 1 0 0,1-1-1 0 0,0 1 0 0 0,-2 3 14 0 0,2-3 1 0 0,0 0 0 0 0,0 0 0 0 0,0-1 0 0 0,0 1 0 0 0,-3 1-1 0 0,-2 1 25 0 0,0 0 1 0 0,0 0-1 0 0,1 0 0 0 0,0 1 0 0 0,0 1 0 0 0,1-1 0 0 0,-4 6-25 0 0,-8 0-208 0 0,14-8 208 0 0,0 0 0 0 0,0 0 0 0 0,-1 0 0 0 0,1 0 0 0 0,-1-1 0 0 0,-2 1 0 0 0,-15 12 0 0 0,-21 15 236 0 0,13-7-224 0 0,-6 1-12 0 0,33-22-16 0 0,-1 0 0 0 0,0-1-1 0 0,1 1 1 0 0,-1-1 0 0 0,0 0-1 0 0,-1 0 1 0 0,0 0 16 0 0,2-1-22 0 0,0 0-1 0 0,0 1 1 0 0,0-1 0 0 0,0 1 0 0 0,0 0-1 0 0,-2 2 23 0 0,2-2 0 0 0,0 1 0 0 0,0-1 0 0 0,0 0 0 0 0,0 0 0 0 0,0 0 0 0 0,0 0 0 0 0,-3 1 0 0 0,-6 3 0 0 0,-38 30 0 0 0,5 7 0 0 0,41-40 1 0 0,0 1 0 0 0,-1-1-1 0 0,0 0 1 0 0,1-1 0 0 0,-3 2-1 0 0,-14 8 228 0 0,19-11-247 0 0,1 0-1 0 0,-1 0 0 0 0,1 0 1 0 0,-1-1-1 0 0,1 1 0 0 0,-1 0 0 0 0,1-1 1 0 0,-1 1-1 0 0,0-1 0 0 0,-1 1 20 0 0,-11 4 200 0 0,12-4-200 0 0,-1 1 0 0 0,0-1 0 0 0,1 0-1 0 0,-1 1 1 0 0,0-1 0 0 0,0-1 0 0 0,1 1 0 0 0,-1 0 0 0 0,0-1 0 0 0,-1 1 0 0 0,3-1-75 0 0,1 0-20 0 0,0 0-1 0 0,0 0 27 0 0,0 0 106 0 0,18-8 34 0 0,-9 4-74 0 0,0 0 1 0 0,0 0 0 0 0,7-5 2 0 0,1 0-1 0 0,-15 8 13 0 0,0 0 0 0 0,0 0-1 0 0,0 0 1 0 0,0 0 0 0 0,-1 0 0 0 0,1-1-1 0 0,0 1 1 0 0,-1 0 0 0 0,1-1 0 0 0,-1 0-1 0 0,1 0-11 0 0,3-2-27 0 0,-1 0 0 0 0,1 1 0 0 0,0-1 1 0 0,0 1-1 0 0,1 0 0 0 0,2-1 27 0 0,1-1 65 0 0,4-2-21 0 0,-8 4-13 0 0,-1 0 1 0 0,1 1-1 0 0,-1-1 0 0 0,0-1 0 0 0,2-1-31 0 0,-1 2 51 0 0,0-1-1 0 0,0 1 0 0 0,0 0 0 0 0,0 0 0 0 0,1 1 0 0 0,1-1-50 0 0,12-7 67 0 0,88-49-56 0 0,-81 44 54 0 0,-13 8 3 0 0,-1-1 0 0 0,1-1 0 0 0,-1 1 0 0 0,0-2 0 0 0,6-7-68 0 0,8-1 58 0 0,-20 14-52 0 0,19-10 63 0 0,-18 11-80 0 0,0-1 0 0 0,0-1-1 0 0,0 1 1 0 0,4-4 11 0 0,23-14 271 0 0,19-18 378 0 0,28-15-649 0 0,-60 41 0 0 0,0-1 0 0 0,0 0 0 0 0,15-17 0 0 0,-19 17 113 0 0,1 2 0 0 0,11-8-113 0 0,-13 10 36 0 0,3-1-27 0 0,-12 7-25 0 0,0 1 0 0 0,0-1-1 0 0,0-1 1 0 0,3-3 16 0 0,28-18-14 0 0,29-22 14 0 0,-55 41 36 0 0,0 0 0 0 0,0 1 0 0 0,4-1-36 0 0,-2 1 50 0 0,0 0 0 0 0,9-8-50 0 0,41-28 0 0 0,27-21 0 0 0,-10 2 211 0 0,-52 40-97 0 0,-2 2-48 0 0,-1-1-1 0 0,19-20-65 0 0,-34 30 47 0 0,1 1 1 0 0,0 1-1 0 0,12-8-47 0 0,13-9 50 0 0,8-8 76 0 0,10-2-126 0 0,20-16 82 0 0,27-11-354 0 0,-20 11 1248 0 0,7-11-966 0 0,-54 39-21 0 0,-9 7 59 0 0,-1-2 1 0 0,3-4-49 0 0,-16 14 0 0 0,0 1 0 0 0,0-1 0 0 0,1 2 0 0 0,3-2 0 0 0,8-4 0 0 0,-4 0 0 0 0,-1-1 0 0 0,10-10 0 0 0,1 0 0 0 0,7-4-4 0 0,2 1 0 0 0,29-14 4 0 0,-35 21 91 0 0,0-2 0 0 0,-1-1-1 0 0,5-7-90 0 0,75-56-22 0 0,-45 35 12 0 0,27-15-108 0 0,-31 21 52 0 0,54-27 197 0 0,22-18 146 0 0,-40 26-5 0 0,-64 39-248 0 0,-1-1-1 0 0,1-3-23 0 0,0 0 9 0 0,-5 9-9 0 0,-21 14 0 0 0,0 1 0 0 0,-1-2 0 0 0,2-1 0 0 0,5-4 0 0 0,1 0 0 0 0,1 1 0 0 0,10-5 0 0 0,13-9 80 0 0,39-31-80 0 0,-76 54 0 0 0,8-6 0 0 0,-9 5 0 0 0,-7 3 0 0 0,3 2 0 0 0,-6 0 0 0 0,0 0 0 0 0,1 1 0 0 0,-1 0 0 0 0,1 1 0 0 0,0 0 0 0 0,0 0 0 0 0,1 0 0 0 0,-2 2 0 0 0,-19 10 0 0 0,-64 31 0 0 0,67-33-3 0 0,-151 82-58 0 0,44-26 61 0 0,-68 39 0 0 0,124-62 0 0 0,-7 10 0 0 0,58-42 0 0 0,0 0 0 0 0,-6 1 0 0 0,3-1 0 0 0,-17 12 0 0 0,-7 10 0 0 0,-38 36 0 0 0,82-68 0 0 0,0 0 0 0 0,0 0 0 0 0,-1-1 0 0 0,-1 1 0 0 0,-21 14 0 0 0,-34 25 0 0 0,19-15 0 0 0,-54 39 0 0 0,77-51 0 0 0,-82 56 0 0 0,24-16 0 0 0,42-30 0 0 0,-28 16 0 0 0,-66 36 0 0 0,20 0 0 0 0,27-19 0 0 0,28-21 0 0 0,1 3 0 0 0,-3 7 0 0 0,35-30 0 0 0,-20 13 0 0 0,20-15 0 0 0,0 1 0 0 0,1 2 0 0 0,-60 50 0 0 0,-8 0 0 0 0,64-49 0 0 0,-76 58 0 0 0,35-24 0 0 0,3 2 0 0 0,49-43 0 0 0,-58 48 0 0 0,34-29 0 0 0,25-22 0 0 0,1 1 0 0 0,-11 11 0 0 0,4-2 0 0 0,-2-2 0 0 0,-8 6 0 0 0,4-3 0 0 0,-40 26-80 0 0,26-19 95 0 0,18-14 10 0 0,1 1-1 0 0,-20 19-24 0 0,13-8-21 0 0,-2-2 0 0 0,0-1-1 0 0,-20 10 22 0 0,-41 24 0 0 0,85-53 9 0 0,0 0 1 0 0,0 0-1 0 0,-5 6-9 0 0,8-6 6 0 0,-1 0 0 0 0,-1-1 0 0 0,1 0 0 0 0,0 0 0 0 0,-1-1 0 0 0,-2 2-6 0 0,6-4 0 0 0,0 0 0 0 0,0 1 0 0 0,0-1 0 0 0,0 1 0 0 0,0 0 0 0 0,0-1 0 0 0,0 1 0 0 0,0 1 0 0 0,0-1 0 0 0,0 0 0 0 0,0-1 0 0 0,0 1 0 0 0,0 0 0 0 0,0 0 0 0 0,0-1 0 0 0,-1 1 0 0 0,-17 21 0 0 0,3-6-64 0 0,15-14 64 0 0,0 0 0 0 0,-14 13 0 0 0,15-14-10 0 0,0-2-33 0 0,-2 2 22 0 0,-2 1 246 0 0,3 0-3774 0 0,2-3 1603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48:35.771"/>
    </inkml:context>
    <inkml:brush xml:id="br0">
      <inkml:brushProperty name="width" value="0.1" units="cm"/>
      <inkml:brushProperty name="height" value="0.2" units="cm"/>
      <inkml:brushProperty name="tip" value="rectangle"/>
      <inkml:brushProperty name="rasterOp" value="maskPen"/>
    </inkml:brush>
  </inkml:definitions>
  <inkml:trace contextRef="#ctx0" brushRef="#br0">17 101 3680 0 0,'-4'3'529'0'0,"3"-3"182"0"0,-7-1 4430 0 0,4-1-1260 0 0,8 4-2498 0 0,1 0-1165 0 0,0 1 0 0 0,-1-1 0 0 0,0 1 0 0 0,0 1 0 0 0,0-1 0 0 0,0 0 0 0 0,2 3-218 0 0,1 1 236 0 0,22 22 601 0 0,-1 1 0 0 0,17 24-837 0 0,-3-3 254 0 0,-37-46-220 0 0,-1 0-1 0 0,1 0 1 0 0,1 0-1 0 0,-1-1 1 0 0,1 1-1 0 0,0-1 1 0 0,0-1-1 0 0,2 2-33 0 0,-7-5 48 0 0,-2-3-22 0 0,1 1-1 0 0,0 0 1 0 0,-1 0-1 0 0,1 0 1 0 0,-1 0-1 0 0,1 0 1 0 0,-1-1-1 0 0,0 1 0 0 0,-1-1-25 0 0,-19-28 447 0 0,17 27-495 0 0,-104-137 91 0 0,68 87-131 0 0,22 38 93 0 0,18 14 22 0 0,0 1 2 0 0,11 16 213 0 0,25 30-91 0 0,-9-11-24 0 0,13 12-127 0 0,-8-11 0 0 0,-16-17 0 0 0,0-1 0 0 0,6 4 0 0 0,-17-17 0 0 0,1 1 0 0 0,0-1 0 0 0,0-1 0 0 0,6 3 0 0 0,-12-6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0,1 0 0 0 0,-1 0 0 0 0,0 0 0 0 0,0 0 0 0 0,0 0 0 0 0,0 0 0 0 0,0 0 0 0 0,0 0 0 0 0,0 0 0 0 0,0 0 0 0 0,-3-6 0 0 0,-4-6 0 0 0,-43-43 65 0 0,30 34-65 0 0,1-1 0 0 0,1 0 0 0 0,0-2-1 0 0,-11-21 1 0 0,-5-17 0 0 0,26 51 12 0 0,8 11 52 0 0,1 1-39 0 0,1 1 0 0 0,-1-1 0 0 0,0 0 0 0 0,0 1 0 0 0,1 0 0 0 0,-1-1 0 0 0,0 1 0 0 0,0 1-25 0 0,4 4 42 0 0,9 10 63 0 0,11 18-105 0 0,-12-16 25 0 0,0-1-1 0 0,2 0-24 0 0,21 23 5 0 0,68 72 318 0 0,-85-94-312 0 0,-18-19 53 0 0,-1 0 55 0 0,-1-3-99 0 0,-1 0 1 0 0,1 0 0 0 0,-1 1-1 0 0,0-1 1 0 0,1 0 0 0 0,-1 1-1 0 0,0-1 1 0 0,-2 0-21 0 0,3 1-13 0 0,-93-99 291 0 0,77 83-278 0 0,1-1 0 0 0,1 0 0 0 0,0-1 0 0 0,-6-13 0 0 0,12 19 0 0 0,0 0 0 0 0,-5-5 0 0 0,0 1 0 0 0,9 11 3 0 0,-18-21-138 0 0,22 28 230 0 0,1 0 9 0 0,0 0-20 0 0,0 0-11 0 0,2 1-66 0 0,0 0 0 0 0,-1 0 0 0 0,1 0-1 0 0,-1 1 1 0 0,1-1 0 0 0,-1 0 0 0 0,0 1 0 0 0,1-1-1 0 0,-1 1 1 0 0,0 0-7 0 0,3 2 4 0 0,22 25-9 0 0,6 9 5 0 0,20 22 59 0 0,19 20 15 0 0,-38-48-74 0 0,-77-71 32 0 0,3-2 0 0 0,-3-7-32 0 0,33 35 8 0 0,7 7-2 0 0,0 1 0 0 0,0 0 0 0 0,0 0 1 0 0,-1 0-1 0 0,0 1 0 0 0,0-1 1 0 0,0 1-1 0 0,-1 0 0 0 0,-1 0-6 0 0,4 3 11 0 0,2 0 32 0 0,-2 1-21 0 0,3 1-15 0 0,0-1 0 0 0,-1 0 0 0 0,1 1 0 0 0,0-1 1 0 0,0 0-1 0 0,-1 1 0 0 0,1-1 0 0 0,0 0 0 0 0,0 1 0 0 0,0-1 0 0 0,-1 1 0 0 0,1-1 0 0 0,0 0 0 0 0,0 1 0 0 0,0-1 0 0 0,0 1 0 0 0,0-1 0 0 0,0 0 0 0 0,0 1 0 0 0,0-1 0 0 0,0 1 0 0 0,0-1 0 0 0,0 1 0 0 0,0-1-7 0 0,1 12 30 0 0,10 17 221 0 0,1 0 1 0 0,1-1-1 0 0,1 0 0 0 0,10 13-251 0 0,-13-25 84 0 0,0-1 0 0 0,0-1 0 0 0,1 0 0 0 0,6 5-84 0 0,71 79 198 0 0,-49-55 82 0 0,3 8-280 0 0,-7-8 104 0 0,-29-36-83 0 0,0-1 0 0 0,0 1 0 0 0,7 4-21 0 0,-7-6 35 0 0,0 0 0 0 0,0 1-1 0 0,-1 0 1 0 0,5 6-35 0 0,-2-3 0 0 0,0 0 0 0 0,1-1 0 0 0,0 0 0 0 0,0 0 0 0 0,1-1 0 0 0,5 3 0 0 0,-9-6 0 0 0,23 15 64 0 0,25 22-64 0 0,-30-21 17 0 0,34 30 94 0 0,-33-28-110 0 0,1-2-1 0 0,1 0 0 0 0,1-1 0 0 0,29 20 247 0 0,-41-27-206 0 0,0 0-1 0 0,1-2 1 0 0,0 1-1 0 0,1-2 1 0 0,15 5-41 0 0,-27-11 122 0 0,-1 0 0 0 0,1 0 0 0 0,-1 0 0 0 0,1 1-122 0 0,19 10 77 0 0,-4-5-77 0 0,0 2 0 0 0,16 10 0 0 0,-9-1-13 0 0,-22-14-13 0 0,1 0-1 0 0,0-1 1 0 0,0 0 0 0 0,1-1-1 0 0,0 1 1 0 0,-1-2 0 0 0,4 2 26 0 0,-4-2 27 0 0,0 0 0 0 0,0 1 0 0 0,0 0 0 0 0,1 1-27 0 0,-1-1 24 0 0,0 1 1 0 0,1-1-1 0 0,-1-1 0 0 0,3 1-24 0 0,11 7 17 0 0,-17-8-4 0 0,1 0-1 0 0,0-1 0 0 0,-1 1 0 0 0,1-1 1 0 0,0 0-1 0 0,2 0-12 0 0,18 5 74 0 0,0 0 0 0 0,2 3-74 0 0,29 9-100 0 0,-19-7 153 0 0,29 6 35 0 0,-61-16-85 0 0,5 0 28 0 0,1 0 1 0 0,-1 0-1 0 0,0-1 0 0 0,2-1-31 0 0,-8 1 0 0 0,0 0 0 0 0,0-1 0 0 0,0 1 0 0 0,0 1 0 0 0,0-1 0 0 0,0 1 0 0 0,22 5 0 0 0,-13-5 0 0 0,-1 1 0 0 0,0 0 0 0 0,0 1 0 0 0,12 4 0 0 0,-20-5 12 0 0,0-1-1 0 0,0 0 0 0 0,1 0 1 0 0,-1-1-1 0 0,0 0 0 0 0,4 1-11 0 0,55 0 68 0 0,-41-6 18 0 0,-5 0-44 0 0,-14 3-42 0 0,-1 1 0 0 0,6 0 0 0 0,7 0-14 0 0,-11 0-48 0 0,-4-1 40 0 0,14-3 86 0 0,-13 3-68 0 0,0 1 1 0 0,0 0 0 0 0,0-1 0 0 0,0 1 0 0 0,0 0 0 0 0,0 1-1 0 0,0-1 1 0 0,0 0 0 0 0,-1 0 0 0 0,3 1 3 0 0,-2 0-2 0 0,0-1 1 0 0,-1 0-1 0 0,1 1 0 0 0,0-1 1 0 0,0 0-1 0 0,0 0 0 0 0,0 0 1 0 0,0 0-1 0 0,-1 0 0 0 0,1-1 1 0 0,0 1-1 0 0,0-1 0 0 0,0 1 2 0 0,1-1 0 0 0,0 1 0 0 0,9 0 75 0 0,-12 0-22 0 0,-20-1 75 0 0,-42-6-175 0 0,-2-4 47 0 0,1 1-17 0 0,34 4 17 0 0,0-2 0 0 0,0 0 0 0 0,-27-13 0 0 0,30 11 0 0 0,-31-10 0 0 0,16 7 0 0 0,-18-10 0 0 0,10 1 18 0 0,9 5 28 0 0,-11-8-46 0 0,33 17 0 0 0,0 0 0 0 0,-1 1 0 0 0,-12-2 0 0 0,-17-7 0 0 0,-94-46-10 0 0,101 47-12 0 0,23 9 14 0 0,1 0 0 0 0,1-2 0 0 0,-1 0 0 0 0,-4-3 8 0 0,-15-12 88 0 0,-20-18-88 0 0,27 18-9 0 0,-12-10-70 0 0,-37-23 79 0 0,53 40 22 0 0,1-1-1 0 0,1-2 0 0 0,-7-7-21 0 0,9 4-23 0 0,-9-11 23 0 0,17 16-10 0 0,-2 2 0 0 0,1 0-1 0 0,-2 0 1 0 0,-4-1 10 0 0,-24-21 32 0 0,2-1-1 0 0,-13-15-31 0 0,43 40 1 0 0,-13-14-33 0 0,-8-12 32 0 0,9 10-32 0 0,-10-9 32 0 0,-6 1 0 0 0,-8-4 0 0 0,37 32 0 0 0,-5-4 0 0 0,7 6 0 0 0,0 0 0 0 0,0-1 0 0 0,-5-7 0 0 0,-17-19 11 0 0,-4-19-22 0 0,34 51 22 0 0,0 1 32 0 0,-15-21-33 0 0,9 17-10 0 0,7 5 0 0 0,-1 0 0 0 0,1-1 0 0 0,-1 1 0 0 0,1 0 0 0 0,-1-1 0 0 0,1 1 0 0 0,-1 0 0 0 0,1-1 0 0 0,0 1 0 0 0,-1 0 0 0 0,1-1 0 0 0,-1 1 0 0 0,1-1 0 0 0,0 1 0 0 0,-1-1 0 0 0,1 1 0 0 0,0-1 0 0 0,0 1 0 0 0,0-1 0 0 0,-1 1 0 0 0,1-1 0 0 0,0 1 0 0 0,0-1 0 0 0,0 1 0 0 0,-1-1 0 0 0,1 0 0 0 0,-1 1 0 0 0,1-1 0 0 0,-1 1 0 0 0,0-1 0 0 0,1 0 0 0 0,-1 1 0 0 0,0-1 0 0 0,1 1 0 0 0,-1 0 0 0 0,0-1 0 0 0,1 1 0 0 0,-1 0 0 0 0,0-1 0 0 0,0 1 0 0 0,0 0 0 0 0,1 0 0 0 0,-1 0 0 0 0,0-1 0 0 0,0 1 0 0 0,0 0 0 0 0,0 0 0 0 0,0 0 0 0 0,1 1 0 0 0,-1-1 0 0 0,0 0 0 0 0,0 0 0 0 0,0 0 0 0 0,-1 2 11 0 0,1-2 32 0 0,-1 0-43 0 0,2 0-32 0 0,-1 0 64 0 0,-5 8-83 0 0,5-8-269 0 0,3-17-2632 0 0,-1 8 1224 0 0,0 0-59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08.938"/>
    </inkml:context>
    <inkml:brush xml:id="br0">
      <inkml:brushProperty name="width" value="0.1" units="cm"/>
      <inkml:brushProperty name="height" value="0.6" units="cm"/>
      <inkml:brushProperty name="color" value="#1C1C1C"/>
      <inkml:brushProperty name="inkEffects" value="pencil"/>
    </inkml:brush>
  </inkml:definitions>
  <inkml:trace contextRef="#ctx0" brushRef="#br0">37 107 1840 154765 42540,'0'0'160'0'0,"-1"0"-160"-5"-539,-1 0 1080 5 539,-1 0 1472 0 0,0-1-384 0 0,-2 0-616 0 0,-1-1-40 0 0,1 1-8 0 0,1 0-600 0 0,1 0-904 0 0,1 1 0 0 0,0 1 184 0 0,2 2 200 0 0,0 1-312 0 0,2 3-248 0 0,1 1-16 0 0,1 1 0 0 0,2 4 192 0 0,1 3 0 0 0,0 3 0 0 0,1 2 0 8-1060,-1 2 0-8 1060,0-1 216 0 0,-2-2 72 0 0,-1-4 24 0 0,0-4 0 0 0,-2-3-88 0 0,0-2 176 0 0,0-2-568 0 0,-1-2-824 0 0,-1-3 384 0 0,0-1 608 0 0,0-2 0 0 0,-1-2 384 0 0,-1-2 616 0-999,0-3-488 0 999,-1 1-416 0 0,0-4-96 0 0,-1-2 0 0 0,-1-2 0 0 0,0-3 0 0 0,0-1 0 0 0,0 0 96 0 0,1 2 80 0 0,0 3-88 0 0,1 3 24 0 0,1 3 128 0 0,1 3-24 0 0,-1 2-41 0 0,2 2 9 0 0,1 4 24 0 0,1 3-24 0 0,2 4-40 0 0,0 1-72 0 0,0 1-72 0 0,1 2 80 0 0,0 2 0 0 0,1 2-80-7-525,0 1 0 7 525,0-2 0 0 0,-1 1 0 0 0,1 1 0 0 0,0 1 0 0 0,0-2 0 0 0,-1-1 0 0 0,1-3-200 0 0,-2-4-216 0 0,-1-3 208 0 0,-1-3 104 0 0,0-2 17 0 0,-2-2 7 0 0,0-2 0 0 0,-1-2 168 0 0,0-1-24 0 0,-2-2 87 0 0,0-1-63 0 0,0-1 0 0 0,-2-2 136 0 0,0-3 80 0 0,0 0-152 0 0,-1-1-152 0 0,1 0 0 0 0,-1-1 0 0 0,0-2 0 0 0,1 2 88 0 0,0 2 56 0 0,1 3-72 0 0,1 3-168 0 0,1 3 16 0 0,0 3 248 0 0,2 4 456 0 0,0 2-184 0 0,0 3-288 533-6,2 4-80-533 6,0 2-72 0 0,0 0 0 0 0,1 2 128 514 6,1 2 104-514-6,1 1-184 0 0,0 2-264 0 0,1 0 104 0 0,-1 0 112 0 0,1-2 0 0 0,0-3 0 0 0,-1-3-64 0 0,-1-4-112 0 0,0-4 88 0 0,-2-3 88 0 0,-2-5-64 0 0,-1-2 144 0 0,-2-2-80 0 0,0-1 96 0 0,-1-2 40 0 0,0 0-72 0 0,0-1 32 0 0,0-1 112 0 0,-1-4-104 0 0,1-1-248 0 0,-1 0 80 0 0,1-1 128 0 0,1 1-64 0 0,0 3 72 0 0,1 4-72 0 0,1 3 72 0 0,1 3-72 0 0,0 3 152 0 0,1 3 8 520-5,1 4-80-520 5,0 1 48 0 0,1 3 136 0 0,3 6-128 0 0,1 2-136 0 0,-1 1 0 0 0,2 1 64 0 0,0 4 8 0 0,0 0-8 0 0,1-1 32 0 0,-2-3-96 0 0,0-2 0 0 0,-1-4 0 0 0,-1-2 0 0 0,-1-3 88 0 0,-1-3 8 0 0,0-3-32 0 0,-1-2-64 0 0,-1-2 0 0 0,-1-1 160 0 0,-1-3 96 0 0,-3-3-128 0 0,0-4-128 0 0,-1 0 0 0 0,-2-5 0 0 0,1 0 0 0 0,0 2 0 0 0,1 0 0 0 0,0 3 0 0 0,2 2 184 0 0,0 2-24 0 0,2 3 0 0 0,0 2 0 0 0,0 1-256 0 0,1 1-208 0 0,0 2 144 527 3,1 2 160 6-1,1 1 0-533-2,0 2 0 0 0,3 3 128 0 0,1 2 64 0 0,0 1 0 0 0,0 0 8 0 0,0 1-320 0 0,2 3-256 0 0,0 5 304 0 0,2 1 264-676-2,-1 1 8-121-2,0 0 8 149 8,-1-2-144 648-4,-1-1-64 0 0,-1-1 64 0 0,0 0 32 0 0,1-1 32-1108-1,0-2-64 615 1,-1-3-64 493 0,0-5 0-543-6,-1-2 0 543 6,-1-3 0 0 0,-1-4 0 0 0,0-2 0 0 0,-2-4 0 0 0,-1-3 64 0 0,-3-3-64 0 0,-1-1 64 0 0,0-2-64 0 0,-1-2 0 0 0,0-1 0 0 0,0 1 0 0 0,0 0 0 0 0,1-1 0 0 0,1 1 0 516 9,0 2 0-516-9,2 4 0 0 0,1 3 0 0 0,1 5 0 0 0,0 3 0 0 0,1 3 64 0 0,1 3-64 0 0,1 2 0 0 0,-1 1 0 0 0,1 1 0 557-4,1 0 64-557 4,-1 1-64 0 0,2 3 0 0 0,0 2 0 0 0,2 3-96-2 552,-1 1 96 2-552,0 2-672 0 0,0 0 456 0 0,0 0-1424 0 0,0-1-280 0 0,-1-2-1103 0 0,-2-3-12361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48:40.837"/>
    </inkml:context>
    <inkml:brush xml:id="br0">
      <inkml:brushProperty name="width" value="0.1" units="cm"/>
      <inkml:brushProperty name="height" value="0.2" units="cm"/>
      <inkml:brushProperty name="tip" value="rectangle"/>
      <inkml:brushProperty name="rasterOp" value="maskPen"/>
    </inkml:brush>
  </inkml:definitions>
  <inkml:trace contextRef="#ctx0" brushRef="#br0">285 445 2760 0 0,'0'0'125'0'0,"0"0"98"0"0,2-15 4618 0 0,7 0-3767 0 0,-7 11-967 0 0,1 1 0 0 0,-1-1 0 0 0,0 1-1 0 0,1-1 1 0 0,0 1 0 0 0,2-2-107 0 0,9-8 509 0 0,-5 4 348 0 0,1 1 0 0 0,-1 1 0 0 0,4-2-857 0 0,15-14 1185 0 0,-15 7-560 0 0,-12 14-588 0 0,1-1-1 0 0,0 1 1 0 0,0 0-1 0 0,0 0 0 0 0,0 0 1 0 0,0 0-1 0 0,0 0 1 0 0,1 0-1 0 0,-1 0-36 0 0,0 1 42 0 0,0 0-1 0 0,0 0 1 0 0,-1-1-1 0 0,1 1 1 0 0,-1 0-1 0 0,1-1 1 0 0,-1 0-1 0 0,2-1-41 0 0,12-13 444 0 0,22-18 1025 0 0,22-26-1469 0 0,-49 50 201 0 0,0 1-1 0 0,0 0 1 0 0,2 0-201 0 0,12-10 190 0 0,-9 6-190 0 0,-8 8 0 0 0,-1 1 0 0 0,-1-1 0 0 0,1-1 0 0 0,-1 1 0 0 0,0-1 0 0 0,0 0 0 0 0,1-3 0 0 0,-4 5 1 0 0,-2 3 0 0 0,0 0-1 0 0,1 0 1 0 0,-1 0-1 0 0,0 0 1 0 0,1 0-1 0 0,-1 1 1 0 0,0-1 0 0 0,1 0-1 0 0,-1 0 1 0 0,1 0-1 0 0,-1 1 1 0 0,1-1-1 0 0,0 0 1 0 0,-1 1-1 0 0,1-1 1 0 0,0 0 0 0 0,-1 1-1 0 0,1-1 1 0 0,0 1-1 0 0,0-1 1 0 0,0 1-1 0 0,-1-1 1 0 0,2 1-1 0 0,2-3 183 0 0,-5 2-82 0 0,0 1-84 0 0,0 1 0 0 0,0-1 0 0 0,1 1 0 0 0,-1-1-1 0 0,0 0 1 0 0,0 1 0 0 0,0 0 0 0 0,1-1 0 0 0,-1 1 0 0 0,0-1 0 0 0,1 1 0 0 0,-1 0 0 0 0,1-1 0 0 0,-1 1 0 0 0,1 0-1 0 0,-1 0-16 0 0,-6 8 52 0 0,-1 0 0 0 0,0-1 0 0 0,0 0 0 0 0,-1 0 0 0 0,-1 0-52 0 0,-9 8 106 0 0,-31 35-95 0 0,36-35-11 0 0,-1 0 0 0 0,0-2-1 0 0,-16 13 1 0 0,27-24 0 0 0,0-1 0 0 0,-1 1 0 0 0,1 0 0 0 0,-1-1 0 0 0,1 0 0 0 0,-5 1 0 0 0,18-17 0 0 0,110-99-224 0 0,-87 86 224 0 0,-19 18 0 0 0,-1-1 0 0 0,-1-1 0 0 0,3-3 0 0 0,28-24 11 0 0,-41 37 42 0 0,-15 9 75 0 0,-27 27-62 0 0,-13 7-66 0 0,-3 2-2 0 0,-1 1 56 0 0,21-17-50 0 0,1 2-1 0 0,1 2 0 0 0,-25 28-3 0 0,55-52 0 0 0,4-6-1 0 0,0 0 0 0 0,0 0 0 0 0,-1 0 0 0 0,1-1 0 0 0,-1 1 0 0 0,1 0 0 0 0,-1-1 1 0 0,1 1-1 0 0,-1-1 0 0 0,0 1 0 0 0,-1 0 1 0 0,15-10-24 0 0,1 0 0 0 0,-1-1 0 0 0,-1 0 1 0 0,1-1-1 0 0,5-7 24 0 0,26-22 1 0 0,84-70-65 0 0,-53 43 64 0 0,-55 50-5 0 0,2 0 52 0 0,-18 13-28 0 0,-8 6-16 0 0,-30 26 31 0 0,1 1 0 0 0,0 2-34 0 0,-47 42-4 0 0,-3 0 27 0 0,-9 16-23 0 0,0 0 273 0 0,-7 13 127 0 0,58-63-397 0 0,-15 15-70 0 0,51-50 62 0 0,8-8-58 0 0,9-10-42 0 0,31-20 54 0 0,14-17 51 0 0,-13 9-76 0 0,119-104 64 0 0,11 7 12 0 0,-160 129 3 0 0,-1-1 0 0 0,0 0-1 0 0,0-1 1 0 0,0-2-3 0 0,-11 12 9 0 0,5-3 19 0 0,-6 4-102 0 0,0 0 4 0 0,0 0 6 0 0,-14 8-72 0 0,-42 28 43 0 0,7-5-22 0 0,45-28-51 0 0,-1 1 0 0 0,1 0 0 0 0,1 0 0 0 0,-1 0 0 0 0,0 0 0 0 0,1 1 0 0 0,0-1 0 0 0,-1 3 166 0 0,33-25-472 0 0,92-68 611 0 0,-14 11-86 0 0,-89 59-58 0 0,-15 12 65 0 0,1 0 0 0 0,0 1 0 0 0,1-1 0 0 0,-1 1 0 0 0,5-2-60 0 0,-3 1 186 0 0,-1 1-143 0 0,0-1 0 0 0,0 1 0 0 0,0 0 0 0 0,1 1 0 0 0,2-1-43 0 0,-4 0 34 0 0,-2 1 6 0 0,0 1 0 0 0,0 0 0 0 0,0 0 0 0 0,-1 0 1 0 0,1 0-1 0 0,0 0 0 0 0,1 0 0 0 0,-1 0 0 0 0,0 1-40 0 0,-2 0 53 0 0,1-1 1 0 0,3 1-33 0 0,-3-1 10 0 0,-1 1-69 0 0,2-3 26 0 0,0 1 12 0 0,-1 0 0 0 0,0 0-10 0 0,0 1-49 0 0,-1 1-29 0 0,0 0 5 0 0,0 0 3 0 0,0 0 2 0 0,0 0 16 0 0,2-2 50 0 0,1-1 12 0 0,-1 0 0 0 0,1 1 0 0 0,-1 1 6 0 0,0 0-1 0 0,-1 0 1 0 0,1 0-1 0 0,-1 0 0 0 0,1 0 1 0 0,-1 0-1 0 0,0 0 0 0 0,1-1 1 0 0,-1 0-6 0 0,3-1 27 0 0,6-3-2286 0 0,-10 6-3421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5:57.236"/>
    </inkml:context>
    <inkml:brush xml:id="br0">
      <inkml:brushProperty name="width" value="0.1" units="cm"/>
      <inkml:brushProperty name="height" value="0.6" units="cm"/>
      <inkml:brushProperty name="color" value="#1C1C1C"/>
      <inkml:brushProperty name="inkEffects" value="pencil"/>
    </inkml:brush>
  </inkml:definitions>
  <inkml:trace contextRef="#ctx0" brushRef="#br0">174 86 6912 265570 55490,'0'0'744'0'0,"0"0"-744"0"0,2 0 0 0 0,1-1 224 0 0,1 1 32 0 0,1 0 8 0 0,0-1 144 0 0,3 1-176 0 0,1 1 104 0 0,3-1 176 0 0,2 1 72 0 0,3 0 120 0 0,3 0-128 0 0,4 0-168 0 0,2-2-144 0 0,-1 1-264 0 0,-2-1 0 0 0,1 0 64 0 0,-1 0 16 0 0,1-1 144 0 0,0 0 96 0 0,-1-1 32 0 0,-3 1 40 0 0,-5-1-24 0 0,-4 1-48 0 0,-5 1-64 0 0,-2 0-184 0 0,-4 0 0 0 0,-2-1 72 0 0,-3 1-72 0 0,-1-1 0 0 0,-2 0 0 0 0,0 0-72 0 0,-4-1 72 0 0,-5 1 72 512-3,-6 0 128-512 3,-5 1-40 0 0,-7-1-72 0 0,-3 2 0 0 0,-4 1-1 0 0,-2 2-79 0 0,0 0-8 0 0,1 1-72 0 0,2 0 0 0 0,4 1 0 0 0,5 0 0 0 0,7-1 64 0 0,7-1-64 0 0,8-1 0 0 0,5-1-80 0 0,6 1 80 0 0,6 0-80 7-540,3-1 80-7 540,4 1 0 0 0,4-1 0 0 0,6 0-64 0 0,2-1-31 0 0,1 1 95 0 0,-2-2 0 0 0,1-1 0 0 0,3 0 63 0 0,6-1 1 0 0,5-1-64 0 0,0 1 0 0 0,-3 0 0 0 0,-5 1 0 0 0,-5 0 0 0 0,0 1 0 0 0,-3 0 0 0 0,-4-1 0 0 0,-2 1 0 0 0,-4 0 0 0 0,-1-1 64 0 0,-1 1 8 0 0,-3 0 8 0 0,-4 0-80 0 0,-2 1 72 0 0,-4-1 16 0 0,-2 1-24 0 0,-4-1 0 0 0,-2 0 0 0 0,-2-1-64 0 0,-1 1 0 0 0,-2-1 72 0 0,-1-1-72 0 0,-2 0 0 0 0,-1 0 0 0 0,-1 0 0 0 0,-1 0 64 0 0,-2 1-64 0 0,-1-1 0 0 0,-1 2 0 0 0,-1-1 64 0 0,0 1-64 0 0,-5 0 0 0 0,-4 0 0 0 0,1 0 64 0 0,1-1-64 0 0,5 1 0 0 0,2 0 0 0 0,3 0 0 0 0,0-1 0 0 0,2 2 72 0 0,4 0 72 0 0,4 1 88 0 0,5 0-208 0 0,3 0-152 0 0,4 1 0 0 0,2 1-8 0 0,2 0 136-9-530,3 1 0 9 530,2 0 0 0 0,1 0 0 0 0,2 0-64 0 0,2 0 64 0 0,2-1 0 0 0,1 0 0 0 0,0-1 0 0 0,7 1 0 0 0,2 0 0 0 0,3-1 0 0 0,5 0 0 0 0,2 0 0 0 0,-1 0 0 0 0,-2-1 0 0 0,-1 1 0 0 0,-3-1 0 0 0,-2 0 0 0 0,-3 0 0 0 0,-1 0 0 0 0,-1-1 0 0 0,-2 0 96 0 0,1-1 80 0 0,1 0-88 0 0,-3 0 8 0 0,-1 0 96 0 0,-3-1-96 0 0,-2-1 24 0 0,-4 1 136 0 0,-5-1-8 0 0,-6-1-8 0 0,-4 0-120 0 0,-4-1-24 0 0,-3 1-8 0 0,-2 0 0 0 0,-1 0 0 0 0,-1 1-88 0 0,-5-1 72 0 0,-7 0-72 548-4,-3 0 0-548 4,-1 0 0 0 0,-3 1 0 0 0,-7 1 0 0 0,0 1 0 0 0,2 1 0 0 0,0 0 0 0 0,-2 1 0 0 0,2 1-64 0 0,6 0 64 0 0,4 0-64 0 0,4 1 64 0 0,6 0 0 0 0,4-1 0 0 0,4 1 0 0 0,2 0-104 0 0,3 0 40 0 0,3 1 64 0 0,1-1-176 0 0,2-1-120 0 0,1 0 152 0 0,1-1 40 0 0,4 2-88 0 0,2 1 96 0 0,4-1 96 0 0,3 0 0 0 0,4-1 0 0 0,5-1 0 0 0,8 0 0 0 0,4 0 0 0 0,1-1 0 0 0,4-1 80 0 0,1 0-80 0 0,0 0 0 0 0,-1 1 0 0 0,-3-1 0 0 0,-2 1 0 0 0,-2 0 0 0 0,-1-1 0 0 0,-1 0 0 0 0,3 0 64 0 0,5-1 0 0 0,0-1 0 0 0,-2 1-64 0 0,-6-1 64 0 0,-4 1-64 0 0,-1 0 64 0 0,-2-1-64 0 0,-3 0 64 518 3,-5 0 32-518-3,-7 0 0 0 0,-5 0 0 687-5,-5-1 0-687 5,-4 1 0 0 0,-6-1 0 0 0,-4 1-96 630-1,-5 0 64-630 1,-3 1-64 0 0,-8-1 64 0 0,-5 0-64 0 0,-2 1 72 0 0,-1-1-72 0 0,-1 1 0 0 0,0 2 0 0 0,0-1 0 0 0,1 2 0 0 0,-2 0-88 0 0,-5 1-144 0 0,-2 1 112 0 0,-11 1-1232 0 0,0 2-3423 0 0,4 1-865 0 0,13-1-1624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5:59.550"/>
    </inkml:context>
    <inkml:brush xml:id="br0">
      <inkml:brushProperty name="width" value="0.1" units="cm"/>
      <inkml:brushProperty name="height" value="0.6" units="cm"/>
      <inkml:brushProperty name="color" value="#1C1C1C"/>
      <inkml:brushProperty name="inkEffects" value="pencil"/>
    </inkml:brush>
  </inkml:definitions>
  <inkml:trace contextRef="#ctx0" brushRef="#br0">463 135 6248 265369 57806,'-1'-1'672'0'0,"0"0"-672"0"0,0 1 0 0 0,-1-2 464 0 0,0-1 632 0 0,0 1-280 0 0,1 1-448 0 0,0-1-120 0 0,0 1-152 0 0,1 1 128 0 0,0 0 192 0 0,0 0 48 0 0,3 0 80 0 0,3 1-272 0 0,2 1-176 0 0,5-1 32 0 0,3 1-128 0 0,1-2 80 0 0,5 1-16 0 0,4-1 8 0 0,2 0-72 0 0,-1-1 80 0 0,-2 1-80 0 0,-2-2 128 0 0,1 0 64 0 0,1 0 128 0 0,-1 0-64 0 0,-1-1 0 0 0,-1 0 192 0 0,-2-1-256 0 0,-3 1-8 0 0,-2-1 0 0 0,-2 0-8 0 0,-1 1 0 0 0,-3-1 0 0 0,1 0 216 0 0,-1-1 56 0 0,-3-1 7 1197-2,-3-1-215-1197 2,-2 1 0 0 0,-4 0 0 0 0,-3 1-152 589 4,-6 0 8-589-4,-8 1-96 0 0,-8 0-216 0 0,-3 1 112 0 0,-1 1 104 0 0,0 0-72 0 0,3 0 72 0 0,1 1-64 0 0,1 1 64 0 0,1 0 0 0 0,2 1 0 0 0,-1 1 0 0 0,2 1 0 0 0,0 0-64 0 0,1 1 64 0 0,-1 2-152 0 0,1 0 64 0 0,1 0 0 0 0,2 1-103 0 0,0 1-33 0 0,4-1 8 0 0,3 0 8 0 0,5 0 168 0 0,6 0 256 0 0,6-2-104 0 0,3 0-112 0 0,3-2 0 0 0,3 0 0 0 0,5-1-80 0 0,8-2 80 0 0,8 0 0 0 0,7-1 0 0 0,5-1 0 0 0,4-2 72 0 0,1-1 72 0 0,2-1-48 0 0,-5-1-32 0 0,-9 1-64 0 0,-5 0 0 0 0,-7 1 0 0 0,-6 1 0 0 0,-6 0 64 0 0,-4 1-64 509 1,-3 1 0-509-1,-3 0 64 0 0,-3 1-64 0 0,-1 0 63 0 0,-3 0-63 0 0,-3 0 0 0 0,-3-1 64 0 0,-2 0-64 604-1,-7-1 72-604 1,-3 1-72 0 0,-3 1 0 0 0,-1 1 64 0 0,-2 1-64 0 0,-4 1 0 0 0,-6 0 0 0 0,-2 0 0 0 0,1 0 0 0 0,3 1 0 0 0,3-1 0 0 0,3 0 0 0 0,2 0 0 0 0,-1 1 80 0 0,1-1-80 0 0,2 1 0 0 0,4-1 0 0 0,3 1 0 0 0,1 0 0 0 0,2-1 0 0 0,3 0 0 0 0,3 0 0 0 0,3-2-64 0 0,3 1-16 0 0,3-1 80 0 0,7 1 0 0 0,3 0 0 0 0,5-1 0 0 0,2 0 0 0 0,3-1 0 0 0,7 0 0 0 0,7-1 0 0 0,2 1 0 0 0,-1-1 0 0 0,0 0 0 0 0,-4 0 0 0 0,6-1 64 0 0,5 0-64 0 0,4 0 0 604-3,-2 0 0-604 3,-4 1 0 0 0,-7 0 0 0 0,-6 1 0 0 0,-4 0 64 0 0,-5 0-64 0 0,-3-1 64 0 0,-4 2-64 0 0,-2-1 0 0 0,-2 1 0 0 0,-1-1 64 0 0,-3 1 16 0 0,-2 0 16 0 0,-5-1-24 0 0,-2-1-8 0 0,-5 0 0 0 0,-5 0-64 0 0,-4 0 0 540 4,-6 0 0 540-4,-4 0 0-1080 0,-2 2 0 0 0,-3 0 0 0 0,0 1 0 0 0,0 0 0 0 0,-1 1 0 0 0,1-1 0 0 0,-1 1 0 0 0,-3-1 0 0 0,-7 1 0 0 0,-5 0 0 0 0,-2 0 0 0 0,1 1 0 0 0,7 0 0 0 0,8-1 0 0 0,8-1 0 0 0,7-1 0 0 0,6 0 72 0 0,6 0 0 0 0,3 0 0 0 0,4 0 0 0 0,4-1 8 0 0,7 0 0-1048 0,8-2-80 1048 0,9 0 0 0 0,8 0 0 0 0,3 1 0 0 0,-1 0 0 0 0,-2 0 0 0 0,-4 2 0 0 0,-2-1 0 0 0,-2 1 0 0 0,3-1 0 0 0,5-1 0 0 0,2 0 0 0 0,-4 0 80 0 0,0-1-80 0 0,-3 1 0 0 0,-5-1 0 0 0,-5 1 0 0 0,-4 0 0 0 0,-4 1 0 0 0,-3-1 0 0 0,-2 1 0 0 0,-3 0 96 0 0,-6-1-24 0 0,-5-1-72 0 0,-7-1 72 0 0,-9-1-72 0 0,-8 1 0 0 0,-10-1 0 0 0,-9 2-104 0 0,-9 2 40 0 0,0 1-40 0 0,3 0 104 0 0,1 1-80 0 0,-1 2 80 0 0,2 0 0 0 0,3 1 0 0 0,5 1 264 0 0,6 0-152 0 0,7-1-112 0 0,10 0-128 0 0,8-1-168 0 0,6-1 144 0 0,7 0 152 0 0,5 0 0 0 0,4 0 0 0 0,3-1 0 0 0,3 1 0 0 0,6 0 0 0 0,6 0 0 0 0,8-1 0 0 0,8-2 0-572-4,5 0 0 572 4,5-1 0 0 0,-3 0 64 0 0,-5 1-64 0 0,-4 0 0 0 0,-2 0 88 0 0,-3-1-8 0 0,-4 0-80 0 0,-5 1 64 0 0,-7-1-64 0 0,-7 2 64 0 0,-8 0 8 0 0,-10 2 16 0 0,-6 0-24 0 0,-4 1 0 0 0,-3 0 0 0 0,-2 0 0 0 0,-1-1-64 0 0,-3 1 96 0 0,0 0-32 0 0,-2 1-64 0 0,-2-1 0 0 0,0 1 0 0 0,-6 2 0 0 0,-8 1 0 0 0,-6 0 0 0 0,1 0 0 0 0,5 0 0 0 0,3-1 0 0 0,3 0 0 0 0,5 1 0 0 0,7-1 0 0 0,8-2-72 0 0,9 0 72 0 0,6-1 0-509 4,8-2 0 509-4,5 0 0 0 0,10-1 0 0 0,12-3 0 0 0,11-2 0 0 0,4-2 0 0 0,0-1 0 0 0,4-2 88 0 0,0-1-8 0 0,-4 1-16 0 0,1 0 32 0 0,-4 0-32 0 0,-4 1 0 0 0,-6 2-64 0 0,-6 0 96 0 0,-2 1-32 0 0,-2 0 32 0 0,-4 0 0 0 0,-5 3 0 0 0,-8 0 0 0 0,-7 2 0 0 0,-6 2-96 0 0,-8 1 96 0 0,-6 2-16 0 0,-4 0-80 0 0,-9 2 80 0 0,-5 1-80 0 0,-3 1 0 0 0,-7 2 136 0 0,-1 0-64 0 0,1 1 0 0 0,2-1 0 0 0,3-1-72 0 0,-3 2-224 0 0,-5 0 200 0 0,2 0 112 0 0,5 0 8 0 0,2-2-128 0 0,5 1-304-508-7,6-3 160 508 7,3 0-504 0 0,7-3-424 0 0,6-1 640 0 0,6-2-9631 0 0,6-1 3071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5:09.663"/>
    </inkml:context>
    <inkml:brush xml:id="br0">
      <inkml:brushProperty name="width" value="0.1" units="cm"/>
      <inkml:brushProperty name="height" value="0.1" units="cm"/>
      <inkml:brushProperty name="color" value="#E71224"/>
    </inkml:brush>
  </inkml:definitions>
  <inkml:trace contextRef="#ctx0" brushRef="#br0">1 1 11976 0 0,'0'0'546'0'0,"0"0"-10"0"0,0 2-344 0 0,0 2-100 0 0,1 0 0 0 0,0-1-1 0 0,0 1 1 0 0,0 0-1 0 0,0-1 1 0 0,0 1 0 0 0,1-1-1 0 0,-1 1 1 0 0,1-1 0 0 0,0 0-1 0 0,0 0 1 0 0,1 1-92 0 0,34 41 1814 0 0,-22-28-1387 0 0,30 32 751 0 0,1-1-1 0 0,31 23-1177 0 0,108 78 1417 0 0,-105-86-846 0 0,73 57 498 0 0,159 131 554 0 0,143 149-702 0 0,-267-233-366 0 0,114 119 808 0 0,-234-219-1138 0 0,19 20 22 0 0,2 2-1 0 0,90 69-246 0 0,-98-96 84 0 0,3-4 0 0 0,51 26-84 0 0,-92-59 49 0 0,-11-6-281 0 0,0-1-1 0 0,2-2 0 0 0,0-1 1 0 0,30 8 232 0 0,-64-23-60 0 0,0 1 0 0 0,1-1 1 0 0,-1 0-1 0 0,1 0 0 0 0,-1 0 0 0 0,1 0 1 0 0,-1 0-1 0 0,1 0 0 0 0,-1 0 0 0 0,1 0 1 0 0,-1 0-1 0 0,1 0 0 0 0,-1 0 0 0 0,1 0 0 0 0,-1 0 1 0 0,1 0-1 0 0,-1 0 0 0 0,0 0 0 0 0,1 0 1 0 0,-1-1-1 0 0,1 1 0 0 0,-1 0 0 0 0,1 0 1 0 0,-1-1-1 0 0,0 1 0 0 0,1 0 0 0 0,-1 0 1 0 0,1-1-1 0 0,-1 1 60 0 0,0-1-108 0 0,1 0 1 0 0,-1 0-1 0 0,0 0 0 0 0,0 0 1 0 0,1 1-1 0 0,-1-1 0 0 0,0 0 1 0 0,0 0-1 0 0,0 0 0 0 0,0 0 1 0 0,0 0-1 0 0,0 0 0 0 0,0 0 1 0 0,-1 0-1 0 0,1 1 108 0 0,-11-31-2844 0 0,3 14 1713 0 0,-1 1 0 0 0,0-1-1 0 0,-4-2 1132 0 0,10 14-212 0 0,-29-43-1612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5:10.166"/>
    </inkml:context>
    <inkml:brush xml:id="br0">
      <inkml:brushProperty name="width" value="0.1" units="cm"/>
      <inkml:brushProperty name="height" value="0.1" units="cm"/>
      <inkml:brushProperty name="color" value="#E71224"/>
    </inkml:brush>
  </inkml:definitions>
  <inkml:trace contextRef="#ctx0" brushRef="#br0">321 2150 13824 0 0,'-7'12'72'0'0,"-9"14"530"0"0,-13 15-602 0 0,-15 11 893 0 0,-25 24-893 0 0,25-29-598 0 0,-37 50 598 0 0,52-64 775 0 0,28-31-486 0 0,1-2-128 0 0,0 0-53 0 0,1 0-10 0 0,12-9-77 0 0,0-1 0 0 0,-1 1 0 0 0,1-3-21 0 0,23-18 178 0 0,76-62 3271 0 0,54-60-3449 0 0,-29 26 725 0 0,355-282 363 0 0,-409 343-888 0 0,226-190 88 0 0,88-82-141 0 0,51-10-147 0 0,-425 330 14 0 0,259-186 45 0 0,-143 109-132 0 0,14 2 73 0 0,-123 75 27 0 0,87-47 77 0 0,-63 36-128 0 0,-2-3 0 0 0,0-1 0 0 0,29-27 24 0 0,-74 53-454 0 0,0 0 0 0 0,0 0 0 0 0,-1-1 0 0 0,3-3 454 0 0,-1-1-1622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28.525"/>
    </inkml:context>
    <inkml:brush xml:id="br0">
      <inkml:brushProperty name="width" value="0.1" units="cm"/>
      <inkml:brushProperty name="height" value="0.1" units="cm"/>
      <inkml:brushProperty name="color" value="#E71224"/>
    </inkml:brush>
  </inkml:definitions>
  <inkml:trace contextRef="#ctx0" brushRef="#br0">40 823 4144 0 0,'0'0'319'0'0,"2"-1"-210"0"0,6-7 527 0 0,-1 0 0 0 0,1-1 0 0 0,-2 1 0 0 0,7-10-636 0 0,10-14 552 0 0,13-17-289 0 0,-22 29-194 0 0,0 1 0 0 0,5-4-69 0 0,74-86 67 0 0,-63 71-67 0 0,-4 6 0 0 0,1 0 0 0 0,5-1 0 0 0,-4 8 234 0 0,25-17-234 0 0,13-10 238 0 0,-20 18-42 0 0,-14 12-160 0 0,6-4 24 0 0,0 1 0 0 0,24-9-60 0 0,-2 1 24 0 0,29-13-24 0 0,-75 39 5 0 0,0 0 1 0 0,0 2 0 0 0,0 0 0 0 0,1 0-1 0 0,-1 1 1 0 0,1 1 0 0 0,2 0-6 0 0,7 0 10 0 0,0 1 0 0 0,0 1 0 0 0,0 1 0 0 0,4 2-10 0 0,-18-1 34 0 0,0 0 1 0 0,-1 0 0 0 0,1 1-1 0 0,0 1 1 0 0,-1-1-1 0 0,0 2 1 0 0,1-1 0 0 0,-1 1-1 0 0,-1 1 1 0 0,1 0-1 0 0,-1 0 1 0 0,1 0 0 0 0,-2 1-1 0 0,1 0 1 0 0,-1 1-1 0 0,0 0 1 0 0,0 0 0 0 0,0 0-1 0 0,-1 1 1 0 0,0 0-1 0 0,-1 0 1 0 0,0 1-35 0 0,2 4 168 0 0,2 1-51 0 0,0 1-1 0 0,-2 1 1 0 0,0 0 0 0 0,-1 0-117 0 0,1 3 29 0 0,0 1 26 0 0,-1 1 1 0 0,0 1-56 0 0,-3-8 6 0 0,1 3 43 0 0,-1-1-1 0 0,0 0 1 0 0,-1 1 0 0 0,-1 0-1 0 0,0 0 1 0 0,-1-1-1 0 0,-2 16-48 0 0,-3 2 215 0 0,1 13-215 0 0,-2 18 75 0 0,5-61-72 0 0,-2 18 34 0 0,0 0 1 0 0,-2-1-1 0 0,0 1 1 0 0,-5 9-38 0 0,-7 12 180 0 0,-1 0-1 0 0,-3-1 1 0 0,-4 4-180 0 0,-83 146 413 0 0,76-135-271 0 0,-17 21-142 0 0,-3 7 15 0 0,-120 202 244 0 0,99-172 4 0 0,-18 13-263 0 0,-45 68 128 0 0,-67 108 303 0 0,201-302-426 0 0,-62 83 461 0 0,-4-2 1 0 0,-4-4 0 0 0,-15 9-467 0 0,64-63 320 0 0,-15 21-320 0 0,25-30 34 0 0,7-11 11 0 0,5-5-45 0 0,1 1-1 0 0,-1-1 1 0 0,1 1 0 0 0,-1-1-1 0 0,0 0 1 0 0,1 1 0 0 0,-1-1-1 0 0,1 1 1 0 0,-1 0-1 0 0,1-1 1 0 0,0 1 0 0 0,-1-1-1 0 0,1 1 1 0 0,-1 0-1 0 0,1-1 1 0 0,0 1 0 0 0,0 0-1 0 0,-1-1 1 0 0,1 1 0 0 0,0 0 0 0 0,-1 0-88 0 0,1-1-50 0 0,0 0-12 0 0,0 0-38 0 0,0 0-152 0 0,0 0-68 0 0,0 0-555 0 0,1-2-2296 0 0,1-7-983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29.569"/>
    </inkml:context>
    <inkml:brush xml:id="br0">
      <inkml:brushProperty name="width" value="0.1" units="cm"/>
      <inkml:brushProperty name="height" value="0.1" units="cm"/>
      <inkml:brushProperty name="color" value="#E71224"/>
    </inkml:brush>
  </inkml:definitions>
  <inkml:trace contextRef="#ctx0" brushRef="#br0">1165 462 3680 0 0,'3'-6'730'0'0,"7"-17"2186"0"0,-10 18-2624 0 0,0-1-1 0 0,0 1 0 0 0,0-1 0 0 0,-1 1 0 0 0,0 0 0 0 0,0-1 1 0 0,0 1-1 0 0,-1 0 0 0 0,0-1 0 0 0,0 1 0 0 0,0 0 0 0 0,0 0 1 0 0,-3-3-292 0 0,-1 0 267 0 0,0 0 0 0 0,-1 0 0 0 0,0 0 0 0 0,0 1 0 0 0,-1 0 0 0 0,0 0 0 0 0,-5-2-267 0 0,5 3 245 0 0,-73-55 1785 0 0,29 24-979 0 0,47 33-975 0 0,-18-15 207 0 0,-2 2 0 0 0,0 0 0 0 0,-1 2 0 0 0,0 1 0 0 0,-15-6-283 0 0,-23-1 118 0 0,-1 2 0 0 0,-1 3-1 0 0,-65-7-117 0 0,111 21-46 0 0,-1 0-1 0 0,1 2 1 0 0,-1 0 0 0 0,1 1-1 0 0,0 1 1 0 0,-1 1-1 0 0,1 1 1 0 0,1 1-1 0 0,-1 1 1 0 0,0 0-1 0 0,1 2 1 0 0,1 0-1 0 0,-1 1 1 0 0,-7 5 46 0 0,13-5-59 0 0,2-1-1 0 0,-1 1 1 0 0,1 1 0 0 0,1 0-1 0 0,0 1 1 0 0,0 0 0 0 0,1 0 0 0 0,0 1-1 0 0,1 0 1 0 0,1 1 0 0 0,0 0 0 0 0,0 0-1 0 0,1 0 1 0 0,1 1 0 0 0,0 0-1 0 0,1 0 1 0 0,1 0 0 0 0,0 1 0 0 0,1-1-1 0 0,0 1 1 0 0,1-1 0 0 0,1 4 59 0 0,1-9-16 0 0,0 0 0 0 0,0 0 0 0 0,1-1 0 0 0,1 3 16 0 0,2 18-32 0 0,-2-14-1 0 0,0-1-1 0 0,1 0 1 0 0,1 0 0 0 0,0 0 0 0 0,1 0 0 0 0,0-1-1 0 0,1 0 1 0 0,1 0 0 0 0,2 2 33 0 0,18 24-100 0 0,2-1-1 0 0,7 4 101 0 0,3 5-44 0 0,151 170-73 0 0,57 38 117 0 0,-176-179 0 0 0,20 34 0 0 0,13 13-11 0 0,-61-73-7 0 0,163 174-81 0 0,-99-101 240 0 0,-20-21 6 0 0,-21-20 285 0 0,-43-53 342 0 0,14 25-774 0 0,13 15 889 0 0,-47-64-824 0 0,-1 0 0 0 0,1 0 0 0 0,-1 0 0 0 0,0 0 0 0 0,0 1 0 0 0,0 0 0 0 0,-1 0 0 0 0,0 0-65 0 0,-1 1-1233 0 0,-1-6 169 0 0,0-1-4726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5.236"/>
    </inkml:context>
    <inkml:brush xml:id="br0">
      <inkml:brushProperty name="width" value="0.1" units="cm"/>
      <inkml:brushProperty name="height" value="0.1" units="cm"/>
      <inkml:brushProperty name="color" value="#E71224"/>
    </inkml:brush>
  </inkml:definitions>
  <inkml:trace contextRef="#ctx0" brushRef="#br0">1 24 7832 0 0,'0'0'696'0'0,"0"0"-560"0"0,0 0-136 0 0,0 0 0 0 0,0 0 840 0 0,6-2 144 0 0,1-3 24 0 0,1 3 8 0 0,3-5-1680 0 0,0 0-328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5.572"/>
    </inkml:context>
    <inkml:brush xml:id="br0">
      <inkml:brushProperty name="width" value="0.1" units="cm"/>
      <inkml:brushProperty name="height" value="0.1" units="cm"/>
      <inkml:brushProperty name="color" value="#E71224"/>
    </inkml:brush>
  </inkml:definitions>
  <inkml:trace contextRef="#ctx0" brushRef="#br0">0 0 7368 0 0,'0'0'656'0'0,"0"0"-528"0"0,0 0-128 0 0,0 0 0 0 0,0 0 896 0 0,0 0 144 0 0,0 0 32 0 0,0 0-3904 0 0,0 0-784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5.918"/>
    </inkml:context>
    <inkml:brush xml:id="br0">
      <inkml:brushProperty name="width" value="0.1" units="cm"/>
      <inkml:brushProperty name="height" value="0.1" units="cm"/>
      <inkml:brushProperty name="color" value="#E71224"/>
    </inkml:brush>
  </inkml:definitions>
  <inkml:trace contextRef="#ctx0" brushRef="#br0">1 331 6912 0 0,'0'0'608'0'0,"0"0"-480"0"0,0 0-128 0 0,0 0 0 0 0,0 0 624 0 0,0 0 104 0 0,0 0 16 0 0,7-4-3240 0 0,-7 4-656 0 0</inkml:trace>
  <inkml:trace contextRef="#ctx0" brushRef="#br0" timeOffset="1">412 1 10592 0 0,'0'0'944'0'0,"0"0"-752"0"0,0 0-192 0 0,0 0 0 0 0,0 0-328 0 0,0 0-104 0 0,0 0-16 0 0,0 0-8 0 0,0 0 264 0 0,0 0 64 0 0,0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0.241"/>
    </inkml:context>
    <inkml:brush xml:id="br0">
      <inkml:brushProperty name="width" value="0.1" units="cm"/>
      <inkml:brushProperty name="height" value="0.6" units="cm"/>
      <inkml:brushProperty name="color" value="#1C1C1C"/>
      <inkml:brushProperty name="inkEffects" value="pencil"/>
    </inkml:brush>
  </inkml:definitions>
  <inkml:trace contextRef="#ctx0" brushRef="#br0">78 99 2760 150731 42611,'0'0'248'0'0,"-1"-1"-248"0"0,-1 1 1344 0 0,-2-1 1840 0 0,0-1-896-5-510,0 0-1384 5 510,-1-1 16 0 0,0 1 104 0 0,1-1 136 4-1071,1 0-480-4 1071,1 2 8 0 0,0 0 464-3-506,1 1-321 3 506,1 2-423 0 0,0 2-504 0 0,2 4 248 0 0,1 3 440 0 0,2 3-208 0 0,2 1-384 0 0,1 1 72 0 0,-1-1-72 0 0,1 0 96 0 0,-1 1 128 0 0,0-1-96 0 0,-1-2 8 0 0,-1 0 0 0 0,0-2-136 0 0,-2-1 0 0 0,0-2 0 0 0,-1-2-88 0 0,-1-2 16 0 0,0-2 0 0 0,-1-1-24 0 0,-1-1 80 0 0,-1-3 248 0 0,-2-2-112 0 0,-2-4-120 0 0,-1-2 0 0 0,0-1 0 0 0,-1-3 0 0 0,-2-4 0 0 0,-1-3 0 0 0,0 0 0 0 0,2 1 0 0 0,0 2 0 0 0,2 3 0 0 0,1 1 432 523-5,1 1 576-530-539,-1 0-400 7 544,2 2-608 0 0,1 3 0 0 0,1 2 0 0 0,0 2 0 535-5,1 3 0-1 6,2 2 0-534-1,0 3 0 514 3,3 5 0-514-3,1 2 0 0 0,0 1 0 0 0,1 1 0 0 0,1 0 0 0 0,-1 0 0 0 0,2 1 0 0 0,1 2 0 0 0,2 3 0 0 0,1 2 0 0 0,-1-1 0 0 0,0 0 0 0 0,0 1 0 0 0,-1-1 0-523-5,-1-3 0-29 8,-1-3 0-13-6,-2-4-144 565 3,-1-2 32 0 0,-1-3 8-501 1,-1-2 104-21 1,-1 0 0 522-2,0-2 0 0 0,0-1 64 0 0,-1-2 128 0 0,-1-1-88 0 0,-1-3-104 0 0,-2-2 0 0 0,0-2 0 0 0,-1 1 0 0 0,-1-3 0 0 0,-1-1 0 0 0,-2-4 0 0 0,-1-2 0 0 0,0 0 0 0 0,1 2 0 0 0,0 0 0 0 0,1 0 0 0 0,0 1 0 0 0,1 2 0 522-2,2 2 0-12 4,1 3 0-510-2,1 3 432 508-2,2 3 576-508 2,1 4-400 0 0,2 4-608 0 0,1 1 0 0 0,1 5 0 0 0,2 2 0 0 0,-1 0 0 0 0,1 2 0 0 0,1-1 0 0 0,0 3 0 0 0,1 2 0 0 0,2 3 0 0 0,-1-1 0 0 0,0-1-112 0 0,-1-1-208 0 0,0-1 152 0 0,-1-3 168 0 0,0-3 0-508 2,-1-2 0-514 1,0-3 0 1-2,-1-3 0 1021-1,-2-2 0 0 0,0-1 0 0 0,-1-2 64 0 0,-2-1-64 0 0,-2-3 0 0 0,-1-2-88 0 0,0 0 88 0 0,-3-4 64 0 0,0-2-64 0 0,-1-1 0 0 0,-1-3 0 0 0,-1-3 56 0 0,-1-3 264 0 0,0-1-152 0 0,0 1-168 0 0,2 1 0 525-5,0 3 0-525 5,2 4 0 0 0,2 4 0 0 0,2 2 0 515-1,0 4 0-515 1,3 3 0 512 5,1 4 0-512-5,1 3 0 0 0,0 1 0 0 0,2 3 0 0 0,1 2 0 0 0,-1 0 0 0 0,1 0 0 0 0,-1-1 0 0 0,0 1 0 0 0,-1 0 0 0 0,1 0 0 0 0,-1 0 0 0 0,0-1-128 0 0,0 0 16 0 0,-1-1 8 0 0,0 0 104 0 0,0-1 0 0 0,-1-1 0 0 0,0-2 0 0 0,0 0 0 0 0,0-2 0 0 0,-1-1 0 0 0,0-2 0 0 0,-1-2 0 0 0,-1-3 0 0 0,0-1 128 0 0,-2-1-8 0 0,-1-2-8 0 0,-1-3-112 0 0,-1-3 0 0 0,-2-2 0 0 0,0-1 0 0 0,0 0 0 0 0,2 2 0 0 0,1 2 0 0 0,2 5 0 0 0,3 4 0 0 0,3 5 0 0 0,1 4 0 0 0,1 2 0 0 0,0 4 0 0 0,1 0 0 0 0,0 1 0 0 0,1 0 0 0 0,-1 0 0 0 0,0-1 0 0 0,0 1 0 0 0,0-1 0 0 0,0 1 0 0 0,-1-1 0 0 0,0-2-384 0 0,-2-1-616 0 0,-1-3-840 0 0,-2-3-1184 0 0,-2-1 1489 0 0,0-1-14201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6.257"/>
    </inkml:context>
    <inkml:brush xml:id="br0">
      <inkml:brushProperty name="width" value="0.1" units="cm"/>
      <inkml:brushProperty name="height" value="0.1" units="cm"/>
      <inkml:brushProperty name="color" value="#E71224"/>
    </inkml:brush>
  </inkml:definitions>
  <inkml:trace contextRef="#ctx0" brushRef="#br0">0 14 7344 0 0,'0'0'320'0'0,"0"0"72"0"0,0 0-312 0 0,11-4-80 0 0,0 1 0 0 0,-3-3-3248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6.588"/>
    </inkml:context>
    <inkml:brush xml:id="br0">
      <inkml:brushProperty name="width" value="0.1" units="cm"/>
      <inkml:brushProperty name="height" value="0.1" units="cm"/>
      <inkml:brushProperty name="color" value="#E71224"/>
    </inkml:brush>
  </inkml:definitions>
  <inkml:trace contextRef="#ctx0" brushRef="#br0">7 324 9472 0 0,'-7'-4'416'0'0,"7"4"96"0"0,0 0-416 0 0,0 0-96 0 0,0 0 0 0 0,0 0 0 0 0,0 0 0 0 0,0 0 0 0 0,0 0 64 0 0,0 0-2880 0 0,0 0-568 0 0</inkml:trace>
  <inkml:trace contextRef="#ctx0" brushRef="#br0" timeOffset="1">494 0 9128 0 0,'0'0'400'0'0,"0"0"88"0"0,0 0-392 0 0,0 0-96 0 0,0 0 0 0 0,0 0 0 0 0,0 0 0 0 0,11 0 88 0 0,-11 0-88 0 0,0 0 80 0 0,0 0-496 0 0,0 0-104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6.923"/>
    </inkml:context>
    <inkml:brush xml:id="br0">
      <inkml:brushProperty name="width" value="0.1" units="cm"/>
      <inkml:brushProperty name="height" value="0.1" units="cm"/>
      <inkml:brushProperty name="color" value="#E71224"/>
    </inkml:brush>
  </inkml:definitions>
  <inkml:trace contextRef="#ctx0" brushRef="#br0">1 318 11024 0 0,'0'0'488'0'0,"0"0"104"0"0,0 0-472 0 0,0 0-120 0 0,11-3 0 0 0,0 0 0 0 0,0-1 0 0 0,0 1 0 0 0,-11 3 0 0 0,0 0-3248 0 0,0 0-672 0 0</inkml:trace>
  <inkml:trace contextRef="#ctx0" brushRef="#br0" timeOffset="1">516 1 10800 0 0,'0'0'480'0'0,"0"0"96"0"0,0 0-464 0 0,7 4-112 0 0,-7-4 0 0 0,9-4 0 0 0,-9 4 0 0 0,0 0 0 0 0,0 0 64 0 0,0 0-3264 0 0,0 0-656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6:37.256"/>
    </inkml:context>
    <inkml:brush xml:id="br0">
      <inkml:brushProperty name="width" value="0.1" units="cm"/>
      <inkml:brushProperty name="height" value="0.1" units="cm"/>
      <inkml:brushProperty name="color" value="#E71224"/>
    </inkml:brush>
  </inkml:definitions>
  <inkml:trace contextRef="#ctx0" brushRef="#br0">0 1 9584 0 0,'0'0'424'0'0,"0"0"88"0"0,11 0-408 0 0,-4 0-104 0 0,4 0 0 0 0,-3 0-2816 0 0,3 0-592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17:35.362"/>
    </inkml:context>
    <inkml:brush xml:id="br0">
      <inkml:brushProperty name="width" value="0.1" units="cm"/>
      <inkml:brushProperty name="height" value="0.6" units="cm"/>
      <inkml:brushProperty name="color" value="#FF0066"/>
      <inkml:brushProperty name="inkEffects" value="pencil"/>
    </inkml:brush>
  </inkml:definitions>
  <inkml:trace contextRef="#ctx0" brushRef="#br0">0 1 1840 205478 59756,'0'0'160'0'0,"0"0"-160"1354"-503,0 0 160-34-556,0 0-2320-1320 1059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0.307"/>
    </inkml:context>
    <inkml:brush xml:id="br0">
      <inkml:brushProperty name="width" value="0.05" units="cm"/>
      <inkml:brushProperty name="height" value="0.05" units="cm"/>
      <inkml:brushProperty name="color" value="#FF0066"/>
    </inkml:brush>
  </inkml:definitions>
  <inkml:trace contextRef="#ctx0" brushRef="#br0">1 36 6912 0 0,'0'0'528'0'0,"0"0"-374"0"0,0 0-302 0 0,1-3-92 0 0,4-10-16 0 0,-4 10 50 0 0,-1 3 234 0 0,1-3 106 0 0,4-8 24 0 0,-4 8-12 0 0,-1 3-55 0 0,5 1-51 0 0,-1 0 0 0 0,0 0 0 0 0,1 1 0 0 0,-1-1 0 0 0,0 1 0 0 0,3 2-40 0 0,4 0 91 0 0,-11-4-89 0 0,0 0 1 0 0,0 0 0 0 0,0 0-1 0 0,0 0 1 0 0,0 0 0 0 0,0 0-1 0 0,1 0 1 0 0,-1 1-1 0 0,0-1 1 0 0,0 0 0 0 0,0 0-1 0 0,0 0 1 0 0,0 0 0 0 0,0 0-1 0 0,0 0 1 0 0,0 0 0 0 0,1 0-1 0 0,-1 0 1 0 0,0 0-1 0 0,0 0 1 0 0,0 1 0 0 0,0-1-1 0 0,0 0 1 0 0,0 0 0 0 0,0 0-1 0 0,0 0 1 0 0,0 0 0 0 0,0 0-1 0 0,0 0 1 0 0,0 1-1 0 0,0-1 1 0 0,0 0 0 0 0,0 0-1 0 0,0 0 1 0 0,0 0 0 0 0,0 0-1 0 0,0 0 1 0 0,0 1 0 0 0,0-1-1 0 0,0 0 1 0 0,0 0-1 0 0,0 0 1 0 0,0 0 0 0 0,0 0-3 0 0,0 3 57 0 0,1 0 1 0 0,-1 0-1 0 0,1 0 1 0 0,0 0-1 0 0,0 0 1 0 0,0 0-1 0 0,0 0 1 0 0,0 0-1 0 0,1 0 1 0 0,-1-1 0 0 0,1 1-1 0 0,0-1 1 0 0,0 1-1 0 0,1 1-57 0 0,60 63 1455 0 0,25 18-1455 0 0,-53-53 106 0 0,32 28-7 0 0,-32-30-3 0 0,-17-14 21 0 0,2-1 1 0 0,5 3-118 0 0,-16-11 95 0 0,0 0-1 0 0,0 0 1 0 0,-1 0 0 0 0,0 1-95 0 0,26 22 565 0 0,-23-21-491 0 0,0 0 1 0 0,-1 0 0 0 0,4 7-75 0 0,14 11-192 0 0,-7 0 260 0 0,-12-20-23 0 0,8 9 31 0 0,0 3-81 0 0,-16-18-141 0 0,-1-1-283 0 0,0 0-92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0.651"/>
    </inkml:context>
    <inkml:brush xml:id="br0">
      <inkml:brushProperty name="width" value="0.05" units="cm"/>
      <inkml:brushProperty name="height" value="0.05" units="cm"/>
      <inkml:brushProperty name="color" value="#FF0066"/>
    </inkml:brush>
  </inkml:definitions>
  <inkml:trace contextRef="#ctx0" brushRef="#br0">576 0 5384 0 0,'0'0'241'0'0,"0"0"0"0"0,0 0-98 0 0,-2 4 136 0 0,-13 20 235 0 0,-1-2 1 0 0,0 0 0 0 0,-8 6-515 0 0,7-5 141 0 0,14-18-130 0 0,0-1 0 0 0,0 1 0 0 0,-1-1 1 0 0,1 0-1 0 0,-1 0 0 0 0,-4 3-11 0 0,-2 2 42 0 0,0 0 0 0 0,0 0 0 0 0,1 1 1 0 0,-7 11-43 0 0,5-8 75 0 0,0 0 1 0 0,-12 10-76 0 0,-152 127 974 0 0,156-132-883 0 0,1 0 0 0 0,1 2-1 0 0,0 0 1 0 0,1 1 0 0 0,0 4-91 0 0,5-9 25 0 0,5-5-40 0 0,-1-1 0 0 0,0 0 0 0 0,-1-1 0 0 0,0 1 0 0 0,0-1-1 0 0,-4 2 16 0 0,1-6 32 0 0,9-4-84 0 0,2-1-60 0 0,0 0-416 0 0,0 0-1688 0 0,0 0-726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1.166"/>
    </inkml:context>
    <inkml:brush xml:id="br0">
      <inkml:brushProperty name="width" value="0.05" units="cm"/>
      <inkml:brushProperty name="height" value="0.05" units="cm"/>
      <inkml:brushProperty name="color" value="#FF0066"/>
    </inkml:brush>
  </inkml:definitions>
  <inkml:trace contextRef="#ctx0" brushRef="#br0">17 1 3224 0 0,'0'0'336'0'0,"0"0"201"0"0,0 0 87 0 0,0 0 16 0 0,-2 1-33 0 0,-10 3 193 0 0,12-2-450 0 0,-1 9-48 0 0,0-8-254 0 0,1 0 1 0 0,0 0-1 0 0,0 0 0 0 0,0 0 1 0 0,0 0-1 0 0,0 0 1 0 0,1 0-1 0 0,-1 1 1 0 0,1 0-49 0 0,7 9 93 0 0,14 19 184 0 0,17 19-277 0 0,-30-40 88 0 0,1 0-1 0 0,1-1 1 0 0,0 0-1 0 0,0-1 1 0 0,12 8-88 0 0,-6-5 112 0 0,-1 0 0 0 0,5 5-112 0 0,22 18 144 0 0,-35-29-119 0 0,-1 1 1 0 0,0-1 0 0 0,6 9-26 0 0,4 3 40 0 0,-10-10-25 0 0,0 1 1 0 0,-1-1-1 0 0,0 1 0 0 0,0 0 0 0 0,-1 1 1 0 0,2 5-16 0 0,-2-5 13 0 0,1 0 0 0 0,0 0 0 0 0,0 0 0 0 0,1 0 0 0 0,0-1-13 0 0,-3-6 14 0 0,-3-2-14 0 0,0 0 1 0 0,1 0-1 0 0,-1 0 1 0 0,0 0-1 0 0,0 0 1 0 0,0 0 0 0 0,-1 0-1 0 0,1 0 1 0 0,0 0-1 0 0,0 1 1 0 0,0-1 0 0 0,-1 0-1 0 0,1 1 1 0 0,-1-1-1 0 0,2 1-174 0 0,0 0-87 0 0,8 8-24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1.705"/>
    </inkml:context>
    <inkml:brush xml:id="br0">
      <inkml:brushProperty name="width" value="0.05" units="cm"/>
      <inkml:brushProperty name="height" value="0.05" units="cm"/>
      <inkml:brushProperty name="color" value="#FF0066"/>
    </inkml:brush>
  </inkml:definitions>
  <inkml:trace contextRef="#ctx0" brushRef="#br0">437 1 4720 0 0,'0'0'216'0'0,"0"0"28"0"0,-1 1-8 0 0,-1 1-174 0 0,1 1 1 0 0,0-1-1 0 0,0 0 1 0 0,0 0-1 0 0,0 1 0 0 0,0-1 1 0 0,0 0-1 0 0,0 1 1 0 0,1-1-1 0 0,-1 1 0 0 0,1 1-62 0 0,0-3 18 0 0,0 0-1 0 0,0 0 0 0 0,0-1 0 0 0,0 1 0 0 0,-1 0 0 0 0,1-1 0 0 0,0 1 1 0 0,0-1-1 0 0,-1 1 0 0 0,1 0 0 0 0,0-1 0 0 0,-1 1 0 0 0,1 0 0 0 0,0-1 0 0 0,-1 1 1 0 0,1-1-1 0 0,-1 1-17 0 0,-1 2 54 0 0,-15 34 367 0 0,10-22-252 0 0,1-1-1 0 0,-2 1 1 0 0,0-1-1 0 0,-1-1 1 0 0,-10 13-169 0 0,-32 42 617 0 0,16-21-90 0 0,24-32-317 0 0,0 0 0 0 0,-1 0 0 0 0,-9 8-210 0 0,5-9 111 0 0,1 2-1 0 0,1-1 0 0 0,1 2 1 0 0,-2 3-111 0 0,10-14 19 0 0,1-1 0 0 0,-1 0 0 0 0,0 0 1 0 0,-3 2-20 0 0,-17 18 69 0 0,22-21-62 0 0,1 0 0 0 0,-1 0 1 0 0,0 0 0 0 0,-1 0 0 0 0,1 0 0 0 0,-1-1 0 0 0,1 0 0 0 0,-1 0 0 0 0,0 0 0 0 0,-2 1-8 0 0,-18 17 10 0 0,22-19 44 0 0,2-1-28 0 0,-1 0 1 0 0,1 0 0 0 0,0 0-1 0 0,-1 0 1 0 0,1 0 0 0 0,-1-1-1 0 0,1 1 1 0 0,-1 0 0 0 0,0 0-1 0 0,1 0 1 0 0,-1-1-1 0 0,0 1 1 0 0,1 0 0 0 0,-1-1-27 0 0,-3 5-3320 0 0,4-5 187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2.237"/>
    </inkml:context>
    <inkml:brush xml:id="br0">
      <inkml:brushProperty name="width" value="0.05" units="cm"/>
      <inkml:brushProperty name="height" value="0.05" units="cm"/>
      <inkml:brushProperty name="color" value="#FF0066"/>
    </inkml:brush>
  </inkml:definitions>
  <inkml:trace contextRef="#ctx0" brushRef="#br0">1 0 3224 0 0,'0'0'263'0'0,"0"0"-106"0"0,4 3-42 0 0,7 2-35 0 0,0 0 0 0 0,0 1 1 0 0,-1 1-1 0 0,2 1-80 0 0,34 21 364 0 0,-26-13 226 0 0,1-1 0 0 0,15 7-590 0 0,-2 1 307 0 0,-8-4-118 0 0,90 59 429 0 0,-83-55-248 0 0,-23-15-183 0 0,1-1 0 0 0,0 0 0 0 0,1 0-187 0 0,34 22 43 0 0,-44-27-43 0 0,1-1 0 0 0,-1 1 0 0 0,0-1 0 0 0,1 1 0 0 0,-1 0 0 0 0,0 0 0 0 0,2 2 0 0 0,-1-1 0 0 0,0 0 0 0 0,0 0 0 0 0,1 0 0 0 0,-1-1 0 0 0,1 1 0 0 0,0-1 0 0 0,0 0 0 0 0,0 0 0 0 0,3 1 0 0 0,7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1.084"/>
    </inkml:context>
    <inkml:brush xml:id="br0">
      <inkml:brushProperty name="width" value="0.1" units="cm"/>
      <inkml:brushProperty name="height" value="0.6" units="cm"/>
      <inkml:brushProperty name="color" value="#1C1C1C"/>
      <inkml:brushProperty name="inkEffects" value="pencil"/>
    </inkml:brush>
  </inkml:definitions>
  <inkml:trace contextRef="#ctx0" brushRef="#br0">74 57 5984 146589 40751,'0'0'536'1467'1,"-1"-1"-432"1025"-2,-1 2 1208-487 4,-1 0 1848-160-2,-1 0-1544-1075-525,1 1-816-118-80,0 2 448 530 97,-1 1-248-1182 507,0 2-297 557 6,1 1-359-557-6,-1 0-176 0 0,2 0-32 0 0,0 0-8 0 0,0 0 0 0 0,0-1 216 0 0,0 2 424 0 0,0 2-216 0 0,0 0-432 0 0,-1 1-16 0 0,1 1 0 0 0,-1 2-40 0 0,0 1-64 0 0,1-1-64 0 0,-1 0-152 0 0,-1 0 104 0 0,2-2 112 0 0,-1-3 0 0 0,2-3 0 0 0,0-3-72 0 0,0-3 72 0 0,1-2-96 0 0,0-3-56 0 0,1-4 80 0 0,-1-6 72 0 0,1-4 0 0 0,0 0 0 0 0,1 0 0 0 0,-1 1 0 0 0,0 1 0 0 0,0 2 0 0 0,0 3 0 0 0,0 0 152 0 0,-1 1 40 0 0,1 1 16 0 0,0-1-64 0 0,0-1-400 588-2,0 1 120-47-2,0 1 216-541 4,0 3 176 505 7,0 1-120-505-7,-1 4-296 518-4,1 4 152-518 4,-1 4 104 0 0,1 1 8 0 0,0 2 120 0 0,-1 2 16 0 0,1 2-120 0 0,1 2-120 0 0,-1 2 0 0 0,1 1 0 0 0,-1-1-120 0 0,2-2-160 0 0,-1-4 136 0 0,2-5 144 0 0,0-5 0 0 0,0-3 0 0 0,0-3 0 0 0,-1-2 0 0 0,1-2 0 0 0,-1-2 0 0 0,1 0 0 0 0,-1 0 0 0 0,0 1 144 0 0,0-3 272 0 0,0-1-200 0 0,-1-1-152 0 0,1-1-64 0 0,-1 0 64 0 0,0 1-64 0 0,0 0 0 0 0,0-1 0 0 0,1 0 0 0 0,0 2 0 0 0,0 2-72 0 0,0 3 72 0 0,0 1 0 0 0,-1 3 0 0 0,0 1 0 0 0,0 4-64 0 0,1 1 64 0 0,0 4 64 0 0,0 2 0 533-4,1 1-64-534 548,0-1 0-6-10,0 1 0 15-26,2-2 0-8-508,1 0-96 0 0,1-3-144 0 0,1-2-40 0 0,0-3-48 0 0,1-3 160 0 0,-1-3 80-3 1053,1-1 24 3-1053,-2-1 64 0 0,-2 1 0 0 0,-1 1 0 0 0,-1 1 0-5 566,-1 1 0 6 33,-2 1 0-1-599,1 2 0 0 0,-2 0 0 0 0,1 2 0 0 0,0 0 0 0 0,1 2-616 0 0,1 1-6807 0 0,0 0-3657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2.854"/>
    </inkml:context>
    <inkml:brush xml:id="br0">
      <inkml:brushProperty name="width" value="0.05" units="cm"/>
      <inkml:brushProperty name="height" value="0.05" units="cm"/>
      <inkml:brushProperty name="color" value="#FF0066"/>
    </inkml:brush>
  </inkml:definitions>
  <inkml:trace contextRef="#ctx0" brushRef="#br0">554 1 3680 0 0,'0'0'284'0'0,"-1"0"-187"0"0,-2 3 40 0 0,1-1 0 0 0,-1 1-1 0 0,1-1 1 0 0,-1 1 0 0 0,1 0 0 0 0,0 0-1 0 0,-1 1-136 0 0,-15 18 1167 0 0,-81 61 2214 0 0,50-42-1666 0 0,-5 0-1715 0 0,1-2 759 0 0,17-11-267 0 0,-2-2 0 0 0,-25 12-492 0 0,52-32 3 0 0,-1 0 0 0 0,2 1 1 0 0,-1 1-1 0 0,1 0 1 0 0,0 0-1 0 0,1 1 1 0 0,-3 3-4 0 0,-25 28-326 0 0,36-40-23 0 0,1 0-16 0 0,0 0-62 0 0,0 0-246 0 0,0 0-109 0 0,0 0-16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3.272"/>
    </inkml:context>
    <inkml:brush xml:id="br0">
      <inkml:brushProperty name="width" value="0.05" units="cm"/>
      <inkml:brushProperty name="height" value="0.05" units="cm"/>
      <inkml:brushProperty name="color" value="#FF0066"/>
    </inkml:brush>
  </inkml:definitions>
  <inkml:trace contextRef="#ctx0" brushRef="#br0">1 0 5784 0 0,'0'0'265'0'0,"0"0"-4"0"0,0 0-143 0 0,0 0 10 0 0,0 0 28 0 0,2 3 4 0 0,42 68 0 0 0,-29-49-147 0 0,27 39 104 0 0,-16-26 357 0 0,-19-23-355 0 0,1-1-1 0 0,0-1 1 0 0,1 1 0 0 0,0-1 0 0 0,2 0-119 0 0,15 15 387 0 0,13 16-387 0 0,-14-14 148 0 0,9 6-148 0 0,-13-13 13 0 0,12 16-13 0 0,-9-10-2 0 0,48 50 76 0 0,-51-55-10 0 0,-8-14-10 0 0,4 0-16 0 0,-12-8 5 0 0,-1 0-10 0 0,9 8-19 0 0,-3-2-626 0 0,-8-4-2448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3.602"/>
    </inkml:context>
    <inkml:brush xml:id="br0">
      <inkml:brushProperty name="width" value="0.05" units="cm"/>
      <inkml:brushProperty name="height" value="0.05" units="cm"/>
      <inkml:brushProperty name="color" value="#FF0066"/>
    </inkml:brush>
  </inkml:definitions>
  <inkml:trace contextRef="#ctx0" brushRef="#br0">478 0 2760 0 0,'-1'3'207'0'0,"-2"1"-114"0"0,0 1 1 0 0,0-1 0 0 0,0 0-1 0 0,0 0 1 0 0,-3 2-94 0 0,-11 16 590 0 0,-16 20 624 0 0,5-8-551 0 0,9-9-94 0 0,-2-2-1 0 0,-1 0 1 0 0,-17 14-569 0 0,-15 16 656 0 0,-17 15 174 0 0,47-42-602 0 0,12-14-93 0 0,1 0 0 0 0,1 1-1 0 0,-5 7-134 0 0,10-14 9 0 0,0 1 0 0 0,0-1 0 0 0,-4 4-9 0 0,4-6 2 0 0,1 0 0 0 0,0 1 0 0 0,0 0 0 0 0,0 0 0 0 0,1 0 0 0 0,-2 3-2 0 0,4-4 11 0 0,-1-1 0 0 0,0 0 0 0 0,0 0 0 0 0,0 0 0 0 0,0 0 0 0 0,0 0 0 0 0,-2 1-11 0 0,4-4 3 0 0,-1 0 0 0 0,1 0 0 0 0,0 1 0 0 0,0-1-1 0 0,0 0 1 0 0,-1 0 0 0 0,1 0 0 0 0,0 0 0 0 0,0 1 0 0 0,0-1-1 0 0,0 0 1 0 0,0 0 0 0 0,-1 0 0 0 0,1 1 0 0 0,0-1 0 0 0,0 0-1 0 0,0 0 1 0 0,0 0 0 0 0,0 1 0 0 0,0-1 0 0 0,0 0-1 0 0,0 0 1 0 0,0 1 0 0 0,0-1 0 0 0,0 0 0 0 0,0 0 0 0 0,0 1-1 0 0,0-1 1 0 0,0 0 0 0 0,0 0 0 0 0,0 0 0 0 0,0 1 0 0 0,0-1-1 0 0,0 0-2 0 0,0 10-558 0 0,-5 1 242 0 0,4-8-34 0 0,1-3-123 0 0,0 0-58 0 0,0 0-11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3.934"/>
    </inkml:context>
    <inkml:brush xml:id="br0">
      <inkml:brushProperty name="width" value="0.05" units="cm"/>
      <inkml:brushProperty name="height" value="0.05" units="cm"/>
      <inkml:brushProperty name="color" value="#FF0066"/>
    </inkml:brush>
  </inkml:definitions>
  <inkml:trace contextRef="#ctx0" brushRef="#br0">1 1 1840 0 0,'0'0'83'0'0,"3"0"-6"0"0,1 1 40 0 0,0 0-1 0 0,0 0 1 0 0,-1 1 0 0 0,1-1-1 0 0,0 1 1 0 0,0 0 0 0 0,-1 0 0 0 0,1 0-1 0 0,-1 0 1 0 0,0 0 0 0 0,0 1-1 0 0,0 0 1 0 0,0-1 0 0 0,0 1-1 0 0,0 0 1 0 0,-1 0 0 0 0,3 3-117 0 0,0 3 273 0 0,1-1 0 0 0,1 0 0 0 0,-1 0 0 0 0,1 0 1 0 0,1-1-1 0 0,-1-1 0 0 0,9 7-273 0 0,-2-2 265 0 0,1 1 7 0 0,0-1 0 0 0,0-1-1 0 0,2-1 1 0 0,-1 0 0 0 0,1-1 0 0 0,14 4-272 0 0,13 12 326 0 0,-13-7-174 0 0,5 2 138 0 0,29 20-290 0 0,-46-27 16 0 0,27 16 66 0 0,-36-23-60 0 0,-10-5-28 0 0,1 0 0 0 0,-1 0 0 0 0,0 1 0 0 0,1-1 0 0 0,-1 0 0 0 0,0 0 0 0 0,1 0 0 0 0,-1 0 0 0 0,1 0 0 0 0,-1 0 0 0 0,0 0 0 0 0,1 0 0 0 0,-1 0 0 0 0,1 0 0 0 0,-1 0-1 0 0,0 0 1 0 0,1 0 0 0 0,-1 0 0 0 0,0 0 0 0 0,1 0 0 0 0,-1 0 0 0 0,1-1 0 0 0,-1 1 6 0 0,0 0-6 0 0,1 0-1 0 0,-1 0 0 0 0,1 0 0 0 0,-1 0 1 0 0,0-1-1 0 0,1 1 0 0 0,-1 0 1 0 0,0 0-1 0 0,1 0 0 0 0,-1 0 0 0 0,1 0 1 0 0,-1 0-1 0 0,0 1 0 0 0,1-1 0 0 0,-1 0 1 0 0,1 0-1 0 0,-1 0 0 0 0,0 0 1 0 0,1 0-1 0 0,-1 0 0 0 0,0 1 0 0 0,1-1 1 0 0,-1 0-1 0 0,0 0 0 0 0,1 1 1 0 0,-1-1-1 0 0,0 0 0 0 0,1 1 7 0 0,12 7-331 0 0,-10-6-83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4.284"/>
    </inkml:context>
    <inkml:brush xml:id="br0">
      <inkml:brushProperty name="width" value="0.05" units="cm"/>
      <inkml:brushProperty name="height" value="0.05" units="cm"/>
      <inkml:brushProperty name="color" value="#FF0066"/>
    </inkml:brush>
  </inkml:definitions>
  <inkml:trace contextRef="#ctx0" brushRef="#br0">562 1 3224 0 0,'0'0'143'0'0,"-1"2"-3"0"0,-8 8-112 0 0,7-8-8 0 0,0 1 0 0 0,0-1 0 0 0,0 1 0 0 0,0-1 0 0 0,0 1 1 0 0,1-1-1 0 0,-1 1 0 0 0,1 0-20 0 0,-6 12 1143 0 0,-1-1 0 0 0,0 0 0 0 0,-3 3-1143 0 0,0-1 536 0 0,1 1 0 0 0,-1 4-536 0 0,-6 12 163 0 0,-2-2 0 0 0,-2 0 0 0 0,0-1-1 0 0,-2-1 1 0 0,-6 4-163 0 0,-36 47 838 0 0,20-28-249 0 0,4-6-43 0 0,7-4-6 0 0,18-23-459 0 0,0 0 0 0 0,2 1 0 0 0,1 0 0 0 0,-5 10-81 0 0,5-7 0 0 0,-1 0 0 0 0,-1-1 0 0 0,-1-1 0 0 0,13-16-13 0 0,2-3-42 0 0,-1 0-1 0 0,1 0 0 0 0,-1 0 0 0 0,0 0 0 0 0,1 0 1 0 0,-1 0-1 0 0,-2 1 56 0 0,3-3-415 0 0,1 0-418 0 0,0 0-1727 0 0,0 0-741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4.636"/>
    </inkml:context>
    <inkml:brush xml:id="br0">
      <inkml:brushProperty name="width" value="0.05" units="cm"/>
      <inkml:brushProperty name="height" value="0.05" units="cm"/>
      <inkml:brushProperty name="color" value="#FF0066"/>
    </inkml:brush>
  </inkml:definitions>
  <inkml:trace contextRef="#ctx0" brushRef="#br0">0 1 4488 0 0,'0'0'201'0'0,"0"0"23"0"0,0 0-53 0 0,2 2-31 0 0,15 11 49 0 0,-6-5-4 0 0,0 1 1 0 0,6 7-186 0 0,-14-13 49 0 0,0 0 0 0 0,0-1-1 0 0,0 1 1 0 0,1-1 0 0 0,-1 1 0 0 0,1-1 0 0 0,0 0 0 0 0,2 1-49 0 0,9 6 133 0 0,9 7 90 0 0,218 143 2396 0 0,-205-135-2470 0 0,-1 2 0 0 0,28 27-149 0 0,-58-49 8 0 0,-1 0 1 0 0,1 0 0 0 0,-1-1-1 0 0,3 2-8 0 0,8 3-14 0 0,8 5-994 0 0,-22-12 465 0 0,-2-1-94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4.970"/>
    </inkml:context>
    <inkml:brush xml:id="br0">
      <inkml:brushProperty name="width" value="0.05" units="cm"/>
      <inkml:brushProperty name="height" value="0.05" units="cm"/>
      <inkml:brushProperty name="color" value="#FF0066"/>
    </inkml:brush>
  </inkml:definitions>
  <inkml:trace contextRef="#ctx0" brushRef="#br0">619 1 3224 0 0,'-2'0'240'0'0,"-14"8"588"0"0,1-1 1 0 0,-1 2-1 0 0,2 0 1 0 0,-1 1-1 0 0,-1 2-828 0 0,-70 61 1457 0 0,14-11-1554 0 0,42-38 158 0 0,-130 107 1024 0 0,136-107-651 0 0,0 1-1 0 0,1 1-433 0 0,22-24 21 0 0,-28 33 177 0 0,19-21-312 0 0,-1-1 0 0 0,0-1 0 0 0,-11 10 114 0 0,2-5-602 0 0,18-15 202 0 0,2-2-373 0 0,0 0-1510 0 0,0 0-651 0 0</inkml:trace>
  <inkml:trace contextRef="#ctx0" brushRef="#br0" timeOffset="1">92 376 4256 0 0,'2'2'197'0'0,"16"13"-49"0"0,7 5-77 0 0,-10-5 135 0 0,1-1 0 0 0,1 0 1 0 0,17 10-207 0 0,-15-10 332 0 0,0 0-1 0 0,17 16-331 0 0,22 36 782 0 0,-11-14-118 0 0,-8-2-118 0 0,-27-34-347 0 0,1 0 0 0 0,6 6-199 0 0,0 3 127 0 0,-5-5-73 0 0,-5-8-43 0 0,-5-2-31 0 0,-3-8-624 0 0,-1-2-2196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5.303"/>
    </inkml:context>
    <inkml:brush xml:id="br0">
      <inkml:brushProperty name="width" value="0.05" units="cm"/>
      <inkml:brushProperty name="height" value="0.05" units="cm"/>
      <inkml:brushProperty name="color" value="#FF0066"/>
    </inkml:brush>
  </inkml:definitions>
  <inkml:trace contextRef="#ctx0" brushRef="#br0">444 0 3680 0 0,'0'0'284'0'0,"-2"1"-187"0"0,-6 4 220 0 0,1 0 1 0 0,-1 0-1 0 0,1 1 0 0 0,0 0 0 0 0,0 0 0 0 0,-3 5-317 0 0,-5 3 417 0 0,-2 8-204 0 0,6-6-207 0 0,-52 45 68 0 0,51-47-50 0 0,5-6-14 0 0,1-1 0 0 0,-1 1 0 0 0,-1-1 0 0 0,0 0-10 0 0,-18 15 370 0 0,1 0 0 0 0,1 2-1 0 0,1 1 1 0 0,1 0-1 0 0,1 2-369 0 0,-6 3 355 0 0,6-9-107 0 0,-21 18-904 0 0,40-37-2413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5.638"/>
    </inkml:context>
    <inkml:brush xml:id="br0">
      <inkml:brushProperty name="width" value="0.05" units="cm"/>
      <inkml:brushProperty name="height" value="0.05" units="cm"/>
      <inkml:brushProperty name="color" value="#FF0066"/>
    </inkml:brush>
  </inkml:definitions>
  <inkml:trace contextRef="#ctx0" brushRef="#br0">0 0 4832 0 0,'3'0'223'0'0,"19"2"-165"0"0,-1 1 1 0 0,0 1 0 0 0,-1 0-1 0 0,20 8-58 0 0,-1-2 15 0 0,-7 1-15 0 0,29 13 0 0 0,-46-18 0 0 0,1 1-1 0 0,-1 2 1 0 0,0-1 0 0 0,10 9 0 0 0,2 0 24 0 0,33 25 487 0 0,10 11-511 0 0,-17-13 394 0 0,-31-23-321 0 0,-6-4-12 0 0,1-1 1 0 0,0 0 0 0 0,1-2 0 0 0,9 5-62 0 0,-14-8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5.990"/>
    </inkml:context>
    <inkml:brush xml:id="br0">
      <inkml:brushProperty name="width" value="0.05" units="cm"/>
      <inkml:brushProperty name="height" value="0.05" units="cm"/>
      <inkml:brushProperty name="color" value="#FF0066"/>
    </inkml:brush>
  </inkml:definitions>
  <inkml:trace contextRef="#ctx0" brushRef="#br0">555 0 7136 0 0,'-2'1'330'0'0,"-55"27"160"0"0,53-27-423 0 0,1 1 0 0 0,-1 0 0 0 0,1 0 0 0 0,0 1 0 0 0,0-1 0 0 0,0 1 0 0 0,0-1 0 0 0,0 2-67 0 0,-12 9 300 0 0,4-4-224 0 0,0 2 1 0 0,1-1 0 0 0,-6 8-77 0 0,-23 22-180 0 0,-59 58 482 0 0,-38 34-140 0 0,119-115 37 0 0,2 0-1 0 0,-12 15-198 0 0,-11 14-369 0 0,23-31-459 0 0,-4-2-2262 0 0</inkml:trace>
  <inkml:trace contextRef="#ctx0" brushRef="#br0" timeOffset="1">65 289 3224 0 0,'65'12'377'0'0,"-17"1"709"0"0,-30-9-814 0 0,-1 1-1 0 0,1 1 1 0 0,-1 1 0 0 0,0 0-1 0 0,0 1-271 0 0,4 4 25 0 0,-7-4 2 0 0,0 0 1 0 0,-1 0-1 0 0,4 5-27 0 0,104 74 0 0 0,-107-77-71 0 0,1 0 1 0 0,1-1 0 0 0,0 0-1 0 0,0-1 1 0 0,12 3 70 0 0,-13-6-1425 0 0,3-4-454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6.740"/>
    </inkml:context>
    <inkml:brush xml:id="br0">
      <inkml:brushProperty name="width" value="0.1" units="cm"/>
      <inkml:brushProperty name="height" value="0.6" units="cm"/>
      <inkml:brushProperty name="color" value="#1C1C1C"/>
      <inkml:brushProperty name="inkEffects" value="pencil"/>
    </inkml:brush>
  </inkml:definitions>
  <inkml:trace contextRef="#ctx0" brushRef="#br0">140 218 3224 199858 39368,'-1'0'288'0'0,"0"0"-288"0"0,-1-1 480 0 0,0 0 584 0 0,-1 0-296 0 0,1-1-432 0 0,0-1 64 0 0,0 0 112 0 0,1-1 72 0 0,0 0 120 0 0,0-1 256 0 0,0 0 368 0 0,0 0-240 0 0,0 2-376 0 0,0 0-32 0 0,-1 2-360 0 0,0 0 0 1-534,0 3 144-1 534,0 1-264 0 0,-1 3-104 0 0,-1 1-96 0 0,0 2 0 0 0,-1 2 0 0 0,1 0 0 0 0,-1-2 0 0 0,1 1 0 0 0,-1-2 0 0 0,1-1 0 0 0,1-1 0 0 0,0-3 72 0 0,2-1 56 0 0,0-3 0 0 0,1-4-64 0 0,1-1-64 0 0,1-4 0 0 0,1-2 64 0 0,0-1 0 0 0,1-1-64 0 0,0 1-88 0 0,-2 1 88 0 0,1 2 64 0 0,-1 1-64-2-543,-1 1 0 2 543,-1 1 128 0 0,0 2 368 0 0,-1 3-240 0 0,-1 1-256 0 0,-1 2 0 0 0,0 2 0 0 0,-1 1 0 0 0,0 2 0 0 0,-2 1 0 0 0,-1 2 0 0 0,-1 3 0 0 0,0 2 0 0 0,-1 1 0 0 0,1 1 0 0 0,1-1 0 0 0,1-1 0 0 0,1-3 0 1 513,2-3 0-1-513,1-2 0 0 0,0-1 0 0 0,2-2 0 0 0,-1-2 0 0 0,2-1-88 0 0,0-3 8 0 0,2-2 80 6 573,-1-3 0-6-573,1-1 0 0 0,0-3-64 0 0,1-2 64 0 0,0 0 0 0 0,0 0 0 0 0,1-1 64 0 0,-1 2-64 0 0,-1 2 72 0 0,0 2-8 0 0,-1 1 32 0 0,0 0-24 0 0,-1 3-8 0 0,0 0-64 0 0,-1 3 64 0 0,-1 1-64 0 0,-1 2 0 0 0,0 1 64 0 0,-2 2-64 0 0,1 2 0 0 0,-1-1 0 0 0,1 2 0 0 0,0 1 0 0 0,0 0 0 0 0,0 1 0 0 0,2-1 0 0 0,-1-1 0 0 0,1 0 0 0 0,0-2 0 0 0,0 0 0 0 0,1-2 0 0 0,0-1 0 0 0,0-1 0 0 0,0-1 0 0 0,0-1 0 0 0,1-1 0 0 0,0 0 0 0 0,0-1 0 0 0,0-1 0 0 0,2-1 0 0 0,1-2 0 0 0,1-2 0 0 0,1-1 0 0 0,0-1 0 0 0,1-1 0 0 0,0 1 0 0 0,0 0 0-8-602,-1 1 0 8 602,-2 1 64 0 0,0 2-64 0 0,-2 3 64 0 0,-1 1 15 5-574,-2 3 81-5 574,-1 2 8 0 0,-2 2 8 0 0,0 1-88 0 0,-2 2 8 0 0,0 0 0 0 0,0 1-96 0 0,0-1 64 0 0,2-2-64 0 0,1-1 0 0 0,1-1 0 0 0,2-3 0 0 0,1 0 0 0 0,1-2 0 0 0,0-1 0 0 0,2 0 0 0 0,-1 0 0 0 0,1-1 0 0 0,1-2 0 0 0,-1-1 0 0 0,1 1 0 0 0,0-1 0 0 0,0 0 0 0 0,0 0 0 0 0,0 0 0 0 0,-1 0 0 0 0,1 0 0 0 0,0 0 0 0 0,0 0 0 0 0,-1 0 0 0 0,1 1 0 0 0,1-2 0 0 0,0 1 0 0 0,-1 0 96 0 0,1 1 0 0 0,-2 1 0 0 0,1 1 184 0 0,-2 0 128 0 0,0 1 0 0 0,-2 1-8 0 0,0 1-200 0 0,-2 2-8 0 0,-1 1 176 0 0,-2 2-184 0 0,-2 2-184 0 0,-1 2 64 0 0,0 2 80 0 0,-1-1-72 0 0,2-1-72 0 0,1 0 0 0 0,1-2 0 0 0,1-1 0 0 0,1-2 0-3-493,1-1 0 3 493,1-1 0 0 0,0-1 0 0 0,2-1-96 0 0,0-1 16 0 0,1-1 8 0 0,1-1 8 0 0,2-1 0 0 0,1-2 64 0 0,0 0-64 0 0,1 1 64 0 0,-1-1 0 0 0,1 1 0 0 0,1-1-64 0 0,-1 0 64 0 0,0 2 0 0 0,-1 0 0 0 0,-2 2 0 0 0,-1 1 0 0 0,-2 1 64 0 0,-1 1 0 0 0,-1 3-64 0 0,-2 1-96 0 0,-1 1 32 0 0,0 0 64 0 0,-2 2 0 0 0,0 0 0 0 0,0 1 64 0 0,1-1-64 0 0,-1-1 80 0 0,2 0-80 0 0,-1 0 0 0 0,1-1 0 0 0,-1 1 0 0 0,1 0 0 0 0,1-2 64 0 0,1-1-64 0 0,1-2 72 0 0,2-1-72 0 0,1-1 0 0 0,0 0 0 0 0,1-2 0 0 0,1-1 0 0 0,0 0 0 0 0,1-1-112 0 0,1 1 16 0 0,-1-1 0 0 0,-1 1 0 0 0,0 0 96 0 0,0 0 216 0 0,1 0-128 0 0,0 1-88 0 0,-1 1 0 0 0,-1 1-80 0 0,-1 1-152 0 0,0 3 112 0 0,-1 2 120 0 0,-1 3 32 0 0,-1 4 264 0 0,-1 1-144 0 0,0 0-152 0 0,0 0 0 0 0,0-1 0 0 0,0 0 0 0 0,0-1 0 0 0,-1 1 0 0 0,2 3-112 0 0,0 1-112 0 0,3 0-72 0 0,1-2-96 0 0,3-1-256 0 504,2-3-344-1 19,2-3 488 1-523,2-4-1271 1 633,1-2-4305-1-633,-3-1-2888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6.324"/>
    </inkml:context>
    <inkml:brush xml:id="br0">
      <inkml:brushProperty name="width" value="0.05" units="cm"/>
      <inkml:brushProperty name="height" value="0.05" units="cm"/>
      <inkml:brushProperty name="color" value="#FF0066"/>
    </inkml:brush>
  </inkml:definitions>
  <inkml:trace contextRef="#ctx0" brushRef="#br0">424 1 2760 0 0,'-12'12'248'0'0,"-2"5"-248"0"0,-13-5 0 0 0,8 5 0 0 0,-8-5 744 0 0,3 5 104 0 0,-2 2 16 0 0,7 3 8 0 0,-8-6-680 0 0,1 9-192 0 0,-1-9 64 0 0,1 1-64 0 0,1 7-216 0 0,4-7-64 0 0,-3 7-8 0 0,-3-7-8 0 0,1 7-104 0 0,-1-7-16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6.690"/>
    </inkml:context>
    <inkml:brush xml:id="br0">
      <inkml:brushProperty name="width" value="0.05" units="cm"/>
      <inkml:brushProperty name="height" value="0.05" units="cm"/>
      <inkml:brushProperty name="color" value="#FF0066"/>
    </inkml:brush>
  </inkml:definitions>
  <inkml:trace contextRef="#ctx0" brushRef="#br0">1 83 4608 0 0,'0'-2'353'0'0,"0"0"-338"0"0,0-1-1 0 0,1 1 1 0 0,-1-1-1 0 0,1 1 1 0 0,0 0-1 0 0,-1-1 1 0 0,1 1-1 0 0,0 0 1 0 0,1-1-15 0 0,4-12 73 0 0,4 0 454 0 0,-10 15-480 0 0,1-1 1 0 0,0 0 0 0 0,0 0 0 0 0,-1 0 0 0 0,1 0-1 0 0,-1 1 1 0 0,1-1 0 0 0,-1 0 0 0 0,1 0-1 0 0,-1 0 1 0 0,1 0 0 0 0,-1 0 0 0 0,0 0-1 0 0,1 0 1 0 0,-1 0 0 0 0,0-1 0 0 0,0 1-48 0 0,2-2 445 0 0,2 2-408 0 0,0 0 0 0 0,0 0 0 0 0,0 0-1 0 0,0 0 1 0 0,0 0 0 0 0,0 1 0 0 0,0 0 0 0 0,0 0-1 0 0,0 0 1 0 0,0 0 0 0 0,0 1 0 0 0,0-1 0 0 0,-1 1-1 0 0,1 0 1 0 0,0 0 0 0 0,0 0 0 0 0,0 1-1 0 0,-1 0 1 0 0,1-1 0 0 0,-1 1 0 0 0,1 0 0 0 0,-1 1-1 0 0,0-1 1 0 0,1 1 0 0 0,-1-1 0 0 0,-1 1 0 0 0,1 0-1 0 0,0 0 1 0 0,-1 0 0 0 0,1 1-37 0 0,17 26 456 0 0,-6-10 248 0 0,10 21-704 0 0,21 38 652 0 0,-31-54-609 0 0,1 1 1 0 0,1-2-1 0 0,1 0 0 0 0,1-1 1 0 0,1-1-1 0 0,21 19-43 0 0,-35-36-75 0 0,0-1 0 0 0,1 0 0 0 0,-1 0 0 0 0,1 0-1 0 0,0-1 1 0 0,0 0 0 0 0,0 0 0 0 0,0 0 0 0 0,1-1 0 0 0,-1 0 0 0 0,1 0 0 0 0,5 0 75 0 0,-9-2-155 0 0,-1 0 1 0 0,1 0 0 0 0,0 0-1 0 0,-1-1 1 0 0,1 1 0 0 0,-1-1-1 0 0,1 0 1 0 0,-1 0-1 0 0,2 0 155 0 0,8-6-2890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7.020"/>
    </inkml:context>
    <inkml:brush xml:id="br0">
      <inkml:brushProperty name="width" value="0.05" units="cm"/>
      <inkml:brushProperty name="height" value="0.05" units="cm"/>
      <inkml:brushProperty name="color" value="#FF0066"/>
    </inkml:brush>
  </inkml:definitions>
  <inkml:trace contextRef="#ctx0" brushRef="#br0">601 0 7024 0 0,'-4'5'124'0'0,"0"0"1"0"0,-1-1 0 0 0,0 0-1 0 0,0 1 1 0 0,0-2 0 0 0,0 1-125 0 0,-5 4 13 0 0,0-1 1 0 0,1 1-1 0 0,0 1 1 0 0,0 1-14 0 0,-14 13 270 0 0,-79 73 935 0 0,80-73-1066 0 0,2 0 0 0 0,1 1 0 0 0,-7 12-139 0 0,8-8 86 0 0,0 1 23 0 0,-1 0 0 0 0,-1-2 0 0 0,-2 0 0 0 0,-12 11-109 0 0,7-10 83 0 0,1 2 0 0 0,-3 6-83 0 0,-8 10 72 0 0,27-34-368 0 0,1 0 0 0 0,0 0 0 0 0,1 1 0 0 0,1 0 0 0 0,0 1 0 0 0,0 1 296 0 0,6-12-694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7.339"/>
    </inkml:context>
    <inkml:brush xml:id="br0">
      <inkml:brushProperty name="width" value="0.05" units="cm"/>
      <inkml:brushProperty name="height" value="0.05" units="cm"/>
      <inkml:brushProperty name="color" value="#FF0066"/>
    </inkml:brush>
  </inkml:definitions>
  <inkml:trace contextRef="#ctx0" brushRef="#br0">0 0 5064 0 0,'0'0'232'0'0,"2"2"-14"0"0,-1 2-180 0 0,1-1-1 0 0,0 0 1 0 0,-1 1-1 0 0,0-1 1 0 0,0 1-1 0 0,1 2-37 0 0,2 9 1905 0 0,10 15 103 0 0,-2-5-1547 0 0,1 2-392 0 0,6 16-35 0 0,-5-1-94 0 0,23 78-376 0 0,-10-47-483 0 0,-22-52 454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48.798"/>
    </inkml:context>
    <inkml:brush xml:id="br0">
      <inkml:brushProperty name="width" value="0.05" units="cm"/>
      <inkml:brushProperty name="height" value="0.05" units="cm"/>
      <inkml:brushProperty name="color" value="#FF0066"/>
    </inkml:brush>
  </inkml:definitions>
  <inkml:trace contextRef="#ctx0" brushRef="#br0">62 634 3968 0 0,'0'0'183'0'0,"-1"-1"-10"0"0,-32-38 303 0 0,32 38-425 0 0,0 0-1 0 0,0 0 1 0 0,1 0 0 0 0,-1-1 0 0 0,0 1-1 0 0,1 0 1 0 0,-1 0 0 0 0,1-1-1 0 0,-1 1 1 0 0,1-1-51 0 0,-1 0 167 0 0,0 0-1 0 0,1 0 0 0 0,-1 1 1 0 0,0-1-1 0 0,0 0 1 0 0,0 0-1 0 0,0 1 0 0 0,0-1 1 0 0,0 1-1 0 0,0-1 0 0 0,-1 1 1 0 0,0-2-167 0 0,-4-2 1332 0 0,6 7-680 0 0,10 16-571 0 0,7 10-101 0 0,-11-15 138 0 0,0 0 0 0 0,0 0 1 0 0,9 9-119 0 0,-15-21 15 0 0,1 0 1 0 0,-1 0-1 0 0,1 0 1 0 0,-1 0-1 0 0,1 0 1 0 0,-1-1-1 0 0,1 1 1 0 0,-1 0-1 0 0,0 0 1 0 0,0 0-1 0 0,1 0 1 0 0,-1 1-16 0 0,2 5 56 0 0,8 2 54 0 0,-8-8-84 0 0,-1 0 0 0 0,0-1-1 0 0,1 1 1 0 0,-1 0-1 0 0,0 0 1 0 0,0 0-1 0 0,0 1 1 0 0,0-1 0 0 0,0 0-1 0 0,0 0 1 0 0,0 0-1 0 0,0 1 1 0 0,-1-1-1 0 0,1 1-25 0 0,0 0-124 0 0,7 16 891 0 0,-8-18-752 0 0,1 0 1 0 0,-1 1-1 0 0,0-1 0 0 0,0 0 0 0 0,0 0 1 0 0,0 1-1 0 0,1-1 0 0 0,-1 0 0 0 0,0 0 1 0 0,0 1-1 0 0,1-1 0 0 0,-1 0 0 0 0,0 0 1 0 0,0 0-1 0 0,1 1 0 0 0,-1-1 0 0 0,0 0 1 0 0,1 0-1 0 0,-1 0 0 0 0,0 0 0 0 0,1 0 0 0 0,-1 0 1 0 0,0 1-1 0 0,1-1 0 0 0,-1 0 0 0 0,0 0 1 0 0,1 0-1 0 0,-1 0 0 0 0,0 0 0 0 0,1 0 1 0 0,-1 0-1 0 0,0-1 0 0 0,1 1 0 0 0,-1 0 1 0 0,0 0-1 0 0,0 0 0 0 0,1 0 0 0 0,-1 0 1 0 0,0 0-1 0 0,1-1 0 0 0,-1 1 0 0 0,0 0 1 0 0,0 0-1 0 0,1 0 0 0 0,-1-1 0 0 0,0 1 1 0 0,0 0-1 0 0,1 0 0 0 0,-1-1 0 0 0,0 1 0 0 0,0 0 1 0 0,0-1-1 0 0,1 1-15 0 0,0-2 6 0 0,0 1 1 0 0,-1-1-1 0 0,1 0 0 0 0,0 0 1 0 0,-1 1-1 0 0,1-1 0 0 0,-1 0 1 0 0,1-1-7 0 0,-1 1 5 0 0,1-1 1 0 0,-1 1 0 0 0,1 0 0 0 0,0 0-1 0 0,-1 0 1 0 0,1 0 0 0 0,0 0 0 0 0,0 1-1 0 0,0-1 1 0 0,1-1-6 0 0,0 2 5 0 0,-1-1 0 0 0,1 0 0 0 0,-1 0 0 0 0,0 0 1 0 0,0 0-1 0 0,0 0 0 0 0,0 0 0 0 0,0 0 0 0 0,0 0 0 0 0,-1 0 0 0 0,1 0 1 0 0,0 0-1 0 0,-1-1-5 0 0,6-15 2 0 0,-5 15 5 0 0,0 1-1 0 0,-1-1 0 0 0,1 1 1 0 0,0-1-1 0 0,-1 1 0 0 0,1-1 1 0 0,-1 1-1 0 0,0-2-6 0 0,1 0 2 0 0,-1 0 0 0 0,1 0 0 0 0,0 0 0 0 0,0 1 0 0 0,0-1 0 0 0,0 0 0 0 0,1 0-1 0 0,0 1 1 0 0,1-4-2 0 0,9-22-109 0 0,-10 22 78 0 0,-2 5 18 0 0,0 1 1 0 0,0-1 0 0 0,1 1 0 0 0,-1-1 0 0 0,0 1 0 0 0,1-1 0 0 0,-1 1 0 0 0,1-1 0 0 0,0 1 0 0 0,-1 0 0 0 0,1-1 0 0 0,0 1 0 0 0,0 0-1 0 0,0-1 1 0 0,0 1 0 0 0,0 0 0 0 0,0 0 0 0 0,0 0 0 0 0,0 0 0 0 0,0 0 0 0 0,1 0 0 0 0,-1 0 0 0 0,0 0 0 0 0,1 1 0 0 0,0-1 12 0 0,11-4-27 0 0,-10 4-42 0 0,0 1 11 0 0,28 0 48 0 0,-15 0 20 0 0,-11 2 49 0 0,-3-1-51 0 0,7 9 172 0 0,1-1-1 0 0,0-1 1 0 0,8 6-180 0 0,-16-13 81 0 0,2 15 94 0 0,-3-12-87 0 0,0-3-3 0 0,15 23 218 0 0,-14-20-245 0 0,-2-4 8 0 0,4 0-1 0 0,11 3 4 0 0,-12-3-63 0 0,1-1 0 0 0,-1 1-1 0 0,0-1 1 0 0,1 1 0 0 0,-1-1-1 0 0,0 0 1 0 0,0 0 0 0 0,0-1 0 0 0,0 1-1 0 0,0-1 1 0 0,0 1 0 0 0,0-1-1 0 0,1-1-5 0 0,5-4 14 0 0,0 0 0 0 0,-1-1 0 0 0,2-3-14 0 0,13-11-5 0 0,-20 20-87 0 0,-1 0-13 0 0,20-18-86 0 0,-22 20 187 0 0,0 0 1 0 0,1-1-1 0 0,-1 1 1 0 0,0 0 0 0 0,0 0-1 0 0,0 0 1 0 0,1 0-1 0 0,-1 0 1 0 0,0 0-1 0 0,0 0 1 0 0,1-1-1 0 0,-1 1 1 0 0,0 0-1 0 0,0 0 1 0 0,0 0-1 0 0,0 0 1 0 0,1-1-1 0 0,-1 1 1 0 0,0 0-1 0 0,0 0 1 0 0,0-1-1 0 0,0 1 1 0 0,0 0-1 0 0,0 0 1 0 0,1 0-1 0 0,-1-1 1 0 0,0 1-1 0 0,0 0 1 0 0,0 0-1 0 0,0-1 1 0 0,0 1 0 0 0,0 0-1 0 0,0-1 1 0 0,0 1 3 0 0,1-4-16 0 0,14-9-91 0 0,-4 3 27 0 0,-11 10 76 0 0,0-1 1 0 0,1 1 0 0 0,-1 0-1 0 0,1-1 1 0 0,-1 1 0 0 0,0 0 0 0 0,1 0-1 0 0,-1-1 1 0 0,1 1 0 0 0,-1 0-1 0 0,1 0 1 0 0,-1 0 0 0 0,1 0-1 0 0,0 0 1 0 0,-1 0 0 0 0,1 0 0 0 0,-1 0-1 0 0,1 0 1 0 0,-1 0 0 0 0,1 0-1 0 0,-1 0 1 0 0,1 0 0 0 0,-1 0-1 0 0,1 0 1 0 0,-1 0 3 0 0,4 1-61 0 0,2 0 31 0 0,-1 1-1 0 0,1 0 1 0 0,-1 0 0 0 0,0 0 0 0 0,0 0 0 0 0,1 1 0 0 0,0 1 30 0 0,-4-3 1 0 0,0 0-2 0 0,-1 0-1 0 0,1 0 0 0 0,-1 1 1 0 0,1-1-1 0 0,-1 0 1 0 0,0 1-1 0 0,1-1 0 0 0,-1 1 1 0 0,0-1 1 0 0,15 18 84 0 0,9 15 168 0 0,-22-32-179 0 0,-3-2 6 0 0,0 0 1 0 0,0 0-79 0 0,0 0 1 0 0,0 0-1 0 0,0 0 1 0 0,0 0 0 0 0,1 0-1 0 0,-1 0 1 0 0,0 0 0 0 0,0 0-1 0 0,0 0 1 0 0,0 0-1 0 0,0 1 1 0 0,1-1 0 0 0,-1 0-1 0 0,0 0 1 0 0,0 0-1 0 0,0 0 1 0 0,0 0 0 0 0,0 1-1 0 0,0-1 1 0 0,0 0-1 0 0,1 0 1 0 0,-1 0 0 0 0,0 0-1 0 0,0 1 1 0 0,0-1 0 0 0,0 0-1 0 0,0 0 1 0 0,0 0-1 0 0,0 0 1 0 0,0 1 0 0 0,0-1-1 0 0,0 0-1 0 0,0 0 53 0 0,0 1 0 0 0,0-1-1 0 0,0 1 1 0 0,0-1-1 0 0,0 1 1 0 0,1-1 0 0 0,-1 1-1 0 0,0-1 1 0 0,0 0 0 0 0,0 1-1 0 0,1-1 1 0 0,-1 0 0 0 0,0 1-1 0 0,1-1 1 0 0,-1 0 0 0 0,0 1-1 0 0,1-1 1 0 0,-1 0 0 0 0,0 1-1 0 0,1-1 1 0 0,-1 0 0 0 0,0 0-1 0 0,1 0-52 0 0,7 4 82 0 0,-6-4-2 0 0,0 0-3 0 0,1-2-60 0 0,0 1 1 0 0,-1-1 0 0 0,1 1-1 0 0,0-1 1 0 0,-1 0-1 0 0,1 0 1 0 0,-1 0 0 0 0,0 0-1 0 0,0 0 1 0 0,1-1-1 0 0,-1 1 1 0 0,-1-1-1 0 0,1 1 1 0 0,0-1 0 0 0,-1 0-1 0 0,1 0 1 0 0,-1 0-1 0 0,0 0 1 0 0,0 0-1 0 0,0 0 1 0 0,0 0 0 0 0,0-2-18 0 0,-1-1 0 0 0,1 0 0 0 0,0 0 0 0 0,0 0 0 0 0,0 0 0 0 0,3-5 0 0 0,1-7 0 0 0,20-45 0 0 0,-22 56-18 0 0,0 1 1 0 0,1 0-1 0 0,-1 0 1 0 0,1 0 0 0 0,1 0-1 0 0,1-1 18 0 0,5-8-58 0 0,-3 6 15 0 0,3 1 22 0 0,-8 7 11 0 0,0 1 0 0 0,0-1 1 0 0,0 0-1 0 0,0 1 0 0 0,0-1 0 0 0,1 1 1 0 0,-1 0-1 0 0,0 0 0 0 0,0 0 1 0 0,0 0-1 0 0,0 1 0 0 0,0-1 0 0 0,0 1 1 0 0,0 0-1 0 0,0 0 0 0 0,0 0 0 0 0,0 0 1 0 0,1 1 9 0 0,1 1-28 0 0,1 0 1 0 0,-1 0-1 0 0,0 0 1 0 0,-1 0-1 0 0,1 1 1 0 0,-1 0-1 0 0,1 0 1 0 0,-1 0-1 0 0,1 2 28 0 0,20 18 191 0 0,-14-16-170 0 0,-9-6 35 0 0,-2-2 22 0 0,0 0 2 0 0,18 8 104 0 0,-12-5-144 0 0,-4-2 24 0 0,11-1 128 0 0,-11-1-181 0 0,0 1 1 0 0,0-1 0 0 0,-1 0 0 0 0,1 0 0 0 0,0 0 0 0 0,-1 0-1 0 0,1 0 1 0 0,0 0 0 0 0,-1 0 0 0 0,0 0 0 0 0,1-1 0 0 0,-1 1-1 0 0,0 0 1 0 0,0-1 0 0 0,1 0-12 0 0,18-26 143 0 0,-18 25-126 0 0,-1 0 0 0 0,0 0 1 0 0,0 0-1 0 0,0 0 1 0 0,0 0-1 0 0,0-2-17 0 0,5-14 24 0 0,-4 13-33 0 0,0-1 1 0 0,-1 0-1 0 0,0 1 1 0 0,0-1-1 0 0,0 0 1 0 0,-1 0-1 0 0,0 0 1 0 0,-1-1 8 0 0,1 0-68 0 0,0 0 1 0 0,0 0 0 0 0,1 0-1 0 0,0 0 1 0 0,0 0 0 0 0,1-2 67 0 0,5-9-198 0 0,0 0 0 0 0,1 1 0 0 0,1 0 0 0 0,0 0 0 0 0,2 0 198 0 0,-5 9-136 0 0,-1 1 0 0 0,1 0 0 0 0,0 1 0 0 0,1 0 0 0 0,0 0-1 0 0,0 0 1 0 0,1 1 0 0 0,-1 0 0 0 0,1 0 0 0 0,1 1 0 0 0,-1 0 136 0 0,-6 4-14 0 0,0 1-1 0 0,0-1 1 0 0,0 1 0 0 0,0-1 0 0 0,0 1-1 0 0,0 0 1 0 0,0 0 0 0 0,0 0 0 0 0,0 0 0 0 0,0 0-1 0 0,0 1 1 0 0,1-1 14 0 0,3 1-22 0 0,10 1 22 0 0,-9 1 22 0 0,-1 1 1 0 0,-1-1 0 0 0,1 1 0 0 0,-1 1 0 0 0,1-1 0 0 0,-1 1-1 0 0,0 0-22 0 0,19 16 115 0 0,-22-20-86 0 0,-1 1 0 0 0,0-1 0 0 0,1 1 0 0 0,-1 0 0 0 0,0-1 0 0 0,0 1 0 0 0,0 0 0 0 0,-1-1 0 0 0,1 1 0 0 0,0 0 0 0 0,-1 0 0 0 0,1 2-29 0 0,2 3 56 0 0,14 26 419 0 0,-16-30-204 0 0,2-5-61 0 0,4-3-320 0 0,0 0 0 0 0,-1 0 0 0 0,0-1 0 0 0,0 1 0 0 0,0-2 0 0 0,-1 1 0 0 0,1-1 110 0 0,0-10-384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50.323"/>
    </inkml:context>
    <inkml:brush xml:id="br0">
      <inkml:brushProperty name="width" value="0.05" units="cm"/>
      <inkml:brushProperty name="height" value="0.05" units="cm"/>
      <inkml:brushProperty name="color" value="#FF0066"/>
    </inkml:brush>
  </inkml:definitions>
  <inkml:trace contextRef="#ctx0" brushRef="#br0">0 145 2760 0 0,'0'0'252'0'0,"2"-1"17"0"0,1-2-144 0 0,0-1 0 0 0,0 1 0 0 0,0-1 0 0 0,-1 0 0 0 0,1 0 0 0 0,-1 0 0 0 0,0-1-125 0 0,6-8 219 0 0,12-25 458 0 0,-16 29-406 0 0,1-1-1 0 0,0 1 1 0 0,2-2-271 0 0,5-10 616 0 0,-11 19-511 0 0,-1 2-28 0 0,0 0-11 0 0,0 0-2 0 0,2 2 0 0 0,6 9 0 0 0,-6-6-23 0 0,-1 1 1 0 0,1-1 0 0 0,-1 0-1 0 0,0 1 1 0 0,0-1 0 0 0,-1 1-1 0 0,0-1 1 0 0,0 0-1 0 0,0 1 1 0 0,0-1 0 0 0,-2 6-42 0 0,-2 7 381 0 0,-1 1 0 0 0,-6 14-381 0 0,-6 24 660 0 0,12-40-471 0 0,3-12-127 0 0,1-1 0 0 0,0 0 0 0 0,0 0 0 0 0,0 1 1 0 0,0-1-1 0 0,0 0 0 0 0,1 3-62 0 0,0 6 89 0 0,0-10 6 0 0,0-3-3 0 0,2-1-16 0 0,22-10 17 0 0,-14 7-68 0 0,-1 0 1 0 0,0-1 0 0 0,0 0-1 0 0,0 0 1 0 0,0-1-26 0 0,94-64 75 0 0,-92 62-66 0 0,-1 0-1 0 0,1 1 1 0 0,1 0 0 0 0,-1 1 0 0 0,1 0 0 0 0,12-4-9 0 0,-10 9 11 0 0,-3 3-11 0 0,-9-1 0 0 0,-1 1 0 0 0,0-1 0 0 0,1 1 0 0 0,-1-1 0 0 0,0 1 0 0 0,0-1 0 0 0,0 1 0 0 0,-1 0 0 0 0,1 0 0 0 0,0-1 0 0 0,-1 1 0 0 0,1 0 0 0 0,-1 0 0 0 0,1 0 0 0 0,-1-1 0 0 0,0 1 0 0 0,0 0 0 0 0,0 0 0 0 0,0 0 0 0 0,0 0 0 0 0,0 0 0 0 0,-1 10 0 0 0,0 0 0 0 0,-2 10 0 0 0,1-14 0 0 0,1-2 0 0 0,-1-1 0 0 0,0 1 0 0 0,0 0 0 0 0,0 0 0 0 0,-3 4 0 0 0,-6 13 0 0 0,2 5 61 0 0,2-1-1 0 0,0 5-60 0 0,5-19 12 0 0,0 13 89 0 0,2-24-26 0 0,2 0 16 0 0,1-1-82 0 0,-1 1 1 0 0,1 0 0 0 0,-1-1-1 0 0,1 0 1 0 0,-1 1 0 0 0,1-1 0 0 0,0 0-1 0 0,0 0 1 0 0,-1-1 0 0 0,1 1-1 0 0,0 0 1 0 0,0-1 0 0 0,0 0-1 0 0,0 0 1 0 0,0 0 0 0 0,0 0 0 0 0,0 0-1 0 0,-1 0 1 0 0,1-1 0 0 0,0 0-1 0 0,0 1 1 0 0,1-2-10 0 0,72-26 187 0 0,-70 26-183 0 0,0-1 0 0 0,-1 1 0 0 0,0-1 0 0 0,1 0 0 0 0,1-1-4 0 0,-4 1-1 0 0,1 1 1 0 0,-1 0-1 0 0,1 0 1 0 0,0 0-1 0 0,0 1 1 0 0,0-1-1 0 0,0 1 1 0 0,2 0 0 0 0,22-6 0 0 0,-17 6-12 0 0,-6 3-36 0 0,-3 0 46 0 0,-1 0 1 0 0,1 0-1 0 0,0 0 0 0 0,0 0 1 0 0,1 0-1 0 0,-1-1 1 0 0,0 1-1 0 0,1-1 0 0 0,0 1 2 0 0,3 2 3 0 0,-5-4-3 0 0,0 1 0 0 0,0 0 0 0 0,0 0 0 0 0,0 0 0 0 0,0 0 0 0 0,0 0 0 0 0,0 0 0 0 0,-1 0 0 0 0,1 0 0 0 0,0 0 0 0 0,-1 0 0 0 0,1 2 0 0 0,-1-2 0 0 0,-3 2 0 0 0,-3 13 0 0 0,5-12 1 0 0,1 1 21 0 0,0 14 32 0 0,0 3 438 0 0,0-20-407 0 0,0-2-11 0 0,0 0-2 0 0,0 0-2 0 0,3 2-58 0 0,1-1-1 0 0,-1-1 1 0 0,0 1-1 0 0,1 0 1 0 0,-1-1-1 0 0,0 0 1 0 0,1 1-1 0 0,-1-1 1 0 0,1-1-12 0 0,0 1 15 0 0,-2 0-14 0 0,0 0 0 0 0,1 0 0 0 0,-1 0 0 0 0,0 0 0 0 0,1 0 0 0 0,-1 0-1 0 0,0 0 1 0 0,0 1 0 0 0,1-1 0 0 0,-1 1 0 0 0,0 0 0 0 0,0 0 0 0 0,0 0 0 0 0,2 1-1 0 0,9 3-2 0 0,-6-5 23 0 0,1 1 0 0 0,0-2 1 0 0,7 1-22 0 0,0-4 0 0 0,2 5 0 0 0,-16 0 1 0 0,0-1 1 0 0,0 1 0 0 0,0-1 0 0 0,0 1 0 0 0,0 0 0 0 0,0 0-1 0 0,0-1 1 0 0,0 1 0 0 0,0 0 0 0 0,0 0 0 0 0,0 0-1 0 0,0 0 1 0 0,0 0 0 0 0,-1 0 0 0 0,1 1 0 0 0,-1-1 0 0 0,1 0-1 0 0,0 0 1 0 0,-1 0 0 0 0,0 1-2 0 0,7 28 63 0 0,-5-19-45 0 0,-1-4 4 0 0,0 0 0 0 0,-1 0 1 0 0,0 0-1 0 0,0 0 0 0 0,0-1 0 0 0,-1 1 1 0 0,0 0-1 0 0,-1 0 0 0 0,1 0 0 0 0,-1-1 0 0 0,-1 1 1 0 0,-2 5-23 0 0,-3 12 183 0 0,5-12-86 0 0,2-10-74 0 0,1 0 1 0 0,-1 0 0 0 0,1-1 0 0 0,0 1-1 0 0,0 0 1 0 0,-1 0 0 0 0,1 0-1 0 0,0 0 1 0 0,1 0 0 0 0,-1 0 0 0 0,0 2-24 0 0,1 0 33 0 0,-1-1 33 0 0,0-3-2 0 0,0 0 0 0 0,1 2-11 0 0,6 8-32 0 0,5 1 22 0 0,-5-6-34 0 0,11 8 57 0 0,-11-1-66 0 0,0 3 0 0 0,6-5 0 0 0,7 3 0 0 0,-18-11 0 0 0,15 15 0 0 0,-5-6 0 0 0,2-3 0 0 0,-1 2 0 0 0,-1 2 0 0 0,-5 0 0 0 0,1 0 0 0 0,6 3 0 0 0,-13-12 0 0 0,1 3 0 0 0,18 21 0 0 0,-1 0 0 0 0,-10-17 0 0 0,2-1 20 0 0,1 1 208 0 0,-10-8-100 0 0,0-1-22 0 0,6 4-96 0 0,20 11-402 0 0,-19-13 372 0 0,48 12-1267 0 0,-43-14-3058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0:52.464"/>
    </inkml:context>
    <inkml:brush xml:id="br0">
      <inkml:brushProperty name="width" value="0.05" units="cm"/>
      <inkml:brushProperty name="height" value="0.05" units="cm"/>
      <inkml:brushProperty name="color" value="#FF0066"/>
    </inkml:brush>
  </inkml:definitions>
  <inkml:trace contextRef="#ctx0" brushRef="#br0">15 147 5528 0 0,'0'0'422'0'0,"0"0"-175"0"0,0 0 292 0 0,0 0 151 0 0,0 0 29 0 0,0 0-87 0 0,-1 2-404 0 0,-2 8-215 0 0,0 1-1 0 0,1 0 1 0 0,0 0 0 0 0,1-1-1 0 0,0 1 1 0 0,1 0 0 0 0,1 11-13 0 0,-1-5 2 0 0,-2 12 49 0 0,2-20-6 0 0,-1 0 1 0 0,1 1-1 0 0,1-1 0 0 0,0 2-45 0 0,5 49 364 0 0,-5-37 129 0 0,1-1 0 0 0,1 1 0 0 0,2-1 0 0 0,5 18-493 0 0,1 3 514 0 0,-10-40-460 0 0,-1-3 10 0 0,4 0-11 0 0,-2 0-47 0 0,0 0 0 0 0,1-1 1 0 0,-1 1-1 0 0,1 0 0 0 0,-1-1 0 0 0,0 1 1 0 0,1-1-1 0 0,-1 0 0 0 0,0 0 0 0 0,0 0 0 0 0,0 0 1 0 0,0 0-1 0 0,0 0 0 0 0,0-1 0 0 0,0 1 1 0 0,0-1-1 0 0,0 1 0 0 0,0-1 0 0 0,-1 0 0 0 0,1 1 1 0 0,-1-1-1 0 0,1 0 0 0 0,-1 0 0 0 0,1-2-6 0 0,12-20 80 0 0,-1 0 0 0 0,-1 0 0 0 0,2-11-80 0 0,-1 5 47 0 0,1 0 0 0 0,1 0-47 0 0,3-4 43 0 0,-9 17-16 0 0,1 0 0 0 0,0 1 1 0 0,7-9-28 0 0,-14 21 0 0 0,1 0 1 0 0,-1 1 0 0 0,1-1 0 0 0,-1 1-1 0 0,1-1 1 0 0,0 1 0 0 0,0 0-1 0 0,1 1 1 0 0,-1-1 0 0 0,0 1 0 0 0,1 0-1 0 0,0 0 1 0 0,-1 0 0 0 0,1 1 0 0 0,3-1-1 0 0,-6 1 0 0 0,1 1 0 0 0,-1 0 0 0 0,1 0 0 0 0,-1 0 0 0 0,1 0 0 0 0,-1 1 0 0 0,1-1 0 0 0,-1 1 0 0 0,1 0 0 0 0,-1-1 0 0 0,0 1 0 0 0,1 0 0 0 0,0 1 0 0 0,30 19 0 0 0,-15-9 0 0 0,-6-3 0 0 0,0 1 0 0 0,0 1 0 0 0,-1-1 0 0 0,-1 2 0 0 0,3 3 0 0 0,21 22 0 0 0,-24-26 35 0 0,1 0 0 0 0,-1 1 0 0 0,-1 0 0 0 0,0 0 1 0 0,4 10-36 0 0,7 11 474 0 0,1-1 0 0 0,11 10-474 0 0,8 14 340 0 0,-27-38-204 0 0,-1-1 0 0 0,2-1 0 0 0,13 13-136 0 0,3-11 240 0 0,-28-16-160 0 0,-2-2 1 0 0,3 0 6 0 0,1-1-66 0 0,0 1 0 0 0,0-1 0 0 0,0 0 0 0 0,-1 1 0 0 0,1-2 0 0 0,0 1 0 0 0,-1 0 0 0 0,1-1 0 0 0,-1 0 0 0 0,0 1 0 0 0,1-2 1 0 0,-1 1-1 0 0,0 0 0 0 0,0 0 0 0 0,0-1 0 0 0,0 0 0 0 0,-1 1 0 0 0,1-1 0 0 0,-1 0 0 0 0,0-1 0 0 0,0 1 0 0 0,2-2-21 0 0,5-12 40 0 0,0 0 1 0 0,-1 0-1 0 0,-1-1 0 0 0,0-4-40 0 0,0 3 20 0 0,20-59 48 0 0,23-54-57 0 0,-41 112 4 0 0,1 0 0 0 0,0 0 1 0 0,2 2-1 0 0,0-1 0 0 0,6-4-14 0 0,-8 10 29 0 0,-5 5-27 0 0,1 1 1 0 0,0 0-1 0 0,0 1 1 0 0,1-1-1 0 0,3-1-3 0 0,-9 6-2 0 0,0 1-1 0 0,1 0 1 0 0,-1 0-1 0 0,1 0 0 0 0,0 1 1 0 0,-1-1-1 0 0,1 0 1 0 0,0 0-1 0 0,-1 1 1 0 0,1-1-1 0 0,0 1 0 0 0,0 0 1 0 0,0 0-1 0 0,-1-1 1 0 0,1 1-1 0 0,0 0 1 0 0,0 0-1 0 0,0 1 1 0 0,0-1-1 0 0,-1 0 0 0 0,1 0 1 0 0,0 1-1 0 0,0-1 1 0 0,-1 1-1 0 0,1 0 1 0 0,0 0-1 0 0,-1-1 0 0 0,2 2 4 0 0,12 5-1 0 0,-13-6 0 0 0,1 1 0 0 0,-1-1 0 0 0,0 0 0 0 0,1 0 0 0 0,-1 1 0 0 0,0-1 0 0 0,0 1 0 0 0,0 0 0 0 0,0 0 0 0 0,1 1 0 0 0,11 13 0 0 0,-1 1 0 0 0,-1 0 0 0 0,-1 1 0 0 0,9 17 0 0 0,-5-11 35 0 0,0 0 0 0 0,18 20-35 0 0,-13-18 76 0 0,14 23-76 0 0,12 17 120 0 0,-40-59-99 0 0,-1 0-1 0 0,1 0 1 0 0,0 0 0 0 0,0 0-1 0 0,7 5-20 0 0,4 4 57 0 0,-14-13-41 0 0,0 0 0 0 0,1 1 0 0 0,-1-1-1 0 0,1-1 1 0 0,0 1 0 0 0,0-1 0 0 0,0 1 0 0 0,0-1 0 0 0,1 0-1 0 0,-1-1 1 0 0,5 2-16 0 0,-8-2 11 0 0,1-1 0 0 0,0 0 0 0 0,0 0 0 0 0,0 0 0 0 0,0 0-1 0 0,0 0 1 0 0,-1-1 0 0 0,1 1 0 0 0,0 0 0 0 0,0-1 0 0 0,0 1 0 0 0,-1-1-1 0 0,1 0 1 0 0,0 0 0 0 0,-1 0 0 0 0,1 0 0 0 0,0 0 0 0 0,-1 0 0 0 0,1 0-1 0 0,-1 0 1 0 0,0 0 0 0 0,1-1 0 0 0,-1 1 0 0 0,0 0 0 0 0,0-1 0 0 0,0 1 0 0 0,0-1-1 0 0,0 0 1 0 0,0 1 0 0 0,0-2-11 0 0,9-14 86 0 0,-7 12-59 0 0,0 0 0 0 0,0 0 0 0 0,-1 0-1 0 0,2-4-26 0 0,3-6 73 0 0,1 0-1 0 0,1 0 0 0 0,0 1 1 0 0,1 0-1 0 0,11-11-72 0 0,-18 21 27 0 0,0 0 1 0 0,0-1 0 0 0,-1 1-1 0 0,1-1 1 0 0,-1 0 0 0 0,0 0-1 0 0,0-2-27 0 0,0 2 23 0 0,0-1-1 0 0,1 1 0 0 0,0 0 1 0 0,-1 0-1 0 0,2-1-22 0 0,12-18-251 0 0,19-20 251 0 0,-7 8-106 0 0,-22 27 88 0 0,1 0 0 0 0,0 0 0 0 0,1 0 0 0 0,6-4 18 0 0,5-2-14 0 0,-15 13 12 0 0,0-1 0 0 0,0 0 0 0 0,0-1 0 0 0,-1 1 0 0 0,1 0 0 0 0,-1-1 2 0 0,-1 2-4 0 0,-1 0 1 0 0,1 1-1 0 0,0 0 0 0 0,0-1 0 0 0,0 1 0 0 0,-1 0 0 0 0,1 0 0 0 0,0 0 0 0 0,1 0 0 0 0,-1 0 0 0 0,0 0 0 0 0,0 0 0 0 0,0 1 0 0 0,0-1 0 0 0,1 1 0 0 0,-1 0 4 0 0,3-1 0 0 0,0 1 1 0 0,1 0 0 0 0,-1 0-1 0 0,0 0 1 0 0,0 1-1 0 0,1 0 0 0 0,6 3 0 0 0,-8-2 0 0 0,0 0 0 0 0,1 1 0 0 0,-1-1 0 0 0,0 1 0 0 0,0 0 0 0 0,-1 0 0 0 0,1 0 0 0 0,-1 1 0 0 0,1-1 0 0 0,-1 1 0 0 0,0 0 0 0 0,0 0 0 0 0,-1 0 0 0 0,3 3 0 0 0,-1 2 0 0 0,1-2 0 0 0,0 1 0 0 0,0-1 0 0 0,5 6 0 0 0,14 20 0 0 0,-13-14 8 0 0,-1 1 0 0 0,2 10-8 0 0,5 6 159 0 0,-10-23 24 0 0,-1 1 1 0 0,3 9-184 0 0,6 9-63 0 0,-5-11-72 0 0,-8-18 122 0 0,-1 0-1 0 0,1 0 0 0 0,0 0 1 0 0,-1 0-1 0 0,1 0 0 0 0,1-1 0 0 0,-1 1 14 0 0,10 7 0 0 0,1-7 16 0 0,-11-2-9 0 0,-1-1 0 0 0,0 1 0 0 0,1-1-1 0 0,-1 0 1 0 0,0 1 0 0 0,1-1-1 0 0,-1 0 1 0 0,0 0 0 0 0,1 0-1 0 0,-1 0 1 0 0,0 0 0 0 0,1 0-1 0 0,-1 0 1 0 0,0 0 0 0 0,1-1 0 0 0,-1 1-1 0 0,0 0 1 0 0,1-1 0 0 0,-1 1-1 0 0,0-1 1 0 0,1 1 0 0 0,-1-1-1 0 0,0 0 1 0 0,0 0 0 0 0,0 1-1 0 0,0-1-6 0 0,3-2 14 0 0,5-3 3 0 0,0 0-1 0 0,-1-1 1 0 0,0 0-1 0 0,0 0 1 0 0,-1-1-1 0 0,0 0 1 0 0,0 0-1 0 0,2-5-16 0 0,51-74 126 0 0,-8-4-36 0 0,-12 16-43 0 0,5 0-47 0 0,-38 63-37 0 0,-1 2 10 0 0,0 0 0 0 0,0 0 0 0 0,1 1-1 0 0,1 0 1 0 0,-1 0 0 0 0,1 1 0 0 0,1 0-1 0 0,2-2 28 0 0,-6 7-9 0 0,0 0-1 0 0,0 0 0 0 0,0 1 0 0 0,1-1 0 0 0,-1 1 10 0 0,-3 2-1 0 0,1-1 0 0 0,-1 0 0 0 0,0 1 0 0 0,0 0 0 0 0,1 0 0 0 0,-1-1 0 0 0,0 1 0 0 0,1 1 0 0 0,-1-1 0 0 0,0 0 0 0 0,0 0 0 0 0,1 1 0 0 0,-1 0 0 0 0,0-1 0 0 0,0 1 1 0 0,5 2 0 0 0,0 1 0 0 0,-1-1 0 0 0,0 2 0 0 0,0-1 0 0 0,0 0 0 0 0,0 1 0 0 0,-1 0 0 0 0,5 5 0 0 0,2 5 27 0 0,0 1-1 0 0,-1-1 1 0 0,0 2-1 0 0,2 6-26 0 0,12 19 68 0 0,-19-32-48 0 0,-1 0 0 0 0,-1 0 0 0 0,0 0 0 0 0,0 0 1 0 0,-1 1-1 0 0,0-1 0 0 0,0 10-20 0 0,-2-16 1 0 0,4 10 59 0 0,-4-12 12 0 0,-1-2 0 0 0,1 2 0 0 0,4 6 4 0 0,4 3 19 0 0,-7-9-82 0 0,0 0 63 0 0,1-4-12 0 0,1 0-57 0 0,0 1-6 0 0,0-2 0 0 0,0 1-1 0 0,0 0 1 0 0,0-1 0 0 0,0 0 0 0 0,-1 0-1 0 0,2-1 0 0 0,28-35-71 0 0,13-22 71 0 0,-39 51-25 0 0,-3 5 6 0 0,27-34-90 0 0,-28 35 96 0 0,1 0-1 0 0,-1 1 1 0 0,1-1-1 0 0,0 1 1 0 0,0 0-1 0 0,1 0 1 0 0,-1 1-1 0 0,1-1 14 0 0,10 0-24 0 0,8 0-36 0 0,-19 4 58 0 0,0 2-8 0 0,0-1 6 0 0,-1 0 0 0 0,1 0 0 0 0,0 0 0 0 0,-1 1 0 0 0,0-1 0 0 0,1 1 0 0 0,-1 0 0 0 0,0 0-1 0 0,-1 0 1 0 0,1 0 0 0 0,0 1 0 0 0,-1-1 0 0 0,0 1 0 0 0,0-1 0 0 0,0 1 0 0 0,1 4 4 0 0,4 9 3 0 0,0 1 1 0 0,-2 0-1 0 0,1 4-3 0 0,-2-7-5 0 0,1 4 19 0 0,0 0-1 0 0,-1 1 0 0 0,-2 0 1 0 0,1 17-14 0 0,-2-30-27 0 0,-1-1 0 0 0,1 0 1 0 0,0 0-1 0 0,1 0 0 0 0,0 1 27 0 0,-1-2-86 0 0,1 0 0 0 0,-1 0 0 0 0,-1 0 0 0 0,1 5 86 0 0,-1-7-286 0 0,0-3-433 0 0,0 0-193 0 0,0 0-901 0 0,0 0-3440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45:49.756"/>
    </inkml:context>
    <inkml:brush xml:id="br0">
      <inkml:brushProperty name="width" value="0.1" units="cm"/>
      <inkml:brushProperty name="height" value="0.1" units="cm"/>
      <inkml:brushProperty name="color" value="#E71224"/>
    </inkml:brush>
  </inkml:definitions>
  <inkml:trace contextRef="#ctx0" brushRef="#br0">229 1348 7832 0 0,'-12'4'174'0'0,"4"-2"-8"0"0,0 0 1 0 0,0-1-1 0 0,0 0 0 0 0,0 0 0 0 0,0-1 1 0 0,-4 0-167 0 0,11 0 1681 0 0,1 0 583 0 0,0 0 116 0 0,0 0-292 0 0,1 0-1978 0 0,1-1 1 0 0,0 1-1 0 0,0-1 0 0 0,0 0 1 0 0,0 0-1 0 0,0 0 0 0 0,-1 0 1 0 0,1 0-1 0 0,0-1-110 0 0,3-1 91 0 0,150-94 105 0 0,441-293 241 0 0,-420 270-428 0 0,-36 31-9 0 0,9 3 0 0 0,151-72 0 0 0,-234 123 0 0 0,374-176-72 0 0,-264 139 44 0 0,-119 52 10 0 0,0 2 0 0 0,9 1 18 0 0,-37 10 5 0 0,6-2-8 0 0,0 2-1 0 0,0 2 1 0 0,6 1 3 0 0,-32 3 5 0 0,0 1 0 0 0,1 0 0 0 0,-1 0 0 0 0,0 1 0 0 0,1 0 0 0 0,-1 1 0 0 0,0 0 0 0 0,0 1 0 0 0,0 0 0 0 0,0 0 0 0 0,-1 0 0 0 0,1 2-1 0 0,-1-1 1 0 0,2 2-5 0 0,-6-4 8 0 0,-1 1 0 0 0,0-1-1 0 0,0 1 1 0 0,0 0 0 0 0,0 0-1 0 0,-1 0 1 0 0,1 0 0 0 0,-1 0-1 0 0,0 1 1 0 0,0-1 0 0 0,0 0-1 0 0,0 1 1 0 0,-1 0 0 0 0,1 0-1 0 0,0 2-7 0 0,0 4 29 0 0,-1 0-1 0 0,0 0 0 0 0,0 0 0 0 0,-1 0 0 0 0,-1 8-28 0 0,0 1 43 0 0,-1 0-1 0 0,-1 0 0 0 0,0 0 0 0 0,-2-1 0 0 0,-1 2-42 0 0,-13 35 244 0 0,-2 0-244 0 0,8-23 57 0 0,-63 139 360 0 0,-34 47-417 0 0,101-200 15 0 0,-334 590 165 0 0,-37-18-133 0 0,-64 27 5 0 0,398-555-51 0 0,-459 586 423 0 0,118-151 783 0 0,224-283-466 0 0,50-58 127 0 0,-53 101-868 0 0,139-208-228 0 0,2 0 0 0 0,-11 31 228 0 0,35-77-107 0 0,0-1-1 0 0,0 1 0 0 0,0-1 0 0 0,0 1 1 0 0,0-1-1 0 0,1 1 0 0 0,-1 0 1 0 0,1 0-1 0 0,0-1 0 0 0,-1 1 1 0 0,1 0-1 0 0,0-1 0 0 0,1 1 0 0 0,-1 0 1 0 0,0 0-1 0 0,1-1 0 0 0,0 1 1 0 0,0 2 107 0 0,10-16-2852 0 0,5-4 1226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45:50.613"/>
    </inkml:context>
    <inkml:brush xml:id="br0">
      <inkml:brushProperty name="width" value="0.1" units="cm"/>
      <inkml:brushProperty name="height" value="0.1" units="cm"/>
      <inkml:brushProperty name="color" value="#E71224"/>
    </inkml:brush>
  </inkml:definitions>
  <inkml:trace contextRef="#ctx0" brushRef="#br0">1567 1173 8696 0 0,'-10'1'928'0'0,"-4"3"-1134"0"0,13-3 436 0 0,-1 0-1 0 0,0-1 0 0 0,0 1 0 0 0,0-1 0 0 0,0 1 0 0 0,0-1 0 0 0,0 1 0 0 0,0-1 0 0 0,0 0 0 0 0,0 0 1 0 0,0 0-1 0 0,0 0 0 0 0,0 0 0 0 0,1 0 0 0 0,-1-1 0 0 0,0 1 0 0 0,0-1 0 0 0,-1 0-229 0 0,-4-2 957 0 0,6 3-909 0 0,1 0 0 0 0,-1-1 0 0 0,0 1 0 0 0,0 0 0 0 0,0-1 0 0 0,0 1 0 0 0,1-1 0 0 0,-1 1 0 0 0,0-1 1 0 0,0 1-1 0 0,1-1 0 0 0,-1 0 0 0 0,0 1 0 0 0,1-1 0 0 0,-1 0 0 0 0,1 1 0 0 0,-1-1 0 0 0,1 0 0 0 0,-1 0 0 0 0,1 0 0 0 0,-1 0 1 0 0,1 1-1 0 0,0-1 0 0 0,0 0 0 0 0,-1 0 0 0 0,1-1-48 0 0,-5-16 277 0 0,-1 0 0 0 0,-1 0 1 0 0,0 1-1 0 0,-10-16-277 0 0,-5-12 425 0 0,6 12 12 0 0,-2 0 0 0 0,-1 1-1 0 0,-7-8-436 0 0,-72-89 1118 0 0,85 111-999 0 0,-23-27 179 0 0,-80-108 524 0 0,80 103-675 0 0,-3 2 0 0 0,-1 2 0 0 0,-2 2 0 0 0,-3 2-1 0 0,-1 2 1 0 0,-7-3-147 0 0,12 14 17 0 0,-2 2 0 0 0,-1 2 0 0 0,-1 2 0 0 0,-1 1 0 0 0,-1 3 0 0 0,0 2 0 0 0,-1 2 0 0 0,-14-1-17 0 0,36 9 0 0 0,0 2-1 0 0,1 1 1 0 0,-2 2 0 0 0,-25-1 0 0 0,43 3-14 0 0,1 1 0 0 0,-1-1 1 0 0,0 1-1 0 0,1 1 0 0 0,-1 0 1 0 0,1 0-1 0 0,0 0 0 0 0,-1 1 1 0 0,1 1-1 0 0,0-1 1 0 0,1 1-1 0 0,-1 1 0 0 0,1-1 1 0 0,-1 1-1 0 0,1 0 0 0 0,-5 6 14 0 0,8-6-20 0 0,0 0 0 0 0,0 1-1 0 0,0-1 1 0 0,1 0 0 0 0,0 1-1 0 0,0 0 1 0 0,1 0 0 0 0,0 0 0 0 0,0 0-1 0 0,0 0 21 0 0,-3 16-76 0 0,1-1-1 0 0,-1 9 77 0 0,1 18-115 0 0,1 1 0 0 0,3 0 0 0 0,2-1 0 0 0,2 0-1 0 0,2 1 1 0 0,11 41 115 0 0,14 30-170 0 0,4-1-1 0 0,11 10 171 0 0,41 92-64 0 0,9-4 0 0 0,10-5 0 0 0,54 70 64 0 0,86 109 0 0 0,-141-242 0 0 0,68 69 0 0 0,24 4 40 0 0,9-10-1 0 0,45 23-39 0 0,-101-98 361 0 0,39 54-361 0 0,113 114 1271 0 0,-219-219-837 0 0,-45-46-187 0 0,1-1 0 0 0,22 16-247 0 0,-24-25 61 0 0,-13-10 42 0 0,23 15-103 0 0,-39-30-29 0 0,0 0-1 0 0,0 0 1 0 0,1-1-1 0 0,0 0 1 0 0,0-1-1 0 0,0 0 1 0 0,0 0-1 0 0,2-1 30 0 0,-7-1-167 0 0,-1-1 0 0 0,1 1 0 0 0,-1-1 0 0 0,1 0 0 0 0,0 0 0 0 0,-1-1 0 0 0,1 1 0 0 0,-1-1 0 0 0,1 0 0 0 0,-1 0 0 0 0,1 0 0 0 0,2-1 167 0 0,-4 1-492 0 0,0-1-1 0 0,0 1 1 0 0,0 0 0 0 0,0-1 0 0 0,0 1 0 0 0,0-1 0 0 0,0 1 0 0 0,-1-1 0 0 0,1 0 0 0 0,-1 0 0 0 0,1 0 0 0 0,-1 1 0 0 0,1-3 492 0 0,11-25-6189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7:29.649"/>
    </inkml:context>
    <inkml:brush xml:id="br0">
      <inkml:brushProperty name="width" value="0.1" units="cm"/>
      <inkml:brushProperty name="height" value="0.6" units="cm"/>
      <inkml:brushProperty name="color" value="#333333"/>
      <inkml:brushProperty name="inkEffects" value="pencil"/>
    </inkml:brush>
  </inkml:definitions>
  <inkml:trace contextRef="#ctx0" brushRef="#br0">1 36 3224 157348 31350,'0'0'288'-1283'941,"0"0"-288"-2755"2020,0 0 672 73-295,0-1 856 670-595,0 0-120 874-225,0 1-216 177-422,0-1-80 565-246,1 1-96 358-83,3 1-184 222-1098,0 1-536 1099 3,2 1-8 0 0,1 2 152-1046-3,2 2-208 1046 3,1 3-56-1131 1,1 0-176 576-2,-1 0 88 11 1,-1-1-88 544 0,-1-1 64 0 0,0 0-64 4 1324,-1 0 0-9 186,0 0 0-563-959,-1-1 0-47-550,-2-2-80 607 1123,0-1-176-641-1117,-2-3-128 126-14,-4-3-632-23 6,-1-3 824 546 1,-1-1 0-5 555,-2-3 0 5-555,-2-3 192 0 0,0 1 88 0 0,1-1-88 0 0,-1 2 0 0 0,2 0 0 0 0,-2 0 208 0 0,1-1 112 0 0,0 2-160 0 0,2 0 88 0 0,0 2 288 0 0,1 1-264 0 0,2 2 0 0 0,1 1 0 0 0,0 1 0 0 0,1 1 0 0 0,0 2 0 0 0,2 1 272 0 0,1 2-152 0 0,2 2-224 0 0,1 0-88 0 0,1 1-1296 0 0,1 1 512 0 0,0 1 0 0 0,-1-2-11592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7.693"/>
    </inkml:context>
    <inkml:brush xml:id="br0">
      <inkml:brushProperty name="width" value="0.1" units="cm"/>
      <inkml:brushProperty name="height" value="0.6" units="cm"/>
      <inkml:brushProperty name="color" value="#1C1C1C"/>
      <inkml:brushProperty name="inkEffects" value="pencil"/>
    </inkml:brush>
  </inkml:definitions>
  <inkml:trace contextRef="#ctx0" brushRef="#br0">112 0 11000 200494 39204,'-2'0'1192'0'0,"-1"0"-1192"0"0,0 1 456 0 0,-1-1 72 0 0,0 0 16 0 0,0 1 248 0 0,0 2-424 0 0,-1 1-56 0 0,0 1-184 0 0,0 1 0 0 0,1 1 0 0 0,-1 1-128 0 0,0 1 64 0 0,0 1-64 0 0,1 1 72 11-496,-1 0-8-11 496,1-1-64 0 0,-1 2 192 0 0,0 2-16 0 0,-1 2-88 0 0,0 0-16 0 0,1-1-72 0 0,0-1 72 0 0,2-3-1 0 0,0-4-71 0 0,3-3 72 0 0,1-5-72 0 0,1-2 64 0 0,2-2-64 0 0,-1-1 0 0 0,1-1 72 0 0,0-2-72 0 0,1-1 0-9-512,0-2 0 9 512,1 0 0 0 0,-1 1 0 0 0,-1 1 0 0 0,0 1 0 0 0,0 1 64 0 0,-1-1-64 0 0,0 1 72 0 0,-1 2 40 0 0,-1 0 40 0 0,-1 3 0 0 0,-2 3 8 0 0,-1 3-16 0 0,-1 2-48 0 0,-1 3-32 0 0,0 2-64 0 0,-1 3 0 0 0,0 3 0 0-532,-1 1 0 0 532,1 1 0 0 0,0 0 0 0 0,1-1 0 0 0,1-4 0 0 0,2-3 0 0 0,0-3 0 0 0,2-3 0 0 0,2-3 80 0 0,0-1-80 0 0,1-3 80 0 0,1-1-80 0 0,0-2 72 0 0,0-1-72 0 0,1-2 0 0 0,-1 0 0 0 0,0 0 64 0 0,0-1-64 0 0,0 1 0 0 0,0 0 0 0 0,-1 0 0 0 0,1 1 0 0 0,1-2 0 0 0,-1 1 64 0 0,1 0 40 0 0,-1 0 136 0 0,0 1-120 0 0,0 2 8 0 0,-2 1 0 0 0,0 1 0 0 0,-1 1 80 0 0,0 2-64 0 0,-1 1-72 0 0,-1 2 24 0 0,-1 1-96 0 0,0 2 96 0 0,-1 1-32 0 0,0 0-64 0 0,-1 1 64 0 0,1 2-64 0 0,-1 1 64 0 0,0 0-64 0 0,2 1 0 0 0,-1-2 0 0 0,2-3 0 0 0,1-1 0 0 0,2-3 0 0 0,1-3-80 0 0,3-3-24 0 0,0-2 40 0 0,1-1 64 0 0,0 0 0 0 0,-1 0 0 0 0,1-1 0 0 0,2-1 0 0 0,-1 0 0 0 0,0 1 0 0 0,-1 0 0 0 0,-1 2 0 0 0,0 0 0 0 0,-1 2 0 0 0,-1 0-64 0 0,0 1 64 0 0,-1 1 0 0 0,0 1-64 0 0,0 1 0 0 0,0 1 64 0 0,-1 3-64 0 0,0 0 64 0 0,0 2 0 0 0,-2 3 0 0 0,1 0 0 0 0,-1 1 0 0 0,1 0 0 0 0,-1-1 0 0 0,1 2 0 0 0,1 0-80 0 532,1 1 80 0-532,3-1-728 0 0,2-1 488 0 0,3-1-1248 0 0,3-3 521 0 1295,3-3 119 0-1295,0-2 424 0 0,1-2-760 0 0,2-1-6616 0 0,-3 0 2376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7:30.319"/>
    </inkml:context>
    <inkml:brush xml:id="br0">
      <inkml:brushProperty name="width" value="0.1" units="cm"/>
      <inkml:brushProperty name="height" value="0.6" units="cm"/>
      <inkml:brushProperty name="color" value="#333333"/>
      <inkml:brushProperty name="inkEffects" value="pencil"/>
    </inkml:brush>
  </inkml:definitions>
  <inkml:trace contextRef="#ctx0" brushRef="#br0">13 35 8752 142725 47781,'0'0'384'0'0,"0"0"184"0"0,0 0-568 0 0,0 0 0 0 0,0 0 544 0 0,0 0 736 0 0,0 3-8 0 0,0 0-664 0 0,1 0 0 0 0,1 3 424 0 0,1 2-264 0 0,0 0-392 0 0,1 1-200 0 0,0 2 87 0 0,1 1-71 0 0,0 0-192 0 0,-1 0 72-524-1,1-1-72-12 2,-1-1 64 21-5,-1-2-64 515 4,-1-1 0 0 0,1-1 72 0 0,-1 0 0-536 5,0-1 0 536-5,0-2-72 0 0,-2-2 96 0 0,0-1-16-493-2,-1-4-16-539 2,-2-3 80 1032 0,-1-3 112 0 0,-1-3-128 0 0,0-1-128 0 0,-1 1 0 0 0,1 0 0 0 0,0 2 0 0 0,0 1 0 0 0,1 1-304 0 0,0 1 232 0 0,2 3 304 0 0,1 2-112 0 0,0 1-120 0 0,1 3 72 0 0,2 1 232 0 0,1 2-40 0 0,0 2-72 0 0,1 0-32 0 0,-1 1-96 0 0,0 0-64 0 0,-1-1 96 0 0,0-2-32 0 0,-1 0-64 0 0,0-1 64 0 0,0-2-64 0 0,-1-2 72 0 0,0-2 24 0 0,-1-2 0 0 0,0-1-96 0 0,-1-1 64 0 0,0 0-64 0 0,-1-2 136 0 0,0-1-64 0 0,-1 0 0 0 0,0 0 80 0 0,0 1-72 0 0,0 1 0 0 0,0 1 112 0 0,1 1 48 0 0,0 1 16 0 0,2 2-112 0 0,-1 1 0 0 0,2 2 0 0 0,0 1 32 0 0,2 2 192 0 0,-1 2-184 0 0,2 1-120 0 0,0 0-64 0 0,-1 2 64 0 0,1-1-64 0 0,1 1 72 0 0,-1 0 24 0 0,1 3-8 0 0,1 0-8 0 0,0 1-80 0 0,-1-2 0 0 0,-1-2 0 0 0,0-1 0 0 0,0-2-80 0 0,-1-2-16 0 0,0-1 0-559 2,-1-2 0 559-2,0-4-2512 0 0,0 0-16847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4:37:40.070"/>
    </inkml:context>
    <inkml:brush xml:id="br0">
      <inkml:brushProperty name="width" value="0.1" units="cm"/>
      <inkml:brushProperty name="height" value="0.6" units="cm"/>
      <inkml:brushProperty name="color" value="#333333"/>
      <inkml:brushProperty name="inkEffects" value="pencil"/>
    </inkml:brush>
  </inkml:definitions>
  <inkml:trace contextRef="#ctx0" brushRef="#br0">1 265 14944 112111 60210,'0'0'1623'0'0,"2"1"-1623"0"0,2-1 0 0 0,1 0 0 0 0,1-1 0 0 0,2 0 80 0 0,2-2 320 0 0,3-2 88 0 0,3-2 96 0 0,0 0-288 0 0,1-1-128 0 0,0-1 112 0 0,0-1-144 0 0,0 1 96 0 0,-2 0 24 0 0,-1-1 0 0 0,1-1 72 0 0,0 0-328 0 0,-1 0 64 0 0,0 0-64 0 0,-1 1 96 0 0,-1 0-32 0 0,0 0 0 0 0,-2 1 0 0 0,1 0-64 0 0,0 0 0 0 0,0-2-160 0 0,1 0 16 0 0,-1 0 72 0 0,0 0-984 0 0,-3 1 680 0 0,-1 0-1656 0 0,-2 1-2479 0 0,-2 2-769 0 0,-2 2-1512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6:51.491"/>
    </inkml:context>
    <inkml:brush xml:id="br0">
      <inkml:brushProperty name="width" value="0.1" units="cm"/>
      <inkml:brushProperty name="height" value="0.2" units="cm"/>
      <inkml:brushProperty name="tip" value="rectangle"/>
      <inkml:brushProperty name="rasterOp" value="maskPen"/>
    </inkml:brush>
  </inkml:definitions>
  <inkml:trace contextRef="#ctx0" brushRef="#br0">1 814 6736 0 0,'0'0'306'0'0,"0"0"-4"0"0,0 0-116 0 0,9 4 1890 0 0,-3 0-1578 0 0,5 6 542 0 0,-11-9-591 0 0,2 0-405 0 0,0-1 0 0 0,-1 1 0 0 0,1 0-1 0 0,0-1 1 0 0,-1 1 0 0 0,1 0 0 0 0,-1 0 0 0 0,1 0 0 0 0,-1 0 0 0 0,2 1-44 0 0,8 7 244 0 0,0-1 0 0 0,1 0 0 0 0,0-1-1 0 0,0 0-243 0 0,17 10 479 0 0,8 3 111 0 0,-42-30-514 0 0,-32-22-76 0 0,16 18 1 0 0,18 13 7 0 0,-1-1-1 0 0,1 0 1 0 0,0 0 0 0 0,0 0 0 0 0,0-1 0 0 0,0 1 0 0 0,1-1 0 0 0,-2 0-8 0 0,-35-30 0 0 0,29 19 23 0 0,11 14-19 0 0,-1 0 0 0 0,0 0 1 0 0,0 0-1 0 0,0 0 1 0 0,0 0-1 0 0,0 0 0 0 0,0 0 1 0 0,0 0-1 0 0,0 0 1 0 0,0 0-1 0 0,0 0 0 0 0,0 0 1 0 0,0 0-1 0 0,0 0 1 0 0,1 0-1 0 0,-1 0 0 0 0,0 0 1 0 0,0 0-1 0 0,0 0 1 0 0,0 0-1 0 0,0 0 1 0 0,0 0-1 0 0,0 0 0 0 0,0 0 1 0 0,0 0-1 0 0,0 0 1 0 0,0 0-1 0 0,0-1 0 0 0,0 1 1 0 0,0 0-1 0 0,0 0 1 0 0,0 0-1 0 0,0 0 0 0 0,0 0 1 0 0,0 0-1 0 0,1 0 1 0 0,-1 0-1 0 0,0 0 0 0 0,0 0 1 0 0,0 0-1 0 0,0 0 1 0 0,0 0-1 0 0,0 0 0 0 0,0-1 1 0 0,0 1-1 0 0,0 0 1 0 0,0 0-1 0 0,0 0 0 0 0,0 0 1 0 0,0 0-1 0 0,-1 0 1 0 0,1 0-1 0 0,0 0 0 0 0,0 0 1 0 0,0 0-1 0 0,0 0 1 0 0,0 0-1 0 0,0 0 0 0 0,0 0 1 0 0,0-1-1 0 0,0 1 1 0 0,0 0-1 0 0,0 0 0 0 0,0 0 1 0 0,0 0-1 0 0,0 0 1 0 0,0 0-1 0 0,0 0 0 0 0,0 0 1 0 0,0 0-5 0 0,19 12 757 0 0,-5-3-733 0 0,26 15 244 0 0,-29-16-185 0 0,0-1 0 0 0,0-1 0 0 0,1 0 0 0 0,5 2-83 0 0,7 5 152 0 0,-19-10-149 0 0,0 0 1 0 0,0 0-1 0 0,0-1 0 0 0,0 1 1 0 0,0-1-1 0 0,1 0 1 0 0,1 0-4 0 0,0-1-14 0 0,-29-22 28 0 0,-17-8 270 0 0,25 19-156 0 0,1 0 0 0 0,0-1 1 0 0,0-1-1 0 0,1 0 0 0 0,-7-10-128 0 0,11 8 76 0 0,8 13-79 0 0,0 1 0 0 0,0-1-1 0 0,0 1 1 0 0,-1-1 0 0 0,1 1 0 0 0,0-1-1 0 0,-1 1 1 0 0,1 0 0 0 0,0-1 0 0 0,-1 1-1 0 0,1-1 1 0 0,0 1 0 0 0,-1 0 0 0 0,1-1-1 0 0,-1 1 1 0 0,1 0 0 0 0,0-1 0 0 0,-1 1-1 0 0,1 0 1 0 0,-1 0 0 0 0,0-1 3 0 0,1 1 54 0 0,0 0 14 0 0,0 0 14 0 0,0 0 72 0 0,0 0 34 0 0,0 0 4 0 0,2 0-32 0 0,5 3-112 0 0,1 0 0 0 0,-1 1-1 0 0,1 0 1 0 0,-1 0 0 0 0,5 4-48 0 0,-3-2 28 0 0,1 0 0 0 0,-1-1 0 0 0,5 2-28 0 0,13 6 64 0 0,-19-10-21 0 0,-2-1-33 0 0,-9-7-10 0 0,-34-39 0 0 0,31 40 1 0 0,3 2 0 0 0,0-1 0 0 0,0 1 0 0 0,0-1 0 0 0,0 1 0 0 0,0-1-1 0 0,1 0 1 0 0,0 0 0 0 0,-1 0 0 0 0,1-1 0 0 0,0 1 0 0 0,0-1-1 0 0,2 3 53 0 0,1 2-47 0 0,0 1 0 0 0,0-1 0 0 0,0 0 0 0 0,1 0 0 0 0,-1 0 0 0 0,0-1 0 0 0,1 1 0 0 0,-1 0-1 0 0,1 0 1 0 0,-1-1 0 0 0,1 1 0 0 0,-1-1 0 0 0,1 1 0 0 0,-1-1 0 0 0,2 1-6 0 0,0 0 35 0 0,11 4-3 0 0,0 1-1 0 0,-1 0 0 0 0,0 1 0 0 0,-1 1 0 0 0,4 2-31 0 0,-1-2 0 0 0,-11-8-2 0 0,-6-5 8 0 0,-6-6 54 0 0,7 10-32 0 0,-2-5 8 0 0,-1 0-1 0 0,-1 1 1 0 0,1-1-1 0 0,-1 1 1 0 0,0 0-1 0 0,0 0 1 0 0,0 1-1 0 0,-1-1-35 0 0,-21-14 84 0 0,0 0 8 0 0,-24-23-92 0 0,33 29 1 0 0,-3-1-2 0 0,21 13 2 0 0,-1 0-1 0 0,0 1 1 0 0,0-1 0 0 0,1 0-1 0 0,-1 1 1 0 0,0-1 0 0 0,1 0 0 0 0,-1 0-1 0 0,1 1 1 0 0,-1-1 0 0 0,1 0 0 0 0,-1 0-1 0 0,1 0 1 0 0,-1 0 0 0 0,1 0 0 0 0,0 0-1 0 0,0 0 0 0 0,0 0 66 0 0,-5-1 770 0 0,9 3-803 0 0,-1 1-1 0 0,1 0 1 0 0,0 0 0 0 0,0 0 0 0 0,-1 0-1 0 0,1 1 1 0 0,-1 0 0 0 0,3 2-33 0 0,21 15 120 0 0,-6-9 53 0 0,21 7-173 0 0,-21-10 23 0 0,0 1-1 0 0,-1 1 0 0 0,11 8-22 0 0,-23-13 0 0 0,0-3 0 0 0,-8-2 0 0 0,0 0 0 0 0,1 0 0 0 0,-1 0 0 0 0,0 0 0 0 0,0 1 0 0 0,1-1 0 0 0,-1 0 0 0 0,0 0 0 0 0,0 0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0,1 1 0 0 0,-1 0 0 0 0,0 0 0 0 0,0-1 0 0 0,0 1 0 0 0,0 0 0 0 0,0 0 0 0 0,0-1 0 0 0,0 1 0 0 0,0 0 0 0 0,0-1 0 0 0,-1 1 0 0 0,1 0 0 0 0,0 0 0 0 0,0-1 0 0 0,0 1 0 0 0,0 0 0 0 0,0 0 0 0 0,0 0 0 0 0,0-1 0 0 0,-1 1 0 0 0,1 0 0 0 0,0 0 0 0 0,0-1 0 0 0,0 1 0 0 0,-8-10 0 0 0,-7-5 0 0 0,13 14 0 0 0,0-1 0 0 0,0 0 0 0 0,0 1 0 0 0,0-1 0 0 0,1 0 0 0 0,-1 0 0 0 0,-1-2 0 0 0,1 0 0 0 0,-1 1 0 0 0,0-1 0 0 0,0 1 0 0 0,-1 0 0 0 0,0-1 0 0 0,0 0 0 0 0,0 1 0 0 0,0-1 0 0 0,1 0 0 0 0,-4-4 0 0 0,-22-28 91 0 0,12 17-54 0 0,8 7-34 0 0,1 3 12 0 0,0 0 1 0 0,1 0-1 0 0,1-1 0 0 0,-2-4-15 0 0,6 9 0 0 0,2 2 12 0 0,1 3-9 0 0,-1 0-1 0 0,0-1 0 0 0,1 1 0 0 0,-1 0 1 0 0,0 0-1 0 0,1-1 0 0 0,-1 1 0 0 0,0 0 1 0 0,1 0-1 0 0,-1-1 0 0 0,1 1 0 0 0,-1 0 1 0 0,0 0-1 0 0,1 0 0 0 0,-1 0 0 0 0,1 0 1 0 0,-1 0-1 0 0,1 0 0 0 0,-1-1 0 0 0,0 1 1 0 0,1 0-1 0 0,-1 1 0 0 0,1-1 0 0 0,-1 0 1 0 0,1 0-1 0 0,-1 0 0 0 0,0 0 0 0 0,1 0 1 0 0,0 0-3 0 0,13 3-6 0 0,9 5 43 0 0,-1 1 0 0 0,0 1 0 0 0,13 9-37 0 0,-5-4-19 0 0,0 0-1 0 0,21 6 20 0 0,-51-21 0 0 0,0 0 0 0 0,0 0 0 0 0,0 0 0 0 0,1 1 0 0 0,-1-1 0 0 0,0 0 0 0 0,0 0 0 0 0,0 0 0 0 0,1 0 0 0 0,-1 0 0 0 0,0 0 0 0 0,0 0 0 0 0,1 0 0 0 0,-1 0 0 0 0,0 0 0 0 0,0 0 0 0 0,1 0 0 0 0,-1 0 0 0 0,0 0 0 0 0,0 0 0 0 0,1 0 0 0 0,-1 0 0 0 0,0 0 0 0 0,0 0 0 0 0,0 0 0 0 0,1 0 0 0 0,-1 0 0 0 0,0 0 0 0 0,0 0 0 0 0,0 0 0 0 0,1-1 0 0 0,-1 1 0 0 0,0 0 0 0 0,0 0 0 0 0,0 0 0 0 0,1 0 0 0 0,-1-1 0 0 0,0 1 0 0 0,0 0 0 0 0,0 0 0 0 0,0 0 0 0 0,0-1 0 0 0,0 1 0 0 0,1 0 0 0 0,-1 0 0 0 0,0 0 0 0 0,0-1 0 0 0,0 1 0 0 0,0 0 0 0 0,0 0 0 0 0,0-1 0 0 0,0 1 0 0 0,-2-9 0 0 0,2 9 0 0 0,-4-7 0 0 0,-1 1 0 0 0,0-1 0 0 0,0 1 0 0 0,0 0 0 0 0,-1 1 0 0 0,0 0 0 0 0,0 0 0 0 0,-1-1 0 0 0,-11-9 0 0 0,-4-3-77 0 0,-13-7 77 0 0,-16-14 95 0 0,49 38-75 0 0,1-1 0 0 0,-1 1 0 0 0,0 0 0 0 0,1 0 0 0 0,-1 0 0 0 0,0 0 0 0 0,0 1 0 0 0,-2-2-20 0 0,-16-7 57 0 0,20 8 76 0 0,0 1 26 0 0,0 0-6 0 0,0 0-37 0 0,0 0-152 0 0,0 0-69 0 0,8 6-99 0 0,9 5 336 0 0,-6-4-27 0 0,-1 0-1 0 0,1-1 0 0 0,8 4-104 0 0,-14-8 0 0 0,1 2 0 0 0,0-1 0 0 0,-1 1 0 0 0,5 3 0 0 0,18 12 0 0 0,50 24 0 0 0,-74-40 0 0 0,11 7 0 0 0,-15-10 0 0 0,1 1 0 0 0,-1-1 0 0 0,0 0 0 0 0,0 0 0 0 0,1 1 0 0 0,-1-1 0 0 0,0 0 0 0 0,1 0 0 0 0,-1 0 0 0 0,0 0 0 0 0,1 1 0 0 0,-1-1 0 0 0,0 0 0 0 0,1 0 0 0 0,-1 0 0 0 0,0 0 0 0 0,1 0 0 0 0,-1 0 0 0 0,0 0 0 0 0,1 0 0 0 0,-1 0 0 0 0,0 0 0 0 0,1 0 0 0 0,-1 0 0 0 0,0 0 0 0 0,1 0 0 0 0,-1-1 0 0 0,0 1 0 0 0,1 0 0 0 0,-1 0 0 0 0,0 0 0 0 0,1 0 0 0 0,-1-1 0 0 0,0-2 0 0 0,1 1 0 0 0,-1 0 0 0 0,0 0 0 0 0,0 0 0 0 0,0 0 0 0 0,0 0 0 0 0,0 0 0 0 0,0 0 0 0 0,-1-1 0 0 0,1 1 0 0 0,-1 1 0 0 0,1-1 0 0 0,-1 0 0 0 0,0 0 0 0 0,0 0 0 0 0,0 0 0 0 0,0 0 0 0 0,0 1 0 0 0,0-1 0 0 0,0 0 0 0 0,-1 1 0 0 0,1-1 0 0 0,-2 0 0 0 0,-6-8 0 0 0,0 1 0 0 0,-1 1 0 0 0,-4-3 0 0 0,4 3 0 0 0,-99-76 0 0 0,89 67 0 0 0,-7-6 0 0 0,-20-23 0 0 0,22 21 0 0 0,25 25 0 0 0,-1 0 0 0 0,1 0 0 0 0,0 0 0 0 0,0 0 0 0 0,0 0 0 0 0,0 0 0 0 0,-1 0 0 0 0,1 0 0 0 0,0 0 0 0 0,0-1 0 0 0,0 1 0 0 0,0 0 0 0 0,0 0 0 0 0,-1 0 0 0 0,1 0 0 0 0,0 0 0 0 0,0 0 0 0 0,0-1 0 0 0,0 1 0 0 0,0 0 0 0 0,0 0 0 0 0,0 0 0 0 0,0 0 0 0 0,0-1 0 0 0,0 1 0 0 0,0 0 0 0 0,-1 0 0 0 0,1 0 0 0 0,0 0 0 0 0,0-1 0 0 0,0 1 0 0 0,0 0 0 0 0,0 0 0 0 0,0 0 0 0 0,1-1 0 0 0,-1 1 0 0 0,0 0 0 0 0,0 0 0 0 0,0 0 0 0 0,0 0 0 0 0,0-1 0 0 0,0 1 0 0 0,0 0 0 0 0,0 0 0 0 0,0 0 0 0 0,0 0 0 0 0,0 0 0 0 0,1-1 0 0 0,-1 1 0 0 0,0 0 0 0 0,0 0 0 0 0,0 0 0 0 0,0 0 0 0 0,4-1 0 0 0,-1 1 0 0 0,0 0 0 0 0,0 0 0 0 0,0 0 0 0 0,0 1 0 0 0,0-1 0 0 0,0 1 0 0 0,0 0 0 0 0,-1-1 0 0 0,1 2 0 0 0,1-1 0 0 0,6 3 0 0 0,55 18 0 0 0,-1 4 0 0 0,4 5 0 0 0,-65-29 0 0 0,12 3 0 0 0,5 1 0 0 0,-8-3 0 0 0,-12-3 0 0 0,0 1 0 0 0,1-1 0 0 0,-1 0 0 0 0,0 0 0 0 0,1 0 0 0 0,-1 0 0 0 0,0 0 0 0 0,1 1 0 0 0,-1-1 0 0 0,0 0 0 0 0,1 0 0 0 0,-1 0 0 0 0,0 0 0 0 0,1 0 0 0 0,-1 0 0 0 0,0 0 0 0 0,1 0 0 0 0,-1 0 0 0 0,1 0 0 0 0,-1-1 0 0 0,0 1 0 0 0,1 0 0 0 0,-1 0 0 0 0,0 0 0 0 0,0 0 0 0 0,1 0 0 0 0,-1-1 0 0 0,0 1 0 0 0,1 0 0 0 0,-1 0 0 0 0,0-1 0 0 0,0 1 0 0 0,1 0 0 0 0,-1 0 0 0 0,0-1 0 0 0,0 1 0 0 0,0 0 0 0 0,-1-4 0 0 0,-1 0 0 0 0,1 0 0 0 0,-1 1 0 0 0,-1-1 0 0 0,1 1 0 0 0,0-1 0 0 0,-1 1 0 0 0,0 0 0 0 0,0 0 0 0 0,0 0 0 0 0,0 0 0 0 0,0 0 0 0 0,-1 1 0 0 0,-1-2 0 0 0,-13-10 0 0 0,-30-26 0 0 0,28 25 0 0 0,2 0 0 0 0,0-2 0 0 0,-8-9 0 0 0,3 6 0 0 0,19 17 0 0 0,0 0 0 0 0,0 0 0 0 0,0 0 0 0 0,0-1 0 0 0,1 1 0 0 0,0-1 0 0 0,0 0 0 0 0,0 0 0 0 0,0 0 0 0 0,0 0 0 0 0,0-3 0 0 0,3 7 0 0 0,0 0 0 0 0,0-1 0 0 0,0 1 0 0 0,0 0 0 0 0,0 0 0 0 0,1-1 0 0 0,-1 1 0 0 0,0 0 0 0 0,0 0 0 0 0,0-1 0 0 0,0 1 0 0 0,1 0 0 0 0,-1 0 0 0 0,0-1 0 0 0,0 1 0 0 0,0 0 0 0 0,1 0 0 0 0,-1 0 0 0 0,0 0 0 0 0,0-1 0 0 0,1 1 0 0 0,-1 0 0 0 0,0 0 0 0 0,0 0 0 0 0,1 0 0 0 0,-1 0 0 0 0,0 0 0 0 0,1 0 0 0 0,-1 0 0 0 0,0 0 0 0 0,0 0 0 0 0,1 0 0 0 0,-1 0 0 0 0,0 0 0 0 0,1 0 0 0 0,13-2 0 0 0,-13 2 0 0 0,4 0 0 0 0,0 0 0 0 0,0 1 0 0 0,1-1 0 0 0,-1 1 0 0 0,0 1 0 0 0,-1-1 0 0 0,1 1 0 0 0,0-1 0 0 0,0 1 0 0 0,-1 1 0 0 0,1-1 0 0 0,-1 1 0 0 0,1 0 0 0 0,17 8 0 0 0,10 5 0 0 0,-1 2 0 0 0,-1 0 0 0 0,23 20 0 0 0,-44-32 0 0 0,16 5 0 0 0,-20-10-18 0 0,-4-5-3 0 0,-4-2-20 0 0,0 1 50 0 0,0-1-1 0 0,0 1 1 0 0,-1 0-1 0 0,0 0 0 0 0,0 0 1 0 0,-1 1-1 0 0,1-1 1 0 0,-1 1-1 0 0,0 0 0 0 0,-2-1-8 0 0,-16-15-4 0 0,9 8 4 0 0,1 1 0 0 0,-1 0 0 0 0,-6-2 0 0 0,-14-11 0 0 0,17 12 0 0 0,11 8 0 0 0,0-1 0 0 0,0 1 0 0 0,1-1 0 0 0,0 0 0 0 0,-3-3 0 0 0,3 2 0 0 0,-1-2 0 0 0,-1 0 0 0 0,0 1 0 0 0,-4-4 0 0 0,2 2 0 0 0,19 9 0 0 0,7 6 0 0 0,7 7 0 0 0,22 9 0 0 0,-25-12 0 0 0,-1 0 0 0 0,0 1 0 0 0,7 6 0 0 0,-5-7 0 0 0,-15-8 0 0 0,-7-7 0 0 0,-6-5 0 0 0,-44-24 0 0 0,38 28 0 0 0,0 0 0 0 0,1-1 0 0 0,0-1 0 0 0,0 0 0 0 0,-2-3 0 0 0,13 11 0 0 0,0 0 0 0 0,0-1 0 0 0,0 1 0 0 0,0 0 0 0 0,0 0 0 0 0,0-1 0 0 0,0 1 0 0 0,1 0 0 0 0,-1 0 0 0 0,0-1 0 0 0,0 1 0 0 0,0 0 0 0 0,0 0 0 0 0,1 0 0 0 0,-1 0 0 0 0,0-1 0 0 0,0 1 0 0 0,0 0 0 0 0,1 0 0 0 0,-1 0 0 0 0,0 0 0 0 0,0 0 0 0 0,1-1 0 0 0,-1 1 0 0 0,0 0 0 0 0,0 0 0 0 0,1 0 0 0 0,-1 0 0 0 0,0 0 0 0 0,0 0 0 0 0,1 0 0 0 0,-1 0 0 0 0,0 0 0 0 0,0 0 0 0 0,1 0 0 0 0,1 0 0 0 0,0 0 0 0 0,0-1 0 0 0,0 1 0 0 0,0 0 0 0 0,0 0 0 0 0,0 1 0 0 0,0-1 0 0 0,0 0 0 0 0,0 1 0 0 0,0-1 0 0 0,7 4 0 0 0,-7-3 0 0 0,-1 0 0 0 0,1 0 0 0 0,-1 0 0 0 0,1-1 0 0 0,0 1 0 0 0,-1-1 0 0 0,1 1 0 0 0,0-1 0 0 0,-1 0 0 0 0,1 1 0 0 0,0-1 0 0 0,0 0 0 0 0,-1 0 0 0 0,2 0 0 0 0,-3 0-81 0 0,1 0 0 0 0,0 0 0 0 0,0 0 1 0 0,-1 0-1 0 0,1 0 0 0 0,0 0 0 0 0,0 0 0 0 0,-1 0 0 0 0,1 0 0 0 0,0 0 0 0 0,0 0 0 0 0,-1-1 0 0 0,1 1 0 0 0,0 0 0 0 0,0-1 0 0 0,-1 1 0 0 0,1 0 0 0 0,0-1 0 0 0,-1 1 0 0 0,1-1 0 0 0,-1 1 0 0 0,1 0 1 0 0,0-1-1 0 0,-1 0 0 0 0,1 1 0 0 0,-1-1 0 0 0,0 1 0 0 0,1-1 81 0 0,-1 0-117 0 0,0 1 0 0 0,0-1 0 0 0,0 0 1 0 0,0 0-1 0 0,0 1 0 0 0,0-1 0 0 0,0 0 1 0 0,0 0-1 0 0,0 1 0 0 0,-1-1 0 0 0,1 0 0 0 0,0 1 1 0 0,0-1-1 0 0,-1 0 0 0 0,1 0 117 0 0,-1 0 32 0 0,-9-12-1502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6:55.206"/>
    </inkml:context>
    <inkml:brush xml:id="br0">
      <inkml:brushProperty name="width" value="0.1" units="cm"/>
      <inkml:brushProperty name="height" value="0.2" units="cm"/>
      <inkml:brushProperty name="tip" value="rectangle"/>
      <inkml:brushProperty name="rasterOp" value="maskPen"/>
    </inkml:brush>
  </inkml:definitions>
  <inkml:trace contextRef="#ctx0" brushRef="#br0">1 4944 7856 0 0,'0'0'362'0'0,"0"0"-11"0"0,0 1-223 0 0,-1 0-40 0 0,1 0 1 0 0,0 0-1 0 0,0 0 0 0 0,0 0 1 0 0,0 0-1 0 0,0 0 1 0 0,0 0-1 0 0,0 0 0 0 0,1 0 1 0 0,-1 0-1 0 0,0 0 0 0 0,1 0 1 0 0,-1 0-1 0 0,0 0 0 0 0,1 0 1 0 0,-1 0-1 0 0,1 0 0 0 0,-1-1 1 0 0,1 1-1 0 0,0 0 1 0 0,-1 0-1 0 0,1-1 0 0 0,0 1 1 0 0,0 0-1 0 0,-1-1 0 0 0,2 2-88 0 0,-1-2 316 0 0,-1 0-10 0 0,0 0 0 0 0,0 0 13 0 0,0 0 8 0 0,0 0 1 0 0,0 0-7 0 0,0 0-29 0 0,0 0-17 0 0,0 0-3 0 0,0 0 14 0 0,0 0 64 0 0,0 0 30 0 0,0 0 4 0 0,0 0-46 0 0,0 0-188 0 0,0 0-74 0 0,0 0-61 0 0,0-1 0 0 0,0 1 0 0 0,1-1 0 0 0,-1 1 0 0 0,0-1 0 0 0,1 1 1 0 0,-1-1-1 0 0,1 1 0 0 0,-1-1 0 0 0,0 1 0 0 0,1 0 0 0 0,-1-1 0 0 0,1 1 1 0 0,-1 0-1 0 0,1-1 0 0 0,-1 1 0 0 0,1 0 0 0 0,0-1-15 0 0,-1 1 38 0 0,1 0 0 0 0,0 0-1 0 0,-1-1 1 0 0,1 1 0 0 0,-1 0 0 0 0,1-1 0 0 0,0 1-1 0 0,-1-1 1 0 0,1 1 0 0 0,-1-1 0 0 0,1 1-1 0 0,-1-1 1 0 0,0 1 0 0 0,1-1 0 0 0,-1 1-1 0 0,1-1 1 0 0,-1 0 0 0 0,0 1 0 0 0,0-1-1 0 0,1 0-37 0 0,0-3 135 0 0,1-1 0 0 0,-1 1 0 0 0,1 0 0 0 0,0-1 0 0 0,1 1 0 0 0,-1 0 0 0 0,1 0 0 0 0,2-2-135 0 0,-4 4 104 0 0,-1 2 4 0 0,0 0 16 0 0,0-1-82 0 0,0 0-1 0 0,0 0 0 0 0,0 0 0 0 0,1 0 1 0 0,-1 0-1 0 0,0 0 0 0 0,1 0 0 0 0,-1 0 1 0 0,0 0-1 0 0,1 0 0 0 0,-1 0 0 0 0,1 0 0 0 0,0 0-41 0 0,0-1 19 0 0,0 2-14 0 0,-1-1 0 0 0,1 1 0 0 0,-1-1 1 0 0,1 1-1 0 0,-1-1 0 0 0,0 1 0 0 0,1-1 0 0 0,-1 0 0 0 0,0 1 1 0 0,1-1-1 0 0,-1 1 0 0 0,0-1 0 0 0,0 0 0 0 0,1 1 0 0 0,-1-1 0 0 0,0 0 1 0 0,0 1-1 0 0,0-1 0 0 0,0 0 0 0 0,0 1 0 0 0,0-1 0 0 0,0 0-5 0 0,-1 0 3 0 0,1 0 0 0 0,0 0 0 0 0,0 0 0 0 0,0 0 0 0 0,0 0 0 0 0,0 1 0 0 0,0-1 0 0 0,1 0 0 0 0,-1 0 0 0 0,0 0 0 0 0,0 0 0 0 0,1 0 0 0 0,-1 0 0 0 0,0 0 0 0 0,1 1 0 0 0,-1-1 0 0 0,1 0 0 0 0,-1 0 0 0 0,1 1 0 0 0,-1-1 0 0 0,1 0 0 0 0,0 0 0 0 0,-1 1 0 0 0,1-1-3 0 0,3-3 4 0 0,15-51 242 0 0,-16 51-236 0 0,-1 2-10 0 0,3-15 15 0 0,-4-6 45 0 0,-1 21-66 0 0,0 0 0 0 0,1 0 0 0 0,-1 0 1 0 0,1 0-1 0 0,0 0 0 0 0,0 0 0 0 0,0 0 0 0 0,0 0 0 0 0,0 0 0 0 0,0 0 0 0 0,0 0 0 0 0,2-1 6 0 0,-1 1 1 0 0,0-1 0 0 0,-1 0-1 0 0,1 1 1 0 0,-1-1 0 0 0,1 0-1 0 0,0-2 0 0 0,-3 4 0 0 0,1 0 0 0 0,1 1 0 0 0,-1-1 0 0 0,0 0 0 0 0,0 1 0 0 0,0-1 0 0 0,0 1 0 0 0,0-1 0 0 0,1 1 0 0 0,-1-1 0 0 0,0 1 0 0 0,0-1 0 0 0,1 1 0 0 0,-1-1 0 0 0,0 1 0 0 0,1-1 0 0 0,-1 1 0 0 0,0 0 0 0 0,1-1 0 0 0,-1 1 0 0 0,1-1 0 0 0,-1 1 0 0 0,1 0 0 0 0,0-3 0 0 0,0 0 0 0 0,1 0 0 0 0,-2 0 0 0 0,1 0 0 0 0,0 0 0 0 0,-1-1 0 0 0,1-1 0 0 0,-1 2 0 0 0,0 0 0 0 0,1 1 0 0 0,-1-1 0 0 0,1 1 0 0 0,0-1 0 0 0,-1 0 0 0 0,1 1 0 0 0,0 0 0 0 0,1-1 0 0 0,0-1 0 0 0,0 0 0 0 0,4-11 0 0 0,-4 13 0 0 0,-1 0 0 0 0,0 0 0 0 0,0 0 0 0 0,0 0 0 0 0,0 0 0 0 0,-1-1 0 0 0,1 1 0 0 0,-1 0 0 0 0,1 0 0 0 0,-1-1 0 0 0,0 1 0 0 0,0 0 0 0 0,0-1 0 0 0,0 0 0 0 0,0 0 0 0 0,0 1 0 0 0,0 0 0 0 0,1 1 0 0 0,-1-1 0 0 0,0 0 0 0 0,1 0 0 0 0,-1 1 0 0 0,1-1 0 0 0,0 0 0 0 0,-1 1 0 0 0,1-1 0 0 0,0 1 0 0 0,0-1 0 0 0,0 0 0 0 0,6-24 0 0 0,1-12 0 0 0,-7 31 91 0 0,0 0 0 0 0,0 0 0 0 0,-1 1 0 0 0,0-3-91 0 0,0 3 94 0 0,0 0 0 0 0,1 0 1 0 0,0 0-1 0 0,0 0 0 0 0,0-1-94 0 0,1-11 60 0 0,-2 15-53 0 0,0 0-1 0 0,0 0 0 0 0,1 0 1 0 0,-1 0-1 0 0,1 0 0 0 0,0 0 1 0 0,0 0-1 0 0,0 0 0 0 0,0-1-6 0 0,3 1 0 0 0,-1-1 0 0 0,-2-14 0 0 0,3-15 219 0 0,-4 30-204 0 0,0 1-1 0 0,0-1 1 0 0,1 0-1 0 0,-1 0 1 0 0,1 0 0 0 0,0 1-1 0 0,-1-1 1 0 0,1 0-1 0 0,0 1 1 0 0,1-1-15 0 0,-2 1-1 0 0,1 0 1 0 0,0 1-1 0 0,-1-1 1 0 0,1 0-1 0 0,-1 0 1 0 0,1 0-1 0 0,-1 1 1 0 0,0-1-1 0 0,0-2 1 0 0,7-45 0 0 0,0 11 118 0 0,-3 19-97 0 0,-4 18-18 0 0,0 0 0 0 0,0 1 0 0 0,0-1 0 0 0,0 0 0 0 0,0 1 0 0 0,0-1 0 0 0,0 0 1 0 0,0 1-1 0 0,0-1 0 0 0,0 0 0 0 0,1 1 0 0 0,-1-1 0 0 0,0 1 0 0 0,0-1 0 0 0,1 0 0 0 0,-1 1 0 0 0,0-1 0 0 0,1 0-3 0 0,0-3-2 0 0,-1-2 13 0 0,0 6-24 0 0,11-34 207 0 0,0-6 65 0 0,-7 17-118 0 0,3-4 14 0 0,2 0 80 0 0,2 1-185 0 0,-10 24-46 0 0,0 0-1 0 0,0 0 1 0 0,0 0-1 0 0,-1 0 1 0 0,1 0-1 0 0,0 0 1 0 0,-1 0-1 0 0,0 0 0 0 0,1 0 1 0 0,-1-2-4 0 0,9-19 53 0 0,-5 6 8 0 0,0 0 0 0 0,3-5-61 0 0,-4 14 6 0 0,5-9 53 0 0,-6 14-59 0 0,-1 0 1 0 0,1 0-1 0 0,-1 0 1 0 0,0 0 0 0 0,0 0-1 0 0,0-1 1 0 0,0 1 0 0 0,-1 0-1 0 0,1-2 0 0 0,-1 1 0 0 0,0-1 0 0 0,1 0 0 0 0,0 0 0 0 0,0 1 0 0 0,0-1 0 0 0,0 0 0 0 0,7-29 0 0 0,1 1 139 0 0,6-7-8 0 0,0-2-121 0 0,0-16 44 0 0,7-11 20 0 0,-19 59-57 0 0,-1 0-1 0 0,0 0 0 0 0,0-8-16 0 0,1-4 15 0 0,4-7 8 0 0,-5 21-13 0 0,0 1 0 0 0,0-1 0 0 0,-1 0-1 0 0,0 0 1 0 0,-1-1-10 0 0,7-31 54 0 0,-6 26-24 0 0,0 1 0 0 0,3-10-30 0 0,-2 10 7 0 0,0 0 0 0 0,-1-11-7 0 0,-1 17 16 0 0,1-1 0 0 0,0 1 0 0 0,0-1 0 0 0,1-2-16 0 0,20-54 75 0 0,-19 52-27 0 0,-1 4-46 0 0,0 0 0 0 0,0 0-1 0 0,4-8-1 0 0,-3 6 0 0 0,-5 7 0 0 0,0 1 0 0 0,4-7 0 0 0,11-23 280 0 0,-10 26-215 0 0,-3 2-61 0 0,0 1 0 0 0,0 0-1 0 0,0 0 1 0 0,1 0 0 0 0,0 0 0 0 0,-1 0 0 0 0,1 0 0 0 0,0-1-4 0 0,19-56 0 0 0,-16 46-106 0 0,-1-1 0 0 0,2-9 106 0 0,1 1 184 0 0,-3 13-321 0 0,-2 8 135 0 0,0 0-1 0 0,-1 0 1 0 0,1 1-1 0 0,0-1 1 0 0,-1 0 0 0 0,1 0-1 0 0,-1 0 1 0 0,1 0-1 0 0,-1 0 1 0 0,0 0 2 0 0,2-5-17 0 0,-1 0 0 0 0,1-1 0 0 0,1 1 0 0 0,0-2 17 0 0,4-13 68 0 0,-2 7-127 0 0,0 0 0 0 0,0 1-1 0 0,2-2 60 0 0,1-3 53 0 0,7-27 253 0 0,-8 28-306 0 0,-1 0 0 0 0,-1-1 0 0 0,2-17 0 0 0,-6 28-4 0 0,-1 6-8 0 0,1-1-1 0 0,-1 1 1 0 0,1-1-1 0 0,-1 1 1 0 0,1-1 0 0 0,0 1-1 0 0,0-1 1 0 0,0 1-1 0 0,1-1 13 0 0,0-1-32 0 0,0-1-1 0 0,0 1 0 0 0,-1-1 1 0 0,0 0-1 0 0,1 1 0 0 0,-1-3 33 0 0,6-18 8 0 0,-2 9-8 0 0,-5 14 0 0 0,1 0 0 0 0,-1 0 0 0 0,1 0 0 0 0,0 0 0 0 0,0 0 0 0 0,-1 0 0 0 0,1 0 0 0 0,1 0 0 0 0,-1 0 0 0 0,1 0 0 0 0,-1 0 0 0 0,-1 0 0 0 0,1 0 0 0 0,0 0 0 0 0,0 1 0 0 0,-1-1 0 0 0,1 0 0 0 0,-1 0 0 0 0,0 0 0 0 0,1 0 0 0 0,-1-1 0 0 0,0 1 0 0 0,0 0 0 0 0,2-13 0 0 0,9-25 0 0 0,-10 36 0 0 0,0 0 0 0 0,0-1 0 0 0,0 1 0 0 0,-1 0 0 0 0,1 0 0 0 0,-1-4 0 0 0,2-15 0 0 0,6-16 0 0 0,-3 9 0 0 0,-3 13 0 0 0,0-1 0 0 0,-2 14 0 0 0,0 1 0 0 0,1-1 0 0 0,-1 1 0 0 0,1-1 0 0 0,0 1 0 0 0,0-1 0 0 0,1-1 0 0 0,11-40 1 0 0,-11 36-3 0 0,0 0 0 0 0,0 0 0 0 0,1 1 0 0 0,1-1 0 0 0,-1 1 1 0 0,5-7 1 0 0,-6 11-7 0 0,0 0-1 0 0,0 0 1 0 0,-1 0 0 0 0,1 0 0 0 0,-1 0 0 0 0,0 0 0 0 0,-1 0 0 0 0,1 0-1 0 0,-1 0 1 0 0,1-1 0 0 0,-1 1 7 0 0,0-3-8 0 0,1 1 1 0 0,0 0-1 0 0,0 0 0 0 0,0 0 0 0 0,1-2 8 0 0,17-55-64 0 0,-7 23 64 0 0,-9 28 0 0 0,0 0 0 0 0,-1-1 0 0 0,0 0 0 0 0,2-16 0 0 0,23-139 0 0 0,-15 102 0 0 0,-10 48 0 0 0,2 1 0 0 0,3-15 0 0 0,5-21 0 0 0,0 0 0 0 0,2-5 0 0 0,-5 22 0 0 0,3-8 0 0 0,-10 38 0 0 0,10-49 0 0 0,0 12 0 0 0,-9 35 0 0 0,-1 1 0 0 0,0-1 0 0 0,1-7 0 0 0,2-13 0 0 0,5-14 0 0 0,-6 29 0 0 0,4-25 0 0 0,-6 24 0 0 0,2 0 0 0 0,-1 0 0 0 0,2 0 0 0 0,0 0 0 0 0,1-1 0 0 0,6-17 0 0 0,-2 5 0 0 0,-5 11 0 0 0,6-19 0 0 0,15-36 0 0 0,-8 23 0 0 0,10-41 0 0 0,-22 67 0 0 0,1 2 0 0 0,-5 15 0 0 0,0-1 0 0 0,0 1 0 0 0,-1-1 0 0 0,1-5 0 0 0,1-8 0 0 0,1 1 0 0 0,1 0 0 0 0,0 0 0 0 0,8-17 0 0 0,-3 9 0 0 0,4-8 0 0 0,-9 21 0 0 0,0 1 0 0 0,0-1 0 0 0,-1-1 0 0 0,0-3 0 0 0,0-1 0 0 0,0 2 0 0 0,1-1 0 0 0,1 0 0 0 0,16-29 0 0 0,-21 43 0 0 0,1 1 0 0 0,-1 0 0 0 0,0 0 0 0 0,1 0 0 0 0,-1 0 0 0 0,1 0 0 0 0,1-2 0 0 0,4-5 0 0 0,-5 6 0 0 0,0-1 0 0 0,0 1 0 0 0,0-1 0 0 0,0 1 0 0 0,3-2 0 0 0,-2 1 0 0 0,-2-2 0 0 0,3 2 0 0 0,0-2 0 0 0,10-7 368 0 0,-13 12-276 0 0,3-2-513 0 0,2 1 412 0 0,-5 1 83 0 0,-1 1 46 0 0,0 0 10 0 0,0 0-262 0 0,0 0-1119 0 0,0 0-490 0 0,0 0-98 0 0,0 0-16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6:58.845"/>
    </inkml:context>
    <inkml:brush xml:id="br0">
      <inkml:brushProperty name="width" value="0.1" units="cm"/>
      <inkml:brushProperty name="height" value="0.2" units="cm"/>
      <inkml:brushProperty name="tip" value="rectangle"/>
      <inkml:brushProperty name="rasterOp" value="maskPen"/>
    </inkml:brush>
  </inkml:definitions>
  <inkml:trace contextRef="#ctx0" brushRef="#br0">0 5127 2760 0 0,'0'0'125'0'0,"0"0"139"0"0,0 0 498 0 0,0 0 212 0 0,0 0 46 0 0,0 0-69 0 0,0 0-335 0 0,0 0-147 0 0,0 0-28 0 0,0 0-15 0 0,9-4 1444 0 0,-7 1-1577 0 0,0 0-1 0 0,0-1 1 0 0,0 1 0 0 0,1 0-1 0 0,-1 1 1 0 0,1-1-1 0 0,1-1-292 0 0,-1 1-80 0 0,-2 2 200 0 0,7-2 98 0 0,12-10-29 0 0,-14 6 55 0 0,-3 4-171 0 0,0-1 1 0 0,0 1-1 0 0,1 0 0 0 0,-1 0 1 0 0,4-2-74 0 0,12-12 0 0 0,-16 16 2 0 0,4-10 34 0 0,-6 9-21 0 0,2-2 44 0 0,-3 4 181 0 0,1-2-157 0 0,0 1 1 0 0,0 0 0 0 0,0-1 0 0 0,0 1 0 0 0,0 0 0 0 0,1 0-1 0 0,-1 0 1 0 0,0 0 0 0 0,0 0 0 0 0,1 0 0 0 0,-1 0-1 0 0,1 0 1 0 0,-1 1 0 0 0,1-1 0 0 0,0 0-84 0 0,0 0 53 0 0,-1 1 165 0 0,-1 0-22 0 0,0 0-86 0 0,1-2-89 0 0,0 0-1 0 0,0 0 0 0 0,0 1 1 0 0,0-1-1 0 0,0 1 0 0 0,1-1 1 0 0,-1 1-1 0 0,0-1 0 0 0,1 1 1 0 0,0-1-21 0 0,-1 1-6 0 0,6-3 6 0 0,0-2 0 0 0,-3 0 0 0 0,0-5 0 0 0,22-45 0 0 0,-22 39 0 0 0,10-24 64 0 0,-13 39-64 0 0,-1-1 0 0 0,1 1 0 0 0,0-1 0 0 0,0 1 0 0 0,0-1 0 0 0,0 1 0 0 0,0 0 0 0 0,0 0 0 0 0,1-2 0 0 0,3-6 0 0 0,1-17 0 0 0,-4 16 21 0 0,1 0 0 0 0,0 0 1 0 0,3-7-22 0 0,-3 5 159 0 0,-3 11-145 0 0,0 1 1 0 0,0 0-1 0 0,0-1 0 0 0,0 1 0 0 0,0 0 1 0 0,1 0-1 0 0,-1 0 0 0 0,1-1 0 0 0,-1 1 1 0 0,1 0-1 0 0,-1 0 0 0 0,1-1-14 0 0,1 0 12 0 0,-1-1 0 0 0,0 1 1 0 0,0-1-1 0 0,0 1 0 0 0,-1-1 0 0 0,1 0 0 0 0,-1 0 0 0 0,1 1 0 0 0,-1-2-12 0 0,0 0 1 0 0,0 1 0 0 0,1 0 0 0 0,0 0 0 0 0,-1 0 0 0 0,1 0 0 0 0,0 0 0 0 0,1 0 0 0 0,0-1-1 0 0,-1 1 0 0 0,0 0-1 0 0,0 1 1 0 0,0-1-1 0 0,-1 0 1 0 0,1 0-1 0 0,-1 0 0 0 0,1 0 1 0 0,-1 0-1 0 0,0-1 1 0 0,4-21 59 0 0,11-41 187 0 0,5-7 110 0 0,-17 62-209 0 0,-1-1 0 0 0,0 1-1 0 0,0-1 1 0 0,-2 1 0 0 0,1-12-147 0 0,-1 23 4 0 0,0 0 0 0 0,0-1 0 0 0,-1 1 0 0 0,1 0 0 0 0,0-1 0 0 0,0 1 0 0 0,0-1 0 0 0,0 1 0 0 0,0 0 0 0 0,0-1 0 0 0,0 1 0 0 0,0 0 0 0 0,0-1 0 0 0,0 1 0 0 0,1-1 0 0 0,-1 1 0 0 0,0 0 0 0 0,0-1 0 0 0,0 1 0 0 0,0 0 0 0 0,0-1 0 0 0,1 1 0 0 0,-1 0 0 0 0,0-1 0 0 0,0 1 0 0 0,1 0 0 0 0,-1-1-4 0 0,0 1 2 0 0,1 0 0 0 0,-1 0 0 0 0,0-1 0 0 0,0 1 0 0 0,1 0-1 0 0,-1-1 1 0 0,0 1 0 0 0,0 0 0 0 0,0-1 0 0 0,0 1 0 0 0,1-1 0 0 0,-1 1-1 0 0,0 0 1 0 0,0-1 0 0 0,0 1 0 0 0,0-1 0 0 0,0 1 0 0 0,0 0 0 0 0,0-1-1 0 0,0 1 1 0 0,0-1 0 0 0,0 1 0 0 0,0 0 0 0 0,0-1 0 0 0,-1 1 0 0 0,1 0-1 0 0,0-1-1 0 0,8-32 71 0 0,-8 31-54 0 0,0 1-15 0 0,0 1-1 0 0,0-1 1 0 0,0 0 0 0 0,0 1-1 0 0,0-1 1 0 0,0 1 0 0 0,0-1-1 0 0,0 1 1 0 0,0-1 0 0 0,0 1-1 0 0,1-1 1 0 0,-1 0 0 0 0,0 1-1 0 0,0-1 1 0 0,0 1 0 0 0,1-1 0 0 0,-1 1-1 0 0,0-1 1 0 0,1 1 0 0 0,-1 0-1 0 0,0-1 1 0 0,1 1 0 0 0,-1-1-1 0 0,1 1 1 0 0,-1 0 0 0 0,1-1-1 0 0,-1 1 1 0 0,1 0-2 0 0,3-17 53 0 0,-1 1-28 0 0,-1 0-1 0 0,0 0 1 0 0,-1 0-1 0 0,-2-12-24 0 0,1 20 20 0 0,2-2-8 0 0,-3-4 40 0 0,1 11-45 0 0,1 1 1 0 0,-1-1-1 0 0,0 0 1 0 0,1 0 0 0 0,0 1-1 0 0,0-1 1 0 0,0 0-1 0 0,0 1 1 0 0,1-2-8 0 0,1-5 6 0 0,-2 7-6 0 0,0-2 0 0 0,1 0 0 0 0,-1 0 0 0 0,0 0 0 0 0,0 0 0 0 0,-1-1 0 0 0,1 1 0 0 0,-1 0 0 0 0,0 0 0 0 0,3-76 75 0 0,5 23 32 0 0,-12-20-33 0 0,-3 30-74 0 0,7 34 16 0 0,1 0 0 0 0,0 0 0 0 0,1-1 0 0 0,0 1-16 0 0,-5-14 0 0 0,4 23 1 0 0,2-7 1 0 0,-1 0-1 0 0,-1 1 1 0 0,0-1 0 0 0,0 0-1 0 0,-1 1 1 0 0,-1-9-2 0 0,1 14 9 0 0,0 0 1 0 0,0 0-1 0 0,0 0 1 0 0,1 0-1 0 0,0 0 0 0 0,0-3-9 0 0,3-20-3 0 0,-4 25 3 0 0,1-1 0 0 0,-1 1 0 0 0,1-1 0 0 0,0 1 0 0 0,0-1 0 0 0,0-1 0 0 0,5-13 0 0 0,-4 6 9 0 0,1-10 18 0 0,0 1 1 0 0,0-20-28 0 0,-2 23 0 0 0,0 14 0 0 0,-1 1 0 0 0,0-1 0 0 0,0 0 0 0 0,0 1 0 0 0,0-1 0 0 0,-1-3 0 0 0,1 6 0 0 0,0 0 0 0 0,0-1 0 0 0,0 1 0 0 0,0 0 0 0 0,0-1 0 0 0,0 1 0 0 0,1 0 0 0 0,-1-1 0 0 0,0 1 0 0 0,1 0 0 0 0,-1-1 0 0 0,1 1 0 0 0,-1 0 0 0 0,2-1 0 0 0,3-12 0 0 0,-5 4 0 0 0,0 8 0 0 0,0 1 0 0 0,0-1 0 0 0,0 0 0 0 0,0 0 0 0 0,1 0 0 0 0,-1 1 0 0 0,0-1 0 0 0,1 0 0 0 0,-1 1 0 0 0,1-1 0 0 0,0 0 0 0 0,0 0 0 0 0,3-6 0 0 0,-1-1 0 0 0,0 1 0 0 0,-1-1 0 0 0,1 0 0 0 0,-2 0 0 0 0,1 0 0 0 0,-1-7 0 0 0,6-54 0 0 0,9-6 0 0 0,-12 54 0 0 0,7-21 0 0 0,-5 23 0 0 0,-1 1 0 0 0,1-14 0 0 0,-4 20 32 0 0,1-1 0 0 0,3-8-32 0 0,-6 22 0 0 0,16-44 88 0 0,18-93 152 0 0,-30 117-211 0 0,-3 13-20 0 0,0 1 0 0 0,1-1 0 0 0,0 1-1 0 0,2-4-8 0 0,3-11 65 0 0,0 1-1 0 0,2-20-64 0 0,10-26 65 0 0,-9 25-138 0 0,-9 32 106 0 0,1 0 1 0 0,0 0-1 0 0,1 0 1 0 0,0 1-1 0 0,3-6-33 0 0,-1 3 45 0 0,-1 0-1 0 0,0 0 1 0 0,2-9-45 0 0,-4 12 18 0 0,9-24 2 0 0,-5 13 34 0 0,-1 0 0 0 0,3-14-54 0 0,4-11 0 0 0,-4 18 0 0 0,17-58 84 0 0,-10 44-12 0 0,-9 21-41 0 0,0 1-1 0 0,1-3-30 0 0,5-11-1 0 0,21-78 129 0 0,-28 95-114 0 0,0 1-1 0 0,2 0 0 0 0,0-2-13 0 0,6-12 59 0 0,-3 3-28 0 0,-2 0 1 0 0,0-1-1 0 0,-2 0 0 0 0,0-1-31 0 0,-2 11 23 0 0,0 0 1 0 0,4-6-24 0 0,6-25 144 0 0,-4 4-34 0 0,1-8 136 0 0,3 0-1 0 0,7-17-245 0 0,-10 34 59 0 0,4-9-10 0 0,30-57 271 0 0,-33 71 1025 0 0,7-26-1345 0 0,-1 3 147 0 0,-4 6-147 0 0,-10 31 0 0 0,0 0 0 0 0,5-9 0 0 0,-1 4 0 0 0,10-20 0 0 0,-13 30-14 0 0,0-1 1 0 0,-1 1-1 0 0,1-5 14 0 0,-1 3-19 0 0,1 1-1 0 0,4-10 20 0 0,-6 15 5 0 0,-1 1-1 0 0,0-1 0 0 0,0 0 0 0 0,0 0 1 0 0,0-4-5 0 0,8-25 32 0 0,5 0-20 0 0,-7 15 19 0 0,1 0 0 0 0,11-19-31 0 0,2 2 55 0 0,5-18-55 0 0,-11 24 9 0 0,-8 12-9 0 0,-5 12 0 0 0,1-1 0 0 0,-1 1 0 0 0,1 0 0 0 0,3-4 0 0 0,12-22 0 0 0,-10 16 16 0 0,-7 14-10 0 0,-1 0 1 0 0,1 0-1 0 0,-1 0 0 0 0,1 0 0 0 0,0 0 1 0 0,1 0-7 0 0,1-3 8 0 0,0 1 0 0 0,-1-1 0 0 0,1 0 1 0 0,-1 0-1 0 0,-1-1 0 0 0,1 1 1 0 0,0-4-9 0 0,9-21 16 0 0,0 0 6 0 0,-11 26-17 0 0,1-1 0 0 0,-1 1 1 0 0,1 0-1 0 0,0 1 0 0 0,1-1 1 0 0,-1 0-1 0 0,1 1 0 0 0,3-5-5 0 0,-4 7 0 0 0,-1-1 0 0 0,1 0 0 0 0,-1 1 0 0 0,0-1 0 0 0,0 0 0 0 0,0 0 0 0 0,1-3 0 0 0,2-6 0 0 0,8-11 0 0 0,-10 20 0 0 0,1 0 0 0 0,-1 0 0 0 0,-1-1 0 0 0,1 1 0 0 0,0-1 0 0 0,-1 1 0 0 0,0-1 0 0 0,0 0 0 0 0,0 1 0 0 0,0-4 0 0 0,2-4-20 0 0,5-11-184 0 0,-7 18 204 0 0,2-1 0 0 0,-3 2 20 0 0,0 2 87 0 0,1 1-87 0 0,-1 0 1 0 0,1-1-1 0 0,-1 1 1 0 0,1 0-1 0 0,-1-1 1 0 0,0 1-1 0 0,1-1 0 0 0,-1 1 1 0 0,0 0-1 0 0,1-1 1 0 0,-1 1-1 0 0,0-1 1 0 0,0 1-1 0 0,1-1 0 0 0,-1 1 1 0 0,0-1-1 0 0,0 1 1 0 0,0-1-1 0 0,0 1 1 0 0,0-1-1 0 0,0 0 0 0 0,0 1-20 0 0,5-12 167 0 0,-4 11-64 0 0,-1 1 147 0 0,0 0 38 0 0,0 0 0 0 0,0 0-68 0 0,0 0-284 0 0,0 0-120 0 0,0 0-28 0 0,0 0 43 0 0,0 0 186 0 0,0 0 47 0 0,-1 1 3 0 0,-2 7 12 0 0,0-2 9 0 0,-5 8 90 0 0,6-12-130 0 0,-3 3-36 0 0,0 2-4 0 0,5-5 11 0 0,-1 0 6 0 0,-13 7-13 0 0,0 0 63 0 0,-24 15 166 0 0,36-23-236 0 0,-3 0-4 0 0,-1 1 0 0 0,1 0 0 0 0,0 0 1 0 0,0 0-1 0 0,-1 2-1 0 0,-22 14 428 0 0,22-14-306 0 0,-1 0 1 0 0,1 0-1 0 0,0 0 0 0 0,1 1 1 0 0,-4 3-123 0 0,0 2 102 0 0,-1 0-49 0 0,0 1 1 0 0,0-1-1 0 0,1 2 0 0 0,1-1 0 0 0,0 2 0 0 0,1-1 1 0 0,0 1-1 0 0,1 0 0 0 0,-1 2-53 0 0,-7 15 12 0 0,11-25-5 0 0,0 0 1 0 0,0 1 0 0 0,1-1-1 0 0,0 0 1 0 0,0 1 0 0 0,0-1 0 0 0,0 3-8 0 0,2-3 12 0 0,-1 0 0 0 0,0 0 0 0 0,0-1 0 0 0,0 1 0 0 0,-1 0 1 0 0,1-1-1 0 0,-3 3-12 0 0,2-2 4 0 0,0 1 0 0 0,1-1 0 0 0,-1 0 0 0 0,1 0 0 0 0,0 1 0 0 0,1 0-4 0 0,-2 3-44 0 0,2 10-117 0 0,-2-13 536 0 0,0 0-1750 0 0,1-3-4524 0 0,1-3-1695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7:01.065"/>
    </inkml:context>
    <inkml:brush xml:id="br0">
      <inkml:brushProperty name="width" value="0.1" units="cm"/>
      <inkml:brushProperty name="height" value="0.2" units="cm"/>
      <inkml:brushProperty name="tip" value="rectangle"/>
      <inkml:brushProperty name="rasterOp" value="maskPen"/>
    </inkml:brush>
  </inkml:definitions>
  <inkml:trace contextRef="#ctx0" brushRef="#br0">1 8 1840 0 0,'0'0'83'0'0,"2"-2"-6"0"0,1-2 9263 0 0,2 2-4769 0 0,11 5-4967 0 0,-10-1 1369 0 0,19 1-720 0 0,-23-3-213 0 0,1 0 0 0 0,0 0 0 0 0,-1 1 0 0 0,1-1 0 0 0,-1 1 0 0 0,1 0 0 0 0,-1-1 1 0 0,1 1-1 0 0,-1 0 0 0 0,0 1 0 0 0,1-1 0 0 0,-1 0 0 0 0,0 1-40 0 0,25 13 1157 0 0,7 5 21 0 0,-33-19-976 0 0,7 2 145 0 0,-3-1-405 0 0,0-1 1 0 0,1 0-1 0 0,-1 0 0 0 0,0-1 0 0 0,1 1 0 0 0,1-1 58 0 0,-1 0 132 0 0,-1 0 0 0 0,1 0-1 0 0,-1 1 1 0 0,0 0-1 0 0,1 0 1 0 0,1 1-132 0 0,-1 0 13 0 0,-1-1 1 0 0,1 0 0 0 0,0 0 0 0 0,3 0-14 0 0,21 5 38 0 0,5 5 537 0 0,-20-7-359 0 0,-10-2-103 0 0,0-1-1 0 0,-1 1 1 0 0,1-1-1 0 0,-1 1 0 0 0,3 2-112 0 0,1 0 107 0 0,0 0-1 0 0,0 0 1 0 0,0-1-1 0 0,0 0 1 0 0,1-1-1 0 0,-1 0 1 0 0,2 0-107 0 0,12 6 130 0 0,-19-7-125 0 0,0 1 1 0 0,-1-1 0 0 0,2 0 0 0 0,-1 0-1 0 0,0 0 1 0 0,0-1 0 0 0,0 1-1 0 0,0-1 1 0 0,1 0-6 0 0,0 1 10 0 0,1-1 0 0 0,0 1 0 0 0,-1 0 0 0 0,1 0 0 0 0,-1 1 0 0 0,4 1-10 0 0,20 4 68 0 0,-10 0 22 0 0,-16-7-61 0 0,0 1 1 0 0,-1 0-1 0 0,1 0 1 0 0,0-1-1 0 0,0 1 0 0 0,0-1 1 0 0,0 1-1 0 0,1-1-29 0 0,-1 0 18 0 0,-1 0-1 0 0,0 1 1 0 0,0-1-1 0 0,1 0 1 0 0,-1 1-1 0 0,0-1 0 0 0,0 1 1 0 0,0-1-1 0 0,1 1 1 0 0,-1-1-1 0 0,0 1 1 0 0,0 0-1 0 0,0 0-17 0 0,0-1 15 0 0,0 1-1 0 0,0 0 0 0 0,0-1 1 0 0,0 1-1 0 0,0-1 1 0 0,0 1-1 0 0,0-1 1 0 0,0 0-1 0 0,0 1 0 0 0,0-1 1 0 0,0 0-1 0 0,1 0-14 0 0,32 17 332 0 0,-3-10-200 0 0,-12-1-78 0 0,-6-5-10 0 0,-10-1-27 0 0,-1 0-1 0 0,1 0 1 0 0,-1 0 0 0 0,0 1-1 0 0,1-1 1 0 0,-1 1 0 0 0,0-1-1 0 0,1 1 1 0 0,-1 0 0 0 0,0 0 0 0 0,2 0-17 0 0,13 4 160 0 0,8 0 597 0 0,-6-2-1010 0 0,2 0 352 0 0,-10-1-34 0 0,1-1 0 0 0,0 0 0 0 0,7-1-65 0 0,0 0 54 0 0,15 0 16 0 0,56 0 289 0 0,155 0 536 0 0,-149 0-220 0 0,-52 0-1049 0 0,-43 0 498 0 0,19 0 138 0 0,-2 0-573 0 0,57-2 357 0 0,-38 2-46 0 0,-28 0 4 0 0,-2 0 10 0 0,0 0 0 0 0,0-1 1 0 0,0 1-1 0 0,0-1 0 0 0,2-1-14 0 0,12-1 65 0 0,-17 3-56 0 0,0 0-1 0 0,0-1 1 0 0,0 1 0 0 0,0-1 0 0 0,0 0-1 0 0,0 0-8 0 0,-2 0 2 0 0,1 0 0 0 0,-1 0 0 0 0,0 0-1 0 0,1 1 1 0 0,-1-1 0 0 0,0 1 0 0 0,1 0 0 0 0,-1 0 0 0 0,1-1-1 0 0,-1 2 1 0 0,0-1 0 0 0,1 0 0 0 0,-1 0-2 0 0,-1 1 3 0 0,0-1 0 0 0,0 0 1 0 0,0 0-1 0 0,0 0 0 0 0,0 0 0 0 0,0 0 0 0 0,0 0 1 0 0,0 0-1 0 0,0 0 0 0 0,0 0 0 0 0,0-1 1 0 0,0 1-1 0 0,-1 0 0 0 0,1-1 0 0 0,1 1-3 0 0,32-8 200 0 0,-15 6-167 0 0,-11 1-17 0 0,0 0 0 0 0,0 0 0 0 0,0-1 0 0 0,0 0-1 0 0,0 0 1 0 0,4-3-16 0 0,25-5-239 0 0,24-3 239 0 0,-47 10-9 0 0,34-7 409 0 0,-29 8-400 0 0,3-4 25 0 0,-17 4-18 0 0,-1 0-1 0 0,1 0 1 0 0,0 1-1 0 0,1 0 1 0 0,-1 0-1 0 0,3 0-6 0 0,37-15 75 0 0,-11 7-22 0 0,11-2-53 0 0,11-10 0 0 0,-53 21 3 0 0,-4 0-9 0 0,25-12 73 0 0,10-5-67 0 0,-11 4 0 0 0,-17 10 11 0 0,-4 2 31 0 0,0-2-31 0 0,4-3-11 0 0,-3 4 0 0 0,8-3 0 0 0,14-11-1381 0 0,-19 10-87 0 0,-4 5-1776 0 0,-2 1 3233 0 0,0 0-2069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7:04.828"/>
    </inkml:context>
    <inkml:brush xml:id="br0">
      <inkml:brushProperty name="width" value="0.1" units="cm"/>
      <inkml:brushProperty name="height" value="0.2" units="cm"/>
      <inkml:brushProperty name="tip" value="rectangle"/>
      <inkml:brushProperty name="rasterOp" value="maskPen"/>
    </inkml:brush>
  </inkml:definitions>
  <inkml:trace contextRef="#ctx0" brushRef="#br0">2496 1 1376 0 0,'0'0'351'0'0,"0"0"934"0"0,0 0 410 0 0,0 0 86 0 0,0 0-160 0 0,0 0-716 0 0,0 0-311 0 0,0 0-68 0 0,0 0 4 0 0,0 0 66 0 0,0 0 32 0 0,4 8 1402 0 0,9 9-990 0 0,-12-16-710 0 0,15 24 1221 0 0,16 21-408 0 0,-29-40-934 0 0,0 0 1 0 0,0 0-1 0 0,0 0 0 0 0,-1 1 0 0 0,0 0-209 0 0,1 0 50 0 0,-1-1 176 0 0,-2-4-209 0 0,0-1 0 0 0,1 0 0 0 0,0 0 0 0 0,-1 0 0 0 0,1 0 0 0 0,-1 0 0 0 0,1 0 0 0 0,0 0 0 0 0,0 0 0 0 0,0 0 0 0 0,0 0 0 0 0,-1 0 0 0 0,2 0-17 0 0,1 2 37 0 0,-2-2 0 0 0,0 0-1 0 0,0 0 0 0 0,0 0 0 0 0,0 0 0 0 0,0 0 0 0 0,0 0 0 0 0,-1 0 0 0 0,1 1 1 0 0,0-1-1 0 0,-1 0 0 0 0,1 1 0 0 0,-1-1 0 0 0,1 0 0 0 0,-1 1 0 0 0,0-1 1 0 0,1 0-1 0 0,-1 1-36 0 0,0-1 150 0 0,0-1 2 0 0,7 20 1280 0 0,-7-19-1332 0 0,0-1-17 0 0,0 0-10 0 0,1 1-1 0 0,1 4 0 0 0,-1-4-1 0 0,-1-1 6 0 0,0 0 46 0 0,0 0 6 0 0,0 0-1 0 0,0 0 7 0 0,0 0 28 0 0,0 0 11 0 0,0 0 2 0 0,0 0-6 0 0,0 0-29 0 0,0 0-12 0 0,0 0-1 0 0,0 0-4 0 0,0 0-17 0 0,-16 18 916 0 0,12-14-916 0 0,-1-1 1 0 0,0 1 0 0 0,0-1-1 0 0,0 0 1 0 0,0 0 0 0 0,-1-1-1 0 0,1 1 1 0 0,-2-1-108 0 0,-12 8-164 0 0,7-7 356 0 0,0 1 0 0 0,0 0 1 0 0,0 1-1 0 0,1 0 0 0 0,-1 1 0 0 0,1 1-192 0 0,7-4 80 0 0,3-2-68 0 0,0 0 0 0 0,1-1 0 0 0,-1 1 0 0 0,1-1 0 0 0,-1 1 0 0 0,0-1 0 0 0,0 1 0 0 0,1-1 0 0 0,-1 0 0 0 0,0 1 0 0 0,0-1 0 0 0,1 0 0 0 0,-1 1 0 0 0,0-1 0 0 0,0 0 0 0 0,0 0-12 0 0,-1 1 19 0 0,-1-1 1 0 0,1 1-1 0 0,0 0 0 0 0,-1 0 0 0 0,1 0 0 0 0,0 0 1 0 0,0 1-1 0 0,0-1 0 0 0,0 0 0 0 0,-1 2-19 0 0,-13 5 13 0 0,-13 5 198 0 0,20-8-136 0 0,7-4-88 0 0,1 0-1 0 0,-1 0 0 0 0,1 0 0 0 0,-1-1 1 0 0,1 1-1 0 0,-1 0 0 0 0,1-1 0 0 0,-1 1 1 0 0,0-1-1 0 0,1 0 0 0 0,-2 1 14 0 0,0-1 91 0 0,-13 9-14 0 0,0-5 3 0 0,-32 16 172 0 0,13-6-199 0 0,-17 2-42 0 0,39-11-2 0 0,0-1 1 0 0,-1-1-1 0 0,1 0 0 0 0,-1-1 1 0 0,1 0-1 0 0,-1-1 0 0 0,1-1 1 0 0,-7 0-10 0 0,-6-1 64 0 0,14 2-51 0 0,0 0 1 0 0,0-1 0 0 0,0-1-1 0 0,-2 0-13 0 0,-22-1-1 0 0,-36-5 65 0 0,61 7-64 0 0,0 0 0 0 0,-1-1 0 0 0,1 0 0 0 0,-10-3 0 0 0,15 3 0 0 0,0 0-1 0 0,-1 0 1 0 0,1 1 0 0 0,-1 0 0 0 0,1 0-1 0 0,-5 1 1 0 0,-12 0 55 0 0,-15 1 158 0 0,-8 1-213 0 0,32-1 33 0 0,-22 1 84 0 0,0 1 0 0 0,-31 10-117 0 0,27-10 54 0 0,13-2-33 0 0,-17 4 22 0 0,-25 5 42 0 0,61-10-74 0 0,0-1-1 0 0,1 0 1 0 0,-1 0 0 0 0,0-1-1 0 0,1 0 1 0 0,-7-1-11 0 0,7 2 11 0 0,-14 5 19 0 0,0-1 0 0 0,0-1-1 0 0,0-1 1 0 0,0 0 0 0 0,-2-2-30 0 0,-2 5 126 0 0,-2 0-197 0 0,-160-5 56 0 0,172 0 17 0 0,1 0 1 0 0,0-1-1 0 0,-1-1 0 0 0,1 0 0 0 0,0-1 0 0 0,-7-2-2 0 0,10 0-13 0 0,8 4 13 0 0,0-1 0 0 0,-1 1 0 0 0,1 0 0 0 0,-1 0 0 0 0,1 0 0 0 0,-1 0 0 0 0,0 1 0 0 0,-1-1 0 0 0,-27-4 76 0 0,11 1-139 0 0,-4-1 49 0 0,24 5 14 0 0,0 0 0 0 0,0-1 0 0 0,-1 1 0 0 0,1 0 0 0 0,0 0 0 0 0,-1 0 1 0 0,1 0-1 0 0,0 0 0 0 0,-1 0 0 0 0,1 1 0 0 0,0-1 0 0 0,0 0 0 0 0,-1 0 0 0 0,1 1 0 0 0,-2-1 0 0 0,-1 1 0 0 0,1-1 0 0 0,0 0 0 0 0,0-1 0 0 0,0 1 0 0 0,-1-1 0 0 0,1 1 0 0 0,-16-2 0 0 0,9 2 0 0 0,8 0 0 0 0,0 1 0 0 0,0-1 0 0 0,0 0 0 0 0,0 0 0 0 0,0 0 0 0 0,-1-1 0 0 0,1 1 0 0 0,0 0 0 0 0,0-1 0 0 0,0 1 0 0 0,0-1 0 0 0,-1 0 0 0 0,-1-1 0 0 0,1 1 0 0 0,-1 0 0 0 0,1 0 0 0 0,-1 0 0 0 0,1 0 0 0 0,-1 1 0 0 0,0-1 0 0 0,1 1 0 0 0,-1 0 0 0 0,0 0 0 0 0,-23-3 0 0 0,4 1 0 0 0,20 3 0 0 0,0-1 0 0 0,0 0 0 0 0,1-1 0 0 0,-1 1 0 0 0,0 0 0 0 0,1-1 0 0 0,-1 0 0 0 0,1 1 0 0 0,-3-2 0 0 0,3 1 0 0 0,0 1 0 0 0,0-1 0 0 0,0 1 0 0 0,0-1 0 0 0,0 1 0 0 0,0 0 0 0 0,-1 0 0 0 0,0 0 0 0 0,-1 0 0 0 0,1 0 0 0 0,-1 0 0 0 0,0-1 0 0 0,0 0 0 0 0,1 1 0 0 0,-1-1 0 0 0,0 0 0 0 0,1-1 0 0 0,-2 0 0 0 0,-43-14 0 0 0,36 14 0 0 0,11 2 0 0 0,-1 0 0 0 0,0 0 0 0 0,1 0 0 0 0,-1-1 0 0 0,0 1 0 0 0,1-1 0 0 0,-1 1 0 0 0,0-1 0 0 0,0 0 0 0 0,-1-1 0 0 0,0 0 0 0 0,0 0 0 0 0,0 1 0 0 0,0 0 0 0 0,-1 0 0 0 0,1 0 0 0 0,0 0 0 0 0,0 0 0 0 0,-1 0 0 0 0,-2 1 0 0 0,4-1 0 0 0,0 1 0 0 0,0-1 0 0 0,0 1 0 0 0,0-1 0 0 0,0 1 0 0 0,0-1 0 0 0,0 0 0 0 0,0 0 0 0 0,1 0 0 0 0,-1 0 0 0 0,-1-1 0 0 0,-3-2 0 0 0,-40-19 0 0 0,2-4 0 0 0,40 23 0 0 0,-3-2 0 0 0,2 3 0 0 0,-1-1 0 0 0,-2 0 0 0 0,3 0 0 0 0,2-1 0 0 0,-1 1 0 0 0,-14-9 0 0 0,14 9-11 0 0,0-2-31 0 0,1 0 31 0 0,-1 1 11 0 0,0 0 0 0 0,-2 0 0 0 0,4-1 0 0 0,-2 0 0 0 0,1 2 0 0 0,0-2 0 0 0,2 0-11 0 0,1 3-31 0 0,-3-4 31 0 0,2 2 11 0 0,-2-15 0 0 0,3 14 0 0 0,-7-11 0 0 0,6 11 0 0 0,1 0 0 0 0,0 0 0 0 0,0-11-11 0 0,2 16-31 0 0,7 1 31 0 0,-1 0 11 0 0,2 0 0 0 0,-8 0 0 0 0,9 2 0 0 0,12 4 0 0 0,-17-4 0 0 0,45 14-57 0 0,-35-10 21 0 0,-1-1 1 0 0,12 1 35 0 0,53 11 0 0 0,-3 3 0 0 0,-57-16 0 0 0,20 4 0 0 0,18 0 0 0 0,25 6 0 0 0,-9-1 0 0 0,102 9 0 0 0,-93-15 64 0 0,19-4-64 0 0,269-3 336 0 0,-303-2-348 0 0,-1-3 0 0 0,3-4 12 0 0,-31 6 18 0 0,-26 2-6 0 0,-1 0-1 0 0,1-1 1 0 0,0 0-1 0 0,6-2-11 0 0,-10 2 15 0 0,0 0 1 0 0,0 1-1 0 0,1 0 0 0 0,-1 1 1 0 0,1 0-1 0 0,-1 0 1 0 0,1 1-16 0 0,29 0 28 0 0,-24-1-28 0 0,-8 1 0 0 0,0-1 0 0 0,1 0 0 0 0,-1-1 0 0 0,0 1 0 0 0,0-1 0 0 0,0-1 0 0 0,5-1 0 0 0,-6 1 8 0 0,0 1-1 0 0,0-1 0 0 0,0 1 1 0 0,0 0-1 0 0,0 1 1 0 0,5-1-8 0 0,29-2 19 0 0,27-7-19 0 0,5-3 64 0 0,-38 9-64 0 0,-2-1 0 0 0,14-4 0 0 0,-13 0 0 0 0,0-1 0 0 0,-5 1 0 0 0,-21 9 12 0 0,-4-1-6 0 0,0 1 1 0 0,0-1-1 0 0,-1 0 1 0 0,1 0-1 0 0,0 0 1 0 0,0 0 0 0 0,-1-1-1 0 0,2 0-6 0 0,0 0 4 0 0,0 0 6 0 0,0 1 0 0 0,-1-1 0 0 0,1 1 0 0 0,0 0 0 0 0,0 0 0 0 0,3 0-10 0 0,-3 1 0 0 0,11-5 0 0 0,-4 1 0 0 0,-4 0 11 0 0,1 1 31 0 0,4-1-31 0 0,-8 1-7 0 0,-1-1 3 0 0,5-1 35 0 0,2 1-31 0 0,-2 1-11 0 0,0-1 0 0 0,-1 1 1 0 0,-6 3-1 0 0,-1 0 0 0 0,0 0 0 0 0,1 0 0 0 0,-1 0 0 0 0,0 0 0 0 0,1 0 0 0 0,-1-1 0 0 0,0 1 0 0 0,0 0 0 0 0,1 0 0 0 0,-1 0 0 0 0,0-1 0 0 0,0 1 0 0 0,1 0 0 0 0,-1 0 0 0 0,0 0 0 0 0,0-1 0 0 0,0 1 0 0 0,1 0 0 0 0,-1 0 0 0 0,0-1 0 0 0,0 1 0 0 0,0 0 0 0 0,0-1 0 0 0,4-6 10 0 0,-1 5 32 0 0,2 0-20 0 0,-3 1 20 0 0,0-2-20 0 0,1 0 5 0 0,4-7-1 0 0,-6 4-26 0 0,-3 1 0 0 0,3 0 0 0 0,-1 4-4 0 0,1 1-1 0 0,-1 0 0 0 0,0-1 1 0 0,0 1-1 0 0,0-1 1 0 0,0 1-1 0 0,0 0 1 0 0,-1-1-1 0 0,1 1 1 0 0,0 0-1 0 0,0-1 1 0 0,0 1-1 0 0,0-1 1 0 0,0 1-1 0 0,0 0 1 0 0,-1-1-1 0 0,1 1 0 0 0,0 0 1 0 0,0-1-1 0 0,-1 1 1 0 0,1 0-1 0 0,0 0 1 0 0,0-1-1 0 0,-1 1 1 0 0,1 0-1 0 0,0 0 1 0 0,-1-1-1 0 0,1 1 1 0 0,0 0-1 0 0,-1 0 5 0 0,0-2-171 0 0,1 2-18 0 0,0 0 49 0 0,0 0 217 0 0,0 0 93 0 0,0 0 19 0 0,0 0-29 0 0,0-1-160 0 0,0 1 1 0 0,0 0-1 0 0,0-1 1 0 0,0 1-1 0 0,0 0 0 0 0,0 0 1 0 0,-1-1-1 0 0,1 1 0 0 0,0 0 1 0 0,0 0-1 0 0,0-1 1 0 0,-1 1-1 0 0,1 0 0 0 0,0 0 1 0 0,0 0-1 0 0,-1-1 0 0 0,1 1 1 0 0,0 0-1 0 0,0 0 1 0 0,-1 0-1 0 0,1 0 0 0 0,0 0 1 0 0,-1-1-1 0 0,1 1 0 0 0,0 0 1 0 0,0 0-1 0 0,-1 0 1 0 0,1 0-1 0 0,0 0 0 0 0,-1 0 1 0 0,1 0-1 0 0,0 0 1 0 0,-1 0-1 0 0,1 0 0 0 0,0 0 1 0 0,0 1-1 0 0,-1-1 0 0 0,1 0 1 0 0,-1 0-1 0 0,0 0-80 0 0,1 0-76 0 0,0 0-346 0 0,0 0-127 0 0,0 0-12 0 0,0 0-173 0 0,0 0-700 0 0,-1 0-307 0 0,-6 0-61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7:08.660"/>
    </inkml:context>
    <inkml:brush xml:id="br0">
      <inkml:brushProperty name="width" value="0.1" units="cm"/>
      <inkml:brushProperty name="height" value="0.2" units="cm"/>
      <inkml:brushProperty name="tip" value="rectangle"/>
      <inkml:brushProperty name="rasterOp" value="maskPen"/>
    </inkml:brush>
  </inkml:definitions>
  <inkml:trace contextRef="#ctx0" brushRef="#br0">148 4021 4488 0 0,'35'-82'797'0'0,"-5"12"1332"0"0,0-12-2129 0 0,-12 24 1872 0 0,9-51-1872 0 0,-8 20 562 0 0,10-21-562 0 0,-15 60 139 0 0,0-19-139 0 0,3-11 69 0 0,-11 50 121 0 0,0 0 1 0 0,-3 0 0 0 0,0 0-1 0 0,-2-18-190 0 0,0 47 35 0 0,-1 1-1 0 0,0-1 0 0 0,0 0 0 0 0,0 1 0 0 0,0-1 1 0 0,0 1-1 0 0,0-1 0 0 0,0 0 0 0 0,0 1 1 0 0,0-1-1 0 0,0 1 0 0 0,0-1 0 0 0,-1 0 1 0 0,1 1-1 0 0,0-1 0 0 0,0 1 0 0 0,-1-1 0 0 0,1 1 1 0 0,0-1-1 0 0,-1 1 0 0 0,1-1 0 0 0,0 1 1 0 0,-1-1-1 0 0,1 1 0 0 0,0-1 0 0 0,-1 1 0 0 0,1 0 1 0 0,-1-1-1 0 0,1 1 0 0 0,-1 0 0 0 0,1-1 1 0 0,-1 1-1 0 0,1 0 0 0 0,-1 0 0 0 0,0 0 1 0 0,1-1-1 0 0,-1 1 0 0 0,1 0 0 0 0,-1 0 0 0 0,0 0 1 0 0,1 0-1 0 0,-1 0 0 0 0,1 0 0 0 0,-1 0 1 0 0,0 0-1 0 0,1 0 0 0 0,-1 0 0 0 0,1 0 0 0 0,-1 1 1 0 0,1-1-1 0 0,-1 0 0 0 0,0 0 0 0 0,1 0 1 0 0,-1 1-35 0 0,-2 0 280 0 0,-1 1 1 0 0,1 0-1 0 0,0 0 1 0 0,0 0 0 0 0,0 0-1 0 0,0 0 1 0 0,0 1 0 0 0,-1 1-281 0 0,-10 12 270 0 0,0 0 0 0 0,2 1 1 0 0,0 0-1 0 0,1 1 0 0 0,0 0 1 0 0,2 1-1 0 0,0 0 0 0 0,-4 17-270 0 0,-8 18 65 0 0,-4 12 30 0 0,12-20-65 0 0,1 0 0 0 0,2 0 0 0 0,3 1 0 0 0,1 0-1 0 0,2 17-29 0 0,3-18 0 0 0,0-23 0 0 0,1 0 0 0 0,2 16 0 0 0,-2-39-6 0 0,0 1 0 0 0,0 0-1 0 0,0 0 1 0 0,0-1 0 0 0,0 1-1 0 0,0 0 1 0 0,0 0 0 0 0,0 0-1 0 0,1-1 1 0 0,-1 1 0 0 0,0 0-1 0 0,1-1 1 0 0,-1 1 0 0 0,0 0-1 0 0,1-1 1 0 0,-1 1 0 0 0,1 0-1 0 0,-1-1 1 0 0,1 1 0 0 0,-1-1-1 0 0,1 1 1 0 0,0 0 6 0 0,-1-2-23 0 0,1 1 1 0 0,0 0-1 0 0,-1 0 1 0 0,1 0-1 0 0,0-1 0 0 0,-1 1 1 0 0,1 0-1 0 0,-1-1 0 0 0,1 1 1 0 0,-1 0-1 0 0,1-1 0 0 0,0 1 1 0 0,-1-1-1 0 0,1 1 1 0 0,-1-1-1 0 0,0 1 0 0 0,1-1 1 0 0,-1 0-1 0 0,1 1 0 0 0,-1-1 1 0 0,0 1-1 0 0,0-1 0 0 0,1 0 1 0 0,-1 1-1 0 0,0-1 0 0 0,0 0 23 0 0,8-14-675 0 0,7-17 84 0 0,-2-1 575 0 0,-8 22 17 0 0,-1 0-1 0 0,0-1 1 0 0,-1 1 0 0 0,1-7-1 0 0,6-35 79 0 0,-3 16 154 0 0,1-13-233 0 0,-2 1 123 0 0,11-31-123 0 0,0-4-3 0 0,16-76 131 0 0,-26 130-85 0 0,-4 23 9 0 0,-2-1 0 0 0,1 1 0 0 0,-1-1 0 0 0,0 1 1 0 0,0-3-53 0 0,-1 10 85 0 0,-2 0-57 0 0,1 0 1 0 0,0 1-1 0 0,0-1 1 0 0,0 1-1 0 0,0-1 1 0 0,-1 1-1 0 0,1-1 1 0 0,0 1-1 0 0,0-1 0 0 0,0 1 1 0 0,0 0-1 0 0,0 0 1 0 0,0-1-1 0 0,1 1 1 0 0,-2 1-29 0 0,-13 16 238 0 0,11-12-157 0 0,-12 20 124 0 0,5-5-170 0 0,-4 5-19 0 0,1 1 0 0 0,1 0-1 0 0,2 1 1 0 0,-1 5-16 0 0,-10 26 1 0 0,16-44-1 0 0,2 1 0 0 0,0 0 0 0 0,-2 14 0 0 0,-4 18 0 0 0,0-1 21 0 0,1 0 0 0 0,3 1 0 0 0,1 15-21 0 0,1 145-108 0 0,4-181 93 0 0,1-19 6 0 0,0-6 0 0 0,0 0-1 0 0,-1 0 0 0 0,0 0 1 0 0,1 0-1 0 0,-1 0 0 0 0,0 0 1 0 0,0 0-1 0 0,0 0 0 0 0,0 1 10 0 0,0-2-64 0 0,0-1-26 0 0,0 0 2 0 0,0 0 6 0 0,7-9-142 0 0,0 2 118 0 0,-6 6 91 0 0,-1 1 1 0 0,1-1-1 0 0,-1 1 1 0 0,1-1-1 0 0,-1 1 0 0 0,1-1 1 0 0,-1 0-1 0 0,1 1 1 0 0,-1-1-1 0 0,1 0 1 0 0,-1 1-1 0 0,0-1 1 0 0,1 0-1 0 0,-1 1 1 0 0,0-1-1 0 0,0 0 1 0 0,0 0-1 0 0,0 1 1 0 0,1-1-1 0 0,-1 0 15 0 0,2-10-184 0 0,0 0 0 0 0,1 0 0 0 0,4-7 184 0 0,5-24-298 0 0,3-27 298 0 0,8-15 0 0 0,-20 75-4 0 0,-3 6 8 0 0,1 0 1 0 0,1-1-1 0 0,-1 1 1 0 0,0 0 0 0 0,1 0-1 0 0,-1-1 1 0 0,1 1-1 0 0,0 0 1 0 0,2-1-5 0 0,-4 3 204 0 0,0 1 111 0 0,0 0 33 0 0,-1 1-23 0 0,-6 4-256 0 0,0 0 0 0 0,1 0 0 0 0,0 0 0 0 0,0 1 0 0 0,0 0 0 0 0,1 1 0 0 0,0-1 0 0 0,0 1 0 0 0,0 0-1 0 0,1 0 1 0 0,-1 2-69 0 0,-3 7 548 0 0,-1 1-1 0 0,-2 0-547 0 0,-9 16 468 0 0,11-15-366 0 0,2-1 0 0 0,0 1-1 0 0,-3 16-101 0 0,3-11 48 0 0,0 3-48 0 0,1 0 0 0 0,1 3 0 0 0,-2 7 0 0 0,5-30 0 0 0,0-1 0 0 0,-4 20 0 0 0,7-19 0 0 0,-2 0 1 0 0,-10 15-15 0 0,7-18-51 0 0,4-2-10 0 0,0-1-4 0 0,-1-1 64 0 0,0 0 0 0 0,0 0 0 0 0,1-1-1 0 0,-1 1 1 0 0,0 0 0 0 0,1 0 0 0 0,-1 0-1 0 0,1-1 1 0 0,0 1 0 0 0,-1 0 0 0 0,1 0-1 0 0,0-1 16 0 0,-1 0-30 0 0,-4-19 7 0 0,1-1 1 0 0,1 0-1 0 0,0 0 0 0 0,2 0 1 0 0,1 0-1 0 0,0 0 0 0 0,2 0 1 0 0,1 0-1 0 0,0 0 0 0 0,2 0 23 0 0,4-22 0 0 0,-1 6 0 0 0,2 0 0 0 0,3-5 0 0 0,-2-4 0 0 0,15-40 102 0 0,-14 47 380 0 0,-9 33-386 0 0,0-1-149 0 0,0 0-1 0 0,0 0 0 0 0,-1 0 1 0 0,0-3 53 0 0,0 4-6 0 0,1 1 0 0 0,-1-1 0 0 0,1 1 1 0 0,0 0-1 0 0,0 0 0 0 0,3-3 6 0 0,16-27 229 0 0,5-14-145 0 0,-4 3 2 0 0,-15 33-26 0 0,2-5 0 0 0,-3-2 66 0 0,1 1 1 0 0,1-1-1 0 0,4-4-126 0 0,-12 24 7 0 0,12-25 141 0 0,-3 6-433 0 0,0 1 0 0 0,1-9 285 0 0,-7 19 190 0 0,26-85 686 0 0,-15 38-746 0 0,-7 5-48 0 0,4 13 420 0 0,1-14-502 0 0,-8 32 89 0 0,6-20-429 0 0,6-13 406 0 0,-7 20 47 0 0,-3 1-10 0 0,-5 24-71 0 0,0-1 1 0 0,0 1 0 0 0,1 0 0 0 0,-1 1-1 0 0,2-2-32 0 0,-1 2 13 0 0,0-1 0 0 0,-1 0 0 0 0,1 0-1 0 0,-2 0 1 0 0,1-3-13 0 0,0 1 0 0 0,0 1 0 0 0,0 0 0 0 0,1 0 0 0 0,0 0 0 0 0,-1 5 0 0 0,-1 0 0 0 0,0 0 0 0 0,0 0 0 0 0,-1 0 0 0 0,1-1 0 0 0,-1 1 0 0 0,0 0 0 0 0,1-1 0 0 0,0 1 0 0 0,-1 0 0 0 0,1-1 0 0 0,1-1 0 0 0,0 2 10 0 0,-1 1-1 0 0,0-1 1 0 0,-1 0-1 0 0,1 1 1 0 0,-1-1-1 0 0,1-1-9 0 0,-1 0 1 0 0,0 1 0 0 0,1 0-1 0 0,0-1 1 0 0,0 1 0 0 0,0 0 0 0 0,0 0-1 0 0,1 0 1 0 0,-1 0 0 0 0,1 0-1 0 0,1 0 0 0 0,-3 1 0 0 0,5-10 54 0 0,16-41-44 0 0,9-22-10 0 0,30-51-205 0 0,-56 112 194 0 0,-3 13 11 0 0,-1-1 0 0 0,1 1 0 0 0,0 0 0 0 0,0-1 0 0 0,0 1 0 0 0,0 0 0 0 0,0 0 0 0 0,0 0 0 0 0,0-1 0 0 0,2 0 0 0 0,15-30 11 0 0,-14 26 20 0 0,-1 0-1 0 0,1 0 1 0 0,-1-1-1 0 0,1-3-30 0 0,7-16-77 0 0,1-1 134 0 0,-1 0 0 0 0,6-29-57 0 0,-11 37-18 0 0,34-120 18 0 0,-20 53 0 0 0,-5 46 0 0 0,-9 27 0 0 0,-1-1 0 0 0,0 1 0 0 0,2-15 0 0 0,11-44 0 0 0,12-56 0 0 0,13-31 76 0 0,-37 140-88 0 0,9-27 12 0 0,-12 33 0 0 0,1 2 0 0 0,5-13 0 0 0,-5 12 0 0 0,1-1 0 0 0,1-9 0 0 0,3-12-39 0 0,1-10-127 0 0,4-11 307 0 0,-12 49-141 0 0,0 0 0 0 0,0 0 0 0 0,1 0 0 0 0,0-1 0 0 0,0 3 0 0 0,-1-1 0 0 0,1 0 0 0 0,-2-1 0 0 0,1 1 0 0 0,0-4 0 0 0,-1 2 0 0 0,1 1 0 0 0,0 0 0 0 0,0-1 0 0 0,0 1 0 0 0,2-2 0 0 0,7-23 0 0 0,3-21 0 0 0,13-24 0 0 0,-16 45 0 0 0,-8 26 0 0 0,0 0 0 0 0,-1-1 0 0 0,0 1 0 0 0,0-1 0 0 0,0-5 0 0 0,-1 6-5 0 0,1 0 0 0 0,-1 1-1 0 0,1 0 1 0 0,0-1-1 0 0,0 1 1 0 0,2-3 5 0 0,-1 2-30 0 0,0-1 0 0 0,0 0 0 0 0,-1 1 0 0 0,1-4 30 0 0,0-4 41 0 0,1 1-1 0 0,6-12-40 0 0,-2 3-1 0 0,-3 10 1 0 0,-1 1 0 0 0,-1 0 0 0 0,1 0 0 0 0,0-10 0 0 0,10-26-13 0 0,4 1 98 0 0,-16 38-108 0 0,-2 6 15 0 0,1-1 0 0 0,-1 1 0 0 0,1-1 0 0 0,0 1-1 0 0,0-1 1 0 0,0 1 0 0 0,0 0 0 0 0,0-1 0 0 0,2-1 8 0 0,5-6-1321 0 0,-5 4-134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7:11.367"/>
    </inkml:context>
    <inkml:brush xml:id="br0">
      <inkml:brushProperty name="width" value="0.1" units="cm"/>
      <inkml:brushProperty name="height" value="0.2" units="cm"/>
      <inkml:brushProperty name="tip" value="rectangle"/>
      <inkml:brushProperty name="rasterOp" value="maskPen"/>
    </inkml:brush>
  </inkml:definitions>
  <inkml:trace contextRef="#ctx0" brushRef="#br0">0 4602 4144 0 0,'0'0'191'0'0,"0"0"149"0"0,0 0 521 0 0,0 0 224 0 0,0 0 47 0 0,0 0-141 0 0,0 0-635 0 0,2-5 304 0 0,14-10 389 0 0,-14 14-842 0 0,6-6 458 0 0,47-16 882 0 0,-14 6-1535 0 0,-37 17-12 0 0,11-9 0 0 0,32-17 3246 0 0,-45 25-3086 0 0,-2 1-7 0 0,2 0-123 0 0,1 0 0 0 0,-1-1 0 0 0,0 1 0 0 0,1-1 0 0 0,-1 0 0 0 0,1 1 0 0 0,-1-1 0 0 0,0 0 0 0 0,0-1 0 0 0,1 1 0 0 0,0-1-30 0 0,25-20 242 0 0,-24 20-184 0 0,16-19 135 0 0,-8 2 48 0 0,-2 7-9 0 0,-2-1 0 0 0,1 0 0 0 0,-2 0 0 0 0,4-8-232 0 0,-9 19 91 0 0,-2 2-83 0 0,1-1-1 0 0,-1 1 1 0 0,1 0 0 0 0,-1-1-1 0 0,1 1 1 0 0,0-1-1 0 0,-1 1 1 0 0,1-1 0 0 0,-1 1-1 0 0,0-1 1 0 0,1 1 0 0 0,-1-1-1 0 0,1 1 1 0 0,-1-1-1 0 0,0 0 1 0 0,0 1 0 0 0,1-1-1 0 0,-1 0 1 0 0,0 1 0 0 0,0-1-1 0 0,0 0 1 0 0,1 1 0 0 0,-1-1-1 0 0,0 0-7 0 0,0-3 46 0 0,16-19 210 0 0,14-47-21 0 0,-24 47-146 0 0,-1 2-7 0 0,-4 19-62 0 0,0-1 0 0 0,0 1 0 0 0,-1-1 0 0 0,1 1 0 0 0,-1-1 0 0 0,0 0 0 0 0,1 1 0 0 0,-1-1 0 0 0,0 0-20 0 0,2-18 118 0 0,5-2 7 0 0,-2-1 0 0 0,0-4-125 0 0,-1 7 302 0 0,1-1 0 0 0,5-13-302 0 0,-9 31 10 0 0,0-1 1 0 0,0 1 0 0 0,-1 0-1 0 0,0-1 1 0 0,0 1-1 0 0,0-1 1 0 0,0 1 0 0 0,-1-1-11 0 0,1-25 72 0 0,7-49 169 0 0,-3 34-79 0 0,-3 31-151 0 0,-1 12-11 0 0,0 0 0 0 0,0 0 0 0 0,0 0 0 0 0,0 0 0 0 0,1 0 0 0 0,-1 0-1 0 0,1 0 1 0 0,0-2 0 0 0,1-3 8 0 0,0-1-1 0 0,0 1 1 0 0,0-1-1 0 0,-1 0 1 0 0,0 0 0 0 0,-1-4-8 0 0,4-26 34 0 0,-3 31-27 0 0,0 1 0 0 0,-1-1 0 0 0,0 0 0 0 0,0 0-1 0 0,-1 0-6 0 0,0 2-3 0 0,1 0-1 0 0,0 0 0 0 0,-1 1 0 0 0,2-1 1 0 0,-1 0-1 0 0,1 0 0 0 0,0 0 0 0 0,0 1 0 0 0,1-5 4 0 0,0 1 12 0 0,0 0 0 0 0,-1 0 0 0 0,0 0-1 0 0,0 0 1 0 0,-1 0 0 0 0,0-7-12 0 0,0 11-97 0 0,0-9 37 0 0,0 4 253 0 0,0 0-1 0 0,0-1 1 0 0,1 1-1 0 0,1-7-192 0 0,3-31 328 0 0,-4 38-261 0 0,0-1 1 0 0,0 0-1 0 0,-1-7-67 0 0,0 5 43 0 0,0 1 15 0 0,0 0 1 0 0,0 0-1 0 0,1 0 1 0 0,2-3-59 0 0,-3 9 9 0 0,1 0 0 0 0,-1 0 0 0 0,1 0 0 0 0,-1 0 0 0 0,-1 0 0 0 0,1-3-9 0 0,-1 4 30 0 0,1 0 1 0 0,-1 0-1 0 0,1 0 0 0 0,1 0 1 0 0,-1 0-1 0 0,0 0 0 0 0,1 0 1 0 0,0 0-1 0 0,0 0 0 0 0,0 1-30 0 0,1-3-25 0 0,0 0 1 0 0,-1 0-1 0 0,0 1 0 0 0,0-1 0 0 0,-1 0 0 0 0,1-6 25 0 0,-1 6 2 0 0,0 1 1 0 0,1-1-1 0 0,0 0 1 0 0,0 0-1 0 0,0 0 1 0 0,2-4-3 0 0,1-1 34 0 0,-1 0 0 0 0,0 0 0 0 0,-1 0 1 0 0,0-1-1 0 0,-1-1-34 0 0,1 0 8 0 0,0 0 0 0 0,1 0 1 0 0,2-6-9 0 0,6-35 10 0 0,-6 36-7 0 0,0 1 0 0 0,-1-5-3 0 0,-1 6 48 0 0,7-28-23 0 0,1 0-1 0 0,2 1 1 0 0,3-2-25 0 0,3 4 12 0 0,-17 37 20 0 0,0 0-1 0 0,0-1 1 0 0,0 0-1 0 0,-1 1 1 0 0,1-4-32 0 0,5-16 105 0 0,8-16-136 0 0,3-19 31 0 0,-13 43-80 0 0,1 1-68 0 0,0-1 100 0 0,1-4 198 0 0,0 3-76 0 0,-1 0-74 0 0,3-9 11 0 0,-4 10 39 0 0,-4 14-43 0 0,0 0-1 0 0,0 0 0 0 0,0 0 0 0 0,-1 0 1 0 0,1 0-1 0 0,-1 0 0 0 0,1 0 0 0 0,-1 0 1 0 0,0-1-7 0 0,1-13 39 0 0,1 0 0 0 0,0 0 0 0 0,2 0 1 0 0,0 0-40 0 0,7-44 107 0 0,-2 20-68 0 0,-7 31-30 0 0,0 0-1 0 0,0 0 1 0 0,-1 1 0 0 0,1-10-9 0 0,6-21 75 0 0,-5 25-21 0 0,0 0 0 0 0,0 0 1 0 0,2-2-55 0 0,7-25 29 0 0,2-14 24 0 0,-9 20-22 0 0,3 1-1 0 0,1-2-30 0 0,-4 14 15 0 0,10-32 109 0 0,-13 49-122 0 0,-1 1 0 0 0,0-1 0 0 0,0 0-1 0 0,0 0 1 0 0,-1 0 0 0 0,1-4-2 0 0,-2 4 26 0 0,5-9 2 0 0,1 3-29 0 0,4-14 51 0 0,-2 1-1 0 0,0-4-49 0 0,7-23 29 0 0,-4 4-29 0 0,-9 38 0 0 0,0 0 0 0 0,1-1 0 0 0,0 1 0 0 0,1 0 0 0 0,0 0 0 0 0,2-3 0 0 0,6-22 17 0 0,-10 28-5 0 0,1-1 0 0 0,0 0-1 0 0,1 1 1 0 0,1-3-12 0 0,0-1 0 0 0,1-1 0 0 0,-2 1 0 0 0,2-7 0 0 0,7-19 0 0 0,-8 26 16 0 0,0 0 0 0 0,-1-1 0 0 0,-1 0 0 0 0,1-4-16 0 0,0 2 10 0 0,0 0 1 0 0,1 0-1 0 0,0 0-10 0 0,0 1 11 0 0,0 0 0 0 0,-1-1 0 0 0,0-5-11 0 0,3-12 245 0 0,5-20-245 0 0,-8 39 75 0 0,1-4-4 0 0,6-25-236 0 0,-7 34 161 0 0,-2-1 0 0 0,1 1 0 0 0,-1 0 0 0 0,1-3 4 0 0,1-10 117 0 0,12-46-249 0 0,8-34 337 0 0,-2 33-205 0 0,6-5 0 0 0,-24 64 0 0 0,-1-1 0 0 0,0-1 0 0 0,1-7 0 0 0,6-20 0 0 0,-5 23 1 0 0,3-7-18 0 0,-5 15 0 0 0,0 0 1 0 0,0 0-1 0 0,0 0 0 0 0,-1 0 0 0 0,1-3 17 0 0,6-19 4 0 0,0 5-4 0 0,-7 16 0 0 0,1 1 0 0 0,0-1 0 0 0,0 1 0 0 0,1 0 0 0 0,1-3 0 0 0,0 0 0 0 0,0-1 0 0 0,0 1 0 0 0,-1-1 0 0 0,-1 1 0 0 0,1-1 0 0 0,-1 0 0 0 0,0-4 0 0 0,1-4 0 0 0,11-14 0 0 0,-8 4 0 0 0,6-16 0 0 0,-10 37 0 0 0,12-28 0 0 0,-10 27 0 0 0,0-1 0 0 0,-1 0 0 0 0,2-7 0 0 0,2-4 0 0 0,-6 17 0 0 0,0 0 0 0 0,0-1 0 0 0,0 1 0 0 0,0 0 0 0 0,0-1 0 0 0,0 1 0 0 0,-1-1 0 0 0,1 1 0 0 0,-1-1 0 0 0,0 1 0 0 0,0-1 0 0 0,0 1 0 0 0,0-2 0 0 0,0 4 0 0 0,0 0 0 0 0,0-1 0 0 0,0 1 0 0 0,-1 0 0 0 0,1 0 0 0 0,0 0 0 0 0,0-1 0 0 0,0 1 0 0 0,0 0 0 0 0,0 0 0 0 0,0-1 0 0 0,0 1 0 0 0,0 0 0 0 0,0 0 0 0 0,0-1 0 0 0,0 1 0 0 0,0 0 0 0 0,0 0 0 0 0,0-1 0 0 0,0 1 0 0 0,0 0 0 0 0,0 0 0 0 0,0-1 0 0 0,1 1 0 0 0,-1 0 0 0 0,0 0 0 0 0,0-1 0 0 0,0 1 0 0 0,0 0 0 0 0,1 0 0 0 0,6-17 0 0 0,-2 6 108 0 0,-3 9-9009 0 0,-2 2 8865 0 0,0 0-7142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7:12.214"/>
    </inkml:context>
    <inkml:brush xml:id="br0">
      <inkml:brushProperty name="width" value="0.1" units="cm"/>
      <inkml:brushProperty name="height" value="0.2" units="cm"/>
      <inkml:brushProperty name="tip" value="rectangle"/>
      <inkml:brushProperty name="rasterOp" value="maskPen"/>
    </inkml:brush>
  </inkml:definitions>
  <inkml:trace contextRef="#ctx0" brushRef="#br0">0 537 6448 0 0,'0'0'498'0'0,"0"0"-110"0"0,0 0 756 0 0,0 0 363 0 0,0 0 77 0 0,0 0-163 0 0,0-7-393 0 0,1-1-864 0 0,0 0 0 0 0,0 0 0 0 0,1 1 0 0 0,-1-1 0 0 0,3-5-164 0 0,5-18 302 0 0,11-47 688 0 0,-10 43-593 0 0,0 3 287 0 0,7-11-684 0 0,2-9 300 0 0,-11 29-257 0 0,1-1 0 0 0,1 1-1 0 0,7-11-42 0 0,-15 30 2 0 0,0-1-1 0 0,0-1 0 0 0,0 1 0 0 0,-1 0 0 0 0,0-1-1 0 0,4-12 54 0 0,-2-3 14 0 0,-3 20-56 0 0,0-1 1 0 0,0 0-1 0 0,0 1 0 0 0,0-1 0 0 0,1 0 1 0 0,-1 1-1 0 0,0-1 0 0 0,1 0 0 0 0,-1 1 0 0 0,1-1 1 0 0,-1 0-1 0 0,1 1 0 0 0,0-1 0 0 0,0 1 1 0 0,0-1-1 0 0,0 1 0 0 0,0 0 0 0 0,0-1 0 0 0,1 0-12 0 0,-1 2 116 0 0,-1 0 7 0 0,0 0-10 0 0,0 0 2 0 0,0 0 10 0 0,0 0 3 0 0,0 0 0 0 0,0 0 6 0 0,0 0 23 0 0,0 0 16 0 0,0 0 3 0 0,-8 19 320 0 0,2 9-97 0 0,-2 8-180 0 0,1 1 1 0 0,0 16-220 0 0,5-32 30 0 0,-1 0 0 0 0,-2 3-30 0 0,-6 36 82 0 0,9-35-79 0 0,0-4 22 0 0,0 0-1 0 0,2 0 0 0 0,1 21-24 0 0,-1-42-19 0 0,0 1-1 0 0,0-1 1 0 0,0 0-1 0 0,0 1 1 0 0,0-1 0 0 0,0 0-1 0 0,0 1 1 0 0,0-1-1 0 0,0 0 1 0 0,0 1-1 0 0,1-1 1 0 0,-1 0-1 0 0,0 1 1 0 0,0-1-1 0 0,0 0 1 0 0,0 1-1 0 0,1-1 1 0 0,-1 0-1 0 0,0 1 1 0 0,0-1-1 0 0,1 0 1 0 0,-1 0-1 0 0,0 1 1 0 0,0-1-1 0 0,1 0 1 0 0,-1 0 0 0 0,0 1 19 0 0,7-6-192 0 0,5-15 79 0 0,-7 9 52 0 0,0-3 17 0 0,1 0 0 0 0,-2 0-1 0 0,3-13 45 0 0,23-109 0 0 0,-27 119 141 0 0,-1 1 0 0 0,0 0 0 0 0,-1-1 0 0 0,-1-12-141 0 0,-2 29-1312 0 0,-9 0-5555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3T03:39:18.927"/>
    </inkml:context>
    <inkml:brush xml:id="br0">
      <inkml:brushProperty name="width" value="0.1" units="cm"/>
      <inkml:brushProperty name="height" value="0.6" units="cm"/>
      <inkml:brushProperty name="color" value="#1C1C1C"/>
      <inkml:brushProperty name="inkEffects" value="pencil"/>
    </inkml:brush>
  </inkml:definitions>
  <inkml:trace contextRef="#ctx0" brushRef="#br0">20 7 8288 193772 41559,'-1'0'864'0'0,"-2"-1"-864"0"0,0 0 0 0 0,0 0 352 0 0,0 0 392 0 0,0 0-184 0 0,1 0-280 0 0,1 1-144 0 0,1 3-136 0 0,2 2 0 0 0,3 4 0 0 0,2 3 0 0 0,2 2 0 0 0,1 4 128 0 0,1 1 112 0 0,0 2-120 0 0,-1 2-48-530-7,-1-2 296 530 7,-2-2 336 0 0,-1-3 80 0 0,-3-4 96 0 0,-1-3-440-514-1,-1-5-296-52 4,-1-2 16 566-3,-1-1-88 0 0,0-2-72 0 0,0-1 0 0 0,-2-1 0 0 0,1 0 0 0 0,-1-1 256 0 0,0 0 32 0 0,-1-1 0 0 0,1 0 7 0 0,-1 0-63 0 0,0-1-8 0 0,-1 0-8 0 0,0-1 0 0 0,-1-1-216 0 0,0 0 0 0 0,1 0 0 0 0,-1-2-544 0 0,1 0 328 0 0,1 1 216 0 0,1 2-80 0 0,0 2 80 0 0,1 1 0 0 0,2 2-143 0 0,-1 1 23 0 0,1 1 8 0 0,1 2 0 0 0,1 1 32 0 0,1 3-64 0 0,1 1 72 0 0,1 1 72 0 0,1 1-80 0 0,2 2 0 0 0,1 0 80 0 0,-1 0 0 0 0,0-1 0 0 0,-1 0 0 0 0,0 1 0 0 0,1 1 0 0 0,0 4-64-564-1,0 0 64 564 1,0 0 0-520 2,-2 0 72-831 1,-2-3 88 783-6,-1-3 248 568 3,-1-3-25-509-1,-1-4 1 2-1,-2-1 8 507 2,-1-3-712 0 0,-2-2 240 0 0,0-2 328-502 4,-2-4-24 502-4,0-1-128 0 0,0 0 0 0 0,1-3 0 0 0,-1-1-96 0 0,1-2 0 0 0,0 1 0 0 0,1 1 0 0 0,2 2 0 0 0,0 2-80 0 0,1 2-80 0 0,2 3 96 0 0,0 1 0 0 0,0 2-88 0 0,2 2-24 0 0,2 2 24 0 0,1 2 24 0 0,1 2 64 0 0,2 1-8 0 0,1 1 72 0 0,-2 0 0 0 0,0-1 0 0 0,-1 0 0 511-5,0 0 0-511 5,-1 0 0 0 0,1-1 0 0 0,-1-1 0 0 0,-1-1 144 2 1109,-1-1 0-2-1109,0-3 88 0 0,-1-1-120 0 0,-1-2 8 2 509,-1-2 120-2-509,0-1-120 0 0,-1-1-56 0 0,-1 1-64 0 0,0-1 88 0 0,0 1-88 0 0,-1-1 72 0 0,0 0-72 0 0,0 0 72 0 0,0 0-72 0 0,0 0 0 0 0,1 1 0 0 0,0 0 0 0 0,1 1 0 0 0,0 1 0 0 0,0 0-64 0 0,1 2-32 0 0,0 0 24 0 0,1 0 0 0 0,2 3-64 0 0,0 0 8 0 0,2 3 64 2 1040,1 0 64-2-1040,0 1 0 0 0,-1 0-64 0 0,1 0 64 0 0,-1-1 0 0 0,0 1 0 0 0,0-1 0 0 0,1 0 64 0 0,0-1 8 0 0,0 0 8 0 0,-1-2 0 0 0,0 0 0 0 0,0-2-176 0 0,-2-1-184 0 0,-1 0-264 0 0,-1 1 272 652-9,0-2-1271 1909 11,-1 0-2505-2561-2,0 0-704 0 0,-1 0-1352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25.914"/>
    </inkml:context>
    <inkml:brush xml:id="br0">
      <inkml:brushProperty name="width" value="0.05" units="cm"/>
      <inkml:brushProperty name="height" value="0.05" units="cm"/>
      <inkml:brushProperty name="color" value="#E71224"/>
    </inkml:brush>
  </inkml:definitions>
  <inkml:trace contextRef="#ctx0" brushRef="#br0">1 1 3680 0 0,'0'0'167'0'0,"0"0"119"0"0,0 0 398 0 0,0 0 168 0 0,0 0 39 0 0,0 0-102 0 0,0 0-448 0 0,0 0-197 0 0,0 0-42 0 0,0 0-8 0 0,0 0-6 0 0,0 0-6 0 0,0 0-2 0 0,0 0 2 0 0,0 0 13 0 0,0 0 8 0 0,0 0 1 0 0,4 0-395 0 0,-4 0-18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8:36.633"/>
    </inkml:context>
    <inkml:brush xml:id="br0">
      <inkml:brushProperty name="width" value="0.05" units="cm"/>
      <inkml:brushProperty name="height" value="0.05" units="cm"/>
      <inkml:brushProperty name="color" value="#E71224"/>
    </inkml:brush>
  </inkml:definitions>
  <inkml:trace contextRef="#ctx0" brushRef="#br0">63 231 1376 0 0,'0'0'299'0'0,"0"0"715"0"0,1-1 313 0 0,4 1-450 0 0,2 0 5000 0 0,-5 2-1438 0 0,-6 4-4912 0 0,-33 34 1926 0 0,11-12-1120 0 0,24-25-290 0 0,-3 4-77 0 0,4-5-189 0 0,1-2-63 0 0,0 0-8 0 0,3 0 181 0 0,-1 1 124 0 0,0-1 0 0 0,0 0 0 0 0,0 0 0 0 0,0 0 0 0 0,0-1 0 0 0,0 1 0 0 0,0 0 0 0 0,0-1 0 0 0,0 1 1 0 0,0-1-1 0 0,0 1 0 0 0,0-1 0 0 0,-1 0 0 0 0,1 0 0 0 0,0 0 0 0 0,0 0 0 0 0,-1 0 0 0 0,1-1-11 0 0,19-9-309 0 0,12-18 764 0 0,-15 16-455 0 0,-16 12 1 0 0,-1 0 1 0 0,1 0-1 0 0,0-1 1 0 0,-1 1 0 0 0,1-1-1 0 0,-1 1 1 0 0,0-1-1 0 0,1 1 1 0 0,-1-1 0 0 0,0 0-2 0 0,0 1 74 0 0,-1 1-50 0 0,1-1 0 0 0,0 1 1 0 0,-1-1-1 0 0,1 1 0 0 0,-1-1 0 0 0,1 1 0 0 0,0-1 0 0 0,-1 1 0 0 0,1-1 1 0 0,-1 1-1 0 0,1-1 0 0 0,-1 0 0 0 0,0 1 0 0 0,1-1 0 0 0,-1 0 0 0 0,0 1 0 0 0,1-1 1 0 0,-1 0-1 0 0,0 1 0 0 0,0-1 0 0 0,0 0 0 0 0,1 0 0 0 0,-1 1 0 0 0,0-1 1 0 0,0 0-1 0 0,0 0 0 0 0,0 1 0 0 0,0-1 0 0 0,0 0 0 0 0,-1 0 0 0 0,1 1 1 0 0,0-1-1 0 0,0 0 0 0 0,-1 0 0 0 0,1 1 0 0 0,0-1 0 0 0,-1 0 0 0 0,1 1 0 0 0,-1-1-24 0 0,0 0 36 0 0,-1 0-1 0 0,0 0 0 0 0,0 0 1 0 0,0 1-1 0 0,0-1 0 0 0,0 1 1 0 0,0-1-1 0 0,0 1 0 0 0,0 0 1 0 0,0 0-1 0 0,0 0 0 0 0,0 0 1 0 0,0 0-1 0 0,0 0 0 0 0,0 1 1 0 0,0-1-36 0 0,-6 0 81 0 0,4 1-57 0 0,1-1 0 0 0,0 0-1 0 0,-1 1 1 0 0,1 0 0 0 0,-1-1-1 0 0,1 1 1 0 0,0 1 0 0 0,0-1-1 0 0,-2 1-23 0 0,-7 3 44 0 0,11-5-39 0 0,0 1-1 0 0,1-1 1 0 0,-1 1-1 0 0,0 0 1 0 0,0 0-1 0 0,0-1 1 0 0,1 1-1 0 0,-1 0 1 0 0,0 0-1 0 0,1 0 1 0 0,-1 0-1 0 0,1 0 1 0 0,-1 0-1 0 0,1 0-4 0 0,-3 3 1 0 0,1-2 7 0 0,1 0-1 0 0,-1 1 0 0 0,1-1 0 0 0,-1 0 0 0 0,1 0 0 0 0,0 1 0 0 0,0-1 0 0 0,0 1 0 0 0,-1 0-7 0 0,2-2-6 0 0,1 2 16 0 0,7 5-107 0 0,-7-7 16 0 0,-1-1 75 0 0,1 1 1 0 0,-1-1-1 0 0,0 1 1 0 0,0-1-1 0 0,1 0 1 0 0,-1 1-1 0 0,0-1 1 0 0,0 0-1 0 0,1 1 1 0 0,-1-1-1 0 0,1 0 1 0 0,-1 0-1 0 0,0 1 1 0 0,1-1-1 0 0,-1 0 1 0 0,1 0 0 0 0,-1 1-1 0 0,0-1 1 0 0,1 0-1 0 0,-1 0 1 0 0,1 0-1 0 0,-1 0 1 0 0,1 0-1 0 0,-1 0 1 0 0,1 0-1 0 0,-1 0 6 0 0,3 1-23 0 0,-1 0-1 0 0,1-1 1 0 0,-1 0-1 0 0,1 1 1 0 0,0-1-1 0 0,-1 0 1 0 0,1 0-1 0 0,-1-1 1 0 0,1 1-1 0 0,2-1 24 0 0,0 0-37 0 0,-2 1 30 0 0,-2 0 7 0 0,0 0 0 0 0,0 0 0 0 0,0 0-1 0 0,0 0 1 0 0,0 0 0 0 0,0 0 0 0 0,0-1 0 0 0,0 1 0 0 0,0-1-1 0 0,0 1 1 0 0,0 0 0 0 0,0-1 0 0 0,0 0 0 0 0,0 1 0 0 0,0-1 0 0 0,0 1-1 0 0,0-1 1 0 0,-1 0 0 0 0,1 0 0 0 0,0 0 0 0 0,0 1 0 0 0,-1-1-1 0 0,1-1 1 0 0,4-4 0 0 0,-4 4 0 0 0,0 0 0 0 0,0 0 0 0 0,0 1 0 0 0,0-1 0 0 0,1 0 0 0 0,-1 1 0 0 0,1 0 0 0 0,-1-1 0 0 0,2 0 0 0 0,29-31 163 0 0,-31 33-94 0 0,3-8 13 0 0,-4 7-68 0 0,0 1 0 0 0,1-1 0 0 0,-1 0 1 0 0,0 0-1 0 0,0 1 0 0 0,0-1 0 0 0,0 0 0 0 0,0 0 0 0 0,0 0 1 0 0,0 1-1 0 0,0-1 0 0 0,0 0 0 0 0,-1 0 0 0 0,1 1 1 0 0,0-1-1 0 0,0 0 0 0 0,-1 0 0 0 0,1 1 0 0 0,0-1 1 0 0,-1 0-1 0 0,1 1 0 0 0,-1-1 0 0 0,1 0 0 0 0,-1 1 1 0 0,1-1-1 0 0,-1 1 0 0 0,0-1 0 0 0,1 1 0 0 0,-1-1-14 0 0,-2-1 70 0 0,0 1-1 0 0,0 0 1 0 0,0 0-1 0 0,0 0 1 0 0,0 0-1 0 0,-2-1-69 0 0,-5 0 66 0 0,9 2-49 0 0,-1 0 0 0 0,1 0 0 0 0,-1 0 0 0 0,1 0 0 0 0,-1 1 0 0 0,1-1 0 0 0,-1 0 0 0 0,1 1 0 0 0,0-1 0 0 0,-1 1 0 0 0,1 0 0 0 0,-2 0-17 0 0,1 0 28 0 0,-3 2 9 0 0,1-1-1 0 0,0 0 0 0 0,0 1 0 0 0,0-1 0 0 0,0 1 0 0 0,0 0 0 0 0,-2 3-36 0 0,-8 6 38 0 0,13-11-35 0 0,1 0 0 0 0,-1-1 0 0 0,0 1 0 0 0,1 0 1 0 0,-1 0-1 0 0,1 0 0 0 0,-1-1 0 0 0,1 1 0 0 0,0 0 0 0 0,-1 0 0 0 0,1 0 0 0 0,0 0 0 0 0,-1 0 0 0 0,1 0 1 0 0,0 0-1 0 0,0 0 0 0 0,0 0 0 0 0,0 0-3 0 0,0 0 5 0 0,0 1 0 0 0,-1-1 1 0 0,1 1-1 0 0,0-1 0 0 0,-1 0 0 0 0,1 1 0 0 0,-1-1 1 0 0,1 0-1 0 0,-1 1 0 0 0,0-1 0 0 0,1 0-5 0 0,-7 7 12 0 0,7 1-12 0 0,0-6-10 0 0,1-1 0 0 0,0 0 0 0 0,-1 1 0 0 0,1-1-1 0 0,0 0 1 0 0,0 1 0 0 0,1-1 0 0 0,-1 0 0 0 0,0 0-1 0 0,1 0 1 0 0,-1 0 0 0 0,1 0 0 0 0,0-1 0 0 0,0 1-1 0 0,0 0 1 0 0,-1-1 0 0 0,2 1 0 0 0,-1-1 0 0 0,0 0-1 0 0,0 0 1 0 0,0 1 0 0 0,0-2 0 0 0,2 2 10 0 0,-1-2-17 0 0,-1 1 1 0 0,1-1-1 0 0,0 1 1 0 0,-1-1-1 0 0,1 0 1 0 0,-1 0-1 0 0,1 0 1 0 0,0-1-1 0 0,-1 1 1 0 0,1-1-1 0 0,1 0 17 0 0,9-2-37 0 0,-10 3 33 0 0,-1 0 1 0 0,0-1-1 0 0,0 1 0 0 0,0-1 0 0 0,0 0 0 0 0,0 0 0 0 0,0 1 0 0 0,0-2 0 0 0,0 1 0 0 0,0 0 0 0 0,0 0 4 0 0,14-11 5 0 0,-11 9 0 0 0,0 0-1 0 0,-1 0 1 0 0,1-1 0 0 0,-1 1-1 0 0,0-1 1 0 0,0 0-1 0 0,0 0 1 0 0,-1 0 0 0 0,0-1-1 0 0,1 1 1 0 0,-1-1-1 0 0,2-5-4 0 0,-4 8 19 0 0,-1-1 1 0 0,1 1-1 0 0,0-1 0 0 0,-1 0 0 0 0,1 1 0 0 0,-1-1 0 0 0,0 0 0 0 0,1 1 0 0 0,-2-1-19 0 0,1 2 9 0 0,0 0 0 0 0,0 0 1 0 0,0 1-1 0 0,0-1 0 0 0,0 0 1 0 0,-1 0-1 0 0,1 1 0 0 0,0-1 1 0 0,0 0-1 0 0,-1 0 0 0 0,1 1 1 0 0,-1-1-1 0 0,1 0 0 0 0,-1 1 0 0 0,1-1 1 0 0,-1 1-1 0 0,1-1 0 0 0,-1 1 1 0 0,1-1-1 0 0,-1 1 0 0 0,0-1 1 0 0,1 1-1 0 0,-1-1 0 0 0,0 1 1 0 0,1 0-1 0 0,-1-1 0 0 0,0 1 0 0 0,0 0 1 0 0,1 0-1 0 0,-1 0 0 0 0,-1-1-9 0 0,-15-2 256 0 0,14 2-230 0 0,0 0-1 0 0,0 0 1 0 0,0 1-1 0 0,0-1 0 0 0,0 1 1 0 0,0 0-1 0 0,0 0 1 0 0,0 0-1 0 0,0 0 1 0 0,0 0-1 0 0,0 1 0 0 0,0-1 1 0 0,0 1-1 0 0,0 0 1 0 0,0 0-1 0 0,0 0 0 0 0,-2 2-25 0 0,4-3 1 0 0,-5 2 36 0 0,1 1 0 0 0,-1 0 0 0 0,1 0-1 0 0,0 0 1 0 0,0 1 0 0 0,0 0-1 0 0,0 0 1 0 0,0 0 0 0 0,1 0-1 0 0,-4 5-36 0 0,0 2 4 0 0,6-8-14 0 0,-1 1 0 0 0,1-1 0 0 0,0 1 0 0 0,0 0 0 0 0,0 0 0 0 0,0 0 0 0 0,1 0 0 0 0,-1 2 10 0 0,1-5-4 0 0,1 0-1 0 0,0-1 0 0 0,0 1 1 0 0,0 0-1 0 0,0-1 1 0 0,0 1-1 0 0,1 0 0 0 0,-1 0 1 0 0,0-1-1 0 0,0 1 0 0 0,0 0 1 0 0,0-1-1 0 0,1 1 1 0 0,-1 0-1 0 0,0-1 0 0 0,1 1 1 0 0,-1 0-1 0 0,1-1 0 0 0,-1 1 1 0 0,1-1-1 0 0,-1 1 0 0 0,1-1 1 0 0,-1 1-1 0 0,1-1 1 0 0,-1 1-1 0 0,1-1 0 0 0,-1 1 1 0 0,1-1-1 0 0,0 0 0 0 0,-1 1 1 0 0,1-1-1 0 0,0 0 0 0 0,-1 0 1 0 0,2 1 4 0 0,0 0-15 0 0,2 2-6 0 0,1 0 0 0 0,0-1 0 0 0,-1 1 0 0 0,1-1 0 0 0,0 0 0 0 0,0 0-1 0 0,1 0 1 0 0,-1-1 0 0 0,0 1 0 0 0,0-2 0 0 0,1 1 0 0 0,-1 0 0 0 0,1-1-1 0 0,-1 0 1 0 0,1 0 0 0 0,-1-1 0 0 0,0 1 0 0 0,1-1 0 0 0,-1 0 0 0 0,0-1-1 0 0,4-1 22 0 0,17-4-12 0 0,-24 7 14 0 0,-1-1 0 0 0,0 1-1 0 0,1-1 1 0 0,-1 1-1 0 0,1-1 1 0 0,-1 0 0 0 0,0 0-1 0 0,0 0 1 0 0,1 0 0 0 0,-1 0-1 0 0,0 0 1 0 0,0 0-1 0 0,0 0 1 0 0,0 0 0 0 0,0 0-1 0 0,0-1 1 0 0,0 0-2 0 0,-1 1 9 0 0,1 0 0 0 0,-1 0 0 0 0,0 0 0 0 0,1 0 0 0 0,-1 0 0 0 0,0 0 0 0 0,0-1 0 0 0,0 1 0 0 0,0 0 0 0 0,0 0 0 0 0,0 0 0 0 0,-1 0 0 0 0,1 0 0 0 0,0 0 0 0 0,0 0 0 0 0,-1 0 0 0 0,1 0 0 0 0,-1-1-9 0 0,0 0 15 0 0,0 0 0 0 0,-1 0 0 0 0,1 0 0 0 0,0 0 0 0 0,-1 1 1 0 0,1-1-1 0 0,-1 0 0 0 0,0 1 0 0 0,1-1 0 0 0,-1 1 0 0 0,0 0 1 0 0,0 0-1 0 0,0-1 0 0 0,0 1 0 0 0,0 0 0 0 0,0 1 0 0 0,0-1 1 0 0,0 0-1 0 0,-2 0-15 0 0,-3 0 15 0 0,0 0 0 0 0,-1 1 0 0 0,1-1 0 0 0,-1 1 0 0 0,1 1 0 0 0,0-1 0 0 0,0 1 0 0 0,-1 1-1 0 0,1-1 1 0 0,0 1 0 0 0,0 1 0 0 0,0-1 0 0 0,-4 3-15 0 0,2 2 1 0 0,8-6-3 0 0,-1 1 1 0 0,0-1 0 0 0,0 1 0 0 0,1-1 0 0 0,-1 0 0 0 0,0 0 0 0 0,0 0 0 0 0,0 0 0 0 0,0 0-1 0 0,0-1 1 0 0,-2 1 1 0 0,-3 4-81 0 0,5-4-96 0 0,4 0-15 0 0,-2 0 171 0 0,1 0 0 0 0,0 0 0 0 0,0-1 1 0 0,0 1-1 0 0,0 0 0 0 0,0-1 0 0 0,1 1 1 0 0,-1-1-1 0 0,0 1 0 0 0,0-1 0 0 0,0 0 1 0 0,0 1-1 0 0,1-1 0 0 0,-1 0 0 0 0,0 0 1 0 0,0 0-1 0 0,1 0 21 0 0,26 4-17 0 0,31 9 148 0 0,-47-11-170 0 0,-1-1 1 0 0,1 0-1 0 0,0-1 0 0 0,8 0 39 0 0,16-1 3 0 0,-23 1 105 0 0,-12 0 31 0 0,3-1-177 0 0,0 1 1 0 0,0-1 0 0 0,-1 1-1 0 0,1-1 1 0 0,3 1 37 0 0,4 0 570 0 0,-10 0 205 0 0,-13 0-569 0 0,7 0-197 0 0,4 0-6 0 0,-18 10-18 0 0,18-10-50 0 0,1 0 62 0 0,0 0 0 0 0,0 1 0 0 0,0-1 0 0 0,-1 0 1 0 0,1 0-1 0 0,0 0 0 0 0,0 0 0 0 0,0 0 0 0 0,0 1 1 0 0,0-1-1 0 0,0 0 0 0 0,0 0 0 0 0,0 0 0 0 0,0 1 0 0 0,0-1 1 0 0,0 0-1 0 0,0 0 0 0 0,0 0 0 0 0,0 1 0 0 0,0-1 1 0 0,0 0-1 0 0,0 0 0 0 0,0 0 0 0 0,0 0 0 0 0,0 1 0 0 0,0-1 1 0 0,0 0-1 0 0,0 0 0 0 0,0 0 0 0 0,0 1 0 0 0,1-1 1 0 0,-1 0-1 0 0,0 0 0 0 0,0 0 0 0 0,0 0 0 0 0,0 0 0 0 0,0 1 1 0 0,0-1-1 0 0,1 0 3 0 0,4 9-36 0 0,-5-8 32 0 0,6 4-22 0 0,-1 0-1 0 0,1-1 0 0 0,0 1 1 0 0,0-1-1 0 0,0 0 0 0 0,1 0 1 0 0,0-1 26 0 0,2 2-26 0 0,-5-2 23 0 0,0-1 1 0 0,0 0-1 0 0,1 0 0 0 0,-1-1 0 0 0,0 0 0 0 0,1 1 0 0 0,1-1 3 0 0,6 0-22 0 0,0 0 0 0 0,12 0 22 0 0,-19-3 11 0 0,1 2 44 0 0,-3 0 17 0 0,2 0 4 0 0,-4 0-10 0 0,-1 0-2 0 0,-1-3-68 0 0,-1 0 0 0 0,1 0 0 0 0,0 0 0 0 0,-1 0 0 0 0,0 0 0 0 0,1 0-1 0 0,-1 1 1 0 0,0-1 0 0 0,-1 0 0 0 0,1 1 0 0 0,-2-1 4 0 0,1-1 21 0 0,-7-6-12 0 0,-2-2-188 0 0,12 12 177 0 0,-1-1 0 0 0,1 1 1 0 0,0 0-1 0 0,0 0 1 0 0,-1 0-1 0 0,1 0 0 0 0,0-1 1 0 0,0 1-1 0 0,-1 0 0 0 0,1 0 1 0 0,0 0-1 0 0,-1 0 1 0 0,1 0-1 0 0,0 0 0 0 0,-1 0 1 0 0,1 0-1 0 0,0 0 0 0 0,-1 0 1 0 0,1 0-1 0 0,0 0 1 0 0,-1 0-1 0 0,1 0 0 0 0,0 0 1 0 0,-1 0-1 0 0,1 0 0 0 0,0 0 2 0 0,-8 1-267 0 0,19 13 91 0 0,-7-12 162 0 0,-1 1 0 0 0,1-1 0 0 0,-1 0-1 0 0,1 0 1 0 0,0-1 0 0 0,1 1 14 0 0,6 4-55 0 0,34 14 43 0 0,-42-18 17 0 0,1-1-1 0 0,-1 1 0 0 0,1-1 0 0 0,-1 0 1 0 0,1 0-1 0 0,-1 0 0 0 0,1 0 1 0 0,0-1-1 0 0,0 1-4 0 0,1-1-69 0 0,0 1 1 0 0,-1 0-1 0 0,1 0 1 0 0,-1 0-1 0 0,1 0 1 0 0,-1 1-1 0 0,0 0 69 0 0,-1 1-77 0 0,-3-3 72 0 0,1 0-1 0 0,-1 0 0 0 0,1 0 1 0 0,0 1-1 0 0,-1-1 1 0 0,1 0-1 0 0,0 0 0 0 0,-1 0 1 0 0,1 0-1 0 0,0 0 0 0 0,-1 0 1 0 0,1 0-1 0 0,0-1 1 0 0,-1 1-1 0 0,1 0 0 0 0,0 0 6 0 0,2-2 1 0 0,5 0 30 0 0,-8 2 140 0 0,0 0 78 0 0,0 0 27 0 0,-1 0-30 0 0,-27-14-64 0 0,25 11-183 0 0,-1 1 0 0 0,1 1 0 0 0,-1-1 0 0 0,0 1 0 0 0,1-1 0 0 0,-1 1 0 0 0,0 0 0 0 0,0 0 0 0 0,0 1 0 0 0,0-1 0 0 0,0 1 0 0 0,0 0 0 0 0,0 0 0 0 0,-2 0 1 0 0,4 0-56 0 0,13 13-270 0 0,0-6 290 0 0,-1 0 0 0 0,1 0 0 0 0,0-2-1 0 0,0 1 1 0 0,1-1 0 0 0,-1-1 0 0 0,1 0-1 0 0,0 0 1 0 0,7 0 36 0 0,7 1 254 0 0,1-1 0 0 0,-1-2 0 0 0,26 0-254 0 0,-45 0 610 0 0,-13-7-368 0 0,4 3-242 0 0,-1 0 0 0 0,0 1 0 0 0,0-1 0 0 0,0 0 0 0 0,0 1 0 0 0,0 0 0 0 0,0 0 0 0 0,0 0 0 0 0,0 0 0 0 0,0 0 0 0 0,-1 0 0 0 0,-1 1 0 0 0,-1-1-29 0 0,6 2-59 0 0,6 1 67 0 0,54 22-166 0 0,-52-21 213 0 0,0 0 0 0 0,0 0 0 0 0,0-1 0 0 0,0 0 0 0 0,0-1 0 0 0,6 1-26 0 0,29 6-207 0 0,-35-6 220 0 0,0 0-1 0 0,1 0 1 0 0,-1-1-1 0 0,1 0 1 0 0,-1 0-1 0 0,6-1-12 0 0,-10 1 101 0 0,7 1-184 0 0,-10-2 134 0 0,-1 0 0 0 0,0 0 0 0 0,0 0 0 0 0,0 0-1 0 0,1 0 1 0 0,-1 0 0 0 0,0 0 0 0 0,0 0 0 0 0,0 0 0 0 0,1 0-1 0 0,-1 0 1 0 0,0 0 0 0 0,0 0 0 0 0,0 0 0 0 0,1 0 0 0 0,-1 0-1 0 0,0 0 1 0 0,0 0 0 0 0,0 0 0 0 0,1 0 0 0 0,-1 0 0 0 0,0-1-1 0 0,0 1 1 0 0,0 0 0 0 0,0 0 0 0 0,1 0 0 0 0,-1 0 0 0 0,0 0-1 0 0,0-1 1 0 0,0 1 0 0 0,0 0 0 0 0,0 0 0 0 0,1 0 0 0 0,-1 0-1 0 0,0-1-50 0 0,-8 2 172 0 0,5 6-194 0 0,2-7 20 0 0,1 1 1 0 0,0-1-1 0 0,-1 1 1 0 0,1 0-1 0 0,0-1 0 0 0,0 1 1 0 0,-1 0-1 0 0,1-1 1 0 0,0 1-1 0 0,0 0 1 0 0,0-1-1 0 0,0 1 1 0 0,0 0-1 0 0,0-1 1 0 0,0 1-1 0 0,0 0 1 0 0,0-1-1 0 0,0 1 1 0 0,0 0-1 0 0,0 0 0 0 0,1-1 1 0 0,-1 1-1 0 0,0-1 1 0 0,0 1-1 0 0,1 0 1 0 0,-1-1-1 0 0,0 1 1 0 0,1-1-1 0 0,-1 1 1 0 0,1 0-1 0 0,-1-1 1 0 0,1 1-1 0 0,-1-1 2 0 0,2 2-3 0 0,-2 0-6 0 0,8 9-35 0 0,-6-7 39 0 0,1-1-1 0 0,1 0 1 0 0,-1 0 0 0 0,0-1-1 0 0,1 1 1 0 0,-1-1 0 0 0,1 1-1 0 0,0-1 1 0 0,-1 0 0 0 0,1-1-1 0 0,0 1 1 0 0,0-1 0 0 0,1 1-1 0 0,2-1 6 0 0,21 7 0 0 0,-24-7 0 0 0,1 1 0 0 0,-1-1 0 0 0,1 0 0 0 0,0 0 0 0 0,0 0 0 0 0,-1-1 0 0 0,1 1 0 0 0,0-1 0 0 0,0-1 0 0 0,0 1 0 0 0,0 0 0 0 0,3-2 0 0 0,-6 2 38 0 0,1-1 0 0 0,0 1-1 0 0,-1 0 1 0 0,1 0 0 0 0,0 0 0 0 0,0 1-1 0 0,-1-1 1 0 0,3 1-38 0 0,13 2 114 0 0,-16-3-111 0 0,0 0-1 0 0,0 0 1 0 0,0 0-1 0 0,0 0 1 0 0,0 0 0 0 0,0 0-1 0 0,0 0 1 0 0,0-1-1 0 0,0 1 1 0 0,0-1-1 0 0,0 1 1 0 0,0-1-1 0 0,0 0 1 0 0,-1 0-1 0 0,1 0 1 0 0,0 0-1 0 0,0 0 1 0 0,-1 0 0 0 0,1 0-1 0 0,-1-1 1 0 0,1 1-3 0 0,4-5-215 0 0,6-3 16 0 0,0-11 277 0 0,-4-1 72 0 0,-4 6-12 0 0,-1-1-48 0 0,-3 11-90 0 0,0 4 0 0 0,0 0 0 0 0,0 0 0 0 0,0 0 0 0 0,0 0 0 0 0,0 0 0 0 0,0 0 0 0 0,0 0 0 0 0,0 0 0 0 0,0 0 0 0 0,-1 0 0 0 0,1 0 0 0 0,0 0 0 0 0,-1 1 0 0 0,1-1 0 0 0,-1 0 0 0 0,1-1 0 0 0,-13-31 0 0 0,6 14 0 0 0,5 17 0 0 0,1-1 0 0 0,-1 0 0 0 0,1 0 0 0 0,0 0 0 0 0,0 0 0 0 0,1 0 0 0 0,-1 0 0 0 0,0 0 0 0 0,1 0 0 0 0,0-1 0 0 0,-11-46 0 0 0,10 48 0 0 0,1 2 0 0 0,-1 0 0 0 0,1 0 0 0 0,0-1 0 0 0,0 1 0 0 0,0 0 0 0 0,-1 0 0 0 0,1-1 0 0 0,0 1 0 0 0,0 0 0 0 0,0-1 0 0 0,0 1 0 0 0,0 0 0 0 0,-1 0 0 0 0,1-1 0 0 0,0 1 0 0 0,0 0 0 0 0,0-1 0 0 0,0 1 0 0 0,0 0 0 0 0,0-1 0 0 0,0 1 0 0 0,0 0 0 0 0,0-1 0 0 0,0 1 0 0 0,0 0 0 0 0,0 0 0 0 0,0-1 0 0 0,1 1 0 0 0,-1 0 0 0 0,0-1 0 0 0,3-6 0 0 0,-2 6 0 0 0,-1 0 0 0 0,1-1 0 0 0,0 1 0 0 0,-1-1 0 0 0,1 1 0 0 0,-1-1 0 0 0,0 1 0 0 0,1-1 0 0 0,-1 1 0 0 0,0-1 0 0 0,0 1 0 0 0,0-1 0 0 0,0 0 0 0 0,0 1 0 0 0,0-1 0 0 0,-1 0 0 0 0,2 1 0 0 0,-1 0 0 0 0,0 1 0 0 0,0-1 0 0 0,1 0 0 0 0,-1 1 0 0 0,0-1 0 0 0,0 0 0 0 0,0 1 0 0 0,0-1 0 0 0,0 0 0 0 0,0 0 0 0 0,0 1 0 0 0,0-1 0 0 0,0 0 0 0 0,-1 1 0 0 0,1-1 0 0 0,0 0 0 0 0,0 0 0 0 0,-2-12 0 0 0,-1 7 0 0 0,1-2 0 0 0,2 7 0 0 0,2-20 0 0 0,-2 15 72 0 0,0 5-72 0 0,0 0 0 0 0,0-1 0 0 0,0 1 0 0 0,-1-1 0 0 0,1 1 0 0 0,0-1 0 0 0,-1 1 0 0 0,1 0 0 0 0,-1-1 0 0 0,1 1 0 0 0,-1 0 0 0 0,0-1 0 0 0,1 1 0 0 0,-1-1 0 0 0,-1 0 419 0 0,1 1 32 0 0,1 1 49 0 0,-1-1-59 0 0,0 1-522 0 0,0-1 0 0 0,0 0 0 0 0,0 1 0 0 0,0-1 0 0 0,0 0 0 0 0,0 0 0 0 0,0 1 0 0 0,1-1 0 0 0,-1 0 0 0 0,0 0-1 0 0,0 0 1 0 0,1 0 0 0 0,-1 0 0 0 0,0 0 0 0 0,1-1 0 0 0,-1 1 0 0 0,1 0 0 0 0,-1-1 81 0 0,0-1 67 0 0,0 1 384 0 0,1 2 49 0 0,0 0-59 0 0,-7-3-276 0 0,3-3-165 0 0,0-1 0 0 0,2 6-28 0 0,0-1 0 0 0,0 0 0 0 0,-1 1 0 0 0,1 0 0 0 0,0-1 0 0 0,-1 1 0 0 0,1 0 0 0 0,-1 0 0 0 0,-1 0 28 0 0,-5-3-76 0 0,-31-12 364 0 0,38 15-288 0 0,-1-1 0 0 0,0 0 0 0 0,0 1 0 0 0,0-1 0 0 0,0 1 0 0 0,0 0 0 0 0,-1 0 0 0 0,1 0 0 0 0,0 0 0 0 0,-1 0 0 0 0,1 1 0 0 0,-2 0 0 0 0,5-1 9 0 0,-1 1-1 0 0,0 0 0 0 0,1 0 0 0 0,-1-1 1 0 0,0 1-1 0 0,0 0 0 0 0,1-1 1 0 0,-1 1-1 0 0,1 0 0 0 0,-1-1 0 0 0,0 1 1 0 0,1-1-1 0 0,-1 1 0 0 0,1-1 1 0 0,-1 0-1 0 0,1 1 0 0 0,-1-1 0 0 0,1 0-8 0 0,-8-7 139 0 0,8 8-139 0 0,-1 0 0 0 0,1-1 1 0 0,0 1-1 0 0,-1 0 0 0 0,1-1 0 0 0,0 1 0 0 0,-1 0 0 0 0,1-1 0 0 0,0 1 0 0 0,-1 0 0 0 0,1 0 0 0 0,-1 0 1 0 0,1-1-1 0 0,-1 1 0 0 0,1 0 0 0 0,0 0 0 0 0,-1 0 0 0 0,1 0 0 0 0,-1 0 0 0 0,1 0 0 0 0,-1 0 0 0 0,1 0 1 0 0,-1 0-1 0 0,1 0 0 0 0,0 0 0 0 0,-1 0 0 0 0,1 0 0 0 0,-1 0 0 0 0,-1 1-31 0 0,-70-21-141 0 0,45 16 172 0 0,-51-12 408 0 0,68 13-4 0 0,8 3-312 0 0,0-1-1 0 0,0 1 0 0 0,0-1 1 0 0,0 1-1 0 0,0 0 0 0 0,0 0 1 0 0,0 0-1 0 0,0 0 1 0 0,1 0-1 0 0,-1 0 0 0 0,0 1 1 0 0,0-1-1 0 0,0 1-91 0 0,-4 0 0 0 0,1 0 0 0 0,-1-1 0 0 0,1 1 0 0 0,-1-1 0 0 0,0-1 0 0 0,-3 1 0 0 0,3-1 0 0 0,-1 1 0 0 0,1 0 0 0 0,-1 0 0 0 0,-3 2 0 0 0,-17-1 16 0 0,22-2-32 0 0,1 1 0 0 0,-1 0 0 0 0,1 1 0 0 0,-1-1 0 0 0,-2 1 16 0 0,-21 1-1401 0 0,24-2 1618 0 0,0-1-1 0 0,0 1 1 0 0,-1 1 0 0 0,1-1-1 0 0,0 1 1 0 0,-3 0-217 0 0,5-1 90 0 0,0 0-85 0 0,1 0 1 0 0,-1-1-1 0 0,0 1 0 0 0,0 0 1 0 0,0 0-1 0 0,0 1 0 0 0,0-1 1 0 0,1 0-1 0 0,-1 1 1 0 0,0-1-1 0 0,0 1 0 0 0,0-1 1 0 0,1 1-1 0 0,-2 0-5 0 0,-14 6 0 0 0,4-3-52 0 0,11-3 27 0 0,0 0 1 0 0,0 0 0 0 0,0-1-1 0 0,0 1 1 0 0,0-1-1 0 0,0 1 1 0 0,-1-1 0 0 0,1 0-1 0 0,-1 0 25 0 0,-22 3-319 0 0,-14 1 310 0 0,31-4 9 0 0,-28 0 0 0 0,-2 4 0 0 0,16 5 0 0 0,-5-8 0 0 0,19-1 0 0 0,2-1 0 0 0,1-2 0 0 0,-2 0 0 0 0,5 2 0 0 0,1 0 0 0 0,-1 1 0 0 0,0-1 0 0 0,1 1 0 0 0,-1-1 0 0 0,0 1 0 0 0,0 0 0 0 0,1-1 0 0 0,-1 1 0 0 0,0 0 0 0 0,0 0 0 0 0,1 0 0 0 0,-3 1 0 0 0,-4-1 0 0 0,3-1 0 0 0,3 0 0 0 0,0 1 0 0 0,-1-1 0 0 0,1 1 0 0 0,0 0 0 0 0,-1 0 0 0 0,1 0 0 0 0,-1 0 0 0 0,1 1 0 0 0,0-1 0 0 0,-1 1 0 0 0,0 0 0 0 0,1-1 0 0 0,0 0 0 0 0,0 1 0 0 0,1-1 0 0 0,-1 1 0 0 0,0 0 0 0 0,1-1 0 0 0,-1 1 0 0 0,0 0 0 0 0,1 0 0 0 0,-1 0 0 0 0,1 0 0 0 0,-1 0 0 0 0,1 0 0 0 0,0 1 0 0 0,-1-1 0 0 0,1 0 0 0 0,0 1 0 0 0,0-1 0 0 0,0 1 0 0 0,0-1 0 0 0,0 1 0 0 0,0 0 0 0 0,1-1 0 0 0,-1 1 0 0 0,0 0 0 0 0,1 0 0 0 0,0-1 0 0 0,-3 5 0 0 0,0-1 16 0 0,-16 20 296 0 0,4-6-640 0 0,12-16 316 0 0,2-3-46 0 0,1 0-8 0 0,2 0 13 0 0,8-2 41 0 0,-9 2 12 0 0,-1-1 0 0 0,1 1 0 0 0,0 0 0 0 0,0-1 1 0 0,0 1-1 0 0,0 0 0 0 0,-1-1 0 0 0,1 1 0 0 0,0-1 0 0 0,-1 0 0 0 0,1 1 0 0 0,0-1 0 0 0,-1 1 0 0 0,1-1 0 0 0,0 0 0 0 0,-1 0 0 0 0,1 0 0 0 0,-1 1 0 0 0,5-6 11 0 0,-4 5 44 0 0,-3 2 3 0 0,2-1-57 0 0,-1 0-1 0 0,1 0 1 0 0,-1 1-1 0 0,1-1 1 0 0,0 0-1 0 0,-1 0 1 0 0,1 1-1 0 0,-1-1 1 0 0,1 0-1 0 0,0 1 1 0 0,-1-1-1 0 0,1 0 1 0 0,0 1-1 0 0,-1-1 1 0 0,1 1-1 0 0,0-1 1 0 0,0 0-1 0 0,-1 1 1 0 0,1-1-1 0 0,0 1 1 0 0,0-1-1 0 0,0 1 1 0 0,0-1-1 0 0,-1 1 1 0 0,1-1-1 0 0,0 1 1 0 0,0-1-1 0 0,0 1 0 0 0,0 1-2 0 0,-2 1 2 0 0,1-3 0 0 0,1 0 0 0 0,-1 1 0 0 0,1-1 0 0 0,-1 1 0 0 0,1-1 0 0 0,-1 1 0 0 0,1 0 0 0 0,-1-1 0 0 0,1 1 0 0 0,0 0 0 0 0,-1-1 0 0 0,1 1 0 0 0,0 0 0 0 0,0-1 0 0 0,-1 1 0 0 0,1 0 0 0 0,0-1 0 0 0,0 1 0 0 0,0 0 0 0 0,0 0 0 0 0,0 0 0 0 0,-1 8 0 0 0,-1-2 0 0 0,4-2-12 0 0,-2-5-46 0 0,9 4-8 0 0,1-4 66 0 0,-8 0 0 0 0,3-2 0 0 0,0 1 0 0 0,0-1 0 0 0,0 1 0 0 0,-1-1 0 0 0,1-1 0 0 0,0 1 0 0 0,1-2 0 0 0,-2 2 1 0 0,3-5-1 0 0,4-3 10 0 0,-11 9 43 0 0,1 2 1 0 0,1 3-54 0 0,-1 0 1 0 0,1 0 0 0 0,-1 0 0 0 0,0 0 0 0 0,0 0 0 0 0,0 0 0 0 0,0 0 0 0 0,-1 1 0 0 0,1-1 0 0 0,-1 0 0 0 0,0 1-1 0 0,0-2 0 0 0,3 14 0 0 0,-2-1 0 0 0,2-10 0 0 0,5-5 0 0 0,-8-1 0 0 0,1 0 0 0 0,-1 0 0 0 0,0 0 0 0 0,1 0 0 0 0,-1 0 0 0 0,1-1 0 0 0,-1 1 0 0 0,1 0 0 0 0,-1 0 0 0 0,1 0 0 0 0,-1 0 0 0 0,1-1 0 0 0,-1 1 0 0 0,0 0 0 0 0,1 0 0 0 0,-1-1 0 0 0,1 1 0 0 0,-1 0 0 0 0,0-1 0 0 0,1 1 0 0 0,-1 0 0 0 0,0-1 0 0 0,0 1 0 0 0,1 0 0 0 0,-1-1 0 0 0,0 1 0 0 0,0-1 0 0 0,1 1 0 0 0,-1-1 0 0 0,0 1 0 0 0,0-2 0 0 0,3 1 0 0 0,8-11 0 0 0,-9 10 0 0 0,-1 1 0 0 0,0-1 0 0 0,0 0 0 0 0,1 1 0 0 0,-1-1 0 0 0,0 0 0 0 0,0 0 0 0 0,-1 0 0 0 0,1 0 0 0 0,0 0 0 0 0,0-1 0 0 0,1-5 0 0 0,10-31 64 0 0,-12 34-53 0 0,-4 90 42 0 0,4-80-53 0 0,-1-3 0 0 0,1-1 0 0 0,0 1 0 0 0,0-1 0 0 0,0 1 0 0 0,0-1 0 0 0,0 1 0 0 0,0-1 0 0 0,0 0 0 0 0,0 1 0 0 0,0-1 0 0 0,1 1 0 0 0,-1-1 0 0 0,1 1 0 0 0,-1-1-1 0 0,0-1 0 0 0,0 1 0 0 0,0-1 0 0 0,1 1 0 0 0,-1-1 0 0 0,0 0-1 0 0,0 1 1 0 0,0-1 0 0 0,1 1 0 0 0,-1-1 0 0 0,0 1 0 0 0,1-1 0 0 0,-1 0 0 0 0,0 1 0 0 0,1-1 0 0 0,-1 0-1 0 0,0 1 1 0 0,1-1 0 0 0,-1 0 0 0 0,1 0 0 0 0,-1 1 0 0 0,0-1 0 0 0,1 0 0 0 0,-1 0 0 0 0,1 0-1 0 0,-1 1 1 0 0,1-1 0 0 0,-1 0 0 0 0,1 0 0 0 0,-1 0 0 0 0,1 0 0 0 0,-1 0 0 0 0,1 0 0 0 0,-1 0 0 0 0,1 0-1 0 0,-1 0 1 0 0,1 0 0 0 0,-1 0 0 0 0,1-1 0 0 0,-1 1 0 0 0,0 0 0 0 0,1 0 0 0 0,-1 0 0 0 0,1-1 0 0 0,-1 1-1 0 0,1 0 1 0 0,-1 0 0 0 0,0-1 0 0 0,1 1 0 0 0,-1 0 0 0 0,0-1 0 0 0,1 1 0 0 0,-1 0 0 0 0,0-1-1 0 0,1 1 1 0 0,-1-1 0 0 0,0 1 0 0 0,0-1 1 0 0,6-6 0 0 0,-1-1 0 0 0,0 1 0 0 0,0-2 0 0 0,-1 1 0 0 0,2-6 0 0 0,-2 1 1 0 0,-1 6 0 0 0,0-1 1 0 0,-1 0-1 0 0,0 1 1 0 0,-1-1-1 0 0,0 0 0 0 0,0 0 1 0 0,0-7-2 0 0,-7 37 39 0 0,0-6-25 0 0,4-4-14 0 0,1-1 1 0 0,0 0-1 0 0,1 1 0 0 0,0 7 0 0 0,1 26-11 0 0,-1-43-32 0 0,0-1 43 0 0,0-1-1 0 0,1 0 1 0 0,-1 1 0 0 0,0-1 0 0 0,0 0 0 0 0,0 1-1 0 0,0-1 1 0 0,0 0 0 0 0,0 1 0 0 0,0-1 0 0 0,1 0-1 0 0,-1 1 1 0 0,0-1 0 0 0,0 0 0 0 0,0 1 0 0 0,1-1-1 0 0,-1 0 1 0 0,0 0 0 0 0,0 1 0 0 0,1-1 0 0 0,-1 0 0 0 0,0 0-1 0 0,1 0 1 0 0,-1 0 0 0 0,0 1 0 0 0,0-1 0 0 0,1 0-1 0 0,-1 0 1 0 0,0 0 0 0 0,1 0 0 0 0,-1 0 0 0 0,1 0-1 0 0,-1 0 1 0 0,0 0 0 0 0,1 0 0 0 0,-1 0 0 0 0,0 0-1 0 0,1 0 1 0 0,-1 0 0 0 0,0 0 0 0 0,1 0 0 0 0,-1 0-1 0 0,0 0 1 0 0,1 0 0 0 0,-1 0 0 0 0,0-1 0 0 0,1 1-1 0 0,-1 0 1 0 0,0 0 0 0 0,0 0 0 0 0,1-1 0 0 0,-1 1-1 0 0,0 0 1 0 0,1 0 0 0 0,1-1 0 0 0,0 0 0 0 0,1-1 0 0 0,-1 1 0 0 0,0 0 0 0 0,0-1 0 0 0,0 1 0 0 0,0-1 0 0 0,0 0 0 0 0,0 0 0 0 0,0-1 0 0 0,5-8 0 0 0,-2-1 0 0 0,0-1 0 0 0,0 1 0 0 0,-1-1 0 0 0,0 0 0 0 0,7-22 0 0 0,4-5 0 0 0,-13 30 32 0 0,-2 9-10 0 0,-1 5-12 0 0,-2 14-10 0 0,0 1 0 0 0,2-1 0 0 0,0 1 0 0 0,1 0 0 0 0,-4 48 147 0 0,4-66-94 0 0,1 0 1 0 0,3 2-44 0 0,2-5-10 0 0,-3-2 5 0 0,1 0 0 0 0,-1-1 0 0 0,0 1 0 0 0,0-1 0 0 0,0 0 0 0 0,-1 0 0 0 0,0 0 0 0 0,0 0 0 0 0,0 0 0 0 0,0-1 0 0 0,-1 0-5 0 0,6-15 9 0 0,-5 15-5 0 0,0 0 0 0 0,-1 0 0 0 0,0 0 0 0 0,0-3-4 0 0,-1 4 6 0 0,1 0 1 0 0,0 0-1 0 0,0 0 0 0 0,0 0 0 0 0,0 0 0 0 0,3-4-6 0 0,6-13 160 0 0,-9 17-165 0 0,-9 25-75 0 0,-3 23 80 0 0,5-20 0 0 0,4-16 0 0 0,0 0 0 0 0,1 0 0 0 0,-1-1 0 0 0,1 1 0 0 0,0 6 0 0 0,1 5 0 0 0,-2-1 0 0 0,-1 6 0 0 0,0-5 0 0 0,2 0 0 0 0,-1 6 0 0 0,4-15 0 0 0,3-3-11 0 0,-4-6 11 0 0,0 1-1 0 0,0-1 0 0 0,0 0 0 0 0,0 1 0 0 0,0-1 0 0 0,0 0 0 0 0,0 0 1 0 0,0 0-1 0 0,0 0 0 0 0,0 0 0 0 0,0 0 0 0 0,0 0 0 0 0,0 0 0 0 0,0 0 0 0 0,0-1 1 0 0,0 1-1 0 0,0 0 0 0 0,0-1 0 0 0,-1 1 0 0 0,1 0 0 0 0,0-1 0 0 0,0 1 0 0 0,0-1 1 0 0,0 0-1 0 0,-1 1 0 0 0,1-1 0 0 0,0 0 0 0 0,0 1 0 0 0,-1-1 0 0 0,1 0 0 0 0,-1 0 1 0 0,1 1-1 0 0,0-1 0 0 0,-1 0 0 0 0,0 0 0 0 0,1 0 0 0 0,-1 0 1 0 0,4-5-5 0 0,-2-1 0 0 0,1 1 0 0 0,-1-1 0 0 0,2-5 5 0 0,-3 7-1 0 0,4-8 1 0 0,0-1 0 0 0,5-6 0 0 0,6-15 0 0 0,-9 13-1 0 0,1 0 8 0 0,1 0 1 0 0,1 0-8 0 0,-3 1 71 0 0,-6 18-64 0 0,0 0-1 0 0,0-1 0 0 0,1 1 0 0 0,-1 0 0 0 0,1 0 0 0 0,-1 0 0 0 0,1 0 1 0 0,0 0-1 0 0,0 0 0 0 0,1-1-6 0 0,2-1-54 0 0,-5 0 54 0 0,0 12 9 0 0,-1-1-1 0 0,0 0 1 0 0,0 0-1 0 0,-1 0 1 0 0,0 1-9 0 0,0-1 5 0 0,0 1 0 0 0,1-1-1 0 0,0 1 1 0 0,0 0 0 0 0,0 1-5 0 0,0 5 0 0 0,0-1 0 0 0,-1 0 0 0 0,-2 8 0 0 0,2-8 0 0 0,0-1 0 0 0,0 1 0 0 0,1 8 0 0 0,1-13 1 0 0,-1-1 0 0 0,0 1 0 0 0,0-1-1 0 0,-1 5 0 0 0,0 0-4 0 0,0 0 0 0 0,1 0 0 0 0,0 0 0 0 0,1 9 4 0 0,1-20-42 0 0,1 0 47 0 0,0-1-1 0 0,0 1 1 0 0,0-1 0 0 0,1 1-1 0 0,-1-1 1 0 0,0 0 0 0 0,0 0-1 0 0,0 1 1 0 0,0-2-5 0 0,1-3 1 0 0,1-2 1 0 0,-1 1-1 0 0,0 0 0 0 0,-1-1 1 0 0,0 1-1 0 0,0-1 1 0 0,0 0-1 0 0,-1 1 0 0 0,0-1 1 0 0,0 0-1 0 0,0 0-1 0 0,4-25-2 0 0,13-72 2 0 0,-18 103 0 0 0,7-50 0 0 0,-7 50 0 0 0,0 1 0 0 0,0 0 0 0 0,1 0 0 0 0,-1 0 0 0 0,0-1 0 0 0,0 1 0 0 0,0 0 0 0 0,0 0 0 0 0,0-1 0 0 0,0 1 0 0 0,0 0 0 0 0,0 0 0 0 0,0 0 0 0 0,0-1 0 0 0,-1 1 0 0 0,1 0 0 0 0,0 0 0 0 0,0 0 0 0 0,0-1 0 0 0,0 1 0 0 0,0 0 0 0 0,0 0 0 0 0,0 0 0 0 0,0-1 0 0 0,-1 1 0 0 0,1 0 0 0 0,0 0 0 0 0,0 0 0 0 0,0 0 0 0 0,0-1 0 0 0,-1 1 0 0 0,1 0 0 0 0,0 0 0 0 0,0 0 0 0 0,0 0 0 0 0,-1 0 0 0 0,1 0 0 0 0,0 0 0 0 0,0 0 0 0 0,0 0 0 0 0,-1 0 0 0 0,1-1 0 0 0,0 1 0 0 0,-2 1 0 0 0,0 1 0 0 0,0-1 0 0 0,0 1 0 0 0,1-1 0 0 0,-1 1 0 0 0,0-1 0 0 0,1 1 0 0 0,0 0 0 0 0,-1 0 0 0 0,1 0 0 0 0,0 0 0 0 0,0 0 0 0 0,0 0 0 0 0,0 0 0 0 0,0 1 0 0 0,-8 33 0 0 0,4-13 0 0 0,-1-1 0 0 0,1 0 0 0 0,0 1 0 0 0,2-1 0 0 0,1 1 0 0 0,1 0 0 0 0,1 0 0 0 0,1 6 0 0 0,0-23 0 0 0,0-1 0 0 0,0 1 0 0 0,0-1 0 0 0,0 1 0 0 0,1-1 0 0 0,0 0 0 0 0,2 3 0 0 0,-4-8 0 0 0,0 0 0 0 0,0 1 0 0 0,1-1 0 0 0,-1 0 0 0 0,0 0 0 0 0,0 0 0 0 0,1 0 0 0 0,-1 0 0 0 0,0 1 0 0 0,0-1 0 0 0,1 0 0 0 0,-1 0 0 0 0,0 0 0 0 0,1 0 0 0 0,-1 0 0 0 0,0 0 0 0 0,0 0 0 0 0,1 0 0 0 0,-1 0 0 0 0,0 0 0 0 0,1 0 0 0 0,-1 0 0 0 0,0 0 0 0 0,0-1 0 0 0,1 1 0 0 0,-1 0 0 0 0,0 0 0 0 0,0 0 0 0 0,1 0 0 0 0,-1 0 0 0 0,0-1 0 0 0,0 1 0 0 0,1 0 0 0 0,-1 0 0 0 0,0 0 0 0 0,0-1 0 0 0,0 1 0 0 0,1 0 0 0 0,-1 0 0 0 0,0-1 0 0 0,0 1 0 0 0,12-13 0 0 0,-10 11 0 0 0,0 0 0 0 0,-1 0 0 0 0,0 0 0 0 0,0 0 0 0 0,0 0 0 0 0,0 0 0 0 0,0-1 0 0 0,0 1 0 0 0,0 0 0 0 0,-1 0 0 0 0,1-1 0 0 0,0-1 0 0 0,6-17 0 0 0,-3 11 0 0 0,0 0 0 0 0,0 0 0 0 0,-1 0 0 0 0,-1 0 0 0 0,1-1 0 0 0,-1-8 0 0 0,6-18 0 0 0,13-62 0 0 0,-20 73 0 0 0,-1 11 0 0 0,-1 13 0 0 0,1 2 0 0 0,0 0 0 0 0,0-1 0 0 0,0 1 0 0 0,0 0 0 0 0,0 0 0 0 0,-1 0 0 0 0,1 0 0 0 0,0 0 0 0 0,0 0 0 0 0,0 0 0 0 0,0 0 0 0 0,0 0 0 0 0,-1 0 0 0 0,1 0 0 0 0,0 0 0 0 0,0 0 0 0 0,0 0 0 0 0,0 0 0 0 0,0 0 0 0 0,0 0 0 0 0,-1 0 0 0 0,1 0 0 0 0,0 0 0 0 0,0 1 0 0 0,0-1 0 0 0,0 0 0 0 0,0 0 0 0 0,0 0 0 0 0,0 0 0 0 0,-1 0 0 0 0,1 0 0 0 0,0 0 0 0 0,0 0 0 0 0,0 0 0 0 0,0 1 0 0 0,0-1 0 0 0,0 0 0 0 0,0 0 0 0 0,0 0 0 0 0,0 0 0 0 0,0 0 0 0 0,0 0 0 0 0,0 1 0 0 0,0-1 0 0 0,-1 3 0 0 0,-3 13 0 0 0,0-2 0 0 0,1 2 0 0 0,1-1 0 0 0,0 0 0 0 0,1 3 0 0 0,-1 0 0 0 0,0 0 0 0 0,-1-1 0 0 0,0 1 0 0 0,-6 14 0 0 0,1-5 0 0 0,5-8 0 0 0,0 0 0 0 0,0-1 0 0 0,2 1 0 0 0,0 15 0 0 0,1-34 0 0 0,0 0 0 0 0,0 0 0 0 0,0 1 0 0 0,0-1 0 0 0,0 0 0 0 0,0 0 0 0 0,1 1 0 0 0,-1-1 0 0 0,0 0 0 0 0,0 0 0 0 0,0 1 0 0 0,0-1 0 0 0,0 0 0 0 0,0 0 0 0 0,0 1 0 0 0,1-1 0 0 0,-1 0 0 0 0,0 0 0 0 0,0 0 0 0 0,0 1 0 0 0,0-1 0 0 0,1 0 0 0 0,-1 0 0 0 0,0 0 0 0 0,0 0 0 0 0,0 0 0 0 0,1 1 0 0 0,-1-1 0 0 0,0 0 0 0 0,0 0 0 0 0,1 0 0 0 0,-1 0 0 0 0,0 0 0 0 0,0 0 0 0 0,1 0 0 0 0,-1 0 0 0 0,0 0 0 0 0,0 0 0 0 0,1 0 0 0 0,-1 0 0 0 0,0 0 0 0 0,1 0 0 0 0,-1 0 0 0 0,0 0 0 0 0,0 0 0 0 0,1 0 0 0 0,-1 0 0 0 0,0 0 0 0 0,0-1 0 0 0,0 1 0 0 0,1 0 0 0 0,-1 0 0 0 0,0 0 0 0 0,0 0 0 0 0,0-1 0 0 0,1 1 0 0 0,-1 0 0 0 0,1 0 0 0 0,0 0 0 0 0,0 0 0 0 0,-1-1 0 0 0,1 1 0 0 0,0 0 0 0 0,-1 0 0 0 0,1-1 0 0 0,0 1 0 0 0,-1 0 0 0 0,1-1 0 0 0,-1 1 0 0 0,1-1 0 0 0,-1 1 0 0 0,1-1 0 0 0,-1 1 0 0 0,1-1 0 0 0,-1 1 0 0 0,1-1 0 0 0,-1 0 0 0 0,1 1 0 0 0,-1-1 0 0 0,0 0 0 0 0,0 1 0 0 0,1-1 0 0 0,-1 0 0 0 0,0 1 0 0 0,0-1 0 0 0,2-4 0 0 0,2-2 0 0 0,0 0 0 0 0,-1-1 0 0 0,0 1 0 0 0,-1-1 0 0 0,0 0 0 0 0,0 1 0 0 0,1-7 0 0 0,-1 3 0 0 0,0 0 0 0 0,1 1 0 0 0,1-1 0 0 0,6-25 0 0 0,-5 17 0 0 0,1-1 0 0 0,6-11 0 0 0,-9 21 0 0 0,6-26 0 0 0,-29 82 0 0 0,16-28 0 0 0,0 1 0 0 0,1 3 0 0 0,-1-1 0 0 0,-11 95 0 0 0,14-107 0 0 0,0-1 0 0 0,0 0 0 0 0,1 1 0 0 0,0 0 0 0 0,0-2 0 0 0,1 2 0 0 0,5-4 0 0 0,-5-5 0 0 0,0 1 0 0 0,0-1 0 0 0,0 0 0 0 0,0 0 0 0 0,0 0 0 0 0,0 0 0 0 0,0 0 0 0 0,0 0 0 0 0,-1 0 0 0 0,1 0 0 0 0,0 0 0 0 0,0 0 0 0 0,0-1 0 0 0,0 1 0 0 0,0 0 0 0 0,0-1 0 0 0,0 1 0 0 0,0 0 0 0 0,-1-1 0 0 0,1 1 0 0 0,0-1 0 0 0,0 1 0 0 0,-1-1 0 0 0,1 0 0 0 0,0 1 0 0 0,-1-1 0 0 0,1 0 0 0 0,0 1 0 0 0,-1-1 0 0 0,1 0 0 0 0,-1 0 0 0 0,3-1 0 0 0,-1 0 0 0 0,0 0 0 0 0,0-1 0 0 0,0 1 0 0 0,0 0 0 0 0,0-1 0 0 0,0 1 0 0 0,-1-1 0 0 0,1 0 0 0 0,-1 1 0 0 0,0-1 0 0 0,0 0 0 0 0,1-1 0 0 0,8-44 0 0 0,-3 15 0 0 0,30-100 0 0 0,-29 90 0 0 0,-10 50 0 0 0,-1 7 0 0 0,-1 0 0 0 0,2 0 0 0 0,0 0 0 0 0,0 6 0 0 0,0 6 0 0 0,1-19 0 0 0,1-1 0 0 0,-1 0 0 0 0,1 1 0 0 0,1 5 0 0 0,0-3 0 0 0,-1 1 0 0 0,0 0 0 0 0,-1 3 0 0 0,0 10 0 0 0,6 24 0 0 0,-3-37 0 0 0,-2-10 0 0 0,0 1 0 0 0,0-1 0 0 0,0 0 0 0 0,1 0 0 0 0,-1 0 0 0 0,0 1 0 0 0,0-1 0 0 0,0 0 0 0 0,0 0 0 0 0,0 1 0 0 0,0-1 0 0 0,0 0 0 0 0,0 0 0 0 0,1 0 0 0 0,-1 1 0 0 0,0-1 0 0 0,0 0 0 0 0,0 0 0 0 0,0 0 0 0 0,1 0 0 0 0,-1 1 0 0 0,0-1 0 0 0,0 0 0 0 0,0 0 0 0 0,1 0 0 0 0,-1 0 0 0 0,0 0 0 0 0,0 0 0 0 0,0 0 0 0 0,1 0 0 0 0,-1 1 0 0 0,0-1 0 0 0,0 0 0 0 0,1 0 0 0 0,-1 0 0 0 0,0 0 0 0 0,1 0 0 0 0,1-3 0 0 0,0 1 0 0 0,1-1 0 0 0,-1 0 0 0 0,0 1 0 0 0,0-1 0 0 0,-1 0 0 0 0,1 0 0 0 0,0 0 0 0 0,-1 0 0 0 0,0 0 0 0 0,0 0 0 0 0,0-1 0 0 0,1-1 0 0 0,5-44 0 0 0,-4 25 0 0 0,0-10 0 0 0,-2 23 0 0 0,0 1 0 0 0,1 0 0 0 0,-1-1 0 0 0,3-3 0 0 0,3-31 0 0 0,-4 31 32 0 0,-5 20 0 0 0,-6 68-32 0 0,7-48 0 0 0,1 21 0 0 0,1-27 0 0 0,0 0 0 0 0,-2 1 0 0 0,1-5 0 0 0,0 0 0 0 0,1 0 0 0 0,1 8 0 0 0,-1-8 39 0 0,1-16-77 0 0,0 0 40 0 0,-1-1-1 0 0,1 0 1 0 0,0 1-1 0 0,-1-1 1 0 0,1 0-1 0 0,0 0 0 0 0,-1 0 1 0 0,1 0-1 0 0,-1-1 1 0 0,0 1-1 0 0,1 0 0 0 0,-1-1 1 0 0,0 1-1 0 0,0 0 1 0 0,0-1-1 0 0,0 0 0 0 0,0 1 1 0 0,0-1-1 0 0,0 1 1 0 0,0-1-1 0 0,-1 0 1 0 0,1 0-1 0 0,-1 1 0 0 0,1-1 1 0 0,-1 0-2 0 0,1-3 3 0 0,5-19 19 0 0,-1 0 1 0 0,-1 0-23 0 0,4-18 19 0 0,-2 14-19 0 0,-2 13 0 0 0,-1 0 0 0 0,0 0 0 0 0,-2 0 0 0 0,1-3 0 0 0,-2 14 0 0 0,0-1 0 0 0,1 1 0 0 0,0-1 0 0 0,0 1 0 0 0,0 0 0 0 0,1-2 0 0 0,2-9 0 0 0,-3 6 11 0 0,-11 35 42 0 0,6 7-53 0 0,1-1-1 0 0,2 1 1 0 0,2 17 0 0 0,0-5 12 0 0,-3 14-12 0 0,5 2 53 0 0,-4-58-54 0 0,1-2 1 0 0,0 0 1 0 0,0 0 0 0 0,0-1-1 0 0,0 1 1 0 0,0 0 0 0 0,0 0 0 0 0,0 0-1 0 0,0 0 1 0 0,1 0 0 0 0,-1-1-1 0 0,0 1 1 0 0,1 0 0 0 0,-1 0 0 0 0,0 0-1 0 0,1-1 1 0 0,-1 1 0 0 0,1 0-1 0 0,10-22 53 0 0,-8 16-53 0 0,0 0 0 0 0,-1 0 0 0 0,0-1 0 0 0,0 1 0 0 0,-1-1 0 0 0,0 1 0 0 0,0-1 0 0 0,1-5 0 0 0,1-10 0 0 0,7-36 15 0 0,-7 33-3 0 0,2 0 0 0 0,0 0 1 0 0,2 1-1 0 0,4-9-12 0 0,-10 26 0 0 0,5-8 11 0 0,-5 12 42 0 0,-1 2 11 0 0,-1 1-58 0 0,0 0 0 0 0,1-1 0 0 0,-1 1 0 0 0,0 0 0 0 0,1 0 0 0 0,-1-1 0 0 0,1 1 0 0 0,-1 0 0 0 0,1 0 0 0 0,-1 0 0 0 0,1 0 0 0 0,0-1-1 0 0,-1 1-5 0 0,-3 11-42 0 0,1-1 0 0 0,0 1 0 0 0,0 0 0 0 0,1 0 0 0 0,0 9 42 0 0,0 63-317 0 0,2-57 287 0 0,5 39 30 0 0,-4-56 0 0 0,1 1 0 0 0,0-1 0 0 0,3 11 0 0 0,-5-20 0 0 0,1 0 0 0 0,-1 1 0 0 0,0-1 0 0 0,1 0 0 0 0,-1 0 0 0 0,1 0 0 0 0,-1 0 0 0 0,1 0 0 0 0,-1 0 0 0 0,1 0 0 0 0,0 0 0 0 0,0 0 0 0 0,-1 0 0 0 0,1 0 0 0 0,0 0 0 0 0,0-1 0 0 0,0 1 0 0 0,0 0 0 0 0,0-1 0 0 0,0 1 0 0 0,-1-1 0 0 0,1 0 0 0 0,0 0 0 0 0,-1 0 0 0 0,1 0 0 0 0,-1 0 0 0 0,1 0 0 0 0,0-1 0 0 0,-1 1 0 0 0,1 0 0 0 0,-1 0 0 0 0,1 0 0 0 0,0 0 0 0 0,-1-1 0 0 0,1 1 0 0 0,-1 0 0 0 0,1-1 0 0 0,-1 1 0 0 0,1 0 0 0 0,-1-1 0 0 0,1 1 0 0 0,-1-1 0 0 0,1 1 0 0 0,-1 0 0 0 0,0-1 0 0 0,1 1 0 0 0,-1-1 0 0 0,0 1 0 0 0,1-1 0 0 0,-1 0 0 0 0,0 1 0 0 0,0-1 0 0 0,1 1 0 0 0,-1-1 0 0 0,0 0 0 0 0,0 1 0 0 0,0-1 0 0 0,10-15 0 0 0,-8 13 0 0 0,0 0 0 0 0,0 0 0 0 0,-1 0 0 0 0,1 0 0 0 0,-1 0 0 0 0,1 0 0 0 0,-1-1 0 0 0,11-52 243 0 0,-8 35-80 0 0,0-1 0 0 0,2 1 0 0 0,1 0-163 0 0,2-16-436 0 0,-7 23 177 0 0,-1 5 276 0 0,-1 7 140 0 0,0 7-7 0 0,-7 67-464 0 0,7-63 294 0 0,-1 1 16 0 0,2 0 0 0 0,-1-1 1 0 0,1 1-1 0 0,0 0 0 0 0,3 6 4 0 0,-3-11 0 0 0,0 0 0 0 0,-1 0 0 0 0,1 0 0 0 0,-1 0 0 0 0,0 3 0 0 0,1 17 0 0 0,0 12 324 0 0,-1-36-112 0 0,0 1-53 0 0,0-2-164 0 0,0 0 1 0 0,0 0 0 0 0,0 0-1 0 0,0 0 1 0 0,0 0-1 0 0,0 0 1 0 0,1 0-1 0 0,-1 0 1 0 0,0 0 0 0 0,0 0-1 0 0,0 0 1 0 0,0 0-1 0 0,0 0 1 0 0,0-1 0 0 0,0 1-1 0 0,0 0 1 0 0,1 0-1 0 0,-1 1 1 0 0,0-1-1 0 0,0 0 1 0 0,0 0 0 0 0,0 0-1 0 0,0 0 1 0 0,0 0-1 0 0,0 0 1 0 0,0 0 0 0 0,0 0-1 0 0,1 0 1 0 0,-1 0-1 0 0,0 0 1 0 0,0 0-1 0 0,0 0 1 0 0,0 0 0 0 0,0 0-1 0 0,0 0 1 0 0,0 0-1 0 0,0 0 1 0 0,0 0 0 0 0,0 1-1 0 0,0-1 1 0 0,0 0-1 0 0,0 0 1 0 0,0 0-1 0 0,0 0 1 0 0,1 0 0 0 0,-1 0-1 0 0,0 0 1 0 0,0 0-1 0 0,0 0 1 0 0,0 1-1 0 0,0-1 1 0 0,0 0 0 0 0,0 0-1 0 0,0 0 1 0 0,0 0 4 0 0,8-15 162 0 0,6-23-528 0 0,11-98 1049 0 0,-16 91-721 0 0,-4 33 38 0 0,-1 1 55 0 0,-9 15-11 0 0,4-2-41 0 0,-1-1 1 0 0,1 1-1 0 0,0 0 0 0 0,0 0 0 0 0,0 0 1 0 0,0-1-1 0 0,0 1 0 0 0,1 0 1 0 0,-1 0-1 0 0,1 0 0 0 0,-1 0 0 0 0,1 0 1 0 0,0 1-1 0 0,-1-1 0 0 0,1 0 0 0 0,0 0-3 0 0,0 8 12 0 0,-2 3-12 0 0,1 1 0 0 0,0-1 0 0 0,1 1 0 0 0,0-1 0 0 0,0 36 0 0 0,0-47 0 0 0,0 1 0 0 0,0 0 0 0 0,1-1 0 0 0,-1 1 0 0 0,0 0 0 0 0,1-1 0 0 0,0 3 0 0 0,1 1 0 0 0,0 1-33 0 0,-2-5-146 0 0,0-2-84 0 0,0 0-22 0 0,0 0 77 0 0,0 0 335 0 0,0 0 141 0 0,0 0 26 0 0,0 0-30 0 0,0 0-154 0 0,-2-17-45 0 0,-10-26-1 0 0,8 21-64 0 0,2 10 0 0 0,0 1 0 0 0,-1 0 0 0 0,-1-4 0 0 0,-4-6 43 0 0,-1 0-1 0 0,-1 1 1 0 0,-1-1-43 0 0,5 12 35 0 0,-1 0-1 0 0,0 0 0 0 0,-6-6-34 0 0,-7-7 241 0 0,6 8-57 0 0,-5-7-160 0 0,17 18-16 0 0,0 1 0 0 0,-1-1-1 0 0,1 1 1 0 0,-1 0 0 0 0,1 0 0 0 0,-1 0 0 0 0,1 0-1 0 0,-1 0 1 0 0,0 1 0 0 0,0-1 0 0 0,0 1 0 0 0,0 0-1 0 0,0 0 1 0 0,-2-1-8 0 0,-17-7 91 0 0,21 8-88 0 0,0 1 0 0 0,0 0 0 0 0,0-1 0 0 0,0 1 0 0 0,0 0 0 0 0,0 0 0 0 0,0 0 0 0 0,0 0 0 0 0,0 0 0 0 0,0 0 0 0 0,0 0 0 0 0,0 0 0 0 0,0 0-1 0 0,1 0 1 0 0,-1 1 0 0 0,0-1 0 0 0,0 0 0 0 0,0 1 0 0 0,0-1 0 0 0,0 0-3 0 0,0 1 4 0 0,0-1 0 0 0,0 1 0 0 0,0-1 0 0 0,0 0 0 0 0,-1 1-1 0 0,1-1 1 0 0,0 0 0 0 0,0 0 0 0 0,0 0 0 0 0,0 0 0 0 0,0 0 0 0 0,-1 0 0 0 0,1 0 0 0 0,0 0-1 0 0,0-1-3 0 0,-4 0 8 0 0,1 0-1 0 0,-1 0 1 0 0,1 0-1 0 0,-1 0 1 0 0,0 1-1 0 0,0 0 1 0 0,1 0-1 0 0,-1 0 1 0 0,0 0-1 0 0,-3 1-7 0 0,-4 1 11 0 0,-1-2 0 0 0,1 0 0 0 0,-11-1-11 0 0,10 0 11 0 0,0 0-1 0 0,0 1 0 0 0,-5 1-10 0 0,9 0 0 0 0,1-1 0 0 0,-1 0 0 0 0,0-1 0 0 0,-6-1 0 0 0,-21-1 0 0 0,21 3 0 0 0,-4 1 0 0 0,0-2 0 0 0,-15-2 0 0 0,22 2 0 0 0,1 1 0 0 0,0 0 0 0 0,0 0 0 0 0,0 1 0 0 0,-3 1 0 0 0,-36 2 0 0 0,-59-1-11 0 0,98-2-4 0 0,0 0-1 0 0,0 1 0 0 0,0 1 0 0 0,0-1 0 0 0,-5 4 16 0 0,-36 7-38 0 0,38-10 16 0 0,1 1-1 0 0,0 0 1 0 0,0 0 0 0 0,-1 2 22 0 0,-27 9-47 0 0,39-15 44 0 0,0 1-1 0 0,1 0 1 0 0,-1 0 0 0 0,0-1-1 0 0,1 1 1 0 0,-1 0 0 0 0,1 1-1 0 0,-1-1 1 0 0,1 0 0 0 0,0 1 3 0 0,-12 7-39 0 0,9-8 37 0 0,-13 14-79 0 0,9-12-9 0 0,-11-2-156 0 0,19-2 152 0 0,15-13 26 0 0,1 1 0 0 0,0 0 0 0 0,1 2 0 0 0,0 0 0 0 0,6-3 68 0 0,10-6-51 0 0,5 0 51 0 0,-28 15 0 0 0,1 0 0 0 0,-1-1 0 0 0,1-1 0 0 0,-4 3-8 0 0,0 0 0 0 0,0 0 0 0 0,0 1 0 0 0,0 0 0 0 0,0 1 0 0 0,1-1 0 0 0,-1 1 0 0 0,6 0 8 0 0,24-11 0 0 0,5 1-25 0 0,-30 8 12 0 0,0 0 0 0 0,1 1 0 0 0,6 0 13 0 0,-6 1 0 0 0,-1-1 0 0 0,0 0 0 0 0,2-1 0 0 0,18-5 0 0 0,-19 7 0 0 0,1 0 0 0 0,0 1 0 0 0,4 0 0 0 0,31-2 0 0 0,-42 2 5 0 0,-1 1 0 0 0,1 0 0 0 0,0 0 0 0 0,-1 1 0 0 0,1 0 0 0 0,-1 0 0 0 0,0 0 0 0 0,1 1-1 0 0,-1 0 1 0 0,0 0 0 0 0,0 1 0 0 0,0 0 0 0 0,1 1-5 0 0,-4-4 0 0 0,0 1 0 0 0,-1 0 0 0 0,1-1 0 0 0,-1 1 0 0 0,1-1 0 0 0,0 0 0 0 0,-1 1 0 0 0,3-2 0 0 0,-2 1 0 0 0,0 0 0 0 0,1 1 0 0 0,-1-1 0 0 0,0 0 0 0 0,0 1 0 0 0,3 0 0 0 0,0 1-1 0 0,16 3 55 0 0,-15-1-41 0 0,-4-2-13 0 0,1 0 0 0 0,-1 0-1 0 0,1 0 1 0 0,-1-1 0 0 0,1 0-1 0 0,-1 0 1 0 0,3 1 0 0 0,-5-2 0 0 0,13 6 36 0 0,-1 4-8 0 0,6-2 25 0 0,-15-6-41 0 0,-2-1-7 0 0,0 0 0 0 0,0 0-1 0 0,0 0 1 0 0,-1 0 0 0 0,1 1 0 0 0,0-1-1 0 0,-1 0 1 0 0,1 1 0 0 0,-1 0 0 0 0,1-1-1 0 0,0 3-4 0 0,79 74 164 0 0,-72-70-136 0 0,32 35-17 0 0,-20-22-18 0 0,-12-13 68 0 0,-1 1-1 0 0,1-2 1 0 0,0 1 0 0 0,1-1-1 0 0,0 0-60 0 0,17 13 107 0 0,-10-7-110 0 0,-16-12-16 0 0,1 1 1 0 0,-1-1-1 0 0,1 0 0 0 0,-1 1 0 0 0,1-1 1 0 0,-1 1-1 0 0,0 0 0 0 0,0-1 1 0 0,0 1-1 0 0,0 0 0 0 0,0 0 0 0 0,0 0 1 0 0,0 0 18 0 0,8 15 62 0 0,2-6 127 0 0,-6-6-189 0 0,-7-12 0 0 0,2 5 0 0 0,0 0 0 0 0,-1 0 0 0 0,1 0 0 0 0,0 0 0 0 0,-1 0 0 0 0,0 0 0 0 0,1 1 0 0 0,-1-1 0 0 0,0 0 0 0 0,0 0 0 0 0,0 1 0 0 0,0-1 0 0 0,-1 0 0 0 0,-27-27 0 0 0,19 18 0 0 0,-1 1 0 0 0,0 0 0 0 0,0 0 0 0 0,-1 1 0 0 0,-13-7 0 0 0,4 3 69 0 0,-14-11-69 0 0,22 14 24 0 0,-1 1 1 0 0,0 1 0 0 0,0 0-1 0 0,0 0 1 0 0,-3 1-25 0 0,-8-3 37 0 0,-15-10-37 0 0,-11-4 27 0 0,38 19-11 0 0,0 0 0 0 0,0 1 0 0 0,-1 0 0 0 0,-12-2-16 0 0,-19-3 0 0 0,-18-2 0 0 0,29 5-102 0 0,24 4 43 0 0,0 0 0 0 0,-1 1-1 0 0,-7 0 60 0 0,-4 1-10 0 0,3 1 136 0 0,1-2 0 0 0,0 0 0 0 0,-6-2-126 0 0,16 3 0 0 0,1 0 0 0 0,-1 0 0 0 0,1 0 0 0 0,-1 1 0 0 0,-5 1 0 0 0,0-1 0 0 0,-62 16 0 0 0,56-14 0 0 0,1 0 0 0 0,0 2 0 0 0,0 0 0 0 0,-8 5 0 0 0,-6 0 0 0 0,5 2 0 0 0,20-9 0 0 0,0 0 0 0 0,0 0 0 0 0,-1 0 0 0 0,0-1 0 0 0,3 0 0 0 0,-1 0 0 0 0,0 0 0 0 0,1 1 0 0 0,0-1 0 0 0,0 1 0 0 0,-2 2 0 0 0,-21 9 0 0 0,25-12-12 0 0,1-1-1 0 0,-1 1 1 0 0,0-1-1 0 0,1 1 1 0 0,0 0-1 0 0,-1 0 1 0 0,0 2 12 0 0,1-3-10 0 0,1 0 0 0 0,0 1 0 0 0,0-1 1 0 0,-1 0-1 0 0,1 0 0 0 0,-1 0 1 0 0,1 0-1 0 0,-1 0 0 0 0,1 0 1 0 0,-1 0-1 0 0,0-1 0 0 0,1 1 0 0 0,-1-1 1 0 0,0 1-1 0 0,0-1 0 0 0,0 1 10 0 0,21-3-25 0 0,0 0 0 0 0,0-1 0 0 0,0-2-1 0 0,-1 1 1 0 0,8-5 25 0 0,18-3-92 0 0,-12 2 46 0 0,16-8 46 0 0,25-7-21 0 0,17-6 21 0 0,-65 24 0 0 0,24-5 0 0 0,-19 6 0 0 0,-23 4 0 0 0,0 1 0 0 0,1 0 0 0 0,-1 0 0 0 0,0 0 0 0 0,1 1 0 0 0,-1 0 0 0 0,4 1 0 0 0,57 3 21 0 0,-53-4-13 0 0,1 0 1 0 0,-1 1-1 0 0,1 1 1 0 0,-1 1-1 0 0,1 0 1 0 0,-1 1-1 0 0,11 4-8 0 0,12 9 0 0 0,-24-12 0 0 0,-1 1 0 0 0,0 1 0 0 0,0 0 0 0 0,-1 1 0 0 0,5 4 0 0 0,5 2 0 0 0,-16-9 0 0 0,0-1 0 0 0,-1 1 0 0 0,0 0 0 0 0,2 3 0 0 0,9 8 0 0 0,-4-4 21 0 0,-2 0 0 0 0,1 1 0 0 0,-2 1 0 0 0,0 0 0 0 0,7 14-21 0 0,11 15 31 0 0,-15-22-2 0 0,-8-14-25 0 0,0-1 0 0 0,0 0 0 0 0,0 0 0 0 0,0 0 0 0 0,2 0-4 0 0,5 8-86 0 0,-9-11 105 0 0,0-1 0 0 0,0 1 0 0 0,0-1 0 0 0,0 1 0 0 0,0-1 1 0 0,0 0-1 0 0,1 0 0 0 0,-1 0 0 0 0,1 0 0 0 0,0 0 0 0 0,0-1 0 0 0,2 2-19 0 0,9 7-87 0 0,-14-10 94 0 0,0 0 0 0 0,0 1-1 0 0,1-1 1 0 0,-1 0 0 0 0,0 1 0 0 0,1-1 0 0 0,-1 0 0 0 0,0 0 0 0 0,1 0 0 0 0,-1 1-1 0 0,1-1 1 0 0,-1 0 0 0 0,0 0 0 0 0,1 0 0 0 0,-1 0 0 0 0,1 0 0 0 0,-1 1 0 0 0,1-1-1 0 0,-1 0 1 0 0,0 0 0 0 0,1 0 0 0 0,-1 0-7 0 0,2 0 88 0 0,-2 0-135 0 0,3-4-178 0 0,-3 3 221 0 0,1 1 0 0 0,-1-1 0 0 0,1 0 0 0 0,-1 1 0 0 0,0-1 0 0 0,1 1 0 0 0,-1-1 0 0 0,0 0 0 0 0,1 0 0 0 0,-1 1 0 0 0,0-1 0 0 0,0 0 1 0 0,1 1-1 0 0,-1-1 0 0 0,0 0 0 0 0,0 0 0 0 0,0 1 0 0 0,0-1 0 0 0,0 0 0 0 0,0 0 0 0 0,0 1 0 0 0,-1-1 0 0 0,1 0 0 0 0,0 1 0 0 0,0-1 0 0 0,0 0 0 0 0,-1 0 0 0 0,1 1 0 0 0,-1-1 4 0 0,0-5 6 0 0,0-1-7 0 0,0 1 1 0 0,-1 0 0 0 0,1 0-1 0 0,-1-1 1 0 0,-1 1 0 0 0,1 0-1 0 0,-1 1 1 0 0,0-1-1 0 0,0 0 1 0 0,-1 1 0 0 0,-2-4 0 0 0,-13-22-7 0 0,14 21 31 0 0,-1 1-1 0 0,-1 0 1 0 0,1 0 0 0 0,-5-3-24 0 0,-6-9 65 0 0,9 10-21 0 0,-1 1 0 0 0,-1 0 0 0 0,1 0 0 0 0,-1 1 0 0 0,-1 0 0 0 0,-7-5-44 0 0,8 7 0 0 0,7 5 0 0 0,1 0 0 0 0,-1 1 0 0 0,1-1 0 0 0,-1 0 0 0 0,0 1 0 0 0,0 0 0 0 0,1 0 0 0 0,-1 0 0 0 0,0 0 0 0 0,0 0 0 0 0,0 0 0 0 0,0 1 0 0 0,0-1 0 0 0,-2 1 0 0 0,2 0 0 0 0,0 1 0 0 0,1 0 0 0 0,-1-1 0 0 0,0 1 0 0 0,0 0 0 0 0,0 0 0 0 0,1 1 0 0 0,-1-1 0 0 0,1 0 0 0 0,-1 1 0 0 0,1 0 0 0 0,-1-1 0 0 0,1 1 0 0 0,0 0 0 0 0,0 0 0 0 0,-1 2 0 0 0,-4 2 0 0 0,4-3-1 0 0,0 1-1 0 0,0-1 0 0 0,1 1 1 0 0,-1 0-1 0 0,1 0 1 0 0,0 0-1 0 0,0 0 1 0 0,0 0-1 0 0,1 0 1 0 0,-1 1-1 0 0,1-1 0 0 0,0 3 2 0 0,-1 0-4 0 0,1 0 0 0 0,0 0-1 0 0,0 0 1 0 0,1 0 0 0 0,0 0-1 0 0,1 0 1 0 0,-1 0 0 0 0,2 3 4 0 0,-1-4-12 0 0,1 0 0 0 0,0-1 0 0 0,0 1 0 0 0,1 0 0 0 0,0-1 0 0 0,0 0 0 0 0,0 1 1 0 0,0-1-1 0 0,1 0 0 0 0,0-1 0 0 0,0 1 0 0 0,0-1 0 0 0,2 1 12 0 0,-6-4 0 0 0,1 0 0 0 0,1 0 0 0 0,-1 0 0 0 0,0 0 0 0 0,0 0 0 0 0,0 0 0 0 0,0 0 0 0 0,1 0 0 0 0,-1-1 0 0 0,0 1 0 0 0,1 0 0 0 0,-1-1 0 0 0,0 1 0 0 0,1-1 0 0 0,-1 0 0 0 0,1 1 0 0 0,1-1 0 0 0,2 1 0 0 0,-1 0-2 0 0,-1 0 0 0 0,1 0-1 0 0,0-1 1 0 0,0 1 0 0 0,-1-1-1 0 0,1 0 1 0 0,0 0 0 0 0,0 0 0 0 0,-1-1-1 0 0,1 1 1 0 0,0-1 0 0 0,-1 0-1 0 0,1 0 1 0 0,1 0 2 0 0,3-2-6 0 0,0-1-1 0 0,0 1 1 0 0,0-1-1 0 0,0-1 1 0 0,4-3 6 0 0,-3 2 0 0 0,-1 1 0 0 0,0-2 0 0 0,-1 1 0 0 0,0-1 0 0 0,0 0 0 0 0,0-1 0 0 0,-1 0 0 0 0,0 0 0 0 0,0 0 0 0 0,0-1 0 0 0,-3 3 2 0 0,0 1 4 0 0,0 0 0 0 0,0 0 1 0 0,-1 0-1 0 0,0-1 0 0 0,0 1 0 0 0,0-1 0 0 0,-1 1 1 0 0,0-1-1 0 0,0 1 0 0 0,0-2-6 0 0,-1-2 1 0 0,1 7-1 0 0,-1 0 1 0 0,0 0-1 0 0,0 0 1 0 0,0 0-1 0 0,0 0 1 0 0,0 0-1 0 0,0 0 1 0 0,-1 0-1 0 0,1 0 0 0 0,-1 0 1 0 0,1 0-1 0 0,-1 0 1 0 0,0 0-1 0 0,0 0 1 0 0,1 1-1 0 0,-1-1 1 0 0,-1 0-1 0 0,1 1 0 0 0,0-1 1 0 0,0 1-1 0 0,-1-1 1 0 0,1 0-1 0 0,-2-1 9 0 0,0 1 1 0 0,-1-1-1 0 0,1 0 1 0 0,0 1-1 0 0,-1 0 1 0 0,1 0 0 0 0,-1 0-1 0 0,0 0 1 0 0,0 0-1 0 0,0 1 1 0 0,0 0-1 0 0,0 0 1 0 0,0 0-1 0 0,0 0 1 0 0,0 1-1 0 0,0-1 1 0 0,0 1 0 0 0,-1 0-1 0 0,1 0-9 0 0,-1 1 7 0 0,1-1 0 0 0,-1 0-1 0 0,1 1 1 0 0,-1 0 0 0 0,1 0 0 0 0,0 0 0 0 0,-1 1-1 0 0,1-1 1 0 0,0 1 0 0 0,0 0 0 0 0,0 0 0 0 0,0 1-1 0 0,1-1 1 0 0,-1 1 0 0 0,1 0 0 0 0,-1-1 0 0 0,1 2-1 0 0,0-1 1 0 0,0 0 0 0 0,-1 3-7 0 0,-2 1 0 0 0,2-2 0 0 0,0-1 0 0 0,1 1 0 0 0,0 0 0 0 0,0 0 0 0 0,0 0 0 0 0,1 1 0 0 0,-1 0 0 0 0,0 2 0 0 0,0 1 0 0 0,0 0 0 0 0,1 0 0 0 0,0 0 0 0 0,1 0 0 0 0,0 0 0 0 0,0 0 0 0 0,1 0 0 0 0,0 0 0 0 0,0 0 0 0 0,1 0 0 0 0,0 0 0 0 0,1 0 0 0 0,0 0 0 0 0,1 0 0 0 0,2 7 0 0 0,-4-13-3 0 0,1-1 0 0 0,-1 1 0 0 0,0-1 0 0 0,1 1 0 0 0,-1-1 0 0 0,1 0-1 0 0,-1 0 1 0 0,1 0 0 0 0,0 0 0 0 0,0 0 0 0 0,0 0 0 0 0,1 0 0 0 0,-1-1 0 0 0,0 1 0 0 0,0-1 0 0 0,1 1 0 0 0,-1-1-1 0 0,1 0 1 0 0,-1 0 0 0 0,1 0 0 0 0,0 0 0 0 0,1 0 3 0 0,0-1-4 0 0,0 0 0 0 0,0 0-1 0 0,0 0 1 0 0,0 0 0 0 0,0 0 0 0 0,0-1-1 0 0,0 0 1 0 0,-1 1 0 0 0,1-2 0 0 0,0 1-1 0 0,0 0 1 0 0,-1-1 0 0 0,1 0 0 0 0,-1 1-1 0 0,1-1 1 0 0,-1-1 4 0 0,7-3 0 0 0,-1-1 0 0 0,0 0 0 0 0,-1 0 0 0 0,1-1 0 0 0,-1 0 0 0 0,-1-1 0 0 0,0 0 0 0 0,0 0 0 0 0,0 0 0 0 0,-1-1 0 0 0,4-9 0 0 0,-10 17-9 0 0,0 0 1 0 0,0 0-1 0 0,0 0 0 0 0,0 0 1 0 0,0 0-1 0 0,-1 1 0 0 0,1-1 1 0 0,0 0-1 0 0,-1 0 0 0 0,1 0 1 0 0,-1 1-1 0 0,0-1 0 0 0,0 0 1 0 0,0 1-1 0 0,0-1 0 0 0,0 0 1 0 0,0 1-1 0 0,0-1 0 0 0,0 1 1 0 0,0 0-1 0 0,-2-1 9 0 0,-3-5-41 0 0,0 0 1 0 0,-1 1-1 0 0,-7-6 41 0 0,7 7 63 0 0,0 1-1 0 0,1-1 1 0 0,-2 1-1 0 0,-4-2-62 0 0,9 5 12 0 0,0 0 0 0 0,1 0 0 0 0,-1 0 0 0 0,1 1-1 0 0,-1-1 1 0 0,0 1 0 0 0,1-1 0 0 0,-1 1 0 0 0,0 0 0 0 0,0 0 0 0 0,1 0 0 0 0,-1 0-1 0 0,0 1 1 0 0,0-1 0 0 0,1 1 0 0 0,-2 0-12 0 0,-7 3 0 0 0,8-3 0 0 0,0 0 0 0 0,0 0 0 0 0,0 0 0 0 0,0 1 0 0 0,0-1 0 0 0,0 1 0 0 0,-2 1 0 0 0,-2 3 0 0 0,0-1 0 0 0,1 1 0 0 0,0 0 0 0 0,0 1 0 0 0,1-1 0 0 0,-2 3 0 0 0,4-5 0 0 0,1 0 0 0 0,0 0 0 0 0,0 0 0 0 0,0 0 0 0 0,0 1 0 0 0,1-1 0 0 0,-1 0 0 0 0,1 1 0 0 0,0-1 0 0 0,1 1 0 0 0,-1-1 0 0 0,1 4 0 0 0,0-4-20 0 0,0 0 0 0 0,0-1 0 0 0,0 1 0 0 0,1 0 1 0 0,-1-1-1 0 0,1 1 0 0 0,1 1 20 0 0,-2-4-6 0 0,1 0 0 0 0,-1 0 1 0 0,1 0-1 0 0,-1 0 0 0 0,1 0 1 0 0,0 0-1 0 0,-1 0 0 0 0,1 0 1 0 0,0-1-1 0 0,0 1 0 0 0,-1 0 0 0 0,1-1 1 0 0,0 1-1 0 0,0 0 0 0 0,0-1 1 0 0,0 1-1 0 0,0-1 0 0 0,0 1 1 0 0,0-1-1 0 0,0 0 0 0 0,0 1 1 0 0,0-1-1 0 0,0 0 0 0 0,0 0 1 0 0,0 0-1 0 0,0 1 0 0 0,1-1 0 0 0,-1-1 6 0 0,6 2-27 0 0,26-3-233 0 0,-32 2 249 0 0,0 0-1 0 0,1-1 1 0 0,-1 1-1 0 0,0 0 1 0 0,0-1-1 0 0,0 1 0 0 0,0-1 1 0 0,1 1-1 0 0,-1-1 1 0 0,0 1-1 0 0,0-1 1 0 0,0 0-1 0 0,0 0 1 0 0,0 1-1 0 0,0-1 0 0 0,0 0 1 0 0,-1 0-1 0 0,1 0 1 0 0,0 0-1 0 0,0 0 1 0 0,-1 0-1 0 0,1 0 12 0 0,0-6-123 0 0,2 0 70 0 0,-2 7 38 0 0,0-1 13 0 0,-1 1-1 0 0,0 0 1 0 0,0 0-1 0 0,1 0 0 0 0,-1-1 1 0 0,0 1-1 0 0,0 0 1 0 0,1 0-1 0 0,-1 0 1 0 0,0-1-1 0 0,0 1 0 0 0,0 0 1 0 0,0-1-1 0 0,1 1 1 0 0,-1 0-1 0 0,0 0 1 0 0,0-1-1 0 0,0 1 0 0 0,0 0 1 0 0,0-1-1 0 0,0 1 1 0 0,0 0-1 0 0,0-1 1 0 0,0 1-1 0 0,0 0 0 0 0,0-1 1 0 0,0 1-1 0 0,0 0 1 0 0,0-1-1 0 0,0 1 3 0 0,-1-1-57 0 0,-1-1 0 0 0,1 1 0 0 0,0 0 0 0 0,-1 0 1 0 0,1-1-1 0 0,0 1 0 0 0,-1 0 0 0 0,0 0 0 0 0,1 1 0 0 0,-1-1 0 0 0,0 0 0 0 0,1 0 0 0 0,-3 0 57 0 0,-10-7-1468 0 0,12 6 1097 0 0,1 1-1 0 0,-1 0 1 0 0,0 0 0 0 0,0 0-1 0 0,1 0 1 0 0,-1 0-1 0 0,0 0 1 0 0,0 1 0 0 0,-2-2 371 0 0,-3 1-1738 0 0,-1-2-42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03.621"/>
    </inkml:context>
    <inkml:brush xml:id="br0">
      <inkml:brushProperty name="width" value="0.1" units="cm"/>
      <inkml:brushProperty name="height" value="0.6" units="cm"/>
      <inkml:brushProperty name="color" value="#DDC4B5"/>
      <inkml:brushProperty name="inkEffects" value="pencil"/>
    </inkml:brush>
  </inkml:definitions>
  <inkml:trace contextRef="#ctx0" brushRef="#br0">170 59 14280 182886 43284,'-1'0'1552'0'0,"0"0"-1688"0"0,1-1-704 0 0,0 1 736 0 0,1 1-64 0 0,2 1 64 0 0,0 2 40 0 0,2 6 144 0 0,2 9 488 0 0,0 5-384 0 0,0 4 760 0 0,-1 3-321 0 0,-1-1-335 0 0,-1-5 0 0 0,-1-2 168 0 0,-1-3-312-501 1,-1-4-8-65 0,0 1 232-1686 2,0-2-224 2252-3,0-3 0 0 0,0-2 16 0 0,-1-4 192-509-3,0-5 0-519 0,-1-8-8 1028 3,-1-6-184 0 0,0-6-16 0 0,0-4-48 0 0,0-6 32 0 0,0-1-128 0 0,0 0 64 0 0,1 2 0 0 0,1 2 0 0 0,0 5-64 0 0,1 3 0 0 0,-1 3 64 0 0,2 3-64 0 0,-1 2 0 0 0,0 3 0 0 0,-1 2 0 0 0,1 3 0 0 0,-1 1 0 0 0,0 1 0 0 0,0 1 0 0 0,1 0 0 0 0,-1 2 0 0 0,1 0 0 0 0,0 2 0 0 0,-1 1 0 0 0,1 1 0 0 0,-1 2 0 0 0,0 2-72 0 0,1 1 72 0 0,0 2 0 0 0,-1 2 0 0 0,1 2 0 0 0,-1 1 0 0 0,0-2 0 0 0,0 0 0 0 0,-1 0 0 0 0,1-2 0 0 0,-1-1 0 0 0,0 0 0 0 0,0-1 0 0 0,0-2 0 0 0,-1 1 0 0 0,1 0 0 0 0,0-3 0 0 0,0 0 64 0 0,0-2-64 0 0,0-2 0 0 0,0-2 0 0 0,1-1 0 0 0,-1-1 0 0 0,1-2 0 0 0,0 0 0-491 1,1-2 0 491-1,-1 0 0 0 0,0-2 0 0 0,0-2 0 0 0,0-2 0 0 0,0-1 0 0 0,-1-3 0 0 0,1-2 0 0 0,0-2 0 0 0,0-1 0 0 0,0-5 72 0 0,1-2-8 0 0,-1 1-64 0 0,1 1 0 0 0,0 1 72 0 0,1 0-72 0 0,0 0 0 0 0,1 1 0 0 0,-1 2 0 0 0,1 4 0 0 0,-1 3 0 0 0,0 2 64 0 0,-1 2-64 0 0,1 3 64 0 0,-1 1 0 0 0,0 2-64 0 0,-1 2 64 0 0,0 2-64 0 0,0 1 64 0 0,0 4 0 0 0,0 5-64 0 0,0 3 0 0 0,0 2 0 0 0,-1 1 0 0 0,1 0 0 0 0,-1 0 0 0 0,1 0 0 0 0,0 1 64 0 0,0 1-64 0 0,0 0 0 0 0,-1 0 0 0 0,1 1 0 0 0,-1 0 0 0 0,0 2 0 0 0,0 1 0 0 0,-1-1 120 0 0,0-1 8 0 0,0-3 8 0 0,0-2 0 0 0,0-2-32 0 0,1-1-8 0 0,-1-2 0 0 0,1-2 0 0 0,0-1-96-615 5,0-1 72 95-10,1-1-72 520 5,-1-2 64 0 0,1-2-64-541 1,0 0 0 541-1,-1-1 0-504 1,1-3 0 504-1,-1-1 0 0 0,1-3 0 0 0,-1-3 0 0 0,1-4 0 0 0,-1-3 0 0 0,1-2 0 0 0,-1-1 0 0 0,1-2 0 0 0,-1-1 0 0 0,1 0 0 0 0,0-1 0 0 0,0 0 0 0 0,0 1 0 0 0,0 0 0 0 0,1 1 0 0 0,0 0 0 0 0,-1 2 64 0 0,1 1 0 0 0,0 1 0-6-540,0 2 0 6 540,0 0-64 0 0,0 1 0 0 0,0 1 0 0 0,-1 2 0 0 0,1 2 0 0 0,0 2 0 0 0,0 1-88 0 0,-1 2 88 0 0,0 1 64 0 0,0 1-64 0 0,0 1 0 0 0,0 1 0 0 0,0 2 0 0 0,0 2 0 0 0,1 3 0 0 0,-1 3-128 1063-2,1 4 64-1063 2,1 3 64 0 0,-1 0 0 0 0,1 1 0 0 0,0 1 0 0 0,0 0 0 0 0,0 5 0 0 0,1 1 0 0 0,-1 0 0 0 0,0-2 0 0 0,0 0 0 0 0,0-1 0 0 0,-1-2 0 0 0,-1-1 0 0 0,1-1 0 0 0,0-1 0 0 0,-1-1 0 0 0,0-1 0-522 3,0 0 0-29-4,-1-2 0 551 1,1-1 0 0 0,-1-1 0 0 0,1-2 0-533-3,-1-1 0 533 3,1-2 0-507 6,0-1 0-9-13,0-3 0 516 7,0-1 0 0 0,0-2-80 0 0,0-2 80-529 0,0-2-80 529 0,0-1 80 0 0,-1-4-168 0 0,0-3 168 0 0,-1-3 0 0 0,0-2 0 0 0,0-1 0 0 0,0-3 0 0 0,0 0 0 0 0,1-3 0 0 0,-1 0 0 0 0,0-1 0 0 0,2-1 0 0 0,-1-1 0 0 0,1 1 0 0 0,1 0 0 0 0,-1 1 0 0 0,1 1 0 0 0,1 2 0 0 0,-1 2 0 501-2,1 1 0-501 2,-1 2 0 534 8,1 2 0-17-13,0 1 0-517 5,0 1-128 0 0,-1 1 32 0 0,1 2 0 0 0,-1 0 8 0 0,0 1 88 0 0,0 2 64 0 0,0 1 0 515 2,-1 3 16-515-2,1 3 24 522 0,0 6 48-522 0,0 4-80 0 0,0 4-72 0 0,0 3-88 0 0,0 2 24 0 0,0 1 0 0 0,0 2 64 0 0,0 0 0 0 0,-1 2 0 0 0,1 0 0 0 0,-1 1 0 0 0,0 6 0 0 0,0 1 0 0 0,-1 1 96 0 0,1-2-24 0 0,-1-1 0 0 0,-1-3 0 0 0,1 0-72 0 0,-1 0 64-1083-4,-1 1 0 1083 4,1-3 24 0 0,0-2 0-517 5,0-3 0-20-3,1-3 0-11-4,-1-1 104-1108 1,1-2-128 567 4,1-2-64 1089-3,-1-3 72 0 0,1-2-72 0 0,0-3 0-532-6,0-2 0 532 6,0-1 0 0 0,0-1 0-527 2,-1-2 0 527-2,1-3-80 0 0,0-2 80-558-3,-1-3 0-5 5,1-3 136 563-2,-1-3-8 0 0,1-2-8 0 0,-1-2-120 0 0,0-7 0 0 0,1-2 0 0 0,-1-1 0 0 0,1-3 0 0 0,0-1 0 0 0,0 2 0 0 0,0 2 0 0 0,1 3 0 563-2,-1 4 0 163 1,1 2 0 127 6,0 3-144-245-5,-1 1 32-608 0,1 2 8 0 0,-1 1 104 0 0,1 1 0 0 0,-1 1 0 538 1,1 0 0 75-7,-1 3 0 61 11,0 0 0 45-2,0 2 0 34-3,0 2 0-48-7,-1 1 184-61 13,1 1 312 455-9,0 3-240-1099 3,0 0-256 547 4,-1 3 0-547-4,0 2 0 0 0,1 3 0 0 0,-1 2 0 0 0,1 2 0 0 0,1 3 0 0 0,-1 0 0 0 0,1 4 0 0 0,0 1 0 0 0,1 2 0 0 0,0 1 0 0 0,0 1 0-575-5,-1 0 0 575 5,2 2 0 0 0,-1-1 0 0 0,-1 0 0 0 0,1-2 0-633 0,-1 1 0-169 0,1-1 0 165 1,-1 8-360-616 4,0 3 208 544-8,-1-1 152-44 2,1-2 0 120 4,-1-3 0 114-4,0-2 0-100-1,1-3 0-90-1,-1-2 0-49 9,0-3 0-23-6,0-3 0 104-5,1-3 0 93 7,-1-3 0 68-4,0-1 0 516 2,0-3 0 0 0,1-1 0 0 0,-1-2 0-1022-1,0 0 0 1022 1,0-2 0 0 0,-1-3 0-508 1,1-1 0 508-1,-1-4 0-529-4,-1-4 384 12 9,-1-6 608 517-5,-1-5-480 0 0,-1-4-512 0 0,0-3-224 0 0,0 0 24 0 0,1-2 0 0 0,-1-2 320 546-1,0-6 256-546 1,0-2-176 563-1,1-1-200 325-1,1 2 0-299 6,0 2 0-589-4,1 4 0 729-2,0 2 0 341 1,1 3 0-330 7,0 3 0-740-6,0 1 0 609 0,0 4-96 114-4,1 2-56 137 6,0 3-8 118 2,-1 2-8-102-4,1 4 168-108-4,-1 1 64-175 6,1 2 0-593-2,0 3 0 0 0,0 1-64 0 0,-1 2 0 0 0,1 1 0 0 0,0 2 224 518-4,0 3 24-518 4,-1 2 8 524 3,1 3 0 54 0,1 4-256 48-11,-1 2 0-626 8,0 3 0 0 0,1 1 0 0 0,-1 2 0 0 0,1 7 0 0 0,1 3 0 0 0,-1 1-72 0 0,0 0-64 0 0,0 0-16 0 0,0-1 0 0 0,-1 0 152 0 0,0-2 0-616 9,-1 0 0-84-18,1 1 0 91 11,-1-2 0 81 1,0 3 0-1061-9,-1 4 0 208 14,0-2 0 1381-8,1-2 0 0 0,0-3 0-1387 1,0-4 0 604-6,1-6 0 2 4,-1-4 0 91 5,1-4 0 87-3,0-4 0 49-8,0-2 0 554 7,0-3 0-551 0,0-1 0-17 5,0-4 0 60-4,-2-6 0 508-1,0-5 96 0 0,0-3-8 0 0,-1-3-8 0 0,0-3-80 0 0,0-7 80 0 0,0-4 0 0 0,0-1-160 0 0,0-6-152 0 0,1-1 112 0 0,0 2 120 706-4,1 3 0-173 3,1 2 0-533 1,0 3 0 608 6,1 2 0 172-14,-1 2 0-74 16,1 2 0-61-10,1 1 0-114 4,-1 1 152-531-2,0-1 264 1772-2,0 3-200-888 1,0 2-216-103 5,0 4 0-124-12,0 4 0-128 9,0 3 0-529-1,-1 3 0 0 0,1 2 80 0 0,-1 2 0 0 0,0 2-16 0 0,0 1 0 0 0,0 3 0 0 0,0 2 0 556 0,0 4-64 36-2,0 3 64-41 6,0 3-64-47-4,0 3 64-504 0,0 2-64 0 0,0 3 0 0 0,1 2 0 0 0,-1 2 0 0 0,0 1 152 0 0,0 0 8 0 0,0 2 8 0 0,0 1 0 0 0,0 0-168 0 0,-1-1 0 0 0,1 2 0 0 0,0 1 0-522-1,-1 10 0-1254 4,0 6 0 287-7,-1 1 0 59 5,1-6 0 662 3,0-7 0-73-3,0-8 0 94-6,0-7 0 62 2,0-5 0 131 11,1-3-1976 50-8,0-6 1976-31-5,-1-7 0 535 5,1-5 0-514 4,-1-5 0 4-11,-1-5 0 2 7,0-4 0 508 0,0-1 0 0 0,0-2 0 0 0,-1-1 0 0 0,1 0 0 0 0,-1-1 0 0 0,0 1 0 0 0,1-1 0 0 0,-1 2 0 0 0,0 1 0 0 0,1 1 0 0 0,0 0 0 0 0,0 1 0 0 0,0 1 0 0 0,0-1 0 619 5,0 0 0 738-3,0 3 0-710-5,0 3 0-36 1,0 2 0-64 0,0 5 0 495 6,-1 3 0-1042-4,0 4 0 519-2,1 3 0-519 2,-1 4 0 0 0,1 3 0 0 0,-1 4 0 0 0,1 0 0 0 0,0 0 0 0 0,0-1 0 0 0,0 2 0 0 0,-1 2 0 0 0,0 4-1440 0 0,0 2 928 0 0,-1 2 1112-6-570,-1 0-336 5-688,0-3-264 1 1258,1-5 0 0 0,1-5 0 0 0,0-4 0 0 0,1-3 0 0 0,0-4 0-535 1,0-2-72 535-1,1-3 8 0 0,-1-2-64 0 0,1-4 64 0 0,-1-1 64 0 0,0-1-80 0 0,1-2 80-5-509,-1-1-80-549 505,0-2 80-51 3,0-2 0 605 1,-1 0 0 0 0,1 0 0 0 0,0 0 0 0 0,0 2 0 0 0,0 0 0 0 0,0 1 0 0 0,1 0 0 0 0,0 1 0 0 0,0 3 0 0 0,0 1 0 0 0,1 2 72 0 0,-1 1-72 0 0,1 2 80 0 0,0 2-80 0 0,-1 1 0 0 0,1 2 0 0 0,-1 1 0 0 0,1 2 0 0 0,-1 1 0 0 0,1 1 0 0 0,-1 0 0 0 0,1 3-88 0 0,0 2 24 0 0,-1 0 64 0 0,1 0 0 0 0,-1 1 0 0 0,1 0 0 0 0,-1 0 0 0 0,0 2 0 0 0,0-1 0 0 0,0 0 0 0 0,1-3 0 0 0,-1-1 0-502 6,0-2 0 502-6,1-2 0 0 0,-1-1 0 0 0,1-2-64 0 0,0-2 0 0 0,0-1 64 0 0,0-3 0 0 0,0-2-64-500-6,0-2 64 500 6,0-1 0 0 0,0-2 0 0 0,0 0 0 0 0,0-1 0 0 0,-1 1 0 0 0,1 0 0 0 0,0 1 0 0 0,-1 1 0 0 0,1 2 0 0 0,0 1 0 0 0,0 1 0 0 0,0 1 0 0 0,0 2 0 0 0,0 3 0 0 0,0 1 0 0 0,1 2 0 0 0,-1 2 64 0 0,1 2-64 0 0,0 5 0 0 0,0 5 0 0 0,0 2 0 0 0,0-1 0 0 0,0 4 0 0 0,0 0 0 0 0,0 1 0 0 0,0-2 0 0 0,0-1 0 0 0,-1-2 0 0 0,0 0 0-507 1,0-2 0 507-1,0 0 0 0 0,0 2 0 0 0,0 1 0-500 0,1 1 0-716 3,-1-2 0 136-3,1-4 0 570-5,0-5-88-32 12,0-4 0 542-7,0-7-88 0 0,0-5 176 0 0,0-4 0 0 0,1-3 0 0 0,-1-1 64 0 0,-1-2-64 0 0,1-1 0 0 0,0-1 0 0 0,-1-5 0 11-505,1-2 0-11 505,1 1 0 0 0,-1 2 0 0 0,2-1 0 0 0,0 1 64-4-596,1 2-64 4 596,1 4 0 0 0,-1 6 0 0 0,0 3 0 0 0,-1 5 64 0 0,0 2-64 0 0,-1 3 0 0 0,0 1-64 0 0,-1 2 0 0 0,0 2 64 0 0,0 1 96 0 0,-1 1 8 0 0,0 2 0 0 0,0 1-104 0 0,0 1 0 0 0,0 1 0 0 0,0 3 0 3-505,1 1 0-3 505,-1-1 0 0 0,0-1 0 0 0,0-1 0 0 0,1 0 0 0 0,-1 0 0 0 0,0-1 0 0 0,0-1 0 0 0,0 1 0 0 0,1 0 0 0 0,-1-2 0 0 0,0-1 64 0 0,0-2-64 0 0,0-1-304 0 0,1-4 184 0 0,-1-1 120 0 0,0-4 168 0 0,1-2-96 0 0,-1-1-72 0 0,0-4 0 0 0,1-2 0 0 0,-1-1 0 0 0,1-1 0 0 0,0-1 0 0 0,0 0 0 0 0,1 1 0 0 0,1 0 0 0 0,0-1 0 0 0,1 1 0 0 0,0 3 0 0 0,0 0 0 0 0,0 3 0 0 0,-1 2 0 0 0,0 1 64 0 0,0 2-64 0 0,-1 1 0 0 0,1 1 0 0 0,0 1 64 0 0,0 1-64 0 0,0 2 0 0 0,0 0 0 0 0,-1 2 64-3 535,1 0-64 2-9,0 3 0 1-526,1 0 0 0 0,-1 0 0-514-1,0 1 0-502 5,0-2 0 1016-4,0-1 0 0 0,0-1 0 0 0,0-1 0 0 0,0-1 0 0 0,-1-2 0 0 0,0-2 0 0 0,0 0 0 0 0,0 0 0 0 0,1-2-72 0 0,0 0 8 0 0,1 0 64 0 0,-1-1 0 0 0,1 0-72 0 0,0-2 72 0 0,0-1-72 0 0,1-1 72 0 0,-1-1 0 0 0,0-1 0 0 0,-1-1 0 0 0,0-2 0 0 0,-1 0 0 0 0,0-1 0 0 0,0-1 0 0 0,0 0 0 0 0,-1 0 0 0 0,0-1 0 0 0,1 0 0 0 0,-1-5-96 0 0,1-5 32 0 0,-1-4 64 0 0,1 0 0 0 0,0 1 0 0 0,0-2 0 0 0,0 0 0 0 0,0 2 0 553 2,0 2 0-45 0,0 3 0-508-2,0 2 0 0 0,0 1 0 0 0,0 0 0 0 0,1 1 0 0 0,-1 0 0 633-2,0 1 0 141-3,1 2 0 6 6,-1 0 0 19-4,1 2 0-183 12,-1 0 0-616-9,0 1 0 0 0,0 1 0 0 0,0-1 0 0 0,1 1 0 0 0,-1 0 0 0 0,0 0 0 0 0,0 0 0 617-5,0 2 104 83 6,-1 0 40 47 0,1 2 8 39 0,0 2 0-65 506,-1 1-152-63-508,0 1 0-130 5,1 2 0-528-4,-1 1 0 0 0,0 1 0 0 0,0 2 0 0 0,1 2 0 0 0,-1 2 0 0 0,1 2 0 0 0,0 2 0 0 0,0 0 0 0 0,1 5 0 0 0,-1 2 0 0 0,0 1 0 0 0,0 0 0 0 0,0-1 0 0 0,0 0 0 0 0,-1-1 0 0 0,-1 1 0 0 0,0-1 0 0 0,0 3 0 0 0,0 1 0 0 0,-1-1-96 0 0,0-2-40 0 0,1-1-16-562-7,-1-2 0-19 15,-1-2 152 20-11,1-2 0-8 6,0-1 0 29-9,0-2 0 540 6,0-2 0 0 0,0 0 0 0 0,0-2 0 0 0,1-2 0-1043 3,-1-1 0 1043-3,1-2 0 0 0,0-2 0 0 0,0-2 0 0 0,0-2 0 0 0,-1-6 0 0 0,0-2 0 0 0,0-4 0 0 0,0-2 0 0 0,0-1 0 0 0,1-2 0 0 0,-1 0 0 0 0,0-1 0 0 0,1-1 0 0 0,0 1 0 0 0,0 0 0 0 0,0 0 0 0 0,0 1 96 0 0,1-3 192 0 0,-1 1-136 0 0,1 1-152 580-4,0 1 0 537 3,1 3 0-527 9,-1 3 0 36-10,0 4 0-103-2,0 3 0-523 4,0 2 0 0 0,-1 3 0 0 0,1 2 0 0 0,-1 2 0 0 0,0 3 0 0 0,1 2 0 0 0,-1 2 0 0 0,1 4 0 0 0,0 2 0 0 0,1 2 0 0 0,0 1 0 0 0,0 5 0 0 0,0 1 0 0 0,0 1 0 0 0,1 2-256 0 0,-1 3-440 0 0,0 1 336 0 0,1 8-5280 0 0,0-1-11527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04.521"/>
    </inkml:context>
    <inkml:brush xml:id="br0">
      <inkml:brushProperty name="width" value="0.1" units="cm"/>
      <inkml:brushProperty name="height" value="0.6" units="cm"/>
      <inkml:brushProperty name="color" value="#DDC4B5"/>
      <inkml:brushProperty name="inkEffects" value="pencil"/>
    </inkml:brush>
  </inkml:definitions>
  <inkml:trace contextRef="#ctx0" brushRef="#br0">0 1 5064 172906 53931,'0'0'224'0'0,"0"0"-5512"0"0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05.257"/>
    </inkml:context>
    <inkml:brush xml:id="br0">
      <inkml:brushProperty name="width" value="0.1" units="cm"/>
      <inkml:brushProperty name="height" value="0.6" units="cm"/>
      <inkml:brushProperty name="color" value="#DDC4B5"/>
      <inkml:brushProperty name="inkEffects" value="pencil"/>
    </inkml:brush>
  </inkml:definitions>
  <inkml:trace contextRef="#ctx0" brushRef="#br0">8 439 8264 173995 55844,'-1'0'1424'0'0,"0"0"-168"0"0,0 0-616 0 0,1 0-320 0 0,0-1-56 0 0,2-1 528 0 0,0-1-208 0 0,1-1-288 0 0,0-2 392 0 0,-1-2-464 0 0,0 1 56 0 0,-1-2 296 0 0,-2-4-8 0 0,-2-6 295 0 0,-1-2-391-5-502,0 0-216 5 502,0 2 8 0 0,2 2 96 0 0,1 1-296 0 0,0 2 0 0 0,1 1-64 0 0,1 2 64 0 0,-1-2-64 0 0,1 1 0 583 8,1-3 0 1383-17,-1 0 0-1386 14,0 1 0-580-5,0 1 0 0 0,0 2 64 0 0,0 2-64 0 0,-1 1 72 0 0,0 1-8 0 0,1-1 152-1-530,1-1 24 1 530,-1 1-120 0 0,2 0-56 498 1,-1 1 24-498-1,1 1-88 0 0,0 0 64 0 0,-1 1-64 554-1,1 0 0 14-2,0-1 0-44 8,0 0 0 15-3,0 1 0-14-2,0-1 0-525 0,-1 1 0 0 0,1 1 0 539-3,0 0 0-14-2,0 0 0-525 5,0 1 0 0 0,-1 0 0 0 0,1 1 0 0 0,1-1 0 0 0,-1 2 64 0 0,0-1-64 0 0,0 1 0 0 0,0 1 0 540 3,0 0 64 85-5,0 0-64-625 2,0 0 0 0 0,1 2 0 0 0,-1-1 0 0 0,1 1 64 0 0,0 1-64 0 0,0 0 0 0 0,0 0 0 0 0,1 0 0 0 0,0 1 0 0 0,0 0 0 0 0,0 1 0 0 0,1 0 0 0 0,1 0 0 0 0,-1 1 0 0 0,0-1 64 0 0,0 1-64 0 0,0 0 0 0 0,-1 0 0 0 0,1 0 64 0 0,-1 1-64 0 0,1 0 0 0 0,-1 0 0 0 0,-1 1 0 0 0,1 1 80 0 0,-1-1-80 0 0,0 1 64 0 0,0 0-64-7 540,-1 0 0 7-540,0 0 0 0 0,0 1 64 0 0,0 1-64 0 0,-1-1 0 0 0,0 0 72 0 0,1 1-72 0 0,-1-1 0 0 0,-1 0 0 0 0,1 0 0-521 0,0 0 64-59-2,-1-1-64-28 8,0 0 0 608-6,0 0 64 2 510,0 0-64-2-510,0-1 0 0 0,-1 1 0 0 0,1 1 0 0 0,0 0 72 0 0,-1-1-72 0 0,1-2 0-516 3,-1-2 0-45-3,0-1 0 45-2,1-2 0 14-2,-1 0 0 502 4,0-2 0-1034 5,0 0-96 1034-5,-1-2 96 0 0,1 0 0 0 0,-1-1-80 0 0,-1-1 80 0 0,1 0 0 0 0,-1-1 0 0 0,0-1 0 0 0,0 0 0 0 0,0-1-72 0 0,-1 0 72 0 0,1-1 0 0 0,-1 0 0 0 0,0-1 0 0 0,0-1-64 0 0,-1 0 64 0 0,1-1 0 0 0,-1-1 0 0 0,0-1 0 0 0,0 0 0 0 0,-1-1 0 0 0,0 1 0 0 0,0-1 0 0 0,0 2 0 0 0,-1-1 0 0 0,1 2 0 0 0,-1 0 88 0 0,0 1-24 0 0,0 0 96 0 0,-2 1 96 0 0,1 1-128 0 0,0 2-128 562-1,1 2 64-562 1,0 3-64 0 0,1 3 0 0 0,-1 4-2032 546-4,0 1-16759-546 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10.670"/>
    </inkml:context>
    <inkml:brush xml:id="br0">
      <inkml:brushProperty name="width" value="0.1" units="cm"/>
      <inkml:brushProperty name="height" value="0.6" units="cm"/>
      <inkml:brushProperty name="color" value="#DDC4B5"/>
      <inkml:brushProperty name="inkEffects" value="pencil"/>
    </inkml:brush>
  </inkml:definitions>
  <inkml:trace contextRef="#ctx0" brushRef="#br0">416 112 13592 175982 51411,'-10'1'1472'0'0,"-15"2"-200"0"0,-4 1-825 0 0,-1 0-167 0 0,0-1 208 4-1060,1 1-248-5 560,-6-1-240 4-20,-1 0-96-3 520,6-2-344 0 0,9 0 192 0 0,9-2-40 0 0,9-2 144 0 0,6 0 56 0 0,6 0-55 0 0,6-2 71 0 0,2 1 72 0 0,12-2-64 0 0,5-1 64 0 0,0 1 0 0 0,-5 0 0 0 0,-5 2 64 0 0,-5 0 32 0 0,-4 1-1 0 0,-4 1 9 0 0,-3 1 0 0 0,-1 0 248 0 0,-2 1 40 0 0,-1-1 16 0 0,-2 1 0 0 0,0 0 408 0 0,-1 0 80 0 0,-1 0 24 0 0,-3 1 520 0 0,-2 1-992 0 0,-1 1-24 0 0,-1 0 0 0 0,-2 1-280 0 0,-2 0-56 0 0,-1 2-16 0 0,-6 1 0 0 0,-2 2-72 0 0,0 0 0 0 0,-1 1 0 0 0,0 0 0 0 0,2 0 0 0 0,-1 0-88 0 0,2 0 88 0 0,-1-1 0 0 0,1 1-64 0 0,1-2 64 0 0,1 1 0 0 0,0-2-96 0 0,1 0-32 0 0,2-1 64 0 0,2 0-32 0 0,2-3-8 0 0,3 0 0-504 1,3-2 0 504-1,2 0-80 0 0,3-3-208 0 0,3 0 192 0 0,3-2 24 0 0,2-2 8 0 0,3 0 0 0 0,2-1 0 0 0,1-1 168 0 0,2-1 0 0 0,2-1-72 0 0,0 0 72 0 0,2-1 0 0 0,1 0 0 0 0,1 0 0 0 0,1 0 0 0 0,-1 1 0 0 0,1-1 0 0 0,-1 0 0 0 0,0 1 0 0 0,-1 0 0 0 0,-1 0 64 0 0,-2 0-64 0 0,-2 1 0 0 0,-1 0 0 0 0,-3 1 72 0 0,-2 0-72 0 0,-2 1 64 0 0,-3 1 64 0 0,-2 1 16 0 0,-1 1 0 0 0,-3 0 0 0 0,-6 1 1016 0 0,-4 1-752 0 0,-4 1-248 0 0,-3 1-40 0 0,-2 2-16 0 0,-5 2 0 0 0,-5 2-200 0 0,0 2 24 0 0,-2 1 0 0 0,1 1-64 0 0,0 1-16 0 0,2 0 0 0 0,-1 1 0 0 0,2 0-16 0 0,0 1-8 0 0,2-1 0 0 0,0 1 0 0 0,2-1 16 0 0,2-1 0 0 0,2 0 0 0 0,2-1 0 0 0,2-1-8 0 0,2-1 0 0 0,2-2 0 0 0,3 0 0 0 0,2-2-24 0 0,2-1 0 0 0,2-1 0 0 0,3-1 0 0 0,7-3-384 0 0,8-3 272 0 0,8-3 112 0 0,4-2 96 0 0,5-3 96 0 0,1-1 0 0 0,-1 1 0 0 0,-2 0 0 0 0,-2 1 0 0 0,6-2 0 0 0,5-3 0 0 0,-2 0 0 0 0,-4 3 0 0 0,-6 1 0 0 0,-6 3 64 0 0,-4 1 128 0 0,-5 3 16 0 0,-5 1 0 0 0,-4 1 0 0 0,-3 2 456 0 0,-3 2 88 0 0,-3 0 16 0 0,-2 1 8 0 0,-4 1-440 0 0,-2 1-88 0 0,-2 1-24 0 0,-3 0 0 0 0,-2 2-312 0 0,-1 1-64 0 0,-2 1-8 0 0,-2 0-8 0 0,-9 5-2584 0 0,0-1-18439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11.650"/>
    </inkml:context>
    <inkml:brush xml:id="br0">
      <inkml:brushProperty name="width" value="0.1" units="cm"/>
      <inkml:brushProperty name="height" value="0.6" units="cm"/>
      <inkml:brushProperty name="color" value="#DDC4B5"/>
      <inkml:brushProperty name="inkEffects" value="pencil"/>
    </inkml:brush>
  </inkml:definitions>
  <inkml:trace contextRef="#ctx0" brushRef="#br0">167 30 12440 151122 43589,'-20'8'3832'0'0,"-4"3"-3649"0"0,6-1-334 0 0,11-3 23 0 0,9-4 64 0 0,6-2 64 0 0,9-2 0 0 0,15-3-64 0 0,8-2 64 0 0,0-1 0 0 0,-4 0 0 0 0,-5 2 0 0 0,3-2 200 0 0,-3 1 223 0 0,-6 0-31 0 0,-8 2 16 0 0,-7 2 0 0 0,-5 0 360 0 0,-7 0 944 0 0,-5 1-848 0 0,-2-1-424 0 0,-6 0 256 0 0,-2 1-360 0 0,-10-1-168 0 0,-4 1-80 0 0,-1 0-88 0 0,2 1 0 0 0,1 0 0 0 0,3 2 64 0 0,1 1-64 0 0,1 0 64 0 0,2 1-64 0 0,1 1 64 0 0,1 0-64 0 0,0 1 0 0 0,2 1 0 0 0,3 1 0 0 0,3-1 0 0 0,2-1 0 0 0,3 0 0 0 0,3-1-136 0 0,1-1-24 0 0,3 0 0 0 0,2-1 0 0 0,19 0-1024 0 0,10-1 1104 0 0,3-2 80 0 0,0-2-80 0 0,-3 0 80 0 0,-1-2-80 0 0,-3-1 80 0 0,-3-1-64 0 0,-1-1 64 0 0,-2 1-64 0 0,-2-1 64 0 0,-1 1 0 0 0,-2 0 0 0 0,-1 1 0 0 0,-1 1 0 0 0,-2 0 0 0 0,-2 1 0 0 0,-2 1 64 0 0,-1 1 192 0 0,-3 0 360 0 0,-2 1-304 0 0,-3 0 224 0 0,-1 2 40 0 0,-3 0 16 0 0,-3 1 192 0 0,-2 0-664 0 0,-1 2-24 0 0,-1-1 0 0 0,-1 0-160 0 0,0 0-40 0 0,0-1-8 0 0,-1 0 0 0 0,-6-3-4096 0 0,1 0-16215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57.465"/>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14 8 6448 168131 41225,'-1'-4'1264'0'0,"1"0"4696"0"0,1 6-4064 0 0,1 4-1296 0 0,2 11 367 0 0,5 21 1345 3 510,5 20-1400-1035-513,3 16-56-839 3,7 28 128-4083-2,0 6-2072 4282 2,-6-26-1696 1672 0,-7-31 2584 0 0,-9-32-688-5 616,-7-27 200 5-616,-7-28-1455 0 0,-7-28 367 0 0,-2-9 1672 559-6,1 2 40 472 7,2 3 64-8-2,3 11 0-508 3,4 12 72-515-2,3 14-8 541 3,4 8 96 572-1,1 7 96 90-8,1 5-128-678 12,2 3 128-525-6,-1 2 32 557-2,2 2 0 16-1,-1 0 272-36 2,0 0-288-537 1,1 2 0 520 4,-1 0 240-520-4,0 1-280 0 0,0 1 0 0 0,2 2 0 528 3,-1 1-65-12-4,2 1-7-516 1,1 6 264 0 0,2 3-312 0 0,-1 1 0 0 0,2 5 224 0 0,0 2-80 0 0,0 0 0 5 520,-1 1 0-5-520,0-1-168 0 0,1 1-88 0 0,-1-1 96 0 0,1 5-24 0 0,1 3-72 0 0,0-1 0 0 0,-1 0 72-544-2,0 0-72-73-2,0-2 0-89 5,-1-1 0-93 2,1 0 64 215-4,-2-1-64 584 1,1-1 0-538 2,0-1-96-33-8,0 0 96-72 6,1 4-888-1541-1,0 0-3895 1542 3,-1-3-897 81 2,-1-5-1632 561-4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19:58.438"/>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46 117 5528 166059 45234,'-1'-5'5520'0'0,"-1"-4"-4120"0"0,1 1 72 0 0,-1 0 136 0 0,2 3-800 0 0,-1 1-73 0 0,1 3-7 0 0,1 4 1200 0 0,1 2-1480 0 0,1 3-16 0 0,1 9 1184 0 0,4 14-552 0 0,2 8-568 0 0,0 1-200 0 0,0-2 8 0 0,0 0 128-608 3,0-2-344-13-6,1 4 72-7 6,-1-1-160 22-10,0-3 72-160 12,-1-2-72-464-573,0-2 72 611 563,-2-5-72-37 10,0-2 120-657-8,-1-1 48 102 4,0-1-240-136-4,-2-2-328 141 3,0-5 192 640-2,-2-5-920-1582 2,-1-6 1128 2148 0,-2-6-80 0 0,-1-4 80 0 0,-6-15-1240-2-543,-4-11 1144 2 543,-1-4 96 0 0,0 0-64 0 0,1 2 64 0 0,2 3 0 0 0,1 1 0 0 0,0 2-96 526-5,2 1 96-30 9,0 2-96-496-4,1-1 96 523-2,0 0-64-9 5,0 0 64 103-8,0 1 0 109 9,1 0 0-141-5,0 1 0-585 1,0 1 0 565 1,0 0 0 56-2,0 2 0-21 2,1 0 0 7-2,-1 2 0 17-1,1 1 0 28 1,-1-1 0 524 6,1 0 0-654-8,-1 3 0-522 3,1 0 72 1256-662,1 2 8-649 74,1 4-80-49 69,0 1 80-45 519,0 4-16-513 0,2 1 64 0 0,0 2-64 520 0,1 3-64 16-2,0 2 0-536 2,2 1 72 0 0,0 5-72 0 0,2 4 0 0 0,1 4 0 0 0,0 1 232 0 0,0 0 16 0 0,-1 1 0 0 0,1 0 0 0 0,4 17-1016 0 0,1 7 1008 0 0,1-1 16 0 0,0 2-136-1175-4,2 10-912-1065 5,-1-2 792 1670 7,-1-6-64 3-12,-2-7 64-9 5,1 1-920-2312-6,-2-5 984 2328 9,-2-6 8 34-5,-1-7 0 28 2,-2-6-208-108-6,-2-5 32-66 11,-1-5 8 147-10,0-4-48 525 4,-1-2-8 0 0,-1-1 0-525 3,-1-4-96 525-3,-1-2 168 0 0,-1-2 0 0 0,0-1 0 0 0,-2-1 80 0 0,1-2 0 0 0,0 0 0 0 0,-1-3 0 0 0,0-1 0 0 0,0-2 0 0 0,-1-1 0 0 0,-1-6 192 0 0,-1-3 48 0 0,0 0 16 0 0,0-5-96 0 0,-1-4-488 0 0,0 0 152 0 0,1 3 176 649-3,2 4 104-77 7,0 4-8-23-9,2 3-8-28 11,0 4 0 14-9,1 1 0 1 6,0 2 0 7-1,-1-1 184 626-11,2 0-72-632 11,-1 2 8-537-2,1 0 144 1050 0,0 2-224-1050 0,1 2 0 0 0,0 2 0 0 0,0 2 40 0 0,1 2 8 0 0,0 3 0 512-2,1 0 0 2 9,0 2-96-514-7,0 2-16 518-5,2 3-64-518 5,0 1 96 528 3,0 2-96-3-2,1 2 64-525-1,1 2-64 0 0,1 2 0 0 0,-1 1 0 0 0,3 4-160 0 0,0 8 80 0 0,3 7 80 0 0,1 7 120 0 0,0 0 40 0 0,0-2 0 0 0,0 2 8 0 0,0-3-168-516 1,-2-4 0-101 1,0 0-200-653-6,0-1-256 101 5,1 0-992 77 0,0-1-1400-233 0,-2-4-4991 704-4,-1-8-3545 621 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4T04:20:12.530"/>
    </inkml:context>
    <inkml:brush xml:id="br0">
      <inkml:brushProperty name="width" value="0.025" units="cm"/>
      <inkml:brushProperty name="height" value="0.15" units="cm"/>
      <inkml:brushProperty name="color" value="#DDC4B5"/>
      <inkml:brushProperty name="inkEffects" value="pencil"/>
    </inkml:brush>
  </inkml:definitions>
  <inkml:trace contextRef="#ctx0" brushRef="#br0">1 1 4896 166826 40245,'0'0'792'0'0,"0"2"2648"0"0,2 16-888 0 0,1 28-2264-1053 3,0 17-1384 551-7,-1 0 488-587 6,-1-9-288 1 0,0-14 440 1088-2,-2-15-1512-527-1,0-12-4976 527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2B30-A54B-4D6F-AC74-6E44E9C64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EEED390-0D00-49E1-81C4-3B92F8FB6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65CFADC-2DE8-4BB8-8D6B-710EEE4511F3}"/>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E7A452A6-0B0F-40FF-A105-4BF5EFD2C4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A3B695-8F49-4BE2-8BCD-5D6DF6068428}"/>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28592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6ADC-DFCD-48B6-8232-F9DB7018ACF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5E8414-0397-4201-8F3F-52A912931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320F31-2CD7-462D-A6C6-496E05227550}"/>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1E97C13F-D44A-4A0B-B704-AA370F8004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1ECF23-F284-4E9C-B23C-463215DC5482}"/>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425523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48D0D-4019-484C-AA36-6BD096E71F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0F0BD3-1480-4ADA-BDA8-945847F93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0CE2E7-1B91-4555-969A-530F824494EC}"/>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61C8C2A6-B683-4561-A1C9-48F3657DF9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02F3BB-AAD7-480C-9E4C-F796243352C9}"/>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400485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8E8D-36BB-4363-9493-2261E0DC88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1A5436-9743-49CD-B4AB-6939C3FFF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9791FF-DEC1-4AE4-832C-81F8DB9CF90C}"/>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C1D5874D-C8B6-42FE-9604-44E4D4D0F86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DECF32-3B04-41A0-8CA9-C2718E1C2491}"/>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23698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1C1-2105-4805-9F25-4B8169FC3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3DE94FC-D290-4A36-AE08-9814B13A0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AE224-1E62-4459-9FA6-595CFF3AF243}"/>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37040BA7-2886-49F5-B37F-EBBB54143A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DDAD33-26D2-41FC-8130-751B51DF97D6}"/>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315986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0C70-6735-40D8-A8AF-62520B596D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509E54-3737-4DF3-BE59-DA7783FAC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8ADA79C-BFE1-41ED-925D-5BFAB4475E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5D4BAA1-27A8-4BED-BB1D-AF6948A49492}"/>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6" name="Footer Placeholder 5">
            <a:extLst>
              <a:ext uri="{FF2B5EF4-FFF2-40B4-BE49-F238E27FC236}">
                <a16:creationId xmlns:a16="http://schemas.microsoft.com/office/drawing/2014/main" id="{F2626F8C-390A-4302-A6BA-6C1956FAF4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850F1E-0AB8-4653-8CE8-26603123F421}"/>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144399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C8C9-A74C-4130-A873-6C7C9C0B6CF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D1AF96-A4E6-429A-A460-257286F92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65E39-A8E8-4986-AEA7-2BBE46EC54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18DB8EF-A9AA-4B7F-8837-02DB15B14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EDBFC-4973-43AA-BC59-49EB60D25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8AD74E9-0C99-48A2-BF8D-2F5ABF2B00E4}"/>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8" name="Footer Placeholder 7">
            <a:extLst>
              <a:ext uri="{FF2B5EF4-FFF2-40B4-BE49-F238E27FC236}">
                <a16:creationId xmlns:a16="http://schemas.microsoft.com/office/drawing/2014/main" id="{1EB0F29D-BB84-4CCE-B2C9-6EF994E4547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72619FF-F818-42EF-9459-FBA0E2B01197}"/>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67464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C0E4-AEA3-4870-9055-0CDD2E0B006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D6EE3BE-2805-4A9E-96D6-91A086ADB58F}"/>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4" name="Footer Placeholder 3">
            <a:extLst>
              <a:ext uri="{FF2B5EF4-FFF2-40B4-BE49-F238E27FC236}">
                <a16:creationId xmlns:a16="http://schemas.microsoft.com/office/drawing/2014/main" id="{4FF6D065-FD8C-43FB-B9FB-4F7C7175B26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560313-A100-428B-8BCA-5ABB04EA1480}"/>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277509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305A3-C131-4206-8463-0CD3A36CFA2E}"/>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3" name="Footer Placeholder 2">
            <a:extLst>
              <a:ext uri="{FF2B5EF4-FFF2-40B4-BE49-F238E27FC236}">
                <a16:creationId xmlns:a16="http://schemas.microsoft.com/office/drawing/2014/main" id="{E1C02AAD-A326-4C22-866D-9AB38DCA6D3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235302B-D5A2-4F92-BAF4-634DB53B1EC2}"/>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30310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4F74-A86A-4E91-9D2A-869B80254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303857-204E-4EC3-A56A-F9BD3B1A5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86F2881-A39B-4090-A6C7-8C69BE8AA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8AD56-04CB-42DE-9D0D-B5B87A921B21}"/>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6" name="Footer Placeholder 5">
            <a:extLst>
              <a:ext uri="{FF2B5EF4-FFF2-40B4-BE49-F238E27FC236}">
                <a16:creationId xmlns:a16="http://schemas.microsoft.com/office/drawing/2014/main" id="{83435420-125A-4644-8DD6-DC0833EDC1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4240B3-24BD-4F87-B8E2-A316F42A3337}"/>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34257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D6B4-FD78-44F9-A3BD-31578E0F5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7E23272-B6DE-4184-8AA9-89681216C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6E500FE-449C-4806-BB1E-14EA6B807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CA7B2-F74A-4FC2-BE0C-E320D0D4F2A9}"/>
              </a:ext>
            </a:extLst>
          </p:cNvPr>
          <p:cNvSpPr>
            <a:spLocks noGrp="1"/>
          </p:cNvSpPr>
          <p:nvPr>
            <p:ph type="dt" sz="half" idx="10"/>
          </p:nvPr>
        </p:nvSpPr>
        <p:spPr/>
        <p:txBody>
          <a:bodyPr/>
          <a:lstStyle/>
          <a:p>
            <a:fld id="{7EED686D-28A1-48B5-A52B-2233AC11F458}" type="datetimeFigureOut">
              <a:rPr lang="en-CA" smtClean="0"/>
              <a:t>2019-11-05</a:t>
            </a:fld>
            <a:endParaRPr lang="en-CA"/>
          </a:p>
        </p:txBody>
      </p:sp>
      <p:sp>
        <p:nvSpPr>
          <p:cNvPr id="6" name="Footer Placeholder 5">
            <a:extLst>
              <a:ext uri="{FF2B5EF4-FFF2-40B4-BE49-F238E27FC236}">
                <a16:creationId xmlns:a16="http://schemas.microsoft.com/office/drawing/2014/main" id="{8474BC12-73E3-426C-94D7-72D4EBE0EE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0B1045-1D52-4866-A467-CEBE3A86C51A}"/>
              </a:ext>
            </a:extLst>
          </p:cNvPr>
          <p:cNvSpPr>
            <a:spLocks noGrp="1"/>
          </p:cNvSpPr>
          <p:nvPr>
            <p:ph type="sldNum" sz="quarter" idx="12"/>
          </p:nvPr>
        </p:nvSpPr>
        <p:spPr/>
        <p:txBody>
          <a:bodyPr/>
          <a:lstStyle/>
          <a:p>
            <a:fld id="{5D059FCF-D0B9-45F8-80A7-5DBBB939A707}" type="slidenum">
              <a:rPr lang="en-CA" smtClean="0"/>
              <a:t>‹#›</a:t>
            </a:fld>
            <a:endParaRPr lang="en-CA"/>
          </a:p>
        </p:txBody>
      </p:sp>
    </p:spTree>
    <p:extLst>
      <p:ext uri="{BB962C8B-B14F-4D97-AF65-F5344CB8AC3E}">
        <p14:creationId xmlns:p14="http://schemas.microsoft.com/office/powerpoint/2010/main" val="36776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778BB-10E9-42FE-80CF-5ABC24C71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019AFA-DB4C-4BD2-97AF-40BDA72F9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BA1FDC-A894-49FA-86DD-0F0BE48CD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686D-28A1-48B5-A52B-2233AC11F458}" type="datetimeFigureOut">
              <a:rPr lang="en-CA" smtClean="0"/>
              <a:t>2019-11-05</a:t>
            </a:fld>
            <a:endParaRPr lang="en-CA"/>
          </a:p>
        </p:txBody>
      </p:sp>
      <p:sp>
        <p:nvSpPr>
          <p:cNvPr id="5" name="Footer Placeholder 4">
            <a:extLst>
              <a:ext uri="{FF2B5EF4-FFF2-40B4-BE49-F238E27FC236}">
                <a16:creationId xmlns:a16="http://schemas.microsoft.com/office/drawing/2014/main" id="{7CF0A0B0-64C8-4A1A-A7B8-770EDF799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B510CC7-3414-46D4-B113-2322313FE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59FCF-D0B9-45F8-80A7-5DBBB939A707}" type="slidenum">
              <a:rPr lang="en-CA" smtClean="0"/>
              <a:t>‹#›</a:t>
            </a:fld>
            <a:endParaRPr lang="en-CA"/>
          </a:p>
        </p:txBody>
      </p:sp>
    </p:spTree>
    <p:extLst>
      <p:ext uri="{BB962C8B-B14F-4D97-AF65-F5344CB8AC3E}">
        <p14:creationId xmlns:p14="http://schemas.microsoft.com/office/powerpoint/2010/main" val="428698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6" Type="http://schemas.openxmlformats.org/officeDocument/2006/relationships/image" Target="../media/image14.png"/><Relationship Id="rId117" Type="http://schemas.openxmlformats.org/officeDocument/2006/relationships/image" Target="../media/image63.emf"/><Relationship Id="rId21" Type="http://schemas.openxmlformats.org/officeDocument/2006/relationships/customXml" Target="../ink/ink9.xml"/><Relationship Id="rId42" Type="http://schemas.openxmlformats.org/officeDocument/2006/relationships/image" Target="../media/image22.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5.png"/><Relationship Id="rId84" Type="http://schemas.openxmlformats.org/officeDocument/2006/relationships/image" Target="../media/image43.emf"/><Relationship Id="rId89" Type="http://schemas.openxmlformats.org/officeDocument/2006/relationships/image" Target="../media/image47.png"/><Relationship Id="rId112" Type="http://schemas.openxmlformats.org/officeDocument/2006/relationships/customXml" Target="../ink/ink50.xml"/><Relationship Id="rId16" Type="http://schemas.openxmlformats.org/officeDocument/2006/relationships/image" Target="../media/image9.png"/><Relationship Id="rId107" Type="http://schemas.openxmlformats.org/officeDocument/2006/relationships/image" Target="../media/image58.emf"/><Relationship Id="rId11" Type="http://schemas.openxmlformats.org/officeDocument/2006/relationships/customXml" Target="../ink/ink4.xml"/><Relationship Id="rId32" Type="http://schemas.openxmlformats.org/officeDocument/2006/relationships/image" Target="../media/image17.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37.xml"/><Relationship Id="rId102" Type="http://schemas.openxmlformats.org/officeDocument/2006/relationships/customXml" Target="../ink/ink45.xml"/><Relationship Id="rId5" Type="http://schemas.openxmlformats.org/officeDocument/2006/relationships/customXml" Target="../ink/ink1.xml"/><Relationship Id="rId90" Type="http://schemas.openxmlformats.org/officeDocument/2006/relationships/image" Target="../media/image48.svg"/><Relationship Id="rId95" Type="http://schemas.openxmlformats.org/officeDocument/2006/relationships/image" Target="../media/image52.png"/><Relationship Id="rId22" Type="http://schemas.openxmlformats.org/officeDocument/2006/relationships/image" Target="../media/image12.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5.png"/><Relationship Id="rId64" Type="http://schemas.openxmlformats.org/officeDocument/2006/relationships/image" Target="../media/image33.png"/><Relationship Id="rId69" Type="http://schemas.openxmlformats.org/officeDocument/2006/relationships/customXml" Target="../ink/ink33.xml"/><Relationship Id="rId113" Type="http://schemas.openxmlformats.org/officeDocument/2006/relationships/image" Target="../media/image61.emf"/><Relationship Id="rId118" Type="http://schemas.openxmlformats.org/officeDocument/2006/relationships/customXml" Target="../ink/ink53.xml"/><Relationship Id="rId80" Type="http://schemas.openxmlformats.org/officeDocument/2006/relationships/image" Target="../media/image41.png"/><Relationship Id="rId85" Type="http://schemas.openxmlformats.org/officeDocument/2006/relationships/customXml" Target="../ink/ink40.xml"/><Relationship Id="rId12" Type="http://schemas.openxmlformats.org/officeDocument/2006/relationships/image" Target="../media/image7.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20.png"/><Relationship Id="rId59" Type="http://schemas.openxmlformats.org/officeDocument/2006/relationships/customXml" Target="../ink/ink28.xml"/><Relationship Id="rId103" Type="http://schemas.openxmlformats.org/officeDocument/2006/relationships/image" Target="../media/image56.emf"/><Relationship Id="rId108" Type="http://schemas.openxmlformats.org/officeDocument/2006/relationships/customXml" Target="../ink/ink48.xml"/><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5.xml"/><Relationship Id="rId91" Type="http://schemas.openxmlformats.org/officeDocument/2006/relationships/image" Target="../media/image49.png"/><Relationship Id="rId96"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image" Target="../media/image4.png"/><Relationship Id="rId23" Type="http://schemas.openxmlformats.org/officeDocument/2006/relationships/customXml" Target="../ink/ink10.xml"/><Relationship Id="rId28" Type="http://schemas.openxmlformats.org/officeDocument/2006/relationships/image" Target="../media/image15.png"/><Relationship Id="rId49" Type="http://schemas.openxmlformats.org/officeDocument/2006/relationships/customXml" Target="../ink/ink23.xml"/><Relationship Id="rId114" Type="http://schemas.openxmlformats.org/officeDocument/2006/relationships/customXml" Target="../ink/ink51.xml"/><Relationship Id="rId119" Type="http://schemas.openxmlformats.org/officeDocument/2006/relationships/image" Target="../media/image64.emf"/><Relationship Id="rId10" Type="http://schemas.openxmlformats.org/officeDocument/2006/relationships/image" Target="../media/image6.png"/><Relationship Id="rId31" Type="http://schemas.openxmlformats.org/officeDocument/2006/relationships/customXml" Target="../ink/ink14.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65" Type="http://schemas.openxmlformats.org/officeDocument/2006/relationships/customXml" Target="../ink/ink31.xml"/><Relationship Id="rId73" Type="http://schemas.openxmlformats.org/officeDocument/2006/relationships/customXml" Target="../ink/ink34.xml"/><Relationship Id="rId78" Type="http://schemas.openxmlformats.org/officeDocument/2006/relationships/image" Target="../media/image40.png"/><Relationship Id="rId81" Type="http://schemas.openxmlformats.org/officeDocument/2006/relationships/customXml" Target="../ink/ink38.xml"/><Relationship Id="rId86" Type="http://schemas.openxmlformats.org/officeDocument/2006/relationships/image" Target="../media/image44.emf"/><Relationship Id="rId94" Type="http://schemas.openxmlformats.org/officeDocument/2006/relationships/customXml" Target="../ink/ink41.xml"/><Relationship Id="rId99" Type="http://schemas.openxmlformats.org/officeDocument/2006/relationships/image" Target="../media/image54.emf"/><Relationship Id="rId101" Type="http://schemas.openxmlformats.org/officeDocument/2006/relationships/image" Target="../media/image55.emf"/><Relationship Id="rId4" Type="http://schemas.microsoft.com/office/2007/relationships/hdphoto" Target="../media/hdphoto1.wdp"/><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0.png"/><Relationship Id="rId39" Type="http://schemas.openxmlformats.org/officeDocument/2006/relationships/customXml" Target="../ink/ink18.xml"/><Relationship Id="rId109" Type="http://schemas.openxmlformats.org/officeDocument/2006/relationships/image" Target="../media/image59.emf"/><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26.xml"/><Relationship Id="rId76" Type="http://schemas.openxmlformats.org/officeDocument/2006/relationships/image" Target="../media/image39.png"/><Relationship Id="rId97" Type="http://schemas.openxmlformats.org/officeDocument/2006/relationships/image" Target="../media/image53.png"/><Relationship Id="rId104" Type="http://schemas.openxmlformats.org/officeDocument/2006/relationships/customXml" Target="../ink/ink46.xml"/><Relationship Id="rId7" Type="http://schemas.openxmlformats.org/officeDocument/2006/relationships/customXml" Target="../ink/ink2.xml"/><Relationship Id="rId71" Type="http://schemas.openxmlformats.org/officeDocument/2006/relationships/image" Target="../media/image37.png"/><Relationship Id="rId92" Type="http://schemas.openxmlformats.org/officeDocument/2006/relationships/image" Target="../media/image50.png"/><Relationship Id="rId2" Type="http://schemas.openxmlformats.org/officeDocument/2006/relationships/image" Target="../media/image2.jpg"/><Relationship Id="rId29" Type="http://schemas.openxmlformats.org/officeDocument/2006/relationships/customXml" Target="../ink/ink13.xml"/><Relationship Id="rId24" Type="http://schemas.openxmlformats.org/officeDocument/2006/relationships/image" Target="../media/image13.png"/><Relationship Id="rId40" Type="http://schemas.openxmlformats.org/officeDocument/2006/relationships/image" Target="../media/image21.png"/><Relationship Id="rId45" Type="http://schemas.openxmlformats.org/officeDocument/2006/relationships/customXml" Target="../ink/ink21.xml"/><Relationship Id="rId66" Type="http://schemas.openxmlformats.org/officeDocument/2006/relationships/image" Target="../media/image34.png"/><Relationship Id="rId87" Type="http://schemas.openxmlformats.org/officeDocument/2006/relationships/image" Target="../media/image45.png"/><Relationship Id="rId110" Type="http://schemas.openxmlformats.org/officeDocument/2006/relationships/customXml" Target="../ink/ink49.xml"/><Relationship Id="rId115" Type="http://schemas.openxmlformats.org/officeDocument/2006/relationships/image" Target="../media/image62.emf"/><Relationship Id="rId61" Type="http://schemas.openxmlformats.org/officeDocument/2006/relationships/customXml" Target="../ink/ink29.xml"/><Relationship Id="rId82" Type="http://schemas.openxmlformats.org/officeDocument/2006/relationships/image" Target="../media/image42.emf"/><Relationship Id="rId19" Type="http://schemas.openxmlformats.org/officeDocument/2006/relationships/customXml" Target="../ink/ink8.xml"/><Relationship Id="rId14" Type="http://schemas.openxmlformats.org/officeDocument/2006/relationships/image" Target="../media/image8.png"/><Relationship Id="rId30" Type="http://schemas.openxmlformats.org/officeDocument/2006/relationships/image" Target="../media/image16.png"/><Relationship Id="rId35" Type="http://schemas.openxmlformats.org/officeDocument/2006/relationships/customXml" Target="../ink/ink16.xml"/><Relationship Id="rId56" Type="http://schemas.openxmlformats.org/officeDocument/2006/relationships/image" Target="../media/image29.png"/><Relationship Id="rId77" Type="http://schemas.openxmlformats.org/officeDocument/2006/relationships/customXml" Target="../ink/ink36.xml"/><Relationship Id="rId100" Type="http://schemas.openxmlformats.org/officeDocument/2006/relationships/customXml" Target="../ink/ink44.xml"/><Relationship Id="rId105" Type="http://schemas.openxmlformats.org/officeDocument/2006/relationships/image" Target="../media/image57.emf"/><Relationship Id="rId8" Type="http://schemas.openxmlformats.org/officeDocument/2006/relationships/image" Target="../media/image5.png"/><Relationship Id="rId51" Type="http://schemas.openxmlformats.org/officeDocument/2006/relationships/customXml" Target="../ink/ink24.xml"/><Relationship Id="rId72" Type="http://schemas.microsoft.com/office/2007/relationships/hdphoto" Target="../media/hdphoto2.wdp"/><Relationship Id="rId93" Type="http://schemas.openxmlformats.org/officeDocument/2006/relationships/image" Target="../media/image51.svg"/><Relationship Id="rId98" Type="http://schemas.openxmlformats.org/officeDocument/2006/relationships/customXml" Target="../ink/ink43.xml"/><Relationship Id="rId3" Type="http://schemas.openxmlformats.org/officeDocument/2006/relationships/image" Target="../media/image3.png"/><Relationship Id="rId25" Type="http://schemas.openxmlformats.org/officeDocument/2006/relationships/customXml" Target="../ink/ink11.xml"/><Relationship Id="rId46" Type="http://schemas.openxmlformats.org/officeDocument/2006/relationships/image" Target="../media/image24.png"/><Relationship Id="rId67" Type="http://schemas.openxmlformats.org/officeDocument/2006/relationships/customXml" Target="../ink/ink32.xml"/><Relationship Id="rId116" Type="http://schemas.openxmlformats.org/officeDocument/2006/relationships/customXml" Target="../ink/ink52.xml"/><Relationship Id="rId20" Type="http://schemas.openxmlformats.org/officeDocument/2006/relationships/image" Target="../media/image11.png"/><Relationship Id="rId41" Type="http://schemas.openxmlformats.org/officeDocument/2006/relationships/customXml" Target="../ink/ink19.xml"/><Relationship Id="rId62" Type="http://schemas.openxmlformats.org/officeDocument/2006/relationships/image" Target="../media/image32.png"/><Relationship Id="rId83" Type="http://schemas.openxmlformats.org/officeDocument/2006/relationships/customXml" Target="../ink/ink39.xml"/><Relationship Id="rId88" Type="http://schemas.openxmlformats.org/officeDocument/2006/relationships/image" Target="../media/image46.svg"/><Relationship Id="rId111" Type="http://schemas.openxmlformats.org/officeDocument/2006/relationships/image" Target="../media/image60.emf"/><Relationship Id="rId15" Type="http://schemas.openxmlformats.org/officeDocument/2006/relationships/customXml" Target="../ink/ink6.xml"/><Relationship Id="rId36" Type="http://schemas.openxmlformats.org/officeDocument/2006/relationships/image" Target="../media/image19.png"/><Relationship Id="rId57" Type="http://schemas.openxmlformats.org/officeDocument/2006/relationships/customXml" Target="../ink/ink27.xml"/><Relationship Id="rId106" Type="http://schemas.openxmlformats.org/officeDocument/2006/relationships/customXml" Target="../ink/ink47.xml"/></Relationships>
</file>

<file path=ppt/slides/_rels/slide3.xml.rels><?xml version="1.0" encoding="UTF-8" standalone="yes"?>
<Relationships xmlns="http://schemas.openxmlformats.org/package/2006/relationships"><Relationship Id="rId26" Type="http://schemas.openxmlformats.org/officeDocument/2006/relationships/image" Target="../media/image81.emf"/><Relationship Id="rId21" Type="http://schemas.openxmlformats.org/officeDocument/2006/relationships/customXml" Target="../ink/ink58.xml"/><Relationship Id="rId42" Type="http://schemas.openxmlformats.org/officeDocument/2006/relationships/image" Target="../media/image89.emf"/><Relationship Id="rId47" Type="http://schemas.openxmlformats.org/officeDocument/2006/relationships/customXml" Target="../ink/ink71.xml"/><Relationship Id="rId63" Type="http://schemas.openxmlformats.org/officeDocument/2006/relationships/image" Target="../media/image102.png"/><Relationship Id="rId68" Type="http://schemas.openxmlformats.org/officeDocument/2006/relationships/image" Target="../media/image105.emf"/><Relationship Id="rId7" Type="http://schemas.openxmlformats.org/officeDocument/2006/relationships/customXml" Target="../ink/ink54.xml"/><Relationship Id="rId71" Type="http://schemas.openxmlformats.org/officeDocument/2006/relationships/image" Target="../media/image108.png"/><Relationship Id="rId2" Type="http://schemas.openxmlformats.org/officeDocument/2006/relationships/image" Target="../media/image65.png"/><Relationship Id="rId16" Type="http://schemas.openxmlformats.org/officeDocument/2006/relationships/image" Target="../media/image76.emf"/><Relationship Id="rId29" Type="http://schemas.openxmlformats.org/officeDocument/2006/relationships/customXml" Target="../ink/ink62.xml"/><Relationship Id="rId11" Type="http://schemas.openxmlformats.org/officeDocument/2006/relationships/image" Target="../media/image72.png"/><Relationship Id="rId24" Type="http://schemas.openxmlformats.org/officeDocument/2006/relationships/image" Target="../media/image80.emf"/><Relationship Id="rId32" Type="http://schemas.openxmlformats.org/officeDocument/2006/relationships/image" Target="../media/image84.emf"/><Relationship Id="rId37" Type="http://schemas.openxmlformats.org/officeDocument/2006/relationships/customXml" Target="../ink/ink66.xml"/><Relationship Id="rId40" Type="http://schemas.openxmlformats.org/officeDocument/2006/relationships/image" Target="../media/image88.emf"/><Relationship Id="rId45" Type="http://schemas.openxmlformats.org/officeDocument/2006/relationships/customXml" Target="../ink/ink70.xml"/><Relationship Id="rId53" Type="http://schemas.openxmlformats.org/officeDocument/2006/relationships/customXml" Target="../ink/ink74.xml"/><Relationship Id="rId58" Type="http://schemas.openxmlformats.org/officeDocument/2006/relationships/image" Target="../media/image97.emf"/><Relationship Id="rId66" Type="http://schemas.openxmlformats.org/officeDocument/2006/relationships/image" Target="../media/image104.emf"/><Relationship Id="rId5" Type="http://schemas.openxmlformats.org/officeDocument/2006/relationships/image" Target="../media/image68.png"/><Relationship Id="rId61" Type="http://schemas.openxmlformats.org/officeDocument/2006/relationships/image" Target="../media/image100.png"/><Relationship Id="rId19" Type="http://schemas.openxmlformats.org/officeDocument/2006/relationships/customXml" Target="../ink/ink57.xml"/><Relationship Id="rId14" Type="http://schemas.openxmlformats.org/officeDocument/2006/relationships/image" Target="../media/image75.png"/><Relationship Id="rId22" Type="http://schemas.openxmlformats.org/officeDocument/2006/relationships/image" Target="../media/image79.emf"/><Relationship Id="rId27" Type="http://schemas.openxmlformats.org/officeDocument/2006/relationships/customXml" Target="../ink/ink61.xml"/><Relationship Id="rId30" Type="http://schemas.openxmlformats.org/officeDocument/2006/relationships/image" Target="../media/image83.emf"/><Relationship Id="rId35" Type="http://schemas.openxmlformats.org/officeDocument/2006/relationships/customXml" Target="../ink/ink65.xml"/><Relationship Id="rId43" Type="http://schemas.openxmlformats.org/officeDocument/2006/relationships/customXml" Target="../ink/ink69.xml"/><Relationship Id="rId48" Type="http://schemas.openxmlformats.org/officeDocument/2006/relationships/image" Target="../media/image92.emf"/><Relationship Id="rId56" Type="http://schemas.openxmlformats.org/officeDocument/2006/relationships/image" Target="../media/image96.emf"/><Relationship Id="rId64" Type="http://schemas.openxmlformats.org/officeDocument/2006/relationships/image" Target="../media/image103.svg"/><Relationship Id="rId69" Type="http://schemas.openxmlformats.org/officeDocument/2006/relationships/image" Target="../media/image106.png"/><Relationship Id="rId8" Type="http://schemas.openxmlformats.org/officeDocument/2006/relationships/image" Target="../media/image69.png"/><Relationship Id="rId51" Type="http://schemas.openxmlformats.org/officeDocument/2006/relationships/customXml" Target="../ink/ink73.xml"/><Relationship Id="rId72" Type="http://schemas.openxmlformats.org/officeDocument/2006/relationships/image" Target="../media/image109.svg"/><Relationship Id="rId3" Type="http://schemas.openxmlformats.org/officeDocument/2006/relationships/image" Target="../media/image66.svg"/><Relationship Id="rId12" Type="http://schemas.openxmlformats.org/officeDocument/2006/relationships/image" Target="../media/image73.svg"/><Relationship Id="rId17" Type="http://schemas.openxmlformats.org/officeDocument/2006/relationships/customXml" Target="../ink/ink56.xml"/><Relationship Id="rId25" Type="http://schemas.openxmlformats.org/officeDocument/2006/relationships/customXml" Target="../ink/ink60.xml"/><Relationship Id="rId33" Type="http://schemas.openxmlformats.org/officeDocument/2006/relationships/customXml" Target="../ink/ink64.xml"/><Relationship Id="rId38" Type="http://schemas.openxmlformats.org/officeDocument/2006/relationships/image" Target="../media/image87.emf"/><Relationship Id="rId46" Type="http://schemas.openxmlformats.org/officeDocument/2006/relationships/image" Target="../media/image91.emf"/><Relationship Id="rId59" Type="http://schemas.openxmlformats.org/officeDocument/2006/relationships/image" Target="../media/image98.png"/><Relationship Id="rId67" Type="http://schemas.openxmlformats.org/officeDocument/2006/relationships/customXml" Target="../ink/ink78.xml"/><Relationship Id="rId20" Type="http://schemas.openxmlformats.org/officeDocument/2006/relationships/image" Target="../media/image78.emf"/><Relationship Id="rId41" Type="http://schemas.openxmlformats.org/officeDocument/2006/relationships/customXml" Target="../ink/ink68.xml"/><Relationship Id="rId54" Type="http://schemas.openxmlformats.org/officeDocument/2006/relationships/image" Target="../media/image95.emf"/><Relationship Id="rId62" Type="http://schemas.openxmlformats.org/officeDocument/2006/relationships/image" Target="../media/image101.svg"/><Relationship Id="rId70" Type="http://schemas.openxmlformats.org/officeDocument/2006/relationships/image" Target="../media/image107.svg"/><Relationship Id="rId1" Type="http://schemas.openxmlformats.org/officeDocument/2006/relationships/slideLayout" Target="../slideLayouts/slideLayout2.xml"/><Relationship Id="rId6" Type="http://schemas.microsoft.com/office/2007/relationships/hdphoto" Target="../media/hdphoto3.wdp"/><Relationship Id="rId15" Type="http://schemas.openxmlformats.org/officeDocument/2006/relationships/customXml" Target="../ink/ink55.xml"/><Relationship Id="rId23" Type="http://schemas.openxmlformats.org/officeDocument/2006/relationships/customXml" Target="../ink/ink59.xml"/><Relationship Id="rId28" Type="http://schemas.openxmlformats.org/officeDocument/2006/relationships/image" Target="../media/image82.emf"/><Relationship Id="rId36" Type="http://schemas.openxmlformats.org/officeDocument/2006/relationships/image" Target="../media/image86.emf"/><Relationship Id="rId49" Type="http://schemas.openxmlformats.org/officeDocument/2006/relationships/customXml" Target="../ink/ink72.xml"/><Relationship Id="rId57" Type="http://schemas.openxmlformats.org/officeDocument/2006/relationships/customXml" Target="../ink/ink76.xml"/><Relationship Id="rId10" Type="http://schemas.openxmlformats.org/officeDocument/2006/relationships/image" Target="../media/image71.svg"/><Relationship Id="rId31" Type="http://schemas.openxmlformats.org/officeDocument/2006/relationships/customXml" Target="../ink/ink63.xml"/><Relationship Id="rId44" Type="http://schemas.openxmlformats.org/officeDocument/2006/relationships/image" Target="../media/image90.emf"/><Relationship Id="rId52" Type="http://schemas.openxmlformats.org/officeDocument/2006/relationships/image" Target="../media/image94.emf"/><Relationship Id="rId60" Type="http://schemas.openxmlformats.org/officeDocument/2006/relationships/image" Target="../media/image99.svg"/><Relationship Id="rId65" Type="http://schemas.openxmlformats.org/officeDocument/2006/relationships/customXml" Target="../ink/ink77.xml"/><Relationship Id="rId4" Type="http://schemas.openxmlformats.org/officeDocument/2006/relationships/image" Target="../media/image67.jpg"/><Relationship Id="rId9" Type="http://schemas.openxmlformats.org/officeDocument/2006/relationships/image" Target="../media/image70.png"/><Relationship Id="rId13" Type="http://schemas.openxmlformats.org/officeDocument/2006/relationships/image" Target="../media/image74.png"/><Relationship Id="rId18" Type="http://schemas.openxmlformats.org/officeDocument/2006/relationships/image" Target="../media/image77.emf"/><Relationship Id="rId39" Type="http://schemas.openxmlformats.org/officeDocument/2006/relationships/customXml" Target="../ink/ink67.xml"/><Relationship Id="rId34" Type="http://schemas.openxmlformats.org/officeDocument/2006/relationships/image" Target="../media/image85.emf"/><Relationship Id="rId50" Type="http://schemas.openxmlformats.org/officeDocument/2006/relationships/image" Target="../media/image93.emf"/><Relationship Id="rId55" Type="http://schemas.openxmlformats.org/officeDocument/2006/relationships/customXml" Target="../ink/ink75.xml"/></Relationships>
</file>

<file path=ppt/slides/_rels/slide4.xml.rels><?xml version="1.0" encoding="UTF-8" standalone="yes"?>
<Relationships xmlns="http://schemas.openxmlformats.org/package/2006/relationships"><Relationship Id="rId117" Type="http://schemas.openxmlformats.org/officeDocument/2006/relationships/customXml" Target="../ink/ink133.xml"/><Relationship Id="rId21" Type="http://schemas.openxmlformats.org/officeDocument/2006/relationships/customXml" Target="../ink/ink85.xml"/><Relationship Id="rId42" Type="http://schemas.openxmlformats.org/officeDocument/2006/relationships/image" Target="../media/image129.png"/><Relationship Id="rId63" Type="http://schemas.openxmlformats.org/officeDocument/2006/relationships/customXml" Target="../ink/ink106.xml"/><Relationship Id="rId84" Type="http://schemas.openxmlformats.org/officeDocument/2006/relationships/image" Target="../media/image150.png"/><Relationship Id="rId138" Type="http://schemas.openxmlformats.org/officeDocument/2006/relationships/image" Target="../media/image177.png"/><Relationship Id="rId159" Type="http://schemas.openxmlformats.org/officeDocument/2006/relationships/customXml" Target="../ink/ink154.xml"/><Relationship Id="rId170" Type="http://schemas.openxmlformats.org/officeDocument/2006/relationships/image" Target="../media/image193.emf"/><Relationship Id="rId107" Type="http://schemas.openxmlformats.org/officeDocument/2006/relationships/customXml" Target="../ink/ink128.xml"/><Relationship Id="rId11" Type="http://schemas.openxmlformats.org/officeDocument/2006/relationships/image" Target="../media/image115.png"/><Relationship Id="rId32" Type="http://schemas.openxmlformats.org/officeDocument/2006/relationships/image" Target="../media/image124.emf"/><Relationship Id="rId53" Type="http://schemas.openxmlformats.org/officeDocument/2006/relationships/customXml" Target="../ink/ink101.xml"/><Relationship Id="rId74" Type="http://schemas.openxmlformats.org/officeDocument/2006/relationships/image" Target="../media/image145.png"/><Relationship Id="rId128" Type="http://schemas.openxmlformats.org/officeDocument/2006/relationships/image" Target="../media/image172.png"/><Relationship Id="rId149" Type="http://schemas.openxmlformats.org/officeDocument/2006/relationships/customXml" Target="../ink/ink149.xml"/><Relationship Id="rId5" Type="http://schemas.openxmlformats.org/officeDocument/2006/relationships/customXml" Target="../ink/ink79.xml"/><Relationship Id="rId95" Type="http://schemas.openxmlformats.org/officeDocument/2006/relationships/customXml" Target="../ink/ink122.xml"/><Relationship Id="rId160" Type="http://schemas.openxmlformats.org/officeDocument/2006/relationships/image" Target="../media/image188.emf"/><Relationship Id="rId181" Type="http://schemas.openxmlformats.org/officeDocument/2006/relationships/customXml" Target="../ink/ink165.xml"/><Relationship Id="rId22" Type="http://schemas.openxmlformats.org/officeDocument/2006/relationships/image" Target="../media/image119.emf"/><Relationship Id="rId43" Type="http://schemas.openxmlformats.org/officeDocument/2006/relationships/customXml" Target="../ink/ink96.xml"/><Relationship Id="rId64" Type="http://schemas.openxmlformats.org/officeDocument/2006/relationships/image" Target="../media/image140.png"/><Relationship Id="rId118" Type="http://schemas.openxmlformats.org/officeDocument/2006/relationships/image" Target="../media/image167.png"/><Relationship Id="rId139" Type="http://schemas.openxmlformats.org/officeDocument/2006/relationships/customXml" Target="../ink/ink144.xml"/><Relationship Id="rId85" Type="http://schemas.openxmlformats.org/officeDocument/2006/relationships/customXml" Target="../ink/ink117.xml"/><Relationship Id="rId150" Type="http://schemas.openxmlformats.org/officeDocument/2006/relationships/image" Target="../media/image183.emf"/><Relationship Id="rId171" Type="http://schemas.openxmlformats.org/officeDocument/2006/relationships/customXml" Target="../ink/ink160.xml"/><Relationship Id="rId12" Type="http://schemas.microsoft.com/office/2007/relationships/hdphoto" Target="../media/hdphoto5.wdp"/><Relationship Id="rId33" Type="http://schemas.openxmlformats.org/officeDocument/2006/relationships/customXml" Target="../ink/ink91.xml"/><Relationship Id="rId108" Type="http://schemas.openxmlformats.org/officeDocument/2006/relationships/image" Target="../media/image162.png"/><Relationship Id="rId129" Type="http://schemas.openxmlformats.org/officeDocument/2006/relationships/customXml" Target="../ink/ink139.xml"/><Relationship Id="rId54" Type="http://schemas.openxmlformats.org/officeDocument/2006/relationships/image" Target="../media/image135.png"/><Relationship Id="rId75" Type="http://schemas.openxmlformats.org/officeDocument/2006/relationships/customXml" Target="../ink/ink112.xml"/><Relationship Id="rId96" Type="http://schemas.openxmlformats.org/officeDocument/2006/relationships/image" Target="../media/image156.png"/><Relationship Id="rId140" Type="http://schemas.openxmlformats.org/officeDocument/2006/relationships/image" Target="../media/image178.png"/><Relationship Id="rId161" Type="http://schemas.openxmlformats.org/officeDocument/2006/relationships/customXml" Target="../ink/ink155.xml"/><Relationship Id="rId182" Type="http://schemas.openxmlformats.org/officeDocument/2006/relationships/image" Target="../media/image199.emf"/><Relationship Id="rId6" Type="http://schemas.openxmlformats.org/officeDocument/2006/relationships/image" Target="../media/image112.png"/><Relationship Id="rId23" Type="http://schemas.openxmlformats.org/officeDocument/2006/relationships/customXml" Target="../ink/ink86.xml"/><Relationship Id="rId119" Type="http://schemas.openxmlformats.org/officeDocument/2006/relationships/customXml" Target="../ink/ink134.xml"/><Relationship Id="rId44" Type="http://schemas.openxmlformats.org/officeDocument/2006/relationships/image" Target="../media/image130.png"/><Relationship Id="rId65" Type="http://schemas.openxmlformats.org/officeDocument/2006/relationships/customXml" Target="../ink/ink107.xml"/><Relationship Id="rId86" Type="http://schemas.openxmlformats.org/officeDocument/2006/relationships/image" Target="../media/image151.png"/><Relationship Id="rId130" Type="http://schemas.openxmlformats.org/officeDocument/2006/relationships/image" Target="../media/image173.png"/><Relationship Id="rId151" Type="http://schemas.openxmlformats.org/officeDocument/2006/relationships/customXml" Target="../ink/ink150.xml"/><Relationship Id="rId172" Type="http://schemas.openxmlformats.org/officeDocument/2006/relationships/image" Target="../media/image194.png"/><Relationship Id="rId13" Type="http://schemas.openxmlformats.org/officeDocument/2006/relationships/image" Target="../media/image37.png"/><Relationship Id="rId18" Type="http://schemas.openxmlformats.org/officeDocument/2006/relationships/image" Target="../media/image117.emf"/><Relationship Id="rId39" Type="http://schemas.openxmlformats.org/officeDocument/2006/relationships/customXml" Target="../ink/ink94.xml"/><Relationship Id="rId109" Type="http://schemas.openxmlformats.org/officeDocument/2006/relationships/customXml" Target="../ink/ink129.xml"/><Relationship Id="rId34" Type="http://schemas.openxmlformats.org/officeDocument/2006/relationships/image" Target="../media/image125.emf"/><Relationship Id="rId50" Type="http://schemas.openxmlformats.org/officeDocument/2006/relationships/image" Target="../media/image133.png"/><Relationship Id="rId55" Type="http://schemas.openxmlformats.org/officeDocument/2006/relationships/customXml" Target="../ink/ink102.xml"/><Relationship Id="rId76" Type="http://schemas.openxmlformats.org/officeDocument/2006/relationships/image" Target="../media/image146.png"/><Relationship Id="rId97" Type="http://schemas.openxmlformats.org/officeDocument/2006/relationships/customXml" Target="../ink/ink123.xml"/><Relationship Id="rId104" Type="http://schemas.openxmlformats.org/officeDocument/2006/relationships/image" Target="../media/image160.png"/><Relationship Id="rId120" Type="http://schemas.openxmlformats.org/officeDocument/2006/relationships/image" Target="../media/image168.png"/><Relationship Id="rId125" Type="http://schemas.openxmlformats.org/officeDocument/2006/relationships/customXml" Target="../ink/ink137.xml"/><Relationship Id="rId141" Type="http://schemas.openxmlformats.org/officeDocument/2006/relationships/customXml" Target="../ink/ink145.xml"/><Relationship Id="rId146" Type="http://schemas.openxmlformats.org/officeDocument/2006/relationships/image" Target="../media/image181.emf"/><Relationship Id="rId167" Type="http://schemas.openxmlformats.org/officeDocument/2006/relationships/customXml" Target="../ink/ink158.xml"/><Relationship Id="rId7" Type="http://schemas.openxmlformats.org/officeDocument/2006/relationships/customXml" Target="../ink/ink80.xml"/><Relationship Id="rId71" Type="http://schemas.openxmlformats.org/officeDocument/2006/relationships/customXml" Target="../ink/ink110.xml"/><Relationship Id="rId92" Type="http://schemas.openxmlformats.org/officeDocument/2006/relationships/image" Target="../media/image154.png"/><Relationship Id="rId162" Type="http://schemas.openxmlformats.org/officeDocument/2006/relationships/image" Target="../media/image189.emf"/><Relationship Id="rId183" Type="http://schemas.openxmlformats.org/officeDocument/2006/relationships/customXml" Target="../ink/ink166.xml"/><Relationship Id="rId2" Type="http://schemas.openxmlformats.org/officeDocument/2006/relationships/image" Target="../media/image110.jpg"/><Relationship Id="rId29" Type="http://schemas.openxmlformats.org/officeDocument/2006/relationships/customXml" Target="../ink/ink89.xml"/><Relationship Id="rId24" Type="http://schemas.openxmlformats.org/officeDocument/2006/relationships/image" Target="../media/image120.emf"/><Relationship Id="rId40" Type="http://schemas.openxmlformats.org/officeDocument/2006/relationships/image" Target="../media/image128.png"/><Relationship Id="rId45" Type="http://schemas.openxmlformats.org/officeDocument/2006/relationships/customXml" Target="../ink/ink97.xml"/><Relationship Id="rId66" Type="http://schemas.openxmlformats.org/officeDocument/2006/relationships/image" Target="../media/image141.png"/><Relationship Id="rId87" Type="http://schemas.openxmlformats.org/officeDocument/2006/relationships/customXml" Target="../ink/ink118.xml"/><Relationship Id="rId110" Type="http://schemas.openxmlformats.org/officeDocument/2006/relationships/image" Target="../media/image163.png"/><Relationship Id="rId115" Type="http://schemas.openxmlformats.org/officeDocument/2006/relationships/customXml" Target="../ink/ink132.xml"/><Relationship Id="rId131" Type="http://schemas.openxmlformats.org/officeDocument/2006/relationships/customXml" Target="../ink/ink140.xml"/><Relationship Id="rId136" Type="http://schemas.openxmlformats.org/officeDocument/2006/relationships/image" Target="../media/image176.png"/><Relationship Id="rId157" Type="http://schemas.openxmlformats.org/officeDocument/2006/relationships/customXml" Target="../ink/ink153.xml"/><Relationship Id="rId178" Type="http://schemas.openxmlformats.org/officeDocument/2006/relationships/image" Target="../media/image197.emf"/><Relationship Id="rId61" Type="http://schemas.openxmlformats.org/officeDocument/2006/relationships/customXml" Target="../ink/ink105.xml"/><Relationship Id="rId82" Type="http://schemas.openxmlformats.org/officeDocument/2006/relationships/image" Target="../media/image149.png"/><Relationship Id="rId152" Type="http://schemas.openxmlformats.org/officeDocument/2006/relationships/image" Target="../media/image184.emf"/><Relationship Id="rId173" Type="http://schemas.openxmlformats.org/officeDocument/2006/relationships/customXml" Target="../ink/ink161.xml"/><Relationship Id="rId19" Type="http://schemas.openxmlformats.org/officeDocument/2006/relationships/customXml" Target="../ink/ink84.xml"/><Relationship Id="rId14" Type="http://schemas.microsoft.com/office/2007/relationships/hdphoto" Target="../media/hdphoto2.wdp"/><Relationship Id="rId30" Type="http://schemas.openxmlformats.org/officeDocument/2006/relationships/image" Target="../media/image123.emf"/><Relationship Id="rId35" Type="http://schemas.openxmlformats.org/officeDocument/2006/relationships/customXml" Target="../ink/ink92.xml"/><Relationship Id="rId56" Type="http://schemas.openxmlformats.org/officeDocument/2006/relationships/image" Target="../media/image136.png"/><Relationship Id="rId77" Type="http://schemas.openxmlformats.org/officeDocument/2006/relationships/customXml" Target="../ink/ink113.xml"/><Relationship Id="rId100" Type="http://schemas.openxmlformats.org/officeDocument/2006/relationships/image" Target="../media/image158.png"/><Relationship Id="rId105" Type="http://schemas.openxmlformats.org/officeDocument/2006/relationships/customXml" Target="../ink/ink127.xml"/><Relationship Id="rId126" Type="http://schemas.openxmlformats.org/officeDocument/2006/relationships/image" Target="../media/image171.png"/><Relationship Id="rId147" Type="http://schemas.openxmlformats.org/officeDocument/2006/relationships/customXml" Target="../ink/ink148.xml"/><Relationship Id="rId168" Type="http://schemas.openxmlformats.org/officeDocument/2006/relationships/image" Target="../media/image192.emf"/><Relationship Id="rId8" Type="http://schemas.openxmlformats.org/officeDocument/2006/relationships/image" Target="../media/image113.png"/><Relationship Id="rId51" Type="http://schemas.openxmlformats.org/officeDocument/2006/relationships/customXml" Target="../ink/ink100.xml"/><Relationship Id="rId72" Type="http://schemas.openxmlformats.org/officeDocument/2006/relationships/image" Target="../media/image144.png"/><Relationship Id="rId93" Type="http://schemas.openxmlformats.org/officeDocument/2006/relationships/customXml" Target="../ink/ink121.xml"/><Relationship Id="rId98" Type="http://schemas.openxmlformats.org/officeDocument/2006/relationships/image" Target="../media/image157.png"/><Relationship Id="rId121" Type="http://schemas.openxmlformats.org/officeDocument/2006/relationships/customXml" Target="../ink/ink135.xml"/><Relationship Id="rId142" Type="http://schemas.openxmlformats.org/officeDocument/2006/relationships/image" Target="../media/image179.png"/><Relationship Id="rId163" Type="http://schemas.openxmlformats.org/officeDocument/2006/relationships/customXml" Target="../ink/ink156.xml"/><Relationship Id="rId184" Type="http://schemas.openxmlformats.org/officeDocument/2006/relationships/image" Target="../media/image200.emf"/><Relationship Id="rId3" Type="http://schemas.openxmlformats.org/officeDocument/2006/relationships/image" Target="../media/image111.png"/><Relationship Id="rId25" Type="http://schemas.openxmlformats.org/officeDocument/2006/relationships/customXml" Target="../ink/ink87.xml"/><Relationship Id="rId46" Type="http://schemas.openxmlformats.org/officeDocument/2006/relationships/image" Target="../media/image131.png"/><Relationship Id="rId67" Type="http://schemas.openxmlformats.org/officeDocument/2006/relationships/customXml" Target="../ink/ink108.xml"/><Relationship Id="rId116" Type="http://schemas.openxmlformats.org/officeDocument/2006/relationships/image" Target="../media/image166.png"/><Relationship Id="rId137" Type="http://schemas.openxmlformats.org/officeDocument/2006/relationships/customXml" Target="../ink/ink143.xml"/><Relationship Id="rId158" Type="http://schemas.openxmlformats.org/officeDocument/2006/relationships/image" Target="../media/image187.emf"/><Relationship Id="rId20" Type="http://schemas.openxmlformats.org/officeDocument/2006/relationships/image" Target="../media/image118.emf"/><Relationship Id="rId41" Type="http://schemas.openxmlformats.org/officeDocument/2006/relationships/customXml" Target="../ink/ink95.xml"/><Relationship Id="rId62" Type="http://schemas.openxmlformats.org/officeDocument/2006/relationships/image" Target="../media/image139.png"/><Relationship Id="rId83" Type="http://schemas.openxmlformats.org/officeDocument/2006/relationships/customXml" Target="../ink/ink116.xml"/><Relationship Id="rId88" Type="http://schemas.openxmlformats.org/officeDocument/2006/relationships/image" Target="../media/image152.png"/><Relationship Id="rId111" Type="http://schemas.openxmlformats.org/officeDocument/2006/relationships/customXml" Target="../ink/ink130.xml"/><Relationship Id="rId132" Type="http://schemas.openxmlformats.org/officeDocument/2006/relationships/image" Target="../media/image174.png"/><Relationship Id="rId153" Type="http://schemas.openxmlformats.org/officeDocument/2006/relationships/customXml" Target="../ink/ink151.xml"/><Relationship Id="rId174" Type="http://schemas.openxmlformats.org/officeDocument/2006/relationships/image" Target="../media/image195.png"/><Relationship Id="rId179" Type="http://schemas.openxmlformats.org/officeDocument/2006/relationships/customXml" Target="../ink/ink164.xml"/><Relationship Id="rId15" Type="http://schemas.openxmlformats.org/officeDocument/2006/relationships/customXml" Target="../ink/ink82.xml"/><Relationship Id="rId36" Type="http://schemas.openxmlformats.org/officeDocument/2006/relationships/image" Target="../media/image126.png"/><Relationship Id="rId57" Type="http://schemas.openxmlformats.org/officeDocument/2006/relationships/customXml" Target="../ink/ink103.xml"/><Relationship Id="rId106" Type="http://schemas.openxmlformats.org/officeDocument/2006/relationships/image" Target="../media/image161.png"/><Relationship Id="rId127" Type="http://schemas.openxmlformats.org/officeDocument/2006/relationships/customXml" Target="../ink/ink138.xml"/><Relationship Id="rId10" Type="http://schemas.openxmlformats.org/officeDocument/2006/relationships/image" Target="../media/image114.png"/><Relationship Id="rId31" Type="http://schemas.openxmlformats.org/officeDocument/2006/relationships/customXml" Target="../ink/ink90.xml"/><Relationship Id="rId52" Type="http://schemas.openxmlformats.org/officeDocument/2006/relationships/image" Target="../media/image134.png"/><Relationship Id="rId73" Type="http://schemas.openxmlformats.org/officeDocument/2006/relationships/customXml" Target="../ink/ink111.xml"/><Relationship Id="rId78" Type="http://schemas.openxmlformats.org/officeDocument/2006/relationships/image" Target="../media/image147.png"/><Relationship Id="rId94" Type="http://schemas.openxmlformats.org/officeDocument/2006/relationships/image" Target="../media/image155.png"/><Relationship Id="rId99" Type="http://schemas.openxmlformats.org/officeDocument/2006/relationships/customXml" Target="../ink/ink124.xml"/><Relationship Id="rId101" Type="http://schemas.openxmlformats.org/officeDocument/2006/relationships/customXml" Target="../ink/ink125.xml"/><Relationship Id="rId122" Type="http://schemas.openxmlformats.org/officeDocument/2006/relationships/image" Target="../media/image169.png"/><Relationship Id="rId143" Type="http://schemas.openxmlformats.org/officeDocument/2006/relationships/customXml" Target="../ink/ink146.xml"/><Relationship Id="rId148" Type="http://schemas.openxmlformats.org/officeDocument/2006/relationships/image" Target="../media/image182.emf"/><Relationship Id="rId164" Type="http://schemas.openxmlformats.org/officeDocument/2006/relationships/image" Target="../media/image190.emf"/><Relationship Id="rId169" Type="http://schemas.openxmlformats.org/officeDocument/2006/relationships/customXml" Target="../ink/ink159.xml"/><Relationship Id="rId185" Type="http://schemas.openxmlformats.org/officeDocument/2006/relationships/customXml" Target="../ink/ink167.xml"/><Relationship Id="rId4" Type="http://schemas.microsoft.com/office/2007/relationships/hdphoto" Target="../media/hdphoto4.wdp"/><Relationship Id="rId9" Type="http://schemas.openxmlformats.org/officeDocument/2006/relationships/customXml" Target="../ink/ink81.xml"/><Relationship Id="rId180" Type="http://schemas.openxmlformats.org/officeDocument/2006/relationships/image" Target="../media/image198.emf"/><Relationship Id="rId26" Type="http://schemas.openxmlformats.org/officeDocument/2006/relationships/image" Target="../media/image121.emf"/><Relationship Id="rId47" Type="http://schemas.openxmlformats.org/officeDocument/2006/relationships/customXml" Target="../ink/ink98.xml"/><Relationship Id="rId68" Type="http://schemas.openxmlformats.org/officeDocument/2006/relationships/image" Target="../media/image142.png"/><Relationship Id="rId89" Type="http://schemas.openxmlformats.org/officeDocument/2006/relationships/customXml" Target="../ink/ink119.xml"/><Relationship Id="rId112" Type="http://schemas.openxmlformats.org/officeDocument/2006/relationships/image" Target="../media/image164.png"/><Relationship Id="rId133" Type="http://schemas.openxmlformats.org/officeDocument/2006/relationships/customXml" Target="../ink/ink141.xml"/><Relationship Id="rId154" Type="http://schemas.openxmlformats.org/officeDocument/2006/relationships/image" Target="../media/image185.emf"/><Relationship Id="rId175" Type="http://schemas.openxmlformats.org/officeDocument/2006/relationships/customXml" Target="../ink/ink162.xml"/><Relationship Id="rId16" Type="http://schemas.openxmlformats.org/officeDocument/2006/relationships/image" Target="../media/image116.emf"/><Relationship Id="rId37" Type="http://schemas.openxmlformats.org/officeDocument/2006/relationships/customXml" Target="../ink/ink93.xml"/><Relationship Id="rId58" Type="http://schemas.openxmlformats.org/officeDocument/2006/relationships/image" Target="../media/image137.png"/><Relationship Id="rId79" Type="http://schemas.openxmlformats.org/officeDocument/2006/relationships/customXml" Target="../ink/ink114.xml"/><Relationship Id="rId102" Type="http://schemas.openxmlformats.org/officeDocument/2006/relationships/image" Target="../media/image159.png"/><Relationship Id="rId123" Type="http://schemas.openxmlformats.org/officeDocument/2006/relationships/customXml" Target="../ink/ink136.xml"/><Relationship Id="rId144" Type="http://schemas.openxmlformats.org/officeDocument/2006/relationships/image" Target="../media/image180.emf"/><Relationship Id="rId90" Type="http://schemas.openxmlformats.org/officeDocument/2006/relationships/image" Target="../media/image153.png"/><Relationship Id="rId165" Type="http://schemas.openxmlformats.org/officeDocument/2006/relationships/customXml" Target="../ink/ink157.xml"/><Relationship Id="rId186" Type="http://schemas.openxmlformats.org/officeDocument/2006/relationships/image" Target="../media/image201.emf"/><Relationship Id="rId27" Type="http://schemas.openxmlformats.org/officeDocument/2006/relationships/customXml" Target="../ink/ink88.xml"/><Relationship Id="rId48" Type="http://schemas.openxmlformats.org/officeDocument/2006/relationships/image" Target="../media/image132.png"/><Relationship Id="rId69" Type="http://schemas.openxmlformats.org/officeDocument/2006/relationships/customXml" Target="../ink/ink109.xml"/><Relationship Id="rId113" Type="http://schemas.openxmlformats.org/officeDocument/2006/relationships/customXml" Target="../ink/ink131.xml"/><Relationship Id="rId134" Type="http://schemas.openxmlformats.org/officeDocument/2006/relationships/image" Target="../media/image175.png"/><Relationship Id="rId80" Type="http://schemas.openxmlformats.org/officeDocument/2006/relationships/image" Target="../media/image148.png"/><Relationship Id="rId155" Type="http://schemas.openxmlformats.org/officeDocument/2006/relationships/customXml" Target="../ink/ink152.xml"/><Relationship Id="rId176" Type="http://schemas.openxmlformats.org/officeDocument/2006/relationships/image" Target="../media/image196.png"/><Relationship Id="rId17" Type="http://schemas.openxmlformats.org/officeDocument/2006/relationships/customXml" Target="../ink/ink83.xml"/><Relationship Id="rId38" Type="http://schemas.openxmlformats.org/officeDocument/2006/relationships/image" Target="../media/image127.png"/><Relationship Id="rId59" Type="http://schemas.openxmlformats.org/officeDocument/2006/relationships/customXml" Target="../ink/ink104.xml"/><Relationship Id="rId103" Type="http://schemas.openxmlformats.org/officeDocument/2006/relationships/customXml" Target="../ink/ink126.xml"/><Relationship Id="rId124" Type="http://schemas.openxmlformats.org/officeDocument/2006/relationships/image" Target="../media/image170.png"/><Relationship Id="rId70" Type="http://schemas.openxmlformats.org/officeDocument/2006/relationships/image" Target="../media/image143.png"/><Relationship Id="rId91" Type="http://schemas.openxmlformats.org/officeDocument/2006/relationships/customXml" Target="../ink/ink120.xml"/><Relationship Id="rId145" Type="http://schemas.openxmlformats.org/officeDocument/2006/relationships/customXml" Target="../ink/ink147.xml"/><Relationship Id="rId166" Type="http://schemas.openxmlformats.org/officeDocument/2006/relationships/image" Target="../media/image191.emf"/><Relationship Id="rId1" Type="http://schemas.openxmlformats.org/officeDocument/2006/relationships/slideLayout" Target="../slideLayouts/slideLayout7.xml"/><Relationship Id="rId28" Type="http://schemas.openxmlformats.org/officeDocument/2006/relationships/image" Target="../media/image122.emf"/><Relationship Id="rId49" Type="http://schemas.openxmlformats.org/officeDocument/2006/relationships/customXml" Target="../ink/ink99.xml"/><Relationship Id="rId114" Type="http://schemas.openxmlformats.org/officeDocument/2006/relationships/image" Target="../media/image165.png"/><Relationship Id="rId60" Type="http://schemas.openxmlformats.org/officeDocument/2006/relationships/image" Target="../media/image138.png"/><Relationship Id="rId81" Type="http://schemas.openxmlformats.org/officeDocument/2006/relationships/customXml" Target="../ink/ink115.xml"/><Relationship Id="rId135" Type="http://schemas.openxmlformats.org/officeDocument/2006/relationships/customXml" Target="../ink/ink142.xml"/><Relationship Id="rId156" Type="http://schemas.openxmlformats.org/officeDocument/2006/relationships/image" Target="../media/image186.emf"/><Relationship Id="rId177" Type="http://schemas.openxmlformats.org/officeDocument/2006/relationships/customXml" Target="../ink/ink1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206455-CB8C-4598-8D84-445109EB0F74}"/>
              </a:ext>
            </a:extLst>
          </p:cNvPr>
          <p:cNvSpPr>
            <a:spLocks noGrp="1"/>
          </p:cNvSpPr>
          <p:nvPr>
            <p:ph type="ctrTitle"/>
          </p:nvPr>
        </p:nvSpPr>
        <p:spPr>
          <a:xfrm>
            <a:off x="3045368" y="2043663"/>
            <a:ext cx="6105194" cy="2031055"/>
          </a:xfrm>
        </p:spPr>
        <p:txBody>
          <a:bodyPr>
            <a:normAutofit/>
          </a:bodyPr>
          <a:lstStyle/>
          <a:p>
            <a:r>
              <a:rPr lang="en-CA" sz="6000">
                <a:solidFill>
                  <a:srgbClr val="FFFFFF"/>
                </a:solidFill>
              </a:rPr>
              <a:t>Act 1</a:t>
            </a:r>
          </a:p>
        </p:txBody>
      </p:sp>
      <p:sp>
        <p:nvSpPr>
          <p:cNvPr id="3" name="Subtitle 2">
            <a:extLst>
              <a:ext uri="{FF2B5EF4-FFF2-40B4-BE49-F238E27FC236}">
                <a16:creationId xmlns:a16="http://schemas.microsoft.com/office/drawing/2014/main" id="{075D205D-A6E9-455F-96AB-85DD5FD60F6F}"/>
              </a:ext>
            </a:extLst>
          </p:cNvPr>
          <p:cNvSpPr>
            <a:spLocks noGrp="1"/>
          </p:cNvSpPr>
          <p:nvPr>
            <p:ph type="subTitle" idx="1"/>
          </p:nvPr>
        </p:nvSpPr>
        <p:spPr>
          <a:xfrm>
            <a:off x="3045368" y="4074718"/>
            <a:ext cx="6105194" cy="682079"/>
          </a:xfrm>
        </p:spPr>
        <p:txBody>
          <a:bodyPr vert="horz" lIns="91440" tIns="45720" rIns="91440" bIns="45720" rtlCol="0" anchor="t">
            <a:normAutofit/>
          </a:bodyPr>
          <a:lstStyle/>
          <a:p>
            <a:r>
              <a:rPr lang="en-CA" sz="2000">
                <a:solidFill>
                  <a:srgbClr val="FFFFFF"/>
                </a:solidFill>
              </a:rPr>
              <a:t>By: Kaitlin, Chloe, Mackenzie, Makenna and </a:t>
            </a:r>
            <a:r>
              <a:rPr lang="en-CA" sz="2000" err="1">
                <a:solidFill>
                  <a:srgbClr val="FFFFFF"/>
                </a:solidFill>
              </a:rPr>
              <a:t>Cameilla</a:t>
            </a:r>
            <a:endParaRPr lang="en-CA" sz="2000" err="1">
              <a:solidFill>
                <a:srgbClr val="FFFFFF"/>
              </a:solidFill>
              <a:cs typeface="Calibri"/>
            </a:endParaRPr>
          </a:p>
        </p:txBody>
      </p:sp>
    </p:spTree>
    <p:extLst>
      <p:ext uri="{BB962C8B-B14F-4D97-AF65-F5344CB8AC3E}">
        <p14:creationId xmlns:p14="http://schemas.microsoft.com/office/powerpoint/2010/main" val="340228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0C24-C2E3-4E7D-BC94-E8A861200353}"/>
              </a:ext>
            </a:extLst>
          </p:cNvPr>
          <p:cNvSpPr>
            <a:spLocks noGrp="1"/>
          </p:cNvSpPr>
          <p:nvPr>
            <p:ph type="title"/>
          </p:nvPr>
        </p:nvSpPr>
        <p:spPr/>
        <p:txBody>
          <a:bodyPr/>
          <a:lstStyle/>
          <a:p>
            <a:endParaRPr lang="en-CA"/>
          </a:p>
        </p:txBody>
      </p:sp>
      <p:pic>
        <p:nvPicPr>
          <p:cNvPr id="5" name="Content Placeholder 4" descr="A bedroom with a bed and a fireplace&#10;&#10;Description automatically generated">
            <a:extLst>
              <a:ext uri="{FF2B5EF4-FFF2-40B4-BE49-F238E27FC236}">
                <a16:creationId xmlns:a16="http://schemas.microsoft.com/office/drawing/2014/main" id="{F7B3FD0B-8EC3-4EE0-AC31-1CF00F12FA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51" y="0"/>
            <a:ext cx="12321051" cy="6916994"/>
          </a:xfrm>
        </p:spPr>
      </p:pic>
      <p:pic>
        <p:nvPicPr>
          <p:cNvPr id="7" name="Picture 3" descr="5aa496c2-62a2-4bd3-8b34-3dea85e0f428@CANPRD01">
            <a:extLst>
              <a:ext uri="{FF2B5EF4-FFF2-40B4-BE49-F238E27FC236}">
                <a16:creationId xmlns:a16="http://schemas.microsoft.com/office/drawing/2014/main" id="{C003DAB5-3DF2-440F-BE3E-F05C7DBA89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083" l="10000" r="90000">
                        <a14:foregroundMark x1="50625" y1="30417" x2="59062" y2="40417"/>
                        <a14:foregroundMark x1="58646" y1="43750" x2="58125" y2="47917"/>
                        <a14:foregroundMark x1="59062" y1="40417" x2="58646" y2="43750"/>
                        <a14:foregroundMark x1="60155" y1="76667" x2="60625" y2="83333"/>
                        <a14:foregroundMark x1="59567" y1="68333" x2="60155" y2="76667"/>
                        <a14:foregroundMark x1="58978" y1="60000" x2="59567" y2="68333"/>
                        <a14:foregroundMark x1="58890" y1="58750" x2="58978" y2="60000"/>
                        <a14:foregroundMark x1="58772" y1="57083" x2="58890" y2="58750"/>
                        <a14:foregroundMark x1="58644" y1="55264" x2="58772" y2="57083"/>
                        <a14:foregroundMark x1="58419" y1="52083" x2="58516" y2="53449"/>
                        <a14:foregroundMark x1="58125" y1="47917" x2="58419" y2="52083"/>
                        <a14:foregroundMark x1="64688" y1="92083" x2="64688" y2="92083"/>
                        <a14:foregroundMark x1="57813" y1="82083" x2="57813" y2="82083"/>
                        <a14:foregroundMark x1="22500" y1="85417" x2="28125" y2="85417"/>
                        <a14:foregroundMark x1="28125" y1="85417" x2="33750" y2="85417"/>
                        <a14:foregroundMark x1="34917" y1="82500" x2="36250" y2="79167"/>
                        <a14:foregroundMark x1="34750" y1="82917" x2="34917" y2="82500"/>
                        <a14:foregroundMark x1="34584" y1="83333" x2="34750" y2="82917"/>
                        <a14:foregroundMark x1="33750" y1="85417" x2="34584" y2="83333"/>
                        <a14:foregroundMark x1="41114" y1="34583" x2="41229" y2="33527"/>
                        <a14:foregroundMark x1="40977" y1="35833" x2="41114" y2="34583"/>
                        <a14:foregroundMark x1="39386" y1="50417" x2="40977" y2="35833"/>
                        <a14:foregroundMark x1="39250" y1="51667" x2="39386" y2="50417"/>
                        <a14:foregroundMark x1="37250" y1="70000" x2="39250" y2="51667"/>
                        <a14:foregroundMark x1="36250" y1="79167" x2="37250" y2="70000"/>
                        <a14:foregroundMark x1="41475" y1="32734" x2="41563" y2="32500"/>
                        <a14:backgroundMark x1="31563" y1="44583" x2="32188" y2="51667"/>
                        <a14:backgroundMark x1="32188" y1="51667" x2="26875" y2="65417"/>
                        <a14:backgroundMark x1="26875" y1="65417" x2="16563" y2="81667"/>
                        <a14:backgroundMark x1="77500" y1="48750" x2="70275" y2="68789"/>
                        <a14:backgroundMark x1="70520" y1="72267" x2="76250" y2="85000"/>
                        <a14:backgroundMark x1="44375" y1="46667" x2="44375" y2="46667"/>
                        <a14:backgroundMark x1="43438" y1="48750" x2="43438" y2="48750"/>
                        <a14:backgroundMark x1="52812" y1="48333" x2="52812" y2="48333"/>
                        <a14:backgroundMark x1="51875" y1="80417" x2="49688" y2="72917"/>
                        <a14:backgroundMark x1="49688" y1="72917" x2="52812" y2="67083"/>
                        <a14:backgroundMark x1="52812" y1="67083" x2="55000" y2="65417"/>
                        <a14:backgroundMark x1="50625" y1="52083" x2="50625" y2="52083"/>
                        <a14:backgroundMark x1="69375" y1="84583" x2="69375" y2="84583"/>
                        <a14:backgroundMark x1="68438" y1="76667" x2="68438" y2="76667"/>
                        <a14:backgroundMark x1="67188" y1="68333" x2="67188" y2="68333"/>
                        <a14:backgroundMark x1="65938" y1="60000" x2="65938" y2="60000"/>
                        <a14:backgroundMark x1="70625" y1="52083" x2="70625" y2="52083"/>
                        <a14:backgroundMark x1="67188" y1="27500" x2="67188" y2="27500"/>
                        <a14:backgroundMark x1="50625" y1="43750" x2="50625" y2="43750"/>
                        <a14:backgroundMark x1="52812" y1="57083" x2="52812" y2="57083"/>
                        <a14:backgroundMark x1="50938" y1="58750" x2="50938" y2="58750"/>
                        <a14:backgroundMark x1="47813" y1="66667" x2="47813" y2="66667"/>
                        <a14:backgroundMark x1="44063" y1="71250" x2="44063" y2="71250"/>
                        <a14:backgroundMark x1="43438" y1="78750" x2="43438" y2="78750"/>
                        <a14:backgroundMark x1="45938" y1="84583" x2="45938" y2="84583"/>
                        <a14:backgroundMark x1="40938" y1="85000" x2="40938" y2="85000"/>
                        <a14:backgroundMark x1="40938" y1="35833" x2="40938" y2="35833"/>
                        <a14:backgroundMark x1="45938" y1="70000" x2="45938" y2="70000"/>
                        <a14:backgroundMark x1="28125" y1="82500" x2="28125" y2="82500"/>
                        <a14:backgroundMark x1="31875" y1="83333" x2="31875" y2="83333"/>
                        <a14:backgroundMark x1="25938" y1="83333" x2="25938" y2="83333"/>
                        <a14:backgroundMark x1="30312" y1="82917" x2="30312" y2="82917"/>
                        <a14:backgroundMark x1="45000" y1="51667" x2="45000" y2="51667"/>
                        <a14:backgroundMark x1="44375" y1="50417" x2="44375" y2="50417"/>
                        <a14:backgroundMark x1="40938" y1="34583" x2="40938" y2="34583"/>
                        <a14:backgroundMark x1="41563" y1="32917" x2="40938" y2="32917"/>
                        <a14:backgroundMark x1="40938" y1="32917" x2="40938" y2="32917"/>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302937"/>
            <a:ext cx="9161360" cy="687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4" name="Ink 13">
                <a:extLst>
                  <a:ext uri="{FF2B5EF4-FFF2-40B4-BE49-F238E27FC236}">
                    <a16:creationId xmlns:a16="http://schemas.microsoft.com/office/drawing/2014/main" id="{7188533A-258F-4568-B253-B269CAB37596}"/>
                  </a:ext>
                </a:extLst>
              </p14:cNvPr>
              <p14:cNvContentPartPr/>
              <p14:nvPr/>
            </p14:nvContentPartPr>
            <p14:xfrm>
              <a:off x="6120454" y="3648623"/>
              <a:ext cx="66960" cy="127080"/>
            </p14:xfrm>
          </p:contentPart>
        </mc:Choice>
        <mc:Fallback>
          <p:pic>
            <p:nvPicPr>
              <p:cNvPr id="14" name="Ink 13">
                <a:extLst>
                  <a:ext uri="{FF2B5EF4-FFF2-40B4-BE49-F238E27FC236}">
                    <a16:creationId xmlns:a16="http://schemas.microsoft.com/office/drawing/2014/main" id="{7188533A-258F-4568-B253-B269CAB37596}"/>
                  </a:ext>
                </a:extLst>
              </p:cNvPr>
              <p:cNvPicPr/>
              <p:nvPr/>
            </p:nvPicPr>
            <p:blipFill>
              <a:blip r:embed="rId6"/>
              <a:stretch>
                <a:fillRect/>
              </a:stretch>
            </p:blipFill>
            <p:spPr>
              <a:xfrm>
                <a:off x="6111454" y="3639623"/>
                <a:ext cx="84600" cy="144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22" name="Ink 21">
                <a:extLst>
                  <a:ext uri="{FF2B5EF4-FFF2-40B4-BE49-F238E27FC236}">
                    <a16:creationId xmlns:a16="http://schemas.microsoft.com/office/drawing/2014/main" id="{1191892D-ED47-4F6D-9D8D-848BD0682D3C}"/>
                  </a:ext>
                </a:extLst>
              </p14:cNvPr>
              <p14:cNvContentPartPr/>
              <p14:nvPr/>
            </p14:nvContentPartPr>
            <p14:xfrm>
              <a:off x="6651041" y="3673247"/>
              <a:ext cx="25560" cy="107640"/>
            </p14:xfrm>
          </p:contentPart>
        </mc:Choice>
        <mc:Fallback>
          <p:pic>
            <p:nvPicPr>
              <p:cNvPr id="22" name="Ink 21">
                <a:extLst>
                  <a:ext uri="{FF2B5EF4-FFF2-40B4-BE49-F238E27FC236}">
                    <a16:creationId xmlns:a16="http://schemas.microsoft.com/office/drawing/2014/main" id="{1191892D-ED47-4F6D-9D8D-848BD0682D3C}"/>
                  </a:ext>
                </a:extLst>
              </p:cNvPr>
              <p:cNvPicPr/>
              <p:nvPr/>
            </p:nvPicPr>
            <p:blipFill>
              <a:blip r:embed="rId8"/>
              <a:stretch>
                <a:fillRect/>
              </a:stretch>
            </p:blipFill>
            <p:spPr>
              <a:xfrm>
                <a:off x="6641912" y="3664247"/>
                <a:ext cx="43452" cy="125280"/>
              </a:xfrm>
              <a:prstGeom prst="rect">
                <a:avLst/>
              </a:prstGeom>
            </p:spPr>
          </p:pic>
        </mc:Fallback>
      </mc:AlternateContent>
      <p:grpSp>
        <p:nvGrpSpPr>
          <p:cNvPr id="36" name="Group 35">
            <a:extLst>
              <a:ext uri="{FF2B5EF4-FFF2-40B4-BE49-F238E27FC236}">
                <a16:creationId xmlns:a16="http://schemas.microsoft.com/office/drawing/2014/main" id="{D28036F1-56CC-4231-B534-0F4DEC4203A3}"/>
              </a:ext>
            </a:extLst>
          </p:cNvPr>
          <p:cNvGrpSpPr/>
          <p:nvPr/>
        </p:nvGrpSpPr>
        <p:grpSpPr>
          <a:xfrm>
            <a:off x="6643481" y="3664967"/>
            <a:ext cx="195840" cy="306000"/>
            <a:chOff x="6643481" y="3664967"/>
            <a:chExt cx="195840" cy="306000"/>
          </a:xfrm>
        </p:grpSpPr>
        <mc:AlternateContent xmlns:mc="http://schemas.openxmlformats.org/markup-compatibility/2006">
          <mc:Choice xmlns:p14="http://schemas.microsoft.com/office/powerpoint/2010/main" xmlns:aink="http://schemas.microsoft.com/office/drawing/2016/ink" Requires="p14 aink">
            <p:contentPart p14:bwMode="auto" r:id="rId9">
              <p14:nvContentPartPr>
                <p14:cNvPr id="24" name="Ink 23">
                  <a:extLst>
                    <a:ext uri="{FF2B5EF4-FFF2-40B4-BE49-F238E27FC236}">
                      <a16:creationId xmlns:a16="http://schemas.microsoft.com/office/drawing/2014/main" id="{7F7AC717-6911-4723-B19B-213B05E013D4}"/>
                    </a:ext>
                  </a:extLst>
                </p14:cNvPr>
                <p14:cNvContentPartPr/>
                <p14:nvPr/>
              </p14:nvContentPartPr>
              <p14:xfrm>
                <a:off x="6643481" y="3751367"/>
                <a:ext cx="125640" cy="109080"/>
              </p14:xfrm>
            </p:contentPart>
          </mc:Choice>
          <mc:Fallback>
            <p:pic>
              <p:nvPicPr>
                <p:cNvPr id="24" name="Ink 23">
                  <a:extLst>
                    <a:ext uri="{FF2B5EF4-FFF2-40B4-BE49-F238E27FC236}">
                      <a16:creationId xmlns:a16="http://schemas.microsoft.com/office/drawing/2014/main" id="{7F7AC717-6911-4723-B19B-213B05E013D4}"/>
                    </a:ext>
                  </a:extLst>
                </p:cNvPr>
                <p:cNvPicPr/>
                <p:nvPr/>
              </p:nvPicPr>
              <p:blipFill>
                <a:blip r:embed="rId10"/>
                <a:stretch>
                  <a:fillRect/>
                </a:stretch>
              </p:blipFill>
              <p:spPr>
                <a:xfrm>
                  <a:off x="6634481" y="3742367"/>
                  <a:ext cx="143280" cy="126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25" name="Ink 24">
                  <a:extLst>
                    <a:ext uri="{FF2B5EF4-FFF2-40B4-BE49-F238E27FC236}">
                      <a16:creationId xmlns:a16="http://schemas.microsoft.com/office/drawing/2014/main" id="{87785290-A584-4D95-A62C-77B4051A5E85}"/>
                    </a:ext>
                  </a:extLst>
                </p14:cNvPr>
                <p14:cNvContentPartPr/>
                <p14:nvPr/>
              </p14:nvContentPartPr>
              <p14:xfrm>
                <a:off x="6664721" y="3793847"/>
                <a:ext cx="105840" cy="114840"/>
              </p14:xfrm>
            </p:contentPart>
          </mc:Choice>
          <mc:Fallback>
            <p:pic>
              <p:nvPicPr>
                <p:cNvPr id="25" name="Ink 24">
                  <a:extLst>
                    <a:ext uri="{FF2B5EF4-FFF2-40B4-BE49-F238E27FC236}">
                      <a16:creationId xmlns:a16="http://schemas.microsoft.com/office/drawing/2014/main" id="{87785290-A584-4D95-A62C-77B4051A5E85}"/>
                    </a:ext>
                  </a:extLst>
                </p:cNvPr>
                <p:cNvPicPr/>
                <p:nvPr/>
              </p:nvPicPr>
              <p:blipFill>
                <a:blip r:embed="rId12"/>
                <a:stretch>
                  <a:fillRect/>
                </a:stretch>
              </p:blipFill>
              <p:spPr>
                <a:xfrm>
                  <a:off x="6557797" y="3729047"/>
                  <a:ext cx="319326" cy="24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26" name="Ink 25">
                  <a:extLst>
                    <a:ext uri="{FF2B5EF4-FFF2-40B4-BE49-F238E27FC236}">
                      <a16:creationId xmlns:a16="http://schemas.microsoft.com/office/drawing/2014/main" id="{2F20C729-75A9-418A-8BA1-7B35FA09AFB5}"/>
                    </a:ext>
                  </a:extLst>
                </p14:cNvPr>
                <p14:cNvContentPartPr/>
                <p14:nvPr/>
              </p14:nvContentPartPr>
              <p14:xfrm>
                <a:off x="6678401" y="3848567"/>
                <a:ext cx="105840" cy="104760"/>
              </p14:xfrm>
            </p:contentPart>
          </mc:Choice>
          <mc:Fallback>
            <p:pic>
              <p:nvPicPr>
                <p:cNvPr id="26" name="Ink 25">
                  <a:extLst>
                    <a:ext uri="{FF2B5EF4-FFF2-40B4-BE49-F238E27FC236}">
                      <a16:creationId xmlns:a16="http://schemas.microsoft.com/office/drawing/2014/main" id="{2F20C729-75A9-418A-8BA1-7B35FA09AFB5}"/>
                    </a:ext>
                  </a:extLst>
                </p:cNvPr>
                <p:cNvPicPr/>
                <p:nvPr/>
              </p:nvPicPr>
              <p:blipFill>
                <a:blip r:embed="rId14"/>
                <a:stretch>
                  <a:fillRect/>
                </a:stretch>
              </p:blipFill>
              <p:spPr>
                <a:xfrm>
                  <a:off x="6574355" y="3777890"/>
                  <a:ext cx="313215" cy="24575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27" name="Ink 26">
                  <a:extLst>
                    <a:ext uri="{FF2B5EF4-FFF2-40B4-BE49-F238E27FC236}">
                      <a16:creationId xmlns:a16="http://schemas.microsoft.com/office/drawing/2014/main" id="{848677A8-4D77-4046-86D2-0A9535890B05}"/>
                    </a:ext>
                  </a:extLst>
                </p14:cNvPr>
                <p14:cNvContentPartPr/>
                <p14:nvPr/>
              </p14:nvContentPartPr>
              <p14:xfrm>
                <a:off x="6680201" y="3715367"/>
                <a:ext cx="85320" cy="105120"/>
              </p14:xfrm>
            </p:contentPart>
          </mc:Choice>
          <mc:Fallback>
            <p:pic>
              <p:nvPicPr>
                <p:cNvPr id="27" name="Ink 26">
                  <a:extLst>
                    <a:ext uri="{FF2B5EF4-FFF2-40B4-BE49-F238E27FC236}">
                      <a16:creationId xmlns:a16="http://schemas.microsoft.com/office/drawing/2014/main" id="{848677A8-4D77-4046-86D2-0A9535890B05}"/>
                    </a:ext>
                  </a:extLst>
                </p:cNvPr>
                <p:cNvPicPr/>
                <p:nvPr/>
              </p:nvPicPr>
              <p:blipFill>
                <a:blip r:embed="rId16"/>
                <a:stretch>
                  <a:fillRect/>
                </a:stretch>
              </p:blipFill>
              <p:spPr>
                <a:xfrm>
                  <a:off x="6572561" y="3654679"/>
                  <a:ext cx="300240" cy="226496"/>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30" name="Ink 29">
                  <a:extLst>
                    <a:ext uri="{FF2B5EF4-FFF2-40B4-BE49-F238E27FC236}">
                      <a16:creationId xmlns:a16="http://schemas.microsoft.com/office/drawing/2014/main" id="{1B84AD67-2C6B-405A-ADC3-0BE8185C3FD2}"/>
                    </a:ext>
                  </a:extLst>
                </p14:cNvPr>
                <p14:cNvContentPartPr/>
                <p14:nvPr/>
              </p14:nvContentPartPr>
              <p14:xfrm>
                <a:off x="6648161" y="3664967"/>
                <a:ext cx="105480" cy="105480"/>
              </p14:xfrm>
            </p:contentPart>
          </mc:Choice>
          <mc:Fallback>
            <p:pic>
              <p:nvPicPr>
                <p:cNvPr id="30" name="Ink 29">
                  <a:extLst>
                    <a:ext uri="{FF2B5EF4-FFF2-40B4-BE49-F238E27FC236}">
                      <a16:creationId xmlns:a16="http://schemas.microsoft.com/office/drawing/2014/main" id="{1B84AD67-2C6B-405A-ADC3-0BE8185C3FD2}"/>
                    </a:ext>
                  </a:extLst>
                </p:cNvPr>
                <p:cNvPicPr/>
                <p:nvPr/>
              </p:nvPicPr>
              <p:blipFill>
                <a:blip r:embed="rId18"/>
                <a:stretch>
                  <a:fillRect/>
                </a:stretch>
              </p:blipFill>
              <p:spPr>
                <a:xfrm>
                  <a:off x="6540521" y="3611327"/>
                  <a:ext cx="320400" cy="212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31" name="Ink 30">
                  <a:extLst>
                    <a:ext uri="{FF2B5EF4-FFF2-40B4-BE49-F238E27FC236}">
                      <a16:creationId xmlns:a16="http://schemas.microsoft.com/office/drawing/2014/main" id="{D53DD309-31AA-43B1-9A15-6ACBEED627F1}"/>
                    </a:ext>
                  </a:extLst>
                </p14:cNvPr>
                <p14:cNvContentPartPr/>
                <p14:nvPr/>
              </p14:nvContentPartPr>
              <p14:xfrm>
                <a:off x="6668321" y="3685847"/>
                <a:ext cx="110520" cy="79560"/>
              </p14:xfrm>
            </p:contentPart>
          </mc:Choice>
          <mc:Fallback>
            <p:pic>
              <p:nvPicPr>
                <p:cNvPr id="31" name="Ink 30">
                  <a:extLst>
                    <a:ext uri="{FF2B5EF4-FFF2-40B4-BE49-F238E27FC236}">
                      <a16:creationId xmlns:a16="http://schemas.microsoft.com/office/drawing/2014/main" id="{D53DD309-31AA-43B1-9A15-6ACBEED627F1}"/>
                    </a:ext>
                  </a:extLst>
                </p:cNvPr>
                <p:cNvPicPr/>
                <p:nvPr/>
              </p:nvPicPr>
              <p:blipFill>
                <a:blip r:embed="rId20"/>
                <a:stretch>
                  <a:fillRect/>
                </a:stretch>
              </p:blipFill>
              <p:spPr>
                <a:xfrm>
                  <a:off x="6560681" y="3631127"/>
                  <a:ext cx="325080" cy="188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32" name="Ink 31">
                  <a:extLst>
                    <a:ext uri="{FF2B5EF4-FFF2-40B4-BE49-F238E27FC236}">
                      <a16:creationId xmlns:a16="http://schemas.microsoft.com/office/drawing/2014/main" id="{4FA874D0-DBF4-4D05-AD71-F291EA364260}"/>
                    </a:ext>
                  </a:extLst>
                </p14:cNvPr>
                <p14:cNvContentPartPr/>
                <p14:nvPr/>
              </p14:nvContentPartPr>
              <p14:xfrm>
                <a:off x="6707561" y="3864407"/>
                <a:ext cx="102240" cy="106560"/>
              </p14:xfrm>
            </p:contentPart>
          </mc:Choice>
          <mc:Fallback>
            <p:pic>
              <p:nvPicPr>
                <p:cNvPr id="32" name="Ink 31">
                  <a:extLst>
                    <a:ext uri="{FF2B5EF4-FFF2-40B4-BE49-F238E27FC236}">
                      <a16:creationId xmlns:a16="http://schemas.microsoft.com/office/drawing/2014/main" id="{4FA874D0-DBF4-4D05-AD71-F291EA364260}"/>
                    </a:ext>
                  </a:extLst>
                </p:cNvPr>
                <p:cNvPicPr/>
                <p:nvPr/>
              </p:nvPicPr>
              <p:blipFill>
                <a:blip r:embed="rId22"/>
                <a:stretch>
                  <a:fillRect/>
                </a:stretch>
              </p:blipFill>
              <p:spPr>
                <a:xfrm>
                  <a:off x="6698529" y="3855407"/>
                  <a:ext cx="119942" cy="124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33" name="Ink 32">
                  <a:extLst>
                    <a:ext uri="{FF2B5EF4-FFF2-40B4-BE49-F238E27FC236}">
                      <a16:creationId xmlns:a16="http://schemas.microsoft.com/office/drawing/2014/main" id="{C6FAF4B8-CC36-4650-94E6-D3CEA49FBECA}"/>
                    </a:ext>
                  </a:extLst>
                </p14:cNvPr>
                <p14:cNvContentPartPr/>
                <p14:nvPr/>
              </p14:nvContentPartPr>
              <p14:xfrm>
                <a:off x="6721601" y="3912287"/>
                <a:ext cx="88200" cy="48960"/>
              </p14:xfrm>
            </p:contentPart>
          </mc:Choice>
          <mc:Fallback>
            <p:pic>
              <p:nvPicPr>
                <p:cNvPr id="33" name="Ink 32">
                  <a:extLst>
                    <a:ext uri="{FF2B5EF4-FFF2-40B4-BE49-F238E27FC236}">
                      <a16:creationId xmlns:a16="http://schemas.microsoft.com/office/drawing/2014/main" id="{C6FAF4B8-CC36-4650-94E6-D3CEA49FBECA}"/>
                    </a:ext>
                  </a:extLst>
                </p:cNvPr>
                <p:cNvPicPr/>
                <p:nvPr/>
              </p:nvPicPr>
              <p:blipFill>
                <a:blip r:embed="rId24"/>
                <a:stretch>
                  <a:fillRect/>
                </a:stretch>
              </p:blipFill>
              <p:spPr>
                <a:xfrm>
                  <a:off x="6712601" y="3903287"/>
                  <a:ext cx="105840" cy="66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34" name="Ink 33">
                  <a:extLst>
                    <a:ext uri="{FF2B5EF4-FFF2-40B4-BE49-F238E27FC236}">
                      <a16:creationId xmlns:a16="http://schemas.microsoft.com/office/drawing/2014/main" id="{43FEB436-CACF-4472-BE2C-9C8D800A0C46}"/>
                    </a:ext>
                  </a:extLst>
                </p14:cNvPr>
                <p14:cNvContentPartPr/>
                <p14:nvPr/>
              </p14:nvContentPartPr>
              <p14:xfrm>
                <a:off x="6684521" y="3825887"/>
                <a:ext cx="121320" cy="50400"/>
              </p14:xfrm>
            </p:contentPart>
          </mc:Choice>
          <mc:Fallback>
            <p:pic>
              <p:nvPicPr>
                <p:cNvPr id="34" name="Ink 33">
                  <a:extLst>
                    <a:ext uri="{FF2B5EF4-FFF2-40B4-BE49-F238E27FC236}">
                      <a16:creationId xmlns:a16="http://schemas.microsoft.com/office/drawing/2014/main" id="{43FEB436-CACF-4472-BE2C-9C8D800A0C46}"/>
                    </a:ext>
                  </a:extLst>
                </p:cNvPr>
                <p:cNvPicPr/>
                <p:nvPr/>
              </p:nvPicPr>
              <p:blipFill>
                <a:blip r:embed="rId26"/>
                <a:stretch>
                  <a:fillRect/>
                </a:stretch>
              </p:blipFill>
              <p:spPr>
                <a:xfrm>
                  <a:off x="6575116" y="3779087"/>
                  <a:ext cx="339768" cy="143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k 34">
                  <a:extLst>
                    <a:ext uri="{FF2B5EF4-FFF2-40B4-BE49-F238E27FC236}">
                      <a16:creationId xmlns:a16="http://schemas.microsoft.com/office/drawing/2014/main" id="{662576DB-9EED-46DC-A2C6-01D2B9E86130}"/>
                    </a:ext>
                  </a:extLst>
                </p14:cNvPr>
                <p14:cNvContentPartPr/>
                <p14:nvPr/>
              </p14:nvContentPartPr>
              <p14:xfrm>
                <a:off x="6774521" y="3736607"/>
                <a:ext cx="64800" cy="45720"/>
              </p14:xfrm>
            </p:contentPart>
          </mc:Choice>
          <mc:Fallback>
            <p:pic>
              <p:nvPicPr>
                <p:cNvPr id="35" name="Ink 34">
                  <a:extLst>
                    <a:ext uri="{FF2B5EF4-FFF2-40B4-BE49-F238E27FC236}">
                      <a16:creationId xmlns:a16="http://schemas.microsoft.com/office/drawing/2014/main" id="{662576DB-9EED-46DC-A2C6-01D2B9E86130}"/>
                    </a:ext>
                  </a:extLst>
                </p:cNvPr>
                <p:cNvPicPr/>
                <p:nvPr/>
              </p:nvPicPr>
              <p:blipFill>
                <a:blip r:embed="rId28"/>
                <a:stretch>
                  <a:fillRect/>
                </a:stretch>
              </p:blipFill>
              <p:spPr>
                <a:xfrm>
                  <a:off x="6765471" y="3727607"/>
                  <a:ext cx="82539" cy="63360"/>
                </a:xfrm>
                <a:prstGeom prst="rect">
                  <a:avLst/>
                </a:prstGeom>
              </p:spPr>
            </p:pic>
          </mc:Fallback>
        </mc:AlternateContent>
      </p:grpSp>
      <p:grpSp>
        <p:nvGrpSpPr>
          <p:cNvPr id="39" name="Group 38">
            <a:extLst>
              <a:ext uri="{FF2B5EF4-FFF2-40B4-BE49-F238E27FC236}">
                <a16:creationId xmlns:a16="http://schemas.microsoft.com/office/drawing/2014/main" id="{8B6A7B60-103A-4C75-BBB8-9D02CA7C3F95}"/>
              </a:ext>
            </a:extLst>
          </p:cNvPr>
          <p:cNvGrpSpPr/>
          <p:nvPr/>
        </p:nvGrpSpPr>
        <p:grpSpPr>
          <a:xfrm>
            <a:off x="6112121" y="3659567"/>
            <a:ext cx="76320" cy="92160"/>
            <a:chOff x="6112121" y="3659567"/>
            <a:chExt cx="76320" cy="92160"/>
          </a:xfrm>
        </p:grpSpPr>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37" name="Ink 36">
                  <a:extLst>
                    <a:ext uri="{FF2B5EF4-FFF2-40B4-BE49-F238E27FC236}">
                      <a16:creationId xmlns:a16="http://schemas.microsoft.com/office/drawing/2014/main" id="{C7D1BCA7-FBBA-4C0C-BD0B-8897A375A2D1}"/>
                    </a:ext>
                  </a:extLst>
                </p14:cNvPr>
                <p14:cNvContentPartPr/>
                <p14:nvPr/>
              </p14:nvContentPartPr>
              <p14:xfrm>
                <a:off x="6122201" y="3659567"/>
                <a:ext cx="49320" cy="91800"/>
              </p14:xfrm>
            </p:contentPart>
          </mc:Choice>
          <mc:Fallback>
            <p:pic>
              <p:nvPicPr>
                <p:cNvPr id="37" name="Ink 36">
                  <a:extLst>
                    <a:ext uri="{FF2B5EF4-FFF2-40B4-BE49-F238E27FC236}">
                      <a16:creationId xmlns:a16="http://schemas.microsoft.com/office/drawing/2014/main" id="{C7D1BCA7-FBBA-4C0C-BD0B-8897A375A2D1}"/>
                    </a:ext>
                  </a:extLst>
                </p:cNvPr>
                <p:cNvPicPr/>
                <p:nvPr/>
              </p:nvPicPr>
              <p:blipFill>
                <a:blip r:embed="rId30"/>
                <a:stretch>
                  <a:fillRect/>
                </a:stretch>
              </p:blipFill>
              <p:spPr>
                <a:xfrm>
                  <a:off x="6016361" y="3598126"/>
                  <a:ext cx="260280" cy="214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38" name="Ink 37">
                  <a:extLst>
                    <a:ext uri="{FF2B5EF4-FFF2-40B4-BE49-F238E27FC236}">
                      <a16:creationId xmlns:a16="http://schemas.microsoft.com/office/drawing/2014/main" id="{8E4CD75D-92CD-48D3-8C5C-9EA83DE4985F}"/>
                    </a:ext>
                  </a:extLst>
                </p14:cNvPr>
                <p14:cNvContentPartPr/>
                <p14:nvPr/>
              </p14:nvContentPartPr>
              <p14:xfrm>
                <a:off x="6112121" y="3660287"/>
                <a:ext cx="76320" cy="91440"/>
              </p14:xfrm>
            </p:contentPart>
          </mc:Choice>
          <mc:Fallback>
            <p:pic>
              <p:nvPicPr>
                <p:cNvPr id="38" name="Ink 37">
                  <a:extLst>
                    <a:ext uri="{FF2B5EF4-FFF2-40B4-BE49-F238E27FC236}">
                      <a16:creationId xmlns:a16="http://schemas.microsoft.com/office/drawing/2014/main" id="{8E4CD75D-92CD-48D3-8C5C-9EA83DE4985F}"/>
                    </a:ext>
                  </a:extLst>
                </p:cNvPr>
                <p:cNvPicPr/>
                <p:nvPr/>
              </p:nvPicPr>
              <p:blipFill>
                <a:blip r:embed="rId32"/>
                <a:stretch>
                  <a:fillRect/>
                </a:stretch>
              </p:blipFill>
              <p:spPr>
                <a:xfrm>
                  <a:off x="6007721" y="3595127"/>
                  <a:ext cx="284760" cy="221400"/>
                </a:xfrm>
                <a:prstGeom prst="rect">
                  <a:avLst/>
                </a:prstGeom>
              </p:spPr>
            </p:pic>
          </mc:Fallback>
        </mc:AlternateContent>
      </p:grpSp>
      <p:grpSp>
        <p:nvGrpSpPr>
          <p:cNvPr id="47" name="Group 46">
            <a:extLst>
              <a:ext uri="{FF2B5EF4-FFF2-40B4-BE49-F238E27FC236}">
                <a16:creationId xmlns:a16="http://schemas.microsoft.com/office/drawing/2014/main" id="{3891AF62-675F-4B35-B92E-B2C0461AC167}"/>
              </a:ext>
            </a:extLst>
          </p:cNvPr>
          <p:cNvGrpSpPr/>
          <p:nvPr/>
        </p:nvGrpSpPr>
        <p:grpSpPr>
          <a:xfrm>
            <a:off x="6650014" y="3664103"/>
            <a:ext cx="220320" cy="334140"/>
            <a:chOff x="6650014" y="3664103"/>
            <a:chExt cx="220320" cy="334140"/>
          </a:xfrm>
        </p:grpSpPr>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3" name="Ink 2">
                  <a:extLst>
                    <a:ext uri="{FF2B5EF4-FFF2-40B4-BE49-F238E27FC236}">
                      <a16:creationId xmlns:a16="http://schemas.microsoft.com/office/drawing/2014/main" id="{0121B0B2-EE16-4203-B40B-59C57A207104}"/>
                    </a:ext>
                  </a:extLst>
                </p14:cNvPr>
                <p14:cNvContentPartPr/>
                <p14:nvPr/>
              </p14:nvContentPartPr>
              <p14:xfrm>
                <a:off x="6670894" y="3675983"/>
                <a:ext cx="11880" cy="25560"/>
              </p14:xfrm>
            </p:contentPart>
          </mc:Choice>
          <mc:Fallback>
            <p:pic>
              <p:nvPicPr>
                <p:cNvPr id="3" name="Ink 2">
                  <a:extLst>
                    <a:ext uri="{FF2B5EF4-FFF2-40B4-BE49-F238E27FC236}">
                      <a16:creationId xmlns:a16="http://schemas.microsoft.com/office/drawing/2014/main" id="{0121B0B2-EE16-4203-B40B-59C57A207104}"/>
                    </a:ext>
                  </a:extLst>
                </p:cNvPr>
                <p:cNvPicPr/>
                <p:nvPr/>
              </p:nvPicPr>
              <p:blipFill>
                <a:blip r:embed="rId34"/>
                <a:stretch>
                  <a:fillRect/>
                </a:stretch>
              </p:blipFill>
              <p:spPr>
                <a:xfrm>
                  <a:off x="6661613" y="3666854"/>
                  <a:ext cx="30071" cy="4345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4" name="Ink 3">
                  <a:extLst>
                    <a:ext uri="{FF2B5EF4-FFF2-40B4-BE49-F238E27FC236}">
                      <a16:creationId xmlns:a16="http://schemas.microsoft.com/office/drawing/2014/main" id="{AB61117D-B988-439D-8738-86E708155424}"/>
                    </a:ext>
                  </a:extLst>
                </p14:cNvPr>
                <p14:cNvContentPartPr/>
                <p14:nvPr/>
              </p14:nvContentPartPr>
              <p14:xfrm>
                <a:off x="6662254" y="3664103"/>
                <a:ext cx="32760" cy="77400"/>
              </p14:xfrm>
            </p:contentPart>
          </mc:Choice>
          <mc:Fallback>
            <p:pic>
              <p:nvPicPr>
                <p:cNvPr id="4" name="Ink 3">
                  <a:extLst>
                    <a:ext uri="{FF2B5EF4-FFF2-40B4-BE49-F238E27FC236}">
                      <a16:creationId xmlns:a16="http://schemas.microsoft.com/office/drawing/2014/main" id="{AB61117D-B988-439D-8738-86E708155424}"/>
                    </a:ext>
                  </a:extLst>
                </p:cNvPr>
                <p:cNvPicPr/>
                <p:nvPr/>
              </p:nvPicPr>
              <p:blipFill>
                <a:blip r:embed="rId36"/>
                <a:stretch>
                  <a:fillRect/>
                </a:stretch>
              </p:blipFill>
              <p:spPr>
                <a:xfrm>
                  <a:off x="6653254" y="3655145"/>
                  <a:ext cx="50400" cy="9495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6" name="Ink 5">
                  <a:extLst>
                    <a:ext uri="{FF2B5EF4-FFF2-40B4-BE49-F238E27FC236}">
                      <a16:creationId xmlns:a16="http://schemas.microsoft.com/office/drawing/2014/main" id="{0288EC1A-5E50-4F10-8330-C8D95F0C0319}"/>
                    </a:ext>
                  </a:extLst>
                </p14:cNvPr>
                <p14:cNvContentPartPr/>
                <p14:nvPr/>
              </p14:nvContentPartPr>
              <p14:xfrm>
                <a:off x="6655774" y="3668783"/>
                <a:ext cx="48600" cy="78840"/>
              </p14:xfrm>
            </p:contentPart>
          </mc:Choice>
          <mc:Fallback>
            <p:pic>
              <p:nvPicPr>
                <p:cNvPr id="6" name="Ink 5">
                  <a:extLst>
                    <a:ext uri="{FF2B5EF4-FFF2-40B4-BE49-F238E27FC236}">
                      <a16:creationId xmlns:a16="http://schemas.microsoft.com/office/drawing/2014/main" id="{0288EC1A-5E50-4F10-8330-C8D95F0C0319}"/>
                    </a:ext>
                  </a:extLst>
                </p:cNvPr>
                <p:cNvPicPr/>
                <p:nvPr/>
              </p:nvPicPr>
              <p:blipFill>
                <a:blip r:embed="rId38"/>
                <a:stretch>
                  <a:fillRect/>
                </a:stretch>
              </p:blipFill>
              <p:spPr>
                <a:xfrm>
                  <a:off x="6646774" y="3659783"/>
                  <a:ext cx="66240" cy="96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9" name="Ink 8">
                  <a:extLst>
                    <a:ext uri="{FF2B5EF4-FFF2-40B4-BE49-F238E27FC236}">
                      <a16:creationId xmlns:a16="http://schemas.microsoft.com/office/drawing/2014/main" id="{EA6CC0F1-F0B1-4E0F-A70D-C76A741C88A4}"/>
                    </a:ext>
                  </a:extLst>
                </p14:cNvPr>
                <p14:cNvContentPartPr/>
                <p14:nvPr/>
              </p14:nvContentPartPr>
              <p14:xfrm>
                <a:off x="6650014" y="3673823"/>
                <a:ext cx="50400" cy="238680"/>
              </p14:xfrm>
            </p:contentPart>
          </mc:Choice>
          <mc:Fallback>
            <p:pic>
              <p:nvPicPr>
                <p:cNvPr id="9" name="Ink 8">
                  <a:extLst>
                    <a:ext uri="{FF2B5EF4-FFF2-40B4-BE49-F238E27FC236}">
                      <a16:creationId xmlns:a16="http://schemas.microsoft.com/office/drawing/2014/main" id="{EA6CC0F1-F0B1-4E0F-A70D-C76A741C88A4}"/>
                    </a:ext>
                  </a:extLst>
                </p:cNvPr>
                <p:cNvPicPr/>
                <p:nvPr/>
              </p:nvPicPr>
              <p:blipFill>
                <a:blip r:embed="rId40"/>
                <a:stretch>
                  <a:fillRect/>
                </a:stretch>
              </p:blipFill>
              <p:spPr>
                <a:xfrm>
                  <a:off x="6641014" y="3664823"/>
                  <a:ext cx="68040" cy="25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10" name="Ink 9">
                  <a:extLst>
                    <a:ext uri="{FF2B5EF4-FFF2-40B4-BE49-F238E27FC236}">
                      <a16:creationId xmlns:a16="http://schemas.microsoft.com/office/drawing/2014/main" id="{05CC6F5B-4BC1-4740-B13F-0D115B5C1826}"/>
                    </a:ext>
                  </a:extLst>
                </p14:cNvPr>
                <p14:cNvContentPartPr/>
                <p14:nvPr/>
              </p14:nvContentPartPr>
              <p14:xfrm>
                <a:off x="6659734" y="3674183"/>
                <a:ext cx="80280" cy="306000"/>
              </p14:xfrm>
            </p:contentPart>
          </mc:Choice>
          <mc:Fallback>
            <p:pic>
              <p:nvPicPr>
                <p:cNvPr id="10" name="Ink 9">
                  <a:extLst>
                    <a:ext uri="{FF2B5EF4-FFF2-40B4-BE49-F238E27FC236}">
                      <a16:creationId xmlns:a16="http://schemas.microsoft.com/office/drawing/2014/main" id="{05CC6F5B-4BC1-4740-B13F-0D115B5C1826}"/>
                    </a:ext>
                  </a:extLst>
                </p:cNvPr>
                <p:cNvPicPr/>
                <p:nvPr/>
              </p:nvPicPr>
              <p:blipFill>
                <a:blip r:embed="rId42"/>
                <a:stretch>
                  <a:fillRect/>
                </a:stretch>
              </p:blipFill>
              <p:spPr>
                <a:xfrm>
                  <a:off x="6650774" y="3665183"/>
                  <a:ext cx="97841" cy="323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
              <p14:nvContentPartPr>
                <p14:cNvPr id="11" name="Ink 10">
                  <a:extLst>
                    <a:ext uri="{FF2B5EF4-FFF2-40B4-BE49-F238E27FC236}">
                      <a16:creationId xmlns:a16="http://schemas.microsoft.com/office/drawing/2014/main" id="{855F8142-90C7-467B-88EC-61B167996922}"/>
                    </a:ext>
                  </a:extLst>
                </p14:cNvPr>
                <p14:cNvContentPartPr/>
                <p14:nvPr/>
              </p14:nvContentPartPr>
              <p14:xfrm>
                <a:off x="6700054" y="3675263"/>
                <a:ext cx="82800" cy="19800"/>
              </p14:xfrm>
            </p:contentPart>
          </mc:Choice>
          <mc:Fallback>
            <p:pic>
              <p:nvPicPr>
                <p:cNvPr id="11" name="Ink 10">
                  <a:extLst>
                    <a:ext uri="{FF2B5EF4-FFF2-40B4-BE49-F238E27FC236}">
                      <a16:creationId xmlns:a16="http://schemas.microsoft.com/office/drawing/2014/main" id="{855F8142-90C7-467B-88EC-61B167996922}"/>
                    </a:ext>
                  </a:extLst>
                </p:cNvPr>
                <p:cNvPicPr/>
                <p:nvPr/>
              </p:nvPicPr>
              <p:blipFill>
                <a:blip r:embed="rId44"/>
                <a:stretch>
                  <a:fillRect/>
                </a:stretch>
              </p:blipFill>
              <p:spPr>
                <a:xfrm>
                  <a:off x="6691054" y="3666263"/>
                  <a:ext cx="100440" cy="37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
              <p14:nvContentPartPr>
                <p14:cNvPr id="12" name="Ink 11">
                  <a:extLst>
                    <a:ext uri="{FF2B5EF4-FFF2-40B4-BE49-F238E27FC236}">
                      <a16:creationId xmlns:a16="http://schemas.microsoft.com/office/drawing/2014/main" id="{B37A3A63-5F92-40DE-BFB3-A31C9C141E93}"/>
                    </a:ext>
                  </a:extLst>
                </p14:cNvPr>
                <p14:cNvContentPartPr/>
                <p14:nvPr/>
              </p14:nvContentPartPr>
              <p14:xfrm>
                <a:off x="6657214" y="3672023"/>
                <a:ext cx="55440" cy="81000"/>
              </p14:xfrm>
            </p:contentPart>
          </mc:Choice>
          <mc:Fallback>
            <p:pic>
              <p:nvPicPr>
                <p:cNvPr id="12" name="Ink 11">
                  <a:extLst>
                    <a:ext uri="{FF2B5EF4-FFF2-40B4-BE49-F238E27FC236}">
                      <a16:creationId xmlns:a16="http://schemas.microsoft.com/office/drawing/2014/main" id="{B37A3A63-5F92-40DE-BFB3-A31C9C141E93}"/>
                    </a:ext>
                  </a:extLst>
                </p:cNvPr>
                <p:cNvPicPr/>
                <p:nvPr/>
              </p:nvPicPr>
              <p:blipFill>
                <a:blip r:embed="rId46"/>
                <a:stretch>
                  <a:fillRect/>
                </a:stretch>
              </p:blipFill>
              <p:spPr>
                <a:xfrm>
                  <a:off x="6648214" y="3663023"/>
                  <a:ext cx="73080" cy="98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
              <p14:nvContentPartPr>
                <p14:cNvPr id="15" name="Ink 14">
                  <a:extLst>
                    <a:ext uri="{FF2B5EF4-FFF2-40B4-BE49-F238E27FC236}">
                      <a16:creationId xmlns:a16="http://schemas.microsoft.com/office/drawing/2014/main" id="{C3F4B3EB-96E0-43A4-B2D0-98149FA2D279}"/>
                    </a:ext>
                  </a:extLst>
                </p14:cNvPr>
                <p14:cNvContentPartPr/>
                <p14:nvPr/>
              </p14:nvContentPartPr>
              <p14:xfrm>
                <a:off x="6731734" y="3669143"/>
                <a:ext cx="62280" cy="27360"/>
              </p14:xfrm>
            </p:contentPart>
          </mc:Choice>
          <mc:Fallback>
            <p:pic>
              <p:nvPicPr>
                <p:cNvPr id="15" name="Ink 14">
                  <a:extLst>
                    <a:ext uri="{FF2B5EF4-FFF2-40B4-BE49-F238E27FC236}">
                      <a16:creationId xmlns:a16="http://schemas.microsoft.com/office/drawing/2014/main" id="{C3F4B3EB-96E0-43A4-B2D0-98149FA2D279}"/>
                    </a:ext>
                  </a:extLst>
                </p:cNvPr>
                <p:cNvPicPr/>
                <p:nvPr/>
              </p:nvPicPr>
              <p:blipFill>
                <a:blip r:embed="rId48"/>
                <a:stretch>
                  <a:fillRect/>
                </a:stretch>
              </p:blipFill>
              <p:spPr>
                <a:xfrm>
                  <a:off x="6628774" y="3599663"/>
                  <a:ext cx="267840" cy="16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
              <p14:nvContentPartPr>
                <p14:cNvPr id="16" name="Ink 15">
                  <a:extLst>
                    <a:ext uri="{FF2B5EF4-FFF2-40B4-BE49-F238E27FC236}">
                      <a16:creationId xmlns:a16="http://schemas.microsoft.com/office/drawing/2014/main" id="{70E84F90-48C4-430B-AAA9-E733BDDB517E}"/>
                    </a:ext>
                  </a:extLst>
                </p14:cNvPr>
                <p14:cNvContentPartPr/>
                <p14:nvPr/>
              </p14:nvContentPartPr>
              <p14:xfrm>
                <a:off x="6760174" y="3674543"/>
                <a:ext cx="60120" cy="24480"/>
              </p14:xfrm>
            </p:contentPart>
          </mc:Choice>
          <mc:Fallback>
            <p:pic>
              <p:nvPicPr>
                <p:cNvPr id="16" name="Ink 15">
                  <a:extLst>
                    <a:ext uri="{FF2B5EF4-FFF2-40B4-BE49-F238E27FC236}">
                      <a16:creationId xmlns:a16="http://schemas.microsoft.com/office/drawing/2014/main" id="{70E84F90-48C4-430B-AAA9-E733BDDB517E}"/>
                    </a:ext>
                  </a:extLst>
                </p:cNvPr>
                <p:cNvPicPr/>
                <p:nvPr/>
              </p:nvPicPr>
              <p:blipFill>
                <a:blip r:embed="rId50"/>
                <a:stretch>
                  <a:fillRect/>
                </a:stretch>
              </p:blipFill>
              <p:spPr>
                <a:xfrm>
                  <a:off x="6751174" y="3665409"/>
                  <a:ext cx="77760" cy="4238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
              <p14:nvContentPartPr>
                <p14:cNvPr id="17" name="Ink 16">
                  <a:extLst>
                    <a:ext uri="{FF2B5EF4-FFF2-40B4-BE49-F238E27FC236}">
                      <a16:creationId xmlns:a16="http://schemas.microsoft.com/office/drawing/2014/main" id="{71152648-DD1A-45B0-982E-5F7A3C65CBB0}"/>
                    </a:ext>
                  </a:extLst>
                </p14:cNvPr>
                <p14:cNvContentPartPr/>
                <p14:nvPr/>
              </p14:nvContentPartPr>
              <p14:xfrm>
                <a:off x="6792574" y="3677423"/>
                <a:ext cx="65520" cy="48600"/>
              </p14:xfrm>
            </p:contentPart>
          </mc:Choice>
          <mc:Fallback>
            <p:pic>
              <p:nvPicPr>
                <p:cNvPr id="17" name="Ink 16">
                  <a:extLst>
                    <a:ext uri="{FF2B5EF4-FFF2-40B4-BE49-F238E27FC236}">
                      <a16:creationId xmlns:a16="http://schemas.microsoft.com/office/drawing/2014/main" id="{71152648-DD1A-45B0-982E-5F7A3C65CBB0}"/>
                    </a:ext>
                  </a:extLst>
                </p:cNvPr>
                <p:cNvPicPr/>
                <p:nvPr/>
              </p:nvPicPr>
              <p:blipFill>
                <a:blip r:embed="rId52"/>
                <a:stretch>
                  <a:fillRect/>
                </a:stretch>
              </p:blipFill>
              <p:spPr>
                <a:xfrm>
                  <a:off x="6783623" y="3668423"/>
                  <a:ext cx="83064" cy="66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
              <p14:nvContentPartPr>
                <p14:cNvPr id="18" name="Ink 17">
                  <a:extLst>
                    <a:ext uri="{FF2B5EF4-FFF2-40B4-BE49-F238E27FC236}">
                      <a16:creationId xmlns:a16="http://schemas.microsoft.com/office/drawing/2014/main" id="{B880C63C-6977-4E4F-9CD4-6579ACE77B8B}"/>
                    </a:ext>
                  </a:extLst>
                </p14:cNvPr>
                <p14:cNvContentPartPr/>
                <p14:nvPr/>
              </p14:nvContentPartPr>
              <p14:xfrm>
                <a:off x="6836134" y="3710903"/>
                <a:ext cx="21240" cy="61200"/>
              </p14:xfrm>
            </p:contentPart>
          </mc:Choice>
          <mc:Fallback>
            <p:pic>
              <p:nvPicPr>
                <p:cNvPr id="18" name="Ink 17">
                  <a:extLst>
                    <a:ext uri="{FF2B5EF4-FFF2-40B4-BE49-F238E27FC236}">
                      <a16:creationId xmlns:a16="http://schemas.microsoft.com/office/drawing/2014/main" id="{B880C63C-6977-4E4F-9CD4-6579ACE77B8B}"/>
                    </a:ext>
                  </a:extLst>
                </p:cNvPr>
                <p:cNvPicPr/>
                <p:nvPr/>
              </p:nvPicPr>
              <p:blipFill>
                <a:blip r:embed="rId54"/>
                <a:stretch>
                  <a:fillRect/>
                </a:stretch>
              </p:blipFill>
              <p:spPr>
                <a:xfrm>
                  <a:off x="6741454" y="3628103"/>
                  <a:ext cx="210240" cy="22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
              <p14:nvContentPartPr>
                <p14:cNvPr id="19" name="Ink 18">
                  <a:extLst>
                    <a:ext uri="{FF2B5EF4-FFF2-40B4-BE49-F238E27FC236}">
                      <a16:creationId xmlns:a16="http://schemas.microsoft.com/office/drawing/2014/main" id="{1043C34A-A78A-4E8C-A8B4-C4D8CA20F423}"/>
                    </a:ext>
                  </a:extLst>
                </p14:cNvPr>
                <p14:cNvContentPartPr/>
                <p14:nvPr/>
              </p14:nvContentPartPr>
              <p14:xfrm>
                <a:off x="6840454" y="3727823"/>
                <a:ext cx="20880" cy="67320"/>
              </p14:xfrm>
            </p:contentPart>
          </mc:Choice>
          <mc:Fallback>
            <p:pic>
              <p:nvPicPr>
                <p:cNvPr id="19" name="Ink 18">
                  <a:extLst>
                    <a:ext uri="{FF2B5EF4-FFF2-40B4-BE49-F238E27FC236}">
                      <a16:creationId xmlns:a16="http://schemas.microsoft.com/office/drawing/2014/main" id="{1043C34A-A78A-4E8C-A8B4-C4D8CA20F423}"/>
                    </a:ext>
                  </a:extLst>
                </p:cNvPr>
                <p:cNvPicPr/>
                <p:nvPr/>
              </p:nvPicPr>
              <p:blipFill>
                <a:blip r:embed="rId56"/>
                <a:stretch>
                  <a:fillRect/>
                </a:stretch>
              </p:blipFill>
              <p:spPr>
                <a:xfrm>
                  <a:off x="6831454" y="3718823"/>
                  <a:ext cx="38520" cy="8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7">
              <p14:nvContentPartPr>
                <p14:cNvPr id="20" name="Ink 19">
                  <a:extLst>
                    <a:ext uri="{FF2B5EF4-FFF2-40B4-BE49-F238E27FC236}">
                      <a16:creationId xmlns:a16="http://schemas.microsoft.com/office/drawing/2014/main" id="{2746461A-EC98-4FD2-BD7C-98D84F9DA690}"/>
                    </a:ext>
                  </a:extLst>
                </p14:cNvPr>
                <p14:cNvContentPartPr/>
                <p14:nvPr/>
              </p14:nvContentPartPr>
              <p14:xfrm>
                <a:off x="6754414" y="3751943"/>
                <a:ext cx="115920" cy="234000"/>
              </p14:xfrm>
            </p:contentPart>
          </mc:Choice>
          <mc:Fallback>
            <p:pic>
              <p:nvPicPr>
                <p:cNvPr id="20" name="Ink 19">
                  <a:extLst>
                    <a:ext uri="{FF2B5EF4-FFF2-40B4-BE49-F238E27FC236}">
                      <a16:creationId xmlns:a16="http://schemas.microsoft.com/office/drawing/2014/main" id="{2746461A-EC98-4FD2-BD7C-98D84F9DA690}"/>
                    </a:ext>
                  </a:extLst>
                </p:cNvPr>
                <p:cNvPicPr/>
                <p:nvPr/>
              </p:nvPicPr>
              <p:blipFill>
                <a:blip r:embed="rId58"/>
                <a:stretch>
                  <a:fillRect/>
                </a:stretch>
              </p:blipFill>
              <p:spPr>
                <a:xfrm>
                  <a:off x="6745414" y="3742943"/>
                  <a:ext cx="133560" cy="251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9">
              <p14:nvContentPartPr>
                <p14:cNvPr id="40" name="Ink 39">
                  <a:extLst>
                    <a:ext uri="{FF2B5EF4-FFF2-40B4-BE49-F238E27FC236}">
                      <a16:creationId xmlns:a16="http://schemas.microsoft.com/office/drawing/2014/main" id="{8D5F939E-17BC-490D-B10D-2B53BA8D4155}"/>
                    </a:ext>
                  </a:extLst>
                </p14:cNvPr>
                <p14:cNvContentPartPr/>
                <p14:nvPr/>
              </p14:nvContentPartPr>
              <p14:xfrm>
                <a:off x="6834630" y="3712043"/>
                <a:ext cx="15120" cy="88560"/>
              </p14:xfrm>
            </p:contentPart>
          </mc:Choice>
          <mc:Fallback>
            <p:pic>
              <p:nvPicPr>
                <p:cNvPr id="40" name="Ink 39">
                  <a:extLst>
                    <a:ext uri="{FF2B5EF4-FFF2-40B4-BE49-F238E27FC236}">
                      <a16:creationId xmlns:a16="http://schemas.microsoft.com/office/drawing/2014/main" id="{8D5F939E-17BC-490D-B10D-2B53BA8D4155}"/>
                    </a:ext>
                  </a:extLst>
                </p:cNvPr>
                <p:cNvPicPr/>
                <p:nvPr/>
              </p:nvPicPr>
              <p:blipFill>
                <a:blip r:embed="rId60"/>
                <a:stretch>
                  <a:fillRect/>
                </a:stretch>
              </p:blipFill>
              <p:spPr>
                <a:xfrm>
                  <a:off x="6825630" y="3703006"/>
                  <a:ext cx="32760" cy="10627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
              <p14:nvContentPartPr>
                <p14:cNvPr id="41" name="Ink 40">
                  <a:extLst>
                    <a:ext uri="{FF2B5EF4-FFF2-40B4-BE49-F238E27FC236}">
                      <a16:creationId xmlns:a16="http://schemas.microsoft.com/office/drawing/2014/main" id="{59D56FF2-6623-4239-86AB-4B006A5CB9C8}"/>
                    </a:ext>
                  </a:extLst>
                </p14:cNvPr>
                <p14:cNvContentPartPr/>
                <p14:nvPr/>
              </p14:nvContentPartPr>
              <p14:xfrm>
                <a:off x="6846510" y="3761723"/>
                <a:ext cx="1440" cy="92880"/>
              </p14:xfrm>
            </p:contentPart>
          </mc:Choice>
          <mc:Fallback>
            <p:pic>
              <p:nvPicPr>
                <p:cNvPr id="41" name="Ink 40">
                  <a:extLst>
                    <a:ext uri="{FF2B5EF4-FFF2-40B4-BE49-F238E27FC236}">
                      <a16:creationId xmlns:a16="http://schemas.microsoft.com/office/drawing/2014/main" id="{59D56FF2-6623-4239-86AB-4B006A5CB9C8}"/>
                    </a:ext>
                  </a:extLst>
                </p:cNvPr>
                <p:cNvPicPr/>
                <p:nvPr/>
              </p:nvPicPr>
              <p:blipFill>
                <a:blip r:embed="rId62"/>
                <a:stretch>
                  <a:fillRect/>
                </a:stretch>
              </p:blipFill>
              <p:spPr>
                <a:xfrm>
                  <a:off x="6837510" y="3752758"/>
                  <a:ext cx="19080" cy="11045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3">
              <p14:nvContentPartPr>
                <p14:cNvPr id="42" name="Ink 41">
                  <a:extLst>
                    <a:ext uri="{FF2B5EF4-FFF2-40B4-BE49-F238E27FC236}">
                      <a16:creationId xmlns:a16="http://schemas.microsoft.com/office/drawing/2014/main" id="{2AF4C02C-58C3-4C41-8C4E-3446D27535C7}"/>
                    </a:ext>
                  </a:extLst>
                </p14:cNvPr>
                <p14:cNvContentPartPr/>
                <p14:nvPr/>
              </p14:nvContentPartPr>
              <p14:xfrm>
                <a:off x="6762990" y="3840923"/>
                <a:ext cx="95040" cy="157320"/>
              </p14:xfrm>
            </p:contentPart>
          </mc:Choice>
          <mc:Fallback>
            <p:pic>
              <p:nvPicPr>
                <p:cNvPr id="42" name="Ink 41">
                  <a:extLst>
                    <a:ext uri="{FF2B5EF4-FFF2-40B4-BE49-F238E27FC236}">
                      <a16:creationId xmlns:a16="http://schemas.microsoft.com/office/drawing/2014/main" id="{2AF4C02C-58C3-4C41-8C4E-3446D27535C7}"/>
                    </a:ext>
                  </a:extLst>
                </p:cNvPr>
                <p:cNvPicPr/>
                <p:nvPr/>
              </p:nvPicPr>
              <p:blipFill>
                <a:blip r:embed="rId64"/>
                <a:stretch>
                  <a:fillRect/>
                </a:stretch>
              </p:blipFill>
              <p:spPr>
                <a:xfrm>
                  <a:off x="6753956" y="3831923"/>
                  <a:ext cx="112747" cy="17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
              <p14:nvContentPartPr>
                <p14:cNvPr id="43" name="Ink 42">
                  <a:extLst>
                    <a:ext uri="{FF2B5EF4-FFF2-40B4-BE49-F238E27FC236}">
                      <a16:creationId xmlns:a16="http://schemas.microsoft.com/office/drawing/2014/main" id="{D311116F-C8FD-4CD7-BBD2-4871A2FEF787}"/>
                    </a:ext>
                  </a:extLst>
                </p14:cNvPr>
                <p14:cNvContentPartPr/>
                <p14:nvPr/>
              </p14:nvContentPartPr>
              <p14:xfrm>
                <a:off x="6720150" y="3680363"/>
                <a:ext cx="124560" cy="20880"/>
              </p14:xfrm>
            </p:contentPart>
          </mc:Choice>
          <mc:Fallback>
            <p:pic>
              <p:nvPicPr>
                <p:cNvPr id="43" name="Ink 42">
                  <a:extLst>
                    <a:ext uri="{FF2B5EF4-FFF2-40B4-BE49-F238E27FC236}">
                      <a16:creationId xmlns:a16="http://schemas.microsoft.com/office/drawing/2014/main" id="{D311116F-C8FD-4CD7-BBD2-4871A2FEF787}"/>
                    </a:ext>
                  </a:extLst>
                </p:cNvPr>
                <p:cNvPicPr/>
                <p:nvPr/>
              </p:nvPicPr>
              <p:blipFill>
                <a:blip r:embed="rId66"/>
                <a:stretch>
                  <a:fillRect/>
                </a:stretch>
              </p:blipFill>
              <p:spPr>
                <a:xfrm>
                  <a:off x="6711176" y="3671363"/>
                  <a:ext cx="142149" cy="38520"/>
                </a:xfrm>
                <a:prstGeom prst="rect">
                  <a:avLst/>
                </a:prstGeom>
              </p:spPr>
            </p:pic>
          </mc:Fallback>
        </mc:AlternateContent>
      </p:grpSp>
      <p:grpSp>
        <p:nvGrpSpPr>
          <p:cNvPr id="46" name="Group 45">
            <a:extLst>
              <a:ext uri="{FF2B5EF4-FFF2-40B4-BE49-F238E27FC236}">
                <a16:creationId xmlns:a16="http://schemas.microsoft.com/office/drawing/2014/main" id="{B15882D9-EA77-4FB4-8628-0EEA6AC29311}"/>
              </a:ext>
            </a:extLst>
          </p:cNvPr>
          <p:cNvGrpSpPr/>
          <p:nvPr/>
        </p:nvGrpSpPr>
        <p:grpSpPr>
          <a:xfrm>
            <a:off x="6053790" y="3629603"/>
            <a:ext cx="142920" cy="124200"/>
            <a:chOff x="6053790" y="3629603"/>
            <a:chExt cx="142920" cy="124200"/>
          </a:xfrm>
        </p:grpSpPr>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44" name="Ink 43">
                  <a:extLst>
                    <a:ext uri="{FF2B5EF4-FFF2-40B4-BE49-F238E27FC236}">
                      <a16:creationId xmlns:a16="http://schemas.microsoft.com/office/drawing/2014/main" id="{B3173F1B-F9D2-4C58-A05C-F389B2EC2FA0}"/>
                    </a:ext>
                  </a:extLst>
                </p14:cNvPr>
                <p14:cNvContentPartPr/>
                <p14:nvPr/>
              </p14:nvContentPartPr>
              <p14:xfrm>
                <a:off x="6053790" y="3707003"/>
                <a:ext cx="62280" cy="46800"/>
              </p14:xfrm>
            </p:contentPart>
          </mc:Choice>
          <mc:Fallback>
            <p:pic>
              <p:nvPicPr>
                <p:cNvPr id="44" name="Ink 43">
                  <a:extLst>
                    <a:ext uri="{FF2B5EF4-FFF2-40B4-BE49-F238E27FC236}">
                      <a16:creationId xmlns:a16="http://schemas.microsoft.com/office/drawing/2014/main" id="{B3173F1B-F9D2-4C58-A05C-F389B2EC2FA0}"/>
                    </a:ext>
                  </a:extLst>
                </p:cNvPr>
                <p:cNvPicPr/>
                <p:nvPr/>
              </p:nvPicPr>
              <p:blipFill>
                <a:blip r:embed="rId68"/>
                <a:stretch>
                  <a:fillRect/>
                </a:stretch>
              </p:blipFill>
              <p:spPr>
                <a:xfrm>
                  <a:off x="6044790" y="3698003"/>
                  <a:ext cx="79920" cy="64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45" name="Ink 44">
                  <a:extLst>
                    <a:ext uri="{FF2B5EF4-FFF2-40B4-BE49-F238E27FC236}">
                      <a16:creationId xmlns:a16="http://schemas.microsoft.com/office/drawing/2014/main" id="{6F9F7BEA-21AA-464F-A848-A27DF0BBD302}"/>
                    </a:ext>
                  </a:extLst>
                </p14:cNvPr>
                <p14:cNvContentPartPr/>
                <p14:nvPr/>
              </p14:nvContentPartPr>
              <p14:xfrm>
                <a:off x="6133350" y="3629603"/>
                <a:ext cx="63360" cy="28080"/>
              </p14:xfrm>
            </p:contentPart>
          </mc:Choice>
          <mc:Fallback>
            <p:pic>
              <p:nvPicPr>
                <p:cNvPr id="45" name="Ink 44">
                  <a:extLst>
                    <a:ext uri="{FF2B5EF4-FFF2-40B4-BE49-F238E27FC236}">
                      <a16:creationId xmlns:a16="http://schemas.microsoft.com/office/drawing/2014/main" id="{6F9F7BEA-21AA-464F-A848-A27DF0BBD302}"/>
                    </a:ext>
                  </a:extLst>
                </p:cNvPr>
                <p:cNvPicPr/>
                <p:nvPr/>
              </p:nvPicPr>
              <p:blipFill>
                <a:blip r:embed="rId70"/>
                <a:stretch>
                  <a:fillRect/>
                </a:stretch>
              </p:blipFill>
              <p:spPr>
                <a:xfrm>
                  <a:off x="6024630" y="3581363"/>
                  <a:ext cx="280800" cy="124200"/>
                </a:xfrm>
                <a:prstGeom prst="rect">
                  <a:avLst/>
                </a:prstGeom>
              </p:spPr>
            </p:pic>
          </mc:Fallback>
        </mc:AlternateContent>
      </p:grpSp>
      <p:pic>
        <p:nvPicPr>
          <p:cNvPr id="1034" name="Picture 10" descr="Image result for sword transparent">
            <a:extLst>
              <a:ext uri="{FF2B5EF4-FFF2-40B4-BE49-F238E27FC236}">
                <a16:creationId xmlns:a16="http://schemas.microsoft.com/office/drawing/2014/main" id="{0C75FCB7-C5D4-4ACA-A050-F948811D69C3}"/>
              </a:ext>
            </a:extLst>
          </p:cNvPr>
          <p:cNvPicPr>
            <a:picLocks noChangeAspect="1" noChangeArrowheads="1"/>
          </p:cNvPicPr>
          <p:nvPr/>
        </p:nvPicPr>
        <p:blipFill>
          <a:blip r:embed="rId71">
            <a:extLst>
              <a:ext uri="{BEBA8EAE-BF5A-486C-A8C5-ECC9F3942E4B}">
                <a14:imgProps xmlns:a14="http://schemas.microsoft.com/office/drawing/2010/main">
                  <a14:imgLayer r:embed="rId72">
                    <a14:imgEffect>
                      <a14:backgroundRemoval t="9744" b="92821" l="6950" r="94208">
                        <a14:foregroundMark x1="6950" y1="92821" x2="6950" y2="92821"/>
                        <a14:foregroundMark x1="91892" y1="13846" x2="91892" y2="13846"/>
                        <a14:foregroundMark x1="93436" y1="12821" x2="93436" y2="12821"/>
                        <a14:foregroundMark x1="94208" y1="9744" x2="94208" y2="9744"/>
                        <a14:foregroundMark x1="61247" y1="41026" x2="74903" y2="28718"/>
                        <a14:foregroundMark x1="59541" y1="42564" x2="61247" y2="41026"/>
                        <a14:foregroundMark x1="57833" y1="44103" x2="59541" y2="42564"/>
                        <a14:foregroundMark x1="48160" y1="52821" x2="57833" y2="44103"/>
                        <a14:foregroundMark x1="43609" y1="56923" x2="48160" y2="52821"/>
                        <a14:foregroundMark x1="42811" y1="57643" x2="43609" y2="56923"/>
                        <a14:foregroundMark x1="74903" y1="28718" x2="74131" y2="28718"/>
                        <a14:foregroundMark x1="78764" y1="20513" x2="64865" y2="37949"/>
                        <a14:foregroundMark x1="38273" y1="61343" x2="37452" y2="62051"/>
                        <a14:foregroundMark x1="43404" y1="56923" x2="42910" y2="57349"/>
                        <a14:foregroundMark x1="48165" y1="52821" x2="43404" y2="56923"/>
                        <a14:foregroundMark x1="58284" y1="44103" x2="48165" y2="52821"/>
                        <a14:foregroundMark x1="60070" y1="42564" x2="58284" y2="44103"/>
                        <a14:foregroundMark x1="61855" y1="41026" x2="60070" y2="42564"/>
                        <a14:foregroundMark x1="80309" y1="25128" x2="61855" y2="41026"/>
                        <a14:foregroundMark x1="57758" y1="41026" x2="58301" y2="40513"/>
                        <a14:foregroundMark x1="56131" y1="42564" x2="57758" y2="41026"/>
                        <a14:foregroundMark x1="54502" y1="44103" x2="56131" y2="42564"/>
                        <a14:foregroundMark x1="45277" y1="52821" x2="54502" y2="44103"/>
                        <a14:foregroundMark x1="44048" y1="53982" x2="45277" y2="52821"/>
                        <a14:foregroundMark x1="38224" y1="59487" x2="39219" y2="58547"/>
                        <a14:backgroundMark x1="50193" y1="44103" x2="50193" y2="44103"/>
                        <a14:backgroundMark x1="43629" y1="52821" x2="43629" y2="52821"/>
                        <a14:backgroundMark x1="39382" y1="56923" x2="39382" y2="56923"/>
                        <a14:backgroundMark x1="39382" y1="56923" x2="39382" y2="56923"/>
                        <a14:backgroundMark x1="39768" y1="56923" x2="44788" y2="51795"/>
                        <a14:backgroundMark x1="53668" y1="42564" x2="53668" y2="42564"/>
                        <a14:backgroundMark x1="55212" y1="42564" x2="55212" y2="42564"/>
                        <a14:backgroundMark x1="58687" y1="41026" x2="58687" y2="41026"/>
                      </a14:backgroundRemoval>
                    </a14:imgEffect>
                  </a14:imgLayer>
                </a14:imgProps>
              </a:ext>
              <a:ext uri="{28A0092B-C50C-407E-A947-70E740481C1C}">
                <a14:useLocalDpi xmlns:a14="http://schemas.microsoft.com/office/drawing/2010/main" val="0"/>
              </a:ext>
            </a:extLst>
          </a:blip>
          <a:srcRect/>
          <a:stretch>
            <a:fillRect/>
          </a:stretch>
        </p:blipFill>
        <p:spPr bwMode="auto">
          <a:xfrm rot="21400967">
            <a:off x="2798095" y="4663012"/>
            <a:ext cx="2128734" cy="16027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57" name="Ink 56">
                <a:extLst>
                  <a:ext uri="{FF2B5EF4-FFF2-40B4-BE49-F238E27FC236}">
                    <a16:creationId xmlns:a16="http://schemas.microsoft.com/office/drawing/2014/main" id="{498AFF17-904B-4DEA-B906-1E4557A26504}"/>
                  </a:ext>
                </a:extLst>
              </p14:cNvPr>
              <p14:cNvContentPartPr/>
              <p14:nvPr/>
            </p14:nvContentPartPr>
            <p14:xfrm>
              <a:off x="4691560" y="4272347"/>
              <a:ext cx="360" cy="360"/>
            </p14:xfrm>
          </p:contentPart>
        </mc:Choice>
        <mc:Fallback>
          <p:pic>
            <p:nvPicPr>
              <p:cNvPr id="57" name="Ink 56">
                <a:extLst>
                  <a:ext uri="{FF2B5EF4-FFF2-40B4-BE49-F238E27FC236}">
                    <a16:creationId xmlns:a16="http://schemas.microsoft.com/office/drawing/2014/main" id="{498AFF17-904B-4DEA-B906-1E4557A26504}"/>
                  </a:ext>
                </a:extLst>
              </p:cNvPr>
              <p:cNvPicPr/>
              <p:nvPr/>
            </p:nvPicPr>
            <p:blipFill>
              <a:blip r:embed="rId74"/>
              <a:stretch>
                <a:fillRect/>
              </a:stretch>
            </p:blipFill>
            <p:spPr>
              <a:xfrm>
                <a:off x="4673560" y="4164347"/>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61" name="Ink 60">
                <a:extLst>
                  <a:ext uri="{FF2B5EF4-FFF2-40B4-BE49-F238E27FC236}">
                    <a16:creationId xmlns:a16="http://schemas.microsoft.com/office/drawing/2014/main" id="{7A031F20-40B0-4AC5-932E-D443C77A6E3A}"/>
                  </a:ext>
                </a:extLst>
              </p14:cNvPr>
              <p14:cNvContentPartPr/>
              <p14:nvPr/>
            </p14:nvContentPartPr>
            <p14:xfrm>
              <a:off x="4109080" y="6150467"/>
              <a:ext cx="56520" cy="311400"/>
            </p14:xfrm>
          </p:contentPart>
        </mc:Choice>
        <mc:Fallback>
          <p:pic>
            <p:nvPicPr>
              <p:cNvPr id="61" name="Ink 60">
                <a:extLst>
                  <a:ext uri="{FF2B5EF4-FFF2-40B4-BE49-F238E27FC236}">
                    <a16:creationId xmlns:a16="http://schemas.microsoft.com/office/drawing/2014/main" id="{7A031F20-40B0-4AC5-932E-D443C77A6E3A}"/>
                  </a:ext>
                </a:extLst>
              </p:cNvPr>
              <p:cNvPicPr/>
              <p:nvPr/>
            </p:nvPicPr>
            <p:blipFill>
              <a:blip r:embed="rId76"/>
              <a:stretch>
                <a:fillRect/>
              </a:stretch>
            </p:blipFill>
            <p:spPr>
              <a:xfrm>
                <a:off x="4091080" y="6042342"/>
                <a:ext cx="92160" cy="52729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63" name="Ink 62">
                <a:extLst>
                  <a:ext uri="{FF2B5EF4-FFF2-40B4-BE49-F238E27FC236}">
                    <a16:creationId xmlns:a16="http://schemas.microsoft.com/office/drawing/2014/main" id="{181C3A43-9B47-4DC5-8D36-390ED610FD20}"/>
                  </a:ext>
                </a:extLst>
              </p14:cNvPr>
              <p14:cNvContentPartPr/>
              <p14:nvPr/>
            </p14:nvContentPartPr>
            <p14:xfrm>
              <a:off x="3767062" y="4828563"/>
              <a:ext cx="750960" cy="506520"/>
            </p14:xfrm>
          </p:contentPart>
        </mc:Choice>
        <mc:Fallback>
          <p:pic>
            <p:nvPicPr>
              <p:cNvPr id="63" name="Ink 62">
                <a:extLst>
                  <a:ext uri="{FF2B5EF4-FFF2-40B4-BE49-F238E27FC236}">
                    <a16:creationId xmlns:a16="http://schemas.microsoft.com/office/drawing/2014/main" id="{181C3A43-9B47-4DC5-8D36-390ED610FD20}"/>
                  </a:ext>
                </a:extLst>
              </p:cNvPr>
              <p:cNvPicPr/>
              <p:nvPr/>
            </p:nvPicPr>
            <p:blipFill>
              <a:blip r:embed="rId78"/>
              <a:stretch>
                <a:fillRect/>
              </a:stretch>
            </p:blipFill>
            <p:spPr>
              <a:xfrm>
                <a:off x="3669095" y="4723877"/>
                <a:ext cx="946894" cy="71553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1024" name="Ink 1023">
                <a:extLst>
                  <a:ext uri="{FF2B5EF4-FFF2-40B4-BE49-F238E27FC236}">
                    <a16:creationId xmlns:a16="http://schemas.microsoft.com/office/drawing/2014/main" id="{B5801F72-5B41-4074-A299-34109A856AE9}"/>
                  </a:ext>
                </a:extLst>
              </p14:cNvPr>
              <p14:cNvContentPartPr/>
              <p14:nvPr/>
            </p14:nvContentPartPr>
            <p14:xfrm>
              <a:off x="3790102" y="4869243"/>
              <a:ext cx="755280" cy="434520"/>
            </p14:xfrm>
          </p:contentPart>
        </mc:Choice>
        <mc:Fallback>
          <p:pic>
            <p:nvPicPr>
              <p:cNvPr id="1024" name="Ink 1023">
                <a:extLst>
                  <a:ext uri="{FF2B5EF4-FFF2-40B4-BE49-F238E27FC236}">
                    <a16:creationId xmlns:a16="http://schemas.microsoft.com/office/drawing/2014/main" id="{B5801F72-5B41-4074-A299-34109A856AE9}"/>
                  </a:ext>
                </a:extLst>
              </p:cNvPr>
              <p:cNvPicPr/>
              <p:nvPr/>
            </p:nvPicPr>
            <p:blipFill>
              <a:blip r:embed="rId80"/>
              <a:stretch>
                <a:fillRect/>
              </a:stretch>
            </p:blipFill>
            <p:spPr>
              <a:xfrm>
                <a:off x="3781102" y="4860243"/>
                <a:ext cx="77292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29" name="Ink 1028">
                <a:extLst>
                  <a:ext uri="{FF2B5EF4-FFF2-40B4-BE49-F238E27FC236}">
                    <a16:creationId xmlns:a16="http://schemas.microsoft.com/office/drawing/2014/main" id="{40B1E3CD-8660-41EF-9828-D84EEAEB9FD1}"/>
                  </a:ext>
                </a:extLst>
              </p14:cNvPr>
              <p14:cNvContentPartPr/>
              <p14:nvPr/>
            </p14:nvContentPartPr>
            <p14:xfrm>
              <a:off x="2840782" y="5263443"/>
              <a:ext cx="1353240" cy="937800"/>
            </p14:xfrm>
          </p:contentPart>
        </mc:Choice>
        <mc:Fallback>
          <p:pic>
            <p:nvPicPr>
              <p:cNvPr id="1029" name="Ink 1028">
                <a:extLst>
                  <a:ext uri="{FF2B5EF4-FFF2-40B4-BE49-F238E27FC236}">
                    <a16:creationId xmlns:a16="http://schemas.microsoft.com/office/drawing/2014/main" id="{40B1E3CD-8660-41EF-9828-D84EEAEB9FD1}"/>
                  </a:ext>
                </a:extLst>
              </p:cNvPr>
              <p:cNvPicPr/>
              <p:nvPr/>
            </p:nvPicPr>
            <p:blipFill>
              <a:blip r:embed="rId82"/>
              <a:stretch>
                <a:fillRect/>
              </a:stretch>
            </p:blipFill>
            <p:spPr>
              <a:xfrm>
                <a:off x="2822782" y="5227457"/>
                <a:ext cx="1388880" cy="1009413"/>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31" name="Ink 1030">
                <a:extLst>
                  <a:ext uri="{FF2B5EF4-FFF2-40B4-BE49-F238E27FC236}">
                    <a16:creationId xmlns:a16="http://schemas.microsoft.com/office/drawing/2014/main" id="{B90B499C-B6ED-4642-8023-540B591DCF60}"/>
                  </a:ext>
                </a:extLst>
              </p14:cNvPr>
              <p14:cNvContentPartPr/>
              <p14:nvPr/>
            </p14:nvContentPartPr>
            <p14:xfrm>
              <a:off x="3727822" y="4834323"/>
              <a:ext cx="776520" cy="482400"/>
            </p14:xfrm>
          </p:contentPart>
        </mc:Choice>
        <mc:Fallback>
          <p:pic>
            <p:nvPicPr>
              <p:cNvPr id="1031" name="Ink 1030">
                <a:extLst>
                  <a:ext uri="{FF2B5EF4-FFF2-40B4-BE49-F238E27FC236}">
                    <a16:creationId xmlns:a16="http://schemas.microsoft.com/office/drawing/2014/main" id="{B90B499C-B6ED-4642-8023-540B591DCF60}"/>
                  </a:ext>
                </a:extLst>
              </p:cNvPr>
              <p:cNvPicPr/>
              <p:nvPr/>
            </p:nvPicPr>
            <p:blipFill>
              <a:blip r:embed="rId84"/>
              <a:stretch>
                <a:fillRect/>
              </a:stretch>
            </p:blipFill>
            <p:spPr>
              <a:xfrm>
                <a:off x="3709822" y="4798323"/>
                <a:ext cx="81216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33" name="Ink 1032">
                <a:extLst>
                  <a:ext uri="{FF2B5EF4-FFF2-40B4-BE49-F238E27FC236}">
                    <a16:creationId xmlns:a16="http://schemas.microsoft.com/office/drawing/2014/main" id="{CE9DA8A6-D1AC-4B77-933A-66DBF7A3BDC1}"/>
                  </a:ext>
                </a:extLst>
              </p14:cNvPr>
              <p14:cNvContentPartPr/>
              <p14:nvPr/>
            </p14:nvContentPartPr>
            <p14:xfrm>
              <a:off x="3862462" y="5243283"/>
              <a:ext cx="297000" cy="240840"/>
            </p14:xfrm>
          </p:contentPart>
        </mc:Choice>
        <mc:Fallback>
          <p:pic>
            <p:nvPicPr>
              <p:cNvPr id="1033" name="Ink 1032">
                <a:extLst>
                  <a:ext uri="{FF2B5EF4-FFF2-40B4-BE49-F238E27FC236}">
                    <a16:creationId xmlns:a16="http://schemas.microsoft.com/office/drawing/2014/main" id="{CE9DA8A6-D1AC-4B77-933A-66DBF7A3BDC1}"/>
                  </a:ext>
                </a:extLst>
              </p:cNvPr>
              <p:cNvPicPr/>
              <p:nvPr/>
            </p:nvPicPr>
            <p:blipFill>
              <a:blip r:embed="rId86"/>
              <a:stretch>
                <a:fillRect/>
              </a:stretch>
            </p:blipFill>
            <p:spPr>
              <a:xfrm>
                <a:off x="3844462" y="5207283"/>
                <a:ext cx="332640" cy="312480"/>
              </a:xfrm>
              <a:prstGeom prst="rect">
                <a:avLst/>
              </a:prstGeom>
            </p:spPr>
          </p:pic>
        </mc:Fallback>
      </mc:AlternateContent>
      <p:sp>
        <p:nvSpPr>
          <p:cNvPr id="1035" name="Thought Bubble: Cloud 1034">
            <a:extLst>
              <a:ext uri="{FF2B5EF4-FFF2-40B4-BE49-F238E27FC236}">
                <a16:creationId xmlns:a16="http://schemas.microsoft.com/office/drawing/2014/main" id="{6D49963B-AD28-4133-A5E6-634882D7B97F}"/>
              </a:ext>
            </a:extLst>
          </p:cNvPr>
          <p:cNvSpPr/>
          <p:nvPr/>
        </p:nvSpPr>
        <p:spPr>
          <a:xfrm>
            <a:off x="676230" y="856218"/>
            <a:ext cx="2841172" cy="1793671"/>
          </a:xfrm>
          <a:prstGeom prst="cloudCallout">
            <a:avLst>
              <a:gd name="adj1" fmla="val 65604"/>
              <a:gd name="adj2" fmla="val 581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8" name="Graphic 1037" descr="School girl">
            <a:extLst>
              <a:ext uri="{FF2B5EF4-FFF2-40B4-BE49-F238E27FC236}">
                <a16:creationId xmlns:a16="http://schemas.microsoft.com/office/drawing/2014/main" id="{7A9F765D-1291-46FF-9AD5-8451A9897960}"/>
              </a:ext>
            </a:extLst>
          </p:cNvPr>
          <p:cNvPicPr>
            <a:picLocks noChangeAspect="1"/>
          </p:cNvPicPr>
          <p:nvPr/>
        </p:nvPicPr>
        <p:blipFill>
          <a:blip r:embed="rId87">
            <a:extLst>
              <a:ext uri="{28A0092B-C50C-407E-A947-70E740481C1C}">
                <a14:useLocalDpi xmlns:a14="http://schemas.microsoft.com/office/drawing/2010/main" val="0"/>
              </a:ext>
              <a:ext uri="{96DAC541-7B7A-43D3-8B79-37D633B846F1}">
                <asvg:svgBlip xmlns:asvg="http://schemas.microsoft.com/office/drawing/2016/SVG/main" r:embed="rId88"/>
              </a:ext>
            </a:extLst>
          </a:blip>
          <a:stretch>
            <a:fillRect/>
          </a:stretch>
        </p:blipFill>
        <p:spPr>
          <a:xfrm>
            <a:off x="2038119" y="1078129"/>
            <a:ext cx="1109993" cy="1147219"/>
          </a:xfrm>
          <a:prstGeom prst="rect">
            <a:avLst/>
          </a:prstGeom>
        </p:spPr>
      </p:pic>
      <p:pic>
        <p:nvPicPr>
          <p:cNvPr id="1040" name="Graphic 1039" descr="Heart">
            <a:extLst>
              <a:ext uri="{FF2B5EF4-FFF2-40B4-BE49-F238E27FC236}">
                <a16:creationId xmlns:a16="http://schemas.microsoft.com/office/drawing/2014/main" id="{BD0EDFE8-0062-4BB4-B04C-C6ABA753B300}"/>
              </a:ext>
            </a:extLst>
          </p:cNvPr>
          <p:cNvPicPr>
            <a:picLocks noChangeAspect="1"/>
          </p:cNvPicPr>
          <p:nvPr/>
        </p:nvPicPr>
        <p:blipFill>
          <a:blip r:embed="rId89">
            <a:extLst>
              <a:ext uri="{28A0092B-C50C-407E-A947-70E740481C1C}">
                <a14:useLocalDpi xmlns:a14="http://schemas.microsoft.com/office/drawing/2010/main" val="0"/>
              </a:ext>
              <a:ext uri="{96DAC541-7B7A-43D3-8B79-37D633B846F1}">
                <asvg:svgBlip xmlns:asvg="http://schemas.microsoft.com/office/drawing/2016/SVG/main" r:embed="rId90"/>
              </a:ext>
            </a:extLst>
          </a:blip>
          <a:stretch>
            <a:fillRect/>
          </a:stretch>
        </p:blipFill>
        <p:spPr>
          <a:xfrm>
            <a:off x="6530785" y="2567709"/>
            <a:ext cx="579017" cy="579017"/>
          </a:xfrm>
          <a:prstGeom prst="rect">
            <a:avLst/>
          </a:prstGeom>
        </p:spPr>
      </p:pic>
      <p:pic>
        <p:nvPicPr>
          <p:cNvPr id="1041" name="Picture 1040">
            <a:extLst>
              <a:ext uri="{FF2B5EF4-FFF2-40B4-BE49-F238E27FC236}">
                <a16:creationId xmlns:a16="http://schemas.microsoft.com/office/drawing/2014/main" id="{2EBE87CB-36EB-4347-BC5F-3737B78C2EA8}"/>
              </a:ext>
            </a:extLst>
          </p:cNvPr>
          <p:cNvPicPr>
            <a:picLocks noChangeAspect="1"/>
          </p:cNvPicPr>
          <p:nvPr/>
        </p:nvPicPr>
        <p:blipFill>
          <a:blip r:embed="rId91"/>
          <a:stretch>
            <a:fillRect/>
          </a:stretch>
        </p:blipFill>
        <p:spPr>
          <a:xfrm rot="315297" flipH="1">
            <a:off x="4711209" y="3833139"/>
            <a:ext cx="253003" cy="229253"/>
          </a:xfrm>
          <a:prstGeom prst="rect">
            <a:avLst/>
          </a:prstGeom>
        </p:spPr>
      </p:pic>
      <p:pic>
        <p:nvPicPr>
          <p:cNvPr id="13" name="Graphic 12" descr="Dollar">
            <a:extLst>
              <a:ext uri="{FF2B5EF4-FFF2-40B4-BE49-F238E27FC236}">
                <a16:creationId xmlns:a16="http://schemas.microsoft.com/office/drawing/2014/main" id="{0D574229-7E9E-4796-B699-818495F70B38}"/>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4899615" y="1156269"/>
            <a:ext cx="914400" cy="914400"/>
          </a:xfrm>
          <a:prstGeom prst="rect">
            <a:avLst/>
          </a:prstGeom>
        </p:spPr>
      </p:pic>
      <p:pic>
        <p:nvPicPr>
          <p:cNvPr id="64" name="Graphic 63" descr="Dollar">
            <a:extLst>
              <a:ext uri="{FF2B5EF4-FFF2-40B4-BE49-F238E27FC236}">
                <a16:creationId xmlns:a16="http://schemas.microsoft.com/office/drawing/2014/main" id="{150592C4-4899-40F5-90DB-A7FB7DEB598A}"/>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872553" y="1394174"/>
            <a:ext cx="914400" cy="914400"/>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94">
            <p14:nvContentPartPr>
              <p14:cNvPr id="52" name="Ink 51">
                <a:extLst>
                  <a:ext uri="{FF2B5EF4-FFF2-40B4-BE49-F238E27FC236}">
                    <a16:creationId xmlns:a16="http://schemas.microsoft.com/office/drawing/2014/main" id="{D9C5B0E8-0209-4BDA-BEAD-68CFD69EBD84}"/>
                  </a:ext>
                </a:extLst>
              </p14:cNvPr>
              <p14:cNvContentPartPr/>
              <p14:nvPr/>
            </p14:nvContentPartPr>
            <p14:xfrm>
              <a:off x="1804385" y="1492108"/>
              <a:ext cx="283680" cy="33840"/>
            </p14:xfrm>
          </p:contentPart>
        </mc:Choice>
        <mc:Fallback>
          <p:pic>
            <p:nvPicPr>
              <p:cNvPr id="52" name="Ink 51">
                <a:extLst>
                  <a:ext uri="{FF2B5EF4-FFF2-40B4-BE49-F238E27FC236}">
                    <a16:creationId xmlns:a16="http://schemas.microsoft.com/office/drawing/2014/main" id="{D9C5B0E8-0209-4BDA-BEAD-68CFD69EBD84}"/>
                  </a:ext>
                </a:extLst>
              </p:cNvPr>
              <p:cNvPicPr/>
              <p:nvPr/>
            </p:nvPicPr>
            <p:blipFill>
              <a:blip r:embed="rId95"/>
              <a:stretch>
                <a:fillRect/>
              </a:stretch>
            </p:blipFill>
            <p:spPr>
              <a:xfrm>
                <a:off x="1795385" y="1483203"/>
                <a:ext cx="301320" cy="51294"/>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6">
            <p14:nvContentPartPr>
              <p14:cNvPr id="53" name="Ink 52">
                <a:extLst>
                  <a:ext uri="{FF2B5EF4-FFF2-40B4-BE49-F238E27FC236}">
                    <a16:creationId xmlns:a16="http://schemas.microsoft.com/office/drawing/2014/main" id="{8F2C3159-E762-40F1-A521-B35B7EF9D367}"/>
                  </a:ext>
                </a:extLst>
              </p14:cNvPr>
              <p14:cNvContentPartPr/>
              <p14:nvPr/>
            </p14:nvContentPartPr>
            <p14:xfrm>
              <a:off x="1739945" y="1728268"/>
              <a:ext cx="397080" cy="65880"/>
            </p14:xfrm>
          </p:contentPart>
        </mc:Choice>
        <mc:Fallback>
          <p:pic>
            <p:nvPicPr>
              <p:cNvPr id="53" name="Ink 52">
                <a:extLst>
                  <a:ext uri="{FF2B5EF4-FFF2-40B4-BE49-F238E27FC236}">
                    <a16:creationId xmlns:a16="http://schemas.microsoft.com/office/drawing/2014/main" id="{8F2C3159-E762-40F1-A521-B35B7EF9D367}"/>
                  </a:ext>
                </a:extLst>
              </p:cNvPr>
              <p:cNvPicPr/>
              <p:nvPr/>
            </p:nvPicPr>
            <p:blipFill>
              <a:blip r:embed="rId97"/>
              <a:stretch>
                <a:fillRect/>
              </a:stretch>
            </p:blipFill>
            <p:spPr>
              <a:xfrm>
                <a:off x="1730945" y="1719219"/>
                <a:ext cx="414720" cy="83617"/>
              </a:xfrm>
              <a:prstGeom prst="rect">
                <a:avLst/>
              </a:prstGeom>
            </p:spPr>
          </p:pic>
        </mc:Fallback>
      </mc:AlternateContent>
      <p:grpSp>
        <p:nvGrpSpPr>
          <p:cNvPr id="65" name="Group 64">
            <a:extLst>
              <a:ext uri="{FF2B5EF4-FFF2-40B4-BE49-F238E27FC236}">
                <a16:creationId xmlns:a16="http://schemas.microsoft.com/office/drawing/2014/main" id="{A125560E-193E-4B9F-8AFC-549ACD9A72BE}"/>
              </a:ext>
            </a:extLst>
          </p:cNvPr>
          <p:cNvGrpSpPr/>
          <p:nvPr/>
        </p:nvGrpSpPr>
        <p:grpSpPr>
          <a:xfrm>
            <a:off x="4824390" y="1132918"/>
            <a:ext cx="1192680" cy="986760"/>
            <a:chOff x="4824390" y="1132918"/>
            <a:chExt cx="1192680" cy="986760"/>
          </a:xfrm>
        </p:grpSpPr>
        <mc:AlternateContent xmlns:mc="http://schemas.openxmlformats.org/markup-compatibility/2006">
          <mc:Choice xmlns:p14="http://schemas.microsoft.com/office/powerpoint/2010/main" Requires="p14">
            <p:contentPart p14:bwMode="auto" r:id="rId98">
              <p14:nvContentPartPr>
                <p14:cNvPr id="29" name="Ink 28">
                  <a:extLst>
                    <a:ext uri="{FF2B5EF4-FFF2-40B4-BE49-F238E27FC236}">
                      <a16:creationId xmlns:a16="http://schemas.microsoft.com/office/drawing/2014/main" id="{5976033B-942C-4272-956D-6CE098E49811}"/>
                    </a:ext>
                  </a:extLst>
                </p14:cNvPr>
                <p14:cNvContentPartPr/>
                <p14:nvPr/>
              </p14:nvContentPartPr>
              <p14:xfrm>
                <a:off x="4824390" y="1132918"/>
                <a:ext cx="1040760" cy="877680"/>
              </p14:xfrm>
            </p:contentPart>
          </mc:Choice>
          <mc:Fallback>
            <p:pic>
              <p:nvPicPr>
                <p:cNvPr id="29" name="Ink 28">
                  <a:extLst>
                    <a:ext uri="{FF2B5EF4-FFF2-40B4-BE49-F238E27FC236}">
                      <a16:creationId xmlns:a16="http://schemas.microsoft.com/office/drawing/2014/main" id="{5976033B-942C-4272-956D-6CE098E49811}"/>
                    </a:ext>
                  </a:extLst>
                </p:cNvPr>
                <p:cNvPicPr/>
                <p:nvPr/>
              </p:nvPicPr>
              <p:blipFill>
                <a:blip r:embed="rId99"/>
                <a:stretch>
                  <a:fillRect/>
                </a:stretch>
              </p:blipFill>
              <p:spPr>
                <a:xfrm>
                  <a:off x="4806390" y="1114911"/>
                  <a:ext cx="1076400" cy="913335"/>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 name="Ink 47">
                  <a:extLst>
                    <a:ext uri="{FF2B5EF4-FFF2-40B4-BE49-F238E27FC236}">
                      <a16:creationId xmlns:a16="http://schemas.microsoft.com/office/drawing/2014/main" id="{93A85183-5D86-4A1C-A32B-CFCDE0B18483}"/>
                    </a:ext>
                  </a:extLst>
                </p14:cNvPr>
                <p14:cNvContentPartPr/>
                <p14:nvPr/>
              </p14:nvContentPartPr>
              <p14:xfrm>
                <a:off x="4843470" y="1206718"/>
                <a:ext cx="1173600" cy="912960"/>
              </p14:xfrm>
            </p:contentPart>
          </mc:Choice>
          <mc:Fallback>
            <p:pic>
              <p:nvPicPr>
                <p:cNvPr id="48" name="Ink 47">
                  <a:extLst>
                    <a:ext uri="{FF2B5EF4-FFF2-40B4-BE49-F238E27FC236}">
                      <a16:creationId xmlns:a16="http://schemas.microsoft.com/office/drawing/2014/main" id="{93A85183-5D86-4A1C-A32B-CFCDE0B18483}"/>
                    </a:ext>
                  </a:extLst>
                </p:cNvPr>
                <p:cNvPicPr/>
                <p:nvPr/>
              </p:nvPicPr>
              <p:blipFill>
                <a:blip r:embed="rId101"/>
                <a:stretch>
                  <a:fillRect/>
                </a:stretch>
              </p:blipFill>
              <p:spPr>
                <a:xfrm>
                  <a:off x="4825470" y="1188718"/>
                  <a:ext cx="1209240" cy="948600"/>
                </a:xfrm>
                <a:prstGeom prst="rect">
                  <a:avLst/>
                </a:prstGeom>
              </p:spPr>
            </p:pic>
          </mc:Fallback>
        </mc:AlternateContent>
      </p:grpSp>
      <p:grpSp>
        <p:nvGrpSpPr>
          <p:cNvPr id="68" name="Group 67">
            <a:extLst>
              <a:ext uri="{FF2B5EF4-FFF2-40B4-BE49-F238E27FC236}">
                <a16:creationId xmlns:a16="http://schemas.microsoft.com/office/drawing/2014/main" id="{D523F699-D187-4B51-A1FE-A8F5CA1E8E10}"/>
              </a:ext>
            </a:extLst>
          </p:cNvPr>
          <p:cNvGrpSpPr/>
          <p:nvPr/>
        </p:nvGrpSpPr>
        <p:grpSpPr>
          <a:xfrm>
            <a:off x="2138031" y="1031732"/>
            <a:ext cx="926640" cy="999720"/>
            <a:chOff x="2138031" y="1031732"/>
            <a:chExt cx="926640" cy="999720"/>
          </a:xfrm>
        </p:grpSpPr>
        <mc:AlternateContent xmlns:mc="http://schemas.openxmlformats.org/markup-compatibility/2006">
          <mc:Choice xmlns:p14="http://schemas.microsoft.com/office/powerpoint/2010/main" Requires="p14">
            <p:contentPart p14:bwMode="auto" r:id="rId102">
              <p14:nvContentPartPr>
                <p14:cNvPr id="66" name="Ink 65">
                  <a:extLst>
                    <a:ext uri="{FF2B5EF4-FFF2-40B4-BE49-F238E27FC236}">
                      <a16:creationId xmlns:a16="http://schemas.microsoft.com/office/drawing/2014/main" id="{45A12612-D5AC-4666-A314-D4C20420E128}"/>
                    </a:ext>
                  </a:extLst>
                </p14:cNvPr>
                <p14:cNvContentPartPr/>
                <p14:nvPr/>
              </p14:nvContentPartPr>
              <p14:xfrm>
                <a:off x="2551671" y="1031732"/>
                <a:ext cx="513000" cy="999720"/>
              </p14:xfrm>
            </p:contentPart>
          </mc:Choice>
          <mc:Fallback>
            <p:pic>
              <p:nvPicPr>
                <p:cNvPr id="66" name="Ink 65">
                  <a:extLst>
                    <a:ext uri="{FF2B5EF4-FFF2-40B4-BE49-F238E27FC236}">
                      <a16:creationId xmlns:a16="http://schemas.microsoft.com/office/drawing/2014/main" id="{45A12612-D5AC-4666-A314-D4C20420E128}"/>
                    </a:ext>
                  </a:extLst>
                </p:cNvPr>
                <p:cNvPicPr/>
                <p:nvPr/>
              </p:nvPicPr>
              <p:blipFill>
                <a:blip r:embed="rId103"/>
                <a:stretch>
                  <a:fillRect/>
                </a:stretch>
              </p:blipFill>
              <p:spPr>
                <a:xfrm>
                  <a:off x="2533671" y="1013732"/>
                  <a:ext cx="548640" cy="1035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Ink 66">
                  <a:extLst>
                    <a:ext uri="{FF2B5EF4-FFF2-40B4-BE49-F238E27FC236}">
                      <a16:creationId xmlns:a16="http://schemas.microsoft.com/office/drawing/2014/main" id="{1F60731E-B9A3-4D4B-89A4-1117A5870EDD}"/>
                    </a:ext>
                  </a:extLst>
                </p14:cNvPr>
                <p14:cNvContentPartPr/>
                <p14:nvPr/>
              </p14:nvContentPartPr>
              <p14:xfrm>
                <a:off x="2138031" y="1163492"/>
                <a:ext cx="564840" cy="829800"/>
              </p14:xfrm>
            </p:contentPart>
          </mc:Choice>
          <mc:Fallback>
            <p:pic>
              <p:nvPicPr>
                <p:cNvPr id="67" name="Ink 66">
                  <a:extLst>
                    <a:ext uri="{FF2B5EF4-FFF2-40B4-BE49-F238E27FC236}">
                      <a16:creationId xmlns:a16="http://schemas.microsoft.com/office/drawing/2014/main" id="{1F60731E-B9A3-4D4B-89A4-1117A5870EDD}"/>
                    </a:ext>
                  </a:extLst>
                </p:cNvPr>
                <p:cNvPicPr/>
                <p:nvPr/>
              </p:nvPicPr>
              <p:blipFill>
                <a:blip r:embed="rId105"/>
                <a:stretch>
                  <a:fillRect/>
                </a:stretch>
              </p:blipFill>
              <p:spPr>
                <a:xfrm>
                  <a:off x="2120031" y="1145492"/>
                  <a:ext cx="600480" cy="865440"/>
                </a:xfrm>
                <a:prstGeom prst="rect">
                  <a:avLst/>
                </a:prstGeom>
              </p:spPr>
            </p:pic>
          </mc:Fallback>
        </mc:AlternateContent>
      </p:grpSp>
      <p:grpSp>
        <p:nvGrpSpPr>
          <p:cNvPr id="77" name="Group 76">
            <a:extLst>
              <a:ext uri="{FF2B5EF4-FFF2-40B4-BE49-F238E27FC236}">
                <a16:creationId xmlns:a16="http://schemas.microsoft.com/office/drawing/2014/main" id="{9375FC86-0B74-4637-BEFD-1C7D55818EF4}"/>
              </a:ext>
            </a:extLst>
          </p:cNvPr>
          <p:cNvGrpSpPr/>
          <p:nvPr/>
        </p:nvGrpSpPr>
        <p:grpSpPr>
          <a:xfrm>
            <a:off x="5070591" y="2953772"/>
            <a:ext cx="1573200" cy="945360"/>
            <a:chOff x="5070591" y="2953772"/>
            <a:chExt cx="1573200" cy="945360"/>
          </a:xfrm>
        </p:grpSpPr>
        <mc:AlternateContent xmlns:mc="http://schemas.openxmlformats.org/markup-compatibility/2006">
          <mc:Choice xmlns:p14="http://schemas.microsoft.com/office/powerpoint/2010/main" Requires="p14">
            <p:contentPart p14:bwMode="auto" r:id="rId106">
              <p14:nvContentPartPr>
                <p14:cNvPr id="69" name="Ink 68">
                  <a:extLst>
                    <a:ext uri="{FF2B5EF4-FFF2-40B4-BE49-F238E27FC236}">
                      <a16:creationId xmlns:a16="http://schemas.microsoft.com/office/drawing/2014/main" id="{4890C49F-9E1B-4C5C-BBFC-5EC9DDA03B30}"/>
                    </a:ext>
                  </a:extLst>
                </p14:cNvPr>
                <p14:cNvContentPartPr/>
                <p14:nvPr/>
              </p14:nvContentPartPr>
              <p14:xfrm>
                <a:off x="5070591" y="3890492"/>
                <a:ext cx="16200" cy="8640"/>
              </p14:xfrm>
            </p:contentPart>
          </mc:Choice>
          <mc:Fallback>
            <p:pic>
              <p:nvPicPr>
                <p:cNvPr id="69" name="Ink 68">
                  <a:extLst>
                    <a:ext uri="{FF2B5EF4-FFF2-40B4-BE49-F238E27FC236}">
                      <a16:creationId xmlns:a16="http://schemas.microsoft.com/office/drawing/2014/main" id="{4890C49F-9E1B-4C5C-BBFC-5EC9DDA03B30}"/>
                    </a:ext>
                  </a:extLst>
                </p:cNvPr>
                <p:cNvPicPr/>
                <p:nvPr/>
              </p:nvPicPr>
              <p:blipFill>
                <a:blip r:embed="rId107"/>
                <a:stretch>
                  <a:fillRect/>
                </a:stretch>
              </p:blipFill>
              <p:spPr>
                <a:xfrm>
                  <a:off x="5052182" y="3872492"/>
                  <a:ext cx="5265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Ink 69">
                  <a:extLst>
                    <a:ext uri="{FF2B5EF4-FFF2-40B4-BE49-F238E27FC236}">
                      <a16:creationId xmlns:a16="http://schemas.microsoft.com/office/drawing/2014/main" id="{9748BC7E-6D9A-4F6F-A6CB-240B52BC5BA2}"/>
                    </a:ext>
                  </a:extLst>
                </p14:cNvPr>
                <p14:cNvContentPartPr/>
                <p14:nvPr/>
              </p14:nvContentPartPr>
              <p14:xfrm>
                <a:off x="5229711" y="3808772"/>
                <a:ext cx="360" cy="360"/>
              </p14:xfrm>
            </p:contentPart>
          </mc:Choice>
          <mc:Fallback>
            <p:pic>
              <p:nvPicPr>
                <p:cNvPr id="70" name="Ink 69">
                  <a:extLst>
                    <a:ext uri="{FF2B5EF4-FFF2-40B4-BE49-F238E27FC236}">
                      <a16:creationId xmlns:a16="http://schemas.microsoft.com/office/drawing/2014/main" id="{9748BC7E-6D9A-4F6F-A6CB-240B52BC5BA2}"/>
                    </a:ext>
                  </a:extLst>
                </p:cNvPr>
                <p:cNvPicPr/>
                <p:nvPr/>
              </p:nvPicPr>
              <p:blipFill>
                <a:blip r:embed="rId109"/>
                <a:stretch>
                  <a:fillRect/>
                </a:stretch>
              </p:blipFill>
              <p:spPr>
                <a:xfrm>
                  <a:off x="5211711" y="379077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Ink 70">
                  <a:extLst>
                    <a:ext uri="{FF2B5EF4-FFF2-40B4-BE49-F238E27FC236}">
                      <a16:creationId xmlns:a16="http://schemas.microsoft.com/office/drawing/2014/main" id="{1A972200-4379-4FEA-90A2-0D678C33A8F9}"/>
                    </a:ext>
                  </a:extLst>
                </p14:cNvPr>
                <p14:cNvContentPartPr/>
                <p14:nvPr/>
              </p14:nvContentPartPr>
              <p14:xfrm>
                <a:off x="5371191" y="3605732"/>
                <a:ext cx="148680" cy="119520"/>
              </p14:xfrm>
            </p:contentPart>
          </mc:Choice>
          <mc:Fallback>
            <p:pic>
              <p:nvPicPr>
                <p:cNvPr id="71" name="Ink 70">
                  <a:extLst>
                    <a:ext uri="{FF2B5EF4-FFF2-40B4-BE49-F238E27FC236}">
                      <a16:creationId xmlns:a16="http://schemas.microsoft.com/office/drawing/2014/main" id="{1A972200-4379-4FEA-90A2-0D678C33A8F9}"/>
                    </a:ext>
                  </a:extLst>
                </p:cNvPr>
                <p:cNvPicPr/>
                <p:nvPr/>
              </p:nvPicPr>
              <p:blipFill>
                <a:blip r:embed="rId111"/>
                <a:stretch>
                  <a:fillRect/>
                </a:stretch>
              </p:blipFill>
              <p:spPr>
                <a:xfrm>
                  <a:off x="5353147" y="3587678"/>
                  <a:ext cx="184407" cy="155268"/>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D9E464FE-D563-4724-9FC3-F23859BF1083}"/>
                    </a:ext>
                  </a:extLst>
                </p14:cNvPr>
                <p14:cNvContentPartPr/>
                <p14:nvPr/>
              </p14:nvContentPartPr>
              <p14:xfrm>
                <a:off x="5705271" y="3494132"/>
                <a:ext cx="11160" cy="5400"/>
              </p14:xfrm>
            </p:contentPart>
          </mc:Choice>
          <mc:Fallback>
            <p:pic>
              <p:nvPicPr>
                <p:cNvPr id="72" name="Ink 71">
                  <a:extLst>
                    <a:ext uri="{FF2B5EF4-FFF2-40B4-BE49-F238E27FC236}">
                      <a16:creationId xmlns:a16="http://schemas.microsoft.com/office/drawing/2014/main" id="{D9E464FE-D563-4724-9FC3-F23859BF1083}"/>
                    </a:ext>
                  </a:extLst>
                </p:cNvPr>
                <p:cNvPicPr/>
                <p:nvPr/>
              </p:nvPicPr>
              <p:blipFill>
                <a:blip r:embed="rId113"/>
                <a:stretch>
                  <a:fillRect/>
                </a:stretch>
              </p:blipFill>
              <p:spPr>
                <a:xfrm>
                  <a:off x="5687271" y="3474846"/>
                  <a:ext cx="46800" cy="43586"/>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5D029128-9DD8-4F31-BAB4-F662782C9270}"/>
                    </a:ext>
                  </a:extLst>
                </p14:cNvPr>
                <p14:cNvContentPartPr/>
                <p14:nvPr/>
              </p14:nvContentPartPr>
              <p14:xfrm>
                <a:off x="5888511" y="3274532"/>
                <a:ext cx="182160" cy="117000"/>
              </p14:xfrm>
            </p:contentPart>
          </mc:Choice>
          <mc:Fallback>
            <p:pic>
              <p:nvPicPr>
                <p:cNvPr id="73" name="Ink 72">
                  <a:extLst>
                    <a:ext uri="{FF2B5EF4-FFF2-40B4-BE49-F238E27FC236}">
                      <a16:creationId xmlns:a16="http://schemas.microsoft.com/office/drawing/2014/main" id="{5D029128-9DD8-4F31-BAB4-F662782C9270}"/>
                    </a:ext>
                  </a:extLst>
                </p:cNvPr>
                <p:cNvPicPr/>
                <p:nvPr/>
              </p:nvPicPr>
              <p:blipFill>
                <a:blip r:embed="rId115"/>
                <a:stretch>
                  <a:fillRect/>
                </a:stretch>
              </p:blipFill>
              <p:spPr>
                <a:xfrm>
                  <a:off x="5870511" y="3256532"/>
                  <a:ext cx="217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4C45C536-8395-451F-AC40-82CF3B8AAE3C}"/>
                    </a:ext>
                  </a:extLst>
                </p14:cNvPr>
                <p14:cNvContentPartPr/>
                <p14:nvPr/>
              </p14:nvContentPartPr>
              <p14:xfrm>
                <a:off x="6265071" y="3029372"/>
                <a:ext cx="191520" cy="114480"/>
              </p14:xfrm>
            </p:contentPart>
          </mc:Choice>
          <mc:Fallback>
            <p:pic>
              <p:nvPicPr>
                <p:cNvPr id="74" name="Ink 73">
                  <a:extLst>
                    <a:ext uri="{FF2B5EF4-FFF2-40B4-BE49-F238E27FC236}">
                      <a16:creationId xmlns:a16="http://schemas.microsoft.com/office/drawing/2014/main" id="{4C45C536-8395-451F-AC40-82CF3B8AAE3C}"/>
                    </a:ext>
                  </a:extLst>
                </p:cNvPr>
                <p:cNvPicPr/>
                <p:nvPr/>
              </p:nvPicPr>
              <p:blipFill>
                <a:blip r:embed="rId117"/>
                <a:stretch>
                  <a:fillRect/>
                </a:stretch>
              </p:blipFill>
              <p:spPr>
                <a:xfrm>
                  <a:off x="6247071" y="3011372"/>
                  <a:ext cx="227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88EE403E-20C9-4558-8493-EF6EDC54AB4D}"/>
                    </a:ext>
                  </a:extLst>
                </p14:cNvPr>
                <p14:cNvContentPartPr/>
                <p14:nvPr/>
              </p14:nvContentPartPr>
              <p14:xfrm>
                <a:off x="6626151" y="2953772"/>
                <a:ext cx="17640" cy="360"/>
              </p14:xfrm>
            </p:contentPart>
          </mc:Choice>
          <mc:Fallback>
            <p:pic>
              <p:nvPicPr>
                <p:cNvPr id="75" name="Ink 74">
                  <a:extLst>
                    <a:ext uri="{FF2B5EF4-FFF2-40B4-BE49-F238E27FC236}">
                      <a16:creationId xmlns:a16="http://schemas.microsoft.com/office/drawing/2014/main" id="{88EE403E-20C9-4558-8493-EF6EDC54AB4D}"/>
                    </a:ext>
                  </a:extLst>
                </p:cNvPr>
                <p:cNvPicPr/>
                <p:nvPr/>
              </p:nvPicPr>
              <p:blipFill>
                <a:blip r:embed="rId119"/>
                <a:stretch>
                  <a:fillRect/>
                </a:stretch>
              </p:blipFill>
              <p:spPr>
                <a:xfrm>
                  <a:off x="6608151" y="2935772"/>
                  <a:ext cx="53280" cy="36000"/>
                </a:xfrm>
                <a:prstGeom prst="rect">
                  <a:avLst/>
                </a:prstGeom>
              </p:spPr>
            </p:pic>
          </mc:Fallback>
        </mc:AlternateContent>
      </p:grpSp>
      <p:sp>
        <p:nvSpPr>
          <p:cNvPr id="8" name="Rectangle 7">
            <a:extLst>
              <a:ext uri="{FF2B5EF4-FFF2-40B4-BE49-F238E27FC236}">
                <a16:creationId xmlns:a16="http://schemas.microsoft.com/office/drawing/2014/main" id="{0AD3FB34-E3D5-4C99-A89A-29B57CA7DE9F}"/>
              </a:ext>
            </a:extLst>
          </p:cNvPr>
          <p:cNvSpPr/>
          <p:nvPr/>
        </p:nvSpPr>
        <p:spPr>
          <a:xfrm>
            <a:off x="-129117" y="6009217"/>
            <a:ext cx="12318999" cy="910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"O my Antonio, had I but the means to hold a rival place with one of them, I have mind presages me such thrift that I should </a:t>
            </a:r>
            <a:r>
              <a:rPr lang="en-US" err="1">
                <a:solidFill>
                  <a:schemeClr val="tx1"/>
                </a:solidFill>
                <a:cs typeface="Calibri"/>
              </a:rPr>
              <a:t>questionless</a:t>
            </a:r>
            <a:r>
              <a:rPr lang="en-US">
                <a:solidFill>
                  <a:schemeClr val="tx1"/>
                </a:solidFill>
                <a:cs typeface="Calibri"/>
              </a:rPr>
              <a:t> be fortunate"</a:t>
            </a:r>
          </a:p>
        </p:txBody>
      </p:sp>
    </p:spTree>
    <p:extLst>
      <p:ext uri="{BB962C8B-B14F-4D97-AF65-F5344CB8AC3E}">
        <p14:creationId xmlns:p14="http://schemas.microsoft.com/office/powerpoint/2010/main" val="50023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Graphic 109" descr="Shirt">
            <a:extLst>
              <a:ext uri="{FF2B5EF4-FFF2-40B4-BE49-F238E27FC236}">
                <a16:creationId xmlns:a16="http://schemas.microsoft.com/office/drawing/2014/main" id="{1836CD4C-8C40-4D96-B34C-8E78E103F6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2600" y="3110455"/>
            <a:ext cx="2612758" cy="2612758"/>
          </a:xfrm>
          <a:prstGeom prst="rect">
            <a:avLst/>
          </a:prstGeom>
        </p:spPr>
      </p:pic>
      <p:sp>
        <p:nvSpPr>
          <p:cNvPr id="2" name="Title 1">
            <a:extLst>
              <a:ext uri="{FF2B5EF4-FFF2-40B4-BE49-F238E27FC236}">
                <a16:creationId xmlns:a16="http://schemas.microsoft.com/office/drawing/2014/main" id="{66B00C2F-3DA7-4B98-B63D-47AB14A50B4B}"/>
              </a:ext>
            </a:extLst>
          </p:cNvPr>
          <p:cNvSpPr>
            <a:spLocks noGrp="1"/>
          </p:cNvSpPr>
          <p:nvPr>
            <p:ph type="title"/>
          </p:nvPr>
        </p:nvSpPr>
        <p:spPr/>
        <p:txBody>
          <a:bodyPr>
            <a:normAutofit fontScale="90000"/>
          </a:bodyPr>
          <a:lstStyle/>
          <a:p>
            <a:r>
              <a:rPr lang="en-CA"/>
              <a:t>\</a:t>
            </a:r>
            <a:br>
              <a:rPr lang="en-CA"/>
            </a:br>
            <a:br>
              <a:rPr lang="en-CA"/>
            </a:br>
            <a:br>
              <a:rPr lang="en-CA"/>
            </a:br>
            <a:endParaRPr lang="en-CA"/>
          </a:p>
        </p:txBody>
      </p:sp>
      <p:pic>
        <p:nvPicPr>
          <p:cNvPr id="5" name="Content Placeholder 4" descr="A view of a city next to a window&#10;&#10;Description automatically generated">
            <a:extLst>
              <a:ext uri="{FF2B5EF4-FFF2-40B4-BE49-F238E27FC236}">
                <a16:creationId xmlns:a16="http://schemas.microsoft.com/office/drawing/2014/main" id="{639EF7E8-93D0-491D-A763-E1BEAA6BCA1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81" y="0"/>
            <a:ext cx="12265315" cy="6868577"/>
          </a:xfrm>
        </p:spPr>
      </p:pic>
      <p:pic>
        <p:nvPicPr>
          <p:cNvPr id="4" name="Picture 3" descr="761d20ea-baed-4ef5-97d4-ac6805c851fb@CANPRD01">
            <a:extLst>
              <a:ext uri="{FF2B5EF4-FFF2-40B4-BE49-F238E27FC236}">
                <a16:creationId xmlns:a16="http://schemas.microsoft.com/office/drawing/2014/main" id="{8480487B-023D-4DF7-A1A5-0B2E755BB1A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67813" y1="80833" x2="71875" y2="87917"/>
                        <a14:foregroundMark x1="22500" y1="83750" x2="22500" y2="83750"/>
                        <a14:foregroundMark x1="20938" y1="80000" x2="20938" y2="80000"/>
                        <a14:foregroundMark x1="75625" y1="86250" x2="75625" y2="86250"/>
                        <a14:foregroundMark x1="78125" y1="87500" x2="78125" y2="87500"/>
                        <a14:backgroundMark x1="24375" y1="21667" x2="12500" y2="25833"/>
                        <a14:backgroundMark x1="65000" y1="61667" x2="65000" y2="61667"/>
                        <a14:backgroundMark x1="85625" y1="83750" x2="85625" y2="83750"/>
                        <a14:backgroundMark x1="81563" y1="65417" x2="81563" y2="65417"/>
                        <a14:backgroundMark x1="85313" y1="79583" x2="85313" y2="79583"/>
                        <a14:backgroundMark x1="38125" y1="70000" x2="38125" y2="70000"/>
                        <a14:backgroundMark x1="34063" y1="55833" x2="34063" y2="55833"/>
                        <a14:backgroundMark x1="27813" y1="75000" x2="27813" y2="75000"/>
                        <a14:backgroundMark x1="26875" y1="74583" x2="29063" y2="73750"/>
                      </a14:backgroundRemoval>
                    </a14:imgEffect>
                  </a14:imgLayer>
                </a14:imgProps>
              </a:ext>
              <a:ext uri="{28A0092B-C50C-407E-A947-70E740481C1C}">
                <a14:useLocalDpi xmlns:a14="http://schemas.microsoft.com/office/drawing/2010/main" val="0"/>
              </a:ext>
            </a:extLst>
          </a:blip>
          <a:srcRect/>
          <a:stretch>
            <a:fillRect/>
          </a:stretch>
        </p:blipFill>
        <p:spPr bwMode="auto">
          <a:xfrm>
            <a:off x="742379" y="450938"/>
            <a:ext cx="9094992" cy="68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xmlns:aink="http://schemas.microsoft.com/office/drawing/2016/ink" Requires="p14 aink">
          <p:contentPart p14:bwMode="auto" r:id="rId7">
            <p14:nvContentPartPr>
              <p14:cNvPr id="15" name="Ink 14">
                <a:extLst>
                  <a:ext uri="{FF2B5EF4-FFF2-40B4-BE49-F238E27FC236}">
                    <a16:creationId xmlns:a16="http://schemas.microsoft.com/office/drawing/2014/main" id="{33730AE1-6794-4B82-A7FC-55CBCCC2A3DD}"/>
                  </a:ext>
                </a:extLst>
              </p14:cNvPr>
              <p14:cNvContentPartPr/>
              <p14:nvPr/>
            </p14:nvContentPartPr>
            <p14:xfrm>
              <a:off x="6942701" y="3913690"/>
              <a:ext cx="360" cy="360"/>
            </p14:xfrm>
          </p:contentPart>
        </mc:Choice>
        <mc:Fallback>
          <p:pic>
            <p:nvPicPr>
              <p:cNvPr id="15" name="Ink 14">
                <a:extLst>
                  <a:ext uri="{FF2B5EF4-FFF2-40B4-BE49-F238E27FC236}">
                    <a16:creationId xmlns:a16="http://schemas.microsoft.com/office/drawing/2014/main" id="{33730AE1-6794-4B82-A7FC-55CBCCC2A3DD}"/>
                  </a:ext>
                </a:extLst>
              </p:cNvPr>
              <p:cNvPicPr/>
              <p:nvPr/>
            </p:nvPicPr>
            <p:blipFill>
              <a:blip r:embed="rId8"/>
              <a:stretch>
                <a:fillRect/>
              </a:stretch>
            </p:blipFill>
            <p:spPr>
              <a:xfrm>
                <a:off x="6933701" y="3904690"/>
                <a:ext cx="18000" cy="18000"/>
              </a:xfrm>
              <a:prstGeom prst="rect">
                <a:avLst/>
              </a:prstGeom>
            </p:spPr>
          </p:pic>
        </mc:Fallback>
      </mc:AlternateContent>
      <p:pic>
        <p:nvPicPr>
          <p:cNvPr id="112" name="Graphic 111" descr="Shirt">
            <a:extLst>
              <a:ext uri="{FF2B5EF4-FFF2-40B4-BE49-F238E27FC236}">
                <a16:creationId xmlns:a16="http://schemas.microsoft.com/office/drawing/2014/main" id="{E24DFCF9-BDC9-4CD0-BBFA-8E1EDE2564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0093" y="3027949"/>
            <a:ext cx="2777770" cy="2777770"/>
          </a:xfrm>
          <a:prstGeom prst="rect">
            <a:avLst/>
          </a:prstGeom>
        </p:spPr>
      </p:pic>
      <p:pic>
        <p:nvPicPr>
          <p:cNvPr id="108" name="Graphic 107" descr="Skirt">
            <a:extLst>
              <a:ext uri="{FF2B5EF4-FFF2-40B4-BE49-F238E27FC236}">
                <a16:creationId xmlns:a16="http://schemas.microsoft.com/office/drawing/2014/main" id="{B618A72D-3E13-4AE6-97A2-4DC2900476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4440" y="4878198"/>
            <a:ext cx="2529077" cy="2529077"/>
          </a:xfrm>
          <a:prstGeom prst="rect">
            <a:avLst/>
          </a:prstGeom>
        </p:spPr>
      </p:pic>
      <p:pic>
        <p:nvPicPr>
          <p:cNvPr id="123" name="Picture 122" descr="761d20ea-baed-4ef5-97d4-ac6805c851fb@CANPRD01">
            <a:extLst>
              <a:ext uri="{FF2B5EF4-FFF2-40B4-BE49-F238E27FC236}">
                <a16:creationId xmlns:a16="http://schemas.microsoft.com/office/drawing/2014/main" id="{69CCB9DC-1A8D-4985-A3DE-F1D8773A8102}"/>
              </a:ext>
            </a:extLst>
          </p:cNvPr>
          <p:cNvPicPr>
            <a:picLocks noChangeAspect="1" noChangeArrowheads="1"/>
          </p:cNvPicPr>
          <p:nvPr/>
        </p:nvPicPr>
        <p:blipFill>
          <a:blip r:embed="rId13">
            <a:extLst>
              <a:ext uri="{BEBA8EAE-BF5A-486C-A8C5-ECC9F3942E4B}">
                <a14:imgProps xmlns:a14="http://schemas.microsoft.com/office/drawing/2010/main">
                  <a14:imgLayer r:embed="rId6">
                    <a14:imgEffect>
                      <a14:backgroundRemoval t="10000" b="90000" l="10000" r="90000">
                        <a14:foregroundMark x1="70313" y1="40000" x2="70938" y2="32083"/>
                        <a14:foregroundMark x1="70938" y1="32083" x2="75000" y2="31250"/>
                        <a14:backgroundMark x1="24375" y1="21667" x2="12500" y2="25833"/>
                        <a14:backgroundMark x1="65000" y1="61667" x2="65000" y2="61667"/>
                        <a14:backgroundMark x1="85625" y1="83750" x2="85625" y2="83750"/>
                        <a14:backgroundMark x1="81563" y1="65417" x2="81563" y2="65417"/>
                        <a14:backgroundMark x1="85313" y1="79583" x2="85313" y2="79583"/>
                        <a14:backgroundMark x1="38125" y1="70000" x2="38125" y2="70000"/>
                        <a14:backgroundMark x1="34063" y1="55833" x2="34063" y2="55833"/>
                        <a14:backgroundMark x1="27813" y1="75000" x2="27813" y2="75000"/>
                        <a14:backgroundMark x1="26875" y1="74583" x2="29063" y2="73750"/>
                        <a14:backgroundMark x1="29063" y1="55417" x2="22813" y2="56667"/>
                        <a14:backgroundMark x1="22813" y1="56667" x2="27187" y2="70000"/>
                        <a14:backgroundMark x1="27187" y1="70000" x2="32188" y2="67083"/>
                        <a14:backgroundMark x1="32188" y1="67083" x2="35000" y2="60000"/>
                        <a14:backgroundMark x1="35000" y1="60000" x2="34375" y2="47500"/>
                        <a14:backgroundMark x1="34375" y1="47500" x2="30000" y2="40833"/>
                        <a14:backgroundMark x1="30000" y1="40833" x2="24063" y2="42917"/>
                        <a14:backgroundMark x1="24063" y1="42917" x2="20000" y2="52083"/>
                        <a14:backgroundMark x1="20000" y1="52083" x2="20625" y2="64583"/>
                        <a14:backgroundMark x1="20625" y1="64583" x2="25000" y2="74167"/>
                        <a14:backgroundMark x1="25000" y1="74167" x2="32188" y2="75833"/>
                        <a14:backgroundMark x1="32188" y1="75833" x2="60313" y2="65000"/>
                        <a14:backgroundMark x1="60313" y1="65000" x2="67813" y2="64167"/>
                        <a14:backgroundMark x1="67813" y1="64167" x2="67813" y2="72500"/>
                        <a14:backgroundMark x1="67813" y1="72500" x2="46563" y2="85417"/>
                        <a14:backgroundMark x1="46563" y1="85417" x2="36875" y2="85417"/>
                        <a14:backgroundMark x1="36875" y1="85417" x2="27187" y2="79583"/>
                        <a14:backgroundMark x1="27187" y1="79583" x2="23750" y2="72500"/>
                        <a14:backgroundMark x1="23750" y1="72500" x2="22188" y2="61667"/>
                        <a14:backgroundMark x1="22188" y1="61667" x2="23125" y2="52500"/>
                        <a14:backgroundMark x1="23125" y1="52500" x2="15000" y2="80417"/>
                        <a14:backgroundMark x1="15000" y1="80417" x2="23125" y2="83750"/>
                        <a14:backgroundMark x1="23125" y1="83750" x2="40000" y2="70417"/>
                        <a14:backgroundMark x1="66250" y1="75000" x2="66250" y2="75000"/>
                        <a14:backgroundMark x1="63438" y1="78750" x2="74375" y2="86667"/>
                        <a14:backgroundMark x1="74375" y1="86667" x2="80938" y2="88333"/>
                        <a14:backgroundMark x1="80938" y1="88333" x2="66250" y2="83750"/>
                        <a14:backgroundMark x1="66250" y1="83750" x2="78438" y2="85417"/>
                        <a14:backgroundMark x1="78438" y1="85417" x2="82813" y2="81667"/>
                        <a14:backgroundMark x1="82813" y1="81667" x2="71563" y2="77500"/>
                        <a14:backgroundMark x1="71563" y1="77500" x2="64688" y2="80417"/>
                        <a14:backgroundMark x1="64688" y1="80417" x2="65000" y2="81250"/>
                      </a14:backgroundRemoval>
                    </a14:imgEffect>
                  </a14:imgLayer>
                </a14:imgProps>
              </a:ext>
              <a:ext uri="{28A0092B-C50C-407E-A947-70E740481C1C}">
                <a14:useLocalDpi xmlns:a14="http://schemas.microsoft.com/office/drawing/2010/main" val="0"/>
              </a:ext>
            </a:extLst>
          </a:blip>
          <a:srcRect/>
          <a:stretch>
            <a:fillRect/>
          </a:stretch>
        </p:blipFill>
        <p:spPr bwMode="auto">
          <a:xfrm>
            <a:off x="744526" y="450938"/>
            <a:ext cx="9094992" cy="68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3" descr="761d20ea-baed-4ef5-97d4-ac6805c851fb@CANPRD01">
            <a:extLst>
              <a:ext uri="{FF2B5EF4-FFF2-40B4-BE49-F238E27FC236}">
                <a16:creationId xmlns:a16="http://schemas.microsoft.com/office/drawing/2014/main" id="{4DCA83A9-3CB0-4470-AD26-08A5EC65C528}"/>
              </a:ext>
            </a:extLst>
          </p:cNvPr>
          <p:cNvPicPr>
            <a:picLocks noChangeAspect="1" noChangeArrowheads="1"/>
          </p:cNvPicPr>
          <p:nvPr/>
        </p:nvPicPr>
        <p:blipFill>
          <a:blip r:embed="rId14">
            <a:extLst>
              <a:ext uri="{BEBA8EAE-BF5A-486C-A8C5-ECC9F3942E4B}">
                <a14:imgProps xmlns:a14="http://schemas.microsoft.com/office/drawing/2010/main">
                  <a14:imgLayer r:embed="rId6">
                    <a14:imgEffect>
                      <a14:backgroundRemoval t="10000" b="90000" l="10000" r="90000">
                        <a14:foregroundMark x1="83840" y1="71913" x2="84688" y2="69167"/>
                        <a14:foregroundMark x1="80313" y1="83333" x2="80590" y2="82437"/>
                        <a14:foregroundMark x1="79961" y1="83750" x2="79688" y2="84583"/>
                        <a14:foregroundMark x1="80426" y1="82335" x2="80098" y2="83333"/>
                        <a14:foregroundMark x1="79688" y1="84583" x2="82678" y2="83786"/>
                        <a14:foregroundMark x1="79375" y1="83333" x2="81875" y2="77083"/>
                        <a14:foregroundMark x1="81875" y1="77083" x2="82188" y2="77083"/>
                        <a14:foregroundMark x1="80625" y1="80000" x2="80625" y2="80000"/>
                        <a14:foregroundMark x1="83125" y1="72500" x2="83125" y2="72500"/>
                        <a14:foregroundMark x1="83750" y1="65833" x2="83750" y2="65833"/>
                        <a14:foregroundMark x1="84063" y1="70000" x2="84063" y2="70000"/>
                        <a14:foregroundMark x1="83438" y1="68750" x2="81563" y2="77083"/>
                        <a14:foregroundMark x1="81563" y1="77083" x2="81563" y2="77500"/>
                        <a14:backgroundMark x1="24375" y1="21667" x2="12500" y2="25833"/>
                        <a14:backgroundMark x1="65000" y1="61667" x2="65000" y2="61667"/>
                        <a14:backgroundMark x1="81563" y1="65417" x2="81563" y2="65417"/>
                        <a14:backgroundMark x1="38125" y1="70000" x2="38125" y2="70000"/>
                        <a14:backgroundMark x1="34063" y1="55833" x2="34063" y2="55833"/>
                        <a14:backgroundMark x1="27813" y1="75000" x2="27813" y2="75000"/>
                        <a14:backgroundMark x1="26875" y1="74583" x2="29063" y2="73750"/>
                        <a14:backgroundMark x1="31563" y1="38750" x2="21875" y2="45000"/>
                        <a14:backgroundMark x1="21875" y1="45000" x2="19688" y2="65833"/>
                        <a14:backgroundMark x1="19688" y1="65833" x2="22813" y2="80417"/>
                        <a14:backgroundMark x1="22813" y1="80417" x2="28125" y2="75833"/>
                        <a14:backgroundMark x1="28125" y1="75833" x2="30000" y2="57083"/>
                        <a14:backgroundMark x1="30000" y1="57083" x2="28125" y2="43333"/>
                        <a14:backgroundMark x1="28125" y1="43333" x2="25313" y2="59583"/>
                        <a14:backgroundMark x1="25313" y1="59583" x2="30312" y2="70000"/>
                        <a14:backgroundMark x1="30312" y1="70000" x2="35625" y2="67083"/>
                        <a14:backgroundMark x1="35625" y1="67083" x2="36563" y2="60000"/>
                        <a14:backgroundMark x1="36563" y1="60000" x2="35000" y2="54583"/>
                        <a14:backgroundMark x1="88155" y1="89239" x2="85938" y2="94167"/>
                        <a14:backgroundMark x1="90805" y1="86056" x2="92188" y2="83750"/>
                        <a14:backgroundMark x1="85938" y1="94167" x2="88711" y2="89545"/>
                        <a14:backgroundMark x1="88213" y1="89271" x2="84688" y2="94167"/>
                        <a14:backgroundMark x1="92188" y1="83750" x2="91036" y2="85350"/>
                        <a14:backgroundMark x1="65625" y1="74583" x2="67500" y2="95417"/>
                        <a14:backgroundMark x1="67500" y1="95417" x2="66875" y2="82500"/>
                        <a14:backgroundMark x1="66875" y1="82500" x2="65000" y2="89167"/>
                        <a14:backgroundMark x1="65000" y1="89167" x2="69688" y2="82083"/>
                        <a14:backgroundMark x1="69688" y1="82083" x2="75816" y2="82455"/>
                        <a14:backgroundMark x1="79594" y1="76662" x2="79743" y2="76376"/>
                        <a14:backgroundMark x1="80406" y1="76634" x2="80264" y2="77031"/>
                        <a14:backgroundMark x1="71469" y1="81667" x2="66875" y2="90417"/>
                        <a14:backgroundMark x1="72122" y1="80424" x2="71469" y2="81667"/>
                        <a14:backgroundMark x1="66875" y1="90417" x2="74688" y2="88750"/>
                        <a14:backgroundMark x1="74688" y1="88750" x2="78411" y2="84338"/>
                        <a14:backgroundMark x1="37813" y1="47500" x2="36875" y2="57083"/>
                        <a14:backgroundMark x1="36875" y1="57083" x2="41250" y2="82083"/>
                        <a14:backgroundMark x1="41250" y1="82083" x2="41875" y2="80833"/>
                        <a14:backgroundMark x1="43438" y1="55000" x2="47500" y2="65833"/>
                        <a14:backgroundMark x1="47500" y1="65833" x2="58125" y2="76667"/>
                        <a14:backgroundMark x1="85625" y1="80000" x2="86402" y2="78964"/>
                        <a14:backgroundMark x1="85000" y1="80833" x2="85625" y2="80000"/>
                        <a14:backgroundMark x1="87270" y1="80000" x2="85938" y2="83750"/>
                        <a14:backgroundMark x1="87488" y1="79386" x2="87270" y2="80000"/>
                        <a14:backgroundMark x1="86875" y1="80000" x2="87069" y2="79223"/>
                        <a14:backgroundMark x1="85938" y1="83750" x2="86875" y2="80000"/>
                        <a14:backgroundMark x1="85875" y1="80000" x2="84375" y2="83333"/>
                        <a14:backgroundMark x1="86350" y1="78944" x2="85875" y2="80000"/>
                        <a14:backgroundMark x1="84375" y1="83333" x2="84375" y2="83750"/>
                        <a14:backgroundMark x1="86563" y1="80000" x2="84688" y2="83333"/>
                        <a14:backgroundMark x1="87013" y1="79201" x2="86563" y2="80000"/>
                        <a14:backgroundMark x1="85864" y1="80000" x2="86251" y2="78905"/>
                        <a14:backgroundMark x1="84688" y1="83333" x2="85864" y2="80000"/>
                        <a14:backgroundMark x1="85782" y1="80000" x2="84063" y2="84583"/>
                        <a14:backgroundMark x1="86200" y1="78885" x2="85782" y2="80000"/>
                        <a14:backgroundMark x1="84827" y1="80000" x2="85085" y2="78452"/>
                        <a14:backgroundMark x1="84063" y1="84583" x2="84827" y2="80000"/>
                        <a14:backgroundMark x1="84146" y1="80000" x2="82813" y2="83333"/>
                        <a14:backgroundMark x1="84808" y1="78344" x2="84146" y2="80000"/>
                        <a14:backgroundMark x1="84599" y1="80000" x2="85369" y2="78562"/>
                        <a14:backgroundMark x1="82813" y1="83333" x2="84599" y2="80000"/>
                      </a14:backgroundRemoval>
                    </a14:imgEffect>
                  </a14:imgLayer>
                </a14:imgProps>
              </a:ext>
              <a:ext uri="{28A0092B-C50C-407E-A947-70E740481C1C}">
                <a14:useLocalDpi xmlns:a14="http://schemas.microsoft.com/office/drawing/2010/main" val="0"/>
              </a:ext>
            </a:extLst>
          </a:blip>
          <a:srcRect/>
          <a:stretch>
            <a:fillRect/>
          </a:stretch>
        </p:blipFill>
        <p:spPr bwMode="auto">
          <a:xfrm>
            <a:off x="890546" y="388569"/>
            <a:ext cx="9094992" cy="68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 name="Group 143">
            <a:extLst>
              <a:ext uri="{FF2B5EF4-FFF2-40B4-BE49-F238E27FC236}">
                <a16:creationId xmlns:a16="http://schemas.microsoft.com/office/drawing/2014/main" id="{2396AAD8-8C41-4BEA-B26B-ACD9BCFD045E}"/>
              </a:ext>
            </a:extLst>
          </p:cNvPr>
          <p:cNvGrpSpPr/>
          <p:nvPr/>
        </p:nvGrpSpPr>
        <p:grpSpPr>
          <a:xfrm>
            <a:off x="7390855" y="3490881"/>
            <a:ext cx="352440" cy="1475640"/>
            <a:chOff x="7390855" y="3490881"/>
            <a:chExt cx="352440" cy="1475640"/>
          </a:xfrm>
        </p:grpSpPr>
        <mc:AlternateContent xmlns:mc="http://schemas.openxmlformats.org/markup-compatibility/2006">
          <mc:Choice xmlns:p14="http://schemas.microsoft.com/office/powerpoint/2010/main" Requires="p14">
            <p:contentPart p14:bwMode="auto" r:id="rId15">
              <p14:nvContentPartPr>
                <p14:cNvPr id="125" name="Ink 124">
                  <a:extLst>
                    <a:ext uri="{FF2B5EF4-FFF2-40B4-BE49-F238E27FC236}">
                      <a16:creationId xmlns:a16="http://schemas.microsoft.com/office/drawing/2014/main" id="{C8CB9B3B-CFE6-48AA-A9BA-E2AAF88F64D3}"/>
                    </a:ext>
                  </a:extLst>
                </p14:cNvPr>
                <p14:cNvContentPartPr/>
                <p14:nvPr/>
              </p14:nvContentPartPr>
              <p14:xfrm>
                <a:off x="7435135" y="3505641"/>
                <a:ext cx="232920" cy="213840"/>
              </p14:xfrm>
            </p:contentPart>
          </mc:Choice>
          <mc:Fallback>
            <p:pic>
              <p:nvPicPr>
                <p:cNvPr id="125" name="Ink 124">
                  <a:extLst>
                    <a:ext uri="{FF2B5EF4-FFF2-40B4-BE49-F238E27FC236}">
                      <a16:creationId xmlns:a16="http://schemas.microsoft.com/office/drawing/2014/main" id="{C8CB9B3B-CFE6-48AA-A9BA-E2AAF88F64D3}"/>
                    </a:ext>
                  </a:extLst>
                </p:cNvPr>
                <p:cNvPicPr/>
                <p:nvPr/>
              </p:nvPicPr>
              <p:blipFill>
                <a:blip r:embed="rId16"/>
                <a:stretch>
                  <a:fillRect/>
                </a:stretch>
              </p:blipFill>
              <p:spPr>
                <a:xfrm>
                  <a:off x="7426135" y="3496641"/>
                  <a:ext cx="250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6" name="Ink 125">
                  <a:extLst>
                    <a:ext uri="{FF2B5EF4-FFF2-40B4-BE49-F238E27FC236}">
                      <a16:creationId xmlns:a16="http://schemas.microsoft.com/office/drawing/2014/main" id="{02C51931-0DD5-4CD7-B12B-BDAB34E6F6D9}"/>
                    </a:ext>
                  </a:extLst>
                </p14:cNvPr>
                <p14:cNvContentPartPr/>
                <p14:nvPr/>
              </p14:nvContentPartPr>
              <p14:xfrm>
                <a:off x="7442335" y="3490881"/>
                <a:ext cx="207720" cy="226080"/>
              </p14:xfrm>
            </p:contentPart>
          </mc:Choice>
          <mc:Fallback>
            <p:pic>
              <p:nvPicPr>
                <p:cNvPr id="126" name="Ink 125">
                  <a:extLst>
                    <a:ext uri="{FF2B5EF4-FFF2-40B4-BE49-F238E27FC236}">
                      <a16:creationId xmlns:a16="http://schemas.microsoft.com/office/drawing/2014/main" id="{02C51931-0DD5-4CD7-B12B-BDAB34E6F6D9}"/>
                    </a:ext>
                  </a:extLst>
                </p:cNvPr>
                <p:cNvPicPr/>
                <p:nvPr/>
              </p:nvPicPr>
              <p:blipFill>
                <a:blip r:embed="rId18"/>
                <a:stretch>
                  <a:fillRect/>
                </a:stretch>
              </p:blipFill>
              <p:spPr>
                <a:xfrm>
                  <a:off x="7433335" y="3481881"/>
                  <a:ext cx="2253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7" name="Ink 126">
                  <a:extLst>
                    <a:ext uri="{FF2B5EF4-FFF2-40B4-BE49-F238E27FC236}">
                      <a16:creationId xmlns:a16="http://schemas.microsoft.com/office/drawing/2014/main" id="{B658693D-BF0E-4B7E-A9CC-A42433F55C6D}"/>
                    </a:ext>
                  </a:extLst>
                </p14:cNvPr>
                <p14:cNvContentPartPr/>
                <p14:nvPr/>
              </p14:nvContentPartPr>
              <p14:xfrm>
                <a:off x="7434415" y="3735321"/>
                <a:ext cx="146880" cy="181800"/>
              </p14:xfrm>
            </p:contentPart>
          </mc:Choice>
          <mc:Fallback>
            <p:pic>
              <p:nvPicPr>
                <p:cNvPr id="127" name="Ink 126">
                  <a:extLst>
                    <a:ext uri="{FF2B5EF4-FFF2-40B4-BE49-F238E27FC236}">
                      <a16:creationId xmlns:a16="http://schemas.microsoft.com/office/drawing/2014/main" id="{B658693D-BF0E-4B7E-A9CC-A42433F55C6D}"/>
                    </a:ext>
                  </a:extLst>
                </p:cNvPr>
                <p:cNvPicPr/>
                <p:nvPr/>
              </p:nvPicPr>
              <p:blipFill>
                <a:blip r:embed="rId20"/>
                <a:stretch>
                  <a:fillRect/>
                </a:stretch>
              </p:blipFill>
              <p:spPr>
                <a:xfrm>
                  <a:off x="7425415" y="3726303"/>
                  <a:ext cx="164520" cy="199475"/>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8" name="Ink 127">
                  <a:extLst>
                    <a:ext uri="{FF2B5EF4-FFF2-40B4-BE49-F238E27FC236}">
                      <a16:creationId xmlns:a16="http://schemas.microsoft.com/office/drawing/2014/main" id="{0A878D9C-2924-4B19-B75B-58031B4D534E}"/>
                    </a:ext>
                  </a:extLst>
                </p14:cNvPr>
                <p14:cNvContentPartPr/>
                <p14:nvPr/>
              </p14:nvContentPartPr>
              <p14:xfrm>
                <a:off x="7473295" y="3750081"/>
                <a:ext cx="157320" cy="208440"/>
              </p14:xfrm>
            </p:contentPart>
          </mc:Choice>
          <mc:Fallback>
            <p:pic>
              <p:nvPicPr>
                <p:cNvPr id="128" name="Ink 127">
                  <a:extLst>
                    <a:ext uri="{FF2B5EF4-FFF2-40B4-BE49-F238E27FC236}">
                      <a16:creationId xmlns:a16="http://schemas.microsoft.com/office/drawing/2014/main" id="{0A878D9C-2924-4B19-B75B-58031B4D534E}"/>
                    </a:ext>
                  </a:extLst>
                </p:cNvPr>
                <p:cNvPicPr/>
                <p:nvPr/>
              </p:nvPicPr>
              <p:blipFill>
                <a:blip r:embed="rId22"/>
                <a:stretch>
                  <a:fillRect/>
                </a:stretch>
              </p:blipFill>
              <p:spPr>
                <a:xfrm>
                  <a:off x="7464295" y="3741081"/>
                  <a:ext cx="174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9" name="Ink 128">
                  <a:extLst>
                    <a:ext uri="{FF2B5EF4-FFF2-40B4-BE49-F238E27FC236}">
                      <a16:creationId xmlns:a16="http://schemas.microsoft.com/office/drawing/2014/main" id="{7C5B5DDD-EF93-47D6-9879-32DD98BC9332}"/>
                    </a:ext>
                  </a:extLst>
                </p14:cNvPr>
                <p14:cNvContentPartPr/>
                <p14:nvPr/>
              </p14:nvContentPartPr>
              <p14:xfrm>
                <a:off x="7543495" y="3925401"/>
                <a:ext cx="199800" cy="131400"/>
              </p14:xfrm>
            </p:contentPart>
          </mc:Choice>
          <mc:Fallback>
            <p:pic>
              <p:nvPicPr>
                <p:cNvPr id="129" name="Ink 128">
                  <a:extLst>
                    <a:ext uri="{FF2B5EF4-FFF2-40B4-BE49-F238E27FC236}">
                      <a16:creationId xmlns:a16="http://schemas.microsoft.com/office/drawing/2014/main" id="{7C5B5DDD-EF93-47D6-9879-32DD98BC9332}"/>
                    </a:ext>
                  </a:extLst>
                </p:cNvPr>
                <p:cNvPicPr/>
                <p:nvPr/>
              </p:nvPicPr>
              <p:blipFill>
                <a:blip r:embed="rId24"/>
                <a:stretch>
                  <a:fillRect/>
                </a:stretch>
              </p:blipFill>
              <p:spPr>
                <a:xfrm>
                  <a:off x="7534495" y="3916401"/>
                  <a:ext cx="217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0" name="Ink 129">
                  <a:extLst>
                    <a:ext uri="{FF2B5EF4-FFF2-40B4-BE49-F238E27FC236}">
                      <a16:creationId xmlns:a16="http://schemas.microsoft.com/office/drawing/2014/main" id="{CD0FCF19-155F-4667-9719-AB68A8383E96}"/>
                    </a:ext>
                  </a:extLst>
                </p14:cNvPr>
                <p14:cNvContentPartPr/>
                <p14:nvPr/>
              </p14:nvContentPartPr>
              <p14:xfrm>
                <a:off x="7480495" y="4039881"/>
                <a:ext cx="199800" cy="160920"/>
              </p14:xfrm>
            </p:contentPart>
          </mc:Choice>
          <mc:Fallback>
            <p:pic>
              <p:nvPicPr>
                <p:cNvPr id="130" name="Ink 129">
                  <a:extLst>
                    <a:ext uri="{FF2B5EF4-FFF2-40B4-BE49-F238E27FC236}">
                      <a16:creationId xmlns:a16="http://schemas.microsoft.com/office/drawing/2014/main" id="{CD0FCF19-155F-4667-9719-AB68A8383E96}"/>
                    </a:ext>
                  </a:extLst>
                </p:cNvPr>
                <p:cNvPicPr/>
                <p:nvPr/>
              </p:nvPicPr>
              <p:blipFill>
                <a:blip r:embed="rId26"/>
                <a:stretch>
                  <a:fillRect/>
                </a:stretch>
              </p:blipFill>
              <p:spPr>
                <a:xfrm>
                  <a:off x="7471495" y="4030861"/>
                  <a:ext cx="217440" cy="178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1" name="Ink 130">
                  <a:extLst>
                    <a:ext uri="{FF2B5EF4-FFF2-40B4-BE49-F238E27FC236}">
                      <a16:creationId xmlns:a16="http://schemas.microsoft.com/office/drawing/2014/main" id="{84E7EC45-0433-4DBA-B5CB-B8C6C1A546DB}"/>
                    </a:ext>
                  </a:extLst>
                </p14:cNvPr>
                <p14:cNvContentPartPr/>
                <p14:nvPr/>
              </p14:nvContentPartPr>
              <p14:xfrm>
                <a:off x="7409935" y="3962841"/>
                <a:ext cx="194760" cy="211320"/>
              </p14:xfrm>
            </p:contentPart>
          </mc:Choice>
          <mc:Fallback>
            <p:pic>
              <p:nvPicPr>
                <p:cNvPr id="131" name="Ink 130">
                  <a:extLst>
                    <a:ext uri="{FF2B5EF4-FFF2-40B4-BE49-F238E27FC236}">
                      <a16:creationId xmlns:a16="http://schemas.microsoft.com/office/drawing/2014/main" id="{84E7EC45-0433-4DBA-B5CB-B8C6C1A546DB}"/>
                    </a:ext>
                  </a:extLst>
                </p:cNvPr>
                <p:cNvPicPr/>
                <p:nvPr/>
              </p:nvPicPr>
              <p:blipFill>
                <a:blip r:embed="rId28"/>
                <a:stretch>
                  <a:fillRect/>
                </a:stretch>
              </p:blipFill>
              <p:spPr>
                <a:xfrm>
                  <a:off x="7400935" y="3953841"/>
                  <a:ext cx="212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2" name="Ink 131">
                  <a:extLst>
                    <a:ext uri="{FF2B5EF4-FFF2-40B4-BE49-F238E27FC236}">
                      <a16:creationId xmlns:a16="http://schemas.microsoft.com/office/drawing/2014/main" id="{B5D902B0-7D7F-443F-AF5F-08AB9750E881}"/>
                    </a:ext>
                  </a:extLst>
                </p14:cNvPr>
                <p14:cNvContentPartPr/>
                <p14:nvPr/>
              </p14:nvContentPartPr>
              <p14:xfrm>
                <a:off x="7475095" y="4092081"/>
                <a:ext cx="172080" cy="202320"/>
              </p14:xfrm>
            </p:contentPart>
          </mc:Choice>
          <mc:Fallback>
            <p:pic>
              <p:nvPicPr>
                <p:cNvPr id="132" name="Ink 131">
                  <a:extLst>
                    <a:ext uri="{FF2B5EF4-FFF2-40B4-BE49-F238E27FC236}">
                      <a16:creationId xmlns:a16="http://schemas.microsoft.com/office/drawing/2014/main" id="{B5D902B0-7D7F-443F-AF5F-08AB9750E881}"/>
                    </a:ext>
                  </a:extLst>
                </p:cNvPr>
                <p:cNvPicPr/>
                <p:nvPr/>
              </p:nvPicPr>
              <p:blipFill>
                <a:blip r:embed="rId30"/>
                <a:stretch>
                  <a:fillRect/>
                </a:stretch>
              </p:blipFill>
              <p:spPr>
                <a:xfrm>
                  <a:off x="7466095" y="4083097"/>
                  <a:ext cx="189720" cy="219929"/>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3" name="Ink 132">
                  <a:extLst>
                    <a:ext uri="{FF2B5EF4-FFF2-40B4-BE49-F238E27FC236}">
                      <a16:creationId xmlns:a16="http://schemas.microsoft.com/office/drawing/2014/main" id="{BC285BFB-AC69-45D3-BCD8-B7265CC72A9A}"/>
                    </a:ext>
                  </a:extLst>
                </p14:cNvPr>
                <p14:cNvContentPartPr/>
                <p14:nvPr/>
              </p14:nvContentPartPr>
              <p14:xfrm>
                <a:off x="7447375" y="4173441"/>
                <a:ext cx="199800" cy="125280"/>
              </p14:xfrm>
            </p:contentPart>
          </mc:Choice>
          <mc:Fallback>
            <p:pic>
              <p:nvPicPr>
                <p:cNvPr id="133" name="Ink 132">
                  <a:extLst>
                    <a:ext uri="{FF2B5EF4-FFF2-40B4-BE49-F238E27FC236}">
                      <a16:creationId xmlns:a16="http://schemas.microsoft.com/office/drawing/2014/main" id="{BC285BFB-AC69-45D3-BCD8-B7265CC72A9A}"/>
                    </a:ext>
                  </a:extLst>
                </p:cNvPr>
                <p:cNvPicPr/>
                <p:nvPr/>
              </p:nvPicPr>
              <p:blipFill>
                <a:blip r:embed="rId32"/>
                <a:stretch>
                  <a:fillRect/>
                </a:stretch>
              </p:blipFill>
              <p:spPr>
                <a:xfrm>
                  <a:off x="7438375" y="4164441"/>
                  <a:ext cx="217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4" name="Ink 133">
                  <a:extLst>
                    <a:ext uri="{FF2B5EF4-FFF2-40B4-BE49-F238E27FC236}">
                      <a16:creationId xmlns:a16="http://schemas.microsoft.com/office/drawing/2014/main" id="{3B19EE77-70E2-4F10-996F-D4ED3FC95ABD}"/>
                    </a:ext>
                  </a:extLst>
                </p14:cNvPr>
                <p14:cNvContentPartPr/>
                <p14:nvPr/>
              </p14:nvContentPartPr>
              <p14:xfrm>
                <a:off x="7454215" y="4198641"/>
                <a:ext cx="202320" cy="279720"/>
              </p14:xfrm>
            </p:contentPart>
          </mc:Choice>
          <mc:Fallback>
            <p:pic>
              <p:nvPicPr>
                <p:cNvPr id="134" name="Ink 133">
                  <a:extLst>
                    <a:ext uri="{FF2B5EF4-FFF2-40B4-BE49-F238E27FC236}">
                      <a16:creationId xmlns:a16="http://schemas.microsoft.com/office/drawing/2014/main" id="{3B19EE77-70E2-4F10-996F-D4ED3FC95ABD}"/>
                    </a:ext>
                  </a:extLst>
                </p:cNvPr>
                <p:cNvPicPr/>
                <p:nvPr/>
              </p:nvPicPr>
              <p:blipFill>
                <a:blip r:embed="rId34"/>
                <a:stretch>
                  <a:fillRect/>
                </a:stretch>
              </p:blipFill>
              <p:spPr>
                <a:xfrm>
                  <a:off x="7445215" y="4189629"/>
                  <a:ext cx="219960" cy="29738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5" name="Ink 134">
                  <a:extLst>
                    <a:ext uri="{FF2B5EF4-FFF2-40B4-BE49-F238E27FC236}">
                      <a16:creationId xmlns:a16="http://schemas.microsoft.com/office/drawing/2014/main" id="{7E92DBB1-7AE1-4126-844B-3D626F76B352}"/>
                    </a:ext>
                  </a:extLst>
                </p14:cNvPr>
                <p14:cNvContentPartPr/>
                <p14:nvPr/>
              </p14:nvContentPartPr>
              <p14:xfrm>
                <a:off x="7442335" y="4321761"/>
                <a:ext cx="209520" cy="144360"/>
              </p14:xfrm>
            </p:contentPart>
          </mc:Choice>
          <mc:Fallback>
            <p:pic>
              <p:nvPicPr>
                <p:cNvPr id="135" name="Ink 134">
                  <a:extLst>
                    <a:ext uri="{FF2B5EF4-FFF2-40B4-BE49-F238E27FC236}">
                      <a16:creationId xmlns:a16="http://schemas.microsoft.com/office/drawing/2014/main" id="{7E92DBB1-7AE1-4126-844B-3D626F76B352}"/>
                    </a:ext>
                  </a:extLst>
                </p:cNvPr>
                <p:cNvPicPr/>
                <p:nvPr/>
              </p:nvPicPr>
              <p:blipFill>
                <a:blip r:embed="rId36"/>
                <a:stretch>
                  <a:fillRect/>
                </a:stretch>
              </p:blipFill>
              <p:spPr>
                <a:xfrm>
                  <a:off x="7433335" y="4312761"/>
                  <a:ext cx="227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6" name="Ink 135">
                  <a:extLst>
                    <a:ext uri="{FF2B5EF4-FFF2-40B4-BE49-F238E27FC236}">
                      <a16:creationId xmlns:a16="http://schemas.microsoft.com/office/drawing/2014/main" id="{63CA5615-A6EF-4DC6-84FC-E4097F3A4956}"/>
                    </a:ext>
                  </a:extLst>
                </p14:cNvPr>
                <p14:cNvContentPartPr/>
                <p14:nvPr/>
              </p14:nvContentPartPr>
              <p14:xfrm>
                <a:off x="7438015" y="4342641"/>
                <a:ext cx="223200" cy="298800"/>
              </p14:xfrm>
            </p:contentPart>
          </mc:Choice>
          <mc:Fallback>
            <p:pic>
              <p:nvPicPr>
                <p:cNvPr id="136" name="Ink 135">
                  <a:extLst>
                    <a:ext uri="{FF2B5EF4-FFF2-40B4-BE49-F238E27FC236}">
                      <a16:creationId xmlns:a16="http://schemas.microsoft.com/office/drawing/2014/main" id="{63CA5615-A6EF-4DC6-84FC-E4097F3A4956}"/>
                    </a:ext>
                  </a:extLst>
                </p:cNvPr>
                <p:cNvPicPr/>
                <p:nvPr/>
              </p:nvPicPr>
              <p:blipFill>
                <a:blip r:embed="rId38"/>
                <a:stretch>
                  <a:fillRect/>
                </a:stretch>
              </p:blipFill>
              <p:spPr>
                <a:xfrm>
                  <a:off x="7429015" y="4333630"/>
                  <a:ext cx="240840" cy="31646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7" name="Ink 136">
                  <a:extLst>
                    <a:ext uri="{FF2B5EF4-FFF2-40B4-BE49-F238E27FC236}">
                      <a16:creationId xmlns:a16="http://schemas.microsoft.com/office/drawing/2014/main" id="{CA4141AB-3A24-4B1A-AF26-0001D03DE346}"/>
                    </a:ext>
                  </a:extLst>
                </p14:cNvPr>
                <p14:cNvContentPartPr/>
                <p14:nvPr/>
              </p14:nvContentPartPr>
              <p14:xfrm>
                <a:off x="7454215" y="4524081"/>
                <a:ext cx="159840" cy="160920"/>
              </p14:xfrm>
            </p:contentPart>
          </mc:Choice>
          <mc:Fallback>
            <p:pic>
              <p:nvPicPr>
                <p:cNvPr id="137" name="Ink 136">
                  <a:extLst>
                    <a:ext uri="{FF2B5EF4-FFF2-40B4-BE49-F238E27FC236}">
                      <a16:creationId xmlns:a16="http://schemas.microsoft.com/office/drawing/2014/main" id="{CA4141AB-3A24-4B1A-AF26-0001D03DE346}"/>
                    </a:ext>
                  </a:extLst>
                </p:cNvPr>
                <p:cNvPicPr/>
                <p:nvPr/>
              </p:nvPicPr>
              <p:blipFill>
                <a:blip r:embed="rId40"/>
                <a:stretch>
                  <a:fillRect/>
                </a:stretch>
              </p:blipFill>
              <p:spPr>
                <a:xfrm>
                  <a:off x="7445215" y="4515081"/>
                  <a:ext cx="177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8" name="Ink 137">
                  <a:extLst>
                    <a:ext uri="{FF2B5EF4-FFF2-40B4-BE49-F238E27FC236}">
                      <a16:creationId xmlns:a16="http://schemas.microsoft.com/office/drawing/2014/main" id="{44175FC5-6611-4FE8-9DE8-222CB3ACAADC}"/>
                    </a:ext>
                  </a:extLst>
                </p14:cNvPr>
                <p14:cNvContentPartPr/>
                <p14:nvPr/>
              </p14:nvContentPartPr>
              <p14:xfrm>
                <a:off x="7444855" y="4636761"/>
                <a:ext cx="246600" cy="127800"/>
              </p14:xfrm>
            </p:contentPart>
          </mc:Choice>
          <mc:Fallback>
            <p:pic>
              <p:nvPicPr>
                <p:cNvPr id="138" name="Ink 137">
                  <a:extLst>
                    <a:ext uri="{FF2B5EF4-FFF2-40B4-BE49-F238E27FC236}">
                      <a16:creationId xmlns:a16="http://schemas.microsoft.com/office/drawing/2014/main" id="{44175FC5-6611-4FE8-9DE8-222CB3ACAADC}"/>
                    </a:ext>
                  </a:extLst>
                </p:cNvPr>
                <p:cNvPicPr/>
                <p:nvPr/>
              </p:nvPicPr>
              <p:blipFill>
                <a:blip r:embed="rId42"/>
                <a:stretch>
                  <a:fillRect/>
                </a:stretch>
              </p:blipFill>
              <p:spPr>
                <a:xfrm>
                  <a:off x="7435868" y="4627786"/>
                  <a:ext cx="264214" cy="14539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9" name="Ink 138">
                  <a:extLst>
                    <a:ext uri="{FF2B5EF4-FFF2-40B4-BE49-F238E27FC236}">
                      <a16:creationId xmlns:a16="http://schemas.microsoft.com/office/drawing/2014/main" id="{EC7ED5B1-C01C-498D-BE39-C746C62208B9}"/>
                    </a:ext>
                  </a:extLst>
                </p14:cNvPr>
                <p14:cNvContentPartPr/>
                <p14:nvPr/>
              </p14:nvContentPartPr>
              <p14:xfrm>
                <a:off x="7468255" y="4676721"/>
                <a:ext cx="223200" cy="198000"/>
              </p14:xfrm>
            </p:contentPart>
          </mc:Choice>
          <mc:Fallback>
            <p:pic>
              <p:nvPicPr>
                <p:cNvPr id="139" name="Ink 138">
                  <a:extLst>
                    <a:ext uri="{FF2B5EF4-FFF2-40B4-BE49-F238E27FC236}">
                      <a16:creationId xmlns:a16="http://schemas.microsoft.com/office/drawing/2014/main" id="{EC7ED5B1-C01C-498D-BE39-C746C62208B9}"/>
                    </a:ext>
                  </a:extLst>
                </p:cNvPr>
                <p:cNvPicPr/>
                <p:nvPr/>
              </p:nvPicPr>
              <p:blipFill>
                <a:blip r:embed="rId44"/>
                <a:stretch>
                  <a:fillRect/>
                </a:stretch>
              </p:blipFill>
              <p:spPr>
                <a:xfrm>
                  <a:off x="7459269" y="4667737"/>
                  <a:ext cx="240812" cy="215608"/>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0" name="Ink 139">
                  <a:extLst>
                    <a:ext uri="{FF2B5EF4-FFF2-40B4-BE49-F238E27FC236}">
                      <a16:creationId xmlns:a16="http://schemas.microsoft.com/office/drawing/2014/main" id="{F35E8420-BEEC-4DC9-9091-DC9F71BE3BEF}"/>
                    </a:ext>
                  </a:extLst>
                </p14:cNvPr>
                <p14:cNvContentPartPr/>
                <p14:nvPr/>
              </p14:nvContentPartPr>
              <p14:xfrm>
                <a:off x="7484815" y="4849161"/>
                <a:ext cx="153000" cy="117360"/>
              </p14:xfrm>
            </p:contentPart>
          </mc:Choice>
          <mc:Fallback>
            <p:pic>
              <p:nvPicPr>
                <p:cNvPr id="140" name="Ink 139">
                  <a:extLst>
                    <a:ext uri="{FF2B5EF4-FFF2-40B4-BE49-F238E27FC236}">
                      <a16:creationId xmlns:a16="http://schemas.microsoft.com/office/drawing/2014/main" id="{F35E8420-BEEC-4DC9-9091-DC9F71BE3BEF}"/>
                    </a:ext>
                  </a:extLst>
                </p:cNvPr>
                <p:cNvPicPr/>
                <p:nvPr/>
              </p:nvPicPr>
              <p:blipFill>
                <a:blip r:embed="rId46"/>
                <a:stretch>
                  <a:fillRect/>
                </a:stretch>
              </p:blipFill>
              <p:spPr>
                <a:xfrm>
                  <a:off x="7475815" y="4840161"/>
                  <a:ext cx="170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1" name="Ink 140">
                  <a:extLst>
                    <a:ext uri="{FF2B5EF4-FFF2-40B4-BE49-F238E27FC236}">
                      <a16:creationId xmlns:a16="http://schemas.microsoft.com/office/drawing/2014/main" id="{FED5D98C-8507-4739-8E65-54733DDC7D9A}"/>
                    </a:ext>
                  </a:extLst>
                </p14:cNvPr>
                <p14:cNvContentPartPr/>
                <p14:nvPr/>
              </p14:nvContentPartPr>
              <p14:xfrm>
                <a:off x="7407415" y="3651081"/>
                <a:ext cx="183240" cy="157680"/>
              </p14:xfrm>
            </p:contentPart>
          </mc:Choice>
          <mc:Fallback>
            <p:pic>
              <p:nvPicPr>
                <p:cNvPr id="141" name="Ink 140">
                  <a:extLst>
                    <a:ext uri="{FF2B5EF4-FFF2-40B4-BE49-F238E27FC236}">
                      <a16:creationId xmlns:a16="http://schemas.microsoft.com/office/drawing/2014/main" id="{FED5D98C-8507-4739-8E65-54733DDC7D9A}"/>
                    </a:ext>
                  </a:extLst>
                </p:cNvPr>
                <p:cNvPicPr/>
                <p:nvPr/>
              </p:nvPicPr>
              <p:blipFill>
                <a:blip r:embed="rId48"/>
                <a:stretch>
                  <a:fillRect/>
                </a:stretch>
              </p:blipFill>
              <p:spPr>
                <a:xfrm>
                  <a:off x="7398415" y="3642060"/>
                  <a:ext cx="200880" cy="175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2" name="Ink 141">
                  <a:extLst>
                    <a:ext uri="{FF2B5EF4-FFF2-40B4-BE49-F238E27FC236}">
                      <a16:creationId xmlns:a16="http://schemas.microsoft.com/office/drawing/2014/main" id="{1842D61C-F48A-4E5B-AD23-4478E82B9D74}"/>
                    </a:ext>
                  </a:extLst>
                </p14:cNvPr>
                <p14:cNvContentPartPr/>
                <p14:nvPr/>
              </p14:nvContentPartPr>
              <p14:xfrm>
                <a:off x="7390855" y="3639201"/>
                <a:ext cx="216360" cy="255240"/>
              </p14:xfrm>
            </p:contentPart>
          </mc:Choice>
          <mc:Fallback>
            <p:pic>
              <p:nvPicPr>
                <p:cNvPr id="142" name="Ink 141">
                  <a:extLst>
                    <a:ext uri="{FF2B5EF4-FFF2-40B4-BE49-F238E27FC236}">
                      <a16:creationId xmlns:a16="http://schemas.microsoft.com/office/drawing/2014/main" id="{1842D61C-F48A-4E5B-AD23-4478E82B9D74}"/>
                    </a:ext>
                  </a:extLst>
                </p:cNvPr>
                <p:cNvPicPr/>
                <p:nvPr/>
              </p:nvPicPr>
              <p:blipFill>
                <a:blip r:embed="rId50"/>
                <a:stretch>
                  <a:fillRect/>
                </a:stretch>
              </p:blipFill>
              <p:spPr>
                <a:xfrm>
                  <a:off x="7381855" y="3630214"/>
                  <a:ext cx="234000" cy="272855"/>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3" name="Ink 142">
                  <a:extLst>
                    <a:ext uri="{FF2B5EF4-FFF2-40B4-BE49-F238E27FC236}">
                      <a16:creationId xmlns:a16="http://schemas.microsoft.com/office/drawing/2014/main" id="{CD2ACDF1-5C19-470E-90F6-4DFD2EEEED38}"/>
                    </a:ext>
                  </a:extLst>
                </p14:cNvPr>
                <p14:cNvContentPartPr/>
                <p14:nvPr/>
              </p14:nvContentPartPr>
              <p14:xfrm>
                <a:off x="7491655" y="3777081"/>
                <a:ext cx="56880" cy="153000"/>
              </p14:xfrm>
            </p:contentPart>
          </mc:Choice>
          <mc:Fallback>
            <p:pic>
              <p:nvPicPr>
                <p:cNvPr id="143" name="Ink 142">
                  <a:extLst>
                    <a:ext uri="{FF2B5EF4-FFF2-40B4-BE49-F238E27FC236}">
                      <a16:creationId xmlns:a16="http://schemas.microsoft.com/office/drawing/2014/main" id="{CD2ACDF1-5C19-470E-90F6-4DFD2EEEED38}"/>
                    </a:ext>
                  </a:extLst>
                </p:cNvPr>
                <p:cNvPicPr/>
                <p:nvPr/>
              </p:nvPicPr>
              <p:blipFill>
                <a:blip r:embed="rId52"/>
                <a:stretch>
                  <a:fillRect/>
                </a:stretch>
              </p:blipFill>
              <p:spPr>
                <a:xfrm>
                  <a:off x="7482655" y="3768102"/>
                  <a:ext cx="74520" cy="170599"/>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145" name="Ink 144">
                <a:extLst>
                  <a:ext uri="{FF2B5EF4-FFF2-40B4-BE49-F238E27FC236}">
                    <a16:creationId xmlns:a16="http://schemas.microsoft.com/office/drawing/2014/main" id="{92C74AF4-261A-4D12-8AEC-0FD93E8167F5}"/>
                  </a:ext>
                </a:extLst>
              </p14:cNvPr>
              <p14:cNvContentPartPr/>
              <p14:nvPr/>
            </p14:nvContentPartPr>
            <p14:xfrm>
              <a:off x="8162695" y="3988761"/>
              <a:ext cx="509760" cy="263520"/>
            </p14:xfrm>
          </p:contentPart>
        </mc:Choice>
        <mc:Fallback>
          <p:pic>
            <p:nvPicPr>
              <p:cNvPr id="145" name="Ink 144">
                <a:extLst>
                  <a:ext uri="{FF2B5EF4-FFF2-40B4-BE49-F238E27FC236}">
                    <a16:creationId xmlns:a16="http://schemas.microsoft.com/office/drawing/2014/main" id="{92C74AF4-261A-4D12-8AEC-0FD93E8167F5}"/>
                  </a:ext>
                </a:extLst>
              </p:cNvPr>
              <p:cNvPicPr/>
              <p:nvPr/>
            </p:nvPicPr>
            <p:blipFill>
              <a:blip r:embed="rId54"/>
              <a:stretch>
                <a:fillRect/>
              </a:stretch>
            </p:blipFill>
            <p:spPr>
              <a:xfrm>
                <a:off x="8153695" y="3979761"/>
                <a:ext cx="5274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6" name="Ink 145">
                <a:extLst>
                  <a:ext uri="{FF2B5EF4-FFF2-40B4-BE49-F238E27FC236}">
                    <a16:creationId xmlns:a16="http://schemas.microsoft.com/office/drawing/2014/main" id="{CE10150F-B9D2-4084-8732-4FBE2E2F0012}"/>
                  </a:ext>
                </a:extLst>
              </p14:cNvPr>
              <p14:cNvContentPartPr/>
              <p14:nvPr/>
            </p14:nvContentPartPr>
            <p14:xfrm>
              <a:off x="6193855" y="3902001"/>
              <a:ext cx="408960" cy="365400"/>
            </p14:xfrm>
          </p:contentPart>
        </mc:Choice>
        <mc:Fallback>
          <p:pic>
            <p:nvPicPr>
              <p:cNvPr id="146" name="Ink 145">
                <a:extLst>
                  <a:ext uri="{FF2B5EF4-FFF2-40B4-BE49-F238E27FC236}">
                    <a16:creationId xmlns:a16="http://schemas.microsoft.com/office/drawing/2014/main" id="{CE10150F-B9D2-4084-8732-4FBE2E2F0012}"/>
                  </a:ext>
                </a:extLst>
              </p:cNvPr>
              <p:cNvPicPr/>
              <p:nvPr/>
            </p:nvPicPr>
            <p:blipFill>
              <a:blip r:embed="rId56"/>
              <a:stretch>
                <a:fillRect/>
              </a:stretch>
            </p:blipFill>
            <p:spPr>
              <a:xfrm>
                <a:off x="6184855" y="3893010"/>
                <a:ext cx="426600" cy="383023"/>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7" name="Ink 146">
                <a:extLst>
                  <a:ext uri="{FF2B5EF4-FFF2-40B4-BE49-F238E27FC236}">
                    <a16:creationId xmlns:a16="http://schemas.microsoft.com/office/drawing/2014/main" id="{93B0012C-1CEB-46E0-AF65-D23AF9D0AF60}"/>
                  </a:ext>
                </a:extLst>
              </p14:cNvPr>
              <p14:cNvContentPartPr/>
              <p14:nvPr/>
            </p14:nvContentPartPr>
            <p14:xfrm>
              <a:off x="6894775" y="5105481"/>
              <a:ext cx="1155960" cy="245520"/>
            </p14:xfrm>
          </p:contentPart>
        </mc:Choice>
        <mc:Fallback>
          <p:pic>
            <p:nvPicPr>
              <p:cNvPr id="147" name="Ink 146">
                <a:extLst>
                  <a:ext uri="{FF2B5EF4-FFF2-40B4-BE49-F238E27FC236}">
                    <a16:creationId xmlns:a16="http://schemas.microsoft.com/office/drawing/2014/main" id="{93B0012C-1CEB-46E0-AF65-D23AF9D0AF60}"/>
                  </a:ext>
                </a:extLst>
              </p:cNvPr>
              <p:cNvPicPr/>
              <p:nvPr/>
            </p:nvPicPr>
            <p:blipFill>
              <a:blip r:embed="rId58"/>
              <a:stretch>
                <a:fillRect/>
              </a:stretch>
            </p:blipFill>
            <p:spPr>
              <a:xfrm>
                <a:off x="6885775" y="5096494"/>
                <a:ext cx="1173600" cy="263134"/>
              </a:xfrm>
              <a:prstGeom prst="rect">
                <a:avLst/>
              </a:prstGeom>
            </p:spPr>
          </p:pic>
        </mc:Fallback>
      </mc:AlternateContent>
      <p:sp>
        <p:nvSpPr>
          <p:cNvPr id="3" name="Speech Bubble: Oval 2">
            <a:extLst>
              <a:ext uri="{FF2B5EF4-FFF2-40B4-BE49-F238E27FC236}">
                <a16:creationId xmlns:a16="http://schemas.microsoft.com/office/drawing/2014/main" id="{D4A7A67D-6BEB-4B74-854F-C3D28A663446}"/>
              </a:ext>
            </a:extLst>
          </p:cNvPr>
          <p:cNvSpPr/>
          <p:nvPr/>
        </p:nvSpPr>
        <p:spPr>
          <a:xfrm>
            <a:off x="2052397" y="0"/>
            <a:ext cx="3444058" cy="2489165"/>
          </a:xfrm>
          <a:prstGeom prst="wedgeEllipseCallout">
            <a:avLst>
              <a:gd name="adj1" fmla="val -17198"/>
              <a:gd name="adj2" fmla="val 653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Graphic 16" descr="School boy">
            <a:extLst>
              <a:ext uri="{FF2B5EF4-FFF2-40B4-BE49-F238E27FC236}">
                <a16:creationId xmlns:a16="http://schemas.microsoft.com/office/drawing/2014/main" id="{BA3E814A-4A50-4E00-BBAE-04AA31463A91}"/>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3426366" y="1625871"/>
            <a:ext cx="914400" cy="914400"/>
          </a:xfrm>
          <a:prstGeom prst="rect">
            <a:avLst/>
          </a:prstGeom>
        </p:spPr>
      </p:pic>
      <p:pic>
        <p:nvPicPr>
          <p:cNvPr id="19" name="Graphic 18" descr="Crown">
            <a:extLst>
              <a:ext uri="{FF2B5EF4-FFF2-40B4-BE49-F238E27FC236}">
                <a16:creationId xmlns:a16="http://schemas.microsoft.com/office/drawing/2014/main" id="{D4C9D519-726C-4E9C-9BCF-092C13856654}"/>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3606038" y="1222266"/>
            <a:ext cx="555055" cy="555055"/>
          </a:xfrm>
          <a:prstGeom prst="rect">
            <a:avLst/>
          </a:prstGeom>
        </p:spPr>
      </p:pic>
      <p:sp>
        <p:nvSpPr>
          <p:cNvPr id="20" name="Thought Bubble: Cloud 19">
            <a:extLst>
              <a:ext uri="{FF2B5EF4-FFF2-40B4-BE49-F238E27FC236}">
                <a16:creationId xmlns:a16="http://schemas.microsoft.com/office/drawing/2014/main" id="{B498CAD4-15F1-4D52-AF12-296127C56188}"/>
              </a:ext>
            </a:extLst>
          </p:cNvPr>
          <p:cNvSpPr/>
          <p:nvPr/>
        </p:nvSpPr>
        <p:spPr>
          <a:xfrm>
            <a:off x="8417575" y="728235"/>
            <a:ext cx="2872801" cy="1573250"/>
          </a:xfrm>
          <a:prstGeom prst="cloudCallout">
            <a:avLst>
              <a:gd name="adj1" fmla="val -63336"/>
              <a:gd name="adj2" fmla="val 4753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Graphic 48" descr="School boy">
            <a:extLst>
              <a:ext uri="{FF2B5EF4-FFF2-40B4-BE49-F238E27FC236}">
                <a16:creationId xmlns:a16="http://schemas.microsoft.com/office/drawing/2014/main" id="{5925AA57-ADB8-4316-88E8-DBF491BC8F0D}"/>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9102653" y="1062236"/>
            <a:ext cx="1052226" cy="1039835"/>
          </a:xfrm>
          <a:prstGeom prst="rect">
            <a:avLst/>
          </a:prstGeom>
        </p:spPr>
      </p:pic>
      <p:grpSp>
        <p:nvGrpSpPr>
          <p:cNvPr id="27" name="Group 26">
            <a:extLst>
              <a:ext uri="{FF2B5EF4-FFF2-40B4-BE49-F238E27FC236}">
                <a16:creationId xmlns:a16="http://schemas.microsoft.com/office/drawing/2014/main" id="{63AB2F3B-2418-4CC3-B66A-CCA766BD0FAA}"/>
              </a:ext>
            </a:extLst>
          </p:cNvPr>
          <p:cNvGrpSpPr/>
          <p:nvPr/>
        </p:nvGrpSpPr>
        <p:grpSpPr>
          <a:xfrm>
            <a:off x="9044420" y="696167"/>
            <a:ext cx="1447200" cy="1691280"/>
            <a:chOff x="9044420" y="696167"/>
            <a:chExt cx="1447200" cy="1691280"/>
          </a:xfrm>
        </p:grpSpPr>
        <mc:AlternateContent xmlns:mc="http://schemas.openxmlformats.org/markup-compatibility/2006">
          <mc:Choice xmlns:p14="http://schemas.microsoft.com/office/powerpoint/2010/main" Requires="p14">
            <p:contentPart p14:bwMode="auto" r:id="rId65">
              <p14:nvContentPartPr>
                <p14:cNvPr id="25" name="Ink 24">
                  <a:extLst>
                    <a:ext uri="{FF2B5EF4-FFF2-40B4-BE49-F238E27FC236}">
                      <a16:creationId xmlns:a16="http://schemas.microsoft.com/office/drawing/2014/main" id="{FA216937-865A-46BE-99BD-32E79E639787}"/>
                    </a:ext>
                  </a:extLst>
                </p14:cNvPr>
                <p14:cNvContentPartPr/>
                <p14:nvPr/>
              </p14:nvContentPartPr>
              <p14:xfrm>
                <a:off x="9442940" y="696167"/>
                <a:ext cx="1048680" cy="1691280"/>
              </p14:xfrm>
            </p:contentPart>
          </mc:Choice>
          <mc:Fallback>
            <p:pic>
              <p:nvPicPr>
                <p:cNvPr id="25" name="Ink 24">
                  <a:extLst>
                    <a:ext uri="{FF2B5EF4-FFF2-40B4-BE49-F238E27FC236}">
                      <a16:creationId xmlns:a16="http://schemas.microsoft.com/office/drawing/2014/main" id="{FA216937-865A-46BE-99BD-32E79E639787}"/>
                    </a:ext>
                  </a:extLst>
                </p:cNvPr>
                <p:cNvPicPr/>
                <p:nvPr/>
              </p:nvPicPr>
              <p:blipFill>
                <a:blip r:embed="rId66"/>
                <a:stretch>
                  <a:fillRect/>
                </a:stretch>
              </p:blipFill>
              <p:spPr>
                <a:xfrm>
                  <a:off x="9424940" y="678167"/>
                  <a:ext cx="1084320" cy="172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 name="Ink 25">
                  <a:extLst>
                    <a:ext uri="{FF2B5EF4-FFF2-40B4-BE49-F238E27FC236}">
                      <a16:creationId xmlns:a16="http://schemas.microsoft.com/office/drawing/2014/main" id="{923C9240-6F30-4C8E-9BFF-CA834442C375}"/>
                    </a:ext>
                  </a:extLst>
                </p14:cNvPr>
                <p14:cNvContentPartPr/>
                <p14:nvPr/>
              </p14:nvContentPartPr>
              <p14:xfrm>
                <a:off x="9044420" y="817487"/>
                <a:ext cx="1046160" cy="1537560"/>
              </p14:xfrm>
            </p:contentPart>
          </mc:Choice>
          <mc:Fallback>
            <p:pic>
              <p:nvPicPr>
                <p:cNvPr id="26" name="Ink 25">
                  <a:extLst>
                    <a:ext uri="{FF2B5EF4-FFF2-40B4-BE49-F238E27FC236}">
                      <a16:creationId xmlns:a16="http://schemas.microsoft.com/office/drawing/2014/main" id="{923C9240-6F30-4C8E-9BFF-CA834442C375}"/>
                    </a:ext>
                  </a:extLst>
                </p:cNvPr>
                <p:cNvPicPr/>
                <p:nvPr/>
              </p:nvPicPr>
              <p:blipFill>
                <a:blip r:embed="rId68"/>
                <a:stretch>
                  <a:fillRect/>
                </a:stretch>
              </p:blipFill>
              <p:spPr>
                <a:xfrm>
                  <a:off x="9026420" y="799491"/>
                  <a:ext cx="1081800" cy="1573192"/>
                </a:xfrm>
                <a:prstGeom prst="rect">
                  <a:avLst/>
                </a:prstGeom>
              </p:spPr>
            </p:pic>
          </mc:Fallback>
        </mc:AlternateContent>
      </p:grpSp>
      <p:pic>
        <p:nvPicPr>
          <p:cNvPr id="57" name="Graphic 56" descr="School boy">
            <a:extLst>
              <a:ext uri="{FF2B5EF4-FFF2-40B4-BE49-F238E27FC236}">
                <a16:creationId xmlns:a16="http://schemas.microsoft.com/office/drawing/2014/main" id="{8657660F-8A36-49C9-81FB-5BA3AB93DFBA}"/>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2514695" y="1317404"/>
            <a:ext cx="914400" cy="914400"/>
          </a:xfrm>
          <a:prstGeom prst="rect">
            <a:avLst/>
          </a:prstGeom>
        </p:spPr>
      </p:pic>
      <p:pic>
        <p:nvPicPr>
          <p:cNvPr id="58" name="Graphic 57" descr="School boy">
            <a:extLst>
              <a:ext uri="{FF2B5EF4-FFF2-40B4-BE49-F238E27FC236}">
                <a16:creationId xmlns:a16="http://schemas.microsoft.com/office/drawing/2014/main" id="{BD24C82C-0555-4BD8-BE3A-4941A93D34A0}"/>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4213327" y="787382"/>
            <a:ext cx="914400" cy="914400"/>
          </a:xfrm>
          <a:prstGeom prst="rect">
            <a:avLst/>
          </a:prstGeom>
        </p:spPr>
      </p:pic>
      <p:pic>
        <p:nvPicPr>
          <p:cNvPr id="59" name="Graphic 58" descr="School boy">
            <a:extLst>
              <a:ext uri="{FF2B5EF4-FFF2-40B4-BE49-F238E27FC236}">
                <a16:creationId xmlns:a16="http://schemas.microsoft.com/office/drawing/2014/main" id="{D5CF6705-39C7-49F8-82C4-2B3A93C3F518}"/>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3084539" y="386564"/>
            <a:ext cx="914400" cy="914400"/>
          </a:xfrm>
          <a:prstGeom prst="rect">
            <a:avLst/>
          </a:prstGeom>
        </p:spPr>
      </p:pic>
      <p:pic>
        <p:nvPicPr>
          <p:cNvPr id="60" name="Graphic 59" descr="Crown">
            <a:extLst>
              <a:ext uri="{FF2B5EF4-FFF2-40B4-BE49-F238E27FC236}">
                <a16:creationId xmlns:a16="http://schemas.microsoft.com/office/drawing/2014/main" id="{27842FC4-F2A8-4E02-9222-93A51230E829}"/>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2716394" y="909212"/>
            <a:ext cx="555055" cy="555055"/>
          </a:xfrm>
          <a:prstGeom prst="rect">
            <a:avLst/>
          </a:prstGeom>
        </p:spPr>
      </p:pic>
      <p:pic>
        <p:nvPicPr>
          <p:cNvPr id="61" name="Graphic 60" descr="Crown">
            <a:extLst>
              <a:ext uri="{FF2B5EF4-FFF2-40B4-BE49-F238E27FC236}">
                <a16:creationId xmlns:a16="http://schemas.microsoft.com/office/drawing/2014/main" id="{9872B0D5-83F4-427C-8948-D7CFA3978428}"/>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4415959" y="351729"/>
            <a:ext cx="555055" cy="555055"/>
          </a:xfrm>
          <a:prstGeom prst="rect">
            <a:avLst/>
          </a:prstGeom>
        </p:spPr>
      </p:pic>
      <p:sp>
        <p:nvSpPr>
          <p:cNvPr id="7" name="Rectangle 6">
            <a:extLst>
              <a:ext uri="{FF2B5EF4-FFF2-40B4-BE49-F238E27FC236}">
                <a16:creationId xmlns:a16="http://schemas.microsoft.com/office/drawing/2014/main" id="{6D713F5E-B44E-4E27-9451-5CE969796C7B}"/>
              </a:ext>
            </a:extLst>
          </p:cNvPr>
          <p:cNvSpPr/>
          <p:nvPr/>
        </p:nvSpPr>
        <p:spPr>
          <a:xfrm>
            <a:off x="-39159" y="6416674"/>
            <a:ext cx="12234333" cy="63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ea typeface="+mn-lt"/>
                <a:cs typeface="+mn-lt"/>
              </a:rPr>
              <a:t>"I had rather be married to a death's-head with a bone in his mouth than to either of these"</a:t>
            </a:r>
          </a:p>
          <a:p>
            <a:pPr algn="ctr"/>
            <a:endParaRPr lang="en-US">
              <a:solidFill>
                <a:schemeClr val="tx1"/>
              </a:solidFill>
              <a:cs typeface="Calibri"/>
            </a:endParaRPr>
          </a:p>
        </p:txBody>
      </p:sp>
    </p:spTree>
    <p:extLst>
      <p:ext uri="{BB962C8B-B14F-4D97-AF65-F5344CB8AC3E}">
        <p14:creationId xmlns:p14="http://schemas.microsoft.com/office/powerpoint/2010/main" val="284201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window&#10;&#10;Description automatically generated">
            <a:extLst>
              <a:ext uri="{FF2B5EF4-FFF2-40B4-BE49-F238E27FC236}">
                <a16:creationId xmlns:a16="http://schemas.microsoft.com/office/drawing/2014/main" id="{9C357703-2648-43EF-A4CD-1D7B71647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7645"/>
            <a:ext cx="12192000" cy="6850355"/>
          </a:xfrm>
          <a:prstGeom prst="rect">
            <a:avLst/>
          </a:prstGeom>
        </p:spPr>
      </p:pic>
      <p:pic>
        <p:nvPicPr>
          <p:cNvPr id="4" name="Picture 2" descr="b45a7e75-094f-423f-ad52-1487bf82c1e5@CANPRD01">
            <a:extLst>
              <a:ext uri="{FF2B5EF4-FFF2-40B4-BE49-F238E27FC236}">
                <a16:creationId xmlns:a16="http://schemas.microsoft.com/office/drawing/2014/main" id="{5A4EFA6B-BD55-40D5-A79C-3F6031AC76E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8828" y1="52083" x2="38950" y2="56191"/>
                        <a14:foregroundMark x1="38784" y1="50582" x2="38828" y2="52083"/>
                        <a14:foregroundMark x1="38334" y1="35417" x2="38351" y2="36003"/>
                        <a14:foregroundMark x1="38285" y1="33750" x2="38334" y2="35417"/>
                        <a14:foregroundMark x1="38125" y1="28333" x2="38285" y2="33750"/>
                        <a14:foregroundMark x1="36669" y1="72083" x2="34688" y2="82083"/>
                        <a14:foregroundMark x1="37918" y1="65777" x2="36669" y2="72083"/>
                        <a14:foregroundMark x1="38343" y1="63634" x2="38092" y2="64899"/>
                        <a14:foregroundMark x1="49046" y1="64167" x2="49079" y2="63750"/>
                        <a14:foregroundMark x1="48923" y1="65725" x2="49046" y2="64167"/>
                        <a14:foregroundMark x1="48421" y1="72083" x2="48720" y2="68296"/>
                        <a14:foregroundMark x1="48401" y1="72340" x2="48421" y2="72083"/>
                        <a14:foregroundMark x1="48125" y1="75833" x2="48244" y2="74326"/>
                        <a14:foregroundMark x1="55813" y1="62511" x2="56250" y2="63750"/>
                        <a14:foregroundMark x1="54526" y1="72083" x2="53750" y2="75833"/>
                        <a14:foregroundMark x1="56164" y1="64167" x2="54526" y2="72083"/>
                        <a14:foregroundMark x1="56250" y1="63750" x2="56164" y2="64167"/>
                        <a14:foregroundMark x1="68134" y1="37563" x2="68125" y2="37083"/>
                        <a14:foregroundMark x1="69688" y1="31667" x2="69688" y2="31667"/>
                        <a14:foregroundMark x1="47813" y1="52083" x2="47813" y2="53333"/>
                        <a14:foregroundMark x1="47813" y1="51667" x2="47813" y2="52083"/>
                        <a14:foregroundMark x1="47813" y1="49485" x2="47813" y2="51667"/>
                        <a14:foregroundMark x1="47813" y1="47083" x2="47813" y2="48925"/>
                        <a14:foregroundMark x1="47813" y1="42917" x2="47813" y2="47083"/>
                        <a14:foregroundMark x1="47813" y1="42083" x2="47813" y2="42917"/>
                        <a14:foregroundMark x1="47813" y1="39583" x2="47813" y2="42083"/>
                        <a14:foregroundMark x1="47813" y1="39167" x2="47813" y2="39583"/>
                        <a14:foregroundMark x1="47813" y1="53333" x2="47639" y2="54167"/>
                        <a14:foregroundMark x1="69688" y1="33333" x2="71353" y2="40361"/>
                        <a14:foregroundMark x1="47813" y1="53333" x2="46250" y2="41250"/>
                        <a14:foregroundMark x1="45625" y1="43333" x2="45625" y2="43333"/>
                        <a14:foregroundMark x1="45313" y1="45000" x2="45313" y2="45000"/>
                        <a14:foregroundMark x1="44375" y1="46250" x2="45313" y2="42917"/>
                        <a14:foregroundMark x1="45625" y1="43333" x2="45625" y2="43333"/>
                        <a14:foregroundMark x1="49375" y1="30417" x2="49313" y2="31251"/>
                        <a14:foregroundMark x1="55313" y1="45833" x2="57738" y2="45140"/>
                        <a14:foregroundMark x1="61563" y1="33750" x2="61875" y2="39167"/>
                        <a14:foregroundMark x1="58438" y1="40417" x2="61563" y2="39167"/>
                        <a14:foregroundMark x1="53438" y1="37500" x2="52812" y2="33750"/>
                        <a14:foregroundMark x1="69101" y1="58843" x2="68750" y2="60833"/>
                        <a14:foregroundMark x1="68750" y1="60833" x2="69688" y2="70000"/>
                        <a14:foregroundMark x1="71250" y1="53750" x2="71250" y2="53750"/>
                        <a14:foregroundMark x1="70703" y1="52316" x2="70182" y2="54920"/>
                        <a14:foregroundMark x1="37500" y1="77083" x2="37500" y2="77083"/>
                        <a14:backgroundMark x1="57813" y1="29167" x2="57686" y2="30856"/>
                        <a14:backgroundMark x1="50938" y1="37083" x2="50938" y2="37083"/>
                        <a14:backgroundMark x1="81802" y1="43706" x2="84063" y2="42500"/>
                        <a14:backgroundMark x1="84063" y1="42500" x2="80417" y2="37639"/>
                        <a14:backgroundMark x1="50500" y1="26052" x2="45313" y2="22917"/>
                        <a14:backgroundMark x1="52749" y1="27411" x2="50899" y2="26293"/>
                        <a14:backgroundMark x1="59790" y1="31667" x2="56488" y2="29672"/>
                        <a14:backgroundMark x1="59957" y1="31768" x2="59790" y2="31667"/>
                        <a14:backgroundMark x1="61123" y1="32473" x2="60073" y2="31838"/>
                        <a14:backgroundMark x1="45313" y1="22917" x2="40625" y2="18750"/>
                        <a14:backgroundMark x1="40625" y1="18750" x2="40625" y2="18750"/>
                        <a14:backgroundMark x1="59821" y1="47901" x2="59761" y2="47533"/>
                        <a14:backgroundMark x1="59987" y1="48915" x2="59837" y2="48000"/>
                        <a14:backgroundMark x1="28315" y1="56309" x2="27187" y2="61250"/>
                        <a14:backgroundMark x1="27187" y1="61250" x2="27559" y2="62571"/>
                        <a14:backgroundMark x1="42177" y1="60707" x2="42133" y2="60833"/>
                        <a14:backgroundMark x1="27994" y1="45480" x2="15313" y2="26250"/>
                        <a14:backgroundMark x1="42216" y1="34167" x2="42249" y2="33678"/>
                        <a14:backgroundMark x1="42188" y1="34583" x2="42216" y2="34167"/>
                        <a14:backgroundMark x1="34375" y1="33750" x2="34375" y2="33750"/>
                        <a14:backgroundMark x1="32188" y1="35417" x2="32188" y2="35417"/>
                        <a14:backgroundMark x1="47500" y1="52083" x2="47500" y2="52083"/>
                        <a14:backgroundMark x1="43438" y1="47083" x2="43438" y2="47083"/>
                        <a14:backgroundMark x1="45000" y1="42917" x2="45000" y2="42917"/>
                        <a14:backgroundMark x1="42188" y1="39583" x2="42188" y2="39583"/>
                        <a14:backgroundMark x1="44688" y1="42083" x2="44688" y2="42083"/>
                        <a14:backgroundMark x1="54007" y1="48934" x2="53750" y2="48333"/>
                        <a14:backgroundMark x1="41641" y1="77083" x2="40938" y2="75833"/>
                        <a14:backgroundMark x1="41875" y1="77500" x2="41641" y2="77083"/>
                        <a14:backgroundMark x1="44375" y1="72083" x2="44375" y2="72083"/>
                        <a14:backgroundMark x1="44676" y1="59635" x2="45000" y2="62083"/>
                        <a14:backgroundMark x1="44063" y1="55000" x2="44156" y2="55706"/>
                        <a14:backgroundMark x1="50625" y1="75833" x2="49688" y2="68750"/>
                        <a14:backgroundMark x1="49688" y1="68750" x2="50625" y2="63750"/>
                        <a14:backgroundMark x1="55937" y1="73333" x2="55635" y2="59235"/>
                        <a14:backgroundMark x1="55281" y1="57376" x2="54936" y2="55996"/>
                        <a14:backgroundMark x1="56563" y1="64167" x2="56563" y2="64167"/>
                        <a14:backgroundMark x1="71564" y1="69661" x2="72188" y2="72083"/>
                        <a14:backgroundMark x1="72188" y1="72083" x2="72188" y2="72083"/>
                        <a14:backgroundMark x1="56563" y1="63750" x2="56563" y2="63750"/>
                        <a14:backgroundMark x1="55181" y1="42980" x2="56471" y2="43081"/>
                        <a14:backgroundMark x1="54375" y1="42917" x2="54837" y2="42953"/>
                        <a14:backgroundMark x1="61404" y1="43791" x2="61250" y2="42917"/>
                        <a14:backgroundMark x1="61250" y1="42917" x2="60577" y2="42469"/>
                        <a14:backgroundMark x1="54778" y1="42725" x2="54688" y2="42917"/>
                        <a14:backgroundMark x1="55414" y1="41367" x2="54996" y2="42260"/>
                        <a14:backgroundMark x1="31875" y1="36250" x2="32188" y2="50833"/>
                        <a14:backgroundMark x1="32188" y1="50833" x2="32500" y2="52083"/>
                        <a14:backgroundMark x1="44017" y1="45581" x2="45000" y2="43333"/>
                        <a14:backgroundMark x1="42813" y1="48333" x2="43571" y2="46601"/>
                        <a14:backgroundMark x1="56018" y1="39767" x2="55937" y2="40417"/>
                        <a14:backgroundMark x1="56875" y1="32917" x2="56709" y2="34247"/>
                        <a14:backgroundMark x1="55937" y1="40417" x2="56875" y2="41667"/>
                        <a14:backgroundMark x1="57509" y1="42723" x2="56563" y2="42917"/>
                        <a14:backgroundMark x1="60625" y1="42083" x2="60367" y2="42136"/>
                        <a14:backgroundMark x1="57111" y1="59291" x2="55924" y2="54810"/>
                        <a14:backgroundMark x1="72500" y1="42500" x2="72500" y2="42500"/>
                        <a14:backgroundMark x1="62187" y1="47917" x2="62187" y2="47917"/>
                        <a14:backgroundMark x1="62813" y1="46250" x2="62813" y2="46250"/>
                        <a14:backgroundMark x1="63125" y1="47083" x2="63125" y2="47083"/>
                        <a14:backgroundMark x1="73125" y1="41667" x2="72500" y2="52500"/>
                        <a14:backgroundMark x1="73125" y1="42500" x2="73125" y2="46250"/>
                        <a14:backgroundMark x1="59062" y1="50833" x2="60000" y2="60417"/>
                        <a14:backgroundMark x1="55313" y1="50417" x2="59688" y2="59583"/>
                        <a14:backgroundMark x1="55313" y1="52500" x2="56563" y2="59167"/>
                        <a14:backgroundMark x1="56563" y1="59167" x2="55313" y2="55417"/>
                        <a14:backgroundMark x1="53750" y1="52500" x2="55000" y2="57083"/>
                      </a14:backgroundRemoval>
                    </a14:imgEffect>
                  </a14:imgLayer>
                </a14:imgProps>
              </a:ext>
              <a:ext uri="{28A0092B-C50C-407E-A947-70E740481C1C}">
                <a14:useLocalDpi xmlns:a14="http://schemas.microsoft.com/office/drawing/2010/main" val="0"/>
              </a:ext>
            </a:extLst>
          </a:blip>
          <a:srcRect l="-118" t="1099" b="-1256"/>
          <a:stretch/>
        </p:blipFill>
        <p:spPr bwMode="auto">
          <a:xfrm>
            <a:off x="-152538" y="79097"/>
            <a:ext cx="10816758" cy="8115756"/>
          </a:xfrm>
          <a:prstGeom prst="rect">
            <a:avLst/>
          </a:prstGeom>
          <a:noFill/>
          <a:ln>
            <a:noFill/>
          </a:ln>
        </p:spPr>
        <p:style>
          <a:lnRef idx="0">
            <a:scrgbClr r="0" g="0" b="0"/>
          </a:lnRef>
          <a:fillRef idx="0">
            <a:scrgbClr r="0" g="0" b="0"/>
          </a:fillRef>
          <a:effectRef idx="0">
            <a:scrgbClr r="0" g="0" b="0"/>
          </a:effectRef>
          <a:fontRef idx="minor">
            <a:schemeClr val="dk1"/>
          </a:fontRef>
        </p:style>
      </p:pic>
      <p:grpSp>
        <p:nvGrpSpPr>
          <p:cNvPr id="37" name="Group 36">
            <a:extLst>
              <a:ext uri="{FF2B5EF4-FFF2-40B4-BE49-F238E27FC236}">
                <a16:creationId xmlns:a16="http://schemas.microsoft.com/office/drawing/2014/main" id="{C2AC515E-CF39-4744-AD33-C8DD6291F1CD}"/>
              </a:ext>
            </a:extLst>
          </p:cNvPr>
          <p:cNvGrpSpPr/>
          <p:nvPr/>
        </p:nvGrpSpPr>
        <p:grpSpPr>
          <a:xfrm>
            <a:off x="6455854" y="2499073"/>
            <a:ext cx="808920" cy="161280"/>
            <a:chOff x="6481254" y="2664173"/>
            <a:chExt cx="808920" cy="161280"/>
          </a:xfrm>
        </p:grpSpPr>
        <mc:AlternateContent xmlns:mc="http://schemas.openxmlformats.org/markup-compatibility/2006">
          <mc:Choice xmlns:p14="http://schemas.microsoft.com/office/powerpoint/2010/main" xmlns:aink="http://schemas.microsoft.com/office/drawing/2016/ink" Requires="p14 aink">
            <p:contentPart p14:bwMode="auto" r:id="rId5">
              <p14:nvContentPartPr>
                <p14:cNvPr id="2" name="Ink 1">
                  <a:extLst>
                    <a:ext uri="{FF2B5EF4-FFF2-40B4-BE49-F238E27FC236}">
                      <a16:creationId xmlns:a16="http://schemas.microsoft.com/office/drawing/2014/main" id="{ACB1CF74-9FDD-4192-99F0-1A0CCDA86958}"/>
                    </a:ext>
                  </a:extLst>
                </p14:cNvPr>
                <p14:cNvContentPartPr/>
                <p14:nvPr/>
              </p14:nvContentPartPr>
              <p14:xfrm>
                <a:off x="6488814" y="2772173"/>
                <a:ext cx="42480" cy="50400"/>
              </p14:xfrm>
            </p:contentPart>
          </mc:Choice>
          <mc:Fallback>
            <p:pic>
              <p:nvPicPr>
                <p:cNvPr id="2" name="Ink 1">
                  <a:extLst>
                    <a:ext uri="{FF2B5EF4-FFF2-40B4-BE49-F238E27FC236}">
                      <a16:creationId xmlns:a16="http://schemas.microsoft.com/office/drawing/2014/main" id="{ACB1CF74-9FDD-4192-99F0-1A0CCDA86958}"/>
                    </a:ext>
                  </a:extLst>
                </p:cNvPr>
                <p:cNvPicPr/>
                <p:nvPr/>
              </p:nvPicPr>
              <p:blipFill>
                <a:blip r:embed="rId6"/>
                <a:stretch>
                  <a:fillRect/>
                </a:stretch>
              </p:blipFill>
              <p:spPr>
                <a:xfrm>
                  <a:off x="6382254" y="2695133"/>
                  <a:ext cx="255240" cy="204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5" name="Ink 4">
                  <a:extLst>
                    <a:ext uri="{FF2B5EF4-FFF2-40B4-BE49-F238E27FC236}">
                      <a16:creationId xmlns:a16="http://schemas.microsoft.com/office/drawing/2014/main" id="{A56DD792-BD9B-4AC1-B572-43AC98B6AECE}"/>
                    </a:ext>
                  </a:extLst>
                </p14:cNvPr>
                <p14:cNvContentPartPr/>
                <p14:nvPr/>
              </p14:nvContentPartPr>
              <p14:xfrm>
                <a:off x="6481254" y="2760653"/>
                <a:ext cx="24480" cy="64800"/>
              </p14:xfrm>
            </p:contentPart>
          </mc:Choice>
          <mc:Fallback>
            <p:pic>
              <p:nvPicPr>
                <p:cNvPr id="5" name="Ink 4">
                  <a:extLst>
                    <a:ext uri="{FF2B5EF4-FFF2-40B4-BE49-F238E27FC236}">
                      <a16:creationId xmlns:a16="http://schemas.microsoft.com/office/drawing/2014/main" id="{A56DD792-BD9B-4AC1-B572-43AC98B6AECE}"/>
                    </a:ext>
                  </a:extLst>
                </p:cNvPr>
                <p:cNvPicPr/>
                <p:nvPr/>
              </p:nvPicPr>
              <p:blipFill>
                <a:blip r:embed="rId8"/>
                <a:stretch>
                  <a:fillRect/>
                </a:stretch>
              </p:blipFill>
              <p:spPr>
                <a:xfrm>
                  <a:off x="6472254" y="2751653"/>
                  <a:ext cx="42120" cy="82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22" name="Ink 21">
                  <a:extLst>
                    <a:ext uri="{FF2B5EF4-FFF2-40B4-BE49-F238E27FC236}">
                      <a16:creationId xmlns:a16="http://schemas.microsoft.com/office/drawing/2014/main" id="{5BC89541-1B3C-4EFB-B96C-EC7FF6A9A725}"/>
                    </a:ext>
                  </a:extLst>
                </p14:cNvPr>
                <p14:cNvContentPartPr/>
                <p14:nvPr/>
              </p14:nvContentPartPr>
              <p14:xfrm>
                <a:off x="7155174" y="2664173"/>
                <a:ext cx="135000" cy="96120"/>
              </p14:xfrm>
            </p:contentPart>
          </mc:Choice>
          <mc:Fallback>
            <p:pic>
              <p:nvPicPr>
                <p:cNvPr id="22" name="Ink 21">
                  <a:extLst>
                    <a:ext uri="{FF2B5EF4-FFF2-40B4-BE49-F238E27FC236}">
                      <a16:creationId xmlns:a16="http://schemas.microsoft.com/office/drawing/2014/main" id="{5BC89541-1B3C-4EFB-B96C-EC7FF6A9A725}"/>
                    </a:ext>
                  </a:extLst>
                </p:cNvPr>
                <p:cNvPicPr/>
                <p:nvPr/>
              </p:nvPicPr>
              <p:blipFill>
                <a:blip r:embed="rId10"/>
                <a:stretch>
                  <a:fillRect/>
                </a:stretch>
              </p:blipFill>
              <p:spPr>
                <a:xfrm>
                  <a:off x="7146150" y="2655139"/>
                  <a:ext cx="152687" cy="113826"/>
                </a:xfrm>
                <a:prstGeom prst="rect">
                  <a:avLst/>
                </a:prstGeom>
              </p:spPr>
            </p:pic>
          </mc:Fallback>
        </mc:AlternateContent>
      </p:grpSp>
      <p:pic>
        <p:nvPicPr>
          <p:cNvPr id="55" name="Picture 55" descr="A picture containing wearing, standing, bottle, white&#10;&#10;Description generated with very high confidence">
            <a:extLst>
              <a:ext uri="{FF2B5EF4-FFF2-40B4-BE49-F238E27FC236}">
                <a16:creationId xmlns:a16="http://schemas.microsoft.com/office/drawing/2014/main" id="{246CF26A-505A-4C07-801D-B9F89689650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7143" y1="84172" x2="47143" y2="84172"/>
                        <a14:foregroundMark x1="47857" y1="84172" x2="47857" y2="84172"/>
                        <a14:foregroundMark x1="47857" y1="84172" x2="47857" y2="84172"/>
                        <a14:foregroundMark x1="49643" y1="84172" x2="49643" y2="84172"/>
                      </a14:backgroundRemoval>
                    </a14:imgEffect>
                  </a14:imgLayer>
                </a14:imgProps>
              </a:ext>
            </a:extLst>
          </a:blip>
          <a:stretch>
            <a:fillRect/>
          </a:stretch>
        </p:blipFill>
        <p:spPr>
          <a:xfrm>
            <a:off x="5898726" y="3203563"/>
            <a:ext cx="544801" cy="500182"/>
          </a:xfrm>
          <a:prstGeom prst="rect">
            <a:avLst/>
          </a:prstGeom>
          <a:ln>
            <a:noFill/>
          </a:ln>
        </p:spPr>
      </p:pic>
      <p:pic>
        <p:nvPicPr>
          <p:cNvPr id="12" name="Picture 10" descr="Image result for sword transparent">
            <a:extLst>
              <a:ext uri="{FF2B5EF4-FFF2-40B4-BE49-F238E27FC236}">
                <a16:creationId xmlns:a16="http://schemas.microsoft.com/office/drawing/2014/main" id="{9BD38310-1AB3-45AC-B7DF-A99889A606E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744" b="92821" l="6950" r="94208">
                        <a14:foregroundMark x1="6950" y1="92821" x2="6950" y2="92821"/>
                        <a14:foregroundMark x1="91892" y1="13846" x2="91892" y2="13846"/>
                        <a14:foregroundMark x1="93436" y1="12821" x2="93436" y2="12821"/>
                        <a14:foregroundMark x1="94208" y1="9744" x2="94208" y2="9744"/>
                        <a14:foregroundMark x1="61247" y1="41026" x2="74903" y2="28718"/>
                        <a14:foregroundMark x1="59541" y1="42564" x2="61247" y2="41026"/>
                        <a14:foregroundMark x1="57833" y1="44103" x2="59541" y2="42564"/>
                        <a14:foregroundMark x1="48160" y1="52821" x2="57833" y2="44103"/>
                        <a14:foregroundMark x1="43609" y1="56923" x2="48160" y2="52821"/>
                        <a14:foregroundMark x1="42811" y1="57643" x2="43609" y2="56923"/>
                        <a14:foregroundMark x1="74903" y1="28718" x2="74131" y2="28718"/>
                        <a14:foregroundMark x1="78764" y1="20513" x2="64865" y2="37949"/>
                        <a14:foregroundMark x1="38273" y1="61343" x2="37452" y2="62051"/>
                        <a14:foregroundMark x1="43404" y1="56923" x2="42910" y2="57349"/>
                        <a14:foregroundMark x1="48165" y1="52821" x2="43404" y2="56923"/>
                        <a14:foregroundMark x1="58284" y1="44103" x2="48165" y2="52821"/>
                        <a14:foregroundMark x1="60070" y1="42564" x2="58284" y2="44103"/>
                        <a14:foregroundMark x1="61855" y1="41026" x2="60070" y2="42564"/>
                        <a14:foregroundMark x1="80309" y1="25128" x2="61855" y2="41026"/>
                        <a14:foregroundMark x1="57758" y1="41026" x2="58301" y2="40513"/>
                        <a14:foregroundMark x1="56131" y1="42564" x2="57758" y2="41026"/>
                        <a14:foregroundMark x1="54502" y1="44103" x2="56131" y2="42564"/>
                        <a14:foregroundMark x1="45277" y1="52821" x2="54502" y2="44103"/>
                        <a14:foregroundMark x1="44048" y1="53982" x2="45277" y2="52821"/>
                        <a14:foregroundMark x1="38224" y1="59487" x2="39219" y2="58547"/>
                        <a14:backgroundMark x1="50193" y1="44103" x2="50193" y2="44103"/>
                        <a14:backgroundMark x1="43629" y1="52821" x2="43629" y2="52821"/>
                        <a14:backgroundMark x1="39382" y1="56923" x2="39382" y2="56923"/>
                        <a14:backgroundMark x1="39382" y1="56923" x2="39382" y2="56923"/>
                        <a14:backgroundMark x1="39768" y1="56923" x2="44788" y2="51795"/>
                        <a14:backgroundMark x1="53668" y1="42564" x2="53668" y2="42564"/>
                        <a14:backgroundMark x1="55212" y1="42564" x2="55212" y2="42564"/>
                        <a14:backgroundMark x1="58687" y1="41026" x2="58687" y2="41026"/>
                      </a14:backgroundRemoval>
                    </a14:imgEffect>
                  </a14:imgLayer>
                </a14:imgProps>
              </a:ext>
              <a:ext uri="{28A0092B-C50C-407E-A947-70E740481C1C}">
                <a14:useLocalDpi xmlns:a14="http://schemas.microsoft.com/office/drawing/2010/main" val="0"/>
              </a:ext>
            </a:extLst>
          </a:blip>
          <a:srcRect/>
          <a:stretch>
            <a:fillRect/>
          </a:stretch>
        </p:blipFill>
        <p:spPr bwMode="auto">
          <a:xfrm rot="19146216">
            <a:off x="2465218" y="3919489"/>
            <a:ext cx="2133272" cy="1603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5">
            <p14:nvContentPartPr>
              <p14:cNvPr id="21" name="Ink 20">
                <a:extLst>
                  <a:ext uri="{FF2B5EF4-FFF2-40B4-BE49-F238E27FC236}">
                    <a16:creationId xmlns:a16="http://schemas.microsoft.com/office/drawing/2014/main" id="{3634DEDD-D82D-40A0-958E-B73D7F48B540}"/>
                  </a:ext>
                </a:extLst>
              </p14:cNvPr>
              <p14:cNvContentPartPr/>
              <p14:nvPr/>
            </p14:nvContentPartPr>
            <p14:xfrm>
              <a:off x="3179054" y="5757758"/>
              <a:ext cx="163440" cy="331200"/>
            </p14:xfrm>
          </p:contentPart>
        </mc:Choice>
        <mc:Fallback>
          <p:pic>
            <p:nvPicPr>
              <p:cNvPr id="21" name="Ink 20">
                <a:extLst>
                  <a:ext uri="{FF2B5EF4-FFF2-40B4-BE49-F238E27FC236}">
                    <a16:creationId xmlns:a16="http://schemas.microsoft.com/office/drawing/2014/main" id="{3634DEDD-D82D-40A0-958E-B73D7F48B540}"/>
                  </a:ext>
                </a:extLst>
              </p:cNvPr>
              <p:cNvPicPr/>
              <p:nvPr/>
            </p:nvPicPr>
            <p:blipFill>
              <a:blip r:embed="rId16"/>
              <a:stretch>
                <a:fillRect/>
              </a:stretch>
            </p:blipFill>
            <p:spPr>
              <a:xfrm>
                <a:off x="3161054" y="5721758"/>
                <a:ext cx="1990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Ink 22">
                <a:extLst>
                  <a:ext uri="{FF2B5EF4-FFF2-40B4-BE49-F238E27FC236}">
                    <a16:creationId xmlns:a16="http://schemas.microsoft.com/office/drawing/2014/main" id="{E0F53622-9B9F-462C-BAD5-7BACB4F649A6}"/>
                  </a:ext>
                </a:extLst>
              </p14:cNvPr>
              <p14:cNvContentPartPr/>
              <p14:nvPr/>
            </p14:nvContentPartPr>
            <p14:xfrm>
              <a:off x="3193094" y="4236038"/>
              <a:ext cx="505440" cy="1789560"/>
            </p14:xfrm>
          </p:contentPart>
        </mc:Choice>
        <mc:Fallback>
          <p:pic>
            <p:nvPicPr>
              <p:cNvPr id="23" name="Ink 22">
                <a:extLst>
                  <a:ext uri="{FF2B5EF4-FFF2-40B4-BE49-F238E27FC236}">
                    <a16:creationId xmlns:a16="http://schemas.microsoft.com/office/drawing/2014/main" id="{E0F53622-9B9F-462C-BAD5-7BACB4F649A6}"/>
                  </a:ext>
                </a:extLst>
              </p:cNvPr>
              <p:cNvPicPr/>
              <p:nvPr/>
            </p:nvPicPr>
            <p:blipFill>
              <a:blip r:embed="rId18"/>
              <a:stretch>
                <a:fillRect/>
              </a:stretch>
            </p:blipFill>
            <p:spPr>
              <a:xfrm>
                <a:off x="3175094" y="4200038"/>
                <a:ext cx="541080" cy="1861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Ink 23">
                <a:extLst>
                  <a:ext uri="{FF2B5EF4-FFF2-40B4-BE49-F238E27FC236}">
                    <a16:creationId xmlns:a16="http://schemas.microsoft.com/office/drawing/2014/main" id="{74A21D40-ED86-4670-BB3B-23C6F4E77BDE}"/>
                  </a:ext>
                </a:extLst>
              </p14:cNvPr>
              <p14:cNvContentPartPr/>
              <p14:nvPr/>
            </p14:nvContentPartPr>
            <p14:xfrm>
              <a:off x="3213254" y="4245398"/>
              <a:ext cx="564480" cy="1845720"/>
            </p14:xfrm>
          </p:contentPart>
        </mc:Choice>
        <mc:Fallback>
          <p:pic>
            <p:nvPicPr>
              <p:cNvPr id="24" name="Ink 23">
                <a:extLst>
                  <a:ext uri="{FF2B5EF4-FFF2-40B4-BE49-F238E27FC236}">
                    <a16:creationId xmlns:a16="http://schemas.microsoft.com/office/drawing/2014/main" id="{74A21D40-ED86-4670-BB3B-23C6F4E77BDE}"/>
                  </a:ext>
                </a:extLst>
              </p:cNvPr>
              <p:cNvPicPr/>
              <p:nvPr/>
            </p:nvPicPr>
            <p:blipFill>
              <a:blip r:embed="rId20"/>
              <a:stretch>
                <a:fillRect/>
              </a:stretch>
            </p:blipFill>
            <p:spPr>
              <a:xfrm>
                <a:off x="3195265" y="4209398"/>
                <a:ext cx="600097" cy="1917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Ink 24">
                <a:extLst>
                  <a:ext uri="{FF2B5EF4-FFF2-40B4-BE49-F238E27FC236}">
                    <a16:creationId xmlns:a16="http://schemas.microsoft.com/office/drawing/2014/main" id="{4C6E33F2-07F8-436F-837D-0FC82EBBE6CF}"/>
                  </a:ext>
                </a:extLst>
              </p14:cNvPr>
              <p14:cNvContentPartPr/>
              <p14:nvPr/>
            </p14:nvContentPartPr>
            <p14:xfrm>
              <a:off x="3531854" y="4211198"/>
              <a:ext cx="865440" cy="88560"/>
            </p14:xfrm>
          </p:contentPart>
        </mc:Choice>
        <mc:Fallback>
          <p:pic>
            <p:nvPicPr>
              <p:cNvPr id="25" name="Ink 24">
                <a:extLst>
                  <a:ext uri="{FF2B5EF4-FFF2-40B4-BE49-F238E27FC236}">
                    <a16:creationId xmlns:a16="http://schemas.microsoft.com/office/drawing/2014/main" id="{4C6E33F2-07F8-436F-837D-0FC82EBBE6CF}"/>
                  </a:ext>
                </a:extLst>
              </p:cNvPr>
              <p:cNvPicPr/>
              <p:nvPr/>
            </p:nvPicPr>
            <p:blipFill>
              <a:blip r:embed="rId22"/>
              <a:stretch>
                <a:fillRect/>
              </a:stretch>
            </p:blipFill>
            <p:spPr>
              <a:xfrm>
                <a:off x="3513854" y="4175198"/>
                <a:ext cx="901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Ink 25">
                <a:extLst>
                  <a:ext uri="{FF2B5EF4-FFF2-40B4-BE49-F238E27FC236}">
                    <a16:creationId xmlns:a16="http://schemas.microsoft.com/office/drawing/2014/main" id="{6F749750-48AF-447A-B3D3-7BE284EEC8FC}"/>
                  </a:ext>
                </a:extLst>
              </p14:cNvPr>
              <p14:cNvContentPartPr/>
              <p14:nvPr/>
            </p14:nvContentPartPr>
            <p14:xfrm>
              <a:off x="3547694" y="4178078"/>
              <a:ext cx="942840" cy="181440"/>
            </p14:xfrm>
          </p:contentPart>
        </mc:Choice>
        <mc:Fallback>
          <p:pic>
            <p:nvPicPr>
              <p:cNvPr id="26" name="Ink 25">
                <a:extLst>
                  <a:ext uri="{FF2B5EF4-FFF2-40B4-BE49-F238E27FC236}">
                    <a16:creationId xmlns:a16="http://schemas.microsoft.com/office/drawing/2014/main" id="{6F749750-48AF-447A-B3D3-7BE284EEC8FC}"/>
                  </a:ext>
                </a:extLst>
              </p:cNvPr>
              <p:cNvPicPr/>
              <p:nvPr/>
            </p:nvPicPr>
            <p:blipFill>
              <a:blip r:embed="rId24"/>
              <a:stretch>
                <a:fillRect/>
              </a:stretch>
            </p:blipFill>
            <p:spPr>
              <a:xfrm>
                <a:off x="3529694" y="4142078"/>
                <a:ext cx="9784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Ink 26">
                <a:extLst>
                  <a:ext uri="{FF2B5EF4-FFF2-40B4-BE49-F238E27FC236}">
                    <a16:creationId xmlns:a16="http://schemas.microsoft.com/office/drawing/2014/main" id="{AABC094D-0FF4-4826-ADB6-3823E655A5E5}"/>
                  </a:ext>
                </a:extLst>
              </p14:cNvPr>
              <p14:cNvContentPartPr/>
              <p14:nvPr/>
            </p14:nvContentPartPr>
            <p14:xfrm>
              <a:off x="3163934" y="4580198"/>
              <a:ext cx="452880" cy="1464120"/>
            </p14:xfrm>
          </p:contentPart>
        </mc:Choice>
        <mc:Fallback>
          <p:pic>
            <p:nvPicPr>
              <p:cNvPr id="27" name="Ink 26">
                <a:extLst>
                  <a:ext uri="{FF2B5EF4-FFF2-40B4-BE49-F238E27FC236}">
                    <a16:creationId xmlns:a16="http://schemas.microsoft.com/office/drawing/2014/main" id="{AABC094D-0FF4-4826-ADB6-3823E655A5E5}"/>
                  </a:ext>
                </a:extLst>
              </p:cNvPr>
              <p:cNvPicPr/>
              <p:nvPr/>
            </p:nvPicPr>
            <p:blipFill>
              <a:blip r:embed="rId26"/>
              <a:stretch>
                <a:fillRect/>
              </a:stretch>
            </p:blipFill>
            <p:spPr>
              <a:xfrm>
                <a:off x="3145934" y="4544198"/>
                <a:ext cx="488520" cy="153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Ink 28">
                <a:extLst>
                  <a:ext uri="{FF2B5EF4-FFF2-40B4-BE49-F238E27FC236}">
                    <a16:creationId xmlns:a16="http://schemas.microsoft.com/office/drawing/2014/main" id="{B00741BD-1169-4AFD-A43B-7F917712C698}"/>
                  </a:ext>
                </a:extLst>
              </p14:cNvPr>
              <p14:cNvContentPartPr/>
              <p14:nvPr/>
            </p14:nvContentPartPr>
            <p14:xfrm>
              <a:off x="3190214" y="4438358"/>
              <a:ext cx="497160" cy="1656720"/>
            </p14:xfrm>
          </p:contentPart>
        </mc:Choice>
        <mc:Fallback>
          <p:pic>
            <p:nvPicPr>
              <p:cNvPr id="29" name="Ink 28">
                <a:extLst>
                  <a:ext uri="{FF2B5EF4-FFF2-40B4-BE49-F238E27FC236}">
                    <a16:creationId xmlns:a16="http://schemas.microsoft.com/office/drawing/2014/main" id="{B00741BD-1169-4AFD-A43B-7F917712C698}"/>
                  </a:ext>
                </a:extLst>
              </p:cNvPr>
              <p:cNvPicPr/>
              <p:nvPr/>
            </p:nvPicPr>
            <p:blipFill>
              <a:blip r:embed="rId28"/>
              <a:stretch>
                <a:fillRect/>
              </a:stretch>
            </p:blipFill>
            <p:spPr>
              <a:xfrm>
                <a:off x="3172227" y="4402358"/>
                <a:ext cx="532774" cy="1728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Ink 29">
                <a:extLst>
                  <a:ext uri="{FF2B5EF4-FFF2-40B4-BE49-F238E27FC236}">
                    <a16:creationId xmlns:a16="http://schemas.microsoft.com/office/drawing/2014/main" id="{38FC1EDB-EFEC-4A13-9FA1-236357A66C97}"/>
                  </a:ext>
                </a:extLst>
              </p14:cNvPr>
              <p14:cNvContentPartPr/>
              <p14:nvPr/>
            </p14:nvContentPartPr>
            <p14:xfrm>
              <a:off x="3283454" y="5630318"/>
              <a:ext cx="70560" cy="193320"/>
            </p14:xfrm>
          </p:contentPart>
        </mc:Choice>
        <mc:Fallback>
          <p:pic>
            <p:nvPicPr>
              <p:cNvPr id="30" name="Ink 29">
                <a:extLst>
                  <a:ext uri="{FF2B5EF4-FFF2-40B4-BE49-F238E27FC236}">
                    <a16:creationId xmlns:a16="http://schemas.microsoft.com/office/drawing/2014/main" id="{38FC1EDB-EFEC-4A13-9FA1-236357A66C97}"/>
                  </a:ext>
                </a:extLst>
              </p:cNvPr>
              <p:cNvPicPr/>
              <p:nvPr/>
            </p:nvPicPr>
            <p:blipFill>
              <a:blip r:embed="rId30"/>
              <a:stretch>
                <a:fillRect/>
              </a:stretch>
            </p:blipFill>
            <p:spPr>
              <a:xfrm>
                <a:off x="3265545" y="5594318"/>
                <a:ext cx="106019"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1" name="Ink 80">
                <a:extLst>
                  <a:ext uri="{FF2B5EF4-FFF2-40B4-BE49-F238E27FC236}">
                    <a16:creationId xmlns:a16="http://schemas.microsoft.com/office/drawing/2014/main" id="{BA6FC866-D404-4FB0-90B0-FB99E219624F}"/>
                  </a:ext>
                </a:extLst>
              </p14:cNvPr>
              <p14:cNvContentPartPr/>
              <p14:nvPr/>
            </p14:nvContentPartPr>
            <p14:xfrm>
              <a:off x="7232294" y="2414824"/>
              <a:ext cx="1800" cy="360"/>
            </p14:xfrm>
          </p:contentPart>
        </mc:Choice>
        <mc:Fallback>
          <p:pic>
            <p:nvPicPr>
              <p:cNvPr id="81" name="Ink 80">
                <a:extLst>
                  <a:ext uri="{FF2B5EF4-FFF2-40B4-BE49-F238E27FC236}">
                    <a16:creationId xmlns:a16="http://schemas.microsoft.com/office/drawing/2014/main" id="{BA6FC866-D404-4FB0-90B0-FB99E219624F}"/>
                  </a:ext>
                </a:extLst>
              </p:cNvPr>
              <p:cNvPicPr/>
              <p:nvPr/>
            </p:nvPicPr>
            <p:blipFill>
              <a:blip r:embed="rId32"/>
              <a:stretch>
                <a:fillRect/>
              </a:stretch>
            </p:blipFill>
            <p:spPr>
              <a:xfrm>
                <a:off x="7223294" y="2405824"/>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2" name="Ink 81">
                <a:extLst>
                  <a:ext uri="{FF2B5EF4-FFF2-40B4-BE49-F238E27FC236}">
                    <a16:creationId xmlns:a16="http://schemas.microsoft.com/office/drawing/2014/main" id="{BFEE95B7-5239-43BB-A51C-22B6212CE851}"/>
                  </a:ext>
                </a:extLst>
              </p14:cNvPr>
              <p14:cNvContentPartPr/>
              <p14:nvPr/>
            </p14:nvContentPartPr>
            <p14:xfrm>
              <a:off x="7165694" y="2326984"/>
              <a:ext cx="438480" cy="209880"/>
            </p14:xfrm>
          </p:contentPart>
        </mc:Choice>
        <mc:Fallback>
          <p:pic>
            <p:nvPicPr>
              <p:cNvPr id="82" name="Ink 81">
                <a:extLst>
                  <a:ext uri="{FF2B5EF4-FFF2-40B4-BE49-F238E27FC236}">
                    <a16:creationId xmlns:a16="http://schemas.microsoft.com/office/drawing/2014/main" id="{BFEE95B7-5239-43BB-A51C-22B6212CE851}"/>
                  </a:ext>
                </a:extLst>
              </p:cNvPr>
              <p:cNvPicPr/>
              <p:nvPr/>
            </p:nvPicPr>
            <p:blipFill>
              <a:blip r:embed="rId34"/>
              <a:stretch>
                <a:fillRect/>
              </a:stretch>
            </p:blipFill>
            <p:spPr>
              <a:xfrm>
                <a:off x="7156694" y="2317969"/>
                <a:ext cx="456120" cy="227550"/>
              </a:xfrm>
              <a:prstGeom prst="rect">
                <a:avLst/>
              </a:prstGeom>
            </p:spPr>
          </p:pic>
        </mc:Fallback>
      </mc:AlternateContent>
      <p:grpSp>
        <p:nvGrpSpPr>
          <p:cNvPr id="86" name="Group 85">
            <a:extLst>
              <a:ext uri="{FF2B5EF4-FFF2-40B4-BE49-F238E27FC236}">
                <a16:creationId xmlns:a16="http://schemas.microsoft.com/office/drawing/2014/main" id="{B1F3D10D-8FCA-45CF-9AB2-F746639ACBDE}"/>
              </a:ext>
            </a:extLst>
          </p:cNvPr>
          <p:cNvGrpSpPr/>
          <p:nvPr/>
        </p:nvGrpSpPr>
        <p:grpSpPr>
          <a:xfrm>
            <a:off x="6477034" y="2709276"/>
            <a:ext cx="118800" cy="355320"/>
            <a:chOff x="6477034" y="2709276"/>
            <a:chExt cx="118800" cy="355320"/>
          </a:xfrm>
        </p:grpSpPr>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83" name="Ink 82">
                  <a:extLst>
                    <a:ext uri="{FF2B5EF4-FFF2-40B4-BE49-F238E27FC236}">
                      <a16:creationId xmlns:a16="http://schemas.microsoft.com/office/drawing/2014/main" id="{98D3ACFC-8D7A-456E-AD61-F7F91BEA2D3F}"/>
                    </a:ext>
                  </a:extLst>
                </p14:cNvPr>
                <p14:cNvContentPartPr/>
                <p14:nvPr/>
              </p14:nvContentPartPr>
              <p14:xfrm>
                <a:off x="6477034" y="2733756"/>
                <a:ext cx="118800" cy="330840"/>
              </p14:xfrm>
            </p:contentPart>
          </mc:Choice>
          <mc:Fallback>
            <p:pic>
              <p:nvPicPr>
                <p:cNvPr id="83" name="Ink 82">
                  <a:extLst>
                    <a:ext uri="{FF2B5EF4-FFF2-40B4-BE49-F238E27FC236}">
                      <a16:creationId xmlns:a16="http://schemas.microsoft.com/office/drawing/2014/main" id="{98D3ACFC-8D7A-456E-AD61-F7F91BEA2D3F}"/>
                    </a:ext>
                  </a:extLst>
                </p:cNvPr>
                <p:cNvPicPr/>
                <p:nvPr/>
              </p:nvPicPr>
              <p:blipFill>
                <a:blip r:embed="rId36"/>
                <a:stretch>
                  <a:fillRect/>
                </a:stretch>
              </p:blipFill>
              <p:spPr>
                <a:xfrm>
                  <a:off x="6367594" y="2681916"/>
                  <a:ext cx="337320" cy="43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84" name="Ink 83">
                  <a:extLst>
                    <a:ext uri="{FF2B5EF4-FFF2-40B4-BE49-F238E27FC236}">
                      <a16:creationId xmlns:a16="http://schemas.microsoft.com/office/drawing/2014/main" id="{48D2D27C-2A54-4232-A622-A149072DA5F1}"/>
                    </a:ext>
                  </a:extLst>
                </p14:cNvPr>
                <p14:cNvContentPartPr/>
                <p14:nvPr/>
              </p14:nvContentPartPr>
              <p14:xfrm>
                <a:off x="6511234" y="2866236"/>
                <a:ext cx="360" cy="360"/>
              </p14:xfrm>
            </p:contentPart>
          </mc:Choice>
          <mc:Fallback>
            <p:pic>
              <p:nvPicPr>
                <p:cNvPr id="84" name="Ink 83">
                  <a:extLst>
                    <a:ext uri="{FF2B5EF4-FFF2-40B4-BE49-F238E27FC236}">
                      <a16:creationId xmlns:a16="http://schemas.microsoft.com/office/drawing/2014/main" id="{48D2D27C-2A54-4232-A622-A149072DA5F1}"/>
                    </a:ext>
                  </a:extLst>
                </p:cNvPr>
                <p:cNvPicPr/>
                <p:nvPr/>
              </p:nvPicPr>
              <p:blipFill>
                <a:blip r:embed="rId38"/>
                <a:stretch>
                  <a:fillRect/>
                </a:stretch>
              </p:blipFill>
              <p:spPr>
                <a:xfrm>
                  <a:off x="6502234" y="2857236"/>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85" name="Ink 84">
                  <a:extLst>
                    <a:ext uri="{FF2B5EF4-FFF2-40B4-BE49-F238E27FC236}">
                      <a16:creationId xmlns:a16="http://schemas.microsoft.com/office/drawing/2014/main" id="{77AE6CDF-133C-4E91-98A5-6890540E1A27}"/>
                    </a:ext>
                  </a:extLst>
                </p14:cNvPr>
                <p14:cNvContentPartPr/>
                <p14:nvPr/>
              </p14:nvContentPartPr>
              <p14:xfrm>
                <a:off x="6496474" y="2709276"/>
                <a:ext cx="89640" cy="158400"/>
              </p14:xfrm>
            </p:contentPart>
          </mc:Choice>
          <mc:Fallback>
            <p:pic>
              <p:nvPicPr>
                <p:cNvPr id="85" name="Ink 84">
                  <a:extLst>
                    <a:ext uri="{FF2B5EF4-FFF2-40B4-BE49-F238E27FC236}">
                      <a16:creationId xmlns:a16="http://schemas.microsoft.com/office/drawing/2014/main" id="{77AE6CDF-133C-4E91-98A5-6890540E1A27}"/>
                    </a:ext>
                  </a:extLst>
                </p:cNvPr>
                <p:cNvPicPr/>
                <p:nvPr/>
              </p:nvPicPr>
              <p:blipFill>
                <a:blip r:embed="rId40"/>
                <a:stretch>
                  <a:fillRect/>
                </a:stretch>
              </p:blipFill>
              <p:spPr>
                <a:xfrm>
                  <a:off x="6487474" y="2700255"/>
                  <a:ext cx="107280" cy="176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89" name="Ink 88">
                <a:extLst>
                  <a:ext uri="{FF2B5EF4-FFF2-40B4-BE49-F238E27FC236}">
                    <a16:creationId xmlns:a16="http://schemas.microsoft.com/office/drawing/2014/main" id="{83D6FC8F-3317-472A-9A9A-3B0EDF621FC1}"/>
                  </a:ext>
                </a:extLst>
              </p14:cNvPr>
              <p14:cNvContentPartPr/>
              <p14:nvPr/>
            </p14:nvContentPartPr>
            <p14:xfrm>
              <a:off x="6169771" y="3337000"/>
              <a:ext cx="183960" cy="88920"/>
            </p14:xfrm>
          </p:contentPart>
        </mc:Choice>
        <mc:Fallback>
          <p:pic>
            <p:nvPicPr>
              <p:cNvPr id="89" name="Ink 88">
                <a:extLst>
                  <a:ext uri="{FF2B5EF4-FFF2-40B4-BE49-F238E27FC236}">
                    <a16:creationId xmlns:a16="http://schemas.microsoft.com/office/drawing/2014/main" id="{83D6FC8F-3317-472A-9A9A-3B0EDF621FC1}"/>
                  </a:ext>
                </a:extLst>
              </p:cNvPr>
              <p:cNvPicPr/>
              <p:nvPr/>
            </p:nvPicPr>
            <p:blipFill>
              <a:blip r:embed="rId42"/>
              <a:stretch>
                <a:fillRect/>
              </a:stretch>
            </p:blipFill>
            <p:spPr>
              <a:xfrm>
                <a:off x="6160789" y="3328000"/>
                <a:ext cx="201566" cy="106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
            <p14:nvContentPartPr>
              <p14:cNvPr id="90" name="Ink 89">
                <a:extLst>
                  <a:ext uri="{FF2B5EF4-FFF2-40B4-BE49-F238E27FC236}">
                    <a16:creationId xmlns:a16="http://schemas.microsoft.com/office/drawing/2014/main" id="{04A5A5FC-8610-40BF-8305-0C9D26C5EAF5}"/>
                  </a:ext>
                </a:extLst>
              </p14:cNvPr>
              <p14:cNvContentPartPr/>
              <p14:nvPr/>
            </p14:nvContentPartPr>
            <p14:xfrm>
              <a:off x="6019359" y="3658661"/>
              <a:ext cx="153360" cy="30240"/>
            </p14:xfrm>
          </p:contentPart>
        </mc:Choice>
        <mc:Fallback>
          <p:pic>
            <p:nvPicPr>
              <p:cNvPr id="90" name="Ink 89">
                <a:extLst>
                  <a:ext uri="{FF2B5EF4-FFF2-40B4-BE49-F238E27FC236}">
                    <a16:creationId xmlns:a16="http://schemas.microsoft.com/office/drawing/2014/main" id="{04A5A5FC-8610-40BF-8305-0C9D26C5EAF5}"/>
                  </a:ext>
                </a:extLst>
              </p:cNvPr>
              <p:cNvPicPr/>
              <p:nvPr/>
            </p:nvPicPr>
            <p:blipFill>
              <a:blip r:embed="rId44"/>
              <a:stretch>
                <a:fillRect/>
              </a:stretch>
            </p:blipFill>
            <p:spPr>
              <a:xfrm>
                <a:off x="6010380" y="3649661"/>
                <a:ext cx="170959" cy="47880"/>
              </a:xfrm>
              <a:prstGeom prst="rect">
                <a:avLst/>
              </a:prstGeom>
            </p:spPr>
          </p:pic>
        </mc:Fallback>
      </mc:AlternateContent>
      <p:grpSp>
        <p:nvGrpSpPr>
          <p:cNvPr id="108" name="Group 107">
            <a:extLst>
              <a:ext uri="{FF2B5EF4-FFF2-40B4-BE49-F238E27FC236}">
                <a16:creationId xmlns:a16="http://schemas.microsoft.com/office/drawing/2014/main" id="{82D14437-BC1C-48D5-A043-02D6DD0A7A2D}"/>
              </a:ext>
            </a:extLst>
          </p:cNvPr>
          <p:cNvGrpSpPr/>
          <p:nvPr/>
        </p:nvGrpSpPr>
        <p:grpSpPr>
          <a:xfrm>
            <a:off x="5493638" y="2684016"/>
            <a:ext cx="198720" cy="345600"/>
            <a:chOff x="5493638" y="2684016"/>
            <a:chExt cx="198720" cy="345600"/>
          </a:xfrm>
        </p:grpSpPr>
        <mc:AlternateContent xmlns:mc="http://schemas.openxmlformats.org/markup-compatibility/2006">
          <mc:Choice xmlns:p14="http://schemas.microsoft.com/office/powerpoint/2010/main" xmlns:aink="http://schemas.microsoft.com/office/drawing/2016/ink" Requires="p14 aink">
            <p:contentPart p14:bwMode="auto" r:id="rId45">
              <p14:nvContentPartPr>
                <p14:cNvPr id="94" name="Ink 93">
                  <a:extLst>
                    <a:ext uri="{FF2B5EF4-FFF2-40B4-BE49-F238E27FC236}">
                      <a16:creationId xmlns:a16="http://schemas.microsoft.com/office/drawing/2014/main" id="{D550FBCB-D6A3-4C8B-8818-89BA27C0BD4A}"/>
                    </a:ext>
                  </a:extLst>
                </p14:cNvPr>
                <p14:cNvContentPartPr/>
                <p14:nvPr/>
              </p14:nvContentPartPr>
              <p14:xfrm>
                <a:off x="5493638" y="2685456"/>
                <a:ext cx="63000" cy="221760"/>
              </p14:xfrm>
            </p:contentPart>
          </mc:Choice>
          <mc:Fallback>
            <p:pic>
              <p:nvPicPr>
                <p:cNvPr id="94" name="Ink 93">
                  <a:extLst>
                    <a:ext uri="{FF2B5EF4-FFF2-40B4-BE49-F238E27FC236}">
                      <a16:creationId xmlns:a16="http://schemas.microsoft.com/office/drawing/2014/main" id="{D550FBCB-D6A3-4C8B-8818-89BA27C0BD4A}"/>
                    </a:ext>
                  </a:extLst>
                </p:cNvPr>
                <p:cNvPicPr/>
                <p:nvPr/>
              </p:nvPicPr>
              <p:blipFill>
                <a:blip r:embed="rId46"/>
                <a:stretch>
                  <a:fillRect/>
                </a:stretch>
              </p:blipFill>
              <p:spPr>
                <a:xfrm>
                  <a:off x="5491478" y="2683296"/>
                  <a:ext cx="67320" cy="22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
              <p14:nvContentPartPr>
                <p14:cNvPr id="95" name="Ink 94">
                  <a:extLst>
                    <a:ext uri="{FF2B5EF4-FFF2-40B4-BE49-F238E27FC236}">
                      <a16:creationId xmlns:a16="http://schemas.microsoft.com/office/drawing/2014/main" id="{7CC9ACE0-F938-4B47-84BD-B9EEAF48E789}"/>
                    </a:ext>
                  </a:extLst>
                </p14:cNvPr>
                <p14:cNvContentPartPr/>
                <p14:nvPr/>
              </p14:nvContentPartPr>
              <p14:xfrm>
                <a:off x="5500838" y="2705616"/>
                <a:ext cx="69480" cy="239760"/>
              </p14:xfrm>
            </p:contentPart>
          </mc:Choice>
          <mc:Fallback>
            <p:pic>
              <p:nvPicPr>
                <p:cNvPr id="95" name="Ink 94">
                  <a:extLst>
                    <a:ext uri="{FF2B5EF4-FFF2-40B4-BE49-F238E27FC236}">
                      <a16:creationId xmlns:a16="http://schemas.microsoft.com/office/drawing/2014/main" id="{7CC9ACE0-F938-4B47-84BD-B9EEAF48E789}"/>
                    </a:ext>
                  </a:extLst>
                </p:cNvPr>
                <p:cNvPicPr/>
                <p:nvPr/>
              </p:nvPicPr>
              <p:blipFill>
                <a:blip r:embed="rId48"/>
                <a:stretch>
                  <a:fillRect/>
                </a:stretch>
              </p:blipFill>
              <p:spPr>
                <a:xfrm>
                  <a:off x="5498678" y="2703456"/>
                  <a:ext cx="73800" cy="24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
              <p14:nvContentPartPr>
                <p14:cNvPr id="101" name="Ink 100">
                  <a:extLst>
                    <a:ext uri="{FF2B5EF4-FFF2-40B4-BE49-F238E27FC236}">
                      <a16:creationId xmlns:a16="http://schemas.microsoft.com/office/drawing/2014/main" id="{234D64EF-D9D2-4594-B0B3-D53A70DC9226}"/>
                    </a:ext>
                  </a:extLst>
                </p14:cNvPr>
                <p14:cNvContentPartPr/>
                <p14:nvPr/>
              </p14:nvContentPartPr>
              <p14:xfrm>
                <a:off x="5553038" y="2695896"/>
                <a:ext cx="4680" cy="117360"/>
              </p14:xfrm>
            </p:contentPart>
          </mc:Choice>
          <mc:Fallback>
            <p:pic>
              <p:nvPicPr>
                <p:cNvPr id="101" name="Ink 100">
                  <a:extLst>
                    <a:ext uri="{FF2B5EF4-FFF2-40B4-BE49-F238E27FC236}">
                      <a16:creationId xmlns:a16="http://schemas.microsoft.com/office/drawing/2014/main" id="{234D64EF-D9D2-4594-B0B3-D53A70DC9226}"/>
                    </a:ext>
                  </a:extLst>
                </p:cNvPr>
                <p:cNvPicPr/>
                <p:nvPr/>
              </p:nvPicPr>
              <p:blipFill>
                <a:blip r:embed="rId50"/>
                <a:stretch>
                  <a:fillRect/>
                </a:stretch>
              </p:blipFill>
              <p:spPr>
                <a:xfrm>
                  <a:off x="5550878" y="2693729"/>
                  <a:ext cx="9000" cy="12169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1">
              <p14:nvContentPartPr>
                <p14:cNvPr id="102" name="Ink 101">
                  <a:extLst>
                    <a:ext uri="{FF2B5EF4-FFF2-40B4-BE49-F238E27FC236}">
                      <a16:creationId xmlns:a16="http://schemas.microsoft.com/office/drawing/2014/main" id="{FF3974D4-752C-47D6-ACBF-9FDDA7B65F5E}"/>
                    </a:ext>
                  </a:extLst>
                </p14:cNvPr>
                <p14:cNvContentPartPr/>
                <p14:nvPr/>
              </p14:nvContentPartPr>
              <p14:xfrm>
                <a:off x="5549798" y="2702016"/>
                <a:ext cx="6840" cy="94320"/>
              </p14:xfrm>
            </p:contentPart>
          </mc:Choice>
          <mc:Fallback>
            <p:pic>
              <p:nvPicPr>
                <p:cNvPr id="102" name="Ink 101">
                  <a:extLst>
                    <a:ext uri="{FF2B5EF4-FFF2-40B4-BE49-F238E27FC236}">
                      <a16:creationId xmlns:a16="http://schemas.microsoft.com/office/drawing/2014/main" id="{FF3974D4-752C-47D6-ACBF-9FDDA7B65F5E}"/>
                    </a:ext>
                  </a:extLst>
                </p:cNvPr>
                <p:cNvPicPr/>
                <p:nvPr/>
              </p:nvPicPr>
              <p:blipFill>
                <a:blip r:embed="rId52"/>
                <a:stretch>
                  <a:fillRect/>
                </a:stretch>
              </p:blipFill>
              <p:spPr>
                <a:xfrm>
                  <a:off x="5522438" y="2690856"/>
                  <a:ext cx="61200" cy="116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3">
              <p14:nvContentPartPr>
                <p14:cNvPr id="103" name="Ink 102">
                  <a:extLst>
                    <a:ext uri="{FF2B5EF4-FFF2-40B4-BE49-F238E27FC236}">
                      <a16:creationId xmlns:a16="http://schemas.microsoft.com/office/drawing/2014/main" id="{7390325D-2837-4E4F-87C1-B36793C08A13}"/>
                    </a:ext>
                  </a:extLst>
                </p14:cNvPr>
                <p14:cNvContentPartPr/>
                <p14:nvPr/>
              </p14:nvContentPartPr>
              <p14:xfrm>
                <a:off x="5542598" y="2716416"/>
                <a:ext cx="5040" cy="49680"/>
              </p14:xfrm>
            </p:contentPart>
          </mc:Choice>
          <mc:Fallback>
            <p:pic>
              <p:nvPicPr>
                <p:cNvPr id="103" name="Ink 102">
                  <a:extLst>
                    <a:ext uri="{FF2B5EF4-FFF2-40B4-BE49-F238E27FC236}">
                      <a16:creationId xmlns:a16="http://schemas.microsoft.com/office/drawing/2014/main" id="{7390325D-2837-4E4F-87C1-B36793C08A13}"/>
                    </a:ext>
                  </a:extLst>
                </p:cNvPr>
                <p:cNvPicPr/>
                <p:nvPr/>
              </p:nvPicPr>
              <p:blipFill>
                <a:blip r:embed="rId54"/>
                <a:stretch>
                  <a:fillRect/>
                </a:stretch>
              </p:blipFill>
              <p:spPr>
                <a:xfrm>
                  <a:off x="5515238" y="2705616"/>
                  <a:ext cx="59400" cy="7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
              <p14:nvContentPartPr>
                <p14:cNvPr id="104" name="Ink 103">
                  <a:extLst>
                    <a:ext uri="{FF2B5EF4-FFF2-40B4-BE49-F238E27FC236}">
                      <a16:creationId xmlns:a16="http://schemas.microsoft.com/office/drawing/2014/main" id="{6CC2ADCD-76DD-4975-92BB-D70CF5A1B9DF}"/>
                    </a:ext>
                  </a:extLst>
                </p14:cNvPr>
                <p14:cNvContentPartPr/>
                <p14:nvPr/>
              </p14:nvContentPartPr>
              <p14:xfrm>
                <a:off x="5534678" y="2716776"/>
                <a:ext cx="3600" cy="48600"/>
              </p14:xfrm>
            </p:contentPart>
          </mc:Choice>
          <mc:Fallback>
            <p:pic>
              <p:nvPicPr>
                <p:cNvPr id="104" name="Ink 103">
                  <a:extLst>
                    <a:ext uri="{FF2B5EF4-FFF2-40B4-BE49-F238E27FC236}">
                      <a16:creationId xmlns:a16="http://schemas.microsoft.com/office/drawing/2014/main" id="{6CC2ADCD-76DD-4975-92BB-D70CF5A1B9DF}"/>
                    </a:ext>
                  </a:extLst>
                </p:cNvPr>
                <p:cNvPicPr/>
                <p:nvPr/>
              </p:nvPicPr>
              <p:blipFill>
                <a:blip r:embed="rId56"/>
                <a:stretch>
                  <a:fillRect/>
                </a:stretch>
              </p:blipFill>
              <p:spPr>
                <a:xfrm>
                  <a:off x="5532518" y="2714616"/>
                  <a:ext cx="7920" cy="5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7">
              <p14:nvContentPartPr>
                <p14:cNvPr id="105" name="Ink 104">
                  <a:extLst>
                    <a:ext uri="{FF2B5EF4-FFF2-40B4-BE49-F238E27FC236}">
                      <a16:creationId xmlns:a16="http://schemas.microsoft.com/office/drawing/2014/main" id="{B811FA70-8DBD-4CEA-A16D-FE8EC91C878D}"/>
                    </a:ext>
                  </a:extLst>
                </p14:cNvPr>
                <p14:cNvContentPartPr/>
                <p14:nvPr/>
              </p14:nvContentPartPr>
              <p14:xfrm>
                <a:off x="5506598" y="2684016"/>
                <a:ext cx="69480" cy="226440"/>
              </p14:xfrm>
            </p:contentPart>
          </mc:Choice>
          <mc:Fallback>
            <p:pic>
              <p:nvPicPr>
                <p:cNvPr id="105" name="Ink 104">
                  <a:extLst>
                    <a:ext uri="{FF2B5EF4-FFF2-40B4-BE49-F238E27FC236}">
                      <a16:creationId xmlns:a16="http://schemas.microsoft.com/office/drawing/2014/main" id="{B811FA70-8DBD-4CEA-A16D-FE8EC91C878D}"/>
                    </a:ext>
                  </a:extLst>
                </p:cNvPr>
                <p:cNvPicPr/>
                <p:nvPr/>
              </p:nvPicPr>
              <p:blipFill>
                <a:blip r:embed="rId58"/>
                <a:stretch>
                  <a:fillRect/>
                </a:stretch>
              </p:blipFill>
              <p:spPr>
                <a:xfrm>
                  <a:off x="5504438" y="2681859"/>
                  <a:ext cx="73800" cy="230753"/>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9">
              <p14:nvContentPartPr>
                <p14:cNvPr id="106" name="Ink 105">
                  <a:extLst>
                    <a:ext uri="{FF2B5EF4-FFF2-40B4-BE49-F238E27FC236}">
                      <a16:creationId xmlns:a16="http://schemas.microsoft.com/office/drawing/2014/main" id="{F7CB5732-BFD2-44F4-982C-19870003EB81}"/>
                    </a:ext>
                  </a:extLst>
                </p14:cNvPr>
                <p14:cNvContentPartPr/>
                <p14:nvPr/>
              </p14:nvContentPartPr>
              <p14:xfrm>
                <a:off x="5542598" y="2705976"/>
                <a:ext cx="132120" cy="272520"/>
              </p14:xfrm>
            </p:contentPart>
          </mc:Choice>
          <mc:Fallback>
            <p:pic>
              <p:nvPicPr>
                <p:cNvPr id="106" name="Ink 105">
                  <a:extLst>
                    <a:ext uri="{FF2B5EF4-FFF2-40B4-BE49-F238E27FC236}">
                      <a16:creationId xmlns:a16="http://schemas.microsoft.com/office/drawing/2014/main" id="{F7CB5732-BFD2-44F4-982C-19870003EB81}"/>
                    </a:ext>
                  </a:extLst>
                </p:cNvPr>
                <p:cNvPicPr/>
                <p:nvPr/>
              </p:nvPicPr>
              <p:blipFill>
                <a:blip r:embed="rId60"/>
                <a:stretch>
                  <a:fillRect/>
                </a:stretch>
              </p:blipFill>
              <p:spPr>
                <a:xfrm>
                  <a:off x="5540438" y="2703816"/>
                  <a:ext cx="136440" cy="276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1">
              <p14:nvContentPartPr>
                <p14:cNvPr id="107" name="Ink 106">
                  <a:extLst>
                    <a:ext uri="{FF2B5EF4-FFF2-40B4-BE49-F238E27FC236}">
                      <a16:creationId xmlns:a16="http://schemas.microsoft.com/office/drawing/2014/main" id="{95B9D09A-A5F1-48DF-B0E5-14AFBB195F54}"/>
                    </a:ext>
                  </a:extLst>
                </p14:cNvPr>
                <p14:cNvContentPartPr/>
                <p14:nvPr/>
              </p14:nvContentPartPr>
              <p14:xfrm>
                <a:off x="5548358" y="2842776"/>
                <a:ext cx="144000" cy="186840"/>
              </p14:xfrm>
            </p:contentPart>
          </mc:Choice>
          <mc:Fallback>
            <p:pic>
              <p:nvPicPr>
                <p:cNvPr id="107" name="Ink 106">
                  <a:extLst>
                    <a:ext uri="{FF2B5EF4-FFF2-40B4-BE49-F238E27FC236}">
                      <a16:creationId xmlns:a16="http://schemas.microsoft.com/office/drawing/2014/main" id="{95B9D09A-A5F1-48DF-B0E5-14AFBB195F54}"/>
                    </a:ext>
                  </a:extLst>
                </p:cNvPr>
                <p:cNvPicPr/>
                <p:nvPr/>
              </p:nvPicPr>
              <p:blipFill>
                <a:blip r:embed="rId62"/>
                <a:stretch>
                  <a:fillRect/>
                </a:stretch>
              </p:blipFill>
              <p:spPr>
                <a:xfrm>
                  <a:off x="5546193" y="2840620"/>
                  <a:ext cx="148331" cy="191152"/>
                </a:xfrm>
                <a:prstGeom prst="rect">
                  <a:avLst/>
                </a:prstGeom>
              </p:spPr>
            </p:pic>
          </mc:Fallback>
        </mc:AlternateContent>
      </p:grpSp>
      <p:grpSp>
        <p:nvGrpSpPr>
          <p:cNvPr id="110" name="Group 109">
            <a:extLst>
              <a:ext uri="{FF2B5EF4-FFF2-40B4-BE49-F238E27FC236}">
                <a16:creationId xmlns:a16="http://schemas.microsoft.com/office/drawing/2014/main" id="{6770646F-A885-4E01-A9B0-F7A8CFB364A9}"/>
              </a:ext>
            </a:extLst>
          </p:cNvPr>
          <p:cNvGrpSpPr/>
          <p:nvPr/>
        </p:nvGrpSpPr>
        <p:grpSpPr>
          <a:xfrm>
            <a:off x="7039334" y="2355784"/>
            <a:ext cx="498600" cy="653760"/>
            <a:chOff x="7039334" y="2355784"/>
            <a:chExt cx="498600" cy="653760"/>
          </a:xfrm>
        </p:grpSpPr>
        <mc:AlternateContent xmlns:mc="http://schemas.openxmlformats.org/markup-compatibility/2006">
          <mc:Choice xmlns:p14="http://schemas.microsoft.com/office/powerpoint/2010/main" xmlns:aink="http://schemas.microsoft.com/office/drawing/2016/ink" Requires="p14 aink">
            <p:contentPart p14:bwMode="auto" r:id="rId63">
              <p14:nvContentPartPr>
                <p14:cNvPr id="31" name="Ink 30">
                  <a:extLst>
                    <a:ext uri="{FF2B5EF4-FFF2-40B4-BE49-F238E27FC236}">
                      <a16:creationId xmlns:a16="http://schemas.microsoft.com/office/drawing/2014/main" id="{15F76A51-ADD2-4F60-91C2-825415E36F11}"/>
                    </a:ext>
                  </a:extLst>
                </p14:cNvPr>
                <p14:cNvContentPartPr/>
                <p14:nvPr/>
              </p14:nvContentPartPr>
              <p14:xfrm>
                <a:off x="7104494" y="2355784"/>
                <a:ext cx="329760" cy="240840"/>
              </p14:xfrm>
            </p:contentPart>
          </mc:Choice>
          <mc:Fallback>
            <p:pic>
              <p:nvPicPr>
                <p:cNvPr id="31" name="Ink 30">
                  <a:extLst>
                    <a:ext uri="{FF2B5EF4-FFF2-40B4-BE49-F238E27FC236}">
                      <a16:creationId xmlns:a16="http://schemas.microsoft.com/office/drawing/2014/main" id="{15F76A51-ADD2-4F60-91C2-825415E36F11}"/>
                    </a:ext>
                  </a:extLst>
                </p:cNvPr>
                <p:cNvPicPr/>
                <p:nvPr/>
              </p:nvPicPr>
              <p:blipFill>
                <a:blip r:embed="rId64"/>
                <a:stretch>
                  <a:fillRect/>
                </a:stretch>
              </p:blipFill>
              <p:spPr>
                <a:xfrm>
                  <a:off x="7095494" y="2346784"/>
                  <a:ext cx="347400" cy="25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
              <p14:nvContentPartPr>
                <p14:cNvPr id="32" name="Ink 31">
                  <a:extLst>
                    <a:ext uri="{FF2B5EF4-FFF2-40B4-BE49-F238E27FC236}">
                      <a16:creationId xmlns:a16="http://schemas.microsoft.com/office/drawing/2014/main" id="{BD7C8AD0-AF4B-406D-B74A-5B90515B236E}"/>
                    </a:ext>
                  </a:extLst>
                </p14:cNvPr>
                <p14:cNvContentPartPr/>
                <p14:nvPr/>
              </p14:nvContentPartPr>
              <p14:xfrm>
                <a:off x="7209614" y="2404024"/>
                <a:ext cx="301680" cy="56520"/>
              </p14:xfrm>
            </p:contentPart>
          </mc:Choice>
          <mc:Fallback>
            <p:pic>
              <p:nvPicPr>
                <p:cNvPr id="32" name="Ink 31">
                  <a:extLst>
                    <a:ext uri="{FF2B5EF4-FFF2-40B4-BE49-F238E27FC236}">
                      <a16:creationId xmlns:a16="http://schemas.microsoft.com/office/drawing/2014/main" id="{BD7C8AD0-AF4B-406D-B74A-5B90515B236E}"/>
                    </a:ext>
                  </a:extLst>
                </p:cNvPr>
                <p:cNvPicPr/>
                <p:nvPr/>
              </p:nvPicPr>
              <p:blipFill>
                <a:blip r:embed="rId66"/>
                <a:stretch>
                  <a:fillRect/>
                </a:stretch>
              </p:blipFill>
              <p:spPr>
                <a:xfrm>
                  <a:off x="7200614" y="2395024"/>
                  <a:ext cx="319320" cy="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7">
              <p14:nvContentPartPr>
                <p14:cNvPr id="33" name="Ink 32">
                  <a:extLst>
                    <a:ext uri="{FF2B5EF4-FFF2-40B4-BE49-F238E27FC236}">
                      <a16:creationId xmlns:a16="http://schemas.microsoft.com/office/drawing/2014/main" id="{7D373689-F918-4631-84D4-4792EB53ED72}"/>
                    </a:ext>
                  </a:extLst>
                </p14:cNvPr>
                <p14:cNvContentPartPr/>
                <p14:nvPr/>
              </p14:nvContentPartPr>
              <p14:xfrm>
                <a:off x="7170014" y="2388544"/>
                <a:ext cx="322200" cy="87480"/>
              </p14:xfrm>
            </p:contentPart>
          </mc:Choice>
          <mc:Fallback>
            <p:pic>
              <p:nvPicPr>
                <p:cNvPr id="33" name="Ink 32">
                  <a:extLst>
                    <a:ext uri="{FF2B5EF4-FFF2-40B4-BE49-F238E27FC236}">
                      <a16:creationId xmlns:a16="http://schemas.microsoft.com/office/drawing/2014/main" id="{7D373689-F918-4631-84D4-4792EB53ED72}"/>
                    </a:ext>
                  </a:extLst>
                </p:cNvPr>
                <p:cNvPicPr/>
                <p:nvPr/>
              </p:nvPicPr>
              <p:blipFill>
                <a:blip r:embed="rId68"/>
                <a:stretch>
                  <a:fillRect/>
                </a:stretch>
              </p:blipFill>
              <p:spPr>
                <a:xfrm>
                  <a:off x="7161014" y="2379544"/>
                  <a:ext cx="339840" cy="105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9">
              <p14:nvContentPartPr>
                <p14:cNvPr id="34" name="Ink 33">
                  <a:extLst>
                    <a:ext uri="{FF2B5EF4-FFF2-40B4-BE49-F238E27FC236}">
                      <a16:creationId xmlns:a16="http://schemas.microsoft.com/office/drawing/2014/main" id="{835F72C8-2C5B-4FCF-9A15-5B8BAC65D5B3}"/>
                    </a:ext>
                  </a:extLst>
                </p14:cNvPr>
                <p14:cNvContentPartPr/>
                <p14:nvPr/>
              </p14:nvContentPartPr>
              <p14:xfrm>
                <a:off x="7196654" y="2368024"/>
                <a:ext cx="269640" cy="63360"/>
              </p14:xfrm>
            </p:contentPart>
          </mc:Choice>
          <mc:Fallback>
            <p:pic>
              <p:nvPicPr>
                <p:cNvPr id="34" name="Ink 33">
                  <a:extLst>
                    <a:ext uri="{FF2B5EF4-FFF2-40B4-BE49-F238E27FC236}">
                      <a16:creationId xmlns:a16="http://schemas.microsoft.com/office/drawing/2014/main" id="{835F72C8-2C5B-4FCF-9A15-5B8BAC65D5B3}"/>
                    </a:ext>
                  </a:extLst>
                </p:cNvPr>
                <p:cNvPicPr/>
                <p:nvPr/>
              </p:nvPicPr>
              <p:blipFill>
                <a:blip r:embed="rId70"/>
                <a:stretch>
                  <a:fillRect/>
                </a:stretch>
              </p:blipFill>
              <p:spPr>
                <a:xfrm>
                  <a:off x="7187666" y="2358973"/>
                  <a:ext cx="287256" cy="8110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1">
              <p14:nvContentPartPr>
                <p14:cNvPr id="35" name="Ink 34">
                  <a:extLst>
                    <a:ext uri="{FF2B5EF4-FFF2-40B4-BE49-F238E27FC236}">
                      <a16:creationId xmlns:a16="http://schemas.microsoft.com/office/drawing/2014/main" id="{C6F74055-3AFB-434E-9F0A-092C5FE61566}"/>
                    </a:ext>
                  </a:extLst>
                </p14:cNvPr>
                <p14:cNvContentPartPr/>
                <p14:nvPr/>
              </p14:nvContentPartPr>
              <p14:xfrm>
                <a:off x="7120694" y="2388544"/>
                <a:ext cx="294120" cy="68040"/>
              </p14:xfrm>
            </p:contentPart>
          </mc:Choice>
          <mc:Fallback>
            <p:pic>
              <p:nvPicPr>
                <p:cNvPr id="35" name="Ink 34">
                  <a:extLst>
                    <a:ext uri="{FF2B5EF4-FFF2-40B4-BE49-F238E27FC236}">
                      <a16:creationId xmlns:a16="http://schemas.microsoft.com/office/drawing/2014/main" id="{C6F74055-3AFB-434E-9F0A-092C5FE61566}"/>
                    </a:ext>
                  </a:extLst>
                </p:cNvPr>
                <p:cNvPicPr/>
                <p:nvPr/>
              </p:nvPicPr>
              <p:blipFill>
                <a:blip r:embed="rId72"/>
                <a:stretch>
                  <a:fillRect/>
                </a:stretch>
              </p:blipFill>
              <p:spPr>
                <a:xfrm>
                  <a:off x="7111694" y="2379544"/>
                  <a:ext cx="311760" cy="8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3">
              <p14:nvContentPartPr>
                <p14:cNvPr id="36" name="Ink 35">
                  <a:extLst>
                    <a:ext uri="{FF2B5EF4-FFF2-40B4-BE49-F238E27FC236}">
                      <a16:creationId xmlns:a16="http://schemas.microsoft.com/office/drawing/2014/main" id="{C5A861DA-A610-44DF-9FA1-3DA69E334C6D}"/>
                    </a:ext>
                  </a:extLst>
                </p14:cNvPr>
                <p14:cNvContentPartPr/>
                <p14:nvPr/>
              </p14:nvContentPartPr>
              <p14:xfrm>
                <a:off x="7177574" y="2380984"/>
                <a:ext cx="288720" cy="159480"/>
              </p14:xfrm>
            </p:contentPart>
          </mc:Choice>
          <mc:Fallback>
            <p:pic>
              <p:nvPicPr>
                <p:cNvPr id="36" name="Ink 35">
                  <a:extLst>
                    <a:ext uri="{FF2B5EF4-FFF2-40B4-BE49-F238E27FC236}">
                      <a16:creationId xmlns:a16="http://schemas.microsoft.com/office/drawing/2014/main" id="{C5A861DA-A610-44DF-9FA1-3DA69E334C6D}"/>
                    </a:ext>
                  </a:extLst>
                </p:cNvPr>
                <p:cNvPicPr/>
                <p:nvPr/>
              </p:nvPicPr>
              <p:blipFill>
                <a:blip r:embed="rId74"/>
                <a:stretch>
                  <a:fillRect/>
                </a:stretch>
              </p:blipFill>
              <p:spPr>
                <a:xfrm>
                  <a:off x="7168574" y="2371964"/>
                  <a:ext cx="306360" cy="177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5">
              <p14:nvContentPartPr>
                <p14:cNvPr id="38" name="Ink 37">
                  <a:extLst>
                    <a:ext uri="{FF2B5EF4-FFF2-40B4-BE49-F238E27FC236}">
                      <a16:creationId xmlns:a16="http://schemas.microsoft.com/office/drawing/2014/main" id="{3F58DD12-11CF-4E3D-B3C6-8103DAD9C278}"/>
                    </a:ext>
                  </a:extLst>
                </p14:cNvPr>
                <p14:cNvContentPartPr/>
                <p14:nvPr/>
              </p14:nvContentPartPr>
              <p14:xfrm>
                <a:off x="7198454" y="2392864"/>
                <a:ext cx="265320" cy="205920"/>
              </p14:xfrm>
            </p:contentPart>
          </mc:Choice>
          <mc:Fallback>
            <p:pic>
              <p:nvPicPr>
                <p:cNvPr id="38" name="Ink 37">
                  <a:extLst>
                    <a:ext uri="{FF2B5EF4-FFF2-40B4-BE49-F238E27FC236}">
                      <a16:creationId xmlns:a16="http://schemas.microsoft.com/office/drawing/2014/main" id="{3F58DD12-11CF-4E3D-B3C6-8103DAD9C278}"/>
                    </a:ext>
                  </a:extLst>
                </p:cNvPr>
                <p:cNvPicPr/>
                <p:nvPr/>
              </p:nvPicPr>
              <p:blipFill>
                <a:blip r:embed="rId76"/>
                <a:stretch>
                  <a:fillRect/>
                </a:stretch>
              </p:blipFill>
              <p:spPr>
                <a:xfrm>
                  <a:off x="7189454" y="2383864"/>
                  <a:ext cx="282960" cy="223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7">
              <p14:nvContentPartPr>
                <p14:cNvPr id="39" name="Ink 38">
                  <a:extLst>
                    <a:ext uri="{FF2B5EF4-FFF2-40B4-BE49-F238E27FC236}">
                      <a16:creationId xmlns:a16="http://schemas.microsoft.com/office/drawing/2014/main" id="{2BCC97BA-3EA0-4839-A89D-D84C421EE80E}"/>
                    </a:ext>
                  </a:extLst>
                </p14:cNvPr>
                <p14:cNvContentPartPr/>
                <p14:nvPr/>
              </p14:nvContentPartPr>
              <p14:xfrm>
                <a:off x="7256054" y="2397904"/>
                <a:ext cx="248040" cy="199800"/>
              </p14:xfrm>
            </p:contentPart>
          </mc:Choice>
          <mc:Fallback>
            <p:pic>
              <p:nvPicPr>
                <p:cNvPr id="39" name="Ink 38">
                  <a:extLst>
                    <a:ext uri="{FF2B5EF4-FFF2-40B4-BE49-F238E27FC236}">
                      <a16:creationId xmlns:a16="http://schemas.microsoft.com/office/drawing/2014/main" id="{2BCC97BA-3EA0-4839-A89D-D84C421EE80E}"/>
                    </a:ext>
                  </a:extLst>
                </p:cNvPr>
                <p:cNvPicPr/>
                <p:nvPr/>
              </p:nvPicPr>
              <p:blipFill>
                <a:blip r:embed="rId78"/>
                <a:stretch>
                  <a:fillRect/>
                </a:stretch>
              </p:blipFill>
              <p:spPr>
                <a:xfrm>
                  <a:off x="7247054" y="2388888"/>
                  <a:ext cx="265680" cy="21747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
              <p14:nvContentPartPr>
                <p14:cNvPr id="40" name="Ink 39">
                  <a:extLst>
                    <a:ext uri="{FF2B5EF4-FFF2-40B4-BE49-F238E27FC236}">
                      <a16:creationId xmlns:a16="http://schemas.microsoft.com/office/drawing/2014/main" id="{DCDEB916-6B9A-4E07-B3DF-19C965B2C74A}"/>
                    </a:ext>
                  </a:extLst>
                </p14:cNvPr>
                <p14:cNvContentPartPr/>
                <p14:nvPr/>
              </p14:nvContentPartPr>
              <p14:xfrm>
                <a:off x="7270454" y="2401504"/>
                <a:ext cx="267480" cy="191160"/>
              </p14:xfrm>
            </p:contentPart>
          </mc:Choice>
          <mc:Fallback>
            <p:pic>
              <p:nvPicPr>
                <p:cNvPr id="40" name="Ink 39">
                  <a:extLst>
                    <a:ext uri="{FF2B5EF4-FFF2-40B4-BE49-F238E27FC236}">
                      <a16:creationId xmlns:a16="http://schemas.microsoft.com/office/drawing/2014/main" id="{DCDEB916-6B9A-4E07-B3DF-19C965B2C74A}"/>
                    </a:ext>
                  </a:extLst>
                </p:cNvPr>
                <p:cNvPicPr/>
                <p:nvPr/>
              </p:nvPicPr>
              <p:blipFill>
                <a:blip r:embed="rId80"/>
                <a:stretch>
                  <a:fillRect/>
                </a:stretch>
              </p:blipFill>
              <p:spPr>
                <a:xfrm>
                  <a:off x="7261454" y="2392504"/>
                  <a:ext cx="285120" cy="20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1">
              <p14:nvContentPartPr>
                <p14:cNvPr id="41" name="Ink 40">
                  <a:extLst>
                    <a:ext uri="{FF2B5EF4-FFF2-40B4-BE49-F238E27FC236}">
                      <a16:creationId xmlns:a16="http://schemas.microsoft.com/office/drawing/2014/main" id="{5540624C-9876-4F90-83FC-9A32DD8B5606}"/>
                    </a:ext>
                  </a:extLst>
                </p14:cNvPr>
                <p14:cNvContentPartPr/>
                <p14:nvPr/>
              </p14:nvContentPartPr>
              <p14:xfrm>
                <a:off x="7271894" y="2417344"/>
                <a:ext cx="248760" cy="200160"/>
              </p14:xfrm>
            </p:contentPart>
          </mc:Choice>
          <mc:Fallback>
            <p:pic>
              <p:nvPicPr>
                <p:cNvPr id="41" name="Ink 40">
                  <a:extLst>
                    <a:ext uri="{FF2B5EF4-FFF2-40B4-BE49-F238E27FC236}">
                      <a16:creationId xmlns:a16="http://schemas.microsoft.com/office/drawing/2014/main" id="{5540624C-9876-4F90-83FC-9A32DD8B5606}"/>
                    </a:ext>
                  </a:extLst>
                </p:cNvPr>
                <p:cNvPicPr/>
                <p:nvPr/>
              </p:nvPicPr>
              <p:blipFill>
                <a:blip r:embed="rId82"/>
                <a:stretch>
                  <a:fillRect/>
                </a:stretch>
              </p:blipFill>
              <p:spPr>
                <a:xfrm>
                  <a:off x="7262894" y="2408328"/>
                  <a:ext cx="266400" cy="21783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3">
              <p14:nvContentPartPr>
                <p14:cNvPr id="42" name="Ink 41">
                  <a:extLst>
                    <a:ext uri="{FF2B5EF4-FFF2-40B4-BE49-F238E27FC236}">
                      <a16:creationId xmlns:a16="http://schemas.microsoft.com/office/drawing/2014/main" id="{9F6D0C94-98AA-40EF-9EF8-208EDD804DAC}"/>
                    </a:ext>
                  </a:extLst>
                </p14:cNvPr>
                <p14:cNvContentPartPr/>
                <p14:nvPr/>
              </p14:nvContentPartPr>
              <p14:xfrm>
                <a:off x="7362614" y="2420944"/>
                <a:ext cx="158040" cy="206280"/>
              </p14:xfrm>
            </p:contentPart>
          </mc:Choice>
          <mc:Fallback>
            <p:pic>
              <p:nvPicPr>
                <p:cNvPr id="42" name="Ink 41">
                  <a:extLst>
                    <a:ext uri="{FF2B5EF4-FFF2-40B4-BE49-F238E27FC236}">
                      <a16:creationId xmlns:a16="http://schemas.microsoft.com/office/drawing/2014/main" id="{9F6D0C94-98AA-40EF-9EF8-208EDD804DAC}"/>
                    </a:ext>
                  </a:extLst>
                </p:cNvPr>
                <p:cNvPicPr/>
                <p:nvPr/>
              </p:nvPicPr>
              <p:blipFill>
                <a:blip r:embed="rId84"/>
                <a:stretch>
                  <a:fillRect/>
                </a:stretch>
              </p:blipFill>
              <p:spPr>
                <a:xfrm>
                  <a:off x="7353614" y="2411944"/>
                  <a:ext cx="175680" cy="223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5">
              <p14:nvContentPartPr>
                <p14:cNvPr id="49" name="Ink 48">
                  <a:extLst>
                    <a:ext uri="{FF2B5EF4-FFF2-40B4-BE49-F238E27FC236}">
                      <a16:creationId xmlns:a16="http://schemas.microsoft.com/office/drawing/2014/main" id="{6659D8FD-17C7-43E0-A247-3454C6CAB4C8}"/>
                    </a:ext>
                  </a:extLst>
                </p14:cNvPr>
                <p14:cNvContentPartPr/>
                <p14:nvPr/>
              </p14:nvContentPartPr>
              <p14:xfrm>
                <a:off x="7039334" y="2748184"/>
                <a:ext cx="318960" cy="237600"/>
              </p14:xfrm>
            </p:contentPart>
          </mc:Choice>
          <mc:Fallback>
            <p:pic>
              <p:nvPicPr>
                <p:cNvPr id="49" name="Ink 48">
                  <a:extLst>
                    <a:ext uri="{FF2B5EF4-FFF2-40B4-BE49-F238E27FC236}">
                      <a16:creationId xmlns:a16="http://schemas.microsoft.com/office/drawing/2014/main" id="{6659D8FD-17C7-43E0-A247-3454C6CAB4C8}"/>
                    </a:ext>
                  </a:extLst>
                </p:cNvPr>
                <p:cNvPicPr/>
                <p:nvPr/>
              </p:nvPicPr>
              <p:blipFill>
                <a:blip r:embed="rId86"/>
                <a:stretch>
                  <a:fillRect/>
                </a:stretch>
              </p:blipFill>
              <p:spPr>
                <a:xfrm>
                  <a:off x="7030334" y="2739170"/>
                  <a:ext cx="336600" cy="25526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7">
              <p14:nvContentPartPr>
                <p14:cNvPr id="50" name="Ink 49">
                  <a:extLst>
                    <a:ext uri="{FF2B5EF4-FFF2-40B4-BE49-F238E27FC236}">
                      <a16:creationId xmlns:a16="http://schemas.microsoft.com/office/drawing/2014/main" id="{2A5F0BE8-FC89-4AA2-8B01-080F0F2C2162}"/>
                    </a:ext>
                  </a:extLst>
                </p14:cNvPr>
                <p14:cNvContentPartPr/>
                <p14:nvPr/>
              </p14:nvContentPartPr>
              <p14:xfrm>
                <a:off x="7125374" y="2760064"/>
                <a:ext cx="257040" cy="164520"/>
              </p14:xfrm>
            </p:contentPart>
          </mc:Choice>
          <mc:Fallback>
            <p:pic>
              <p:nvPicPr>
                <p:cNvPr id="50" name="Ink 49">
                  <a:extLst>
                    <a:ext uri="{FF2B5EF4-FFF2-40B4-BE49-F238E27FC236}">
                      <a16:creationId xmlns:a16="http://schemas.microsoft.com/office/drawing/2014/main" id="{2A5F0BE8-FC89-4AA2-8B01-080F0F2C2162}"/>
                    </a:ext>
                  </a:extLst>
                </p:cNvPr>
                <p:cNvPicPr/>
                <p:nvPr/>
              </p:nvPicPr>
              <p:blipFill>
                <a:blip r:embed="rId88"/>
                <a:stretch>
                  <a:fillRect/>
                </a:stretch>
              </p:blipFill>
              <p:spPr>
                <a:xfrm>
                  <a:off x="7116387" y="2751064"/>
                  <a:ext cx="274655" cy="182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9">
              <p14:nvContentPartPr>
                <p14:cNvPr id="51" name="Ink 50">
                  <a:extLst>
                    <a:ext uri="{FF2B5EF4-FFF2-40B4-BE49-F238E27FC236}">
                      <a16:creationId xmlns:a16="http://schemas.microsoft.com/office/drawing/2014/main" id="{3F4BB6D5-E630-4295-BFCB-445D0DB69777}"/>
                    </a:ext>
                  </a:extLst>
                </p14:cNvPr>
                <p14:cNvContentPartPr/>
                <p14:nvPr/>
              </p14:nvContentPartPr>
              <p14:xfrm>
                <a:off x="7129694" y="2738824"/>
                <a:ext cx="251640" cy="219600"/>
              </p14:xfrm>
            </p:contentPart>
          </mc:Choice>
          <mc:Fallback>
            <p:pic>
              <p:nvPicPr>
                <p:cNvPr id="51" name="Ink 50">
                  <a:extLst>
                    <a:ext uri="{FF2B5EF4-FFF2-40B4-BE49-F238E27FC236}">
                      <a16:creationId xmlns:a16="http://schemas.microsoft.com/office/drawing/2014/main" id="{3F4BB6D5-E630-4295-BFCB-445D0DB69777}"/>
                    </a:ext>
                  </a:extLst>
                </p:cNvPr>
                <p:cNvPicPr/>
                <p:nvPr/>
              </p:nvPicPr>
              <p:blipFill>
                <a:blip r:embed="rId90"/>
                <a:stretch>
                  <a:fillRect/>
                </a:stretch>
              </p:blipFill>
              <p:spPr>
                <a:xfrm>
                  <a:off x="7120694" y="2729824"/>
                  <a:ext cx="269280" cy="237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1">
              <p14:nvContentPartPr>
                <p14:cNvPr id="52" name="Ink 51">
                  <a:extLst>
                    <a:ext uri="{FF2B5EF4-FFF2-40B4-BE49-F238E27FC236}">
                      <a16:creationId xmlns:a16="http://schemas.microsoft.com/office/drawing/2014/main" id="{95CCDEE6-F96F-4D50-9C67-A034EE9D06EC}"/>
                    </a:ext>
                  </a:extLst>
                </p14:cNvPr>
                <p14:cNvContentPartPr/>
                <p14:nvPr/>
              </p14:nvContentPartPr>
              <p14:xfrm>
                <a:off x="7121774" y="2723344"/>
                <a:ext cx="259560" cy="244440"/>
              </p14:xfrm>
            </p:contentPart>
          </mc:Choice>
          <mc:Fallback>
            <p:pic>
              <p:nvPicPr>
                <p:cNvPr id="52" name="Ink 51">
                  <a:extLst>
                    <a:ext uri="{FF2B5EF4-FFF2-40B4-BE49-F238E27FC236}">
                      <a16:creationId xmlns:a16="http://schemas.microsoft.com/office/drawing/2014/main" id="{95CCDEE6-F96F-4D50-9C67-A034EE9D06EC}"/>
                    </a:ext>
                  </a:extLst>
                </p:cNvPr>
                <p:cNvPicPr/>
                <p:nvPr/>
              </p:nvPicPr>
              <p:blipFill>
                <a:blip r:embed="rId92"/>
                <a:stretch>
                  <a:fillRect/>
                </a:stretch>
              </p:blipFill>
              <p:spPr>
                <a:xfrm>
                  <a:off x="7112774" y="2714344"/>
                  <a:ext cx="277200" cy="262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3">
              <p14:nvContentPartPr>
                <p14:cNvPr id="53" name="Ink 52">
                  <a:extLst>
                    <a:ext uri="{FF2B5EF4-FFF2-40B4-BE49-F238E27FC236}">
                      <a16:creationId xmlns:a16="http://schemas.microsoft.com/office/drawing/2014/main" id="{FEF3A359-723D-4618-B7B3-5BEE606D8E1B}"/>
                    </a:ext>
                  </a:extLst>
                </p14:cNvPr>
                <p14:cNvContentPartPr/>
                <p14:nvPr/>
              </p14:nvContentPartPr>
              <p14:xfrm>
                <a:off x="7111694" y="2730184"/>
                <a:ext cx="249120" cy="260280"/>
              </p14:xfrm>
            </p:contentPart>
          </mc:Choice>
          <mc:Fallback>
            <p:pic>
              <p:nvPicPr>
                <p:cNvPr id="53" name="Ink 52">
                  <a:extLst>
                    <a:ext uri="{FF2B5EF4-FFF2-40B4-BE49-F238E27FC236}">
                      <a16:creationId xmlns:a16="http://schemas.microsoft.com/office/drawing/2014/main" id="{FEF3A359-723D-4618-B7B3-5BEE606D8E1B}"/>
                    </a:ext>
                  </a:extLst>
                </p:cNvPr>
                <p:cNvPicPr/>
                <p:nvPr/>
              </p:nvPicPr>
              <p:blipFill>
                <a:blip r:embed="rId94"/>
                <a:stretch>
                  <a:fillRect/>
                </a:stretch>
              </p:blipFill>
              <p:spPr>
                <a:xfrm>
                  <a:off x="7102694" y="2721184"/>
                  <a:ext cx="266760" cy="277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5">
              <p14:nvContentPartPr>
                <p14:cNvPr id="56" name="Ink 55">
                  <a:extLst>
                    <a:ext uri="{FF2B5EF4-FFF2-40B4-BE49-F238E27FC236}">
                      <a16:creationId xmlns:a16="http://schemas.microsoft.com/office/drawing/2014/main" id="{2DBD9BB0-CF15-4630-8690-A63B5BC7DDFB}"/>
                    </a:ext>
                  </a:extLst>
                </p14:cNvPr>
                <p14:cNvContentPartPr/>
                <p14:nvPr/>
              </p14:nvContentPartPr>
              <p14:xfrm>
                <a:off x="7172894" y="2729104"/>
                <a:ext cx="224640" cy="225360"/>
              </p14:xfrm>
            </p:contentPart>
          </mc:Choice>
          <mc:Fallback>
            <p:pic>
              <p:nvPicPr>
                <p:cNvPr id="56" name="Ink 55">
                  <a:extLst>
                    <a:ext uri="{FF2B5EF4-FFF2-40B4-BE49-F238E27FC236}">
                      <a16:creationId xmlns:a16="http://schemas.microsoft.com/office/drawing/2014/main" id="{2DBD9BB0-CF15-4630-8690-A63B5BC7DDFB}"/>
                    </a:ext>
                  </a:extLst>
                </p:cNvPr>
                <p:cNvPicPr/>
                <p:nvPr/>
              </p:nvPicPr>
              <p:blipFill>
                <a:blip r:embed="rId96"/>
                <a:stretch>
                  <a:fillRect/>
                </a:stretch>
              </p:blipFill>
              <p:spPr>
                <a:xfrm>
                  <a:off x="7163880" y="2720104"/>
                  <a:ext cx="242308" cy="24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7">
              <p14:nvContentPartPr>
                <p14:cNvPr id="57" name="Ink 56">
                  <a:extLst>
                    <a:ext uri="{FF2B5EF4-FFF2-40B4-BE49-F238E27FC236}">
                      <a16:creationId xmlns:a16="http://schemas.microsoft.com/office/drawing/2014/main" id="{EA478A3F-6AD6-4FBA-BD0D-3D33F0E5D40E}"/>
                    </a:ext>
                  </a:extLst>
                </p14:cNvPr>
                <p14:cNvContentPartPr/>
                <p14:nvPr/>
              </p14:nvContentPartPr>
              <p14:xfrm>
                <a:off x="7090814" y="2730184"/>
                <a:ext cx="347040" cy="279360"/>
              </p14:xfrm>
            </p:contentPart>
          </mc:Choice>
          <mc:Fallback>
            <p:pic>
              <p:nvPicPr>
                <p:cNvPr id="57" name="Ink 56">
                  <a:extLst>
                    <a:ext uri="{FF2B5EF4-FFF2-40B4-BE49-F238E27FC236}">
                      <a16:creationId xmlns:a16="http://schemas.microsoft.com/office/drawing/2014/main" id="{EA478A3F-6AD6-4FBA-BD0D-3D33F0E5D40E}"/>
                    </a:ext>
                  </a:extLst>
                </p:cNvPr>
                <p:cNvPicPr/>
                <p:nvPr/>
              </p:nvPicPr>
              <p:blipFill>
                <a:blip r:embed="rId98"/>
                <a:stretch>
                  <a:fillRect/>
                </a:stretch>
              </p:blipFill>
              <p:spPr>
                <a:xfrm>
                  <a:off x="7081814" y="2721184"/>
                  <a:ext cx="364680" cy="297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9">
              <p14:nvContentPartPr>
                <p14:cNvPr id="58" name="Ink 57">
                  <a:extLst>
                    <a:ext uri="{FF2B5EF4-FFF2-40B4-BE49-F238E27FC236}">
                      <a16:creationId xmlns:a16="http://schemas.microsoft.com/office/drawing/2014/main" id="{CD1A67F9-FA68-4190-A33F-A4E9E0BABBC1}"/>
                    </a:ext>
                  </a:extLst>
                </p14:cNvPr>
                <p14:cNvContentPartPr/>
                <p14:nvPr/>
              </p14:nvContentPartPr>
              <p14:xfrm>
                <a:off x="7099094" y="2752144"/>
                <a:ext cx="334080" cy="230040"/>
              </p14:xfrm>
            </p:contentPart>
          </mc:Choice>
          <mc:Fallback>
            <p:pic>
              <p:nvPicPr>
                <p:cNvPr id="58" name="Ink 57">
                  <a:extLst>
                    <a:ext uri="{FF2B5EF4-FFF2-40B4-BE49-F238E27FC236}">
                      <a16:creationId xmlns:a16="http://schemas.microsoft.com/office/drawing/2014/main" id="{CD1A67F9-FA68-4190-A33F-A4E9E0BABBC1}"/>
                    </a:ext>
                  </a:extLst>
                </p:cNvPr>
                <p:cNvPicPr/>
                <p:nvPr/>
              </p:nvPicPr>
              <p:blipFill>
                <a:blip r:embed="rId100"/>
                <a:stretch>
                  <a:fillRect/>
                </a:stretch>
              </p:blipFill>
              <p:spPr>
                <a:xfrm>
                  <a:off x="7090094" y="2743130"/>
                  <a:ext cx="351720" cy="2477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1">
              <p14:nvContentPartPr>
                <p14:cNvPr id="59" name="Ink 58">
                  <a:extLst>
                    <a:ext uri="{FF2B5EF4-FFF2-40B4-BE49-F238E27FC236}">
                      <a16:creationId xmlns:a16="http://schemas.microsoft.com/office/drawing/2014/main" id="{3E0484C0-A6FC-4273-A425-011602097E36}"/>
                    </a:ext>
                  </a:extLst>
                </p14:cNvPr>
                <p14:cNvContentPartPr/>
                <p14:nvPr/>
              </p14:nvContentPartPr>
              <p14:xfrm>
                <a:off x="7101614" y="2796424"/>
                <a:ext cx="290520" cy="198720"/>
              </p14:xfrm>
            </p:contentPart>
          </mc:Choice>
          <mc:Fallback>
            <p:pic>
              <p:nvPicPr>
                <p:cNvPr id="59" name="Ink 58">
                  <a:extLst>
                    <a:ext uri="{FF2B5EF4-FFF2-40B4-BE49-F238E27FC236}">
                      <a16:creationId xmlns:a16="http://schemas.microsoft.com/office/drawing/2014/main" id="{3E0484C0-A6FC-4273-A425-011602097E36}"/>
                    </a:ext>
                  </a:extLst>
                </p:cNvPr>
                <p:cNvPicPr/>
                <p:nvPr/>
              </p:nvPicPr>
              <p:blipFill>
                <a:blip r:embed="rId102"/>
                <a:stretch>
                  <a:fillRect/>
                </a:stretch>
              </p:blipFill>
              <p:spPr>
                <a:xfrm>
                  <a:off x="7092614" y="2787424"/>
                  <a:ext cx="308160" cy="21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3">
              <p14:nvContentPartPr>
                <p14:cNvPr id="60" name="Ink 59">
                  <a:extLst>
                    <a:ext uri="{FF2B5EF4-FFF2-40B4-BE49-F238E27FC236}">
                      <a16:creationId xmlns:a16="http://schemas.microsoft.com/office/drawing/2014/main" id="{83723DE5-3D18-4163-8FEE-C871AD0A0362}"/>
                    </a:ext>
                  </a:extLst>
                </p14:cNvPr>
                <p14:cNvContentPartPr/>
                <p14:nvPr/>
              </p14:nvContentPartPr>
              <p14:xfrm>
                <a:off x="7112414" y="2808664"/>
                <a:ext cx="306720" cy="110880"/>
              </p14:xfrm>
            </p:contentPart>
          </mc:Choice>
          <mc:Fallback>
            <p:pic>
              <p:nvPicPr>
                <p:cNvPr id="60" name="Ink 59">
                  <a:extLst>
                    <a:ext uri="{FF2B5EF4-FFF2-40B4-BE49-F238E27FC236}">
                      <a16:creationId xmlns:a16="http://schemas.microsoft.com/office/drawing/2014/main" id="{83723DE5-3D18-4163-8FEE-C871AD0A0362}"/>
                    </a:ext>
                  </a:extLst>
                </p:cNvPr>
                <p:cNvPicPr/>
                <p:nvPr/>
              </p:nvPicPr>
              <p:blipFill>
                <a:blip r:embed="rId104"/>
                <a:stretch>
                  <a:fillRect/>
                </a:stretch>
              </p:blipFill>
              <p:spPr>
                <a:xfrm>
                  <a:off x="7103414" y="2799664"/>
                  <a:ext cx="324360" cy="128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5">
              <p14:nvContentPartPr>
                <p14:cNvPr id="61" name="Ink 60">
                  <a:extLst>
                    <a:ext uri="{FF2B5EF4-FFF2-40B4-BE49-F238E27FC236}">
                      <a16:creationId xmlns:a16="http://schemas.microsoft.com/office/drawing/2014/main" id="{09B6B1E7-B08E-4DF9-9807-E27C31287CC6}"/>
                    </a:ext>
                  </a:extLst>
                </p14:cNvPr>
                <p14:cNvContentPartPr/>
                <p14:nvPr/>
              </p14:nvContentPartPr>
              <p14:xfrm>
                <a:off x="7169294" y="2833504"/>
                <a:ext cx="233640" cy="112680"/>
              </p14:xfrm>
            </p:contentPart>
          </mc:Choice>
          <mc:Fallback>
            <p:pic>
              <p:nvPicPr>
                <p:cNvPr id="61" name="Ink 60">
                  <a:extLst>
                    <a:ext uri="{FF2B5EF4-FFF2-40B4-BE49-F238E27FC236}">
                      <a16:creationId xmlns:a16="http://schemas.microsoft.com/office/drawing/2014/main" id="{09B6B1E7-B08E-4DF9-9807-E27C31287CC6}"/>
                    </a:ext>
                  </a:extLst>
                </p:cNvPr>
                <p:cNvPicPr/>
                <p:nvPr/>
              </p:nvPicPr>
              <p:blipFill>
                <a:blip r:embed="rId106"/>
                <a:stretch>
                  <a:fillRect/>
                </a:stretch>
              </p:blipFill>
              <p:spPr>
                <a:xfrm>
                  <a:off x="7160308" y="2824504"/>
                  <a:ext cx="251253" cy="130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7">
              <p14:nvContentPartPr>
                <p14:cNvPr id="62" name="Ink 61">
                  <a:extLst>
                    <a:ext uri="{FF2B5EF4-FFF2-40B4-BE49-F238E27FC236}">
                      <a16:creationId xmlns:a16="http://schemas.microsoft.com/office/drawing/2014/main" id="{8C648A2D-903C-4238-8CEC-13318B459D42}"/>
                    </a:ext>
                  </a:extLst>
                </p14:cNvPr>
                <p14:cNvContentPartPr/>
                <p14:nvPr/>
              </p14:nvContentPartPr>
              <p14:xfrm>
                <a:off x="7127534" y="2773744"/>
                <a:ext cx="282240" cy="191160"/>
              </p14:xfrm>
            </p:contentPart>
          </mc:Choice>
          <mc:Fallback>
            <p:pic>
              <p:nvPicPr>
                <p:cNvPr id="62" name="Ink 61">
                  <a:extLst>
                    <a:ext uri="{FF2B5EF4-FFF2-40B4-BE49-F238E27FC236}">
                      <a16:creationId xmlns:a16="http://schemas.microsoft.com/office/drawing/2014/main" id="{8C648A2D-903C-4238-8CEC-13318B459D42}"/>
                    </a:ext>
                  </a:extLst>
                </p:cNvPr>
                <p:cNvPicPr/>
                <p:nvPr/>
              </p:nvPicPr>
              <p:blipFill>
                <a:blip r:embed="rId108"/>
                <a:stretch>
                  <a:fillRect/>
                </a:stretch>
              </p:blipFill>
              <p:spPr>
                <a:xfrm>
                  <a:off x="7118534" y="2764744"/>
                  <a:ext cx="299880" cy="20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9">
              <p14:nvContentPartPr>
                <p14:cNvPr id="63" name="Ink 62">
                  <a:extLst>
                    <a:ext uri="{FF2B5EF4-FFF2-40B4-BE49-F238E27FC236}">
                      <a16:creationId xmlns:a16="http://schemas.microsoft.com/office/drawing/2014/main" id="{BBEB40D4-776E-4F65-A862-FCC0D9EA16CA}"/>
                    </a:ext>
                  </a:extLst>
                </p14:cNvPr>
                <p14:cNvContentPartPr/>
                <p14:nvPr/>
              </p14:nvContentPartPr>
              <p14:xfrm>
                <a:off x="7152014" y="2732704"/>
                <a:ext cx="293040" cy="234360"/>
              </p14:xfrm>
            </p:contentPart>
          </mc:Choice>
          <mc:Fallback>
            <p:pic>
              <p:nvPicPr>
                <p:cNvPr id="63" name="Ink 62">
                  <a:extLst>
                    <a:ext uri="{FF2B5EF4-FFF2-40B4-BE49-F238E27FC236}">
                      <a16:creationId xmlns:a16="http://schemas.microsoft.com/office/drawing/2014/main" id="{BBEB40D4-776E-4F65-A862-FCC0D9EA16CA}"/>
                    </a:ext>
                  </a:extLst>
                </p:cNvPr>
                <p:cNvPicPr/>
                <p:nvPr/>
              </p:nvPicPr>
              <p:blipFill>
                <a:blip r:embed="rId110"/>
                <a:stretch>
                  <a:fillRect/>
                </a:stretch>
              </p:blipFill>
              <p:spPr>
                <a:xfrm>
                  <a:off x="7143014" y="2723690"/>
                  <a:ext cx="310680" cy="25202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1">
              <p14:nvContentPartPr>
                <p14:cNvPr id="109" name="Ink 108">
                  <a:extLst>
                    <a:ext uri="{FF2B5EF4-FFF2-40B4-BE49-F238E27FC236}">
                      <a16:creationId xmlns:a16="http://schemas.microsoft.com/office/drawing/2014/main" id="{A000A375-911D-4FD6-A48B-20B7842A0688}"/>
                    </a:ext>
                  </a:extLst>
                </p14:cNvPr>
                <p14:cNvContentPartPr/>
                <p14:nvPr/>
              </p14:nvContentPartPr>
              <p14:xfrm>
                <a:off x="7299906" y="2526689"/>
                <a:ext cx="222840" cy="267120"/>
              </p14:xfrm>
            </p:contentPart>
          </mc:Choice>
          <mc:Fallback>
            <p:pic>
              <p:nvPicPr>
                <p:cNvPr id="109" name="Ink 108">
                  <a:extLst>
                    <a:ext uri="{FF2B5EF4-FFF2-40B4-BE49-F238E27FC236}">
                      <a16:creationId xmlns:a16="http://schemas.microsoft.com/office/drawing/2014/main" id="{A000A375-911D-4FD6-A48B-20B7842A0688}"/>
                    </a:ext>
                  </a:extLst>
                </p:cNvPr>
                <p:cNvPicPr/>
                <p:nvPr/>
              </p:nvPicPr>
              <p:blipFill>
                <a:blip r:embed="rId112"/>
                <a:stretch>
                  <a:fillRect/>
                </a:stretch>
              </p:blipFill>
              <p:spPr>
                <a:xfrm>
                  <a:off x="7297746" y="2524532"/>
                  <a:ext cx="227160" cy="271434"/>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3">
            <p14:nvContentPartPr>
              <p14:cNvPr id="124" name="Ink 123">
                <a:extLst>
                  <a:ext uri="{FF2B5EF4-FFF2-40B4-BE49-F238E27FC236}">
                    <a16:creationId xmlns:a16="http://schemas.microsoft.com/office/drawing/2014/main" id="{BDAD7093-9687-47EB-AC08-CD213D9DF6A7}"/>
                  </a:ext>
                </a:extLst>
              </p14:cNvPr>
              <p14:cNvContentPartPr/>
              <p14:nvPr/>
            </p14:nvContentPartPr>
            <p14:xfrm>
              <a:off x="7810386" y="4394566"/>
              <a:ext cx="3192480" cy="2641680"/>
            </p14:xfrm>
          </p:contentPart>
        </mc:Choice>
        <mc:Fallback>
          <p:pic>
            <p:nvPicPr>
              <p:cNvPr id="124" name="Ink 123">
                <a:extLst>
                  <a:ext uri="{FF2B5EF4-FFF2-40B4-BE49-F238E27FC236}">
                    <a16:creationId xmlns:a16="http://schemas.microsoft.com/office/drawing/2014/main" id="{BDAD7093-9687-47EB-AC08-CD213D9DF6A7}"/>
                  </a:ext>
                </a:extLst>
              </p:cNvPr>
              <p:cNvPicPr/>
              <p:nvPr/>
            </p:nvPicPr>
            <p:blipFill>
              <a:blip r:embed="rId114"/>
              <a:stretch>
                <a:fillRect/>
              </a:stretch>
            </p:blipFill>
            <p:spPr>
              <a:xfrm>
                <a:off x="7715346" y="4291232"/>
                <a:ext cx="3382200" cy="28483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5">
            <p14:nvContentPartPr>
              <p14:cNvPr id="125" name="Ink 124">
                <a:extLst>
                  <a:ext uri="{FF2B5EF4-FFF2-40B4-BE49-F238E27FC236}">
                    <a16:creationId xmlns:a16="http://schemas.microsoft.com/office/drawing/2014/main" id="{0FED6267-7FE1-473B-B990-9374529829A7}"/>
                  </a:ext>
                </a:extLst>
              </p14:cNvPr>
              <p14:cNvContentPartPr/>
              <p14:nvPr/>
            </p14:nvContentPartPr>
            <p14:xfrm>
              <a:off x="7833786" y="4376926"/>
              <a:ext cx="4438800" cy="2523960"/>
            </p14:xfrm>
          </p:contentPart>
        </mc:Choice>
        <mc:Fallback>
          <p:pic>
            <p:nvPicPr>
              <p:cNvPr id="125" name="Ink 124">
                <a:extLst>
                  <a:ext uri="{FF2B5EF4-FFF2-40B4-BE49-F238E27FC236}">
                    <a16:creationId xmlns:a16="http://schemas.microsoft.com/office/drawing/2014/main" id="{0FED6267-7FE1-473B-B990-9374529829A7}"/>
                  </a:ext>
                </a:extLst>
              </p:cNvPr>
              <p:cNvPicPr/>
              <p:nvPr/>
            </p:nvPicPr>
            <p:blipFill>
              <a:blip r:embed="rId116"/>
              <a:stretch>
                <a:fillRect/>
              </a:stretch>
            </p:blipFill>
            <p:spPr>
              <a:xfrm>
                <a:off x="7745946" y="4268926"/>
                <a:ext cx="4614120" cy="273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7">
            <p14:nvContentPartPr>
              <p14:cNvPr id="132" name="Ink 131">
                <a:extLst>
                  <a:ext uri="{FF2B5EF4-FFF2-40B4-BE49-F238E27FC236}">
                    <a16:creationId xmlns:a16="http://schemas.microsoft.com/office/drawing/2014/main" id="{763C8B6C-EF65-419F-AC73-608DDE249BEE}"/>
                  </a:ext>
                </a:extLst>
              </p14:cNvPr>
              <p14:cNvContentPartPr/>
              <p14:nvPr/>
            </p14:nvContentPartPr>
            <p14:xfrm>
              <a:off x="7826586" y="4482046"/>
              <a:ext cx="4262040" cy="2473560"/>
            </p14:xfrm>
          </p:contentPart>
        </mc:Choice>
        <mc:Fallback>
          <p:pic>
            <p:nvPicPr>
              <p:cNvPr id="132" name="Ink 131">
                <a:extLst>
                  <a:ext uri="{FF2B5EF4-FFF2-40B4-BE49-F238E27FC236}">
                    <a16:creationId xmlns:a16="http://schemas.microsoft.com/office/drawing/2014/main" id="{763C8B6C-EF65-419F-AC73-608DDE249BEE}"/>
                  </a:ext>
                </a:extLst>
              </p:cNvPr>
              <p:cNvPicPr/>
              <p:nvPr/>
            </p:nvPicPr>
            <p:blipFill>
              <a:blip r:embed="rId118"/>
              <a:stretch>
                <a:fillRect/>
              </a:stretch>
            </p:blipFill>
            <p:spPr>
              <a:xfrm>
                <a:off x="7476636" y="4100086"/>
                <a:ext cx="4961219" cy="3237120"/>
              </a:xfrm>
              <a:prstGeom prst="rect">
                <a:avLst/>
              </a:prstGeom>
            </p:spPr>
          </p:pic>
        </mc:Fallback>
      </mc:AlternateContent>
      <p:grpSp>
        <p:nvGrpSpPr>
          <p:cNvPr id="139" name="Group 138">
            <a:extLst>
              <a:ext uri="{FF2B5EF4-FFF2-40B4-BE49-F238E27FC236}">
                <a16:creationId xmlns:a16="http://schemas.microsoft.com/office/drawing/2014/main" id="{D9CE2156-BB6D-42D0-95D5-AAB1A712151E}"/>
              </a:ext>
            </a:extLst>
          </p:cNvPr>
          <p:cNvGrpSpPr/>
          <p:nvPr/>
        </p:nvGrpSpPr>
        <p:grpSpPr>
          <a:xfrm>
            <a:off x="7579277" y="4317526"/>
            <a:ext cx="4763149" cy="2626920"/>
            <a:chOff x="7579277" y="4317526"/>
            <a:chExt cx="4763149" cy="2626920"/>
          </a:xfrm>
        </p:grpSpPr>
        <mc:AlternateContent xmlns:mc="http://schemas.openxmlformats.org/markup-compatibility/2006">
          <mc:Choice xmlns:p14="http://schemas.microsoft.com/office/powerpoint/2010/main" xmlns:aink="http://schemas.microsoft.com/office/drawing/2016/ink" Requires="p14 aink">
            <p:contentPart p14:bwMode="auto" r:id="rId119">
              <p14:nvContentPartPr>
                <p14:cNvPr id="116" name="Ink 115">
                  <a:extLst>
                    <a:ext uri="{FF2B5EF4-FFF2-40B4-BE49-F238E27FC236}">
                      <a16:creationId xmlns:a16="http://schemas.microsoft.com/office/drawing/2014/main" id="{F367666A-0043-4E7B-A819-1E7F308919A8}"/>
                    </a:ext>
                  </a:extLst>
                </p14:cNvPr>
                <p14:cNvContentPartPr/>
                <p14:nvPr/>
              </p14:nvContentPartPr>
              <p14:xfrm>
                <a:off x="7820106" y="4343806"/>
                <a:ext cx="83160" cy="95760"/>
              </p14:xfrm>
            </p:contentPart>
          </mc:Choice>
          <mc:Fallback>
            <p:pic>
              <p:nvPicPr>
                <p:cNvPr id="116" name="Ink 115">
                  <a:extLst>
                    <a:ext uri="{FF2B5EF4-FFF2-40B4-BE49-F238E27FC236}">
                      <a16:creationId xmlns:a16="http://schemas.microsoft.com/office/drawing/2014/main" id="{F367666A-0043-4E7B-A819-1E7F308919A8}"/>
                    </a:ext>
                  </a:extLst>
                </p:cNvPr>
                <p:cNvPicPr/>
                <p:nvPr/>
              </p:nvPicPr>
              <p:blipFill>
                <a:blip r:embed="rId120"/>
                <a:stretch>
                  <a:fillRect/>
                </a:stretch>
              </p:blipFill>
              <p:spPr>
                <a:xfrm>
                  <a:off x="7811145" y="4334772"/>
                  <a:ext cx="100724" cy="11346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1">
              <p14:nvContentPartPr>
                <p14:cNvPr id="117" name="Ink 116">
                  <a:extLst>
                    <a:ext uri="{FF2B5EF4-FFF2-40B4-BE49-F238E27FC236}">
                      <a16:creationId xmlns:a16="http://schemas.microsoft.com/office/drawing/2014/main" id="{7128A908-87A0-4CAD-B5C5-26426976571B}"/>
                    </a:ext>
                  </a:extLst>
                </p14:cNvPr>
                <p14:cNvContentPartPr/>
                <p14:nvPr/>
              </p14:nvContentPartPr>
              <p14:xfrm>
                <a:off x="7794906" y="4317526"/>
                <a:ext cx="799560" cy="125280"/>
              </p14:xfrm>
            </p:contentPart>
          </mc:Choice>
          <mc:Fallback>
            <p:pic>
              <p:nvPicPr>
                <p:cNvPr id="117" name="Ink 116">
                  <a:extLst>
                    <a:ext uri="{FF2B5EF4-FFF2-40B4-BE49-F238E27FC236}">
                      <a16:creationId xmlns:a16="http://schemas.microsoft.com/office/drawing/2014/main" id="{7128A908-87A0-4CAD-B5C5-26426976571B}"/>
                    </a:ext>
                  </a:extLst>
                </p:cNvPr>
                <p:cNvPicPr/>
                <p:nvPr/>
              </p:nvPicPr>
              <p:blipFill>
                <a:blip r:embed="rId122"/>
                <a:stretch>
                  <a:fillRect/>
                </a:stretch>
              </p:blipFill>
              <p:spPr>
                <a:xfrm>
                  <a:off x="7785906" y="4308526"/>
                  <a:ext cx="817200" cy="14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3">
              <p14:nvContentPartPr>
                <p14:cNvPr id="119" name="Ink 118">
                  <a:extLst>
                    <a:ext uri="{FF2B5EF4-FFF2-40B4-BE49-F238E27FC236}">
                      <a16:creationId xmlns:a16="http://schemas.microsoft.com/office/drawing/2014/main" id="{33BDAD1B-5544-42D3-A0C6-0143CCE4F853}"/>
                    </a:ext>
                  </a:extLst>
                </p14:cNvPr>
                <p14:cNvContentPartPr/>
                <p14:nvPr/>
              </p14:nvContentPartPr>
              <p14:xfrm>
                <a:off x="7815426" y="4417966"/>
                <a:ext cx="321120" cy="275400"/>
              </p14:xfrm>
            </p:contentPart>
          </mc:Choice>
          <mc:Fallback>
            <p:pic>
              <p:nvPicPr>
                <p:cNvPr id="119" name="Ink 118">
                  <a:extLst>
                    <a:ext uri="{FF2B5EF4-FFF2-40B4-BE49-F238E27FC236}">
                      <a16:creationId xmlns:a16="http://schemas.microsoft.com/office/drawing/2014/main" id="{33BDAD1B-5544-42D3-A0C6-0143CCE4F853}"/>
                    </a:ext>
                  </a:extLst>
                </p:cNvPr>
                <p:cNvPicPr/>
                <p:nvPr/>
              </p:nvPicPr>
              <p:blipFill>
                <a:blip r:embed="rId124"/>
                <a:stretch>
                  <a:fillRect/>
                </a:stretch>
              </p:blipFill>
              <p:spPr>
                <a:xfrm>
                  <a:off x="7711386" y="4343348"/>
                  <a:ext cx="528840" cy="42463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5">
              <p14:nvContentPartPr>
                <p14:cNvPr id="120" name="Ink 119">
                  <a:extLst>
                    <a:ext uri="{FF2B5EF4-FFF2-40B4-BE49-F238E27FC236}">
                      <a16:creationId xmlns:a16="http://schemas.microsoft.com/office/drawing/2014/main" id="{A3A7C4A3-9D09-4CB2-ADFE-E45C1D5AD314}"/>
                    </a:ext>
                  </a:extLst>
                </p14:cNvPr>
                <p14:cNvContentPartPr/>
                <p14:nvPr/>
              </p14:nvContentPartPr>
              <p14:xfrm>
                <a:off x="7863666" y="4474486"/>
                <a:ext cx="3190320" cy="2445480"/>
              </p14:xfrm>
            </p:contentPart>
          </mc:Choice>
          <mc:Fallback>
            <p:pic>
              <p:nvPicPr>
                <p:cNvPr id="120" name="Ink 119">
                  <a:extLst>
                    <a:ext uri="{FF2B5EF4-FFF2-40B4-BE49-F238E27FC236}">
                      <a16:creationId xmlns:a16="http://schemas.microsoft.com/office/drawing/2014/main" id="{A3A7C4A3-9D09-4CB2-ADFE-E45C1D5AD314}"/>
                    </a:ext>
                  </a:extLst>
                </p:cNvPr>
                <p:cNvPicPr/>
                <p:nvPr/>
              </p:nvPicPr>
              <p:blipFill>
                <a:blip r:embed="rId126"/>
                <a:stretch>
                  <a:fillRect/>
                </a:stretch>
              </p:blipFill>
              <p:spPr>
                <a:xfrm>
                  <a:off x="7777616" y="4365422"/>
                  <a:ext cx="3362059" cy="266360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7">
              <p14:nvContentPartPr>
                <p14:cNvPr id="122" name="Ink 121">
                  <a:extLst>
                    <a:ext uri="{FF2B5EF4-FFF2-40B4-BE49-F238E27FC236}">
                      <a16:creationId xmlns:a16="http://schemas.microsoft.com/office/drawing/2014/main" id="{7034DC0A-3C54-4460-B241-DD63C87654EF}"/>
                    </a:ext>
                  </a:extLst>
                </p14:cNvPr>
                <p14:cNvContentPartPr/>
                <p14:nvPr/>
              </p14:nvContentPartPr>
              <p14:xfrm>
                <a:off x="8542626" y="4327606"/>
                <a:ext cx="3480120" cy="2036160"/>
              </p14:xfrm>
            </p:contentPart>
          </mc:Choice>
          <mc:Fallback>
            <p:pic>
              <p:nvPicPr>
                <p:cNvPr id="122" name="Ink 121">
                  <a:extLst>
                    <a:ext uri="{FF2B5EF4-FFF2-40B4-BE49-F238E27FC236}">
                      <a16:creationId xmlns:a16="http://schemas.microsoft.com/office/drawing/2014/main" id="{7034DC0A-3C54-4460-B241-DD63C87654EF}"/>
                    </a:ext>
                  </a:extLst>
                </p:cNvPr>
                <p:cNvPicPr/>
                <p:nvPr/>
              </p:nvPicPr>
              <p:blipFill>
                <a:blip r:embed="rId128"/>
                <a:stretch>
                  <a:fillRect/>
                </a:stretch>
              </p:blipFill>
              <p:spPr>
                <a:xfrm>
                  <a:off x="8455146" y="4218185"/>
                  <a:ext cx="3654360" cy="225464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9">
              <p14:nvContentPartPr>
                <p14:cNvPr id="128" name="Ink 127">
                  <a:extLst>
                    <a:ext uri="{FF2B5EF4-FFF2-40B4-BE49-F238E27FC236}">
                      <a16:creationId xmlns:a16="http://schemas.microsoft.com/office/drawing/2014/main" id="{0657E07E-D99C-423A-B6EA-7233F9E4D9E7}"/>
                    </a:ext>
                  </a:extLst>
                </p14:cNvPr>
                <p14:cNvContentPartPr/>
                <p14:nvPr/>
              </p14:nvContentPartPr>
              <p14:xfrm>
                <a:off x="7612746" y="4338766"/>
                <a:ext cx="4729680" cy="2605680"/>
              </p14:xfrm>
            </p:contentPart>
          </mc:Choice>
          <mc:Fallback>
            <p:pic>
              <p:nvPicPr>
                <p:cNvPr id="128" name="Ink 127">
                  <a:extLst>
                    <a:ext uri="{FF2B5EF4-FFF2-40B4-BE49-F238E27FC236}">
                      <a16:creationId xmlns:a16="http://schemas.microsoft.com/office/drawing/2014/main" id="{0657E07E-D99C-423A-B6EA-7233F9E4D9E7}"/>
                    </a:ext>
                  </a:extLst>
                </p:cNvPr>
                <p:cNvPicPr/>
                <p:nvPr/>
              </p:nvPicPr>
              <p:blipFill>
                <a:blip r:embed="rId130"/>
                <a:stretch>
                  <a:fillRect/>
                </a:stretch>
              </p:blipFill>
              <p:spPr>
                <a:xfrm>
                  <a:off x="7520586" y="4229326"/>
                  <a:ext cx="4913640" cy="2824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1">
              <p14:nvContentPartPr>
                <p14:cNvPr id="129" name="Ink 128">
                  <a:extLst>
                    <a:ext uri="{FF2B5EF4-FFF2-40B4-BE49-F238E27FC236}">
                      <a16:creationId xmlns:a16="http://schemas.microsoft.com/office/drawing/2014/main" id="{C90AB84B-CFC0-41B3-AC82-DE7479A1F52F}"/>
                    </a:ext>
                  </a:extLst>
                </p14:cNvPr>
                <p14:cNvContentPartPr/>
                <p14:nvPr/>
              </p14:nvContentPartPr>
              <p14:xfrm>
                <a:off x="8731266" y="4839526"/>
                <a:ext cx="2315160" cy="2037960"/>
              </p14:xfrm>
            </p:contentPart>
          </mc:Choice>
          <mc:Fallback>
            <p:pic>
              <p:nvPicPr>
                <p:cNvPr id="129" name="Ink 128">
                  <a:extLst>
                    <a:ext uri="{FF2B5EF4-FFF2-40B4-BE49-F238E27FC236}">
                      <a16:creationId xmlns:a16="http://schemas.microsoft.com/office/drawing/2014/main" id="{C90AB84B-CFC0-41B3-AC82-DE7479A1F52F}"/>
                    </a:ext>
                  </a:extLst>
                </p:cNvPr>
                <p:cNvPicPr/>
                <p:nvPr/>
              </p:nvPicPr>
              <p:blipFill>
                <a:blip r:embed="rId132"/>
                <a:stretch>
                  <a:fillRect/>
                </a:stretch>
              </p:blipFill>
              <p:spPr>
                <a:xfrm>
                  <a:off x="8632266" y="4735486"/>
                  <a:ext cx="2512800" cy="224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3">
              <p14:nvContentPartPr>
                <p14:cNvPr id="130" name="Ink 129">
                  <a:extLst>
                    <a:ext uri="{FF2B5EF4-FFF2-40B4-BE49-F238E27FC236}">
                      <a16:creationId xmlns:a16="http://schemas.microsoft.com/office/drawing/2014/main" id="{86A1DD89-146D-488B-AF7D-82DA55E16CC7}"/>
                    </a:ext>
                  </a:extLst>
                </p14:cNvPr>
                <p14:cNvContentPartPr/>
                <p14:nvPr/>
              </p14:nvContentPartPr>
              <p14:xfrm>
                <a:off x="8690946" y="4522006"/>
                <a:ext cx="3168720" cy="2223000"/>
              </p14:xfrm>
            </p:contentPart>
          </mc:Choice>
          <mc:Fallback>
            <p:pic>
              <p:nvPicPr>
                <p:cNvPr id="130" name="Ink 129">
                  <a:extLst>
                    <a:ext uri="{FF2B5EF4-FFF2-40B4-BE49-F238E27FC236}">
                      <a16:creationId xmlns:a16="http://schemas.microsoft.com/office/drawing/2014/main" id="{86A1DD89-146D-488B-AF7D-82DA55E16CC7}"/>
                    </a:ext>
                  </a:extLst>
                </p:cNvPr>
                <p:cNvPicPr/>
                <p:nvPr/>
              </p:nvPicPr>
              <p:blipFill>
                <a:blip r:embed="rId134"/>
                <a:stretch>
                  <a:fillRect/>
                </a:stretch>
              </p:blipFill>
              <p:spPr>
                <a:xfrm>
                  <a:off x="8588718" y="4413646"/>
                  <a:ext cx="3372457" cy="2439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5">
              <p14:nvContentPartPr>
                <p14:cNvPr id="135" name="Ink 134">
                  <a:extLst>
                    <a:ext uri="{FF2B5EF4-FFF2-40B4-BE49-F238E27FC236}">
                      <a16:creationId xmlns:a16="http://schemas.microsoft.com/office/drawing/2014/main" id="{1D417282-13A8-4067-96F9-494796676139}"/>
                    </a:ext>
                  </a:extLst>
                </p14:cNvPr>
                <p14:cNvContentPartPr/>
                <p14:nvPr/>
              </p14:nvContentPartPr>
              <p14:xfrm>
                <a:off x="7579277" y="4469806"/>
                <a:ext cx="206640" cy="1998720"/>
              </p14:xfrm>
            </p:contentPart>
          </mc:Choice>
          <mc:Fallback>
            <p:pic>
              <p:nvPicPr>
                <p:cNvPr id="135" name="Ink 134">
                  <a:extLst>
                    <a:ext uri="{FF2B5EF4-FFF2-40B4-BE49-F238E27FC236}">
                      <a16:creationId xmlns:a16="http://schemas.microsoft.com/office/drawing/2014/main" id="{1D417282-13A8-4067-96F9-494796676139}"/>
                    </a:ext>
                  </a:extLst>
                </p:cNvPr>
                <p:cNvPicPr/>
                <p:nvPr/>
              </p:nvPicPr>
              <p:blipFill>
                <a:blip r:embed="rId136"/>
                <a:stretch>
                  <a:fillRect/>
                </a:stretch>
              </p:blipFill>
              <p:spPr>
                <a:xfrm>
                  <a:off x="7551917" y="4460446"/>
                  <a:ext cx="261000" cy="2017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7">
              <p14:nvContentPartPr>
                <p14:cNvPr id="136" name="Ink 135">
                  <a:extLst>
                    <a:ext uri="{FF2B5EF4-FFF2-40B4-BE49-F238E27FC236}">
                      <a16:creationId xmlns:a16="http://schemas.microsoft.com/office/drawing/2014/main" id="{6F4F2654-B879-468C-A903-4CEB8C707574}"/>
                    </a:ext>
                  </a:extLst>
                </p14:cNvPr>
                <p14:cNvContentPartPr/>
                <p14:nvPr/>
              </p14:nvContentPartPr>
              <p14:xfrm>
                <a:off x="8342837" y="4872646"/>
                <a:ext cx="64080" cy="1342440"/>
              </p14:xfrm>
            </p:contentPart>
          </mc:Choice>
          <mc:Fallback>
            <p:pic>
              <p:nvPicPr>
                <p:cNvPr id="136" name="Ink 135">
                  <a:extLst>
                    <a:ext uri="{FF2B5EF4-FFF2-40B4-BE49-F238E27FC236}">
                      <a16:creationId xmlns:a16="http://schemas.microsoft.com/office/drawing/2014/main" id="{6F4F2654-B879-468C-A903-4CEB8C707574}"/>
                    </a:ext>
                  </a:extLst>
                </p:cNvPr>
                <p:cNvPicPr/>
                <p:nvPr/>
              </p:nvPicPr>
              <p:blipFill>
                <a:blip r:embed="rId138"/>
                <a:stretch>
                  <a:fillRect/>
                </a:stretch>
              </p:blipFill>
              <p:spPr>
                <a:xfrm>
                  <a:off x="8315477" y="4865086"/>
                  <a:ext cx="118440" cy="135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9">
              <p14:nvContentPartPr>
                <p14:cNvPr id="137" name="Ink 136">
                  <a:extLst>
                    <a:ext uri="{FF2B5EF4-FFF2-40B4-BE49-F238E27FC236}">
                      <a16:creationId xmlns:a16="http://schemas.microsoft.com/office/drawing/2014/main" id="{A22A8761-9103-453F-9FD7-642FEC6BD99C}"/>
                    </a:ext>
                  </a:extLst>
                </p14:cNvPr>
                <p14:cNvContentPartPr/>
                <p14:nvPr/>
              </p14:nvContentPartPr>
              <p14:xfrm>
                <a:off x="8344997" y="5145886"/>
                <a:ext cx="99360" cy="972360"/>
              </p14:xfrm>
            </p:contentPart>
          </mc:Choice>
          <mc:Fallback>
            <p:pic>
              <p:nvPicPr>
                <p:cNvPr id="137" name="Ink 136">
                  <a:extLst>
                    <a:ext uri="{FF2B5EF4-FFF2-40B4-BE49-F238E27FC236}">
                      <a16:creationId xmlns:a16="http://schemas.microsoft.com/office/drawing/2014/main" id="{A22A8761-9103-453F-9FD7-642FEC6BD99C}"/>
                    </a:ext>
                  </a:extLst>
                </p:cNvPr>
                <p:cNvPicPr/>
                <p:nvPr/>
              </p:nvPicPr>
              <p:blipFill>
                <a:blip r:embed="rId140"/>
                <a:stretch>
                  <a:fillRect/>
                </a:stretch>
              </p:blipFill>
              <p:spPr>
                <a:xfrm>
                  <a:off x="8342837" y="5143726"/>
                  <a:ext cx="103680" cy="976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1">
              <p14:nvContentPartPr>
                <p14:cNvPr id="138" name="Ink 137">
                  <a:extLst>
                    <a:ext uri="{FF2B5EF4-FFF2-40B4-BE49-F238E27FC236}">
                      <a16:creationId xmlns:a16="http://schemas.microsoft.com/office/drawing/2014/main" id="{DF484174-C5E2-4E77-A5EE-305853FC2961}"/>
                    </a:ext>
                  </a:extLst>
                </p14:cNvPr>
                <p14:cNvContentPartPr/>
                <p14:nvPr/>
              </p14:nvContentPartPr>
              <p14:xfrm>
                <a:off x="8283077" y="4459366"/>
                <a:ext cx="3066840" cy="2359080"/>
              </p14:xfrm>
            </p:contentPart>
          </mc:Choice>
          <mc:Fallback>
            <p:pic>
              <p:nvPicPr>
                <p:cNvPr id="138" name="Ink 137">
                  <a:extLst>
                    <a:ext uri="{FF2B5EF4-FFF2-40B4-BE49-F238E27FC236}">
                      <a16:creationId xmlns:a16="http://schemas.microsoft.com/office/drawing/2014/main" id="{DF484174-C5E2-4E77-A5EE-305853FC2961}"/>
                    </a:ext>
                  </a:extLst>
                </p:cNvPr>
                <p:cNvPicPr/>
                <p:nvPr/>
              </p:nvPicPr>
              <p:blipFill>
                <a:blip r:embed="rId142"/>
                <a:stretch>
                  <a:fillRect/>
                </a:stretch>
              </p:blipFill>
              <p:spPr>
                <a:xfrm>
                  <a:off x="8280917" y="4457206"/>
                  <a:ext cx="3071160" cy="2363401"/>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144" name="Ink 143">
                <a:extLst>
                  <a:ext uri="{FF2B5EF4-FFF2-40B4-BE49-F238E27FC236}">
                    <a16:creationId xmlns:a16="http://schemas.microsoft.com/office/drawing/2014/main" id="{75220F8A-9815-46AF-AAEB-8C1D4EB7BAD6}"/>
                  </a:ext>
                </a:extLst>
              </p14:cNvPr>
              <p14:cNvContentPartPr/>
              <p14:nvPr/>
            </p14:nvContentPartPr>
            <p14:xfrm>
              <a:off x="7672157" y="4335886"/>
              <a:ext cx="876240" cy="117360"/>
            </p14:xfrm>
          </p:contentPart>
        </mc:Choice>
        <mc:Fallback>
          <p:pic>
            <p:nvPicPr>
              <p:cNvPr id="144" name="Ink 143">
                <a:extLst>
                  <a:ext uri="{FF2B5EF4-FFF2-40B4-BE49-F238E27FC236}">
                    <a16:creationId xmlns:a16="http://schemas.microsoft.com/office/drawing/2014/main" id="{75220F8A-9815-46AF-AAEB-8C1D4EB7BAD6}"/>
                  </a:ext>
                </a:extLst>
              </p:cNvPr>
              <p:cNvPicPr/>
              <p:nvPr/>
            </p:nvPicPr>
            <p:blipFill>
              <a:blip r:embed="rId144"/>
              <a:stretch>
                <a:fillRect/>
              </a:stretch>
            </p:blipFill>
            <p:spPr>
              <a:xfrm>
                <a:off x="7663157" y="4326914"/>
                <a:ext cx="893880" cy="134946"/>
              </a:xfrm>
              <a:prstGeom prst="rect">
                <a:avLst/>
              </a:prstGeom>
            </p:spPr>
          </p:pic>
        </mc:Fallback>
      </mc:AlternateContent>
      <p:grpSp>
        <p:nvGrpSpPr>
          <p:cNvPr id="159" name="Group 158">
            <a:extLst>
              <a:ext uri="{FF2B5EF4-FFF2-40B4-BE49-F238E27FC236}">
                <a16:creationId xmlns:a16="http://schemas.microsoft.com/office/drawing/2014/main" id="{19E532D9-9265-44DE-AD44-99B4F7085DA8}"/>
              </a:ext>
            </a:extLst>
          </p:cNvPr>
          <p:cNvGrpSpPr/>
          <p:nvPr/>
        </p:nvGrpSpPr>
        <p:grpSpPr>
          <a:xfrm>
            <a:off x="7502597" y="4347046"/>
            <a:ext cx="4579920" cy="2680560"/>
            <a:chOff x="7502597" y="4347046"/>
            <a:chExt cx="4579920" cy="2680560"/>
          </a:xfrm>
        </p:grpSpPr>
        <mc:AlternateContent xmlns:mc="http://schemas.openxmlformats.org/markup-compatibility/2006">
          <mc:Choice xmlns:p14="http://schemas.microsoft.com/office/powerpoint/2010/main" Requires="p14">
            <p:contentPart p14:bwMode="auto" r:id="rId145">
              <p14:nvContentPartPr>
                <p14:cNvPr id="140" name="Ink 139">
                  <a:extLst>
                    <a:ext uri="{FF2B5EF4-FFF2-40B4-BE49-F238E27FC236}">
                      <a16:creationId xmlns:a16="http://schemas.microsoft.com/office/drawing/2014/main" id="{0CDF250C-F8D0-4B91-8F52-29AEDE7F233E}"/>
                    </a:ext>
                  </a:extLst>
                </p14:cNvPr>
                <p14:cNvContentPartPr/>
                <p14:nvPr/>
              </p14:nvContentPartPr>
              <p14:xfrm>
                <a:off x="7571717" y="4586446"/>
                <a:ext cx="75240" cy="1327320"/>
              </p14:xfrm>
            </p:contentPart>
          </mc:Choice>
          <mc:Fallback>
            <p:pic>
              <p:nvPicPr>
                <p:cNvPr id="140" name="Ink 139">
                  <a:extLst>
                    <a:ext uri="{FF2B5EF4-FFF2-40B4-BE49-F238E27FC236}">
                      <a16:creationId xmlns:a16="http://schemas.microsoft.com/office/drawing/2014/main" id="{0CDF250C-F8D0-4B91-8F52-29AEDE7F233E}"/>
                    </a:ext>
                  </a:extLst>
                </p:cNvPr>
                <p:cNvPicPr/>
                <p:nvPr/>
              </p:nvPicPr>
              <p:blipFill>
                <a:blip r:embed="rId146"/>
                <a:stretch>
                  <a:fillRect/>
                </a:stretch>
              </p:blipFill>
              <p:spPr>
                <a:xfrm>
                  <a:off x="7562717" y="4577446"/>
                  <a:ext cx="92880" cy="1344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1" name="Ink 140">
                  <a:extLst>
                    <a:ext uri="{FF2B5EF4-FFF2-40B4-BE49-F238E27FC236}">
                      <a16:creationId xmlns:a16="http://schemas.microsoft.com/office/drawing/2014/main" id="{D37671C5-805B-4D5E-8074-19D67CEEE87A}"/>
                    </a:ext>
                  </a:extLst>
                </p14:cNvPr>
                <p14:cNvContentPartPr/>
                <p14:nvPr/>
              </p14:nvContentPartPr>
              <p14:xfrm>
                <a:off x="7637237" y="4567006"/>
                <a:ext cx="2729160" cy="2460600"/>
              </p14:xfrm>
            </p:contentPart>
          </mc:Choice>
          <mc:Fallback>
            <p:pic>
              <p:nvPicPr>
                <p:cNvPr id="141" name="Ink 140">
                  <a:extLst>
                    <a:ext uri="{FF2B5EF4-FFF2-40B4-BE49-F238E27FC236}">
                      <a16:creationId xmlns:a16="http://schemas.microsoft.com/office/drawing/2014/main" id="{D37671C5-805B-4D5E-8074-19D67CEEE87A}"/>
                    </a:ext>
                  </a:extLst>
                </p:cNvPr>
                <p:cNvPicPr/>
                <p:nvPr/>
              </p:nvPicPr>
              <p:blipFill>
                <a:blip r:embed="rId148"/>
                <a:stretch>
                  <a:fillRect/>
                </a:stretch>
              </p:blipFill>
              <p:spPr>
                <a:xfrm>
                  <a:off x="7628237" y="4558006"/>
                  <a:ext cx="2746800" cy="2478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6" name="Ink 145">
                  <a:extLst>
                    <a:ext uri="{FF2B5EF4-FFF2-40B4-BE49-F238E27FC236}">
                      <a16:creationId xmlns:a16="http://schemas.microsoft.com/office/drawing/2014/main" id="{E340004C-F00C-4CF8-95A5-F7A132E7414A}"/>
                    </a:ext>
                  </a:extLst>
                </p14:cNvPr>
                <p14:cNvContentPartPr/>
                <p14:nvPr/>
              </p14:nvContentPartPr>
              <p14:xfrm>
                <a:off x="8566397" y="4390966"/>
                <a:ext cx="2070360" cy="1134000"/>
              </p14:xfrm>
            </p:contentPart>
          </mc:Choice>
          <mc:Fallback>
            <p:pic>
              <p:nvPicPr>
                <p:cNvPr id="146" name="Ink 145">
                  <a:extLst>
                    <a:ext uri="{FF2B5EF4-FFF2-40B4-BE49-F238E27FC236}">
                      <a16:creationId xmlns:a16="http://schemas.microsoft.com/office/drawing/2014/main" id="{E340004C-F00C-4CF8-95A5-F7A132E7414A}"/>
                    </a:ext>
                  </a:extLst>
                </p:cNvPr>
                <p:cNvPicPr/>
                <p:nvPr/>
              </p:nvPicPr>
              <p:blipFill>
                <a:blip r:embed="rId150"/>
                <a:stretch>
                  <a:fillRect/>
                </a:stretch>
              </p:blipFill>
              <p:spPr>
                <a:xfrm>
                  <a:off x="8557399" y="4381963"/>
                  <a:ext cx="2087997" cy="1151646"/>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7" name="Ink 146">
                  <a:extLst>
                    <a:ext uri="{FF2B5EF4-FFF2-40B4-BE49-F238E27FC236}">
                      <a16:creationId xmlns:a16="http://schemas.microsoft.com/office/drawing/2014/main" id="{CD2E5BB9-6A27-41BB-91B5-EC9225840C58}"/>
                    </a:ext>
                  </a:extLst>
                </p14:cNvPr>
                <p14:cNvContentPartPr/>
                <p14:nvPr/>
              </p14:nvContentPartPr>
              <p14:xfrm>
                <a:off x="9923957" y="5095126"/>
                <a:ext cx="2158560" cy="1186200"/>
              </p14:xfrm>
            </p:contentPart>
          </mc:Choice>
          <mc:Fallback>
            <p:pic>
              <p:nvPicPr>
                <p:cNvPr id="147" name="Ink 146">
                  <a:extLst>
                    <a:ext uri="{FF2B5EF4-FFF2-40B4-BE49-F238E27FC236}">
                      <a16:creationId xmlns:a16="http://schemas.microsoft.com/office/drawing/2014/main" id="{CD2E5BB9-6A27-41BB-91B5-EC9225840C58}"/>
                    </a:ext>
                  </a:extLst>
                </p:cNvPr>
                <p:cNvPicPr/>
                <p:nvPr/>
              </p:nvPicPr>
              <p:blipFill>
                <a:blip r:embed="rId152"/>
                <a:stretch>
                  <a:fillRect/>
                </a:stretch>
              </p:blipFill>
              <p:spPr>
                <a:xfrm>
                  <a:off x="9914957" y="5086123"/>
                  <a:ext cx="2176200" cy="1203845"/>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 name="Ink 148">
                  <a:extLst>
                    <a:ext uri="{FF2B5EF4-FFF2-40B4-BE49-F238E27FC236}">
                      <a16:creationId xmlns:a16="http://schemas.microsoft.com/office/drawing/2014/main" id="{95C1445F-49C7-45C2-B3FF-32043F7F7CE2}"/>
                    </a:ext>
                  </a:extLst>
                </p14:cNvPr>
                <p14:cNvContentPartPr/>
                <p14:nvPr/>
              </p14:nvContentPartPr>
              <p14:xfrm>
                <a:off x="8527157" y="4347046"/>
                <a:ext cx="1861920" cy="950400"/>
              </p14:xfrm>
            </p:contentPart>
          </mc:Choice>
          <mc:Fallback>
            <p:pic>
              <p:nvPicPr>
                <p:cNvPr id="149" name="Ink 148">
                  <a:extLst>
                    <a:ext uri="{FF2B5EF4-FFF2-40B4-BE49-F238E27FC236}">
                      <a16:creationId xmlns:a16="http://schemas.microsoft.com/office/drawing/2014/main" id="{95C1445F-49C7-45C2-B3FF-32043F7F7CE2}"/>
                    </a:ext>
                  </a:extLst>
                </p:cNvPr>
                <p:cNvPicPr/>
                <p:nvPr/>
              </p:nvPicPr>
              <p:blipFill>
                <a:blip r:embed="rId154"/>
                <a:stretch>
                  <a:fillRect/>
                </a:stretch>
              </p:blipFill>
              <p:spPr>
                <a:xfrm>
                  <a:off x="8518155" y="4338046"/>
                  <a:ext cx="1879563" cy="968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0" name="Ink 149">
                  <a:extLst>
                    <a:ext uri="{FF2B5EF4-FFF2-40B4-BE49-F238E27FC236}">
                      <a16:creationId xmlns:a16="http://schemas.microsoft.com/office/drawing/2014/main" id="{FC9A2EAD-A90D-4CBC-A508-897B5DB65423}"/>
                    </a:ext>
                  </a:extLst>
                </p14:cNvPr>
                <p14:cNvContentPartPr/>
                <p14:nvPr/>
              </p14:nvContentPartPr>
              <p14:xfrm>
                <a:off x="7799597" y="4587166"/>
                <a:ext cx="2426760" cy="2023200"/>
              </p14:xfrm>
            </p:contentPart>
          </mc:Choice>
          <mc:Fallback>
            <p:pic>
              <p:nvPicPr>
                <p:cNvPr id="150" name="Ink 149">
                  <a:extLst>
                    <a:ext uri="{FF2B5EF4-FFF2-40B4-BE49-F238E27FC236}">
                      <a16:creationId xmlns:a16="http://schemas.microsoft.com/office/drawing/2014/main" id="{FC9A2EAD-A90D-4CBC-A508-897B5DB65423}"/>
                    </a:ext>
                  </a:extLst>
                </p:cNvPr>
                <p:cNvPicPr/>
                <p:nvPr/>
              </p:nvPicPr>
              <p:blipFill>
                <a:blip r:embed="rId156"/>
                <a:stretch>
                  <a:fillRect/>
                </a:stretch>
              </p:blipFill>
              <p:spPr>
                <a:xfrm>
                  <a:off x="7790597" y="4578166"/>
                  <a:ext cx="2444400" cy="2040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1" name="Ink 150">
                  <a:extLst>
                    <a:ext uri="{FF2B5EF4-FFF2-40B4-BE49-F238E27FC236}">
                      <a16:creationId xmlns:a16="http://schemas.microsoft.com/office/drawing/2014/main" id="{63B02E2F-AB9F-499D-B034-A0E3B17DA9F3}"/>
                    </a:ext>
                  </a:extLst>
                </p14:cNvPr>
                <p14:cNvContentPartPr/>
                <p14:nvPr/>
              </p14:nvContentPartPr>
              <p14:xfrm>
                <a:off x="8173997" y="4536046"/>
                <a:ext cx="2557440" cy="2354760"/>
              </p14:xfrm>
            </p:contentPart>
          </mc:Choice>
          <mc:Fallback>
            <p:pic>
              <p:nvPicPr>
                <p:cNvPr id="151" name="Ink 150">
                  <a:extLst>
                    <a:ext uri="{FF2B5EF4-FFF2-40B4-BE49-F238E27FC236}">
                      <a16:creationId xmlns:a16="http://schemas.microsoft.com/office/drawing/2014/main" id="{63B02E2F-AB9F-499D-B034-A0E3B17DA9F3}"/>
                    </a:ext>
                  </a:extLst>
                </p:cNvPr>
                <p:cNvPicPr/>
                <p:nvPr/>
              </p:nvPicPr>
              <p:blipFill>
                <a:blip r:embed="rId158"/>
                <a:stretch>
                  <a:fillRect/>
                </a:stretch>
              </p:blipFill>
              <p:spPr>
                <a:xfrm>
                  <a:off x="8164997" y="4527046"/>
                  <a:ext cx="2575080" cy="2372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2" name="Ink 151">
                  <a:extLst>
                    <a:ext uri="{FF2B5EF4-FFF2-40B4-BE49-F238E27FC236}">
                      <a16:creationId xmlns:a16="http://schemas.microsoft.com/office/drawing/2014/main" id="{705CD451-1BA0-44EE-9CC0-C22C86732F03}"/>
                    </a:ext>
                  </a:extLst>
                </p14:cNvPr>
                <p14:cNvContentPartPr/>
                <p14:nvPr/>
              </p14:nvContentPartPr>
              <p14:xfrm>
                <a:off x="8523917" y="4685086"/>
                <a:ext cx="2242440" cy="1978920"/>
              </p14:xfrm>
            </p:contentPart>
          </mc:Choice>
          <mc:Fallback>
            <p:pic>
              <p:nvPicPr>
                <p:cNvPr id="152" name="Ink 151">
                  <a:extLst>
                    <a:ext uri="{FF2B5EF4-FFF2-40B4-BE49-F238E27FC236}">
                      <a16:creationId xmlns:a16="http://schemas.microsoft.com/office/drawing/2014/main" id="{705CD451-1BA0-44EE-9CC0-C22C86732F03}"/>
                    </a:ext>
                  </a:extLst>
                </p:cNvPr>
                <p:cNvPicPr/>
                <p:nvPr/>
              </p:nvPicPr>
              <p:blipFill>
                <a:blip r:embed="rId160"/>
                <a:stretch>
                  <a:fillRect/>
                </a:stretch>
              </p:blipFill>
              <p:spPr>
                <a:xfrm>
                  <a:off x="8514917" y="4676086"/>
                  <a:ext cx="2260080" cy="1996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3" name="Ink 152">
                  <a:extLst>
                    <a:ext uri="{FF2B5EF4-FFF2-40B4-BE49-F238E27FC236}">
                      <a16:creationId xmlns:a16="http://schemas.microsoft.com/office/drawing/2014/main" id="{B109AD8E-5E4B-456C-8E24-1EA5A998FFAF}"/>
                    </a:ext>
                  </a:extLst>
                </p14:cNvPr>
                <p14:cNvContentPartPr/>
                <p14:nvPr/>
              </p14:nvContentPartPr>
              <p14:xfrm>
                <a:off x="8606357" y="4603726"/>
                <a:ext cx="2517120" cy="2108520"/>
              </p14:xfrm>
            </p:contentPart>
          </mc:Choice>
          <mc:Fallback>
            <p:pic>
              <p:nvPicPr>
                <p:cNvPr id="153" name="Ink 152">
                  <a:extLst>
                    <a:ext uri="{FF2B5EF4-FFF2-40B4-BE49-F238E27FC236}">
                      <a16:creationId xmlns:a16="http://schemas.microsoft.com/office/drawing/2014/main" id="{B109AD8E-5E4B-456C-8E24-1EA5A998FFAF}"/>
                    </a:ext>
                  </a:extLst>
                </p:cNvPr>
                <p:cNvPicPr/>
                <p:nvPr/>
              </p:nvPicPr>
              <p:blipFill>
                <a:blip r:embed="rId162"/>
                <a:stretch>
                  <a:fillRect/>
                </a:stretch>
              </p:blipFill>
              <p:spPr>
                <a:xfrm>
                  <a:off x="8597357" y="4594726"/>
                  <a:ext cx="2534760" cy="212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4" name="Ink 153">
                  <a:extLst>
                    <a:ext uri="{FF2B5EF4-FFF2-40B4-BE49-F238E27FC236}">
                      <a16:creationId xmlns:a16="http://schemas.microsoft.com/office/drawing/2014/main" id="{9927E5D6-6E7C-45D1-8C90-73C7A10D45A6}"/>
                    </a:ext>
                  </a:extLst>
                </p14:cNvPr>
                <p14:cNvContentPartPr/>
                <p14:nvPr/>
              </p14:nvContentPartPr>
              <p14:xfrm>
                <a:off x="9245357" y="5041846"/>
                <a:ext cx="2085120" cy="1626840"/>
              </p14:xfrm>
            </p:contentPart>
          </mc:Choice>
          <mc:Fallback>
            <p:pic>
              <p:nvPicPr>
                <p:cNvPr id="154" name="Ink 153">
                  <a:extLst>
                    <a:ext uri="{FF2B5EF4-FFF2-40B4-BE49-F238E27FC236}">
                      <a16:creationId xmlns:a16="http://schemas.microsoft.com/office/drawing/2014/main" id="{9927E5D6-6E7C-45D1-8C90-73C7A10D45A6}"/>
                    </a:ext>
                  </a:extLst>
                </p:cNvPr>
                <p:cNvPicPr/>
                <p:nvPr/>
              </p:nvPicPr>
              <p:blipFill>
                <a:blip r:embed="rId164"/>
                <a:stretch>
                  <a:fillRect/>
                </a:stretch>
              </p:blipFill>
              <p:spPr>
                <a:xfrm>
                  <a:off x="9236359" y="5032848"/>
                  <a:ext cx="2102757" cy="1644476"/>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5" name="Ink 154">
                  <a:extLst>
                    <a:ext uri="{FF2B5EF4-FFF2-40B4-BE49-F238E27FC236}">
                      <a16:creationId xmlns:a16="http://schemas.microsoft.com/office/drawing/2014/main" id="{CA437FD2-48A6-49FF-B44B-E8D96ED6367B}"/>
                    </a:ext>
                  </a:extLst>
                </p14:cNvPr>
                <p14:cNvContentPartPr/>
                <p14:nvPr/>
              </p14:nvContentPartPr>
              <p14:xfrm>
                <a:off x="7587557" y="4478086"/>
                <a:ext cx="4153320" cy="2288160"/>
              </p14:xfrm>
            </p:contentPart>
          </mc:Choice>
          <mc:Fallback>
            <p:pic>
              <p:nvPicPr>
                <p:cNvPr id="155" name="Ink 154">
                  <a:extLst>
                    <a:ext uri="{FF2B5EF4-FFF2-40B4-BE49-F238E27FC236}">
                      <a16:creationId xmlns:a16="http://schemas.microsoft.com/office/drawing/2014/main" id="{CA437FD2-48A6-49FF-B44B-E8D96ED6367B}"/>
                    </a:ext>
                  </a:extLst>
                </p:cNvPr>
                <p:cNvPicPr/>
                <p:nvPr/>
              </p:nvPicPr>
              <p:blipFill>
                <a:blip r:embed="rId166"/>
                <a:stretch>
                  <a:fillRect/>
                </a:stretch>
              </p:blipFill>
              <p:spPr>
                <a:xfrm>
                  <a:off x="7578557" y="4469086"/>
                  <a:ext cx="4170960" cy="2305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7" name="Ink 156">
                  <a:extLst>
                    <a:ext uri="{FF2B5EF4-FFF2-40B4-BE49-F238E27FC236}">
                      <a16:creationId xmlns:a16="http://schemas.microsoft.com/office/drawing/2014/main" id="{83960C37-5C9D-42F3-B27A-DC87C1755EB4}"/>
                    </a:ext>
                  </a:extLst>
                </p14:cNvPr>
                <p14:cNvContentPartPr/>
                <p14:nvPr/>
              </p14:nvContentPartPr>
              <p14:xfrm>
                <a:off x="8309357" y="5331286"/>
                <a:ext cx="69840" cy="893520"/>
              </p14:xfrm>
            </p:contentPart>
          </mc:Choice>
          <mc:Fallback>
            <p:pic>
              <p:nvPicPr>
                <p:cNvPr id="157" name="Ink 156">
                  <a:extLst>
                    <a:ext uri="{FF2B5EF4-FFF2-40B4-BE49-F238E27FC236}">
                      <a16:creationId xmlns:a16="http://schemas.microsoft.com/office/drawing/2014/main" id="{83960C37-5C9D-42F3-B27A-DC87C1755EB4}"/>
                    </a:ext>
                  </a:extLst>
                </p:cNvPr>
                <p:cNvPicPr/>
                <p:nvPr/>
              </p:nvPicPr>
              <p:blipFill>
                <a:blip r:embed="rId168"/>
                <a:stretch>
                  <a:fillRect/>
                </a:stretch>
              </p:blipFill>
              <p:spPr>
                <a:xfrm>
                  <a:off x="8300357" y="5322290"/>
                  <a:ext cx="87480" cy="911153"/>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8" name="Ink 157">
                  <a:extLst>
                    <a:ext uri="{FF2B5EF4-FFF2-40B4-BE49-F238E27FC236}">
                      <a16:creationId xmlns:a16="http://schemas.microsoft.com/office/drawing/2014/main" id="{48F23DF6-E9FD-4733-8EFA-5B8A632B9A0A}"/>
                    </a:ext>
                  </a:extLst>
                </p14:cNvPr>
                <p14:cNvContentPartPr/>
                <p14:nvPr/>
              </p14:nvContentPartPr>
              <p14:xfrm>
                <a:off x="7502597" y="4674286"/>
                <a:ext cx="152640" cy="1371240"/>
              </p14:xfrm>
            </p:contentPart>
          </mc:Choice>
          <mc:Fallback>
            <p:pic>
              <p:nvPicPr>
                <p:cNvPr id="158" name="Ink 157">
                  <a:extLst>
                    <a:ext uri="{FF2B5EF4-FFF2-40B4-BE49-F238E27FC236}">
                      <a16:creationId xmlns:a16="http://schemas.microsoft.com/office/drawing/2014/main" id="{48F23DF6-E9FD-4733-8EFA-5B8A632B9A0A}"/>
                    </a:ext>
                  </a:extLst>
                </p:cNvPr>
                <p:cNvPicPr/>
                <p:nvPr/>
              </p:nvPicPr>
              <p:blipFill>
                <a:blip r:embed="rId170"/>
                <a:stretch>
                  <a:fillRect/>
                </a:stretch>
              </p:blipFill>
              <p:spPr>
                <a:xfrm>
                  <a:off x="7493597" y="4665286"/>
                  <a:ext cx="170280" cy="13888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71">
            <p14:nvContentPartPr>
              <p14:cNvPr id="165" name="Ink 164">
                <a:extLst>
                  <a:ext uri="{FF2B5EF4-FFF2-40B4-BE49-F238E27FC236}">
                    <a16:creationId xmlns:a16="http://schemas.microsoft.com/office/drawing/2014/main" id="{48C37BDD-80F6-43A6-B85A-3E00000C1947}"/>
                  </a:ext>
                </a:extLst>
              </p14:cNvPr>
              <p14:cNvContentPartPr/>
              <p14:nvPr/>
            </p14:nvContentPartPr>
            <p14:xfrm>
              <a:off x="4660016" y="2341582"/>
              <a:ext cx="3600" cy="2520"/>
            </p14:xfrm>
          </p:contentPart>
        </mc:Choice>
        <mc:Fallback>
          <p:pic>
            <p:nvPicPr>
              <p:cNvPr id="165" name="Ink 164">
                <a:extLst>
                  <a:ext uri="{FF2B5EF4-FFF2-40B4-BE49-F238E27FC236}">
                    <a16:creationId xmlns:a16="http://schemas.microsoft.com/office/drawing/2014/main" id="{48C37BDD-80F6-43A6-B85A-3E00000C1947}"/>
                  </a:ext>
                </a:extLst>
              </p:cNvPr>
              <p:cNvPicPr/>
              <p:nvPr/>
            </p:nvPicPr>
            <p:blipFill>
              <a:blip r:embed="rId172"/>
              <a:stretch>
                <a:fillRect/>
              </a:stretch>
            </p:blipFill>
            <p:spPr>
              <a:xfrm>
                <a:off x="4657856" y="2339062"/>
                <a:ext cx="7920" cy="7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3">
            <p14:nvContentPartPr>
              <p14:cNvPr id="166" name="Ink 165">
                <a:extLst>
                  <a:ext uri="{FF2B5EF4-FFF2-40B4-BE49-F238E27FC236}">
                    <a16:creationId xmlns:a16="http://schemas.microsoft.com/office/drawing/2014/main" id="{D5EF14EA-AC7C-475B-96D1-2B4E25646E99}"/>
                  </a:ext>
                </a:extLst>
              </p14:cNvPr>
              <p14:cNvContentPartPr/>
              <p14:nvPr/>
            </p14:nvContentPartPr>
            <p14:xfrm>
              <a:off x="4186976" y="2653702"/>
              <a:ext cx="61560" cy="55080"/>
            </p14:xfrm>
          </p:contentPart>
        </mc:Choice>
        <mc:Fallback>
          <p:pic>
            <p:nvPicPr>
              <p:cNvPr id="166" name="Ink 165">
                <a:extLst>
                  <a:ext uri="{FF2B5EF4-FFF2-40B4-BE49-F238E27FC236}">
                    <a16:creationId xmlns:a16="http://schemas.microsoft.com/office/drawing/2014/main" id="{D5EF14EA-AC7C-475B-96D1-2B4E25646E99}"/>
                  </a:ext>
                </a:extLst>
              </p:cNvPr>
              <p:cNvPicPr/>
              <p:nvPr/>
            </p:nvPicPr>
            <p:blipFill>
              <a:blip r:embed="rId174"/>
              <a:stretch>
                <a:fillRect/>
              </a:stretch>
            </p:blipFill>
            <p:spPr>
              <a:xfrm>
                <a:off x="4184816" y="2651528"/>
                <a:ext cx="65880" cy="5942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5">
            <p14:nvContentPartPr>
              <p14:cNvPr id="167" name="Ink 166">
                <a:extLst>
                  <a:ext uri="{FF2B5EF4-FFF2-40B4-BE49-F238E27FC236}">
                    <a16:creationId xmlns:a16="http://schemas.microsoft.com/office/drawing/2014/main" id="{1AD96E08-3BB1-4A9D-ABDE-F51B8359B60B}"/>
                  </a:ext>
                </a:extLst>
              </p14:cNvPr>
              <p14:cNvContentPartPr/>
              <p14:nvPr/>
            </p14:nvContentPartPr>
            <p14:xfrm>
              <a:off x="5200016" y="2807062"/>
              <a:ext cx="36720" cy="30600"/>
            </p14:xfrm>
          </p:contentPart>
        </mc:Choice>
        <mc:Fallback>
          <p:pic>
            <p:nvPicPr>
              <p:cNvPr id="167" name="Ink 166">
                <a:extLst>
                  <a:ext uri="{FF2B5EF4-FFF2-40B4-BE49-F238E27FC236}">
                    <a16:creationId xmlns:a16="http://schemas.microsoft.com/office/drawing/2014/main" id="{1AD96E08-3BB1-4A9D-ABDE-F51B8359B60B}"/>
                  </a:ext>
                </a:extLst>
              </p:cNvPr>
              <p:cNvPicPr/>
              <p:nvPr/>
            </p:nvPicPr>
            <p:blipFill>
              <a:blip r:embed="rId176"/>
              <a:stretch>
                <a:fillRect/>
              </a:stretch>
            </p:blipFill>
            <p:spPr>
              <a:xfrm>
                <a:off x="5197856" y="2804902"/>
                <a:ext cx="41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8" name="Ink 167">
                <a:extLst>
                  <a:ext uri="{FF2B5EF4-FFF2-40B4-BE49-F238E27FC236}">
                    <a16:creationId xmlns:a16="http://schemas.microsoft.com/office/drawing/2014/main" id="{4E7AD867-CA98-4BCD-AAA9-46C8A31F7561}"/>
                  </a:ext>
                </a:extLst>
              </p14:cNvPr>
              <p14:cNvContentPartPr/>
              <p14:nvPr/>
            </p14:nvContentPartPr>
            <p14:xfrm>
              <a:off x="4186976" y="2639302"/>
              <a:ext cx="60480" cy="67320"/>
            </p14:xfrm>
          </p:contentPart>
        </mc:Choice>
        <mc:Fallback>
          <p:pic>
            <p:nvPicPr>
              <p:cNvPr id="168" name="Ink 167">
                <a:extLst>
                  <a:ext uri="{FF2B5EF4-FFF2-40B4-BE49-F238E27FC236}">
                    <a16:creationId xmlns:a16="http://schemas.microsoft.com/office/drawing/2014/main" id="{4E7AD867-CA98-4BCD-AAA9-46C8A31F7561}"/>
                  </a:ext>
                </a:extLst>
              </p:cNvPr>
              <p:cNvPicPr/>
              <p:nvPr/>
            </p:nvPicPr>
            <p:blipFill>
              <a:blip r:embed="rId178"/>
              <a:stretch>
                <a:fillRect/>
              </a:stretch>
            </p:blipFill>
            <p:spPr>
              <a:xfrm>
                <a:off x="4177976" y="2630302"/>
                <a:ext cx="78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9" name="Ink 168">
                <a:extLst>
                  <a:ext uri="{FF2B5EF4-FFF2-40B4-BE49-F238E27FC236}">
                    <a16:creationId xmlns:a16="http://schemas.microsoft.com/office/drawing/2014/main" id="{ABC1EFB7-5C21-455B-BAD9-3934F766C960}"/>
                  </a:ext>
                </a:extLst>
              </p14:cNvPr>
              <p14:cNvContentPartPr/>
              <p14:nvPr/>
            </p14:nvContentPartPr>
            <p14:xfrm>
              <a:off x="5180936" y="2798062"/>
              <a:ext cx="49680" cy="57240"/>
            </p14:xfrm>
          </p:contentPart>
        </mc:Choice>
        <mc:Fallback>
          <p:pic>
            <p:nvPicPr>
              <p:cNvPr id="169" name="Ink 168">
                <a:extLst>
                  <a:ext uri="{FF2B5EF4-FFF2-40B4-BE49-F238E27FC236}">
                    <a16:creationId xmlns:a16="http://schemas.microsoft.com/office/drawing/2014/main" id="{ABC1EFB7-5C21-455B-BAD9-3934F766C960}"/>
                  </a:ext>
                </a:extLst>
              </p:cNvPr>
              <p:cNvPicPr/>
              <p:nvPr/>
            </p:nvPicPr>
            <p:blipFill>
              <a:blip r:embed="rId180"/>
              <a:stretch>
                <a:fillRect/>
              </a:stretch>
            </p:blipFill>
            <p:spPr>
              <a:xfrm>
                <a:off x="5171936" y="2789062"/>
                <a:ext cx="67320" cy="74880"/>
              </a:xfrm>
              <a:prstGeom prst="rect">
                <a:avLst/>
              </a:prstGeom>
            </p:spPr>
          </p:pic>
        </mc:Fallback>
      </mc:AlternateContent>
      <p:grpSp>
        <p:nvGrpSpPr>
          <p:cNvPr id="175" name="Group 174">
            <a:extLst>
              <a:ext uri="{FF2B5EF4-FFF2-40B4-BE49-F238E27FC236}">
                <a16:creationId xmlns:a16="http://schemas.microsoft.com/office/drawing/2014/main" id="{15F71B0C-C87A-4F74-A671-8D4060046F27}"/>
              </a:ext>
            </a:extLst>
          </p:cNvPr>
          <p:cNvGrpSpPr/>
          <p:nvPr/>
        </p:nvGrpSpPr>
        <p:grpSpPr>
          <a:xfrm>
            <a:off x="7144462" y="2349785"/>
            <a:ext cx="380880" cy="177840"/>
            <a:chOff x="7144462" y="2349785"/>
            <a:chExt cx="380880" cy="177840"/>
          </a:xfrm>
        </p:grpSpPr>
        <mc:AlternateContent xmlns:mc="http://schemas.openxmlformats.org/markup-compatibility/2006">
          <mc:Choice xmlns:p14="http://schemas.microsoft.com/office/powerpoint/2010/main" Requires="p14">
            <p:contentPart p14:bwMode="auto" r:id="rId181">
              <p14:nvContentPartPr>
                <p14:cNvPr id="170" name="Ink 169">
                  <a:extLst>
                    <a:ext uri="{FF2B5EF4-FFF2-40B4-BE49-F238E27FC236}">
                      <a16:creationId xmlns:a16="http://schemas.microsoft.com/office/drawing/2014/main" id="{FD093B22-CA95-459B-AEA2-FF668CB5A389}"/>
                    </a:ext>
                  </a:extLst>
                </p14:cNvPr>
                <p14:cNvContentPartPr/>
                <p14:nvPr/>
              </p14:nvContentPartPr>
              <p14:xfrm>
                <a:off x="7208902" y="2395505"/>
                <a:ext cx="272160" cy="132120"/>
              </p14:xfrm>
            </p:contentPart>
          </mc:Choice>
          <mc:Fallback>
            <p:pic>
              <p:nvPicPr>
                <p:cNvPr id="170" name="Ink 169">
                  <a:extLst>
                    <a:ext uri="{FF2B5EF4-FFF2-40B4-BE49-F238E27FC236}">
                      <a16:creationId xmlns:a16="http://schemas.microsoft.com/office/drawing/2014/main" id="{FD093B22-CA95-459B-AEA2-FF668CB5A389}"/>
                    </a:ext>
                  </a:extLst>
                </p:cNvPr>
                <p:cNvPicPr/>
                <p:nvPr/>
              </p:nvPicPr>
              <p:blipFill>
                <a:blip r:embed="rId182"/>
                <a:stretch>
                  <a:fillRect/>
                </a:stretch>
              </p:blipFill>
              <p:spPr>
                <a:xfrm>
                  <a:off x="7199890" y="2386505"/>
                  <a:ext cx="289823"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1" name="Ink 170">
                  <a:extLst>
                    <a:ext uri="{FF2B5EF4-FFF2-40B4-BE49-F238E27FC236}">
                      <a16:creationId xmlns:a16="http://schemas.microsoft.com/office/drawing/2014/main" id="{BDB5EFC7-E8E0-4490-AAC9-21BCBAFAF29B}"/>
                    </a:ext>
                  </a:extLst>
                </p14:cNvPr>
                <p14:cNvContentPartPr/>
                <p14:nvPr/>
              </p14:nvContentPartPr>
              <p14:xfrm>
                <a:off x="7329502" y="2408825"/>
                <a:ext cx="49680" cy="51840"/>
              </p14:xfrm>
            </p:contentPart>
          </mc:Choice>
          <mc:Fallback>
            <p:pic>
              <p:nvPicPr>
                <p:cNvPr id="171" name="Ink 170">
                  <a:extLst>
                    <a:ext uri="{FF2B5EF4-FFF2-40B4-BE49-F238E27FC236}">
                      <a16:creationId xmlns:a16="http://schemas.microsoft.com/office/drawing/2014/main" id="{BDB5EFC7-E8E0-4490-AAC9-21BCBAFAF29B}"/>
                    </a:ext>
                  </a:extLst>
                </p:cNvPr>
                <p:cNvPicPr/>
                <p:nvPr/>
              </p:nvPicPr>
              <p:blipFill>
                <a:blip r:embed="rId184"/>
                <a:stretch>
                  <a:fillRect/>
                </a:stretch>
              </p:blipFill>
              <p:spPr>
                <a:xfrm>
                  <a:off x="7320567" y="2399825"/>
                  <a:ext cx="67193"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 name="Ink 173">
                  <a:extLst>
                    <a:ext uri="{FF2B5EF4-FFF2-40B4-BE49-F238E27FC236}">
                      <a16:creationId xmlns:a16="http://schemas.microsoft.com/office/drawing/2014/main" id="{B431D2E3-3478-42AF-B1FD-A7D3CC474B55}"/>
                    </a:ext>
                  </a:extLst>
                </p14:cNvPr>
                <p14:cNvContentPartPr/>
                <p14:nvPr/>
              </p14:nvContentPartPr>
              <p14:xfrm>
                <a:off x="7144462" y="2349785"/>
                <a:ext cx="380880" cy="169200"/>
              </p14:xfrm>
            </p:contentPart>
          </mc:Choice>
          <mc:Fallback>
            <p:pic>
              <p:nvPicPr>
                <p:cNvPr id="174" name="Ink 173">
                  <a:extLst>
                    <a:ext uri="{FF2B5EF4-FFF2-40B4-BE49-F238E27FC236}">
                      <a16:creationId xmlns:a16="http://schemas.microsoft.com/office/drawing/2014/main" id="{B431D2E3-3478-42AF-B1FD-A7D3CC474B55}"/>
                    </a:ext>
                  </a:extLst>
                </p:cNvPr>
                <p:cNvPicPr/>
                <p:nvPr/>
              </p:nvPicPr>
              <p:blipFill>
                <a:blip r:embed="rId186"/>
                <a:stretch>
                  <a:fillRect/>
                </a:stretch>
              </p:blipFill>
              <p:spPr>
                <a:xfrm>
                  <a:off x="7135462" y="2340785"/>
                  <a:ext cx="398520" cy="186840"/>
                </a:xfrm>
                <a:prstGeom prst="rect">
                  <a:avLst/>
                </a:prstGeom>
              </p:spPr>
            </p:pic>
          </mc:Fallback>
        </mc:AlternateContent>
      </p:grpSp>
      <p:sp>
        <p:nvSpPr>
          <p:cNvPr id="112" name="Rectangle 111">
            <a:extLst>
              <a:ext uri="{FF2B5EF4-FFF2-40B4-BE49-F238E27FC236}">
                <a16:creationId xmlns:a16="http://schemas.microsoft.com/office/drawing/2014/main" id="{09D1BB87-792D-43AC-96CE-7F5C9A192C70}"/>
              </a:ext>
            </a:extLst>
          </p:cNvPr>
          <p:cNvSpPr/>
          <p:nvPr/>
        </p:nvSpPr>
        <p:spPr>
          <a:xfrm>
            <a:off x="-2116" y="6326717"/>
            <a:ext cx="12160248" cy="5397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Calibri"/>
              </a:rPr>
              <a:t>"Go with me to a notary, seal me there your single bond, and -in a merry sport- if you repay me not on such a day, In such a place, such sums or sums as are expressed in the condition, Let the forfeit be nominated for an equal pound of your fair flesh, to be cut off and taken in what part of your body </a:t>
            </a:r>
            <a:r>
              <a:rPr lang="en-US" sz="1400" err="1">
                <a:solidFill>
                  <a:schemeClr val="tx1"/>
                </a:solidFill>
                <a:cs typeface="Calibri"/>
              </a:rPr>
              <a:t>pleaseth</a:t>
            </a:r>
            <a:r>
              <a:rPr lang="en-US" sz="1400">
                <a:solidFill>
                  <a:schemeClr val="tx1"/>
                </a:solidFill>
                <a:cs typeface="Calibri"/>
              </a:rPr>
              <a:t> me.</a:t>
            </a:r>
          </a:p>
        </p:txBody>
      </p:sp>
    </p:spTree>
    <p:extLst>
      <p:ext uri="{BB962C8B-B14F-4D97-AF65-F5344CB8AC3E}">
        <p14:creationId xmlns:p14="http://schemas.microsoft.com/office/powerpoint/2010/main" val="3439418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Act 1</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dc:title>
  <dc:creator>Kaitlin Mean</dc:creator>
  <cp:revision>1</cp:revision>
  <dcterms:created xsi:type="dcterms:W3CDTF">2019-11-05T17:29:23Z</dcterms:created>
  <dcterms:modified xsi:type="dcterms:W3CDTF">2019-11-05T17:32:26Z</dcterms:modified>
</cp:coreProperties>
</file>