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83"/>
  </p:normalViewPr>
  <p:slideViewPr>
    <p:cSldViewPr snapToGrid="0" snapToObjects="1">
      <p:cViewPr>
        <p:scale>
          <a:sx n="111" d="100"/>
          <a:sy n="111" d="100"/>
        </p:scale>
        <p:origin x="15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7:37.721"/>
    </inkml:context>
    <inkml:brush xml:id="br0">
      <inkml:brushProperty name="width" value="0.05" units="cm"/>
      <inkml:brushProperty name="height" value="0.05" units="cm"/>
      <inkml:brushProperty name="color" value="#333333"/>
    </inkml:brush>
  </inkml:definitions>
  <inkml:trace contextRef="#ctx0" brushRef="#br0">2432 18 24575,'-38'-6'0,"-4"0"-9831,-10 3 8341,5 1 4308,-6 2-2818,7 0 1719,-1 0-1719,9 2 0,8-2 0,8 2 6784,-1-1-6784,-1 2 0,-8 3 0,2 0 0,-3 2 0,6 0 0,-3 0 0,-5 1 0,-3 1 0,3-3 0,0 5 0,5-3 0,-1 3 0,-8 3 0,-2 3 0,-9 6 0,0 0 0,5 1 0,-3 1 0,6-3 0,-8 5 0,6-4 0,-3 8 0,-2 3 0,-3 7 0,2-2 0,-2 4 0,9-10 0,-4 7 0,10-11 0,-2 7 0,2-4 0,-2 5 0,0-3 0,-1 4 0,-1-1 0,-2 4 0,1 3 0,4-4 0,4 9 0,4-8 0,4 7 0,1-8 0,2 6 0,0-9 0,-2 11 0,4-10 0,-2 6 0,8-8 0,0 2 0,1 3 0,1-1 0,1 1 0,0-3 0,1-2 0,-3 2 0,3-2 0,1 0 0,1-6 0,3-2 0,-2-5 0,4-1 0,-2-4 0,3 2 0,-1-4 0,0 0 0,0-2 0,1 1 0,-1 1 0,0 4 0,0 5 0,-2 1 0,3 2 0,-2-5 0,3 1 0,-2 0 0,0-1 0,1 4 0,-2-2 0,2 3 0,-1-2 0,0 1 0,4-2 0,-4 1 0,4 4 0,-2-7 0,4 0 0,-2-1 0,2-1 0,-2-3 0,1 4 0,0-6 0,1 9 0,-1-4 0,3 8 0,1-9 0,0 6 0,-1-7 0,2 6 0,-4-4 0,5 3 0,-4-3 0,3 2 0,-1-3 0,-1 0 0,2-2 0,-3 2 0,1-1 0,0 5 0,2 2 0,-2 2 0,2 9 0,-2-7 0,3 10 0,-1-9 0,2 4 0,3 0 0,-4-6 0,3 6 0,-2-7 0,3 5 0,-1-5 0,0 2 0,0-5 0,0 3 0,2-3 0,0 0 0,0-4 0,0 3 0,-1-5 0,1 7 0,2 0 0,3 3 0,2 1 0,0-1 0,0 0 0,2 0 0,-3-3 0,9 6 0,-2-3 0,7 7 0,-1-6 0,0 4 0,0-10 0,-1 3 0,-7-9 0,-1-1 0,-5-3 0,3 3 0,5-2 0,12 6 0,6-1 0,2-4 0,-3-2 0,-6-6 0,1 1 0,3-1 0,4 2 0,5-2 0,1 1 0,-2-1 0,2 0 0,-3-2 0,10 0 0,-8-2 0,8 1 0,-8 2 0,5-1 0,-5 2 0,-1-4 0,-5 1 0,1-2 0,-8 1 0,7-3 0,-5 2 0,7-2 0,-2 1 0,1 0 0,5 0 0,-3 2 0,-2-3 0,-8 2 0,-8-4 0,-1 2 0,-7 0 0,-2 0 0,-1-1 0,12 3 0,4-4 0,14 4 0,-1-3 0,9 3 0,-3-1 0,5-1 0,-5 3 0,5-5 0,-7 2 0,0-2 0,-7 0 0,-6 0 0,-6 0 0,0 0 0,-4-2 0,4 2 0,2-4 0,4 0 0,12-2 0,9 0 0,14 0 0,11 1 0,-2-3 0,-11 3 0,-18-2 0,-14 0 0,1 0 0,2-1 0,12-4 0,3-1 0,9-4 0,-9 0 0,-2-6 0,-4-4 0,1-5 0,0 0 0,12-6 0,-10 3 0,15-9 0,-15 4 0,-1-5 0,-1 2 0,-6 0 0,1 3 0,-2-8 0,-3 6 0,2-13 0,-7 9 0,2-8 0,-1 5 0,-4-2 0,10-16 0,-11 4 0,6-22 0,-7 14 0,1-12 0,-3 6 0,1-4 0,-3 1 0,-1-1 0,-5 1 0,6-7 0,-8 7 0,2-1 0,-6 2 0,1 2 0,-5 2 0,1-2 0,-6-3 0,2-11 0,-5 10 0,-1-7 0,-6 18 0,-2-12 0,-4 16 0,-5-11 0,1 8 0,-6-7 0,0 12 0,2 1 0,-5 12 0,6 0 0,-8 4 0,-4-2 0,-3 0 0,-7-5 0,5 7 0,-3-6 0,2 12 0,-2-8 0,4 14 0,-1-3 0,7 11 0,-3-4 0,4 6 0,-9-2 0,6 5 0,-5 3 0,2 4 0,0 2 0,-4-2 0,-1 2 0,-5-2 0,6 4 0,-2 0 0,4 0 0,-14-3 0,-3-2 0,-4 1 0,4 1 0,3 5 0,4-2 0,-6 1 0,11-1 0,-7 4 0,5-1 0,-2 1 0,6-2 0,-4 0 0,8 1 0,-11-1 0,11 0 0,-8 0 0,-5 0 0,-10-3 0,-4 0 0,-3-1 0,8 1 0,0 1 0,8 3 0,-3-3 0,9 4 0,-12-3 0,3-1 0,-7-2 0,10 4 0,2-2 0,8 6 0,5-1 0,8 4 0,8 0 0,-41-9 0,9 6 0,-1 0 0,-2-1 0,-18 4 0,11 0 0,26 2 0,19-2 0,7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45.019"/>
    </inkml:context>
    <inkml:brush xml:id="br0">
      <inkml:brushProperty name="width" value="0.05" units="cm"/>
      <inkml:brushProperty name="height" value="0.05" units="cm"/>
      <inkml:brushProperty name="color" value="#333333"/>
    </inkml:brush>
  </inkml:definitions>
  <inkml:trace contextRef="#ctx0" brushRef="#br0">157 0 24575,'-2'39'0,"0"4"0,2 12 0,0 5 0,0-4 0,-2 11 0,1 16 0,-4 10 0,5-42 0,0 1 0,-3 4 0,0 1 0,1 0 0,-2-2 0,-1-3 0,-1-1 0,-2 3 0,-1 0 0,-11 40 0,11-40 0,0 0 0,-5 37 0,6 1 0,5-30 0,-4 2 0,4-14 0,-1 6 0,0-12 0,1 6 0,-1-7 0,-3-6 0,5-8 0,-4-11 0,6-6 0,-1-14 0,1-36 0,0-20 0,0 9 0,0 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45.861"/>
    </inkml:context>
    <inkml:brush xml:id="br0">
      <inkml:brushProperty name="width" value="0.05" units="cm"/>
      <inkml:brushProperty name="height" value="0.05" units="cm"/>
      <inkml:brushProperty name="color" value="#333333"/>
    </inkml:brush>
  </inkml:definitions>
  <inkml:trace contextRef="#ctx0" brushRef="#br0">213 0 24575,'-4'29'0,"0"2"0,-5 11 0,-3 15 0,-2 12 0,0 28 0,10-47 0,0 1 0,1 5 0,1 0 0,-1 40 0,2-44 0,-1-1 0,-4 46 0,2-43 0,0 0 0,2-2 0,0-1 0,-3 46 0,2-6 0,-2 0 0,-3-14 0,-5-4 0,3-14 0,-2 2 0,4-14 0,0-3 0,3-7 0,-3-5 0,-1 9 0,2-4 0,-2 4 0,7-11 0,-1-10 0,2-12 0,0-3 0,-1-3 0,9-26 0,-6 18 0,6-19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47.022"/>
    </inkml:context>
    <inkml:brush xml:id="br0">
      <inkml:brushProperty name="width" value="0.05" units="cm"/>
      <inkml:brushProperty name="height" value="0.05" units="cm"/>
      <inkml:brushProperty name="color" value="#333333"/>
    </inkml:brush>
  </inkml:definitions>
  <inkml:trace contextRef="#ctx0" brushRef="#br0">1003 0 24575,'-63'3'0,"-22"11"0,23-3 0,-4 2-687,-9 7 1,-2 2 686,2-1 0,-2 1 0,-8 4 0,3 2 0,23-5 0,4 2 223,5-3 1,7 1-224,2 13 228,33-3-228,10-6 0,9 9 0,9-5 698,25 17-698,34 7 0,-34-24 0,4 0-217,18 5 1,3-1 216,-13-6 0,-1-1 0,-1 1 0,-2-1 0,21 16 0,-8 0 0,-18-10 0,5-2 0,-24-11 0,-15-10 433,-8-6-433,-5-2 0,0 0 0,-1 2 0,0 4 0,-8 8 0,3 11 0,-16 7 0,-4 12 0,-3-10 0,-11 5 0,7-15 0,-9-2 0,6-8 0,-6-3 0,3 0 0,-12-2 0,-3 4 0,-29 0 0,-1-3 0,-16-1 0,30-7 0,14-2 0,32-3 0,10-2 0,10-3 0,3-10 0,-2-13 0,2 10 0,0-2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47.942"/>
    </inkml:context>
    <inkml:brush xml:id="br0">
      <inkml:brushProperty name="width" value="0.05" units="cm"/>
      <inkml:brushProperty name="height" value="0.05" units="cm"/>
      <inkml:brushProperty name="color" value="#333333"/>
    </inkml:brush>
  </inkml:definitions>
  <inkml:trace contextRef="#ctx0" brushRef="#br0">222 0 24575,'-7'33'0,"0"6"0,-7 22 0,1 2 0,4-15 0,1 4 0,2 1 0,1 1 0,-1 6 0,0 2 0,2 7 0,-1 1-451,-4-3 0,-1 2 451,1 9 0,1 1 0,0-4 0,2 0 0,-3 10 0,3-1 0,3-12 0,1-2 0,-1 0 0,-1-4 222,2 29-222,-2-30 0,-1-20 0,-2-8 0,1-3 0,0-1 680,1-1-680,-3 7 0,3-7 0,1 2 0,2-14 0,2-4 0,0-5 0,0-2 0,0-2 0,0-1 0,0-3 0,0-1 0,2-27 0,6-28 0,-2 0 0,1-6 0,1-6 0,-1 1 0,4-27 0,-6 25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49.258"/>
    </inkml:context>
    <inkml:brush xml:id="br0">
      <inkml:brushProperty name="width" value="0.05" units="cm"/>
      <inkml:brushProperty name="height" value="0.05" units="cm"/>
      <inkml:brushProperty name="color" value="#333333"/>
    </inkml:brush>
  </inkml:definitions>
  <inkml:trace contextRef="#ctx0" brushRef="#br0">0 1 24575,'0'36'0,"3"13"0,0 17 0,-1 26 0,1 2 0,-3-35 0,0 1 0,0-5 0,0 0 0,0 7 0,0 0 0,0-3 0,0 0 0,0 4 0,0-1 0,0-3 0,0-1 0,0-5 0,0-1 0,-3 36 0,3-6 0,-1-19 0,2 0 0,1-17 0,0 2 0,0-10 0,2-9 0,-1-10 0,-1-4 0,0-1 0,-4 8 0,2 3 0,-2-1 0,2 1 0,0-7 0,0 1 0,0-6 0,0-1 0,-2 0 0,2 0 0,-2 0 0,2-5 0,0-2 0,0-3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1.677"/>
    </inkml:context>
    <inkml:brush xml:id="br0">
      <inkml:brushProperty name="width" value="0.05" units="cm"/>
      <inkml:brushProperty name="height" value="0.05" units="cm"/>
      <inkml:brushProperty name="color" value="#333333"/>
    </inkml:brush>
  </inkml:definitions>
  <inkml:trace contextRef="#ctx0" brushRef="#br0">1 139 24575,'26'4'0,"-8"-1"0,10 0 0,-15-2 0,-4-1 0,-3 0 0,1-1 0,6-1 0,4-4 0,7 2 0,4-4 0,4 2 0,7-1 0,-11 1 0,5 2 0,-15 1 0,9 2 0,-4 1 0,10 0 0,1-2 0,3 1 0,-7-2 0,-7 2 0,-9-2 0,-9 3 0,2-2 0,-1 0 0,3 0 0,2-3 0,1 1 0,1-3 0,0 2 0,-2-1 0,-1 1 0,-5 2 0,0 1 0,-2 0 0,-2 1 0,4-1 0,-1-1 0,1-1 0,-1 1 0,-1 0 0,1 1 0,-1-1 0,0 0 0,2-1 0,1-3 0,0 4 0,-1-2 0,-2 3 0,-3 0 0,1 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8.338"/>
    </inkml:context>
    <inkml:brush xml:id="br0">
      <inkml:brushProperty name="width" value="0.05" units="cm"/>
      <inkml:brushProperty name="height" value="0.05" units="cm"/>
      <inkml:brushProperty name="color" value="#333333"/>
    </inkml:brush>
  </inkml:definitions>
  <inkml:trace contextRef="#ctx0" brushRef="#br0">11 0 24575,'-5'13'0,"1"-5"0,2-4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8.528"/>
    </inkml:context>
    <inkml:brush xml:id="br0">
      <inkml:brushProperty name="width" value="0.05" units="cm"/>
      <inkml:brushProperty name="height" value="0.05" units="cm"/>
      <inkml:brushProperty name="color" value="#333333"/>
    </inkml:brush>
  </inkml:definitions>
  <inkml:trace contextRef="#ctx0" brushRef="#br0">30 0 24575,'-3'5'0,"1"-1"0,-3 3 0,1 4 0,-1 4 0,1 11 0,0 6 0,4-12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8.690"/>
    </inkml:context>
    <inkml:brush xml:id="br0">
      <inkml:brushProperty name="width" value="0.05" units="cm"/>
      <inkml:brushProperty name="height" value="0.05" units="cm"/>
      <inkml:brushProperty name="color" value="#333333"/>
    </inkml:brush>
  </inkml:definitions>
  <inkml:trace contextRef="#ctx0" brushRef="#br0">0 0 24575,'0'27'0,"0"-5"0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9.025"/>
    </inkml:context>
    <inkml:brush xml:id="br0">
      <inkml:brushProperty name="width" value="0.05" units="cm"/>
      <inkml:brushProperty name="height" value="0.05" units="cm"/>
      <inkml:brushProperty name="color" value="#333333"/>
    </inkml:brush>
  </inkml:definitions>
  <inkml:trace contextRef="#ctx0" brushRef="#br0">0 1 24575,'13'12'0,"1"3"0,-8-9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7:52.647"/>
    </inkml:context>
    <inkml:brush xml:id="br0">
      <inkml:brushProperty name="width" value="0.05" units="cm"/>
      <inkml:brushProperty name="height" value="0.05" units="cm"/>
      <inkml:brushProperty name="color" value="#333333"/>
    </inkml:brush>
  </inkml:definitions>
  <inkml:trace contextRef="#ctx0" brushRef="#br0">1 1 24575,'0'52'0,"4"1"0,-2-30 0,4 3 0,-4-15 0,0-1 0,-2-5 0,0 1 0,0-2 0,1 4 0,-1-4 0,2 2 0,-1-1 0,0 0 0,2 2 0,-2-2 0,1 1 0,1-1 0,-3 2 0,3-1 0,-2 1 0,1-2 0,0 0 0,1-2 0,0-1 0,1 0 0,-1-1 0,7 0 0,2-1 0,9 2 0,3-2 0,-2 2 0,-1-2 0,-8 0 0,-3 0 0,-5 0 0,9-2 0,3-2 0,3-2 0,5-2 0,-5 1 0,-3-1 0,-2 4 0,-7-1 0,-1 3 0,-2-1 0,3-1 0,-1 1 0,2-2 0,0 0 0,-4-2 0,1 1 0,-2 0 0,0 2 0,0 1 0,-3 0 0,1 0 0,-2-1 0,1-2 0,-1 0 0,2 0 0,-2 0 0,0 1 0,1 2 0,0 0 0,-2-9 0,-1 4 0,0-5 0,1 6 0,-1-1 0,0 0 0,0-1 0,-1 4 0,3 3 0,-2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9.203"/>
    </inkml:context>
    <inkml:brush xml:id="br0">
      <inkml:brushProperty name="width" value="0.05" units="cm"/>
      <inkml:brushProperty name="height" value="0.05" units="cm"/>
      <inkml:brushProperty name="color" value="#333333"/>
    </inkml:brush>
  </inkml:definitions>
  <inkml:trace contextRef="#ctx0" brushRef="#br0">0 0 24575,'2'9'0,"-2"-4"0,2-2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9.394"/>
    </inkml:context>
    <inkml:brush xml:id="br0">
      <inkml:brushProperty name="width" value="0.05" units="cm"/>
      <inkml:brushProperty name="height" value="0.05" units="cm"/>
      <inkml:brushProperty name="color" value="#333333"/>
    </inkml:brush>
  </inkml:definitions>
  <inkml:trace contextRef="#ctx0" brushRef="#br0">1 1 24575,'0'10'0,"0"2"0,0 3 0,0 4 0,0-8 0,0-1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9.563"/>
    </inkml:context>
    <inkml:brush xml:id="br0">
      <inkml:brushProperty name="width" value="0.05" units="cm"/>
      <inkml:brushProperty name="height" value="0.05" units="cm"/>
      <inkml:brushProperty name="color" value="#333333"/>
    </inkml:brush>
  </inkml:definitions>
  <inkml:trace contextRef="#ctx0" brushRef="#br0">37 33 24575,'-17'-16'0,"10"9"0,-6-2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9.766"/>
    </inkml:context>
    <inkml:brush xml:id="br0">
      <inkml:brushProperty name="width" value="0.05" units="cm"/>
      <inkml:brushProperty name="height" value="0.05" units="cm"/>
      <inkml:brushProperty name="color" value="#333333"/>
    </inkml:brush>
  </inkml:definitions>
  <inkml:trace contextRef="#ctx0" brushRef="#br0">1 21 24575,'2'-7'0,"-2"-1"0,0 6 0,-2-1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59.934"/>
    </inkml:context>
    <inkml:brush xml:id="br0">
      <inkml:brushProperty name="width" value="0.05" units="cm"/>
      <inkml:brushProperty name="height" value="0.05" units="cm"/>
      <inkml:brushProperty name="color" value="#333333"/>
    </inkml:brush>
  </inkml:definitions>
  <inkml:trace contextRef="#ctx0" brushRef="#br0">39 106 24575,'-7'-24'0,"0"0"0,-2 3 0,3 1 0,0 10 0,3 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9:00.105"/>
    </inkml:context>
    <inkml:brush xml:id="br0">
      <inkml:brushProperty name="width" value="0.05" units="cm"/>
      <inkml:brushProperty name="height" value="0.05" units="cm"/>
      <inkml:brushProperty name="color" value="#333333"/>
    </inkml:brush>
  </inkml:definitions>
  <inkml:trace contextRef="#ctx0" brushRef="#br0">1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1.700"/>
    </inkml:context>
    <inkml:brush xml:id="br0">
      <inkml:brushProperty name="width" value="0.05" units="cm"/>
      <inkml:brushProperty name="height" value="0.05" units="cm"/>
      <inkml:brushProperty name="color" value="#333333"/>
    </inkml:brush>
  </inkml:definitions>
  <inkml:trace contextRef="#ctx0" brushRef="#br0">0 28 24575,'53'3'0,"28"-4"0,-25-5 0,0 0 0,17 0 0,-7-5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1.903"/>
    </inkml:context>
    <inkml:brush xml:id="br0">
      <inkml:brushProperty name="width" value="0.05" units="cm"/>
      <inkml:brushProperty name="height" value="0.05" units="cm"/>
      <inkml:brushProperty name="color" value="#333333"/>
    </inkml:brush>
  </inkml:definitions>
  <inkml:trace contextRef="#ctx0" brushRef="#br0">1 0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2.072"/>
    </inkml:context>
    <inkml:brush xml:id="br0">
      <inkml:brushProperty name="width" value="0.05" units="cm"/>
      <inkml:brushProperty name="height" value="0.05" units="cm"/>
      <inkml:brushProperty name="color" value="#333333"/>
    </inkml:brush>
  </inkml:definitions>
  <inkml:trace contextRef="#ctx0" brushRef="#br0">118 14 24575,'-31'-4'0,"-4"0"0,6 1 0,6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2.904"/>
    </inkml:context>
    <inkml:brush xml:id="br0">
      <inkml:brushProperty name="width" value="0.05" units="cm"/>
      <inkml:brushProperty name="height" value="0.05" units="cm"/>
      <inkml:brushProperty name="color" value="#333333"/>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7:56.912"/>
    </inkml:context>
    <inkml:brush xml:id="br0">
      <inkml:brushProperty name="width" value="0.05" units="cm"/>
      <inkml:brushProperty name="height" value="0.05" units="cm"/>
      <inkml:brushProperty name="color" value="#333333"/>
    </inkml:brush>
  </inkml:definitions>
  <inkml:trace contextRef="#ctx0" brushRef="#br0">259 22 24575,'-36'0'0,"1"3"0,-6 2 0,12 1 0,0-3 0,16 1 0,4-2 0,1 4 0,-4 11 0,-3 5 0,0 18 0,4-15 0,8-1 0,1-16 0,2-5 0,0 0 0,0 4 0,0 0 0,0 2 0,0-2 0,0-3 0,0-1 0,0 1 0,0-1 0,1-2 0,0 2 0,3-1 0,0 3 0,6 0 0,-1 2 0,2-2 0,-1 0 0,-3-3 0,5 0 0,-3-1 0,3 0 0,1 2 0,1-3 0,5 2 0,3-1 0,0 0 0,-1 0 0,-4-1 0,-4 0 0,-3 0 0,-5 0 0,3 0 0,5-1 0,3-1 0,7-4 0,-4 0 0,7-2 0,-6 2 0,1 0 0,-8 2 0,-3 1 0,-4 0 0,-2-1 0,1 1 0,0-2 0,2-2 0,-2-2 0,-1 2 0,-3 0 0,-1 4 0,0 0 0,0-2 0,0 0 0,0-4 0,0 2 0,0 0 0,-1 1 0,0-1 0,-2-2 0,1-2 0,-2-1 0,1-1 0,-1-2 0,-1 2 0,0 2 0,-3 1 0,0 3 0,1 0 0,-2 2 0,1 0 0,-1-1 0,0 1 0,-2 0 0,3 3 0,-3-1 0,2 2 0,1 0 0,1 1 0,1 0 0,-2-2 0,-1 2 0,-4-2 0,-3 2 0,-6 0 0,2 0 0,-4 0 0,1 0 0,-12 0 0,2 0 0,1 0 0,15 0 0,12 0 0,3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3.083"/>
    </inkml:context>
    <inkml:brush xml:id="br0">
      <inkml:brushProperty name="width" value="0.05" units="cm"/>
      <inkml:brushProperty name="height" value="0.05" units="cm"/>
      <inkml:brushProperty name="color" value="#333333"/>
    </inkml:brush>
  </inkml:definitions>
  <inkml:trace contextRef="#ctx0" brushRef="#br0">213 0 24575,'-96'27'0,"67"-19"0,-58 15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3.264"/>
    </inkml:context>
    <inkml:brush xml:id="br0">
      <inkml:brushProperty name="width" value="0.05" units="cm"/>
      <inkml:brushProperty name="height" value="0.05" units="cm"/>
      <inkml:brushProperty name="color" value="#333333"/>
    </inkml:brush>
  </inkml:definitions>
  <inkml:trace contextRef="#ctx0" brushRef="#br0">40 0 24575,'-19'16'0,"10"-9"0,-2 2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3.627"/>
    </inkml:context>
    <inkml:brush xml:id="br0">
      <inkml:brushProperty name="width" value="0.05" units="cm"/>
      <inkml:brushProperty name="height" value="0.05" units="cm"/>
      <inkml:brushProperty name="color" value="#333333"/>
    </inkml:brush>
  </inkml:definitions>
  <inkml:trace contextRef="#ctx0" brushRef="#br0">764 0 24575,'-66'14'0,"8"0"0,-19 1 0,-7 6 0,31-10 0,-3 0 0,1 2 0,0-1 0,-40 4 0,33-4 0,35-9 0,9 0 0,7-1 0,-11 2 0,10-2 0,0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3.973"/>
    </inkml:context>
    <inkml:brush xml:id="br0">
      <inkml:brushProperty name="width" value="0.05" units="cm"/>
      <inkml:brushProperty name="height" value="0.05" units="cm"/>
      <inkml:brushProperty name="color" value="#333333"/>
    </inkml:brush>
  </inkml:definitions>
  <inkml:trace contextRef="#ctx0" brushRef="#br0">0 0 24575,'19'0'0,"-4"0"0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4.198"/>
    </inkml:context>
    <inkml:brush xml:id="br0">
      <inkml:brushProperty name="width" value="0.05" units="cm"/>
      <inkml:brushProperty name="height" value="0.05" units="cm"/>
      <inkml:brushProperty name="color" value="#333333"/>
    </inkml:brush>
  </inkml:definitions>
  <inkml:trace contextRef="#ctx0" brushRef="#br0">1 2 24575,'29'2'0,"37"-4"0,-26 3 0,17-3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4.411"/>
    </inkml:context>
    <inkml:brush xml:id="br0">
      <inkml:brushProperty name="width" value="0.05" units="cm"/>
      <inkml:brushProperty name="height" value="0.05" units="cm"/>
      <inkml:brushProperty name="color" value="#333333"/>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4.616"/>
    </inkml:context>
    <inkml:brush xml:id="br0">
      <inkml:brushProperty name="width" value="0.05" units="cm"/>
      <inkml:brushProperty name="height" value="0.05" units="cm"/>
      <inkml:brushProperty name="color" value="#333333"/>
    </inkml:brush>
  </inkml:definitions>
  <inkml:trace contextRef="#ctx0" brushRef="#br0">132 0 24575,'-62'31'0,"37"-21"0,-19 16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4.816"/>
    </inkml:context>
    <inkml:brush xml:id="br0">
      <inkml:brushProperty name="width" value="0.05" units="cm"/>
      <inkml:brushProperty name="height" value="0.05" units="cm"/>
      <inkml:brushProperty name="color" value="#333333"/>
    </inkml:brush>
  </inkml:definitions>
  <inkml:trace contextRef="#ctx0" brushRef="#br0">0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5.008"/>
    </inkml:context>
    <inkml:brush xml:id="br0">
      <inkml:brushProperty name="width" value="0.05" units="cm"/>
      <inkml:brushProperty name="height" value="0.05" units="cm"/>
      <inkml:brushProperty name="color" value="#333333"/>
    </inkml:brush>
  </inkml:definitions>
  <inkml:trace contextRef="#ctx0" brushRef="#br0">0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5.188"/>
    </inkml:context>
    <inkml:brush xml:id="br0">
      <inkml:brushProperty name="width" value="0.05" units="cm"/>
      <inkml:brushProperty name="height" value="0.05" units="cm"/>
      <inkml:brushProperty name="color" value="#333333"/>
    </inkml:brush>
  </inkml:definitions>
  <inkml:trace contextRef="#ctx0" brushRef="#br0">1 0 24575,'3'0'0,"0"0"0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31.921"/>
    </inkml:context>
    <inkml:brush xml:id="br0">
      <inkml:brushProperty name="width" value="0.05" units="cm"/>
      <inkml:brushProperty name="height" value="0.05" units="cm"/>
      <inkml:brushProperty name="color" value="#333333"/>
    </inkml:brush>
  </inkml:definitions>
  <inkml:trace contextRef="#ctx0" brushRef="#br0">173 4 24575,'-17'-1'0,"5"0"0,-10 0 0,9 2 0,-10 3 0,8 2 0,-8-1 0,7 2 0,-1-3 0,9 1 0,4-3 0,3 1 0,0-1 0,1 2 0,0 0 0,0 2 0,0-1 0,0 4 0,1-4 0,0 1 0,0-2 0,-1-1 0,1-2 0,0 2 0,0-1 0,2 1 0,1 0 0,3 1 0,-2-3 0,-1 1 0,11 0 0,4-2 0,4 2 0,-1-2 0,-6 0 0,-6 0 0,-1 0 0,-6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5.368"/>
    </inkml:context>
    <inkml:brush xml:id="br0">
      <inkml:brushProperty name="width" value="0.05" units="cm"/>
      <inkml:brushProperty name="height" value="0.05" units="cm"/>
      <inkml:brushProperty name="color" value="#333333"/>
    </inkml:brush>
  </inkml:definitions>
  <inkml:trace contextRef="#ctx0" brushRef="#br0">1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0:35.750"/>
    </inkml:context>
    <inkml:brush xml:id="br0">
      <inkml:brushProperty name="width" value="0.05" units="cm"/>
      <inkml:brushProperty name="height" value="0.05" units="cm"/>
      <inkml:brushProperty name="color" value="#333333"/>
    </inkml:brush>
  </inkml:definitions>
  <inkml:trace contextRef="#ctx0" brushRef="#br0">1 0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18.087"/>
    </inkml:context>
    <inkml:brush xml:id="br0">
      <inkml:brushProperty name="width" value="0.05" units="cm"/>
      <inkml:brushProperty name="height" value="0.05" units="cm"/>
      <inkml:brushProperty name="color" value="#333333"/>
    </inkml:brush>
  </inkml:definitions>
  <inkml:trace contextRef="#ctx0" brushRef="#br0">0 1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7:46.551"/>
    </inkml:context>
    <inkml:brush xml:id="br0">
      <inkml:brushProperty name="width" value="0.05" units="cm"/>
      <inkml:brushProperty name="height" value="0.05" units="cm"/>
      <inkml:brushProperty name="color" value="#333333"/>
    </inkml:brush>
  </inkml:definitions>
  <inkml:trace contextRef="#ctx0" brushRef="#br0">0 283 24575,'27'-16'0,"4"-1"0,10-5 0,11-2 0,-2 0 0,10-1 0,-12 3 0,2 3 0,-19 9 0,4-3 0,-6 5 0,8-7 0,-2 4 0,4-3 0,-12 6 0,-1 0 0,-1 2 0,5 0 0,0 0 0,10 3 0,-11 2 0,2-1 0,-7 1 0,-7 0 0,-4 1 0,0 0 0,-2 0 0,6 1 0,-2 1 0,2 4 0,-5-2 0,1 1 0,-1 0 0,-1-1 0,1 4 0,-3-2 0,0 1 0,-4-3 0,0 1 0,-1-1 0,2 1 0,-3-2 0,3 1 0,-4 0 0,3 2 0,0-2 0,2 4 0,0-1 0,3 4 0,-2 0 0,2 0 0,-2-1 0,-1-2 0,-2 0 0,-2-3 0,0 0 0,0-1 0,0-1 0,-1 1 0,-1-1 0,1 0 0,-2 2 0,3-2 0,-1 3 0,-1-2 0,1 1 0,-1-1 0,1 3 0,1-1 0,-1 1 0,0-3 0,-1 1 0,-1-2 0,3 2 0,-2-2 0,0 2 0,0-2 0,0 0 0,0 0 0,1 0 0,-1 0 0,1 2 0,2-1 0,-1 2 0,3-1 0,-3 0 0,4 1 0,-5-2 0,2 1 0,-2-2 0,1 0 0,0-1 0,-1 0 0,1 2 0,-2-1 0,4 2 0,-1 0 0,1-2 0,-2 3 0,0 0 0,0-1 0,-1-1 0,1-2 0,0 1 0,-1-1 0,3-1 0,-5 1 0,1-2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7:48.946"/>
    </inkml:context>
    <inkml:brush xml:id="br0">
      <inkml:brushProperty name="width" value="0.05" units="cm"/>
      <inkml:brushProperty name="height" value="0.05" units="cm"/>
      <inkml:brushProperty name="color" value="#333333"/>
    </inkml:brush>
  </inkml:definitions>
  <inkml:trace contextRef="#ctx0" brushRef="#br0">0 352 24575,'6'-21'0,"-2"1"0,7-7 0,-4 4 0,6 0 0,-3 4 0,3 4 0,-1-1 0,3-1 0,-1-3 0,5 2 0,0-6 0,-2 7 0,-3 0 0,-6 6 0,4-4 0,-4 5 0,3-6 0,-4 9 0,-2-1 0,5 5 0,19 1 0,4 1 0,26-1 0,-9 2 0,2 0 0,-10 0 0,-16 0 0,-6 0 0,3 6 0,16 7 0,18 5 0,21 5 0,-2-5 0,0 0 0,-23-8 0,-17-1 0,-23-7 0,-8 1 0,-2 0 0,0 4 0,1 2 0,4 2 0,-4 1 0,3-3 0,-5 3 0,1-3 0,0 0 0,0-1 0,1 2 0,-2 0 0,1 2 0,-1-2 0,1 1 0,-1 1 0,2-1 0,-2 5 0,3-1 0,-5 7 0,5-5 0,-3 0 0,0-5 0,1-1 0,-2-4 0,0 1 0,-1-5 0,2 5 0,-2-4 0,3 4 0,-1-3 0,1 0 0,-1 0 0,1 0 0,-2-2 0,1 2 0,1-3 0,-1 1 0,1-2 0,-2 2 0,2-1 0,-2 0 0,0-2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07.093"/>
    </inkml:context>
    <inkml:brush xml:id="br0">
      <inkml:brushProperty name="width" value="0.05" units="cm"/>
      <inkml:brushProperty name="height" value="0.05" units="cm"/>
      <inkml:brushProperty name="color" value="#333333"/>
    </inkml:brush>
  </inkml:definitions>
  <inkml:trace contextRef="#ctx0" brushRef="#br0">3265 275 24575,'-1'-14'0,"-2"-1"0,0-4 0,-3-4 0,-6-2 0,-2-2 0,-4 2 0,-2 3 0,-1 1 0,-3 3 0,1 5 0,2 2 0,-3 5 0,-2-1 0,-9-1 0,-4 3 0,-4-1 0,-2 2 0,7 1 0,-6 1 0,3 2 0,-10 0 0,4 0 0,-9 2 0,3 3 0,-6 3 0,1 3 0,-5 2 0,-10 5 0,-18 1 0,-6 4 0,45-10 0,-1 1 0,5 2 0,0 0 0,-4 2 0,1 1 0,-40 18 0,38-14 0,-2 0 0,4-1 0,-1 1 0,-4 4 0,-1 0 0,-1 2 0,1-1 0,9 0 0,2 0 0,1-2 0,3 1 0,-22 23 0,3-1 0,15-3 0,-3 5 0,12-6 0,-2 8 0,0 1 0,5 3 0,2-3 0,0 7 0,9-1 0,-6 19 0,9-9 0,-1 14 0,4-8 0,6 11 0,4-16 0,7-4 0,0-19 0,1-7 0,0-3 0,1-6 0,-1 4 0,2-4 0,-1 12 0,0-6 0,-2 3 0,0-7 0,0-6 0,0-4 0,-2 6 0,0-3 0,-5 12 0,0-1 0,-4 7 0,1 3 0,-6 9 0,3 6 0,-7 8 0,4-5 0,-4 7 0,0-4 0,-2 7 0,2-10 0,0 0 0,0-4 0,2 3 0,-1-3 0,2-2 0,-3-7 0,-2 2 0,-1-10 0,-3 3 0,4-12 0,-3 2 0,8-8 0,1-2 0,3-1 0,-1 2 0,-3 2 0,-1-1 0,0-2 0,7-8 0,2-7 0,14-13 0,12-17 0,11-1 0,7-15 0,1 15 0,3-7 0,-4 10 0,10-5 0,-15 8 0,-1 2 0,-10 3 0,0 1 0,-2-4 0,6 0 0,-5-1 0,7-1 0,-6-2 0,2 2 0,-3-2 0,3-1 0,-2-2 0,8-4 0,-5 1 0,3-1 0,-1 2 0,-1 1 0,-5 4 0,-4 3 0,-6 4 0,-5 14 0,-8 9 0,-13 25 0,-6 13 0,-15 18 0,7-7 0,-8 2 0,9-11 0,0-4 0,11-5 0,3-5 0,10-10 0,0-3 0,4-8 0,2-6 0,0-6 0,1-1 0,0-3 0,0 4 0,1 1 0,0 3 0,0 0 0,-1 1 0,0 1 0,-1 2 0,-2 4 0,0 0 0,-1 3 0,0-2 0,0-1 0,0-2 0,0-4 0,2 1 0,-3-3 0,1 1 0,-2 1 0,3-2 0,0-4 0,7-13 0,6-12 0,12-18 0,7-9 0,0-2 0,6-5 0,-3 2 0,7-7 0,-5 8 0,-1 3 0,-6 10 0,-3 1 0,-3 7 0,-1 0 0,-2 7 0,-3 4 0,-4 5 0,-10 14 0,-5 8 0,-5 13 0,-4 15 0,-3 3 0,2 6 0,0-9 0,5 1 0,1-6 0,1 10 0,-4-7 0,2 9 0,-2-4 0,4 0 0,-2 4 0,4-4 0,-1 0 0,1-6 0,3-2 0,0-10 0,0 1 0,2-9 0,-2 4 0,2-2 0,0 1 0,6-21 0,7-16 0,14-29 0,6-8 0,2-6 0,-10 4 0,-2-5 0,-10 5 0,4-8 0,-5 5 0,3-11 0,5-3 0,-5 0 0,3-8 0,-11 15 0,1-2 0,-1 7 0,5-7 0,5-12 0,2-15 0,-2-2 0,-9 41 0,-1 0 0,1-41 0,-2 42 0,-1 0 0,1-34 0,2-6 0,-2 10 0,-3-6 0,-1 17 0,-2 4 0,0 15 0,2 0 0,-1 6 0,3 1 0,-2 3 0,7-7 0,1 0 0,3-9 0,0 8 0,-3 6 0,4 6 0,1 11 0,7-2 0,4 4 0,8-8 0,9-4 0,14-9 0,-3 3 0,7 0 0,-13 14 0,5-1 0,-9 12 0,6-9 0,-7 5 0,8-6 0,-7 8 0,9 1 0,-6 5 0,10 4 0,-7 1 0,-2 5 0,-17 5 0,-9 0 0,-15 2 0,-4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08.826"/>
    </inkml:context>
    <inkml:brush xml:id="br0">
      <inkml:brushProperty name="width" value="0.05" units="cm"/>
      <inkml:brushProperty name="height" value="0.05" units="cm"/>
      <inkml:brushProperty name="color" value="#333333"/>
    </inkml:brush>
  </inkml:definitions>
  <inkml:trace contextRef="#ctx0" brushRef="#br0">1703 0 24575,'-28'28'0,"3"-3"0,-10 8 0,-2-3 0,-3 2 0,-16 3 0,-4 2 0,-4-1 0,5-3 0,7-2 0,5-3 0,-2 4 0,2-5 0,7 1 0,4-7 0,5 4 0,-10 5 0,-5 4 0,-11 11 0,4-2 0,-2 5 0,5-3 0,7-4 0,1-5 0,8 2 0,3-5 0,2 1 0,10-8 0,3-5 0,8-2 0,-1 1 0,5-1 0,-2 1 0,2 2 0,2 5 0,-2 1 0,2 6 0,0 3 0,-2-2 0,3-1 0,0-8 0,1 0 0,0 0 0,0 0 0,-2 7 0,1 0 0,-1 9 0,2-5 0,-2 2 0,0-7 0,-2-6 0,0 2 0,0-4 0,0 7 0,0-4 0,-2 6 0,1-6 0,-1 4 0,2-5 0,-2 5 0,-1-2 0,1 5 0,-2-5 0,1 7 0,-5-4 0,0 10 0,-3-4 0,2 1 0,1-10 0,-1 4 0,-1-10 0,-5 10 0,-4-2 0,-3 3 0,-4 6 0,5-11 0,3 1 0,7-12 0,7-4 0,0-5 0,4 0 0,-2-4 0,2 3 0,-1-2 0,1 0 0,1-1 0,-2 0 0,2 0 0,-2 1 0,0 3 0,-1 1 0,-3 3 0,1-1 0,0-2 0,4-5 0,1-2 0,3-1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11.998"/>
    </inkml:context>
    <inkml:brush xml:id="br0">
      <inkml:brushProperty name="width" value="0.05" units="cm"/>
      <inkml:brushProperty name="height" value="0.05" units="cm"/>
      <inkml:brushProperty name="color" value="#333333"/>
    </inkml:brush>
  </inkml:definitions>
  <inkml:trace contextRef="#ctx0" brushRef="#br0">1 260 24575,'23'-27'0,"-1"3"0,5-6 0,2 8 0,4-2 0,10 2 0,1 3 0,7-2 0,-7 5 0,3 0 0,-4 3 0,-3 3 0,-8 0 0,-13 7 0,-9 0 0,0 5 0,0 1 0,13 7 0,-4 0 0,0 2 0,-2-3 0,-8-3 0,-1-1 0,-3-2 0,0 0 0,-2 0 0,2-1 0,-3 1 0,-1-3 0,-1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13.078"/>
    </inkml:context>
    <inkml:brush xml:id="br0">
      <inkml:brushProperty name="width" value="0.05" units="cm"/>
      <inkml:brushProperty name="height" value="0.05" units="cm"/>
      <inkml:brushProperty name="color" value="#333333"/>
    </inkml:brush>
  </inkml:definitions>
  <inkml:trace contextRef="#ctx0" brushRef="#br0">1 1 24575,'0'19'0,"1"-2"0,3 3 0,6 2 0,7 6 0,7-2 0,10 7 0,7-7 0,2 3 0,-7-10 0,-11-3 0,-9-6 0,-4 2 0,-1-2 0,-1 2 0,0 1 0,-1 4 0,0-3 0,-2 0 0,1-2 0,-3-1 0,0 3 0,-3-1 0,1 4 0,-1-2 0,2 1 0,-1-1 0,-1-2 0,1-3 0,-2-1 0,0-4 0,-1 0 0,0-2 0,0 0 0,0 1 0,0 2 0,0-1 0,0-2 0,0-2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15.936"/>
    </inkml:context>
    <inkml:brush xml:id="br0">
      <inkml:brushProperty name="width" value="0.05" units="cm"/>
      <inkml:brushProperty name="height" value="0.05" units="cm"/>
      <inkml:brushProperty name="color" value="#333333"/>
    </inkml:brush>
  </inkml:definitions>
  <inkml:trace contextRef="#ctx0" brushRef="#br0">862 76 24575,'-36'4'0,"3"2"0,3 3 0,4 4 0,10-3 0,-3 6 0,3-5 0,1 3 0,2-5 0,2 0 0,0-1 0,-1 0 0,-3 4 0,-3 4 0,-10 8 0,-1 3 0,-2-1 0,3-5 0,9-7 0,-3 1 0,4-3 0,-4 2 0,1 3 0,-4-2 0,-3 8 0,4-4 0,-2 4 0,13-7 0,0-3 0,8-5 0,1-1 0,3-2 0,-1 0 0,2-2 0,-13 8 0,-4 4 0,-16 10 0,2 1 0,-5 3 0,5-5 0,1 0 0,11-11 0,5-4 0,11-5 0,0 3 0,3 4 0,-2 4 0,4 2 0,1 2 0,5 0 0,2-2 0,-1-2 0,4-1 0,-4-4 0,5 0 0,-4-6 0,3 3 0,-2-6 0,2 2 0,-2-2 0,-1 0 0,-3 0 0,3-1 0,-1 0 0,1-2 0,3 0 0,-2-3 0,3 0 0,-1-4 0,10 0 0,-2-4 0,12 0 0,-5 0 0,-4 1 0,-3 6 0,-2 1 0,-2-1 0,7-2 0,-5 0 0,9-6 0,-8 6 0,0-2 0,-10 4 0,-6 5 0,-1-1 0,4 1 0,6-5 0,9-4 0,5-3 0,2-1 0,2 1 0,-5 1 0,1-2 0,-1-1 0,1-1 0,0-3 0,1 0 0,-6 4 0,-3 2 0,-6 4 0,-1 1 0,-1-3 0,2 0 0,0-4 0,1-3 0,-3 4 0,-2 2 0,-4 5 0,0 2 0,-1-1 0,3 0 0,4-3 0,2 0 0,4-5 0,-3 1 0,3-3 0,-9 5 0,2 0 0,-6 3 0,2-1 0,-2-2 0,1-3 0,-3-6 0,0 0 0,-2 0 0,-2 6 0,0 3 0,0 2 0,-1 1 0,1-3 0,-3-2 0,1-2 0,-2 0 0,4 4 0,1 1 0,1-1 0,0-2 0,0-3 0,-3 2 0,2 0 0,-2-1 0,1 6 0,0-4 0,-6 8 0,-2 1 0,-1 3 0,1-1 0,1 2 0,-2-2 0,0 4 0,-5-2 0,3 3 0,-6 1 0,0 2 0,-1 3 0,-3 1 0,1 2 0,4-1 0,-1 1 0,6-3 0,0 0 0,2-2 0,1 0 0,3-4 0,0 2 0,2-2 0,2-1 0,1 3 0,-1-5 0,3 1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06:32:28.56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1737,'93'8,"-41"-5,-1-1,23-2,16 0,-19 0,-7 0,-19 0,0 2,-5-1,5 1,-3-2,1 0,1 0,2 0,0 0,-1 0,2 0,-3 0,4 0,-10 0,5 2,0-2,7 2,-1-2,1 0,-7 2,0-1,-1 1,3 0,10 1,-1 1,9 1,-14-2,8 1,-5-4,5 3,-4-1,-2-2,0 2,0-2,4 0,-7 0,4 0,-6 0,12-2,1 1,-1-3,-4 3,-15-1,-3 2,-12 2,2 0,18 0,-3 0,14-2,-12-2,1 2,5-5,-3 5,3-2,-2 2,-1 0,5 0,7-5,4 2,31-2,-8 2,-26 3,1 0,27 0,-2 0,-29 0,-25-1,-2 0,2 0,5 1,11-4,-4-1,-10-2,-9 3,-1-3,-4 1,20-6,-9 4,-3 0,-2 3,-7 0,15-5,-6-4,-5 4,-2-11,-6 4,-3-11,0 4,-7-10,1 10,-3-7,1 8,-2-3,-1-2,0 1,-4-3,2 11,-3-13,0 6,-1 2,-2-7,2 10,-3-9,1 6,-2-2,-6 4,4 0,-22 4,-2 5,-16 4,-22 1,15 1,-15 4,21 0,0 3,7 0,3 0,1 0,-3 0,1 2,-7 1,2 3,1 2,-4-1,6-1,-4-1,3 0,4-3,1 0,8 0,0-2,-3 2,-2-2,-7-2,-9 2,-3-3,-7 3,-3 0,-10 0,-3-2,-6 1,-6-4,15 5,-17-5,27 2,-1 0,23 1,5 2,8 0,0 0,6-2,2 1,-7-2,-2 2,1-2,-2 2,12 0,-5 1,4-2,-4 1,3-2,-3 2,4 0,-5-1,0 1,2 0,-4 1,4 0,5 0,-8 0,2-2,-4 2,-4-2,7 4,-3-2,4 2,-1-2,4 0,-5 2,3-2,-5 2,5 0,-3-2,1 2,-6 0,-2 0,6 0,0 2,8-4,-4 2,-2 0,7-2,-17 2,13-2,-17 0,5 0,1 0,9 0,2 1,2 0,-13 0,8-1,-18 0,9 0,-2 0,3 0,4 0,3 0,2 0,6-17,6 1,8-15,12-7,2 11,11-10,-3 14,2-1,4 1,-1 4,7-3,-3 6,1-1,0 1,-2 5,3-2,-2 2,4-4,-8 4,6-3,-3 4,12-7,5-2,0-1,-4-2,-8 3,-5 3,-2 0,9-5,-8 6,6-7,-8 8,-2-1,8-1,0 1,0-1,5 1,-2-3,2 0,-3 3,1 1,-5 4,7-2,-3-2,-6 5,5-7,-3 7,0-1,12-3,-13 6,10-4,-4-2,-7 2,4 0,5-3,-5 2,7-2,-11 1,1 4,2-4,1 3,3 1,1 1,-2 2,5 0,-2-2,1 3,-2 1,6 2,19 2,21 3,-22-2,1 1,2 1,1 0,2 0,-2 0,25 2,-12 0,-37-3,-2 2,-3-2,16 5,17 3,12 1,9 2,-16-3,-5-1,-17-2,-16-2,0-2,0 0,14 1,7 1,5-1,-10 1,3 1,-19-1,-3-1,-1-1,5 3,6 1,4 6,-15-7,5 7,-8-5,10 7,3-1,-4-2,1-2,-8-2,1 0,1-1,8 2,-7-3,6 0,-12-2,5 3,5-1,-7 1,13 11,-14 0,12 16,-9-5,8 4,-9-8,1 3,-4-6,-5 2,-3-6,3 6,-2-7,0 13,-7-4,-4 5,-4-5,0 6,-2-9,2 5,-4 1,2-7,0 6,-3-3,5-3,-6 15,4-11,-2 8,-1-10,0 2,-3 5,3 1,0 0,0 1,-1-4,-1 5,1-3,1 3,2 0,1-2,1 6,0-3,0 2,0-6,0-5,0 4,1-2,0 3,1-6,1-2,19-2,10-6,15-4,-1-10,-12-1,-14 0,-41 52,7-30,-26 39,24-44,7-4,-3 19,6-14,-1 15,3-7,2-10,-13 24,7-21,-13 14,10-15,-12 11,-1 7,-18 20,3 3,-9 9,2 2,-4 0,-4 10,6-17,-2 0,2-21,7-10,-6-7,9-8,0-1,3-3,6-3,0-5,-3-2,1-3,-8 2,1-1,-9 1,-12 0,-19 1,-13 0,41 0,0-1,0-2,2 1,-31 3,9-1,22 0,6 1,5-4,1 2,-6-2,1 0,-6 0,3 0,-11 0,-9 0,-15-3,-7 3,-8-3,14 3,2-2,10-1,-1-2,-3 0,7 0,4 0,11-2,-6-1,-4-4,-19-4,2-1,-2-3,1 3,20 2,-2 3,16 7,10 1,2 2,7 1,3-2,-3 0,4-4,-4-1,-1-6,10 4,-4-12,5 1,4 1,1-8,2 8,1-6,-7-1,6 8,-3-7,3 6,-5-5,-1-1,3 7,-3-11,8 12,-4-13,6 8,-3-3,3 0,0 4,-7-11,9 14,-8-15,6 11,0-7,-1 2,3 4,0-8,0 8,0-6,0 4,1 5,0-8,2 0,1 1,0 0,-2 0,-1 6,-1-6,-1-2,1 4,0-2,-1-2,0 6,2-6,-4 0,5 13,-6-14,4 6,0 2,-2-9,4 5,-2 3,3-11,2 14,1-4,3-5,-1 11,3-19,-2 16,-2-10,1 10,-2-4,3-6,0 3,2-1,0 4,4 8,4-8,14 2,12 0,12 1,22-3,-1 1,14-5,-13 5,-5 7,15 5,4 5,-11 4,8 2,-21 1,2 0,2 0,7 2,2 0,-2 1,-7-2,0 1,-3 1,26 3,-6 3,-17 1,-3 3,1 3,-1 2,-7 2,-3 3,-10 0,-2 1,38 27,-18-5,2 4,-28-13,-11 0,-18-11,-6 2,-5-5,-8 9,-6 0,-20 11,-8 9,-10-4,-10 13,-12-15,25-16,-3 0,-1-5,-3 0,-14 6,-1 1,3-2,0 1,-6 5,2-1,7-6,2 0,8 3,4-1,-10 5,27-1,30-18,104 5,-38-13,10-3,-4 1,10-1,4 0,-1 0,-1-2,0 0,3 0,2-1,1 0,4 0,1 0,0 0,-3 0,9 0,-2 1,-2-1,0 0,0-1,0 1,-2-1,-4 0,4 1,-5-1,-7 0,8-1,-11 0,23 0,-62 0,-84 4,-32 2,28 1,-5 1,-21 1,-14 1,3 1,14 0,1 0,-1 1,-7 1,-2 0,-4 0,7-2,-2 0,-2 0,2-1,7 0,1-1,0 1,0-1,-2 2,-1-1,2 0,4 0,-2-1,4 0,5 0,-9 2,9 1,-5 2,24-6,20-1,12-5,83 12,11-9,-9 2,3-2,-17-4,-5-1,19-1,-40-1,-73 7,-25 3,-3-1,-12 1,2 0,23-1,-1-4,16 1,-8-1,5-1,-2 6,2-4,10 4,9-4,4-1,2 5,-6 2,2 9,7-4,-2 6,-1-7,-3 3,-2-5,6-1,-2 1,-3 6,5-2,-1 3,6 0,-3-5,-1 10,6-5,4 9,7-1,7-3,6 4,3-11,6 5,1-11,0 0,9-3,-3 0,5-2,-6 0,0-2,6 1,-6-2,8 2,-8-3,1 0,-3 0,14 0,-9 0,18 2,-9 1,-7-3,-7 1,8 1,-4-2,24 1,-14-3,9 2,-14-1,3 3,-12-2,1 0,3 1,2-1,1 0,0 0,0-2,6 2,6-2,-1 4,-5-2,-3 1,-3 0,-4-1,1 1,0 2,4-3,0 3,-1-1,2 0,-6 0,7 0,-10-2,1 2,1-4,-1 4,10-2,0 0,1 0,0-2,-8 0,3 2,-4-2,6 2,-4-2,-3 0,3 0,-8-2,5-2,5-1,-10-3,9 0,-10 3,10-2,-6 3,7-1,0-2,7 1,5-1,-4 0,-7 3,-10 0,4 0,1-1,0 1,1-3,-1-1,-7-1,11 1,-11-1,7 3,-3-7,1 3,-1-5,-2 0,-7-1,0-4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1.956"/>
    </inkml:context>
    <inkml:brush xml:id="br0">
      <inkml:brushProperty name="width" value="0.05" units="cm"/>
      <inkml:brushProperty name="height" value="0.05" units="cm"/>
      <inkml:brushProperty name="color" value="#333333"/>
    </inkml:brush>
  </inkml:definitions>
  <inkml:trace contextRef="#ctx0" brushRef="#br0">914 617 24575,'-34'28'0,"-11"9"0,-3 3 0,8-11 0,-3 0 0,-2-3 0,-3 1 0,-7 3 0,0 0 0,5-3 0,1-1 0,1 0 0,1 2 0,-29 27 0,3 6 0,14-5 0,19-2 0,11-7 0,11-8 0,9-8 0,7-17 0,5-9 0,7-4 0,8 0 0,17-2 0,15-6 0,6-6 0,21-5 0,-6-8 0,16-7 0,-12 0 0,6-9 0,-10 4 0,-2-4 0,-8 6 0,-3-6 0,-10 9 0,1-6 0,-11 9 0,0-4 0,-1-1 0,10-7 0,-2 2 0,9-4 0,-8 7 0,4-3 0,-10 10 0,-8 6 0,-15 11 0,-9 14 0,-14 13 0,-6 13 0,-5 3 0,-8 10 0,0 4 0,-8 6 0,6-3 0,-5-3 0,9-10 0,-3 1 0,11-12 0,3-5 0,15-13 0,23-9 0,12-8 0,37-17 0,-29 12 0,3-2 0,11-7 0,2-3 0,-2 4 0,1 0 0,1-3 0,-2 1 0,-10 4 0,-2 0 0,39-21 0,-19 2 0,-4-2 0,-5 3 0,1-5 0,-7 8 0,-9 4 0,-15 8 0,-2 9 0,-13 2 0,2 5 0,-10 3 0,-9 13 0,-15 14 0,-26 18 0,-20 18 0,23-24 0,-2 0 0,1 0 0,0 0 0,2-1 0,1-1 0,-19 17 0,22-11 0,19-13 0,12-10 0,4-5 0,1-3 0,2 2 0,3-2 0,5 3 0,6 0 0,24 0 0,19-1 0,33-5 0,-42-1 0,1-2 0,13-3 0,2-4 0,-5 0 0,1-3-282,16-6 1,-1-2 281,-11 1 0,-1-2 0,14-5 0,0-2 0,-12 0 0,-1-1 0,8 0 0,-2 0 0,-21 4 0,-3 1 0,34-13 0,-43 13 0,-5 8 0,-13 1 0,1 6 0,-10-1 563,0 4-563,-3 1 0,-14 8 0,-18 12 0,-11 8 0,-22 13 0,-1 6 0,-12 0 0,9-4 0,6-9 0,22-11 0,11-7 0,11-3 0,7-6 0,12 0 0,8 0 0,17-1 0,22-3 0,27-10 0,14-4 0,-39 1 0,1-2 0,-6 2 0,-1-1 0,38-16 0,-22 8 0,-27 3 0,-19 11 0,-7-1 0,-9 7 0,-2 1 0,-4 16 0,-4 7 0,-6 21 0,-13 7 0,-5 3 0,-19 31 0,11-22 0,-2-3 0,-19 14 0,18-22 0,2-12 0,20-16 0,4-7 0,26-10 0,23-13 0,15-3 0,-3-3 0,5-3 0,0 0 0,2-1 0,9-2 0,1-1 0,1-1 0,-3 1 0,27-7 0,-16 4 0,-33 12 0,-11 4 0,-1 4 0,6-4 0,5 0 0,5-3 0,-8 4 0,-7 1 0,-22 17 0,-8 1 0,-12 12 0,7-4 0,-1 0 0,2 0 0,0 6 0,2-4 0,4-1 0,1-6 0,1-6 0,2-4 0,5-2 0,4-3 0,12 2 0,2-4 0,15-3 0,10-7 0,22-10 0,-4-4 0,12-12 0,-19 1 0,6-8 0,-18 7 0,2-4 0,-27 19 0,-4 1 0,-16 15 0,-1 2 0,-2 2 0,0 2 0,4 13 0,14 18 0,6 14 0,15 12 0,-6-5 0,2 4 0,-7-9 0,-7-4 0,-9-13 0,-8-7 0,-4-3 0,-3-2 0,1 2 0,-1 2 0,0 0 0,-2 1 0,0 1 0,0 1 0,0-4 0,0-3 0,1-6 0,13-15 0,12-12 0,15-16 0,12-19 0,8-9 0,-1 2 0,-2 6 0,-11 17 0,-12 11 0,-6 7 0,-9 3 0,-2 4 0,-3 5 0,-3 1 0,-5 22 0,-6 4 0,1 22 0,1 2 0,4 6 0,-2-6 0,5 1 0,-3-9 0,10 1 0,-8-13 0,7 1 0,-8-13 0,2 1 0,-2-3 0,4-1 0,0 4 0,1-1 0,-2-4 0,-4-3 0,7-9 0,12-17 0,6-8 0,9-14 0,-9 0 0,-4-1 0,-9-2 0,-5 8 0,-7-2 0,-1 8 0,-4-6 0,0 4 0,-2 1 0,-3 7 0,0 0 0,-1 5 0,-1 2 0,1-6 0,-8 2 0,-5-8 0,-2 4 0,-4 1 0,5 3 0,-5-2 0,1-6 0,-7-5 0,0-2 0,-9-6 0,-4-2 0,-6-4 0,1 6 0,-1 1 0,3 9 0,3 2 0,-3 7 0,9 4 0,1 2 0,9 2 0,0-1 0,0 1 0,-8-4 0,3 3 0,-11-6 0,3 4 0,-10-4 0,5 4 0,-1 2 0,10 5 0,6 3 0,6 2 0,6 2 0,-2 2 0,5-1 0,2 3 0,-2-4 0,-2 4 0,-6-4 0,3 2 0,-4 0 0,3-3 0,-6 0 0,-1-4 0,-1-2 0,3 1 0,10 2 0,5 4 0,10 0 0,5 0 0,-1-3 0,5-2 0,-5 5 0,-3-1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2.708"/>
    </inkml:context>
    <inkml:brush xml:id="br0">
      <inkml:brushProperty name="width" value="0.05" units="cm"/>
      <inkml:brushProperty name="height" value="0.05" units="cm"/>
      <inkml:brushProperty name="color" value="#333333"/>
    </inkml:brush>
  </inkml:definitions>
  <inkml:trace contextRef="#ctx0" brushRef="#br0">580 1 24575,'-31'9'0,"-2"5"0,-12 5 0,-2 1 0,-16 0 0,5-3 0,-9-2 0,19-6 0,1 0 0,13-4 0,2 1 0,9-4 0,5 0 0,9-1 0,-3-1 0,6 2 0,1-2 0,3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3.249"/>
    </inkml:context>
    <inkml:brush xml:id="br0">
      <inkml:brushProperty name="width" value="0.05" units="cm"/>
      <inkml:brushProperty name="height" value="0.05" units="cm"/>
      <inkml:brushProperty name="color" value="#333333"/>
    </inkml:brush>
  </inkml:definitions>
  <inkml:trace contextRef="#ctx0" brushRef="#br0">543 0 24575,'-28'12'0,"-1"1"0,-5 4 0,-3 0 0,-5 1 0,-10 0 0,-4-1 0,0 2 0,8-7 0,3 1 0,12-7 0,2 1 0,15-4 0,4-1 0,7 0 0,-2-2 0,2-3 0,1 2 0,1-2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3.844"/>
    </inkml:context>
    <inkml:brush xml:id="br0">
      <inkml:brushProperty name="width" value="0.05" units="cm"/>
      <inkml:brushProperty name="height" value="0.05" units="cm"/>
      <inkml:brushProperty name="color" value="#333333"/>
    </inkml:brush>
  </inkml:definitions>
  <inkml:trace contextRef="#ctx0" brushRef="#br0">683 1 24575,'-50'25'0,"0"2"0,-3 2 0,8-4 0,-7 6 0,6-7 0,-2 7 0,9-10 0,7 1 0,5 0 0,6-4 0,-6 7 0,4-6 0,-10 7 0,0-4 0,-3 2 0,7-5 0,8-3 0,9-8 0,7-3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4.699"/>
    </inkml:context>
    <inkml:brush xml:id="br0">
      <inkml:brushProperty name="width" value="0.05" units="cm"/>
      <inkml:brushProperty name="height" value="0.05" units="cm"/>
      <inkml:brushProperty name="color" value="#333333"/>
    </inkml:brush>
  </inkml:definitions>
  <inkml:trace contextRef="#ctx0" brushRef="#br0">233 0 24575,'-16'24'0,"-3"0"0,0 6 0,2-5 0,0-3 0,5-4 0,-1-2 0,3-1 0,-1-4 0,2-1 0,-2-1 0,0 4 0,-2 0 0,1 4 0,-3 1 0,5-3 0,1-2 0,4-6 0,3-4 0,0-2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5.790"/>
    </inkml:context>
    <inkml:brush xml:id="br0">
      <inkml:brushProperty name="width" value="0.05" units="cm"/>
      <inkml:brushProperty name="height" value="0.05" units="cm"/>
      <inkml:brushProperty name="color" value="#333333"/>
    </inkml:brush>
  </inkml:definitions>
  <inkml:trace contextRef="#ctx0" brushRef="#br0">0 43 24575,'42'-7'0,"4"0"0,0 0 0,7-2 0,-9 4 0,12 0 0,-9 3 0,23 2 0,4 0 0,-22 0 0,2 0 0,-2 0 0,1 0 0,4 0 0,-2 0 0,27 0 0,-17 0 0,-27 2 0,-13-2 0,-10 3 0,-9-2 0,-1 0 0,-2-1 0,4 1 0,4 7 0,9 3 0,8 7 0,7 7 0,19 10 0,21 11 0,3-2 0,-29-15 0,-1-2 0,21 11 0,2 4 0,-21-13 0,-6-4 0,-11-1 0,-3 0 0,-7-1 0,4 4 0,-3-1 0,0 2 0,-6-3 0,-6-9 0,-6-7 0,-3-6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7.591"/>
    </inkml:context>
    <inkml:brush xml:id="br0">
      <inkml:brushProperty name="width" value="0.05" units="cm"/>
      <inkml:brushProperty name="height" value="0.05" units="cm"/>
      <inkml:brushProperty name="color" value="#333333"/>
    </inkml:brush>
  </inkml:definitions>
  <inkml:trace contextRef="#ctx0" brushRef="#br0">719 0 24575,'48'31'0,"-9"-3"0,-36-10 0,-1 3 0,4 7 0,-2-2 0,2-8 0,-4-2 0,-1-7 0,1-2 0,-2-2 0,1-2 0,-1 0 0,0 2 0,2-2 0,-2 3 0,3-2 0,-3 1 0,3-1 0,-3 1 0,3 1 0,-1 1 0,0 3 0,1 0 0,-3 5 0,3-3 0,-2-1 0,0 1 0,-1-5 0,0 2 0,0-1 0,0-2 0,0 2 0,0-5 0,-1-4 0,-14-18 0,-4-4 0,-21-19 0,-5 3 0,-2-1 0,-3 6 0,8 11 0,6 7 0,10 8 0,1 2 0,0 4 0,3-2 0,-2 2 0,4 0 0,-4-3 0,-5 2 0,0-3 0,-5 0 0,2 0 0,-2-1 0,5-1 0,1 4 0,3-2 0,-3 4 0,-1-2 0,2 2 0,5-2 0,3 0 0,10 2 0,-3-1 0,8 2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8.850"/>
    </inkml:context>
    <inkml:brush xml:id="br0">
      <inkml:brushProperty name="width" value="0.05" units="cm"/>
      <inkml:brushProperty name="height" value="0.05" units="cm"/>
      <inkml:brushProperty name="color" value="#333333"/>
    </inkml:brush>
  </inkml:definitions>
  <inkml:trace contextRef="#ctx0" brushRef="#br0">1466 1 24575,'-33'3'0,"-6"1"0,-15 2 0,-2-1 0,3-2 0,3 1 0,17-4 0,5 2 0,1 6 0,-28 12 0,-17 7 0,23-10 0,-2 0 0,-7-2 0,-2-1 0,3 0 0,0-2 0,-1-2 0,2-1 0,-29 5 0,30-7 0,23-3 0,8 0 0,7-2 0,1 1 0,5-1 0,-6 0 0,4 3 0,-12-1 0,-6 4 0,-15 3 0,2-1 0,-1 1 0,15-6 0,11-2 0,11-3 0,6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29.976"/>
    </inkml:context>
    <inkml:brush xml:id="br0">
      <inkml:brushProperty name="width" value="0.05" units="cm"/>
      <inkml:brushProperty name="height" value="0.05" units="cm"/>
      <inkml:brushProperty name="color" value="#333333"/>
    </inkml:brush>
  </inkml:definitions>
  <inkml:trace contextRef="#ctx0" brushRef="#br0">1603 0 24575,'-26'0'0,"-7"0"0,-14 2 0,-7-1 0,7 1 0,-6 0 0,9 0 0,-1 1 0,0-1 0,2 0 0,5 0 0,6 1 0,2 0 0,5-2 0,-6 2 0,0-2 0,-6 4 0,-8 1 0,-14 5 0,2 0 0,-9 3 0,16-4 0,-1-1 0,15-1 0,1-1 0,1 1 0,-15 6 0,4 0 0,-11 2 0,12 2 0,-1-4 0,3 1 0,-1 3 0,-3-2 0,-1 3 0,7-6 0,10-3 0,15-5 0,9-2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30.921"/>
    </inkml:context>
    <inkml:brush xml:id="br0">
      <inkml:brushProperty name="width" value="0.05" units="cm"/>
      <inkml:brushProperty name="height" value="0.05" units="cm"/>
      <inkml:brushProperty name="color" value="#333333"/>
    </inkml:brush>
  </inkml:definitions>
  <inkml:trace contextRef="#ctx0" brushRef="#br0">1 1 24575,'26'18'0,"0"-2"0,7 12 0,-3-6 0,-2-1 0,-4-5 0,-8-4 0,-2-3 0,-7-4 0,-2 1 0,1-2 0,-4 2 0,5-2 0,-5-1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06:32:42.93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1344,'86'-35,"-11"5,-33 9,-8 6,-17 3,3-3,-15-11,6 0,-9-4,-1 6,-1 2,2-5,1 0,1 1,2-2,-2 4,4-1,5 2,5 7,8-3,-5 6,3-6,-6-2,3-2,-1 0,-2 1,0 4,2 1,-1 2,11-5,-8 4,10-5,-4 2,6 3,-1-1,3 3,-4-3,-5 1,0-2,-3 4,-2 0,2 1,2 4,-4 1,8 0,-8 2,4 1,8 1,-9 2,19 0,-12 0,10 2,-4-4,-2 0,0-1,-1-3,-3 5,8-3,-7 6,2-2,1 2,-12 0,2-2,15 0,-13-2,19 0,-16-3,-5 3,3-4,-7 4,3-2,-93-22,10 15,3-2,-1 3,-5 7,21 9,7 1,-12 5,2 2,0-1,1 0,0 0,-1-2,3 2,6-3,3-2,7-2,94-30,-37 17,20-6,0 0,-11 11,-6 0,1-3,-6 3,-7-1,2-7,-3 1,6-7,3 3,-15 5,10-1,6-3,7-1,15-8,-2-4,-8 5,-4-3,-14 11,-9 3,11 1,-1 3,16-6,7 1,-7 1,9-1,-7 5,-7 2,0 3,-8 2,6 0,3 0,5 2,-10-2,1 2,-12-2,-1 0,16 0,-1 0,18 0,-1 0,-11 0,6-2,-13 2,-4-2,-7 2,5 0,-12 0,17 0,-10 0,8 4,4-1,4 5,-2-3,-7 2,-8-2,-4 2,19 1,-5 2,19 1,-24-3,3 0,-11-4,10 4,-9-2,5-1,-2 1,-3 2,8 2,-10 3,7 1,-7 1,0-2,2 2,-3-1,4-1,0 1,3 3,-4-1,-1 0,-4 5,1 3,-5-1,4 1,-7-5,-1 13,-2-7,0 10,-6-13,5 2,-1 10,1-3,2 9,-2-9,1 3,-2-9,0 0,-3-1,4 2,-3 3,3-1,-2 0,-3-5,3 11,-3-8,0 7,0-3,-2-7,0 7,0-8,0 10,0-7,0 3,-1-2,0-2,1 4,0-2,25-94,-17 45,6-27,-1-3,-9 23,2-1,-2 7,0-2,15 90,-13-53,11 67,-17-71,-5 3,2 26,-2-11,2 14,1-18,-2-3,-1 13,-1-2,0-3,0-2,2-2,-8 7,3-1,-7 0,7-9,-4 8,7-3,-1 4,0-1,3-7,-4 7,2 2,-1 0,1 3,0-3,-1 5,-3 3,-2 2,1-2,1-3,3-3,-1-2,2-1,-5-5,-2 5,-5-11,-3 9,-1-11,-7 3,-6-5,-2-1,-14 4,1 1,-8 5,5-5,1 2,15-7,7-1,12-2,-13 0,2 2,-20-3,-5 6,4-9,-2 2,12-3,14-3,5 0,-3 3,-11 2,4 0,-1 0,1-1,-1 0,-28 7,2-2,-26 6,-5 0,34-7,-1 0,4 0,2-1,-2 1,2-1,-23 0,14 0,0-4,-1-3,-3 1,1-2,11 0,3 2,-1-1,0 1,-21-2,-6 0,-6 2,-16-2,0 3,43-3,-3 0,0 0,0 0,4 0,2 0,-30 0,16 0,27 0,9 0,8 0,-10-2,10 1,-8-2,3 0,7-1,-17-7,13 4,-1-2,0-3,8-4,-5-6,4-2,5 6,-3-6,6 6,-3-8,1 2,2 5,-5-7,4 3,1 0,0-3,5 3,-2-3,2-6,1 12,-2-13,2 13,1-9,-1 0,0 5,2-10,0 11,2-10,0 11,0-4,2-4,0 6,2-7,-2 9,0-6,-2-2,0 5,-34 9,2 12,-28 6,12 5,5-2,6 1,7-4,34 40,-3-26,21 32,-6-32,-9-4,23 11,-14-13,14 11,-8-12,6 2,-3-2,5-2,-1 0,8 0,3 0,8-1,-2-3,-6-1,-1-2,-10-2,0 0,-1-4,-2-1,-3 0,3-20,-9 1,4-18,0-13,16-13,-4 17,7-1,9-4,11-1,8 3,11-2,6 0,-8 10,4 1,4-1,5 1,-17 9,5-1,2 0,2 1,-1 0,0 1,-2 0,0 1,1 1,0 0,1 1,1 0,9-1,1 0,2 1,0 0,-1 2,-3 2,3-1,-2 3,-1 0,-1 2,-2 1,12-3,0 0,-4 2,-5 5,3 1,-5 5,-13 2,-19 3,-11 4,-6 13,-80 51,5-20,-9 2,-2 5,-7 4,0-2,-1-4,0-2,-5 1,-17 11,-6 2,-3-3,15-14,-2-3,-3 0,0 1,-4 2,-1 0,-2 0,-2-1,12-7,-3 0,-1-2,2 0,2-1,-4 1,2-1,1 0,0-1,-1 0,-2 0,3-1,4-2,2 0,4-2,2-2,-21 5,12-4,11-2,47-17,100-34,-15 4,-9 1,-1 1,3-2,-16 1,-15 13,-7 0,-1 9,-114 34,24 1,-1-6,-14 3,0 1,5 1,1 0,-3 1,-9 1,-2 0,0 0,-5 3,0 1,8-4,-2 1,9-4,20-7,11-4,20-5,65-21,27-8,-11 4,7-1,16-5,11-4,2 1,0 2,1 0,4 1,-16 4,2-1,2 1,3 0,-3 1,4 1,1-1,1 2,-3 0,12-2,-1 2,-2 0,-1 1,-4 1,1 0,-5 1,-7 1,24-4,-20 6,-25 11,-138 33,30-16,-8 1,-16 7,-12 3,-1-1,4 0,-1-2,-3 1,11-4,-2 0,-1 0,5-1,-7 3,4-1,3-2,-24 7,14-4,13-2,36-11,94-23,42-11,-33 6,3 0,10-2,-2 1,8-2,5-1,3-1,0 2,-12 1,3 1,1 0,0 0,-1 0,0 1,-3-1,-1 1,-1 0,1 0,-1 0,1 1,18-2,2 0,-1 0,-5 1,-9 2,4-2,-10 1,-7 2,20-3,-41 7,-62 9,-57 10,-29 9,45-9,-2 0,-6 3,-1 0,4-2,0-1,-2 2,2-1,-29 9,10-2,31-4,18-8,118 0,-54-6,24 0,-2 1,-29-1,-10-2,-6 44,-11-21,-1 33,-1-37,0 0,-3 12,-1-12,0 15,-2-7,2-8,0 19,0-19,0 5,-12 10,-2-11,-16 13,1-16,-10-2,3-3,-6-1,7-4,0 1,7-3,4 0,-4 2,2-1,-7 2,6 0,2 0,4 0,-10 7,3 4,-5 7,11-3,-2 3,6-3,-7 1,3-2,1-2,1-1,7-3,-9 6,11-10,-11 7,6-6,-9 0,6-1,-9-1,5-4,-6-1,4-2,-5 0,3-2,-7 0,-3 4,5-5,1 2,7-4,-4-2,3 2,-6-1,0 2,-9 3,-6 0,-4 2,2-2,3-1,-1-1,8-1,-6 1,14-3,-1 0,0 0,12-1,-13 2,5-2,-4-1,-13 0,8 2,-10-1,9 1,12-2,2 0,-13-2,0-1,-12-1,-2-3,-3 0,-27-7,-5 0,-3 0,26 4,20 3,28 4,-9-11,4 0,-8-3,-2-5,16 13,-8-12,11-4,1 6,0-20,6 19,-4-10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36.174"/>
    </inkml:context>
    <inkml:brush xml:id="br0">
      <inkml:brushProperty name="width" value="0.05" units="cm"/>
      <inkml:brushProperty name="height" value="0.05" units="cm"/>
      <inkml:brushProperty name="color" value="#333333"/>
    </inkml:brush>
  </inkml:definitions>
  <inkml:trace contextRef="#ctx0" brushRef="#br0">0 0 24575,'25'17'0,"2"-4"0,9 11 0,-2-9 0,-10-5 0,-6-4 0,-7-4 0,-3-2 0,20 2-6784,12 1 6784,38 4 0,-9-1 0,9 4 0,-17-7 0,-6 3 0,-15-5 0,-3 3 6784,-10-4-6784,7 2 0,3 0 0,2-2 0,3 2 0,-2 0 0,-2-1 0,-3 1 0,-3-2 0,2 0 0,-3 0 0,0 0 0,-2-2 0,0 1 0,-3-1 0,7 4 0,-1-1 0,13 1 0,-7-1 0,4 0 0,-15 1 0,-3-2 0,-13 0 0,7 3 0,18 5 0,31 2 0,23 6 0,-4-7 0,-11 1 0,-39-7 0,-12-1 0,-19-2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37.918"/>
    </inkml:context>
    <inkml:brush xml:id="br0">
      <inkml:brushProperty name="width" value="0.05" units="cm"/>
      <inkml:brushProperty name="height" value="0.05" units="cm"/>
      <inkml:brushProperty name="color" value="#333333"/>
    </inkml:brush>
  </inkml:definitions>
  <inkml:trace contextRef="#ctx0" brushRef="#br0">1287 163 24575,'-16'7'0,"1"-1"0,-10 2 0,3 0 0,0-2 0,3-2 0,2 1 0,0-3 0,-6 3 0,-2 0 0,-7 1 0,6-2 0,-2 0 0,-4 0 0,2-2 0,-6 2 0,2-4 0,4 4 0,-5-4 0,8 2 0,-2-2 0,5 0 0,-4 0 0,5 0 0,-3 0 0,5 0 0,0-2 0,-3 1 0,3 0 0,0-1 0,7 2 0,-3-2 0,-2 2 0,1 0 0,-7 0 0,5 0 0,-4-2 0,0 0 0,5-2 0,-1 0 0,9 2 0,2 1 0,6 1 0,1-2 0,-1 2 0,2-5 0,-6 3 0,0-4 0,-1 2 0,0-1 0,5 1 0,-2 3 0,1-4 0,-1 3 0,0-3 0,-3-2 0,-1 1 0,-1-1 0,0 0 0,5 4 0,-4-4 0,6 3 0,-2 1 0,-21-16 0,2 2 0,-26-18 0,16 13 0,1-1 0,16 14 0,6 2 0,10 4 0,-1 1 0,2 0 0,0 1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24.894"/>
    </inkml:context>
    <inkml:brush xml:id="br0">
      <inkml:brushProperty name="width" value="0.05" units="cm"/>
      <inkml:brushProperty name="height" value="0.05" units="cm"/>
      <inkml:brushProperty name="color" value="#333333"/>
    </inkml:brush>
  </inkml:definitions>
  <inkml:trace contextRef="#ctx0" brushRef="#br0">1169 281 24575,'-5'-19'0,"-3"1"0,-8-6 0,1 6 0,-3-2 0,5 7 0,4 0 0,1 4 0,2 1 0,2 2 0,-2 1 0,2 4 0,-1-1 0,-2-6 0,-6-4 0,-9-10 0,1 3 0,0-3 0,10 10 0,4 0 0,1 8 0,-5-1 0,1 5 0,-3-2 0,6 2 0,2 0 0,1 0 0,-3-1 0,-2-1 0,0 0 0,2 0 0,2 2 0,2 0 0,0 0 0,-2 0 0,-13 0 0,-4 0 0,-14 0 0,4 2 0,-7 0 0,5 0 0,-4 2 0,2-3 0,11 0 0,1-1 0,15 2 0,-3-2 0,-1 2 0,-10-2 0,-6 1 0,-3 0 0,5 1 0,8-2 0,0 1 0,0 0 0,-3 2 0,0-1 0,-3 2 0,6-2 0,-4 0 0,2-1 0,1 0 0,3 2 0,5-3 0,4 2 0,5-2 0,-5 1 0,-2 1 0,-1 2 0,-1-1 0,4 1 0,3-1 0,1 0 0,0 2 0,-6 0 0,-2 6 0,-1-3 0,5 4 0,-1-3 0,7 0 0,-4-1 0,4-1 0,0 0 0,1-2 0,1 1 0,-3-3 0,2 2 0,-3-2 0,2 2 0,-2-1 0,1-1 0,1 0 0,1-3 0,1 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30.552"/>
    </inkml:context>
    <inkml:brush xml:id="br0">
      <inkml:brushProperty name="width" value="0.05" units="cm"/>
      <inkml:brushProperty name="height" value="0.05" units="cm"/>
      <inkml:brushProperty name="color" value="#333333"/>
    </inkml:brush>
  </inkml:definitions>
  <inkml:trace contextRef="#ctx0" brushRef="#br0">23 46 24575,'-13'2'0,"3"0"0,13-2 0,7 0 0,8-2 0,0 0 0,4 0 0,-6-2 0,1 2 0,-1 0 0,-5 1 0,1-1 0,-4 2 0,1-2 0,-5 1 0,8 0 0,-3-2 0,12 3 0,9-4 0,5 4 0,12-4 0,2 1 0,12-2 0,2 2 0,-4-1 0,-11 3 0,-9-1 0,-11 2 0,4 0 0,-13 0 0,-1 0 0,9 4 0,2 1 0,39 8 0,-6-3 0,4 0 0,-26-3 0,-18-5 0,-10 6 0,2 10 0,1 5 0,3 5 0,-5-10 0,-6-5 0,-4-9 0,-3-1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12.976"/>
    </inkml:context>
    <inkml:brush xml:id="br0">
      <inkml:brushProperty name="width" value="0.05" units="cm"/>
      <inkml:brushProperty name="height" value="0.05" units="cm"/>
      <inkml:brushProperty name="color" value="#333333"/>
    </inkml:brush>
  </inkml:definitions>
  <inkml:trace contextRef="#ctx0" brushRef="#br0">2907 54 24575,'-8'-1'0,"-1"-1"0,-2-5 0,-9 1 0,-5-4 0,-11 3 0,-2-1 0,-25 3 0,-2 0 0,-21 3 0,36 1 0,-2 2 0,-6-2 0,-2 2 0,1 1 0,-1 1 0,-12 0 0,1 3 0,11 4 0,1 1 0,0 2 0,2 0 0,7 0 0,2 1 0,-41 15 0,2 3 0,34-13 0,0 1 0,7 1 0,0 1 0,-11 5 0,-1 2 0,5-4 0,0 2 0,-2 3 0,0 0 0,-3 0 0,2 0 0,7-1 0,0 1 0,-7 3 0,0 1 0,7-3 0,2 1 0,-3 4 0,1 1 0,0-2 0,1 0 0,1 6 0,1 2 0,1-4 0,2 0 0,4 1 0,3 0 0,-15 27 0,12-5 0,12-14 0,11-3 0,5-3 0,6 4 0,1 18 0,9 13 0,6 11 0,8 3 0,6 2 0,10-5 0,-17-37 0,0 1 0,3-5 0,0 1 0,-1 7 0,2 1 0,4-4 0,3 1-265,5 10 1,3 0 264,1-5 0,2 1 0,6 13 0,3 1-459,-1-6 1,0-2 458,-2 2 0,3 0 0,11 0 0,3-3 0,-8-7 0,1-2 0,8 3 0,-1-2 0,-9-8 0,-2 0 0,3 3 0,0-1 0,-2-7 0,1-1 0,7 4 0,2-1 0,-2-4 0,3-2 0,-5-8 0,5 1 0,1-3-560,4-3 1,1-1 0,1-1 559,2 4 0,1-1 0,-1-3 0,-5-5 0,-2-2 0,-2-1-289,16 5 1,-4-1 288,-7-2 0,-1-1 0,2-1 0,0-2 0,3 0 0,-1-3 0,-5-6 0,0-1 0,2 1 0,1-2 0,-5-2 0,0-1 0,2 1 0,1-2 0,-2-2 0,2-1 0,6 1 0,1-1 0,-7 0 0,0-1 0,2 1 0,-4-1 445,25-6-445,-11-4 830,-28-6-830,-6-7 1745,0-11-1745,3-4 681,7-19-681,7-9 0,-29 25 0,0-2 0,-1-1 0,0-1 0,5-11 0,-2-4-550,-6-4 1,-3-3 549,8-12 0,-2-4 0,-7 1 0,-3-2-572,-6 18 1,0-1-1,-1 0 572,-3 5 0,0 1 0,-3-2 0,0-9 0,-3-2 0,0 1 0,-1 10 0,-1 1 0,-3-1 0,-5-2 0,-3-2 0,-1 2 0,-1 2 0,-1 0 0,-1 2-435,-8-27 1,-3 2 434,-2-1 0,-2 5 0,4 20 0,-1 3 0,-1 3 0,0 3 0,3 11 0,-2 3 951,-29-38-951,8 22 1724,-3 6-1724,11 17 1008,-4-2-1008,-7-4 0,-25-12 0,-6-6 0,20 22 0,-4 0-402,-4-4 1,-1 0 401,-2 0 0,-2 1 0,-6-3 0,-1 3 0,7 6 0,-1 3 0,0 1 0,1 2 0,6 5 0,2 2 0,7 2 0,3 2 0,-39-4 0,-4-4 0,6 15 0,3-1 0,26 10 803,11 0-803,15 3 0,-5 0 0,1 2 0,-11-1 0,-5 1 0,-22-2 0,-22 0 0,44 0 0,-2 0 0,-7 0 0,1 0 0,6 0 0,2 0 0,-44 2 0,29-2 0,34 3 0,21-2 0,11 1 0,6 1 0,1 0 0,13 8 0,-11-7 0,7 6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15.282"/>
    </inkml:context>
    <inkml:brush xml:id="br0">
      <inkml:brushProperty name="width" value="0.05" units="cm"/>
      <inkml:brushProperty name="height" value="0.05" units="cm"/>
      <inkml:brushProperty name="color" value="#333333"/>
    </inkml:brush>
  </inkml:definitions>
  <inkml:trace contextRef="#ctx0" brushRef="#br0">1 150 24575,'11'-20'0,"2"-6"0,2 7 0,1-3 0,0 5 0,-2 5 0,-2 1 0,0 7 0,0 0 0,3 1 0,9-1 0,0 0 0,0 2 0,2 0 0,-2 2 0,9 0 0,5 0 0,2 0 0,-5 0 0,0 2 0,-12-1 0,7 2 0,-14-2 0,-1 2 0,3 5 0,12 6 0,13 7 0,9 0 0,27 5 0,13-1 0,3-4 0,-7-2 0,-44-13 0,-16-2 0,-21-4 0,-4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16.700"/>
    </inkml:context>
    <inkml:brush xml:id="br0">
      <inkml:brushProperty name="width" value="0.05" units="cm"/>
      <inkml:brushProperty name="height" value="0.05" units="cm"/>
      <inkml:brushProperty name="color" value="#333333"/>
    </inkml:brush>
  </inkml:definitions>
  <inkml:trace contextRef="#ctx0" brushRef="#br0">1 158 24575,'14'-20'0,"4"0"0,8-8 0,0 6 0,6-2 0,-5 11 0,9 3 0,0 4 0,14 1 0,-1 0 0,6 2 0,-13 1 0,-12 2 0,-15 0 0,-8 0 0,-2 0 0,5 7 0,5 4 0,9 6 0,6 3 0,11 3 0,-2-2 0,6 1 0,-15-9 0,-7-4 0,-11-6 0,3 5 0,8 5 0,3 3 0,16 10 0,-9-10 0,3 2 0,-11-10 0,-12-4 0,-8-4 0,-4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18.039"/>
    </inkml:context>
    <inkml:brush xml:id="br0">
      <inkml:brushProperty name="width" value="0.05" units="cm"/>
      <inkml:brushProperty name="height" value="0.05" units="cm"/>
      <inkml:brushProperty name="color" value="#333333"/>
    </inkml:brush>
  </inkml:definitions>
  <inkml:trace contextRef="#ctx0" brushRef="#br0">49 0 24575,'24'8'0,"1"1"0,4 10 0,-1 0 0,-1 6 0,-6-6 0,-3 7 0,-8-10 0,-4 5 0,-1-2 0,-3 2 0,4 3 0,-1 0 0,-2-3 0,2-3 0,-5-2 0,4 0 0,-2 2 0,0-2 0,-1-4 0,-1-6 0,-3-2 0,-20 1 0,-9-2 0,-12 1 0,-3 1 0,7-1 0,6 0 0,6-2 0,16 0 0,5-2 0,6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0.300"/>
    </inkml:context>
    <inkml:brush xml:id="br0">
      <inkml:brushProperty name="width" value="0.05" units="cm"/>
      <inkml:brushProperty name="height" value="0.05" units="cm"/>
      <inkml:brushProperty name="color" value="#333333"/>
    </inkml:brush>
  </inkml:definitions>
  <inkml:trace contextRef="#ctx0" brushRef="#br0">0 1 24575,'37'24'0,"1"0"0,5 1 0,1-1 0,-3-3 0,6-1 0,-6-7 0,7 1 0,-10-3 0,6-2 0,-1 4 0,6-3 0,11 4 0,2 0 0,17 5 0,5 6 0,0-3 0,-11-4 0,-13-6 0,-14-5 0,1 2 0,-14-6 0,-1 2 0,-18-4 0,-4 0 0,-7-1 0,9 0 0,5-2 0,14-2 0,9-1 0,-4-3 0,-5 3 0,-13-2 0,-9 3 0,-2-1 0,-1 2 0,-4 0 0,3 1 0,-5-1 0,-7-3 0,-10 0 0,-16-8 0,-10 2 0,-6-2 0,3 7 0,-4 0 0,6 7 0,-7-2 0,10 2 0,-5 0 0,5-3 0,-2 1 0,8 0 0,-5-2 0,1 1 0,-15-4 0,-8 1 0,-7-1 0,9 4 0,13 1 0,18 2 0,13-2 0,8 2 0,4-2 0,3 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1.830"/>
    </inkml:context>
    <inkml:brush xml:id="br0">
      <inkml:brushProperty name="width" value="0.05" units="cm"/>
      <inkml:brushProperty name="height" value="0.05" units="cm"/>
      <inkml:brushProperty name="color" value="#333333"/>
    </inkml:brush>
  </inkml:definitions>
  <inkml:trace contextRef="#ctx0" brushRef="#br0">38 1 24575,'-21'0'0,"4"0"0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06:33:01.31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1 987,'64'-55,"-6"6,-25 23,-5 6,-10 8,5-1,-4 1,6-9,-5 5,1-5,0 13,5-4,-1 4,-2-4,1-1,6-5,-3 3,5-6,-7 6,-1-1,1 6,-1 1,2 0,3-2,-5 1,2-1,-4 1,4 0,8 1,5 2,4-2,-2 1,-4 0,8-1,-7 6,-3-3,-7 4,-11-2,19-6,-15 4,12-6,-11 6,-1-2,7 0,-5 2,7-4,-9 3,11-5,-13 4,8 0,9-3,-8 4,16-5,-16 4,-1-1,1 3,3-2,-1 2,3 1,-6-2,6 4,-3-3,-1 2,1 2,-3-4,2 3,-4-1,10 1,-10 0,17-1,-8 2,6 0,-10 2,-2-2,-7 2,18 0,-13 0,20 4,-24-3,9 0,2 1,14 1,-5 0,14-1,-13-2,-4 0,-1 0,-17 0,4 0,3 1,-5 0,14 2,-13-1,4 0,11 5,-17-2,14 3,-14-3,6 1,-1 2,2 2,-1 1,3-1,1 0,10 1,-2 0,-7-1,-8-5,-4 8,4 4,9 6,11 4,-8-7,-3-4,-15-5,6 3,-6 3,7 3,0 5,-5-2,2 2,6 13,7 3,7 9,8 11,0 4,0 8,3-2,-5 6,2-6,-1 15,-7-16,0 13,-1-7,-3-1,5 13,-10-13,1 9,-8-13,-4 0,-4-12,-4-1,-1-10,-1 5,-1-3,-2-3,-1 3,-7-13,-2 1,-2-9,-3-8,-1 4,-12 3,-3 0,-10 4,3-8,3 1,0-4,6-3,-2-5,-3-3,1-2,-17 0,3-1,-26 1,8 0,-18 0,14 0,0-1,13-3,10 1,4-3,8 1,-8-1,9 2,-3-2,-10 3,6-2,-15 1,0 0,-4-1,-4-1,2 4,0 0,5 0,9 1,0-5,12 0,-11-4,1 1,-7-1,7 2,1-1,5 0,1-1,0 2,0 0,-2 0,4 0,-6 0,-2-2,-7 2,-11-2,-26-1,-10 0,30 0,-3 0,7 0,-1 0,-8-1,0-1,-35-4,-1-2,36 1,5-6,18 2,2-6,-1 2,1-2,-9-1,-6-3,-9-1,-9-6,-9-2,2-2,9 4,10 4,20 6,4 0,14 2,3 1,-1-10,1 1,2-5,4 6,8 6,-3-6,-6 3,2-2,-10-1,10 11,-3-11,2 4,4 0,-6-4,3 7,-3-6,1 2,2-2,-2 0,4 3,-7-1,4 0,-3-2,2 5,-3-6,1 9,1-4,8-10,15 5,5-6,15 2,4 1,10-9,0 1,2-3,-9 2,-2 3,-4-1,-4 5,4 0,-3 5,10-1,-1 5,5 2,-5 2,-4 5,11 3,15 0,42 1,-44 3,2 1,13 3,0 0,-6-2,1 0,28 3,6 1,-30-1,1 0,3 0,20 1,4 0,-2 0,-13 1,-1 0,-1 0,5 0,0 1,-5-1,6 2,-6 1,-7-1,-6 0,26 2,-58 0,-22-2,-78 20,-20-3,13 1,-6 0,-2-4,-4 0,11-2,-4 1,0 0,-4-1,-1-1,-2 1,-10 3,-3 1,5-1,13-4,3-1,2 0,3 1,1 1,5-2,-9-1,5-1,15 0,5-2,-14 0,39-3,6 1,1 17,46 11,-2-2,49-4,13-16,-18-5,9 0,-12-4,5 0,1-1,5 2,2 1,3-2,-11-2,3-1,0 0,-1-1,18 2,-1-1,0 0,2-2,1 0,-3-1,-7 2,-2 0,-5 0,13-2,-9 0,-25 3,-7 0,0-1,-126 29,39-13,-14 1,4 2,27-2,7-2,-11 16,7-8,-15 22,16-6,-5 13,6-5,-5 7,-5-15,-9 3,-2-10,-6-7,3-5,-7-7,-17-1,-23-1,-13-5,44-3,-2-1,3-2,0 0,-4 0,-1 0,5 0,0 0,-3 0,3 0,-23 0,6 0,18-2,6 0,4-3,10 3,5-2,3 4,-4-2,0 4,-3-2,5 5,2-3,-3 6,6 4,-2 5,9 4,4 2,-1 7,8-9,-2 9,16-6,-4-4,17 9,-6-13,5 6,5-5,-11-6,11 7,-11-8,4 8,3 3,-10-6,7 8,-24 7,7-11,-10 15,15-14,2 1,14 0,-3-9,3-2,13-2,-17-1,24 3,-17-4,6 0,-9-2,0-1,-3-1,6 2,1-2,-7 1,13 1,-4 2,17-1,0 1,-2-3,4-1,-6-2,-12 0,-4 1,0 3,-8 0,15-1,-10 1,2-4,5 1,7 2,5-3,7 4,-4-3,3 3,-7-2,-5 1,-4 1,-18-4,17 2,-14-2,17 0,-10 0,5 0,6 0,6 0,-8-2,-2 0,-7 0,-1 0,4 0,4-2,0 0,3-2,-11 2,0-1,-3-2,3-3,5-8,-9 3,4-8,-12 3,1 0,-3-12,-3 9,1-10,-3 7,4 2,-1-4,0 1,-1 1,-2-5,0 8,-1-5,1-4,0 6,0-7,-1 10,-1 1,4-6,0 1,5-5,1 3,1-1,2 1,-3-1,3-1,-4 3,1-7,-5 7,1-10,-1 3,-3-5,2 1,-3 8,1 3,-4 6,-2-3,-2-3,-3 4,2-3,-1 3,0 0,1-6,0 8,1-5,2 0,-2-1,0 3,-3-4,1 3,-1 1,0-4,12 99,-14-36,11 24,0 5,-15 0,10-3,-3-10,8-13,-2-1,6-12,-4 2,25-15,-11 0,19-7,-6-14,-13 5,12-11,-15-4,-2 2,4-11,-6 12,6-4,-3-3,-8 1,-5-9,-7 4,1 8,0-12,1 9,0-5,-3 0,3 7,-5-9,4 6,1-1,-4-5,5 10,-3-9,1 4,1 3,-6-12,4 15,-10-14,4 16,-2-5,-4 1,6 1,-8-4,9 1,-6 3,3 0,-3-2,-2 4,1-1,-8 1,8 6,-7-6,3 7,3-11,3 3,7-7,6 2,6-4,-5-1,6 4,-11-2,-11 0,5 10,-11-4,4 8,-3-2,-6-3,6 3,-7-1,2-1,-6 1,2 0,-2 1,0 0,2 2,-4-2,9 9,6 0,-7-5,5-1,-17-8,4 1,1 5,7 1,12 6,-10-7,6 2,-7-4,-1 0,-2 2,2-2,-12-3,3-2,-2 3,7 0,5 2,3 4,-1-4,-4 1,2-2,-3 0,5 2,-3 1,8 3,-6 1,-3-6,3 7,-10-5,7 5,-5 3,-3-2,-5 3,6-2,-1 3,6 0,7 2,-5-2,3 4,1-4,-13 2,13 0,-11 0,7 0,-4 2,-11-7,-3 4,-5-2,-5 1,2 1,-6-2,-1 0,11 2,-2 1,13 0,-3 1,-1-3,8 4,-7-2,12 0,-7 2,8-2,3 2,-4 0,7 2,-2 0,-5 3,9 1,-7 0,-4 10,12-4,-12 9,16-6,-8 6,10-5,-10 11,12-9,-5 4,-1 8,0-8,-5 13,3-9,-3 6,-2-1,-2 5,-4 5,-1 5,1 2,-3-2,-1 0,5-6,-6 3,14-10,-1-1,10-10,0 0,-2-2,-5-1,0 2,3-3,-4 3,9-6,-11 3,2 6,4-6,-3 10,7-8,0 0,4 5,-3-4,5 9,-1-8,8 10,4-2,9-3,15 9,1-11,2 2,-12-9,-1 2,7 3,1 0,3 4,-15-14,5 11,-6-5,5 4,-66-82,24 33,-11-17,-2 1,10 18,10 8,-1 2,-1 0,-8-1,6 1,1-7,6 4,3-7,-8-23,10 19,-4-25,10 32,0 2,12 80,-3-38,6 53,-7-66,1 0,23 20,-12-8,15 15,-20-18,-1-4,5 11,-1 0,0 5,3-2,-5-3,3 3,-1-3,-4 1,0-5,-2 2,3 8,-1-9,3 9,-1-14,2 9,0-3,-1-1,3 3,-2-8,5 6,-3-4,1 0,5 1,-4-3,8-1,-6-4,11-3,2-3,10-1,2-2,19 3,11 2,-23-4,2 1,44 8,-2-5,-27 1,-15-3,-14-3,-10 4,0-3,-8 0,25-1,-1-2,29-3,6-8,-27 3,3 0,5-2,2 0,5-1,1 0,-5 2,0 1,0-1,-3-1,26-3,-6-2,-30 5,17-3,19-1,0-2,6-7,-32 3,-4-6,-10 7,1-3,-11 4,1-3,-8-1,8-5,6 0,15-8,2-2,-8-2,-20-1,-15 6,-13-2,0 2,-2 3,0 1,-2 4,0 0,-4-5,2 3,-2-1,-1-6,0 9,-3-6,1 4,1 1,-2-6,4 5,1 1,2 0,-1-3,0 2,-2-4,-2 7,-1-2,2-10,1 10,2-8,2 5,0 7,-5-9,0 8,0-5,-2 1,1-2,-4-3,-1 6,3-1,-7 4,0-2,-4-4,-6 1,-4-2,7 7,-2 4,8 1,-7-1,4 3,-20-8,13 11,-16-6,11 7,0-3,7 8,3-2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2.022"/>
    </inkml:context>
    <inkml:brush xml:id="br0">
      <inkml:brushProperty name="width" value="0.05" units="cm"/>
      <inkml:brushProperty name="height" value="0.05" units="cm"/>
      <inkml:brushProperty name="color" value="#333333"/>
    </inkml:brush>
  </inkml:definitions>
  <inkml:trace contextRef="#ctx0" brushRef="#br0">83 0 24575,'-23'2'0,"-3"2"0,7-1 0,4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2.187"/>
    </inkml:context>
    <inkml:brush xml:id="br0">
      <inkml:brushProperty name="width" value="0.05" units="cm"/>
      <inkml:brushProperty name="height" value="0.05" units="cm"/>
      <inkml:brushProperty name="color" value="#333333"/>
    </inkml:brush>
  </inkml:definitions>
  <inkml:trace contextRef="#ctx0" brushRef="#br0">27 0 24575,'-13'9'0,"8"-6"0,-4 4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2.359"/>
    </inkml:context>
    <inkml:brush xml:id="br0">
      <inkml:brushProperty name="width" value="0.05" units="cm"/>
      <inkml:brushProperty name="height" value="0.05" units="cm"/>
      <inkml:brushProperty name="color" value="#333333"/>
    </inkml:brush>
  </inkml:definitions>
  <inkml:trace contextRef="#ctx0" brushRef="#br0">246 0 24575,'-51'16'0,"2"0"0,-25 14 0,39-17 0,-1 3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2.528"/>
    </inkml:context>
    <inkml:brush xml:id="br0">
      <inkml:brushProperty name="width" value="0.05" units="cm"/>
      <inkml:brushProperty name="height" value="0.05" units="cm"/>
      <inkml:brushProperty name="color" value="#333333"/>
    </inkml:brush>
  </inkml:definitions>
  <inkml:trace contextRef="#ctx0" brushRef="#br0">0 1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2.719"/>
    </inkml:context>
    <inkml:brush xml:id="br0">
      <inkml:brushProperty name="width" value="0.05" units="cm"/>
      <inkml:brushProperty name="height" value="0.05" units="cm"/>
      <inkml:brushProperty name="color" value="#333333"/>
    </inkml:brush>
  </inkml:definitions>
  <inkml:trace contextRef="#ctx0" brushRef="#br0">0 182 24575,'34'-7'0,"3"-3"0,33-5 0,9-6 0,-20 11 0,5-1-855,12-5 0,5-1 855,-15 6 0,3-1 0,-6 2 0,-1-3 0,-4 2 0,-6 2 0,0 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2.899"/>
    </inkml:context>
    <inkml:brush xml:id="br0">
      <inkml:brushProperty name="width" value="0.05" units="cm"/>
      <inkml:brushProperty name="height" value="0.05" units="cm"/>
      <inkml:brushProperty name="color" value="#333333"/>
    </inkml:brush>
  </inkml:definitions>
  <inkml:trace contextRef="#ctx0" brushRef="#br0">1 5 24575,'31'-2'0,"-20"2"0,15-2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3.057"/>
    </inkml:context>
    <inkml:brush xml:id="br0">
      <inkml:brushProperty name="width" value="0.05" units="cm"/>
      <inkml:brushProperty name="height" value="0.05" units="cm"/>
      <inkml:brushProperty name="color" value="#333333"/>
    </inkml:brush>
  </inkml:definitions>
  <inkml:trace contextRef="#ctx0" brushRef="#br0">1 0 24575,'45'7'0,"9"-6"0,1 1 0,0 2 0,36-4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6.229"/>
    </inkml:context>
    <inkml:brush xml:id="br0">
      <inkml:brushProperty name="width" value="0.05" units="cm"/>
      <inkml:brushProperty name="height" value="0.05" units="cm"/>
      <inkml:brushProperty name="color" value="#333333"/>
    </inkml:brush>
  </inkml:definitions>
  <inkml:trace contextRef="#ctx0" brushRef="#br0">3286 723 24575,'50'0'0,"12"0"0,27 0 0,-33-1 0,3 2 0,-2 0 0,2 0 0,12 0 0,1-1 0,-13 1 0,-1-1 0,0-2 0,-6-1 0,-7 0 0,-8-1 0,-36 4 0,-20-4 0,-72-7 0,25 6 0,-12 0 0,-4 0-1296,8 1 0,-1 0 0,-6 0 1,-5 1 1295,1 0 0,-5 0 0,-5 0 0,-3 1 0,-2 0 0,2 0-724,7 0 0,-2 1 0,0 1 0,-1-1 0,-1 0 0,1 1 1,1-1 723,3 0 0,-1 0 0,1 1 0,0-1 0,0 0 0,1 0 0,-1 1 0,0-1 0,-1 1 0,-2 0 0,2 0 0,3 0 0,6 0 0,5 1-157,-7-1 0,7 1 1,5 0-1,4-1 157,-7 1 0,5-1 0,14 0 0,-2 3 0,67-7 3254,42-7-3254,31-9 0,-11 5 0,6-2 2430,5-3 0,5-1-2430,-14 4 0,3-1 0,-3 1 0,19-6 0,-1 2 284,6-1 1,-8 2-285,5-1 0,-25 9 0,-50 8 0,8 4 0,27-2 0,20-3 0,-8-1 0,10-1 0,6-2 0,1 0-531,-2 1 1,2-1-1,4 0 1,-1-1 0,0-1 530,1-1 0,2-2 0,-1 0 0,-2-1 0,-4 1 0,2 0 0,-2 1 0,-5-1 0,-10-1 250,10-7 1,-17 1-251,-16 4 0,-53 10 0,-63 13 0,0 1 0,-11 2-488,17 0 1,-4 3 0,0 0 487,0 0 0,-1 2 0,1 0 0,0 2 0,1 1 0,3 0 1612,-15 8 0,3 0-1612,-1-3 0,3 0 0,15-3 0,6-1 0,-19 2 0,60-17 0,62-22 0,1 4 0,10-2 0,5-1 0,7-2 0,3 0-333,9-1 0,2-1 1,1 1 332,3-1 0,-1 1 0,0-1 0,-5 0 0,0 0 0,-8 1 343,-3 0 1,-8 1-344,19-9 0,-65 15 0,-64 13 0,-9 5 0,-12 2 0,0 0 0,-7 2 0,-9 0-936,7 0 1,-9 0 0,-4 1-1,-2 1 1,1 0 935,-5 3 0,-2 0 0,0 1 0,-2 1 0,1 1 0,11-2 0,-1 2 0,-1 0 0,1 0 0,3 0 0,4 0 183,-15 4 0,3 0 0,5 0 0,7 2-183,0 4 0,7 2 0,13-3 0,-10 7 0,31-11 0,72-28 0,17-6 0,9-3 0,10 0 0,5-2 2155,23-8 1,-2 0-2156,-24 8 0,-7 1 1833,29-11-1833,-57 16 0,-57 27 0,-30 10 0,2 5 0,-4 5 0,-2 1 0,-2 3-261,-10 10 1,0 2 260,12-10 0,4-1 338,6 0 1,5-5-339,-6-1 0,30-12 0,36-19 0,49-6 0,32-6 269,-46 5 1,0-1-270,33-9 0,-93 21 0,-36 5 0,-19 3 0,-22 7 0,-10 6-881,4-1 0,-8 3 1,3 2 880,12-1 0,2 1 0,0 1 0,-3 1 0,1 2 0,5-2-248,-9 7 1,8-3 247,12-8 0,7-5 0,-2-1 0,23-9 0,45-17 0,27-10 0,33-10 0,-13 3 0,5-1 0,4 0 0,2 2 0,6-1 0,-2 2 2569,23-6-2569,-33 14 568,-43 5-568,-31 16 0,-18 12 0,-9 8 0,-13 12 0,19-13 0,11-7 0,15-12 0,42-15 0,31-12 0,-10 4 0,4-3 0,8-3 0,1 0 0,-3 3 0,-3 2 0,29-8 0,-44 16 0,-43 21 0,-27 11 0,-20 22 0,-12-1 0,-14 10 0,10-14 0,10-2 0,28-20 0,15-10 0,11-9 0,16 0 0,3 0 0,22 0 0,-3 0 0,-8 1 0,-6 0 0,-20 2 0,-3 6 0,-14 12 0,-45 27 0,19-20 0,-4 3 0,-18 13 0,-1 0 0,13-9 0,2-2 0,-22 34 0,40-39 0,19-14 0,26-15 0,5-5 0,24 2 0,-2-2 0,-9 2 0,-11 0 0,-17 1 0,-9 6 0,-2 3 0,-6 6 0,5-6 0,-2-10 0,10-29 0,5-22 0,7-36 0,7 2 0,-8 32 0,2 0 0,2 0 0,2 1 0,0 4 0,2-1 0,9-8 0,3 0 0,-5 10 0,2 2 0,5-2 0,1 1 0,28-25 0,-6 8 0,8 11 0,-27 25 0,2 1 0,1 1 0,3 1 0,15-1 0,3 1-276,0-1 0,3-1 276,11 1 0,1-1-587,-3 0 0,1 0 587,13 1 0,0 1 0,-9-1 0,-3 0-3,-4 4 1,-4 1 2,-20 4 0,-7 2 0,-5 1 0,15 9 0,36 4 0,1-2 0,10 1-189,-35 0 1,1 1-1,-2 0 189,33-2 0,-8 0 0,-34 1 0,-11 2 1139,-9 2-1139,-26 8 5,0 6-5,12 6 0,26 7 0,4-12 0,8 0 0,16 3 0,8 0-285,-2-5 0,7 0 1,-3-2 284,-14-1 0,-3 0 0,-2-2 0,26 2 0,-10-2 0,-4 1 0,-66-9 0,-9-2 0,-8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1:28.119"/>
    </inkml:context>
    <inkml:brush xml:id="br0">
      <inkml:brushProperty name="width" value="0.05" units="cm"/>
      <inkml:brushProperty name="height" value="0.05" units="cm"/>
      <inkml:brushProperty name="color" value="#333333"/>
    </inkml:brush>
  </inkml:definitions>
  <inkml:trace contextRef="#ctx0" brushRef="#br0">570 188 24575,'-21'-17'0,"1"-1"0,-7-3 0,-7-5 0,-8 2 0,-31-9 0,15 12 0,-6 2 0,33 12 0,14 6 0,9 1 0,2 0 0,-4 5 0,0 5 0,-6 6 0,-4 11 0,0-1 0,-10 14 0,10-8 0,-3 10 0,12-9 0,5 1 0,4-5 0,2-1 0,0-2 0,3 3 0,2-3 0,3 2 0,2-1 0,0 1 0,10 2 0,3-2 0,10 0 0,-9-6 0,2-4 0,-8-3 0,3-1 0,6-1 0,11 1 0,2-4 0,6-1 0,-9-5 0,-6-2 0,-12-2 0,-4 0 0,-4 0 0,4 0 0,0 0 0,1 0 0,10 0 0,2-2 0,1 0 0,-9 0 0,-13 0 0,-5 2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12.777"/>
    </inkml:context>
    <inkml:brush xml:id="br0">
      <inkml:brushProperty name="width" value="0.05" units="cm"/>
      <inkml:brushProperty name="height" value="0.05" units="cm"/>
      <inkml:brushProperty name="color" value="#333333"/>
    </inkml:brush>
  </inkml:definitions>
  <inkml:trace contextRef="#ctx0" brushRef="#br0">0 208 24575,'2'-7'0,"-2"-1"0,4 3 0,-1-1 0,3-2 0,1 3 0,0-6 0,0 5 0,-1-3 0,0 1 0,-1 1 0,-2-1 0,2 3 0,0-2 0,2 1 0,2 1 0,-1-1 0,5-2 0,2-4 0,6 1 0,3-3 0,-1 1 0,-3 3 0,-2 3 0,-7 3 0,2 2 0,-3-1 0,0 3 0,1-2 0,10 2 0,4 0 0,12-2 0,3 2 0,0-2 0,-10 2 0,-10 0 0,-8 0 0,0 0 0,6 0 0,4 0 0,6 1 0,-6 1 0,-2 1 0,-4-2 0,1-1 0,4 2 0,6-2 0,4 6 0,3-1 0,-2 1 0,-1 0 0,-5-2 0,2 2 0,-1 0 0,9 2 0,-6 1 0,-1-3 0,-8 0 0,-4-3 0,-4 1 0,3-1 0,-7-1 0,4 1 0,1 1 0,2 2 0,12 2 0,-1 0 0,0-2 0,-11 0 0,-3-3 0,-7 0 0,2 1 0,1-1 0,-2 2 0,7-1 0,-5 0 0,4 1 0,-6-2 0,-4 0 0,-2-3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42.598"/>
    </inkml:context>
    <inkml:brush xml:id="br0">
      <inkml:brushProperty name="width" value="0.05" units="cm"/>
      <inkml:brushProperty name="height" value="0.05" units="cm"/>
      <inkml:brushProperty name="color" value="#333333"/>
    </inkml:brush>
  </inkml:definitions>
  <inkml:trace contextRef="#ctx0" brushRef="#br0">579 402 24575,'-17'44'0,"-2"-5"0,-7 9 0,0-2 0,-5 2 0,-2 1 0,-1-1 0,-9 8 0,5-4 0,-5 6 0,11-10 0,1 2 0,10-9 0,5 4 0,2-5 0,1 5 0,0-2 0,-3 13 0,3 5 0,-10 18 0,8-6 0,-5 7 0,4 0 0,4 7 0,-1 1 0,12 11 0,4-9 0,8 8 0,6-1 0,0-9 0,5 5 0,-4-19 0,11 10 0,2-2 0,10 6 0,-4-2 0,10-8 0,-5-3 0,13 3 0,-6-2 0,9 4 0,-28-39 0,3 1 0,7 3 0,3 0 0,4 0 0,3-1-326,8 5 1,3-3 325,3-6 0,1-3 0,0 1 0,0-2 0,-3-9 0,1-2 0,1-1 0,0-2 0,0-1 0,0-1 0,5-2 0,2-1 0,6-2 0,2-1 0,0-5 0,1-2 0,9 0 0,0-1 0,-6-4 0,0-1-582,6 0 0,1-2 582,-1-2 0,1-4 0,-22-1 0,2-2 0,-1-1-528,0 0 0,0 0 0,2-2 528,7-4 0,2-2 0,-2-1 0,-9 0 0,-1-2 0,-1-1 0,3-1 0,0-2 0,-4-1-409,14-11 1,-5-3 408,4-7 0,-3-2 0,-8 4 0,-1-3 0,-16 7 0,1-2 0,-2-1-313,20-19 0,-3-3 313,-20 13 0,-2-3 0,-3-1 0,12-26 0,-4-2 0,-19 21 0,-1-2 0,-3 0 0,6-26 0,-6-3 0,-9 24 0,-2-2 0,-3 0 0,-4 0 0,-4 0 0,1 0 0,0 0 0,1 0 0,-3-1 0,-4-4 0,-3 0 0,-1 1 0,-3-21 0,-3 1 0,2 30 0,0 1 0,-2 1 0,-9-21 0,-2 3 136,1-1 0,-4 3-136,-3 11 0,-3 2 0,-1 1 0,-2 4 738,2 13 0,-1 3-738,1 5 0,-2 5 873,-25-18-873,0 4 1354,-5 13-1354,-22 4 0,36 19 0,-2 1 0,-15 3 0,-1 2 0,5-1 0,1 2 0,-9 2 0,1 1 0,7 1 0,2 1 0,-2-1 0,-1 1 0,-3 2 0,1 0 0,2 1 0,0 0 0,-8 0 0,0 2 0,9-1 0,1 0 0,-8-1 0,-1 2 0,7 0 0,0 0 0,-6 1 0,-1 0 0,5 1 0,0 0 194,-5 3 1,0 0-195,3-1 0,-1 0 0,-7 6 0,1 0 0,7-5 0,2 1 0,1 6 0,2 0 0,-34 2 0,17 8 0,24-8 0,3 7 0,13 0 0,-14 6 478,7 3-478,-6 6 0,2-2 0,-28 13 0,3-10 0,24-13 0,0-1 0,-30 12 0,-2 4 0,26-12 0,-2 3 0,14-10 0,-3 7 0,11-6 0,-1 5 0,9-3 0,8-3 0,6-2 0,5-3 0,2-3 0,5-5 0,1-3 0,2-2 0,-1 0 0,1 2 0,-3 0 0,11-12 0,12-12 0,-6 3 0,5-4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14.082"/>
    </inkml:context>
    <inkml:brush xml:id="br0">
      <inkml:brushProperty name="width" value="0.05" units="cm"/>
      <inkml:brushProperty name="height" value="0.05" units="cm"/>
      <inkml:brushProperty name="color" value="#333333"/>
    </inkml:brush>
  </inkml:definitions>
  <inkml:trace contextRef="#ctx0" brushRef="#br0">1 105 24575,'5'-1'0,"-1"-3"0,1-3 0,0 0 0,4-1 0,0 1 0,3-1 0,-1 1 0,0 2 0,-3-2 0,-3 5 0,-2-3 0,2 4 0,0-4 0,6-1 0,-2-1 0,3 1 0,-5 0 0,0 4 0,-4-1 0,-2 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38.990"/>
    </inkml:context>
    <inkml:brush xml:id="br0">
      <inkml:brushProperty name="width" value="0.05" units="cm"/>
      <inkml:brushProperty name="height" value="0.05" units="cm"/>
      <inkml:brushProperty name="color" value="#333333"/>
    </inkml:brush>
  </inkml:definitions>
  <inkml:trace contextRef="#ctx0" brushRef="#br0">6 32 24575,'2'18'0,"0"0"0,-4-3 0,0-2 0,0-1 0,0-3 0,2-1 0,0-3 0,0 0 0,0 0 0,0-2 0,2 0 0,-2 0 0,2-1 0,-1 3 0,-1-2 0,3 1 0,-1-2 0,3-1 0,3 0 0,-2-1 0,2 0 0,-4 0 0,17 0 0,3-2 0,7-2 0,-3 0 0,-18 0 0,0 2 0,5-5 0,-7 0 0,10-5 0,-11 4 0,0 2 0,-1 2 0,-3-1 0,1-1 0,-4 0 0,2 0 0,-2 2 0,1-1 0,1-2 0,0-2 0,-1 2 0,-1 0 0,0 4 0,4-4 0,1-2 0,3-1 0,-3 1 0,-2 4 0,-7 4 0,-2 1 0,-9 2 0,4 3 0,-4 2 0,3 1 0,-5-1 0,-5 0 0,1-1 0,4 0 0,5-1 0,5-3 0,-1 8 0,3-2 0,3 7 0,1-4 0,13-6 0,7-4 0,5-5 0,2-4 0,-14 1 0,0-4 0,-8 5 0,-1 0 0,-2 3 0,-1-1 0,-1 1 0,-2 0 0,-3 1 0,1 0 0,0 2 0,2 0 0,0 0 0,-1 0 0,-2 0 0,-3 0 0,-8 4 0,-1 2 0,2 3 0,5 0 0,8 0 0,1-3 0,2 1 0,0-2 0,2-2 0,9-3 0,1-7 0,3-4 0,-6 0 0,-9 2 0,0 4 0,-2 2 0,1 0 0,0-1 0,-7 4 0,-6 3 0,-4 4 0,-2 3 0,9 1 0,2-1 0,5-4 0,2-1 0,14-7 0,-3-1 0,6-3 0,-8-1 0,-4 0 0,-3 2 0,2-2 0,-4 4 0,1-2 0,-1 3 0,-1-1 0,-1 1 0,-2-1 0,-3 0 0,-1 1 0,-8 7 0,5 4 0,-3 6 0,6-2 0,6-4 0,2-2 0,5-6 0,6 1 0,-5-2 0,3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41.636"/>
    </inkml:context>
    <inkml:brush xml:id="br0">
      <inkml:brushProperty name="width" value="0.05" units="cm"/>
      <inkml:brushProperty name="height" value="0.05" units="cm"/>
      <inkml:brushProperty name="color" value="#333333"/>
    </inkml:brush>
  </inkml:definitions>
  <inkml:trace contextRef="#ctx0" brushRef="#br0">0 57 24575,'5'-2'0,"3"-1"0,-4 0 0,2-1 0,-1-1 0,-2 0 0,4 2 0,-4-2 0,2 3 0,-2 0 0,0 1 0,2-1 0,0-1 0,3-1 0,1 1 0,3-1 0,-1 1 0,5 1 0,4 2 0,4 0 0,3 2 0,-1-2 0,-7 2 0,-4-2 0,-4 1 0,-1-1 0,5 2 0,-1 0 0,2 2 0,-4-1 0,1-1 0,6 1 0,-4-1 0,4 0 0,-8 0 0,-2-2 0,-5 0 0,1 1 0,0 0 0,5 2 0,3-1 0,1 0 0,-3 0 0,-3-2 0,-5 0 0,2 1 0,-1-1 0,0 2 0,6-1 0,1 1 0,4 3 0,4 1 0,-4 0 0,5 3 0,-4-5 0,-2 2 0,-5-3 0,-5-3 0,4 3 0,-3-2 0,2 0 0,-2 1 0,1-2 0,1 4 0,8-1 0,0 2 0,4 0 0,-2 1 0,0 0 0,-3-3 0,-4 0 0,-5-4 0,-5-1 0,-2 0 0,0-1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33:43.613"/>
    </inkml:context>
    <inkml:brush xml:id="br0">
      <inkml:brushProperty name="width" value="0.05" units="cm"/>
      <inkml:brushProperty name="height" value="0.05" units="cm"/>
      <inkml:brushProperty name="color" value="#333333"/>
    </inkml:brush>
  </inkml:definitions>
  <inkml:trace contextRef="#ctx0" brushRef="#br0">0 8 24575,'2'7'0,"0"3"0,-2-5 0,0 4 0,0-1 0,0-2 0,1 2 0,0-2 0,0 0 0,-1 0 0,2-3 0,-2 1 0,3-3 0,0 1 0,4-1 0,0 0 0,0 0 0,2-1 0,15-8 0,0 1 0,14-9 0,-13 8 0,-6 2 0,-12 3 0,-11-1 0,-7-3 0,0-1 0,-4 1 0,6 2 0,2 1 0,2 1 0,2 1 0,0 1 0,0 1 0,1-2 0,-3 2 0,-9 6 0,-1 3 0,-7 7 0,8-1 0,4-4 0,5-2 0,1-6 0,8 0 0,7-1 0,2 0 0,2 0 0,-6-2 0,-4 0 0,-1 0 0,2-3 0,-1-1 0,-1-1 0,-2-5 0,0 5 0,-1-8 0,0 7 0,0-3 0,-1 6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06:28:44.173"/>
    </inkml:context>
    <inkml:brush xml:id="br0">
      <inkml:brushProperty name="width" value="0.05" units="cm"/>
      <inkml:brushProperty name="height" value="0.05" units="cm"/>
      <inkml:brushProperty name="color" value="#333333"/>
    </inkml:brush>
  </inkml:definitions>
  <inkml:trace contextRef="#ctx0" brushRef="#br0">1085 11 24575,'-46'-4'0,"-9"-1"0,5 4 0,-5 1 0,-1 4 0,-2 2 0,-12 1 0,-3 3-601,1 2 1,0 1 600,-3 3 0,2-1 0,16-3 0,5 1 393,-25 11-393,44-14 199,21-1-199,10-3 0,-3 9 0,5-4 609,-2 9-609,2-4 0,8 10 0,1-4 0,20 19 0,4-2 0,20 15 0,-7-7 0,9 1 0,-9-6 0,-2-4 0,-5-6 0,-9-4 0,-8-8 0,-8-5 0,-8-5 0,-4-1 0,1 3 0,-1-1 0,2 5 0,-2-2 0,3 4 0,-5-4 0,5 2 0,-3-5 0,0 1 0,0 0 0,-2 1 0,-2 2 0,0-3 0,0 2 0,-6-1 0,-3 9 0,-15 2 0,-3 7 0,-10-2 0,5-4 0,-2-9 0,4-5 0,2-8 0,4 2 0,10-4 0,4 0 0,5-1 0,-9 0 0,-3-1 0,-18 0 0,5-5 0,-3 4 0,9-6 0,8 1 0,3-3 0,2-7 0,1 2 0,2-12 0,4 16 0,4-4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2/23/21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2.xml"/><Relationship Id="rId1" Type="http://schemas.openxmlformats.org/officeDocument/2006/relationships/video" Target="https://www.youtube.com/embed/j-3eArinB7E?feature=oembed" TargetMode="External"/><Relationship Id="rId4" Type="http://schemas.openxmlformats.org/officeDocument/2006/relationships/hyperlink" Target="https://code.org/lear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7" Type="http://schemas.openxmlformats.org/officeDocument/2006/relationships/customXml" Target="../ink/ink64.xml"/><Relationship Id="rId21" Type="http://schemas.openxmlformats.org/officeDocument/2006/relationships/image" Target="../media/image12.png"/><Relationship Id="rId42" Type="http://schemas.openxmlformats.org/officeDocument/2006/relationships/image" Target="../media/image22.png"/><Relationship Id="rId63" Type="http://schemas.openxmlformats.org/officeDocument/2006/relationships/image" Target="../media/image31.png"/><Relationship Id="rId84" Type="http://schemas.openxmlformats.org/officeDocument/2006/relationships/image" Target="../media/image38.png"/><Relationship Id="rId138" Type="http://schemas.openxmlformats.org/officeDocument/2006/relationships/customXml" Target="../ink/ink75.xml"/><Relationship Id="rId107" Type="http://schemas.openxmlformats.org/officeDocument/2006/relationships/customXml" Target="../ink/ink59.xml"/><Relationship Id="rId11" Type="http://schemas.openxmlformats.org/officeDocument/2006/relationships/image" Target="../media/image7.png"/><Relationship Id="rId32" Type="http://schemas.openxmlformats.org/officeDocument/2006/relationships/customXml" Target="../ink/ink16.xml"/><Relationship Id="rId53" Type="http://schemas.openxmlformats.org/officeDocument/2006/relationships/customXml" Target="../ink/ink28.xml"/><Relationship Id="rId74" Type="http://schemas.openxmlformats.org/officeDocument/2006/relationships/customXml" Target="../ink/ink42.xml"/><Relationship Id="rId128" Type="http://schemas.openxmlformats.org/officeDocument/2006/relationships/image" Target="../media/image60.png"/><Relationship Id="rId149" Type="http://schemas.openxmlformats.org/officeDocument/2006/relationships/image" Target="../media/image70.png"/><Relationship Id="rId5" Type="http://schemas.openxmlformats.org/officeDocument/2006/relationships/image" Target="../media/image4.png"/><Relationship Id="rId95" Type="http://schemas.openxmlformats.org/officeDocument/2006/relationships/customXml" Target="../ink/ink53.xml"/><Relationship Id="rId22" Type="http://schemas.openxmlformats.org/officeDocument/2006/relationships/customXml" Target="../ink/ink11.xml"/><Relationship Id="rId27" Type="http://schemas.openxmlformats.org/officeDocument/2006/relationships/image" Target="../media/image15.png"/><Relationship Id="rId43" Type="http://schemas.openxmlformats.org/officeDocument/2006/relationships/customXml" Target="../ink/ink22.xml"/><Relationship Id="rId48" Type="http://schemas.openxmlformats.org/officeDocument/2006/relationships/customXml" Target="../ink/ink25.xml"/><Relationship Id="rId64" Type="http://schemas.openxmlformats.org/officeDocument/2006/relationships/customXml" Target="../ink/ink34.xml"/><Relationship Id="rId69" Type="http://schemas.openxmlformats.org/officeDocument/2006/relationships/customXml" Target="../ink/ink37.xml"/><Relationship Id="rId113" Type="http://schemas.openxmlformats.org/officeDocument/2006/relationships/customXml" Target="../ink/ink62.xml"/><Relationship Id="rId118" Type="http://schemas.openxmlformats.org/officeDocument/2006/relationships/image" Target="../media/image55.png"/><Relationship Id="rId134" Type="http://schemas.openxmlformats.org/officeDocument/2006/relationships/image" Target="../media/image63.png"/><Relationship Id="rId139" Type="http://schemas.openxmlformats.org/officeDocument/2006/relationships/image" Target="../media/image65.png"/><Relationship Id="rId80" Type="http://schemas.openxmlformats.org/officeDocument/2006/relationships/image" Target="../media/image36.png"/><Relationship Id="rId85" Type="http://schemas.openxmlformats.org/officeDocument/2006/relationships/customXml" Target="../ink/ink48.xml"/><Relationship Id="rId150" Type="http://schemas.openxmlformats.org/officeDocument/2006/relationships/customXml" Target="../ink/ink81.xml"/><Relationship Id="rId155" Type="http://schemas.openxmlformats.org/officeDocument/2006/relationships/image" Target="../media/image73.png"/><Relationship Id="rId12" Type="http://schemas.openxmlformats.org/officeDocument/2006/relationships/customXml" Target="../ink/ink6.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customXml" Target="../ink/ink57.xml"/><Relationship Id="rId108" Type="http://schemas.openxmlformats.org/officeDocument/2006/relationships/image" Target="../media/image50.png"/><Relationship Id="rId124" Type="http://schemas.openxmlformats.org/officeDocument/2006/relationships/image" Target="../media/image58.png"/><Relationship Id="rId129" Type="http://schemas.openxmlformats.org/officeDocument/2006/relationships/customXml" Target="../ink/ink70.xml"/><Relationship Id="rId54" Type="http://schemas.openxmlformats.org/officeDocument/2006/relationships/image" Target="../media/image27.png"/><Relationship Id="rId70" Type="http://schemas.openxmlformats.org/officeDocument/2006/relationships/customXml" Target="../ink/ink38.xml"/><Relationship Id="rId75" Type="http://schemas.openxmlformats.org/officeDocument/2006/relationships/customXml" Target="../ink/ink43.xml"/><Relationship Id="rId91" Type="http://schemas.openxmlformats.org/officeDocument/2006/relationships/customXml" Target="../ink/ink51.xml"/><Relationship Id="rId96" Type="http://schemas.openxmlformats.org/officeDocument/2006/relationships/image" Target="../media/image44.png"/><Relationship Id="rId140" Type="http://schemas.openxmlformats.org/officeDocument/2006/relationships/customXml" Target="../ink/ink76.xml"/><Relationship Id="rId145"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3.png"/><Relationship Id="rId28" Type="http://schemas.openxmlformats.org/officeDocument/2006/relationships/customXml" Target="../ink/ink14.xml"/><Relationship Id="rId49" Type="http://schemas.openxmlformats.org/officeDocument/2006/relationships/image" Target="../media/image25.png"/><Relationship Id="rId114" Type="http://schemas.openxmlformats.org/officeDocument/2006/relationships/image" Target="../media/image53.png"/><Relationship Id="rId119" Type="http://schemas.openxmlformats.org/officeDocument/2006/relationships/customXml" Target="../ink/ink65.xml"/><Relationship Id="rId44" Type="http://schemas.openxmlformats.org/officeDocument/2006/relationships/image" Target="../media/image23.png"/><Relationship Id="rId60" Type="http://schemas.openxmlformats.org/officeDocument/2006/relationships/customXml" Target="../ink/ink32.xml"/><Relationship Id="rId65" Type="http://schemas.openxmlformats.org/officeDocument/2006/relationships/image" Target="../media/image32.png"/><Relationship Id="rId81" Type="http://schemas.openxmlformats.org/officeDocument/2006/relationships/customXml" Target="../ink/ink46.xml"/><Relationship Id="rId86" Type="http://schemas.openxmlformats.org/officeDocument/2006/relationships/image" Target="../media/image39.png"/><Relationship Id="rId130" Type="http://schemas.openxmlformats.org/officeDocument/2006/relationships/image" Target="../media/image61.png"/><Relationship Id="rId135" Type="http://schemas.openxmlformats.org/officeDocument/2006/relationships/customXml" Target="../ink/ink73.xml"/><Relationship Id="rId151" Type="http://schemas.openxmlformats.org/officeDocument/2006/relationships/image" Target="../media/image71.png"/><Relationship Id="rId13" Type="http://schemas.openxmlformats.org/officeDocument/2006/relationships/image" Target="../media/image8.png"/><Relationship Id="rId18" Type="http://schemas.openxmlformats.org/officeDocument/2006/relationships/customXml" Target="../ink/ink9.xml"/><Relationship Id="rId39" Type="http://schemas.openxmlformats.org/officeDocument/2006/relationships/image" Target="../media/image21.png"/><Relationship Id="rId109" Type="http://schemas.openxmlformats.org/officeDocument/2006/relationships/customXml" Target="../ink/ink60.xml"/><Relationship Id="rId34" Type="http://schemas.openxmlformats.org/officeDocument/2006/relationships/customXml" Target="../ink/ink17.xml"/><Relationship Id="rId50" Type="http://schemas.openxmlformats.org/officeDocument/2006/relationships/customXml" Target="../ink/ink26.xml"/><Relationship Id="rId55" Type="http://schemas.openxmlformats.org/officeDocument/2006/relationships/customXml" Target="../ink/ink29.xml"/><Relationship Id="rId76" Type="http://schemas.openxmlformats.org/officeDocument/2006/relationships/image" Target="../media/image34.png"/><Relationship Id="rId97" Type="http://schemas.openxmlformats.org/officeDocument/2006/relationships/customXml" Target="../ink/ink54.xml"/><Relationship Id="rId104" Type="http://schemas.openxmlformats.org/officeDocument/2006/relationships/image" Target="../media/image48.png"/><Relationship Id="rId120" Type="http://schemas.openxmlformats.org/officeDocument/2006/relationships/image" Target="../media/image56.png"/><Relationship Id="rId125" Type="http://schemas.openxmlformats.org/officeDocument/2006/relationships/customXml" Target="../ink/ink68.xml"/><Relationship Id="rId141" Type="http://schemas.openxmlformats.org/officeDocument/2006/relationships/image" Target="../media/image66.png"/><Relationship Id="rId146" Type="http://schemas.openxmlformats.org/officeDocument/2006/relationships/customXml" Target="../ink/ink79.xml"/><Relationship Id="rId7" Type="http://schemas.openxmlformats.org/officeDocument/2006/relationships/image" Target="../media/image5.png"/><Relationship Id="rId71" Type="http://schemas.openxmlformats.org/officeDocument/2006/relationships/customXml" Target="../ink/ink39.xml"/><Relationship Id="rId92" Type="http://schemas.openxmlformats.org/officeDocument/2006/relationships/image" Target="../media/image42.png"/><Relationship Id="rId2" Type="http://schemas.openxmlformats.org/officeDocument/2006/relationships/customXml" Target="../ink/ink1.xml"/><Relationship Id="rId29" Type="http://schemas.openxmlformats.org/officeDocument/2006/relationships/image" Target="../media/image16.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customXml" Target="../ink/ink23.xml"/><Relationship Id="rId66" Type="http://schemas.openxmlformats.org/officeDocument/2006/relationships/customXml" Target="../ink/ink35.xml"/><Relationship Id="rId87" Type="http://schemas.openxmlformats.org/officeDocument/2006/relationships/customXml" Target="../ink/ink49.xml"/><Relationship Id="rId110" Type="http://schemas.openxmlformats.org/officeDocument/2006/relationships/image" Target="../media/image51.png"/><Relationship Id="rId115" Type="http://schemas.openxmlformats.org/officeDocument/2006/relationships/customXml" Target="../ink/ink63.xml"/><Relationship Id="rId131" Type="http://schemas.openxmlformats.org/officeDocument/2006/relationships/customXml" Target="../ink/ink71.xml"/><Relationship Id="rId136" Type="http://schemas.openxmlformats.org/officeDocument/2006/relationships/customXml" Target="../ink/ink74.xml"/><Relationship Id="rId61" Type="http://schemas.openxmlformats.org/officeDocument/2006/relationships/image" Target="../media/image30.png"/><Relationship Id="rId82" Type="http://schemas.openxmlformats.org/officeDocument/2006/relationships/image" Target="../media/image37.png"/><Relationship Id="rId152" Type="http://schemas.openxmlformats.org/officeDocument/2006/relationships/customXml" Target="../ink/ink82.xml"/><Relationship Id="rId19" Type="http://schemas.openxmlformats.org/officeDocument/2006/relationships/image" Target="../media/image11.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9.png"/><Relationship Id="rId56" Type="http://schemas.openxmlformats.org/officeDocument/2006/relationships/customXml" Target="../ink/ink30.xml"/><Relationship Id="rId77" Type="http://schemas.openxmlformats.org/officeDocument/2006/relationships/customXml" Target="../ink/ink44.xml"/><Relationship Id="rId100" Type="http://schemas.openxmlformats.org/officeDocument/2006/relationships/image" Target="../media/image46.png"/><Relationship Id="rId105" Type="http://schemas.openxmlformats.org/officeDocument/2006/relationships/customXml" Target="../ink/ink58.xml"/><Relationship Id="rId126" Type="http://schemas.openxmlformats.org/officeDocument/2006/relationships/image" Target="../media/image59.png"/><Relationship Id="rId147" Type="http://schemas.openxmlformats.org/officeDocument/2006/relationships/image" Target="../media/image69.png"/><Relationship Id="rId8" Type="http://schemas.openxmlformats.org/officeDocument/2006/relationships/customXml" Target="../ink/ink4.xml"/><Relationship Id="rId51" Type="http://schemas.openxmlformats.org/officeDocument/2006/relationships/image" Target="../media/image26.png"/><Relationship Id="rId72" Type="http://schemas.openxmlformats.org/officeDocument/2006/relationships/customXml" Target="../ink/ink40.xml"/><Relationship Id="rId93" Type="http://schemas.openxmlformats.org/officeDocument/2006/relationships/customXml" Target="../ink/ink52.xml"/><Relationship Id="rId98" Type="http://schemas.openxmlformats.org/officeDocument/2006/relationships/image" Target="../media/image45.png"/><Relationship Id="rId121" Type="http://schemas.openxmlformats.org/officeDocument/2006/relationships/customXml" Target="../ink/ink66.xml"/><Relationship Id="rId142" Type="http://schemas.openxmlformats.org/officeDocument/2006/relationships/customXml" Target="../ink/ink77.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4.xml"/><Relationship Id="rId67" Type="http://schemas.openxmlformats.org/officeDocument/2006/relationships/customXml" Target="../ink/ink36.xml"/><Relationship Id="rId116" Type="http://schemas.openxmlformats.org/officeDocument/2006/relationships/image" Target="../media/image54.png"/><Relationship Id="rId137" Type="http://schemas.openxmlformats.org/officeDocument/2006/relationships/image" Target="../media/image64.png"/><Relationship Id="rId20" Type="http://schemas.openxmlformats.org/officeDocument/2006/relationships/customXml" Target="../ink/ink10.xml"/><Relationship Id="rId41" Type="http://schemas.openxmlformats.org/officeDocument/2006/relationships/customXml" Target="../ink/ink21.xml"/><Relationship Id="rId62" Type="http://schemas.openxmlformats.org/officeDocument/2006/relationships/customXml" Target="../ink/ink33.xml"/><Relationship Id="rId83" Type="http://schemas.openxmlformats.org/officeDocument/2006/relationships/customXml" Target="../ink/ink47.xml"/><Relationship Id="rId88" Type="http://schemas.openxmlformats.org/officeDocument/2006/relationships/image" Target="../media/image40.png"/><Relationship Id="rId111" Type="http://schemas.openxmlformats.org/officeDocument/2006/relationships/customXml" Target="../ink/ink61.xml"/><Relationship Id="rId132" Type="http://schemas.openxmlformats.org/officeDocument/2006/relationships/image" Target="../media/image62.png"/><Relationship Id="rId153" Type="http://schemas.openxmlformats.org/officeDocument/2006/relationships/image" Target="../media/image72.png"/><Relationship Id="rId15" Type="http://schemas.openxmlformats.org/officeDocument/2006/relationships/image" Target="../media/image9.png"/><Relationship Id="rId36" Type="http://schemas.openxmlformats.org/officeDocument/2006/relationships/customXml" Target="../ink/ink18.xml"/><Relationship Id="rId57" Type="http://schemas.openxmlformats.org/officeDocument/2006/relationships/image" Target="../media/image28.png"/><Relationship Id="rId106" Type="http://schemas.openxmlformats.org/officeDocument/2006/relationships/image" Target="../media/image49.png"/><Relationship Id="rId127" Type="http://schemas.openxmlformats.org/officeDocument/2006/relationships/customXml" Target="../ink/ink69.xml"/><Relationship Id="rId10" Type="http://schemas.openxmlformats.org/officeDocument/2006/relationships/customXml" Target="../ink/ink5.xml"/><Relationship Id="rId31" Type="http://schemas.openxmlformats.org/officeDocument/2006/relationships/image" Target="../media/image17.png"/><Relationship Id="rId52" Type="http://schemas.openxmlformats.org/officeDocument/2006/relationships/customXml" Target="../ink/ink27.xml"/><Relationship Id="rId73" Type="http://schemas.openxmlformats.org/officeDocument/2006/relationships/customXml" Target="../ink/ink41.xml"/><Relationship Id="rId78" Type="http://schemas.openxmlformats.org/officeDocument/2006/relationships/image" Target="../media/image35.png"/><Relationship Id="rId94" Type="http://schemas.openxmlformats.org/officeDocument/2006/relationships/image" Target="../media/image43.png"/><Relationship Id="rId99" Type="http://schemas.openxmlformats.org/officeDocument/2006/relationships/customXml" Target="../ink/ink55.xml"/><Relationship Id="rId101" Type="http://schemas.openxmlformats.org/officeDocument/2006/relationships/customXml" Target="../ink/ink56.xml"/><Relationship Id="rId122" Type="http://schemas.openxmlformats.org/officeDocument/2006/relationships/image" Target="../media/image57.png"/><Relationship Id="rId143" Type="http://schemas.openxmlformats.org/officeDocument/2006/relationships/image" Target="../media/image67.png"/><Relationship Id="rId148" Type="http://schemas.openxmlformats.org/officeDocument/2006/relationships/customXml" Target="../ink/ink80.xml"/><Relationship Id="rId4" Type="http://schemas.openxmlformats.org/officeDocument/2006/relationships/customXml" Target="../ink/ink2.xml"/><Relationship Id="rId9" Type="http://schemas.openxmlformats.org/officeDocument/2006/relationships/image" Target="../media/image6.png"/><Relationship Id="rId26" Type="http://schemas.openxmlformats.org/officeDocument/2006/relationships/customXml" Target="../ink/ink13.xml"/><Relationship Id="rId47" Type="http://schemas.openxmlformats.org/officeDocument/2006/relationships/image" Target="../media/image24.png"/><Relationship Id="rId68" Type="http://schemas.openxmlformats.org/officeDocument/2006/relationships/image" Target="../media/image33.png"/><Relationship Id="rId89" Type="http://schemas.openxmlformats.org/officeDocument/2006/relationships/customXml" Target="../ink/ink50.xml"/><Relationship Id="rId112" Type="http://schemas.openxmlformats.org/officeDocument/2006/relationships/image" Target="../media/image52.png"/><Relationship Id="rId133" Type="http://schemas.openxmlformats.org/officeDocument/2006/relationships/customXml" Target="../ink/ink72.xml"/><Relationship Id="rId154" Type="http://schemas.openxmlformats.org/officeDocument/2006/relationships/customXml" Target="../ink/ink83.xml"/><Relationship Id="rId16" Type="http://schemas.openxmlformats.org/officeDocument/2006/relationships/customXml" Target="../ink/ink8.xml"/><Relationship Id="rId37" Type="http://schemas.openxmlformats.org/officeDocument/2006/relationships/image" Target="../media/image20.png"/><Relationship Id="rId58" Type="http://schemas.openxmlformats.org/officeDocument/2006/relationships/customXml" Target="../ink/ink31.xml"/><Relationship Id="rId79" Type="http://schemas.openxmlformats.org/officeDocument/2006/relationships/customXml" Target="../ink/ink45.xml"/><Relationship Id="rId102" Type="http://schemas.openxmlformats.org/officeDocument/2006/relationships/image" Target="../media/image47.png"/><Relationship Id="rId123" Type="http://schemas.openxmlformats.org/officeDocument/2006/relationships/customXml" Target="../ink/ink67.xml"/><Relationship Id="rId144" Type="http://schemas.openxmlformats.org/officeDocument/2006/relationships/customXml" Target="../ink/ink78.xml"/><Relationship Id="rId90"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video" Target="https://www.youtube.com/embed/yOnFBoIF8f8?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garyvaynerchuk.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twitter.com/search?q=Gallagher&amp;src=recent_search_click" TargetMode="External"/><Relationship Id="rId13" Type="http://schemas.openxmlformats.org/officeDocument/2006/relationships/hyperlink" Target="https://twitter.com/ItsTravisGreen" TargetMode="External"/><Relationship Id="rId3" Type="http://schemas.openxmlformats.org/officeDocument/2006/relationships/image" Target="../media/image77.jpeg"/><Relationship Id="rId7" Type="http://schemas.openxmlformats.org/officeDocument/2006/relationships/hyperlink" Target="https://twitter.com/search?q=Jungkook&amp;src=typeahead_click" TargetMode="External"/><Relationship Id="rId12" Type="http://schemas.openxmlformats.org/officeDocument/2006/relationships/hyperlink" Target="https://twitter.com/search?q=luka&amp;src=typed_query" TargetMode="External"/><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hyperlink" Target="https://twitter.com/i/topics/913136751920611329" TargetMode="External"/><Relationship Id="rId11" Type="http://schemas.openxmlformats.org/officeDocument/2006/relationships/hyperlink" Target="https://twitter.com/search?q=%23mike%20smith&amp;src=typed_query" TargetMode="External"/><Relationship Id="rId5" Type="http://schemas.openxmlformats.org/officeDocument/2006/relationships/hyperlink" Target="https://twitter.com/Rous_ant" TargetMode="External"/><Relationship Id="rId10" Type="http://schemas.openxmlformats.org/officeDocument/2006/relationships/hyperlink" Target="https://twitter.com/search?q=murray%20&amp;src=typed_query" TargetMode="External"/><Relationship Id="rId4" Type="http://schemas.openxmlformats.org/officeDocument/2006/relationships/hyperlink" Target="https://twitter.com/Canucks" TargetMode="External"/><Relationship Id="rId9" Type="http://schemas.openxmlformats.org/officeDocument/2006/relationships/hyperlink" Target="https://twitter.com/hashtag/FireBenning?src=hashtag_clic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www.emergingedtech.com/2016/07/assessing-digital-literacy-standards-tools-techniqu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content.techgig.com/top-8-most-downloaded-apps-in-the-world/articleshow/76248673.cms" TargetMode="Externa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BE42-0CA2-FA4B-ADC3-CAFD6CADCE2B}"/>
              </a:ext>
            </a:extLst>
          </p:cNvPr>
          <p:cNvSpPr>
            <a:spLocks noGrp="1"/>
          </p:cNvSpPr>
          <p:nvPr>
            <p:ph type="ctrTitle"/>
          </p:nvPr>
        </p:nvSpPr>
        <p:spPr/>
        <p:txBody>
          <a:bodyPr/>
          <a:lstStyle/>
          <a:p>
            <a:r>
              <a:rPr lang="en-CA" dirty="0"/>
              <a:t>DIGITAL LIT SCAVENGER hunt </a:t>
            </a:r>
          </a:p>
        </p:txBody>
      </p:sp>
      <p:sp>
        <p:nvSpPr>
          <p:cNvPr id="3" name="Subtitle 2">
            <a:extLst>
              <a:ext uri="{FF2B5EF4-FFF2-40B4-BE49-F238E27FC236}">
                <a16:creationId xmlns:a16="http://schemas.microsoft.com/office/drawing/2014/main" id="{939AF48B-94FE-7A46-8EBB-1DA2B872EE21}"/>
              </a:ext>
            </a:extLst>
          </p:cNvPr>
          <p:cNvSpPr>
            <a:spLocks noGrp="1"/>
          </p:cNvSpPr>
          <p:nvPr>
            <p:ph type="subTitle" idx="1"/>
          </p:nvPr>
        </p:nvSpPr>
        <p:spPr/>
        <p:txBody>
          <a:bodyPr/>
          <a:lstStyle/>
          <a:p>
            <a:r>
              <a:rPr lang="en-CA" dirty="0"/>
              <a:t>Assignment #2</a:t>
            </a:r>
          </a:p>
          <a:p>
            <a:r>
              <a:rPr lang="en-CA" dirty="0"/>
              <a:t>By Mataya </a:t>
            </a:r>
            <a:r>
              <a:rPr lang="en-CA" dirty="0" err="1"/>
              <a:t>spaidal</a:t>
            </a:r>
            <a:endParaRPr lang="en-CA" dirty="0"/>
          </a:p>
        </p:txBody>
      </p:sp>
    </p:spTree>
    <p:extLst>
      <p:ext uri="{BB962C8B-B14F-4D97-AF65-F5344CB8AC3E}">
        <p14:creationId xmlns:p14="http://schemas.microsoft.com/office/powerpoint/2010/main" val="2223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31A0-BE8B-C242-A662-41089626F5E0}"/>
              </a:ext>
            </a:extLst>
          </p:cNvPr>
          <p:cNvSpPr>
            <a:spLocks noGrp="1"/>
          </p:cNvSpPr>
          <p:nvPr>
            <p:ph type="title"/>
          </p:nvPr>
        </p:nvSpPr>
        <p:spPr/>
        <p:txBody>
          <a:bodyPr/>
          <a:lstStyle/>
          <a:p>
            <a:r>
              <a:rPr lang="en-CA" dirty="0"/>
              <a:t>I: Coding is cool </a:t>
            </a:r>
          </a:p>
        </p:txBody>
      </p:sp>
      <p:pic>
        <p:nvPicPr>
          <p:cNvPr id="4" name="Online Media 3" descr="Coding for Kids |What is coding for kids? | Coding for beginners | Types of Coding |Coding Languages">
            <a:hlinkClick r:id="" action="ppaction://media"/>
            <a:extLst>
              <a:ext uri="{FF2B5EF4-FFF2-40B4-BE49-F238E27FC236}">
                <a16:creationId xmlns:a16="http://schemas.microsoft.com/office/drawing/2014/main" id="{9149BEA1-97DF-1A45-8F42-87705442C0AD}"/>
              </a:ext>
            </a:extLst>
          </p:cNvPr>
          <p:cNvPicPr>
            <a:picLocks noRot="1" noChangeAspect="1"/>
          </p:cNvPicPr>
          <p:nvPr>
            <a:videoFile r:link="rId1"/>
          </p:nvPr>
        </p:nvPicPr>
        <p:blipFill>
          <a:blip r:embed="rId3"/>
          <a:stretch>
            <a:fillRect/>
          </a:stretch>
        </p:blipFill>
        <p:spPr>
          <a:xfrm>
            <a:off x="913219" y="2097088"/>
            <a:ext cx="3989300" cy="2253955"/>
          </a:xfrm>
          <a:prstGeom prst="rect">
            <a:avLst/>
          </a:prstGeom>
        </p:spPr>
      </p:pic>
      <p:sp>
        <p:nvSpPr>
          <p:cNvPr id="5" name="Rectangle 4">
            <a:extLst>
              <a:ext uri="{FF2B5EF4-FFF2-40B4-BE49-F238E27FC236}">
                <a16:creationId xmlns:a16="http://schemas.microsoft.com/office/drawing/2014/main" id="{408F4727-6073-1A4C-94E9-399D0D445483}"/>
              </a:ext>
            </a:extLst>
          </p:cNvPr>
          <p:cNvSpPr/>
          <p:nvPr/>
        </p:nvSpPr>
        <p:spPr>
          <a:xfrm>
            <a:off x="6667774" y="2329934"/>
            <a:ext cx="2365519" cy="923330"/>
          </a:xfrm>
          <a:prstGeom prst="rect">
            <a:avLst/>
          </a:prstGeom>
        </p:spPr>
        <p:txBody>
          <a:bodyPr wrap="none">
            <a:spAutoFit/>
          </a:bodyPr>
          <a:lstStyle/>
          <a:p>
            <a:r>
              <a:rPr lang="en-CA" dirty="0">
                <a:solidFill>
                  <a:schemeClr val="bg1">
                    <a:lumMod val="95000"/>
                    <a:lumOff val="5000"/>
                  </a:schemeClr>
                </a:solidFill>
                <a:hlinkClick r:id="rId4">
                  <a:extLst>
                    <a:ext uri="{A12FA001-AC4F-418D-AE19-62706E023703}">
                      <ahyp:hlinkClr xmlns:ahyp="http://schemas.microsoft.com/office/drawing/2018/hyperlinkcolor" val="tx"/>
                    </a:ext>
                  </a:extLst>
                </a:hlinkClick>
              </a:rPr>
              <a:t>Coding Game</a:t>
            </a:r>
          </a:p>
          <a:p>
            <a:endParaRPr lang="en-CA" dirty="0">
              <a:solidFill>
                <a:srgbClr val="B8FA56"/>
              </a:solidFill>
              <a:hlinkClick r:id="rId4">
                <a:extLst>
                  <a:ext uri="{A12FA001-AC4F-418D-AE19-62706E023703}">
                    <ahyp:hlinkClr xmlns:ahyp="http://schemas.microsoft.com/office/drawing/2018/hyperlinkcolor" val="tx"/>
                  </a:ext>
                </a:extLst>
              </a:hlinkClick>
            </a:endParaRPr>
          </a:p>
          <a:p>
            <a:r>
              <a:rPr lang="en-CA" dirty="0">
                <a:solidFill>
                  <a:srgbClr val="B8FA56"/>
                </a:solidFill>
                <a:hlinkClick r:id="rId4">
                  <a:extLst>
                    <a:ext uri="{A12FA001-AC4F-418D-AE19-62706E023703}">
                      <ahyp:hlinkClr xmlns:ahyp="http://schemas.microsoft.com/office/drawing/2018/hyperlinkcolor" val="tx"/>
                    </a:ext>
                  </a:extLst>
                </a:hlinkClick>
              </a:rPr>
              <a:t>https://code.org/learn</a:t>
            </a:r>
            <a:r>
              <a:rPr lang="en-CA" dirty="0"/>
              <a:t> </a:t>
            </a:r>
          </a:p>
        </p:txBody>
      </p:sp>
    </p:spTree>
    <p:extLst>
      <p:ext uri="{BB962C8B-B14F-4D97-AF65-F5344CB8AC3E}">
        <p14:creationId xmlns:p14="http://schemas.microsoft.com/office/powerpoint/2010/main" val="35944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55"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6"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9"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4"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6"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110" name="Rectangle 109">
            <a:extLst>
              <a:ext uri="{FF2B5EF4-FFF2-40B4-BE49-F238E27FC236}">
                <a16:creationId xmlns:a16="http://schemas.microsoft.com/office/drawing/2014/main" id="{34106153-7990-4956-BD26-A04A030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2" name="Picture 2">
            <a:extLst>
              <a:ext uri="{FF2B5EF4-FFF2-40B4-BE49-F238E27FC236}">
                <a16:creationId xmlns:a16="http://schemas.microsoft.com/office/drawing/2014/main" id="{BDEA11A5-20BA-4650-A324-47C0465FF5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4" name="Group 113">
            <a:extLst>
              <a:ext uri="{FF2B5EF4-FFF2-40B4-BE49-F238E27FC236}">
                <a16:creationId xmlns:a16="http://schemas.microsoft.com/office/drawing/2014/main" id="{866FCB64-0A37-46EB-8A9B-EC0C4C000A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15" name="Rectangle 5">
              <a:extLst>
                <a:ext uri="{FF2B5EF4-FFF2-40B4-BE49-F238E27FC236}">
                  <a16:creationId xmlns:a16="http://schemas.microsoft.com/office/drawing/2014/main" id="{8A162E18-5BEB-4E42-9B10-A1FDF6A0B8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6" name="Freeform 6">
              <a:extLst>
                <a:ext uri="{FF2B5EF4-FFF2-40B4-BE49-F238E27FC236}">
                  <a16:creationId xmlns:a16="http://schemas.microsoft.com/office/drawing/2014/main" id="{7BB781C9-EC32-45FE-ACE7-C24F128C4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7">
              <a:extLst>
                <a:ext uri="{FF2B5EF4-FFF2-40B4-BE49-F238E27FC236}">
                  <a16:creationId xmlns:a16="http://schemas.microsoft.com/office/drawing/2014/main" id="{927C5647-36E8-4A20-86D4-47831D50C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Rectangle 8">
              <a:extLst>
                <a:ext uri="{FF2B5EF4-FFF2-40B4-BE49-F238E27FC236}">
                  <a16:creationId xmlns:a16="http://schemas.microsoft.com/office/drawing/2014/main" id="{62F2AF20-CBBE-4249-B9E2-D6B30191CF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9" name="Freeform 9">
              <a:extLst>
                <a:ext uri="{FF2B5EF4-FFF2-40B4-BE49-F238E27FC236}">
                  <a16:creationId xmlns:a16="http://schemas.microsoft.com/office/drawing/2014/main" id="{731C1229-F8A7-4B36-A52B-98A65EF869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10">
              <a:extLst>
                <a:ext uri="{FF2B5EF4-FFF2-40B4-BE49-F238E27FC236}">
                  <a16:creationId xmlns:a16="http://schemas.microsoft.com/office/drawing/2014/main" id="{609AC686-2DBB-4D82-866C-9FF222BDD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11">
              <a:extLst>
                <a:ext uri="{FF2B5EF4-FFF2-40B4-BE49-F238E27FC236}">
                  <a16:creationId xmlns:a16="http://schemas.microsoft.com/office/drawing/2014/main" id="{F899E6EB-BCDD-45D2-BF4B-9CA3A2798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12">
              <a:extLst>
                <a:ext uri="{FF2B5EF4-FFF2-40B4-BE49-F238E27FC236}">
                  <a16:creationId xmlns:a16="http://schemas.microsoft.com/office/drawing/2014/main" id="{BBD3AAC8-2330-4FAB-8E31-3D50AD954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13">
              <a:extLst>
                <a:ext uri="{FF2B5EF4-FFF2-40B4-BE49-F238E27FC236}">
                  <a16:creationId xmlns:a16="http://schemas.microsoft.com/office/drawing/2014/main" id="{6B54F723-A70A-4865-A560-7850498A1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14">
              <a:extLst>
                <a:ext uri="{FF2B5EF4-FFF2-40B4-BE49-F238E27FC236}">
                  <a16:creationId xmlns:a16="http://schemas.microsoft.com/office/drawing/2014/main" id="{9B911CCD-C9A2-4DC8-A278-3C6FD76A7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15">
              <a:extLst>
                <a:ext uri="{FF2B5EF4-FFF2-40B4-BE49-F238E27FC236}">
                  <a16:creationId xmlns:a16="http://schemas.microsoft.com/office/drawing/2014/main" id="{D559B729-03FB-435D-89BF-AF57A801B3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16">
              <a:extLst>
                <a:ext uri="{FF2B5EF4-FFF2-40B4-BE49-F238E27FC236}">
                  <a16:creationId xmlns:a16="http://schemas.microsoft.com/office/drawing/2014/main" id="{D1C90213-0F60-4268-BE48-8221E6161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17">
              <a:extLst>
                <a:ext uri="{FF2B5EF4-FFF2-40B4-BE49-F238E27FC236}">
                  <a16:creationId xmlns:a16="http://schemas.microsoft.com/office/drawing/2014/main" id="{A7A6A293-A06F-48B8-865A-3F65287B8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18">
              <a:extLst>
                <a:ext uri="{FF2B5EF4-FFF2-40B4-BE49-F238E27FC236}">
                  <a16:creationId xmlns:a16="http://schemas.microsoft.com/office/drawing/2014/main" id="{8F6861B5-AAA4-4017-929E-1FD1CA106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19">
              <a:extLst>
                <a:ext uri="{FF2B5EF4-FFF2-40B4-BE49-F238E27FC236}">
                  <a16:creationId xmlns:a16="http://schemas.microsoft.com/office/drawing/2014/main" id="{D776D07C-2081-4DD3-A464-40F3CA41A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20">
              <a:extLst>
                <a:ext uri="{FF2B5EF4-FFF2-40B4-BE49-F238E27FC236}">
                  <a16:creationId xmlns:a16="http://schemas.microsoft.com/office/drawing/2014/main" id="{BBC236D6-77E5-4B3C-92D7-D708B237DB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21">
              <a:extLst>
                <a:ext uri="{FF2B5EF4-FFF2-40B4-BE49-F238E27FC236}">
                  <a16:creationId xmlns:a16="http://schemas.microsoft.com/office/drawing/2014/main" id="{8064714E-7ADE-4BD9-8981-34C135762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22">
              <a:extLst>
                <a:ext uri="{FF2B5EF4-FFF2-40B4-BE49-F238E27FC236}">
                  <a16:creationId xmlns:a16="http://schemas.microsoft.com/office/drawing/2014/main" id="{2FD1F23F-B1EE-46F5-B460-924E54A70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23">
              <a:extLst>
                <a:ext uri="{FF2B5EF4-FFF2-40B4-BE49-F238E27FC236}">
                  <a16:creationId xmlns:a16="http://schemas.microsoft.com/office/drawing/2014/main" id="{9699361A-3AFF-4826-B99C-0354EAB07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24">
              <a:extLst>
                <a:ext uri="{FF2B5EF4-FFF2-40B4-BE49-F238E27FC236}">
                  <a16:creationId xmlns:a16="http://schemas.microsoft.com/office/drawing/2014/main" id="{B272F7B1-7BE2-4FC9-BB91-207EFD9E65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25">
              <a:extLst>
                <a:ext uri="{FF2B5EF4-FFF2-40B4-BE49-F238E27FC236}">
                  <a16:creationId xmlns:a16="http://schemas.microsoft.com/office/drawing/2014/main" id="{CDE59C1F-AFD9-4DD5-B04A-9EB2AAED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26">
              <a:extLst>
                <a:ext uri="{FF2B5EF4-FFF2-40B4-BE49-F238E27FC236}">
                  <a16:creationId xmlns:a16="http://schemas.microsoft.com/office/drawing/2014/main" id="{1551E418-6CD4-4320-8224-F084039C5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27">
              <a:extLst>
                <a:ext uri="{FF2B5EF4-FFF2-40B4-BE49-F238E27FC236}">
                  <a16:creationId xmlns:a16="http://schemas.microsoft.com/office/drawing/2014/main" id="{1F27D4B1-EBD4-4BC9-AC2E-3AD616C84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28">
              <a:extLst>
                <a:ext uri="{FF2B5EF4-FFF2-40B4-BE49-F238E27FC236}">
                  <a16:creationId xmlns:a16="http://schemas.microsoft.com/office/drawing/2014/main" id="{C42B8D84-898A-4F76-A0F2-5699ED72BC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29">
              <a:extLst>
                <a:ext uri="{FF2B5EF4-FFF2-40B4-BE49-F238E27FC236}">
                  <a16:creationId xmlns:a16="http://schemas.microsoft.com/office/drawing/2014/main" id="{B440932E-7985-4BA6-9899-F22A64485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30">
              <a:extLst>
                <a:ext uri="{FF2B5EF4-FFF2-40B4-BE49-F238E27FC236}">
                  <a16:creationId xmlns:a16="http://schemas.microsoft.com/office/drawing/2014/main" id="{4B8CE969-CA1A-48CB-8588-4146F41F33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31">
              <a:extLst>
                <a:ext uri="{FF2B5EF4-FFF2-40B4-BE49-F238E27FC236}">
                  <a16:creationId xmlns:a16="http://schemas.microsoft.com/office/drawing/2014/main" id="{138A4875-4593-4894-89D5-DFCFF0EED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32">
              <a:extLst>
                <a:ext uri="{FF2B5EF4-FFF2-40B4-BE49-F238E27FC236}">
                  <a16:creationId xmlns:a16="http://schemas.microsoft.com/office/drawing/2014/main" id="{F079F26B-58E4-494E-A8BA-3F054F1F3B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Rectangle 33">
              <a:extLst>
                <a:ext uri="{FF2B5EF4-FFF2-40B4-BE49-F238E27FC236}">
                  <a16:creationId xmlns:a16="http://schemas.microsoft.com/office/drawing/2014/main" id="{04C9ECC5-BB4A-4417-B874-B75953F84F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4" name="Freeform 34">
              <a:extLst>
                <a:ext uri="{FF2B5EF4-FFF2-40B4-BE49-F238E27FC236}">
                  <a16:creationId xmlns:a16="http://schemas.microsoft.com/office/drawing/2014/main" id="{4CCCF285-B51D-4A2F-8384-830A39171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35">
              <a:extLst>
                <a:ext uri="{FF2B5EF4-FFF2-40B4-BE49-F238E27FC236}">
                  <a16:creationId xmlns:a16="http://schemas.microsoft.com/office/drawing/2014/main" id="{BD6C6299-A09A-47DF-8A96-69D39FCA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36">
              <a:extLst>
                <a:ext uri="{FF2B5EF4-FFF2-40B4-BE49-F238E27FC236}">
                  <a16:creationId xmlns:a16="http://schemas.microsoft.com/office/drawing/2014/main" id="{EE60C4B9-C404-42CD-8E94-70D4DC16A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37">
              <a:extLst>
                <a:ext uri="{FF2B5EF4-FFF2-40B4-BE49-F238E27FC236}">
                  <a16:creationId xmlns:a16="http://schemas.microsoft.com/office/drawing/2014/main" id="{52BD4447-C1EB-4798-8764-AB93EA9303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38">
              <a:extLst>
                <a:ext uri="{FF2B5EF4-FFF2-40B4-BE49-F238E27FC236}">
                  <a16:creationId xmlns:a16="http://schemas.microsoft.com/office/drawing/2014/main" id="{50411559-C414-4F7C-BC6C-69F87BC9C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39">
              <a:extLst>
                <a:ext uri="{FF2B5EF4-FFF2-40B4-BE49-F238E27FC236}">
                  <a16:creationId xmlns:a16="http://schemas.microsoft.com/office/drawing/2014/main" id="{64737770-BB27-41C0-95CB-529054508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40">
              <a:extLst>
                <a:ext uri="{FF2B5EF4-FFF2-40B4-BE49-F238E27FC236}">
                  <a16:creationId xmlns:a16="http://schemas.microsoft.com/office/drawing/2014/main" id="{28929FDB-16CF-4165-B32A-EB673EFB7C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41">
              <a:extLst>
                <a:ext uri="{FF2B5EF4-FFF2-40B4-BE49-F238E27FC236}">
                  <a16:creationId xmlns:a16="http://schemas.microsoft.com/office/drawing/2014/main" id="{D8C82883-237C-4209-9545-E832FEE3A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42">
              <a:extLst>
                <a:ext uri="{FF2B5EF4-FFF2-40B4-BE49-F238E27FC236}">
                  <a16:creationId xmlns:a16="http://schemas.microsoft.com/office/drawing/2014/main" id="{F1A52653-BD09-4D65-B05C-2AF4A6473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43">
              <a:extLst>
                <a:ext uri="{FF2B5EF4-FFF2-40B4-BE49-F238E27FC236}">
                  <a16:creationId xmlns:a16="http://schemas.microsoft.com/office/drawing/2014/main" id="{30724E80-2FD3-4E4A-A3EA-18A4C8886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44">
              <a:extLst>
                <a:ext uri="{FF2B5EF4-FFF2-40B4-BE49-F238E27FC236}">
                  <a16:creationId xmlns:a16="http://schemas.microsoft.com/office/drawing/2014/main" id="{F1B978C7-7BC5-4F73-8B02-66A3CF67CE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Rectangle 45">
              <a:extLst>
                <a:ext uri="{FF2B5EF4-FFF2-40B4-BE49-F238E27FC236}">
                  <a16:creationId xmlns:a16="http://schemas.microsoft.com/office/drawing/2014/main" id="{799F0CED-DF8F-4350-A036-1981FBE596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6" name="Freeform 46">
              <a:extLst>
                <a:ext uri="{FF2B5EF4-FFF2-40B4-BE49-F238E27FC236}">
                  <a16:creationId xmlns:a16="http://schemas.microsoft.com/office/drawing/2014/main" id="{9F4DD366-0E86-4E99-9557-496E88B42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47">
              <a:extLst>
                <a:ext uri="{FF2B5EF4-FFF2-40B4-BE49-F238E27FC236}">
                  <a16:creationId xmlns:a16="http://schemas.microsoft.com/office/drawing/2014/main" id="{78BB3321-D5DC-4951-AB38-0C54E3D01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48">
              <a:extLst>
                <a:ext uri="{FF2B5EF4-FFF2-40B4-BE49-F238E27FC236}">
                  <a16:creationId xmlns:a16="http://schemas.microsoft.com/office/drawing/2014/main" id="{955E548C-7F86-45B2-A0D2-03EAC578D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49">
              <a:extLst>
                <a:ext uri="{FF2B5EF4-FFF2-40B4-BE49-F238E27FC236}">
                  <a16:creationId xmlns:a16="http://schemas.microsoft.com/office/drawing/2014/main" id="{0013F508-5E69-4911-AD93-4ABE3E7C56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50">
              <a:extLst>
                <a:ext uri="{FF2B5EF4-FFF2-40B4-BE49-F238E27FC236}">
                  <a16:creationId xmlns:a16="http://schemas.microsoft.com/office/drawing/2014/main" id="{A7F86768-93E0-4044-A62A-B11EB18FF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51">
              <a:extLst>
                <a:ext uri="{FF2B5EF4-FFF2-40B4-BE49-F238E27FC236}">
                  <a16:creationId xmlns:a16="http://schemas.microsoft.com/office/drawing/2014/main" id="{BA32A7B4-1DB2-4E4A-B86E-D8DB97B69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52">
              <a:extLst>
                <a:ext uri="{FF2B5EF4-FFF2-40B4-BE49-F238E27FC236}">
                  <a16:creationId xmlns:a16="http://schemas.microsoft.com/office/drawing/2014/main" id="{AB250BD5-076C-4428-B6AF-E9EAE4F65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53">
              <a:extLst>
                <a:ext uri="{FF2B5EF4-FFF2-40B4-BE49-F238E27FC236}">
                  <a16:creationId xmlns:a16="http://schemas.microsoft.com/office/drawing/2014/main" id="{027DA06A-045F-4711-9307-0508B6ACF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54">
              <a:extLst>
                <a:ext uri="{FF2B5EF4-FFF2-40B4-BE49-F238E27FC236}">
                  <a16:creationId xmlns:a16="http://schemas.microsoft.com/office/drawing/2014/main" id="{3EB0EDA8-385A-4B2B-97F0-5194F23EB5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55">
              <a:extLst>
                <a:ext uri="{FF2B5EF4-FFF2-40B4-BE49-F238E27FC236}">
                  <a16:creationId xmlns:a16="http://schemas.microsoft.com/office/drawing/2014/main" id="{D6FA258E-AF3F-47C9-9F4E-39ECFD7AC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56">
              <a:extLst>
                <a:ext uri="{FF2B5EF4-FFF2-40B4-BE49-F238E27FC236}">
                  <a16:creationId xmlns:a16="http://schemas.microsoft.com/office/drawing/2014/main" id="{6E471E73-A9C0-4C68-BD8F-360F2ED7B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57">
              <a:extLst>
                <a:ext uri="{FF2B5EF4-FFF2-40B4-BE49-F238E27FC236}">
                  <a16:creationId xmlns:a16="http://schemas.microsoft.com/office/drawing/2014/main" id="{C78C3110-8153-4163-B809-0B0C0C9E5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58">
              <a:extLst>
                <a:ext uri="{FF2B5EF4-FFF2-40B4-BE49-F238E27FC236}">
                  <a16:creationId xmlns:a16="http://schemas.microsoft.com/office/drawing/2014/main" id="{DBC57B9F-0B9B-4EDE-B3B3-7C5D5DB39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7729D1B-2AEC-374C-925F-A52575252148}"/>
              </a:ext>
            </a:extLst>
          </p:cNvPr>
          <p:cNvSpPr>
            <a:spLocks noGrp="1"/>
          </p:cNvSpPr>
          <p:nvPr>
            <p:ph type="title"/>
          </p:nvPr>
        </p:nvSpPr>
        <p:spPr>
          <a:xfrm>
            <a:off x="1876425" y="1113282"/>
            <a:ext cx="3734941" cy="2396681"/>
          </a:xfrm>
        </p:spPr>
        <p:txBody>
          <a:bodyPr vert="horz" lIns="91440" tIns="45720" rIns="91440" bIns="45720" rtlCol="0" anchor="b">
            <a:normAutofit/>
          </a:bodyPr>
          <a:lstStyle/>
          <a:p>
            <a:r>
              <a:rPr lang="en-US" sz="4100">
                <a:solidFill>
                  <a:srgbClr val="FFFFFF"/>
                </a:solidFill>
              </a:rPr>
              <a:t>J: The Do’s and Don’ts of Digital Citizenship</a:t>
            </a:r>
          </a:p>
        </p:txBody>
      </p:sp>
      <p:sp useBgFill="1">
        <p:nvSpPr>
          <p:cNvPr id="170" name="Round Diagonal Corner Rectangle 6">
            <a:extLst>
              <a:ext uri="{FF2B5EF4-FFF2-40B4-BE49-F238E27FC236}">
                <a16:creationId xmlns:a16="http://schemas.microsoft.com/office/drawing/2014/main" id="{62B94F88-FD5B-4053-B143-DFF55CE44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F7F70237-6808-F84B-A169-7AFC272D0B71}"/>
              </a:ext>
            </a:extLst>
          </p:cNvPr>
          <p:cNvPicPr>
            <a:picLocks noChangeAspect="1"/>
          </p:cNvPicPr>
          <p:nvPr/>
        </p:nvPicPr>
        <p:blipFill>
          <a:blip r:embed="rId3"/>
          <a:stretch>
            <a:fillRect/>
          </a:stretch>
        </p:blipFill>
        <p:spPr>
          <a:xfrm>
            <a:off x="6948320" y="1136606"/>
            <a:ext cx="3581734" cy="4577297"/>
          </a:xfrm>
          <a:prstGeom prst="rect">
            <a:avLst/>
          </a:prstGeom>
        </p:spPr>
      </p:pic>
    </p:spTree>
    <p:extLst>
      <p:ext uri="{BB962C8B-B14F-4D97-AF65-F5344CB8AC3E}">
        <p14:creationId xmlns:p14="http://schemas.microsoft.com/office/powerpoint/2010/main" val="54319024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38A9-EC73-9146-8C4B-1731AD23FB72}"/>
              </a:ext>
            </a:extLst>
          </p:cNvPr>
          <p:cNvSpPr>
            <a:spLocks noGrp="1"/>
          </p:cNvSpPr>
          <p:nvPr>
            <p:ph type="title"/>
          </p:nvPr>
        </p:nvSpPr>
        <p:spPr/>
        <p:txBody>
          <a:bodyPr/>
          <a:lstStyle/>
          <a:p>
            <a:r>
              <a:rPr lang="en-CA" dirty="0"/>
              <a:t>K: My Very Own </a:t>
            </a:r>
            <a:r>
              <a:rPr lang="en-CA" dirty="0" err="1"/>
              <a:t>Edublog</a:t>
            </a:r>
            <a:r>
              <a:rPr lang="en-CA" dirty="0"/>
              <a:t>!</a:t>
            </a:r>
          </a:p>
        </p:txBody>
      </p:sp>
      <p:pic>
        <p:nvPicPr>
          <p:cNvPr id="5" name="Content Placeholder 4" descr="Graphical user interface, application&#10;&#10;Description automatically generated">
            <a:extLst>
              <a:ext uri="{FF2B5EF4-FFF2-40B4-BE49-F238E27FC236}">
                <a16:creationId xmlns:a16="http://schemas.microsoft.com/office/drawing/2014/main" id="{4A207D10-1519-EB41-A857-8F2B62CB4238}"/>
              </a:ext>
            </a:extLst>
          </p:cNvPr>
          <p:cNvPicPr>
            <a:picLocks noGrp="1" noChangeAspect="1"/>
          </p:cNvPicPr>
          <p:nvPr>
            <p:ph idx="1"/>
          </p:nvPr>
        </p:nvPicPr>
        <p:blipFill>
          <a:blip r:embed="rId2"/>
          <a:stretch>
            <a:fillRect/>
          </a:stretch>
        </p:blipFill>
        <p:spPr>
          <a:xfrm>
            <a:off x="1344984" y="1913822"/>
            <a:ext cx="6234798" cy="3541712"/>
          </a:xfrm>
        </p:spPr>
      </p:pic>
    </p:spTree>
    <p:extLst>
      <p:ext uri="{BB962C8B-B14F-4D97-AF65-F5344CB8AC3E}">
        <p14:creationId xmlns:p14="http://schemas.microsoft.com/office/powerpoint/2010/main" val="40392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9A9A-9071-CA42-AE75-BED78DE09DE7}"/>
              </a:ext>
            </a:extLst>
          </p:cNvPr>
          <p:cNvSpPr>
            <a:spLocks noGrp="1"/>
          </p:cNvSpPr>
          <p:nvPr>
            <p:ph type="title"/>
          </p:nvPr>
        </p:nvSpPr>
        <p:spPr>
          <a:xfrm>
            <a:off x="1143001" y="498708"/>
            <a:ext cx="9905998" cy="1478570"/>
          </a:xfrm>
        </p:spPr>
        <p:txBody>
          <a:bodyPr/>
          <a:lstStyle/>
          <a:p>
            <a:r>
              <a:rPr lang="en-CA" dirty="0"/>
              <a:t>A: guess who</a:t>
            </a:r>
          </a:p>
        </p:txBody>
      </p:sp>
      <p:sp>
        <p:nvSpPr>
          <p:cNvPr id="4" name="TextBox 3">
            <a:extLst>
              <a:ext uri="{FF2B5EF4-FFF2-40B4-BE49-F238E27FC236}">
                <a16:creationId xmlns:a16="http://schemas.microsoft.com/office/drawing/2014/main" id="{164D863F-4D7F-6842-AD1F-0A45EC5BF31C}"/>
              </a:ext>
            </a:extLst>
          </p:cNvPr>
          <p:cNvSpPr txBox="1"/>
          <p:nvPr/>
        </p:nvSpPr>
        <p:spPr>
          <a:xfrm>
            <a:off x="1711233" y="5251268"/>
            <a:ext cx="1619795" cy="584775"/>
          </a:xfrm>
          <a:prstGeom prst="rect">
            <a:avLst/>
          </a:prstGeom>
          <a:noFill/>
        </p:spPr>
        <p:txBody>
          <a:bodyPr wrap="square" rtlCol="0">
            <a:spAutoFit/>
          </a:bodyPr>
          <a:lstStyle/>
          <a:p>
            <a:r>
              <a:rPr lang="en-CA" sz="3200" dirty="0"/>
              <a:t>Ms. Kim</a:t>
            </a:r>
          </a:p>
        </p:txBody>
      </p:sp>
      <p:sp>
        <p:nvSpPr>
          <p:cNvPr id="5" name="TextBox 4">
            <a:extLst>
              <a:ext uri="{FF2B5EF4-FFF2-40B4-BE49-F238E27FC236}">
                <a16:creationId xmlns:a16="http://schemas.microsoft.com/office/drawing/2014/main" id="{017AEB32-9482-AE40-8F67-AA96CAA1AC7A}"/>
              </a:ext>
            </a:extLst>
          </p:cNvPr>
          <p:cNvSpPr txBox="1"/>
          <p:nvPr/>
        </p:nvSpPr>
        <p:spPr>
          <a:xfrm>
            <a:off x="5037907" y="5251268"/>
            <a:ext cx="1807030" cy="584775"/>
          </a:xfrm>
          <a:prstGeom prst="rect">
            <a:avLst/>
          </a:prstGeom>
          <a:noFill/>
        </p:spPr>
        <p:txBody>
          <a:bodyPr wrap="square" rtlCol="0">
            <a:spAutoFit/>
          </a:bodyPr>
          <a:lstStyle/>
          <a:p>
            <a:r>
              <a:rPr lang="en-CA" sz="3200" dirty="0"/>
              <a:t>Mr. Blake</a:t>
            </a:r>
          </a:p>
        </p:txBody>
      </p:sp>
      <p:sp>
        <p:nvSpPr>
          <p:cNvPr id="6" name="TextBox 5">
            <a:extLst>
              <a:ext uri="{FF2B5EF4-FFF2-40B4-BE49-F238E27FC236}">
                <a16:creationId xmlns:a16="http://schemas.microsoft.com/office/drawing/2014/main" id="{72C6F594-2649-4A4F-B145-5D9CC17F0A5B}"/>
              </a:ext>
            </a:extLst>
          </p:cNvPr>
          <p:cNvSpPr txBox="1"/>
          <p:nvPr/>
        </p:nvSpPr>
        <p:spPr>
          <a:xfrm>
            <a:off x="8000998" y="5251268"/>
            <a:ext cx="3559631" cy="584775"/>
          </a:xfrm>
          <a:prstGeom prst="rect">
            <a:avLst/>
          </a:prstGeom>
          <a:noFill/>
        </p:spPr>
        <p:txBody>
          <a:bodyPr wrap="square" rtlCol="0">
            <a:spAutoFit/>
          </a:bodyPr>
          <a:lstStyle/>
          <a:p>
            <a:r>
              <a:rPr lang="en-CA" sz="3200" dirty="0"/>
              <a:t>Ms. </a:t>
            </a:r>
            <a:r>
              <a:rPr lang="en-CA" sz="3200" dirty="0" err="1"/>
              <a:t>Raghoobarsingh</a:t>
            </a:r>
            <a:endParaRPr lang="en-CA" sz="3200" dirty="0"/>
          </a:p>
        </p:txBody>
      </p:sp>
      <mc:AlternateContent xmlns:mc="http://schemas.openxmlformats.org/markup-compatibility/2006">
        <mc:Choice xmlns:p14="http://schemas.microsoft.com/office/powerpoint/2010/main" Requires="p14">
          <p:contentPart p14:bwMode="auto" r:id="rId2">
            <p14:nvContentPartPr>
              <p14:cNvPr id="11" name="Ink 10">
                <a:extLst>
                  <a:ext uri="{FF2B5EF4-FFF2-40B4-BE49-F238E27FC236}">
                    <a16:creationId xmlns:a16="http://schemas.microsoft.com/office/drawing/2014/main" id="{4B6CFDF8-6BB5-D84E-A457-91429DA74BBA}"/>
                  </a:ext>
                </a:extLst>
              </p14:cNvPr>
              <p14:cNvContentPartPr/>
              <p14:nvPr/>
            </p14:nvContentPartPr>
            <p14:xfrm>
              <a:off x="1586983" y="2319531"/>
              <a:ext cx="1886040" cy="1581480"/>
            </p14:xfrm>
          </p:contentPart>
        </mc:Choice>
        <mc:Fallback>
          <p:pic>
            <p:nvPicPr>
              <p:cNvPr id="11" name="Ink 10">
                <a:extLst>
                  <a:ext uri="{FF2B5EF4-FFF2-40B4-BE49-F238E27FC236}">
                    <a16:creationId xmlns:a16="http://schemas.microsoft.com/office/drawing/2014/main" id="{4B6CFDF8-6BB5-D84E-A457-91429DA74BBA}"/>
                  </a:ext>
                </a:extLst>
              </p:cNvPr>
              <p:cNvPicPr/>
              <p:nvPr/>
            </p:nvPicPr>
            <p:blipFill>
              <a:blip r:embed="rId3"/>
              <a:stretch>
                <a:fillRect/>
              </a:stretch>
            </p:blipFill>
            <p:spPr>
              <a:xfrm>
                <a:off x="1578343" y="2310891"/>
                <a:ext cx="1903680" cy="1599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A59B4DCD-C651-1D4E-86DB-FC5A9E6855DE}"/>
                  </a:ext>
                </a:extLst>
              </p14:cNvPr>
              <p14:cNvContentPartPr/>
              <p14:nvPr/>
            </p14:nvContentPartPr>
            <p14:xfrm>
              <a:off x="2949223" y="2960691"/>
              <a:ext cx="144720" cy="102600"/>
            </p14:xfrm>
          </p:contentPart>
        </mc:Choice>
        <mc:Fallback>
          <p:pic>
            <p:nvPicPr>
              <p:cNvPr id="15" name="Ink 14">
                <a:extLst>
                  <a:ext uri="{FF2B5EF4-FFF2-40B4-BE49-F238E27FC236}">
                    <a16:creationId xmlns:a16="http://schemas.microsoft.com/office/drawing/2014/main" id="{A59B4DCD-C651-1D4E-86DB-FC5A9E6855DE}"/>
                  </a:ext>
                </a:extLst>
              </p:cNvPr>
              <p:cNvPicPr/>
              <p:nvPr/>
            </p:nvPicPr>
            <p:blipFill>
              <a:blip r:embed="rId5"/>
              <a:stretch>
                <a:fillRect/>
              </a:stretch>
            </p:blipFill>
            <p:spPr>
              <a:xfrm>
                <a:off x="2940583" y="2952051"/>
                <a:ext cx="162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45BF11BF-46F1-0C44-B4B6-2CAE0AE2F578}"/>
                  </a:ext>
                </a:extLst>
              </p14:cNvPr>
              <p14:cNvContentPartPr/>
              <p14:nvPr/>
            </p14:nvContentPartPr>
            <p14:xfrm>
              <a:off x="2076223" y="2921091"/>
              <a:ext cx="163080" cy="102600"/>
            </p14:xfrm>
          </p:contentPart>
        </mc:Choice>
        <mc:Fallback>
          <p:pic>
            <p:nvPicPr>
              <p:cNvPr id="17" name="Ink 16">
                <a:extLst>
                  <a:ext uri="{FF2B5EF4-FFF2-40B4-BE49-F238E27FC236}">
                    <a16:creationId xmlns:a16="http://schemas.microsoft.com/office/drawing/2014/main" id="{45BF11BF-46F1-0C44-B4B6-2CAE0AE2F578}"/>
                  </a:ext>
                </a:extLst>
              </p:cNvPr>
              <p:cNvPicPr/>
              <p:nvPr/>
            </p:nvPicPr>
            <p:blipFill>
              <a:blip r:embed="rId7"/>
              <a:stretch>
                <a:fillRect/>
              </a:stretch>
            </p:blipFill>
            <p:spPr>
              <a:xfrm>
                <a:off x="2067583" y="2912091"/>
                <a:ext cx="180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6" name="Ink 115">
                <a:extLst>
                  <a:ext uri="{FF2B5EF4-FFF2-40B4-BE49-F238E27FC236}">
                    <a16:creationId xmlns:a16="http://schemas.microsoft.com/office/drawing/2014/main" id="{B4B6E53D-5B4E-D847-805D-DAA7F22352F2}"/>
                  </a:ext>
                </a:extLst>
              </p14:cNvPr>
              <p14:cNvContentPartPr/>
              <p14:nvPr/>
            </p14:nvContentPartPr>
            <p14:xfrm>
              <a:off x="9517423" y="3607611"/>
              <a:ext cx="62280" cy="39240"/>
            </p14:xfrm>
          </p:contentPart>
        </mc:Choice>
        <mc:Fallback>
          <p:pic>
            <p:nvPicPr>
              <p:cNvPr id="116" name="Ink 115">
                <a:extLst>
                  <a:ext uri="{FF2B5EF4-FFF2-40B4-BE49-F238E27FC236}">
                    <a16:creationId xmlns:a16="http://schemas.microsoft.com/office/drawing/2014/main" id="{B4B6E53D-5B4E-D847-805D-DAA7F22352F2}"/>
                  </a:ext>
                </a:extLst>
              </p:cNvPr>
              <p:cNvPicPr/>
              <p:nvPr/>
            </p:nvPicPr>
            <p:blipFill>
              <a:blip r:embed="rId9"/>
              <a:stretch>
                <a:fillRect/>
              </a:stretch>
            </p:blipFill>
            <p:spPr>
              <a:xfrm>
                <a:off x="9508783" y="3598971"/>
                <a:ext cx="79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2" name="Ink 121">
                <a:extLst>
                  <a:ext uri="{FF2B5EF4-FFF2-40B4-BE49-F238E27FC236}">
                    <a16:creationId xmlns:a16="http://schemas.microsoft.com/office/drawing/2014/main" id="{5791F70E-E783-4048-96FC-A76C2E96F9AD}"/>
                  </a:ext>
                </a:extLst>
              </p14:cNvPr>
              <p14:cNvContentPartPr/>
              <p14:nvPr/>
            </p14:nvContentPartPr>
            <p14:xfrm>
              <a:off x="1737823" y="2584491"/>
              <a:ext cx="1597680" cy="1116720"/>
            </p14:xfrm>
          </p:contentPart>
        </mc:Choice>
        <mc:Fallback>
          <p:pic>
            <p:nvPicPr>
              <p:cNvPr id="122" name="Ink 121">
                <a:extLst>
                  <a:ext uri="{FF2B5EF4-FFF2-40B4-BE49-F238E27FC236}">
                    <a16:creationId xmlns:a16="http://schemas.microsoft.com/office/drawing/2014/main" id="{5791F70E-E783-4048-96FC-A76C2E96F9AD}"/>
                  </a:ext>
                </a:extLst>
              </p:cNvPr>
              <p:cNvPicPr/>
              <p:nvPr/>
            </p:nvPicPr>
            <p:blipFill>
              <a:blip r:embed="rId11"/>
              <a:stretch>
                <a:fillRect/>
              </a:stretch>
            </p:blipFill>
            <p:spPr>
              <a:xfrm>
                <a:off x="1648183" y="2404491"/>
                <a:ext cx="1777320" cy="1476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3" name="Ink 122">
                <a:extLst>
                  <a:ext uri="{FF2B5EF4-FFF2-40B4-BE49-F238E27FC236}">
                    <a16:creationId xmlns:a16="http://schemas.microsoft.com/office/drawing/2014/main" id="{D6F1C758-46E6-F64C-A578-3676B563A67F}"/>
                  </a:ext>
                </a:extLst>
              </p14:cNvPr>
              <p14:cNvContentPartPr/>
              <p14:nvPr/>
            </p14:nvContentPartPr>
            <p14:xfrm>
              <a:off x="5301823" y="2781411"/>
              <a:ext cx="1587600" cy="1064520"/>
            </p14:xfrm>
          </p:contentPart>
        </mc:Choice>
        <mc:Fallback>
          <p:pic>
            <p:nvPicPr>
              <p:cNvPr id="123" name="Ink 122">
                <a:extLst>
                  <a:ext uri="{FF2B5EF4-FFF2-40B4-BE49-F238E27FC236}">
                    <a16:creationId xmlns:a16="http://schemas.microsoft.com/office/drawing/2014/main" id="{D6F1C758-46E6-F64C-A578-3676B563A67F}"/>
                  </a:ext>
                </a:extLst>
              </p:cNvPr>
              <p:cNvPicPr/>
              <p:nvPr/>
            </p:nvPicPr>
            <p:blipFill>
              <a:blip r:embed="rId13"/>
              <a:stretch>
                <a:fillRect/>
              </a:stretch>
            </p:blipFill>
            <p:spPr>
              <a:xfrm>
                <a:off x="5211823" y="2601771"/>
                <a:ext cx="1767240" cy="1424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4" name="Ink 123">
                <a:extLst>
                  <a:ext uri="{FF2B5EF4-FFF2-40B4-BE49-F238E27FC236}">
                    <a16:creationId xmlns:a16="http://schemas.microsoft.com/office/drawing/2014/main" id="{9229EAB4-5B3D-5A45-886D-9EA2640E46A0}"/>
                  </a:ext>
                </a:extLst>
              </p14:cNvPr>
              <p14:cNvContentPartPr/>
              <p14:nvPr/>
            </p14:nvContentPartPr>
            <p14:xfrm>
              <a:off x="9332743" y="2973651"/>
              <a:ext cx="1635480" cy="1080720"/>
            </p14:xfrm>
          </p:contentPart>
        </mc:Choice>
        <mc:Fallback>
          <p:pic>
            <p:nvPicPr>
              <p:cNvPr id="124" name="Ink 123">
                <a:extLst>
                  <a:ext uri="{FF2B5EF4-FFF2-40B4-BE49-F238E27FC236}">
                    <a16:creationId xmlns:a16="http://schemas.microsoft.com/office/drawing/2014/main" id="{9229EAB4-5B3D-5A45-886D-9EA2640E46A0}"/>
                  </a:ext>
                </a:extLst>
              </p:cNvPr>
              <p:cNvPicPr/>
              <p:nvPr/>
            </p:nvPicPr>
            <p:blipFill>
              <a:blip r:embed="rId15"/>
              <a:stretch>
                <a:fillRect/>
              </a:stretch>
            </p:blipFill>
            <p:spPr>
              <a:xfrm>
                <a:off x="9243103" y="2794011"/>
                <a:ext cx="1815120" cy="1440360"/>
              </a:xfrm>
              <a:prstGeom prst="rect">
                <a:avLst/>
              </a:prstGeom>
            </p:spPr>
          </p:pic>
        </mc:Fallback>
      </mc:AlternateContent>
      <p:grpSp>
        <p:nvGrpSpPr>
          <p:cNvPr id="131" name="Group 130">
            <a:extLst>
              <a:ext uri="{FF2B5EF4-FFF2-40B4-BE49-F238E27FC236}">
                <a16:creationId xmlns:a16="http://schemas.microsoft.com/office/drawing/2014/main" id="{B0511A0B-860B-A14D-ACC9-E24A2663E5B1}"/>
              </a:ext>
            </a:extLst>
          </p:cNvPr>
          <p:cNvGrpSpPr/>
          <p:nvPr/>
        </p:nvGrpSpPr>
        <p:grpSpPr>
          <a:xfrm>
            <a:off x="5180143" y="2622651"/>
            <a:ext cx="1765440" cy="1410120"/>
            <a:chOff x="5180143" y="2622651"/>
            <a:chExt cx="1765440" cy="1410120"/>
          </a:xfrm>
        </p:grpSpPr>
        <mc:AlternateContent xmlns:mc="http://schemas.openxmlformats.org/markup-compatibility/2006">
          <mc:Choice xmlns:p14="http://schemas.microsoft.com/office/powerpoint/2010/main" Requires="p14">
            <p:contentPart p14:bwMode="auto" r:id="rId16">
              <p14:nvContentPartPr>
                <p14:cNvPr id="43" name="Ink 42">
                  <a:extLst>
                    <a:ext uri="{FF2B5EF4-FFF2-40B4-BE49-F238E27FC236}">
                      <a16:creationId xmlns:a16="http://schemas.microsoft.com/office/drawing/2014/main" id="{9E643FA4-8118-AE4C-9AAB-E3276A35463C}"/>
                    </a:ext>
                  </a:extLst>
                </p14:cNvPr>
                <p14:cNvContentPartPr/>
                <p14:nvPr/>
              </p14:nvContentPartPr>
              <p14:xfrm>
                <a:off x="5180143" y="2622651"/>
                <a:ext cx="1765440" cy="1410120"/>
              </p14:xfrm>
            </p:contentPart>
          </mc:Choice>
          <mc:Fallback>
            <p:pic>
              <p:nvPicPr>
                <p:cNvPr id="43" name="Ink 42">
                  <a:extLst>
                    <a:ext uri="{FF2B5EF4-FFF2-40B4-BE49-F238E27FC236}">
                      <a16:creationId xmlns:a16="http://schemas.microsoft.com/office/drawing/2014/main" id="{9E643FA4-8118-AE4C-9AAB-E3276A35463C}"/>
                    </a:ext>
                  </a:extLst>
                </p:cNvPr>
                <p:cNvPicPr/>
                <p:nvPr/>
              </p:nvPicPr>
              <p:blipFill>
                <a:blip r:embed="rId17"/>
                <a:stretch>
                  <a:fillRect/>
                </a:stretch>
              </p:blipFill>
              <p:spPr>
                <a:xfrm>
                  <a:off x="5171143" y="2613651"/>
                  <a:ext cx="1783080" cy="1427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4" name="Ink 43">
                  <a:extLst>
                    <a:ext uri="{FF2B5EF4-FFF2-40B4-BE49-F238E27FC236}">
                      <a16:creationId xmlns:a16="http://schemas.microsoft.com/office/drawing/2014/main" id="{E4B49FA3-58F4-E945-AE6E-3DDB9272FC62}"/>
                    </a:ext>
                  </a:extLst>
                </p14:cNvPr>
                <p14:cNvContentPartPr/>
                <p14:nvPr/>
              </p14:nvContentPartPr>
              <p14:xfrm>
                <a:off x="5469223" y="2998491"/>
                <a:ext cx="390960" cy="382680"/>
              </p14:xfrm>
            </p:contentPart>
          </mc:Choice>
          <mc:Fallback>
            <p:pic>
              <p:nvPicPr>
                <p:cNvPr id="44" name="Ink 43">
                  <a:extLst>
                    <a:ext uri="{FF2B5EF4-FFF2-40B4-BE49-F238E27FC236}">
                      <a16:creationId xmlns:a16="http://schemas.microsoft.com/office/drawing/2014/main" id="{E4B49FA3-58F4-E945-AE6E-3DDB9272FC62}"/>
                    </a:ext>
                  </a:extLst>
                </p:cNvPr>
                <p:cNvPicPr/>
                <p:nvPr/>
              </p:nvPicPr>
              <p:blipFill>
                <a:blip r:embed="rId19"/>
                <a:stretch>
                  <a:fillRect/>
                </a:stretch>
              </p:blipFill>
              <p:spPr>
                <a:xfrm>
                  <a:off x="5460223" y="2989851"/>
                  <a:ext cx="40860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5" name="Ink 44">
                  <a:extLst>
                    <a:ext uri="{FF2B5EF4-FFF2-40B4-BE49-F238E27FC236}">
                      <a16:creationId xmlns:a16="http://schemas.microsoft.com/office/drawing/2014/main" id="{74CAF7BE-AD10-104E-ADA1-31C772D45E87}"/>
                    </a:ext>
                  </a:extLst>
                </p14:cNvPr>
                <p14:cNvContentPartPr/>
                <p14:nvPr/>
              </p14:nvContentPartPr>
              <p14:xfrm>
                <a:off x="5586943" y="2857731"/>
                <a:ext cx="56880" cy="678960"/>
              </p14:xfrm>
            </p:contentPart>
          </mc:Choice>
          <mc:Fallback>
            <p:pic>
              <p:nvPicPr>
                <p:cNvPr id="45" name="Ink 44">
                  <a:extLst>
                    <a:ext uri="{FF2B5EF4-FFF2-40B4-BE49-F238E27FC236}">
                      <a16:creationId xmlns:a16="http://schemas.microsoft.com/office/drawing/2014/main" id="{74CAF7BE-AD10-104E-ADA1-31C772D45E87}"/>
                    </a:ext>
                  </a:extLst>
                </p:cNvPr>
                <p:cNvPicPr/>
                <p:nvPr/>
              </p:nvPicPr>
              <p:blipFill>
                <a:blip r:embed="rId21"/>
                <a:stretch>
                  <a:fillRect/>
                </a:stretch>
              </p:blipFill>
              <p:spPr>
                <a:xfrm>
                  <a:off x="5578303" y="2848731"/>
                  <a:ext cx="7452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6" name="Ink 45">
                  <a:extLst>
                    <a:ext uri="{FF2B5EF4-FFF2-40B4-BE49-F238E27FC236}">
                      <a16:creationId xmlns:a16="http://schemas.microsoft.com/office/drawing/2014/main" id="{E05C1668-E86D-4147-89FE-DE10F4BFD039}"/>
                    </a:ext>
                  </a:extLst>
                </p14:cNvPr>
                <p14:cNvContentPartPr/>
                <p14:nvPr/>
              </p14:nvContentPartPr>
              <p14:xfrm>
                <a:off x="5670823" y="2872491"/>
                <a:ext cx="77040" cy="697680"/>
              </p14:xfrm>
            </p:contentPart>
          </mc:Choice>
          <mc:Fallback>
            <p:pic>
              <p:nvPicPr>
                <p:cNvPr id="46" name="Ink 45">
                  <a:extLst>
                    <a:ext uri="{FF2B5EF4-FFF2-40B4-BE49-F238E27FC236}">
                      <a16:creationId xmlns:a16="http://schemas.microsoft.com/office/drawing/2014/main" id="{E05C1668-E86D-4147-89FE-DE10F4BFD039}"/>
                    </a:ext>
                  </a:extLst>
                </p:cNvPr>
                <p:cNvPicPr/>
                <p:nvPr/>
              </p:nvPicPr>
              <p:blipFill>
                <a:blip r:embed="rId23"/>
                <a:stretch>
                  <a:fillRect/>
                </a:stretch>
              </p:blipFill>
              <p:spPr>
                <a:xfrm>
                  <a:off x="5661823" y="2863491"/>
                  <a:ext cx="9468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7" name="Ink 46">
                  <a:extLst>
                    <a:ext uri="{FF2B5EF4-FFF2-40B4-BE49-F238E27FC236}">
                      <a16:creationId xmlns:a16="http://schemas.microsoft.com/office/drawing/2014/main" id="{2936DDFF-66F0-C847-8209-C85FBC047224}"/>
                    </a:ext>
                  </a:extLst>
                </p14:cNvPr>
                <p14:cNvContentPartPr/>
                <p14:nvPr/>
              </p14:nvContentPartPr>
              <p14:xfrm>
                <a:off x="6142423" y="2972211"/>
                <a:ext cx="361080" cy="495720"/>
              </p14:xfrm>
            </p:contentPart>
          </mc:Choice>
          <mc:Fallback>
            <p:pic>
              <p:nvPicPr>
                <p:cNvPr id="47" name="Ink 46">
                  <a:extLst>
                    <a:ext uri="{FF2B5EF4-FFF2-40B4-BE49-F238E27FC236}">
                      <a16:creationId xmlns:a16="http://schemas.microsoft.com/office/drawing/2014/main" id="{2936DDFF-66F0-C847-8209-C85FBC047224}"/>
                    </a:ext>
                  </a:extLst>
                </p:cNvPr>
                <p:cNvPicPr/>
                <p:nvPr/>
              </p:nvPicPr>
              <p:blipFill>
                <a:blip r:embed="rId25"/>
                <a:stretch>
                  <a:fillRect/>
                </a:stretch>
              </p:blipFill>
              <p:spPr>
                <a:xfrm>
                  <a:off x="6133423" y="2963211"/>
                  <a:ext cx="37872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8" name="Ink 47">
                  <a:extLst>
                    <a:ext uri="{FF2B5EF4-FFF2-40B4-BE49-F238E27FC236}">
                      <a16:creationId xmlns:a16="http://schemas.microsoft.com/office/drawing/2014/main" id="{A4F8FDD3-7E76-6040-9231-3DF1F5374822}"/>
                    </a:ext>
                  </a:extLst>
                </p14:cNvPr>
                <p14:cNvContentPartPr/>
                <p14:nvPr/>
              </p14:nvContentPartPr>
              <p14:xfrm>
                <a:off x="6265183" y="2850171"/>
                <a:ext cx="79920" cy="747000"/>
              </p14:xfrm>
            </p:contentPart>
          </mc:Choice>
          <mc:Fallback>
            <p:pic>
              <p:nvPicPr>
                <p:cNvPr id="48" name="Ink 47">
                  <a:extLst>
                    <a:ext uri="{FF2B5EF4-FFF2-40B4-BE49-F238E27FC236}">
                      <a16:creationId xmlns:a16="http://schemas.microsoft.com/office/drawing/2014/main" id="{A4F8FDD3-7E76-6040-9231-3DF1F5374822}"/>
                    </a:ext>
                  </a:extLst>
                </p:cNvPr>
                <p:cNvPicPr/>
                <p:nvPr/>
              </p:nvPicPr>
              <p:blipFill>
                <a:blip r:embed="rId27"/>
                <a:stretch>
                  <a:fillRect/>
                </a:stretch>
              </p:blipFill>
              <p:spPr>
                <a:xfrm>
                  <a:off x="6256543" y="2841171"/>
                  <a:ext cx="9756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9" name="Ink 48">
                  <a:extLst>
                    <a:ext uri="{FF2B5EF4-FFF2-40B4-BE49-F238E27FC236}">
                      <a16:creationId xmlns:a16="http://schemas.microsoft.com/office/drawing/2014/main" id="{124A973B-C397-1F4E-8A81-029BB0BD516C}"/>
                    </a:ext>
                  </a:extLst>
                </p14:cNvPr>
                <p14:cNvContentPartPr/>
                <p14:nvPr/>
              </p14:nvContentPartPr>
              <p14:xfrm>
                <a:off x="6453823" y="2876451"/>
                <a:ext cx="9360" cy="673200"/>
              </p14:xfrm>
            </p:contentPart>
          </mc:Choice>
          <mc:Fallback>
            <p:pic>
              <p:nvPicPr>
                <p:cNvPr id="49" name="Ink 48">
                  <a:extLst>
                    <a:ext uri="{FF2B5EF4-FFF2-40B4-BE49-F238E27FC236}">
                      <a16:creationId xmlns:a16="http://schemas.microsoft.com/office/drawing/2014/main" id="{124A973B-C397-1F4E-8A81-029BB0BD516C}"/>
                    </a:ext>
                  </a:extLst>
                </p:cNvPr>
                <p:cNvPicPr/>
                <p:nvPr/>
              </p:nvPicPr>
              <p:blipFill>
                <a:blip r:embed="rId29"/>
                <a:stretch>
                  <a:fillRect/>
                </a:stretch>
              </p:blipFill>
              <p:spPr>
                <a:xfrm>
                  <a:off x="6444823" y="2867811"/>
                  <a:ext cx="27000" cy="690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Ink 50">
                  <a:extLst>
                    <a:ext uri="{FF2B5EF4-FFF2-40B4-BE49-F238E27FC236}">
                      <a16:creationId xmlns:a16="http://schemas.microsoft.com/office/drawing/2014/main" id="{075D9471-5C41-3043-BD5B-3983BDEF17E5}"/>
                    </a:ext>
                  </a:extLst>
                </p14:cNvPr>
                <p14:cNvContentPartPr/>
                <p14:nvPr/>
              </p14:nvContentPartPr>
              <p14:xfrm>
                <a:off x="5903743" y="3738651"/>
                <a:ext cx="262800" cy="54360"/>
              </p14:xfrm>
            </p:contentPart>
          </mc:Choice>
          <mc:Fallback>
            <p:pic>
              <p:nvPicPr>
                <p:cNvPr id="51" name="Ink 50">
                  <a:extLst>
                    <a:ext uri="{FF2B5EF4-FFF2-40B4-BE49-F238E27FC236}">
                      <a16:creationId xmlns:a16="http://schemas.microsoft.com/office/drawing/2014/main" id="{075D9471-5C41-3043-BD5B-3983BDEF17E5}"/>
                    </a:ext>
                  </a:extLst>
                </p:cNvPr>
                <p:cNvPicPr/>
                <p:nvPr/>
              </p:nvPicPr>
              <p:blipFill>
                <a:blip r:embed="rId31"/>
                <a:stretch>
                  <a:fillRect/>
                </a:stretch>
              </p:blipFill>
              <p:spPr>
                <a:xfrm>
                  <a:off x="5895103" y="3729651"/>
                  <a:ext cx="280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4" name="Ink 53">
                  <a:extLst>
                    <a:ext uri="{FF2B5EF4-FFF2-40B4-BE49-F238E27FC236}">
                      <a16:creationId xmlns:a16="http://schemas.microsoft.com/office/drawing/2014/main" id="{F164E703-9771-1A44-87AA-41F93E6A3601}"/>
                    </a:ext>
                  </a:extLst>
                </p14:cNvPr>
                <p14:cNvContentPartPr/>
                <p14:nvPr/>
              </p14:nvContentPartPr>
              <p14:xfrm>
                <a:off x="6668743" y="2682051"/>
                <a:ext cx="4320" cy="9360"/>
              </p14:xfrm>
            </p:contentPart>
          </mc:Choice>
          <mc:Fallback>
            <p:pic>
              <p:nvPicPr>
                <p:cNvPr id="54" name="Ink 53">
                  <a:extLst>
                    <a:ext uri="{FF2B5EF4-FFF2-40B4-BE49-F238E27FC236}">
                      <a16:creationId xmlns:a16="http://schemas.microsoft.com/office/drawing/2014/main" id="{F164E703-9771-1A44-87AA-41F93E6A3601}"/>
                    </a:ext>
                  </a:extLst>
                </p:cNvPr>
                <p:cNvPicPr/>
                <p:nvPr/>
              </p:nvPicPr>
              <p:blipFill>
                <a:blip r:embed="rId33"/>
                <a:stretch>
                  <a:fillRect/>
                </a:stretch>
              </p:blipFill>
              <p:spPr>
                <a:xfrm>
                  <a:off x="6659743" y="2673051"/>
                  <a:ext cx="21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5" name="Ink 54">
                  <a:extLst>
                    <a:ext uri="{FF2B5EF4-FFF2-40B4-BE49-F238E27FC236}">
                      <a16:creationId xmlns:a16="http://schemas.microsoft.com/office/drawing/2014/main" id="{075A1B61-0F5B-D941-87A5-411F118AA7C2}"/>
                    </a:ext>
                  </a:extLst>
                </p14:cNvPr>
                <p14:cNvContentPartPr/>
                <p14:nvPr/>
              </p14:nvContentPartPr>
              <p14:xfrm>
                <a:off x="6631303" y="2739651"/>
                <a:ext cx="11160" cy="50760"/>
              </p14:xfrm>
            </p:contentPart>
          </mc:Choice>
          <mc:Fallback>
            <p:pic>
              <p:nvPicPr>
                <p:cNvPr id="55" name="Ink 54">
                  <a:extLst>
                    <a:ext uri="{FF2B5EF4-FFF2-40B4-BE49-F238E27FC236}">
                      <a16:creationId xmlns:a16="http://schemas.microsoft.com/office/drawing/2014/main" id="{075A1B61-0F5B-D941-87A5-411F118AA7C2}"/>
                    </a:ext>
                  </a:extLst>
                </p:cNvPr>
                <p:cNvPicPr/>
                <p:nvPr/>
              </p:nvPicPr>
              <p:blipFill>
                <a:blip r:embed="rId35"/>
                <a:stretch>
                  <a:fillRect/>
                </a:stretch>
              </p:blipFill>
              <p:spPr>
                <a:xfrm>
                  <a:off x="6622663" y="2730651"/>
                  <a:ext cx="28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6" name="Ink 55">
                  <a:extLst>
                    <a:ext uri="{FF2B5EF4-FFF2-40B4-BE49-F238E27FC236}">
                      <a16:creationId xmlns:a16="http://schemas.microsoft.com/office/drawing/2014/main" id="{64FABA27-1BCF-8745-959D-AD9A66A34C71}"/>
                    </a:ext>
                  </a:extLst>
                </p14:cNvPr>
                <p14:cNvContentPartPr/>
                <p14:nvPr/>
              </p14:nvContentPartPr>
              <p14:xfrm>
                <a:off x="6626983" y="2842611"/>
                <a:ext cx="360" cy="17640"/>
              </p14:xfrm>
            </p:contentPart>
          </mc:Choice>
          <mc:Fallback>
            <p:pic>
              <p:nvPicPr>
                <p:cNvPr id="56" name="Ink 55">
                  <a:extLst>
                    <a:ext uri="{FF2B5EF4-FFF2-40B4-BE49-F238E27FC236}">
                      <a16:creationId xmlns:a16="http://schemas.microsoft.com/office/drawing/2014/main" id="{64FABA27-1BCF-8745-959D-AD9A66A34C71}"/>
                    </a:ext>
                  </a:extLst>
                </p:cNvPr>
                <p:cNvPicPr/>
                <p:nvPr/>
              </p:nvPicPr>
              <p:blipFill>
                <a:blip r:embed="rId37"/>
                <a:stretch>
                  <a:fillRect/>
                </a:stretch>
              </p:blipFill>
              <p:spPr>
                <a:xfrm>
                  <a:off x="6617983" y="2833611"/>
                  <a:ext cx="18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7" name="Ink 56">
                  <a:extLst>
                    <a:ext uri="{FF2B5EF4-FFF2-40B4-BE49-F238E27FC236}">
                      <a16:creationId xmlns:a16="http://schemas.microsoft.com/office/drawing/2014/main" id="{F53B4EDC-08CC-D44D-ADED-8332B92F8849}"/>
                    </a:ext>
                  </a:extLst>
                </p14:cNvPr>
                <p14:cNvContentPartPr/>
                <p14:nvPr/>
              </p14:nvContentPartPr>
              <p14:xfrm>
                <a:off x="6857743" y="2926851"/>
                <a:ext cx="14760" cy="14760"/>
              </p14:xfrm>
            </p:contentPart>
          </mc:Choice>
          <mc:Fallback>
            <p:pic>
              <p:nvPicPr>
                <p:cNvPr id="57" name="Ink 56">
                  <a:extLst>
                    <a:ext uri="{FF2B5EF4-FFF2-40B4-BE49-F238E27FC236}">
                      <a16:creationId xmlns:a16="http://schemas.microsoft.com/office/drawing/2014/main" id="{F53B4EDC-08CC-D44D-ADED-8332B92F8849}"/>
                    </a:ext>
                  </a:extLst>
                </p:cNvPr>
                <p:cNvPicPr/>
                <p:nvPr/>
              </p:nvPicPr>
              <p:blipFill>
                <a:blip r:embed="rId39"/>
                <a:stretch>
                  <a:fillRect/>
                </a:stretch>
              </p:blipFill>
              <p:spPr>
                <a:xfrm>
                  <a:off x="6848743" y="2918211"/>
                  <a:ext cx="32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8" name="Ink 57">
                  <a:extLst>
                    <a:ext uri="{FF2B5EF4-FFF2-40B4-BE49-F238E27FC236}">
                      <a16:creationId xmlns:a16="http://schemas.microsoft.com/office/drawing/2014/main" id="{CE97768F-1EDD-DA46-AEE7-7165E8578DB5}"/>
                    </a:ext>
                  </a:extLst>
                </p14:cNvPr>
                <p14:cNvContentPartPr/>
                <p14:nvPr/>
              </p14:nvContentPartPr>
              <p14:xfrm>
                <a:off x="6884743" y="2949171"/>
                <a:ext cx="1440" cy="6480"/>
              </p14:xfrm>
            </p:contentPart>
          </mc:Choice>
          <mc:Fallback>
            <p:pic>
              <p:nvPicPr>
                <p:cNvPr id="58" name="Ink 57">
                  <a:extLst>
                    <a:ext uri="{FF2B5EF4-FFF2-40B4-BE49-F238E27FC236}">
                      <a16:creationId xmlns:a16="http://schemas.microsoft.com/office/drawing/2014/main" id="{CE97768F-1EDD-DA46-AEE7-7165E8578DB5}"/>
                    </a:ext>
                  </a:extLst>
                </p:cNvPr>
                <p:cNvPicPr/>
                <p:nvPr/>
              </p:nvPicPr>
              <p:blipFill>
                <a:blip r:embed="rId33"/>
                <a:stretch>
                  <a:fillRect/>
                </a:stretch>
              </p:blipFill>
              <p:spPr>
                <a:xfrm>
                  <a:off x="6875743" y="2940171"/>
                  <a:ext cx="19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9" name="Ink 58">
                  <a:extLst>
                    <a:ext uri="{FF2B5EF4-FFF2-40B4-BE49-F238E27FC236}">
                      <a16:creationId xmlns:a16="http://schemas.microsoft.com/office/drawing/2014/main" id="{8B3BD43B-01D6-9840-BF27-F25FA1B94D5F}"/>
                    </a:ext>
                  </a:extLst>
                </p14:cNvPr>
                <p14:cNvContentPartPr/>
                <p14:nvPr/>
              </p14:nvContentPartPr>
              <p14:xfrm>
                <a:off x="6878623" y="3001371"/>
                <a:ext cx="360" cy="28440"/>
              </p14:xfrm>
            </p:contentPart>
          </mc:Choice>
          <mc:Fallback>
            <p:pic>
              <p:nvPicPr>
                <p:cNvPr id="59" name="Ink 58">
                  <a:extLst>
                    <a:ext uri="{FF2B5EF4-FFF2-40B4-BE49-F238E27FC236}">
                      <a16:creationId xmlns:a16="http://schemas.microsoft.com/office/drawing/2014/main" id="{8B3BD43B-01D6-9840-BF27-F25FA1B94D5F}"/>
                    </a:ext>
                  </a:extLst>
                </p:cNvPr>
                <p:cNvPicPr/>
                <p:nvPr/>
              </p:nvPicPr>
              <p:blipFill>
                <a:blip r:embed="rId42"/>
                <a:stretch>
                  <a:fillRect/>
                </a:stretch>
              </p:blipFill>
              <p:spPr>
                <a:xfrm>
                  <a:off x="6869983" y="2992731"/>
                  <a:ext cx="18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0" name="Ink 59">
                  <a:extLst>
                    <a:ext uri="{FF2B5EF4-FFF2-40B4-BE49-F238E27FC236}">
                      <a16:creationId xmlns:a16="http://schemas.microsoft.com/office/drawing/2014/main" id="{F12047CC-11CD-0141-9ABC-83AB37E722FF}"/>
                    </a:ext>
                  </a:extLst>
                </p14:cNvPr>
                <p14:cNvContentPartPr/>
                <p14:nvPr/>
              </p14:nvContentPartPr>
              <p14:xfrm>
                <a:off x="6861343" y="3052851"/>
                <a:ext cx="13680" cy="11880"/>
              </p14:xfrm>
            </p:contentPart>
          </mc:Choice>
          <mc:Fallback>
            <p:pic>
              <p:nvPicPr>
                <p:cNvPr id="60" name="Ink 59">
                  <a:extLst>
                    <a:ext uri="{FF2B5EF4-FFF2-40B4-BE49-F238E27FC236}">
                      <a16:creationId xmlns:a16="http://schemas.microsoft.com/office/drawing/2014/main" id="{F12047CC-11CD-0141-9ABC-83AB37E722FF}"/>
                    </a:ext>
                  </a:extLst>
                </p:cNvPr>
                <p:cNvPicPr/>
                <p:nvPr/>
              </p:nvPicPr>
              <p:blipFill>
                <a:blip r:embed="rId44"/>
                <a:stretch>
                  <a:fillRect/>
                </a:stretch>
              </p:blipFill>
              <p:spPr>
                <a:xfrm>
                  <a:off x="6852343" y="3044211"/>
                  <a:ext cx="31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1" name="Ink 60">
                  <a:extLst>
                    <a:ext uri="{FF2B5EF4-FFF2-40B4-BE49-F238E27FC236}">
                      <a16:creationId xmlns:a16="http://schemas.microsoft.com/office/drawing/2014/main" id="{7AB840EB-7C48-8748-89D7-941709B8BCE8}"/>
                    </a:ext>
                  </a:extLst>
                </p14:cNvPr>
                <p14:cNvContentPartPr/>
                <p14:nvPr/>
              </p14:nvContentPartPr>
              <p14:xfrm>
                <a:off x="6759823" y="2935851"/>
                <a:ext cx="1080" cy="7560"/>
              </p14:xfrm>
            </p:contentPart>
          </mc:Choice>
          <mc:Fallback>
            <p:pic>
              <p:nvPicPr>
                <p:cNvPr id="61" name="Ink 60">
                  <a:extLst>
                    <a:ext uri="{FF2B5EF4-FFF2-40B4-BE49-F238E27FC236}">
                      <a16:creationId xmlns:a16="http://schemas.microsoft.com/office/drawing/2014/main" id="{7AB840EB-7C48-8748-89D7-941709B8BCE8}"/>
                    </a:ext>
                  </a:extLst>
                </p:cNvPr>
                <p:cNvPicPr/>
                <p:nvPr/>
              </p:nvPicPr>
              <p:blipFill>
                <a:blip r:embed="rId33"/>
                <a:stretch>
                  <a:fillRect/>
                </a:stretch>
              </p:blipFill>
              <p:spPr>
                <a:xfrm>
                  <a:off x="6751183" y="2927211"/>
                  <a:ext cx="18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2" name="Ink 61">
                  <a:extLst>
                    <a:ext uri="{FF2B5EF4-FFF2-40B4-BE49-F238E27FC236}">
                      <a16:creationId xmlns:a16="http://schemas.microsoft.com/office/drawing/2014/main" id="{0F83C8CA-7012-024B-A4C0-F9B7148BAFCB}"/>
                    </a:ext>
                  </a:extLst>
                </p14:cNvPr>
                <p14:cNvContentPartPr/>
                <p14:nvPr/>
              </p14:nvContentPartPr>
              <p14:xfrm>
                <a:off x="6731383" y="2846571"/>
                <a:ext cx="14400" cy="38160"/>
              </p14:xfrm>
            </p:contentPart>
          </mc:Choice>
          <mc:Fallback>
            <p:pic>
              <p:nvPicPr>
                <p:cNvPr id="62" name="Ink 61">
                  <a:extLst>
                    <a:ext uri="{FF2B5EF4-FFF2-40B4-BE49-F238E27FC236}">
                      <a16:creationId xmlns:a16="http://schemas.microsoft.com/office/drawing/2014/main" id="{0F83C8CA-7012-024B-A4C0-F9B7148BAFCB}"/>
                    </a:ext>
                  </a:extLst>
                </p:cNvPr>
                <p:cNvPicPr/>
                <p:nvPr/>
              </p:nvPicPr>
              <p:blipFill>
                <a:blip r:embed="rId47"/>
                <a:stretch>
                  <a:fillRect/>
                </a:stretch>
              </p:blipFill>
              <p:spPr>
                <a:xfrm>
                  <a:off x="6722743" y="2837931"/>
                  <a:ext cx="32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3" name="Ink 62">
                  <a:extLst>
                    <a:ext uri="{FF2B5EF4-FFF2-40B4-BE49-F238E27FC236}">
                      <a16:creationId xmlns:a16="http://schemas.microsoft.com/office/drawing/2014/main" id="{FD4858FF-5843-804A-93FD-2C3C67D3E5A2}"/>
                    </a:ext>
                  </a:extLst>
                </p14:cNvPr>
                <p14:cNvContentPartPr/>
                <p14:nvPr/>
              </p14:nvContentPartPr>
              <p14:xfrm>
                <a:off x="6725983" y="2824611"/>
                <a:ext cx="360" cy="360"/>
              </p14:xfrm>
            </p:contentPart>
          </mc:Choice>
          <mc:Fallback>
            <p:pic>
              <p:nvPicPr>
                <p:cNvPr id="63" name="Ink 62">
                  <a:extLst>
                    <a:ext uri="{FF2B5EF4-FFF2-40B4-BE49-F238E27FC236}">
                      <a16:creationId xmlns:a16="http://schemas.microsoft.com/office/drawing/2014/main" id="{FD4858FF-5843-804A-93FD-2C3C67D3E5A2}"/>
                    </a:ext>
                  </a:extLst>
                </p:cNvPr>
                <p:cNvPicPr/>
                <p:nvPr/>
              </p:nvPicPr>
              <p:blipFill>
                <a:blip r:embed="rId49"/>
                <a:stretch>
                  <a:fillRect/>
                </a:stretch>
              </p:blipFill>
              <p:spPr>
                <a:xfrm>
                  <a:off x="6717343" y="281597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9" name="Ink 78">
                  <a:extLst>
                    <a:ext uri="{FF2B5EF4-FFF2-40B4-BE49-F238E27FC236}">
                      <a16:creationId xmlns:a16="http://schemas.microsoft.com/office/drawing/2014/main" id="{FBC1F241-323C-A14C-8735-778FED96C156}"/>
                    </a:ext>
                  </a:extLst>
                </p14:cNvPr>
                <p14:cNvContentPartPr/>
                <p14:nvPr/>
              </p14:nvContentPartPr>
              <p14:xfrm>
                <a:off x="5760103" y="2784291"/>
                <a:ext cx="138600" cy="11160"/>
              </p14:xfrm>
            </p:contentPart>
          </mc:Choice>
          <mc:Fallback>
            <p:pic>
              <p:nvPicPr>
                <p:cNvPr id="79" name="Ink 78">
                  <a:extLst>
                    <a:ext uri="{FF2B5EF4-FFF2-40B4-BE49-F238E27FC236}">
                      <a16:creationId xmlns:a16="http://schemas.microsoft.com/office/drawing/2014/main" id="{FBC1F241-323C-A14C-8735-778FED96C156}"/>
                    </a:ext>
                  </a:extLst>
                </p:cNvPr>
                <p:cNvPicPr/>
                <p:nvPr/>
              </p:nvPicPr>
              <p:blipFill>
                <a:blip r:embed="rId51"/>
                <a:stretch>
                  <a:fillRect/>
                </a:stretch>
              </p:blipFill>
              <p:spPr>
                <a:xfrm>
                  <a:off x="5751103" y="2775651"/>
                  <a:ext cx="156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0" name="Ink 79">
                  <a:extLst>
                    <a:ext uri="{FF2B5EF4-FFF2-40B4-BE49-F238E27FC236}">
                      <a16:creationId xmlns:a16="http://schemas.microsoft.com/office/drawing/2014/main" id="{61DAAF0A-CA61-BB44-A106-A4C96C7EA219}"/>
                    </a:ext>
                  </a:extLst>
                </p14:cNvPr>
                <p14:cNvContentPartPr/>
                <p14:nvPr/>
              </p14:nvContentPartPr>
              <p14:xfrm>
                <a:off x="6199663" y="2724531"/>
                <a:ext cx="360" cy="360"/>
              </p14:xfrm>
            </p:contentPart>
          </mc:Choice>
          <mc:Fallback>
            <p:pic>
              <p:nvPicPr>
                <p:cNvPr id="80" name="Ink 79">
                  <a:extLst>
                    <a:ext uri="{FF2B5EF4-FFF2-40B4-BE49-F238E27FC236}">
                      <a16:creationId xmlns:a16="http://schemas.microsoft.com/office/drawing/2014/main" id="{61DAAF0A-CA61-BB44-A106-A4C96C7EA219}"/>
                    </a:ext>
                  </a:extLst>
                </p:cNvPr>
                <p:cNvPicPr/>
                <p:nvPr/>
              </p:nvPicPr>
              <p:blipFill>
                <a:blip r:embed="rId49"/>
                <a:stretch>
                  <a:fillRect/>
                </a:stretch>
              </p:blipFill>
              <p:spPr>
                <a:xfrm>
                  <a:off x="6191023" y="271553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1" name="Ink 80">
                  <a:extLst>
                    <a:ext uri="{FF2B5EF4-FFF2-40B4-BE49-F238E27FC236}">
                      <a16:creationId xmlns:a16="http://schemas.microsoft.com/office/drawing/2014/main" id="{07BA9885-DF3B-CA4D-AFDC-F592C8FBFA04}"/>
                    </a:ext>
                  </a:extLst>
                </p14:cNvPr>
                <p14:cNvContentPartPr/>
                <p14:nvPr/>
              </p14:nvContentPartPr>
              <p14:xfrm>
                <a:off x="6170503" y="2705091"/>
                <a:ext cx="42840" cy="5040"/>
              </p14:xfrm>
            </p:contentPart>
          </mc:Choice>
          <mc:Fallback>
            <p:pic>
              <p:nvPicPr>
                <p:cNvPr id="81" name="Ink 80">
                  <a:extLst>
                    <a:ext uri="{FF2B5EF4-FFF2-40B4-BE49-F238E27FC236}">
                      <a16:creationId xmlns:a16="http://schemas.microsoft.com/office/drawing/2014/main" id="{07BA9885-DF3B-CA4D-AFDC-F592C8FBFA04}"/>
                    </a:ext>
                  </a:extLst>
                </p:cNvPr>
                <p:cNvPicPr/>
                <p:nvPr/>
              </p:nvPicPr>
              <p:blipFill>
                <a:blip r:embed="rId54"/>
                <a:stretch>
                  <a:fillRect/>
                </a:stretch>
              </p:blipFill>
              <p:spPr>
                <a:xfrm>
                  <a:off x="6161503" y="2696451"/>
                  <a:ext cx="60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3" name="Ink 82">
                  <a:extLst>
                    <a:ext uri="{FF2B5EF4-FFF2-40B4-BE49-F238E27FC236}">
                      <a16:creationId xmlns:a16="http://schemas.microsoft.com/office/drawing/2014/main" id="{8B01D3AF-DBB1-9342-8805-BFC9E48CD117}"/>
                    </a:ext>
                  </a:extLst>
                </p14:cNvPr>
                <p14:cNvContentPartPr/>
                <p14:nvPr/>
              </p14:nvContentPartPr>
              <p14:xfrm>
                <a:off x="6318103" y="2665491"/>
                <a:ext cx="360" cy="360"/>
              </p14:xfrm>
            </p:contentPart>
          </mc:Choice>
          <mc:Fallback>
            <p:pic>
              <p:nvPicPr>
                <p:cNvPr id="83" name="Ink 82">
                  <a:extLst>
                    <a:ext uri="{FF2B5EF4-FFF2-40B4-BE49-F238E27FC236}">
                      <a16:creationId xmlns:a16="http://schemas.microsoft.com/office/drawing/2014/main" id="{8B01D3AF-DBB1-9342-8805-BFC9E48CD117}"/>
                    </a:ext>
                  </a:extLst>
                </p:cNvPr>
                <p:cNvPicPr/>
                <p:nvPr/>
              </p:nvPicPr>
              <p:blipFill>
                <a:blip r:embed="rId49"/>
                <a:stretch>
                  <a:fillRect/>
                </a:stretch>
              </p:blipFill>
              <p:spPr>
                <a:xfrm>
                  <a:off x="6309103" y="265685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4" name="Ink 83">
                  <a:extLst>
                    <a:ext uri="{FF2B5EF4-FFF2-40B4-BE49-F238E27FC236}">
                      <a16:creationId xmlns:a16="http://schemas.microsoft.com/office/drawing/2014/main" id="{9D0F032C-BAAC-E547-9860-2171CF9AF196}"/>
                    </a:ext>
                  </a:extLst>
                </p14:cNvPr>
                <p14:cNvContentPartPr/>
                <p14:nvPr/>
              </p14:nvContentPartPr>
              <p14:xfrm>
                <a:off x="5905183" y="2706171"/>
                <a:ext cx="76680" cy="21240"/>
              </p14:xfrm>
            </p:contentPart>
          </mc:Choice>
          <mc:Fallback>
            <p:pic>
              <p:nvPicPr>
                <p:cNvPr id="84" name="Ink 83">
                  <a:extLst>
                    <a:ext uri="{FF2B5EF4-FFF2-40B4-BE49-F238E27FC236}">
                      <a16:creationId xmlns:a16="http://schemas.microsoft.com/office/drawing/2014/main" id="{9D0F032C-BAAC-E547-9860-2171CF9AF196}"/>
                    </a:ext>
                  </a:extLst>
                </p:cNvPr>
                <p:cNvPicPr/>
                <p:nvPr/>
              </p:nvPicPr>
              <p:blipFill>
                <a:blip r:embed="rId57"/>
                <a:stretch>
                  <a:fillRect/>
                </a:stretch>
              </p:blipFill>
              <p:spPr>
                <a:xfrm>
                  <a:off x="5896543" y="2697171"/>
                  <a:ext cx="94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5" name="Ink 84">
                  <a:extLst>
                    <a:ext uri="{FF2B5EF4-FFF2-40B4-BE49-F238E27FC236}">
                      <a16:creationId xmlns:a16="http://schemas.microsoft.com/office/drawing/2014/main" id="{DE933F4D-1250-C649-9573-E8FE5BAD6059}"/>
                    </a:ext>
                  </a:extLst>
                </p14:cNvPr>
                <p14:cNvContentPartPr/>
                <p14:nvPr/>
              </p14:nvContentPartPr>
              <p14:xfrm>
                <a:off x="5750383" y="2755131"/>
                <a:ext cx="14400" cy="11520"/>
              </p14:xfrm>
            </p:contentPart>
          </mc:Choice>
          <mc:Fallback>
            <p:pic>
              <p:nvPicPr>
                <p:cNvPr id="85" name="Ink 84">
                  <a:extLst>
                    <a:ext uri="{FF2B5EF4-FFF2-40B4-BE49-F238E27FC236}">
                      <a16:creationId xmlns:a16="http://schemas.microsoft.com/office/drawing/2014/main" id="{DE933F4D-1250-C649-9573-E8FE5BAD6059}"/>
                    </a:ext>
                  </a:extLst>
                </p:cNvPr>
                <p:cNvPicPr/>
                <p:nvPr/>
              </p:nvPicPr>
              <p:blipFill>
                <a:blip r:embed="rId59"/>
                <a:stretch>
                  <a:fillRect/>
                </a:stretch>
              </p:blipFill>
              <p:spPr>
                <a:xfrm>
                  <a:off x="5741743" y="2746131"/>
                  <a:ext cx="32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6" name="Ink 85">
                  <a:extLst>
                    <a:ext uri="{FF2B5EF4-FFF2-40B4-BE49-F238E27FC236}">
                      <a16:creationId xmlns:a16="http://schemas.microsoft.com/office/drawing/2014/main" id="{F56CA2B3-E98B-B442-878C-BCB58A31DDFC}"/>
                    </a:ext>
                  </a:extLst>
                </p14:cNvPr>
                <p14:cNvContentPartPr/>
                <p14:nvPr/>
              </p14:nvContentPartPr>
              <p14:xfrm>
                <a:off x="5433583" y="2784651"/>
                <a:ext cx="275040" cy="56160"/>
              </p14:xfrm>
            </p:contentPart>
          </mc:Choice>
          <mc:Fallback>
            <p:pic>
              <p:nvPicPr>
                <p:cNvPr id="86" name="Ink 85">
                  <a:extLst>
                    <a:ext uri="{FF2B5EF4-FFF2-40B4-BE49-F238E27FC236}">
                      <a16:creationId xmlns:a16="http://schemas.microsoft.com/office/drawing/2014/main" id="{F56CA2B3-E98B-B442-878C-BCB58A31DDFC}"/>
                    </a:ext>
                  </a:extLst>
                </p:cNvPr>
                <p:cNvPicPr/>
                <p:nvPr/>
              </p:nvPicPr>
              <p:blipFill>
                <a:blip r:embed="rId61"/>
                <a:stretch>
                  <a:fillRect/>
                </a:stretch>
              </p:blipFill>
              <p:spPr>
                <a:xfrm>
                  <a:off x="5424943" y="2775651"/>
                  <a:ext cx="292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7" name="Ink 86">
                  <a:extLst>
                    <a:ext uri="{FF2B5EF4-FFF2-40B4-BE49-F238E27FC236}">
                      <a16:creationId xmlns:a16="http://schemas.microsoft.com/office/drawing/2014/main" id="{A578325F-AD42-6D43-A776-4AE0C6A9B565}"/>
                    </a:ext>
                  </a:extLst>
                </p14:cNvPr>
                <p14:cNvContentPartPr/>
                <p14:nvPr/>
              </p14:nvContentPartPr>
              <p14:xfrm>
                <a:off x="5325943" y="2851611"/>
                <a:ext cx="12600" cy="360"/>
              </p14:xfrm>
            </p:contentPart>
          </mc:Choice>
          <mc:Fallback>
            <p:pic>
              <p:nvPicPr>
                <p:cNvPr id="87" name="Ink 86">
                  <a:extLst>
                    <a:ext uri="{FF2B5EF4-FFF2-40B4-BE49-F238E27FC236}">
                      <a16:creationId xmlns:a16="http://schemas.microsoft.com/office/drawing/2014/main" id="{A578325F-AD42-6D43-A776-4AE0C6A9B565}"/>
                    </a:ext>
                  </a:extLst>
                </p:cNvPr>
                <p:cNvPicPr/>
                <p:nvPr/>
              </p:nvPicPr>
              <p:blipFill>
                <a:blip r:embed="rId63"/>
                <a:stretch>
                  <a:fillRect/>
                </a:stretch>
              </p:blipFill>
              <p:spPr>
                <a:xfrm>
                  <a:off x="5316943" y="2842611"/>
                  <a:ext cx="30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8" name="Ink 87">
                  <a:extLst>
                    <a:ext uri="{FF2B5EF4-FFF2-40B4-BE49-F238E27FC236}">
                      <a16:creationId xmlns:a16="http://schemas.microsoft.com/office/drawing/2014/main" id="{2CC6CDAE-55AE-514B-975D-55EAC3D36F45}"/>
                    </a:ext>
                  </a:extLst>
                </p14:cNvPr>
                <p14:cNvContentPartPr/>
                <p14:nvPr/>
              </p14:nvContentPartPr>
              <p14:xfrm>
                <a:off x="5782423" y="2775651"/>
                <a:ext cx="69840" cy="1800"/>
              </p14:xfrm>
            </p:contentPart>
          </mc:Choice>
          <mc:Fallback>
            <p:pic>
              <p:nvPicPr>
                <p:cNvPr id="88" name="Ink 87">
                  <a:extLst>
                    <a:ext uri="{FF2B5EF4-FFF2-40B4-BE49-F238E27FC236}">
                      <a16:creationId xmlns:a16="http://schemas.microsoft.com/office/drawing/2014/main" id="{2CC6CDAE-55AE-514B-975D-55EAC3D36F45}"/>
                    </a:ext>
                  </a:extLst>
                </p:cNvPr>
                <p:cNvPicPr/>
                <p:nvPr/>
              </p:nvPicPr>
              <p:blipFill>
                <a:blip r:embed="rId65"/>
                <a:stretch>
                  <a:fillRect/>
                </a:stretch>
              </p:blipFill>
              <p:spPr>
                <a:xfrm>
                  <a:off x="5773783" y="2767011"/>
                  <a:ext cx="87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9" name="Ink 88">
                  <a:extLst>
                    <a:ext uri="{FF2B5EF4-FFF2-40B4-BE49-F238E27FC236}">
                      <a16:creationId xmlns:a16="http://schemas.microsoft.com/office/drawing/2014/main" id="{163E6620-71C6-6842-98B8-8E40F3B0B46E}"/>
                    </a:ext>
                  </a:extLst>
                </p14:cNvPr>
                <p14:cNvContentPartPr/>
                <p14:nvPr/>
              </p14:nvContentPartPr>
              <p14:xfrm>
                <a:off x="6276703" y="2743971"/>
                <a:ext cx="360" cy="360"/>
              </p14:xfrm>
            </p:contentPart>
          </mc:Choice>
          <mc:Fallback>
            <p:pic>
              <p:nvPicPr>
                <p:cNvPr id="89" name="Ink 88">
                  <a:extLst>
                    <a:ext uri="{FF2B5EF4-FFF2-40B4-BE49-F238E27FC236}">
                      <a16:creationId xmlns:a16="http://schemas.microsoft.com/office/drawing/2014/main" id="{163E6620-71C6-6842-98B8-8E40F3B0B46E}"/>
                    </a:ext>
                  </a:extLst>
                </p:cNvPr>
                <p:cNvPicPr/>
                <p:nvPr/>
              </p:nvPicPr>
              <p:blipFill>
                <a:blip r:embed="rId49"/>
                <a:stretch>
                  <a:fillRect/>
                </a:stretch>
              </p:blipFill>
              <p:spPr>
                <a:xfrm>
                  <a:off x="6268063" y="273497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0" name="Ink 89">
                  <a:extLst>
                    <a:ext uri="{FF2B5EF4-FFF2-40B4-BE49-F238E27FC236}">
                      <a16:creationId xmlns:a16="http://schemas.microsoft.com/office/drawing/2014/main" id="{DC2F07EC-521C-D24A-B346-5712CA782582}"/>
                    </a:ext>
                  </a:extLst>
                </p14:cNvPr>
                <p14:cNvContentPartPr/>
                <p14:nvPr/>
              </p14:nvContentPartPr>
              <p14:xfrm>
                <a:off x="6229543" y="2743971"/>
                <a:ext cx="47520" cy="24120"/>
              </p14:xfrm>
            </p:contentPart>
          </mc:Choice>
          <mc:Fallback>
            <p:pic>
              <p:nvPicPr>
                <p:cNvPr id="90" name="Ink 89">
                  <a:extLst>
                    <a:ext uri="{FF2B5EF4-FFF2-40B4-BE49-F238E27FC236}">
                      <a16:creationId xmlns:a16="http://schemas.microsoft.com/office/drawing/2014/main" id="{DC2F07EC-521C-D24A-B346-5712CA782582}"/>
                    </a:ext>
                  </a:extLst>
                </p:cNvPr>
                <p:cNvPicPr/>
                <p:nvPr/>
              </p:nvPicPr>
              <p:blipFill>
                <a:blip r:embed="rId68"/>
                <a:stretch>
                  <a:fillRect/>
                </a:stretch>
              </p:blipFill>
              <p:spPr>
                <a:xfrm>
                  <a:off x="6220903" y="2734971"/>
                  <a:ext cx="65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1" name="Ink 90">
                  <a:extLst>
                    <a:ext uri="{FF2B5EF4-FFF2-40B4-BE49-F238E27FC236}">
                      <a16:creationId xmlns:a16="http://schemas.microsoft.com/office/drawing/2014/main" id="{72C14065-E0E7-464C-B485-A21189B26FDE}"/>
                    </a:ext>
                  </a:extLst>
                </p14:cNvPr>
                <p14:cNvContentPartPr/>
                <p14:nvPr/>
              </p14:nvContentPartPr>
              <p14:xfrm>
                <a:off x="6039823" y="2823171"/>
                <a:ext cx="360" cy="360"/>
              </p14:xfrm>
            </p:contentPart>
          </mc:Choice>
          <mc:Fallback>
            <p:pic>
              <p:nvPicPr>
                <p:cNvPr id="91" name="Ink 90">
                  <a:extLst>
                    <a:ext uri="{FF2B5EF4-FFF2-40B4-BE49-F238E27FC236}">
                      <a16:creationId xmlns:a16="http://schemas.microsoft.com/office/drawing/2014/main" id="{72C14065-E0E7-464C-B485-A21189B26FDE}"/>
                    </a:ext>
                  </a:extLst>
                </p:cNvPr>
                <p:cNvPicPr/>
                <p:nvPr/>
              </p:nvPicPr>
              <p:blipFill>
                <a:blip r:embed="rId49"/>
                <a:stretch>
                  <a:fillRect/>
                </a:stretch>
              </p:blipFill>
              <p:spPr>
                <a:xfrm>
                  <a:off x="6030823" y="281453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2" name="Ink 91">
                  <a:extLst>
                    <a:ext uri="{FF2B5EF4-FFF2-40B4-BE49-F238E27FC236}">
                      <a16:creationId xmlns:a16="http://schemas.microsoft.com/office/drawing/2014/main" id="{9D069E71-E03D-A64F-8FDD-0A9F4074E87F}"/>
                    </a:ext>
                  </a:extLst>
                </p14:cNvPr>
                <p14:cNvContentPartPr/>
                <p14:nvPr/>
              </p14:nvContentPartPr>
              <p14:xfrm>
                <a:off x="6152143" y="2801571"/>
                <a:ext cx="360" cy="360"/>
              </p14:xfrm>
            </p:contentPart>
          </mc:Choice>
          <mc:Fallback>
            <p:pic>
              <p:nvPicPr>
                <p:cNvPr id="92" name="Ink 91">
                  <a:extLst>
                    <a:ext uri="{FF2B5EF4-FFF2-40B4-BE49-F238E27FC236}">
                      <a16:creationId xmlns:a16="http://schemas.microsoft.com/office/drawing/2014/main" id="{9D069E71-E03D-A64F-8FDD-0A9F4074E87F}"/>
                    </a:ext>
                  </a:extLst>
                </p:cNvPr>
                <p:cNvPicPr/>
                <p:nvPr/>
              </p:nvPicPr>
              <p:blipFill>
                <a:blip r:embed="rId49"/>
                <a:stretch>
                  <a:fillRect/>
                </a:stretch>
              </p:blipFill>
              <p:spPr>
                <a:xfrm>
                  <a:off x="6143143" y="279293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3" name="Ink 92">
                  <a:extLst>
                    <a:ext uri="{FF2B5EF4-FFF2-40B4-BE49-F238E27FC236}">
                      <a16:creationId xmlns:a16="http://schemas.microsoft.com/office/drawing/2014/main" id="{8BBAE970-BF03-9744-BBEA-7993A44FF153}"/>
                    </a:ext>
                  </a:extLst>
                </p14:cNvPr>
                <p14:cNvContentPartPr/>
                <p14:nvPr/>
              </p14:nvContentPartPr>
              <p14:xfrm>
                <a:off x="6251143" y="2793651"/>
                <a:ext cx="2880" cy="360"/>
              </p14:xfrm>
            </p:contentPart>
          </mc:Choice>
          <mc:Fallback>
            <p:pic>
              <p:nvPicPr>
                <p:cNvPr id="93" name="Ink 92">
                  <a:extLst>
                    <a:ext uri="{FF2B5EF4-FFF2-40B4-BE49-F238E27FC236}">
                      <a16:creationId xmlns:a16="http://schemas.microsoft.com/office/drawing/2014/main" id="{8BBAE970-BF03-9744-BBEA-7993A44FF153}"/>
                    </a:ext>
                  </a:extLst>
                </p:cNvPr>
                <p:cNvPicPr/>
                <p:nvPr/>
              </p:nvPicPr>
              <p:blipFill>
                <a:blip r:embed="rId49"/>
                <a:stretch>
                  <a:fillRect/>
                </a:stretch>
              </p:blipFill>
              <p:spPr>
                <a:xfrm>
                  <a:off x="6242503" y="2784651"/>
                  <a:ext cx="20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4" name="Ink 93">
                  <a:extLst>
                    <a:ext uri="{FF2B5EF4-FFF2-40B4-BE49-F238E27FC236}">
                      <a16:creationId xmlns:a16="http://schemas.microsoft.com/office/drawing/2014/main" id="{A74465A8-0408-A848-826E-C01ECDA6B55F}"/>
                    </a:ext>
                  </a:extLst>
                </p14:cNvPr>
                <p14:cNvContentPartPr/>
                <p14:nvPr/>
              </p14:nvContentPartPr>
              <p14:xfrm>
                <a:off x="6378223" y="2796531"/>
                <a:ext cx="360" cy="360"/>
              </p14:xfrm>
            </p:contentPart>
          </mc:Choice>
          <mc:Fallback>
            <p:pic>
              <p:nvPicPr>
                <p:cNvPr id="94" name="Ink 93">
                  <a:extLst>
                    <a:ext uri="{FF2B5EF4-FFF2-40B4-BE49-F238E27FC236}">
                      <a16:creationId xmlns:a16="http://schemas.microsoft.com/office/drawing/2014/main" id="{A74465A8-0408-A848-826E-C01ECDA6B55F}"/>
                    </a:ext>
                  </a:extLst>
                </p:cNvPr>
                <p:cNvPicPr/>
                <p:nvPr/>
              </p:nvPicPr>
              <p:blipFill>
                <a:blip r:embed="rId49"/>
                <a:stretch>
                  <a:fillRect/>
                </a:stretch>
              </p:blipFill>
              <p:spPr>
                <a:xfrm>
                  <a:off x="6369583" y="278789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5" name="Ink 94">
                  <a:extLst>
                    <a:ext uri="{FF2B5EF4-FFF2-40B4-BE49-F238E27FC236}">
                      <a16:creationId xmlns:a16="http://schemas.microsoft.com/office/drawing/2014/main" id="{A35CA707-1224-F143-8BF9-5F9BFDF80C06}"/>
                    </a:ext>
                  </a:extLst>
                </p14:cNvPr>
                <p14:cNvContentPartPr/>
                <p14:nvPr/>
              </p14:nvContentPartPr>
              <p14:xfrm>
                <a:off x="6286423" y="2817411"/>
                <a:ext cx="360" cy="360"/>
              </p14:xfrm>
            </p:contentPart>
          </mc:Choice>
          <mc:Fallback>
            <p:pic>
              <p:nvPicPr>
                <p:cNvPr id="95" name="Ink 94">
                  <a:extLst>
                    <a:ext uri="{FF2B5EF4-FFF2-40B4-BE49-F238E27FC236}">
                      <a16:creationId xmlns:a16="http://schemas.microsoft.com/office/drawing/2014/main" id="{A35CA707-1224-F143-8BF9-5F9BFDF80C06}"/>
                    </a:ext>
                  </a:extLst>
                </p:cNvPr>
                <p:cNvPicPr/>
                <p:nvPr/>
              </p:nvPicPr>
              <p:blipFill>
                <a:blip r:embed="rId49"/>
                <a:stretch>
                  <a:fillRect/>
                </a:stretch>
              </p:blipFill>
              <p:spPr>
                <a:xfrm>
                  <a:off x="6277783" y="280841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0" name="Ink 129">
                  <a:extLst>
                    <a:ext uri="{FF2B5EF4-FFF2-40B4-BE49-F238E27FC236}">
                      <a16:creationId xmlns:a16="http://schemas.microsoft.com/office/drawing/2014/main" id="{D01DF26E-F5F1-FC42-A0A0-36BA7192F775}"/>
                    </a:ext>
                  </a:extLst>
                </p14:cNvPr>
                <p14:cNvContentPartPr/>
                <p14:nvPr/>
              </p14:nvContentPartPr>
              <p14:xfrm>
                <a:off x="5633383" y="3303411"/>
                <a:ext cx="360" cy="360"/>
              </p14:xfrm>
            </p:contentPart>
          </mc:Choice>
          <mc:Fallback>
            <p:pic>
              <p:nvPicPr>
                <p:cNvPr id="130" name="Ink 129">
                  <a:extLst>
                    <a:ext uri="{FF2B5EF4-FFF2-40B4-BE49-F238E27FC236}">
                      <a16:creationId xmlns:a16="http://schemas.microsoft.com/office/drawing/2014/main" id="{D01DF26E-F5F1-FC42-A0A0-36BA7192F775}"/>
                    </a:ext>
                  </a:extLst>
                </p:cNvPr>
                <p:cNvPicPr/>
                <p:nvPr/>
              </p:nvPicPr>
              <p:blipFill>
                <a:blip r:embed="rId49"/>
                <a:stretch>
                  <a:fillRect/>
                </a:stretch>
              </p:blipFill>
              <p:spPr>
                <a:xfrm>
                  <a:off x="5624383" y="3294771"/>
                  <a:ext cx="18000" cy="18000"/>
                </a:xfrm>
                <a:prstGeom prst="rect">
                  <a:avLst/>
                </a:prstGeom>
              </p:spPr>
            </p:pic>
          </mc:Fallback>
        </mc:AlternateContent>
      </p:grpSp>
      <p:grpSp>
        <p:nvGrpSpPr>
          <p:cNvPr id="133" name="Group 132">
            <a:extLst>
              <a:ext uri="{FF2B5EF4-FFF2-40B4-BE49-F238E27FC236}">
                <a16:creationId xmlns:a16="http://schemas.microsoft.com/office/drawing/2014/main" id="{30248701-4A25-5848-825C-5DFEE1AE87CC}"/>
              </a:ext>
            </a:extLst>
          </p:cNvPr>
          <p:cNvGrpSpPr/>
          <p:nvPr/>
        </p:nvGrpSpPr>
        <p:grpSpPr>
          <a:xfrm>
            <a:off x="667543" y="2102811"/>
            <a:ext cx="3001680" cy="1620720"/>
            <a:chOff x="667543" y="2102811"/>
            <a:chExt cx="3001680" cy="1620720"/>
          </a:xfrm>
        </p:grpSpPr>
        <mc:AlternateContent xmlns:mc="http://schemas.openxmlformats.org/markup-compatibility/2006">
          <mc:Choice xmlns:p14="http://schemas.microsoft.com/office/powerpoint/2010/main" Requires="p14">
            <p:contentPart p14:bwMode="auto" r:id="rId75">
              <p14:nvContentPartPr>
                <p14:cNvPr id="12" name="Ink 11">
                  <a:extLst>
                    <a:ext uri="{FF2B5EF4-FFF2-40B4-BE49-F238E27FC236}">
                      <a16:creationId xmlns:a16="http://schemas.microsoft.com/office/drawing/2014/main" id="{725F4AA1-993B-804A-B5C8-965C5405F9B1}"/>
                    </a:ext>
                  </a:extLst>
                </p14:cNvPr>
                <p14:cNvContentPartPr/>
                <p14:nvPr/>
              </p14:nvContentPartPr>
              <p14:xfrm>
                <a:off x="1925743" y="2884371"/>
                <a:ext cx="447480" cy="135720"/>
              </p14:xfrm>
            </p:contentPart>
          </mc:Choice>
          <mc:Fallback>
            <p:pic>
              <p:nvPicPr>
                <p:cNvPr id="12" name="Ink 11">
                  <a:extLst>
                    <a:ext uri="{FF2B5EF4-FFF2-40B4-BE49-F238E27FC236}">
                      <a16:creationId xmlns:a16="http://schemas.microsoft.com/office/drawing/2014/main" id="{725F4AA1-993B-804A-B5C8-965C5405F9B1}"/>
                    </a:ext>
                  </a:extLst>
                </p:cNvPr>
                <p:cNvPicPr/>
                <p:nvPr/>
              </p:nvPicPr>
              <p:blipFill>
                <a:blip r:embed="rId76"/>
                <a:stretch>
                  <a:fillRect/>
                </a:stretch>
              </p:blipFill>
              <p:spPr>
                <a:xfrm>
                  <a:off x="1916743" y="2875731"/>
                  <a:ext cx="465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 name="Ink 12">
                  <a:extLst>
                    <a:ext uri="{FF2B5EF4-FFF2-40B4-BE49-F238E27FC236}">
                      <a16:creationId xmlns:a16="http://schemas.microsoft.com/office/drawing/2014/main" id="{EA8BC24A-D507-ED44-BDCB-C7EB87543386}"/>
                    </a:ext>
                  </a:extLst>
                </p14:cNvPr>
                <p14:cNvContentPartPr/>
                <p14:nvPr/>
              </p14:nvContentPartPr>
              <p14:xfrm>
                <a:off x="2794063" y="2928291"/>
                <a:ext cx="401760" cy="170640"/>
              </p14:xfrm>
            </p:contentPart>
          </mc:Choice>
          <mc:Fallback>
            <p:pic>
              <p:nvPicPr>
                <p:cNvPr id="13" name="Ink 12">
                  <a:extLst>
                    <a:ext uri="{FF2B5EF4-FFF2-40B4-BE49-F238E27FC236}">
                      <a16:creationId xmlns:a16="http://schemas.microsoft.com/office/drawing/2014/main" id="{EA8BC24A-D507-ED44-BDCB-C7EB87543386}"/>
                    </a:ext>
                  </a:extLst>
                </p:cNvPr>
                <p:cNvPicPr/>
                <p:nvPr/>
              </p:nvPicPr>
              <p:blipFill>
                <a:blip r:embed="rId78"/>
                <a:stretch>
                  <a:fillRect/>
                </a:stretch>
              </p:blipFill>
              <p:spPr>
                <a:xfrm>
                  <a:off x="2785063" y="2919291"/>
                  <a:ext cx="419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9" name="Ink 18">
                  <a:extLst>
                    <a:ext uri="{FF2B5EF4-FFF2-40B4-BE49-F238E27FC236}">
                      <a16:creationId xmlns:a16="http://schemas.microsoft.com/office/drawing/2014/main" id="{98895B74-9408-5D47-AA47-69E35F451886}"/>
                    </a:ext>
                  </a:extLst>
                </p14:cNvPr>
                <p14:cNvContentPartPr/>
                <p14:nvPr/>
              </p14:nvContentPartPr>
              <p14:xfrm>
                <a:off x="667543" y="2102811"/>
                <a:ext cx="1175760" cy="1620720"/>
              </p14:xfrm>
            </p:contentPart>
          </mc:Choice>
          <mc:Fallback>
            <p:pic>
              <p:nvPicPr>
                <p:cNvPr id="19" name="Ink 18">
                  <a:extLst>
                    <a:ext uri="{FF2B5EF4-FFF2-40B4-BE49-F238E27FC236}">
                      <a16:creationId xmlns:a16="http://schemas.microsoft.com/office/drawing/2014/main" id="{98895B74-9408-5D47-AA47-69E35F451886}"/>
                    </a:ext>
                  </a:extLst>
                </p:cNvPr>
                <p:cNvPicPr/>
                <p:nvPr/>
              </p:nvPicPr>
              <p:blipFill>
                <a:blip r:embed="rId80"/>
                <a:stretch>
                  <a:fillRect/>
                </a:stretch>
              </p:blipFill>
              <p:spPr>
                <a:xfrm>
                  <a:off x="658903" y="2094171"/>
                  <a:ext cx="1193400" cy="1638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0" name="Ink 19">
                  <a:extLst>
                    <a:ext uri="{FF2B5EF4-FFF2-40B4-BE49-F238E27FC236}">
                      <a16:creationId xmlns:a16="http://schemas.microsoft.com/office/drawing/2014/main" id="{EFA785E7-36E3-1D4E-98C8-FF697A62F3CD}"/>
                    </a:ext>
                  </a:extLst>
                </p14:cNvPr>
                <p14:cNvContentPartPr/>
                <p14:nvPr/>
              </p14:nvContentPartPr>
              <p14:xfrm>
                <a:off x="978223" y="2583771"/>
                <a:ext cx="613080" cy="927360"/>
              </p14:xfrm>
            </p:contentPart>
          </mc:Choice>
          <mc:Fallback>
            <p:pic>
              <p:nvPicPr>
                <p:cNvPr id="20" name="Ink 19">
                  <a:extLst>
                    <a:ext uri="{FF2B5EF4-FFF2-40B4-BE49-F238E27FC236}">
                      <a16:creationId xmlns:a16="http://schemas.microsoft.com/office/drawing/2014/main" id="{EFA785E7-36E3-1D4E-98C8-FF697A62F3CD}"/>
                    </a:ext>
                  </a:extLst>
                </p:cNvPr>
                <p:cNvPicPr/>
                <p:nvPr/>
              </p:nvPicPr>
              <p:blipFill>
                <a:blip r:embed="rId82"/>
                <a:stretch>
                  <a:fillRect/>
                </a:stretch>
              </p:blipFill>
              <p:spPr>
                <a:xfrm>
                  <a:off x="969583" y="2574771"/>
                  <a:ext cx="630720" cy="945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2" name="Ink 21">
                  <a:extLst>
                    <a:ext uri="{FF2B5EF4-FFF2-40B4-BE49-F238E27FC236}">
                      <a16:creationId xmlns:a16="http://schemas.microsoft.com/office/drawing/2014/main" id="{FAF4408F-198B-6B41-B061-3C1A8038F17D}"/>
                    </a:ext>
                  </a:extLst>
                </p14:cNvPr>
                <p14:cNvContentPartPr/>
                <p14:nvPr/>
              </p14:nvContentPartPr>
              <p14:xfrm>
                <a:off x="1617583" y="2524011"/>
                <a:ext cx="232200" cy="93960"/>
              </p14:xfrm>
            </p:contentPart>
          </mc:Choice>
          <mc:Fallback>
            <p:pic>
              <p:nvPicPr>
                <p:cNvPr id="22" name="Ink 21">
                  <a:extLst>
                    <a:ext uri="{FF2B5EF4-FFF2-40B4-BE49-F238E27FC236}">
                      <a16:creationId xmlns:a16="http://schemas.microsoft.com/office/drawing/2014/main" id="{FAF4408F-198B-6B41-B061-3C1A8038F17D}"/>
                    </a:ext>
                  </a:extLst>
                </p:cNvPr>
                <p:cNvPicPr/>
                <p:nvPr/>
              </p:nvPicPr>
              <p:blipFill>
                <a:blip r:embed="rId84"/>
                <a:stretch>
                  <a:fillRect/>
                </a:stretch>
              </p:blipFill>
              <p:spPr>
                <a:xfrm>
                  <a:off x="1608943" y="2515011"/>
                  <a:ext cx="249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3" name="Ink 22">
                  <a:extLst>
                    <a:ext uri="{FF2B5EF4-FFF2-40B4-BE49-F238E27FC236}">
                      <a16:creationId xmlns:a16="http://schemas.microsoft.com/office/drawing/2014/main" id="{DAE5A0EF-1ABD-A94E-920F-FD59E32499F8}"/>
                    </a:ext>
                  </a:extLst>
                </p14:cNvPr>
                <p14:cNvContentPartPr/>
                <p14:nvPr/>
              </p14:nvContentPartPr>
              <p14:xfrm>
                <a:off x="1836823" y="2176251"/>
                <a:ext cx="129240" cy="194040"/>
              </p14:xfrm>
            </p:contentPart>
          </mc:Choice>
          <mc:Fallback>
            <p:pic>
              <p:nvPicPr>
                <p:cNvPr id="23" name="Ink 22">
                  <a:extLst>
                    <a:ext uri="{FF2B5EF4-FFF2-40B4-BE49-F238E27FC236}">
                      <a16:creationId xmlns:a16="http://schemas.microsoft.com/office/drawing/2014/main" id="{DAE5A0EF-1ABD-A94E-920F-FD59E32499F8}"/>
                    </a:ext>
                  </a:extLst>
                </p:cNvPr>
                <p:cNvPicPr/>
                <p:nvPr/>
              </p:nvPicPr>
              <p:blipFill>
                <a:blip r:embed="rId86"/>
                <a:stretch>
                  <a:fillRect/>
                </a:stretch>
              </p:blipFill>
              <p:spPr>
                <a:xfrm>
                  <a:off x="1828183" y="2167611"/>
                  <a:ext cx="146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4" name="Ink 23">
                  <a:extLst>
                    <a:ext uri="{FF2B5EF4-FFF2-40B4-BE49-F238E27FC236}">
                      <a16:creationId xmlns:a16="http://schemas.microsoft.com/office/drawing/2014/main" id="{3FCC8E96-FDDB-A74D-A05C-D637FB65060A}"/>
                    </a:ext>
                  </a:extLst>
                </p14:cNvPr>
                <p14:cNvContentPartPr/>
                <p14:nvPr/>
              </p14:nvContentPartPr>
              <p14:xfrm>
                <a:off x="1666903" y="2339331"/>
                <a:ext cx="395640" cy="317160"/>
              </p14:xfrm>
            </p:contentPart>
          </mc:Choice>
          <mc:Fallback>
            <p:pic>
              <p:nvPicPr>
                <p:cNvPr id="24" name="Ink 23">
                  <a:extLst>
                    <a:ext uri="{FF2B5EF4-FFF2-40B4-BE49-F238E27FC236}">
                      <a16:creationId xmlns:a16="http://schemas.microsoft.com/office/drawing/2014/main" id="{3FCC8E96-FDDB-A74D-A05C-D637FB65060A}"/>
                    </a:ext>
                  </a:extLst>
                </p:cNvPr>
                <p:cNvPicPr/>
                <p:nvPr/>
              </p:nvPicPr>
              <p:blipFill>
                <a:blip r:embed="rId88"/>
                <a:stretch>
                  <a:fillRect/>
                </a:stretch>
              </p:blipFill>
              <p:spPr>
                <a:xfrm>
                  <a:off x="1657903" y="2330331"/>
                  <a:ext cx="41328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6" name="Ink 25">
                  <a:extLst>
                    <a:ext uri="{FF2B5EF4-FFF2-40B4-BE49-F238E27FC236}">
                      <a16:creationId xmlns:a16="http://schemas.microsoft.com/office/drawing/2014/main" id="{769AD0FE-AE0E-1245-8661-56180AD0E4D7}"/>
                    </a:ext>
                  </a:extLst>
                </p14:cNvPr>
                <p14:cNvContentPartPr/>
                <p14:nvPr/>
              </p14:nvContentPartPr>
              <p14:xfrm>
                <a:off x="1348663" y="2520771"/>
                <a:ext cx="2295360" cy="509400"/>
              </p14:xfrm>
            </p:contentPart>
          </mc:Choice>
          <mc:Fallback>
            <p:pic>
              <p:nvPicPr>
                <p:cNvPr id="26" name="Ink 25">
                  <a:extLst>
                    <a:ext uri="{FF2B5EF4-FFF2-40B4-BE49-F238E27FC236}">
                      <a16:creationId xmlns:a16="http://schemas.microsoft.com/office/drawing/2014/main" id="{769AD0FE-AE0E-1245-8661-56180AD0E4D7}"/>
                    </a:ext>
                  </a:extLst>
                </p:cNvPr>
                <p:cNvPicPr/>
                <p:nvPr/>
              </p:nvPicPr>
              <p:blipFill>
                <a:blip r:embed="rId90"/>
                <a:stretch>
                  <a:fillRect/>
                </a:stretch>
              </p:blipFill>
              <p:spPr>
                <a:xfrm>
                  <a:off x="1340023" y="2511771"/>
                  <a:ext cx="231300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7" name="Ink 26">
                  <a:extLst>
                    <a:ext uri="{FF2B5EF4-FFF2-40B4-BE49-F238E27FC236}">
                      <a16:creationId xmlns:a16="http://schemas.microsoft.com/office/drawing/2014/main" id="{39004ADC-E2D5-5340-8F11-BA5822BDCB0F}"/>
                    </a:ext>
                  </a:extLst>
                </p14:cNvPr>
                <p14:cNvContentPartPr/>
                <p14:nvPr/>
              </p14:nvContentPartPr>
              <p14:xfrm>
                <a:off x="2666983" y="2436171"/>
                <a:ext cx="209160" cy="54360"/>
              </p14:xfrm>
            </p:contentPart>
          </mc:Choice>
          <mc:Fallback>
            <p:pic>
              <p:nvPicPr>
                <p:cNvPr id="27" name="Ink 26">
                  <a:extLst>
                    <a:ext uri="{FF2B5EF4-FFF2-40B4-BE49-F238E27FC236}">
                      <a16:creationId xmlns:a16="http://schemas.microsoft.com/office/drawing/2014/main" id="{39004ADC-E2D5-5340-8F11-BA5822BDCB0F}"/>
                    </a:ext>
                  </a:extLst>
                </p:cNvPr>
                <p:cNvPicPr/>
                <p:nvPr/>
              </p:nvPicPr>
              <p:blipFill>
                <a:blip r:embed="rId92"/>
                <a:stretch>
                  <a:fillRect/>
                </a:stretch>
              </p:blipFill>
              <p:spPr>
                <a:xfrm>
                  <a:off x="2657983" y="2427531"/>
                  <a:ext cx="226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8" name="Ink 27">
                  <a:extLst>
                    <a:ext uri="{FF2B5EF4-FFF2-40B4-BE49-F238E27FC236}">
                      <a16:creationId xmlns:a16="http://schemas.microsoft.com/office/drawing/2014/main" id="{11BE00C1-4BE4-4E4F-B47A-CB66FC341FF8}"/>
                    </a:ext>
                  </a:extLst>
                </p14:cNvPr>
                <p14:cNvContentPartPr/>
                <p14:nvPr/>
              </p14:nvContentPartPr>
              <p14:xfrm>
                <a:off x="2362423" y="2433291"/>
                <a:ext cx="195840" cy="63360"/>
              </p14:xfrm>
            </p:contentPart>
          </mc:Choice>
          <mc:Fallback>
            <p:pic>
              <p:nvPicPr>
                <p:cNvPr id="28" name="Ink 27">
                  <a:extLst>
                    <a:ext uri="{FF2B5EF4-FFF2-40B4-BE49-F238E27FC236}">
                      <a16:creationId xmlns:a16="http://schemas.microsoft.com/office/drawing/2014/main" id="{11BE00C1-4BE4-4E4F-B47A-CB66FC341FF8}"/>
                    </a:ext>
                  </a:extLst>
                </p:cNvPr>
                <p:cNvPicPr/>
                <p:nvPr/>
              </p:nvPicPr>
              <p:blipFill>
                <a:blip r:embed="rId94"/>
                <a:stretch>
                  <a:fillRect/>
                </a:stretch>
              </p:blipFill>
              <p:spPr>
                <a:xfrm>
                  <a:off x="2353423" y="2424291"/>
                  <a:ext cx="213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 name="Ink 28">
                  <a:extLst>
                    <a:ext uri="{FF2B5EF4-FFF2-40B4-BE49-F238E27FC236}">
                      <a16:creationId xmlns:a16="http://schemas.microsoft.com/office/drawing/2014/main" id="{32C21BB3-65B9-8243-A38A-AC9857E86DF6}"/>
                    </a:ext>
                  </a:extLst>
                </p14:cNvPr>
                <p14:cNvContentPartPr/>
                <p14:nvPr/>
              </p14:nvContentPartPr>
              <p14:xfrm>
                <a:off x="2101063" y="2399811"/>
                <a:ext cx="245880" cy="158760"/>
              </p14:xfrm>
            </p:contentPart>
          </mc:Choice>
          <mc:Fallback>
            <p:pic>
              <p:nvPicPr>
                <p:cNvPr id="29" name="Ink 28">
                  <a:extLst>
                    <a:ext uri="{FF2B5EF4-FFF2-40B4-BE49-F238E27FC236}">
                      <a16:creationId xmlns:a16="http://schemas.microsoft.com/office/drawing/2014/main" id="{32C21BB3-65B9-8243-A38A-AC9857E86DF6}"/>
                    </a:ext>
                  </a:extLst>
                </p:cNvPr>
                <p:cNvPicPr/>
                <p:nvPr/>
              </p:nvPicPr>
              <p:blipFill>
                <a:blip r:embed="rId96"/>
                <a:stretch>
                  <a:fillRect/>
                </a:stretch>
              </p:blipFill>
              <p:spPr>
                <a:xfrm>
                  <a:off x="2092423" y="2391171"/>
                  <a:ext cx="263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0" name="Ink 29">
                  <a:extLst>
                    <a:ext uri="{FF2B5EF4-FFF2-40B4-BE49-F238E27FC236}">
                      <a16:creationId xmlns:a16="http://schemas.microsoft.com/office/drawing/2014/main" id="{339AED7D-D468-2544-9CA0-D7952275C16E}"/>
                    </a:ext>
                  </a:extLst>
                </p14:cNvPr>
                <p14:cNvContentPartPr/>
                <p14:nvPr/>
              </p14:nvContentPartPr>
              <p14:xfrm>
                <a:off x="2944543" y="2495211"/>
                <a:ext cx="83880" cy="109800"/>
              </p14:xfrm>
            </p:contentPart>
          </mc:Choice>
          <mc:Fallback>
            <p:pic>
              <p:nvPicPr>
                <p:cNvPr id="30" name="Ink 29">
                  <a:extLst>
                    <a:ext uri="{FF2B5EF4-FFF2-40B4-BE49-F238E27FC236}">
                      <a16:creationId xmlns:a16="http://schemas.microsoft.com/office/drawing/2014/main" id="{339AED7D-D468-2544-9CA0-D7952275C16E}"/>
                    </a:ext>
                  </a:extLst>
                </p:cNvPr>
                <p:cNvPicPr/>
                <p:nvPr/>
              </p:nvPicPr>
              <p:blipFill>
                <a:blip r:embed="rId98"/>
                <a:stretch>
                  <a:fillRect/>
                </a:stretch>
              </p:blipFill>
              <p:spPr>
                <a:xfrm>
                  <a:off x="2935543" y="2486211"/>
                  <a:ext cx="101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1" name="Ink 30">
                  <a:extLst>
                    <a:ext uri="{FF2B5EF4-FFF2-40B4-BE49-F238E27FC236}">
                      <a16:creationId xmlns:a16="http://schemas.microsoft.com/office/drawing/2014/main" id="{576C1FD6-F07D-C24B-A5EC-6A61348EE511}"/>
                    </a:ext>
                  </a:extLst>
                </p14:cNvPr>
                <p14:cNvContentPartPr/>
                <p14:nvPr/>
              </p14:nvContentPartPr>
              <p14:xfrm>
                <a:off x="2970823" y="2395131"/>
                <a:ext cx="676440" cy="212760"/>
              </p14:xfrm>
            </p:contentPart>
          </mc:Choice>
          <mc:Fallback>
            <p:pic>
              <p:nvPicPr>
                <p:cNvPr id="31" name="Ink 30">
                  <a:extLst>
                    <a:ext uri="{FF2B5EF4-FFF2-40B4-BE49-F238E27FC236}">
                      <a16:creationId xmlns:a16="http://schemas.microsoft.com/office/drawing/2014/main" id="{576C1FD6-F07D-C24B-A5EC-6A61348EE511}"/>
                    </a:ext>
                  </a:extLst>
                </p:cNvPr>
                <p:cNvPicPr/>
                <p:nvPr/>
              </p:nvPicPr>
              <p:blipFill>
                <a:blip r:embed="rId100"/>
                <a:stretch>
                  <a:fillRect/>
                </a:stretch>
              </p:blipFill>
              <p:spPr>
                <a:xfrm>
                  <a:off x="2961823" y="2386491"/>
                  <a:ext cx="694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3" name="Ink 32">
                  <a:extLst>
                    <a:ext uri="{FF2B5EF4-FFF2-40B4-BE49-F238E27FC236}">
                      <a16:creationId xmlns:a16="http://schemas.microsoft.com/office/drawing/2014/main" id="{4D01667E-B2DA-5648-8397-E2311C5A6B59}"/>
                    </a:ext>
                  </a:extLst>
                </p14:cNvPr>
                <p14:cNvContentPartPr/>
                <p14:nvPr/>
              </p14:nvContentPartPr>
              <p14:xfrm>
                <a:off x="3360703" y="2556771"/>
                <a:ext cx="308520" cy="133200"/>
              </p14:xfrm>
            </p:contentPart>
          </mc:Choice>
          <mc:Fallback>
            <p:pic>
              <p:nvPicPr>
                <p:cNvPr id="33" name="Ink 32">
                  <a:extLst>
                    <a:ext uri="{FF2B5EF4-FFF2-40B4-BE49-F238E27FC236}">
                      <a16:creationId xmlns:a16="http://schemas.microsoft.com/office/drawing/2014/main" id="{4D01667E-B2DA-5648-8397-E2311C5A6B59}"/>
                    </a:ext>
                  </a:extLst>
                </p:cNvPr>
                <p:cNvPicPr/>
                <p:nvPr/>
              </p:nvPicPr>
              <p:blipFill>
                <a:blip r:embed="rId102"/>
                <a:stretch>
                  <a:fillRect/>
                </a:stretch>
              </p:blipFill>
              <p:spPr>
                <a:xfrm>
                  <a:off x="3351703" y="2547771"/>
                  <a:ext cx="326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5" name="Ink 34">
                  <a:extLst>
                    <a:ext uri="{FF2B5EF4-FFF2-40B4-BE49-F238E27FC236}">
                      <a16:creationId xmlns:a16="http://schemas.microsoft.com/office/drawing/2014/main" id="{3347F86F-CC37-124A-8329-5A710A0C5390}"/>
                    </a:ext>
                  </a:extLst>
                </p14:cNvPr>
                <p14:cNvContentPartPr/>
                <p14:nvPr/>
              </p14:nvContentPartPr>
              <p14:xfrm>
                <a:off x="2223463" y="2340051"/>
                <a:ext cx="528120" cy="103320"/>
              </p14:xfrm>
            </p:contentPart>
          </mc:Choice>
          <mc:Fallback>
            <p:pic>
              <p:nvPicPr>
                <p:cNvPr id="35" name="Ink 34">
                  <a:extLst>
                    <a:ext uri="{FF2B5EF4-FFF2-40B4-BE49-F238E27FC236}">
                      <a16:creationId xmlns:a16="http://schemas.microsoft.com/office/drawing/2014/main" id="{3347F86F-CC37-124A-8329-5A710A0C5390}"/>
                    </a:ext>
                  </a:extLst>
                </p:cNvPr>
                <p:cNvPicPr/>
                <p:nvPr/>
              </p:nvPicPr>
              <p:blipFill>
                <a:blip r:embed="rId104"/>
                <a:stretch>
                  <a:fillRect/>
                </a:stretch>
              </p:blipFill>
              <p:spPr>
                <a:xfrm>
                  <a:off x="2214463" y="2331411"/>
                  <a:ext cx="545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7" name="Ink 36">
                  <a:extLst>
                    <a:ext uri="{FF2B5EF4-FFF2-40B4-BE49-F238E27FC236}">
                      <a16:creationId xmlns:a16="http://schemas.microsoft.com/office/drawing/2014/main" id="{A9D4701A-0DD1-3446-8D02-7AD681CEECF7}"/>
                    </a:ext>
                  </a:extLst>
                </p14:cNvPr>
                <p14:cNvContentPartPr/>
                <p14:nvPr/>
              </p14:nvContentPartPr>
              <p14:xfrm>
                <a:off x="2255503" y="2278851"/>
                <a:ext cx="577440" cy="105840"/>
              </p14:xfrm>
            </p:contentPart>
          </mc:Choice>
          <mc:Fallback>
            <p:pic>
              <p:nvPicPr>
                <p:cNvPr id="37" name="Ink 36">
                  <a:extLst>
                    <a:ext uri="{FF2B5EF4-FFF2-40B4-BE49-F238E27FC236}">
                      <a16:creationId xmlns:a16="http://schemas.microsoft.com/office/drawing/2014/main" id="{A9D4701A-0DD1-3446-8D02-7AD681CEECF7}"/>
                    </a:ext>
                  </a:extLst>
                </p:cNvPr>
                <p:cNvPicPr/>
                <p:nvPr/>
              </p:nvPicPr>
              <p:blipFill>
                <a:blip r:embed="rId106"/>
                <a:stretch>
                  <a:fillRect/>
                </a:stretch>
              </p:blipFill>
              <p:spPr>
                <a:xfrm>
                  <a:off x="2246863" y="2269851"/>
                  <a:ext cx="595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8" name="Ink 37">
                  <a:extLst>
                    <a:ext uri="{FF2B5EF4-FFF2-40B4-BE49-F238E27FC236}">
                      <a16:creationId xmlns:a16="http://schemas.microsoft.com/office/drawing/2014/main" id="{EF4B3575-A7CD-674A-B9C2-E1A96785C307}"/>
                    </a:ext>
                  </a:extLst>
                </p14:cNvPr>
                <p14:cNvContentPartPr/>
                <p14:nvPr/>
              </p14:nvContentPartPr>
              <p14:xfrm>
                <a:off x="2841943" y="2284611"/>
                <a:ext cx="82800" cy="62280"/>
              </p14:xfrm>
            </p:contentPart>
          </mc:Choice>
          <mc:Fallback>
            <p:pic>
              <p:nvPicPr>
                <p:cNvPr id="38" name="Ink 37">
                  <a:extLst>
                    <a:ext uri="{FF2B5EF4-FFF2-40B4-BE49-F238E27FC236}">
                      <a16:creationId xmlns:a16="http://schemas.microsoft.com/office/drawing/2014/main" id="{EF4B3575-A7CD-674A-B9C2-E1A96785C307}"/>
                    </a:ext>
                  </a:extLst>
                </p:cNvPr>
                <p:cNvPicPr/>
                <p:nvPr/>
              </p:nvPicPr>
              <p:blipFill>
                <a:blip r:embed="rId108"/>
                <a:stretch>
                  <a:fillRect/>
                </a:stretch>
              </p:blipFill>
              <p:spPr>
                <a:xfrm>
                  <a:off x="2833303" y="2275971"/>
                  <a:ext cx="100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0" name="Ink 39">
                  <a:extLst>
                    <a:ext uri="{FF2B5EF4-FFF2-40B4-BE49-F238E27FC236}">
                      <a16:creationId xmlns:a16="http://schemas.microsoft.com/office/drawing/2014/main" id="{D8E9F211-D427-0340-8B7D-E3E675D337B7}"/>
                    </a:ext>
                  </a:extLst>
                </p14:cNvPr>
                <p14:cNvContentPartPr/>
                <p14:nvPr/>
              </p14:nvContentPartPr>
              <p14:xfrm>
                <a:off x="2177383" y="3427251"/>
                <a:ext cx="670320" cy="74160"/>
              </p14:xfrm>
            </p:contentPart>
          </mc:Choice>
          <mc:Fallback>
            <p:pic>
              <p:nvPicPr>
                <p:cNvPr id="40" name="Ink 39">
                  <a:extLst>
                    <a:ext uri="{FF2B5EF4-FFF2-40B4-BE49-F238E27FC236}">
                      <a16:creationId xmlns:a16="http://schemas.microsoft.com/office/drawing/2014/main" id="{D8E9F211-D427-0340-8B7D-E3E675D337B7}"/>
                    </a:ext>
                  </a:extLst>
                </p:cNvPr>
                <p:cNvPicPr/>
                <p:nvPr/>
              </p:nvPicPr>
              <p:blipFill>
                <a:blip r:embed="rId110"/>
                <a:stretch>
                  <a:fillRect/>
                </a:stretch>
              </p:blipFill>
              <p:spPr>
                <a:xfrm>
                  <a:off x="2168383" y="3418251"/>
                  <a:ext cx="687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1" name="Ink 40">
                  <a:extLst>
                    <a:ext uri="{FF2B5EF4-FFF2-40B4-BE49-F238E27FC236}">
                      <a16:creationId xmlns:a16="http://schemas.microsoft.com/office/drawing/2014/main" id="{EB8B3907-BBDA-6546-9903-58B2DC0FD385}"/>
                    </a:ext>
                  </a:extLst>
                </p14:cNvPr>
                <p14:cNvContentPartPr/>
                <p14:nvPr/>
              </p14:nvContentPartPr>
              <p14:xfrm>
                <a:off x="2197183" y="3459291"/>
                <a:ext cx="463680" cy="89640"/>
              </p14:xfrm>
            </p:contentPart>
          </mc:Choice>
          <mc:Fallback>
            <p:pic>
              <p:nvPicPr>
                <p:cNvPr id="41" name="Ink 40">
                  <a:extLst>
                    <a:ext uri="{FF2B5EF4-FFF2-40B4-BE49-F238E27FC236}">
                      <a16:creationId xmlns:a16="http://schemas.microsoft.com/office/drawing/2014/main" id="{EB8B3907-BBDA-6546-9903-58B2DC0FD385}"/>
                    </a:ext>
                  </a:extLst>
                </p:cNvPr>
                <p:cNvPicPr/>
                <p:nvPr/>
              </p:nvPicPr>
              <p:blipFill>
                <a:blip r:embed="rId112"/>
                <a:stretch>
                  <a:fillRect/>
                </a:stretch>
              </p:blipFill>
              <p:spPr>
                <a:xfrm>
                  <a:off x="2188183" y="3450651"/>
                  <a:ext cx="481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2" name="Ink 131">
                  <a:extLst>
                    <a:ext uri="{FF2B5EF4-FFF2-40B4-BE49-F238E27FC236}">
                      <a16:creationId xmlns:a16="http://schemas.microsoft.com/office/drawing/2014/main" id="{2124CF96-8931-EC4F-AFFA-8E370AC9A9F8}"/>
                    </a:ext>
                  </a:extLst>
                </p14:cNvPr>
                <p14:cNvContentPartPr/>
                <p14:nvPr/>
              </p14:nvContentPartPr>
              <p14:xfrm>
                <a:off x="1949143" y="2908851"/>
                <a:ext cx="421200" cy="101520"/>
              </p14:xfrm>
            </p:contentPart>
          </mc:Choice>
          <mc:Fallback>
            <p:pic>
              <p:nvPicPr>
                <p:cNvPr id="132" name="Ink 131">
                  <a:extLst>
                    <a:ext uri="{FF2B5EF4-FFF2-40B4-BE49-F238E27FC236}">
                      <a16:creationId xmlns:a16="http://schemas.microsoft.com/office/drawing/2014/main" id="{2124CF96-8931-EC4F-AFFA-8E370AC9A9F8}"/>
                    </a:ext>
                  </a:extLst>
                </p:cNvPr>
                <p:cNvPicPr/>
                <p:nvPr/>
              </p:nvPicPr>
              <p:blipFill>
                <a:blip r:embed="rId114"/>
                <a:stretch>
                  <a:fillRect/>
                </a:stretch>
              </p:blipFill>
              <p:spPr>
                <a:xfrm>
                  <a:off x="1940503" y="2899851"/>
                  <a:ext cx="438840" cy="1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134" name="Ink 133">
                <a:extLst>
                  <a:ext uri="{FF2B5EF4-FFF2-40B4-BE49-F238E27FC236}">
                    <a16:creationId xmlns:a16="http://schemas.microsoft.com/office/drawing/2014/main" id="{CBC09FA5-4A6D-044F-920B-9A16B3D504EA}"/>
                  </a:ext>
                </a:extLst>
              </p14:cNvPr>
              <p14:cNvContentPartPr/>
              <p14:nvPr/>
            </p14:nvContentPartPr>
            <p14:xfrm>
              <a:off x="9836743" y="3442731"/>
              <a:ext cx="407160" cy="59760"/>
            </p14:xfrm>
          </p:contentPart>
        </mc:Choice>
        <mc:Fallback>
          <p:pic>
            <p:nvPicPr>
              <p:cNvPr id="134" name="Ink 133">
                <a:extLst>
                  <a:ext uri="{FF2B5EF4-FFF2-40B4-BE49-F238E27FC236}">
                    <a16:creationId xmlns:a16="http://schemas.microsoft.com/office/drawing/2014/main" id="{CBC09FA5-4A6D-044F-920B-9A16B3D504EA}"/>
                  </a:ext>
                </a:extLst>
              </p:cNvPr>
              <p:cNvPicPr/>
              <p:nvPr/>
            </p:nvPicPr>
            <p:blipFill>
              <a:blip r:embed="rId116"/>
              <a:stretch>
                <a:fillRect/>
              </a:stretch>
            </p:blipFill>
            <p:spPr>
              <a:xfrm>
                <a:off x="9827743" y="3433731"/>
                <a:ext cx="424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8" name="Ink 97">
                <a:extLst>
                  <a:ext uri="{FF2B5EF4-FFF2-40B4-BE49-F238E27FC236}">
                    <a16:creationId xmlns:a16="http://schemas.microsoft.com/office/drawing/2014/main" id="{1DAF9547-D775-7345-9BE7-25DFC927D28A}"/>
                  </a:ext>
                </a:extLst>
              </p14:cNvPr>
              <p14:cNvContentPartPr/>
              <p14:nvPr/>
            </p14:nvContentPartPr>
            <p14:xfrm>
              <a:off x="9216823" y="2775651"/>
              <a:ext cx="1841040" cy="1501560"/>
            </p14:xfrm>
          </p:contentPart>
        </mc:Choice>
        <mc:Fallback>
          <p:pic>
            <p:nvPicPr>
              <p:cNvPr id="98" name="Ink 97">
                <a:extLst>
                  <a:ext uri="{FF2B5EF4-FFF2-40B4-BE49-F238E27FC236}">
                    <a16:creationId xmlns:a16="http://schemas.microsoft.com/office/drawing/2014/main" id="{1DAF9547-D775-7345-9BE7-25DFC927D28A}"/>
                  </a:ext>
                </a:extLst>
              </p:cNvPr>
              <p:cNvPicPr/>
              <p:nvPr/>
            </p:nvPicPr>
            <p:blipFill>
              <a:blip r:embed="rId118"/>
              <a:stretch>
                <a:fillRect/>
              </a:stretch>
            </p:blipFill>
            <p:spPr>
              <a:xfrm>
                <a:off x="9208183" y="2766651"/>
                <a:ext cx="1858680" cy="1519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9" name="Ink 98">
                <a:extLst>
                  <a:ext uri="{FF2B5EF4-FFF2-40B4-BE49-F238E27FC236}">
                    <a16:creationId xmlns:a16="http://schemas.microsoft.com/office/drawing/2014/main" id="{AF913268-FB85-3545-8E96-3E3AEF28D5EB}"/>
                  </a:ext>
                </a:extLst>
              </p14:cNvPr>
              <p14:cNvContentPartPr/>
              <p14:nvPr/>
            </p14:nvContentPartPr>
            <p14:xfrm>
              <a:off x="9772663" y="3287931"/>
              <a:ext cx="397080" cy="63000"/>
            </p14:xfrm>
          </p:contentPart>
        </mc:Choice>
        <mc:Fallback>
          <p:pic>
            <p:nvPicPr>
              <p:cNvPr id="99" name="Ink 98">
                <a:extLst>
                  <a:ext uri="{FF2B5EF4-FFF2-40B4-BE49-F238E27FC236}">
                    <a16:creationId xmlns:a16="http://schemas.microsoft.com/office/drawing/2014/main" id="{AF913268-FB85-3545-8E96-3E3AEF28D5EB}"/>
                  </a:ext>
                </a:extLst>
              </p:cNvPr>
              <p:cNvPicPr/>
              <p:nvPr/>
            </p:nvPicPr>
            <p:blipFill>
              <a:blip r:embed="rId120"/>
              <a:stretch>
                <a:fillRect/>
              </a:stretch>
            </p:blipFill>
            <p:spPr>
              <a:xfrm>
                <a:off x="9764023" y="3278931"/>
                <a:ext cx="414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0" name="Ink 99">
                <a:extLst>
                  <a:ext uri="{FF2B5EF4-FFF2-40B4-BE49-F238E27FC236}">
                    <a16:creationId xmlns:a16="http://schemas.microsoft.com/office/drawing/2014/main" id="{2BA21FBF-90E6-0B49-AE11-B7041E896D7E}"/>
                  </a:ext>
                </a:extLst>
              </p14:cNvPr>
              <p14:cNvContentPartPr/>
              <p14:nvPr/>
            </p14:nvContentPartPr>
            <p14:xfrm>
              <a:off x="10647103" y="3342651"/>
              <a:ext cx="344520" cy="92160"/>
            </p14:xfrm>
          </p:contentPart>
        </mc:Choice>
        <mc:Fallback>
          <p:pic>
            <p:nvPicPr>
              <p:cNvPr id="100" name="Ink 99">
                <a:extLst>
                  <a:ext uri="{FF2B5EF4-FFF2-40B4-BE49-F238E27FC236}">
                    <a16:creationId xmlns:a16="http://schemas.microsoft.com/office/drawing/2014/main" id="{2BA21FBF-90E6-0B49-AE11-B7041E896D7E}"/>
                  </a:ext>
                </a:extLst>
              </p:cNvPr>
              <p:cNvPicPr/>
              <p:nvPr/>
            </p:nvPicPr>
            <p:blipFill>
              <a:blip r:embed="rId122"/>
              <a:stretch>
                <a:fillRect/>
              </a:stretch>
            </p:blipFill>
            <p:spPr>
              <a:xfrm>
                <a:off x="10638463" y="3333651"/>
                <a:ext cx="362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2" name="Ink 101">
                <a:extLst>
                  <a:ext uri="{FF2B5EF4-FFF2-40B4-BE49-F238E27FC236}">
                    <a16:creationId xmlns:a16="http://schemas.microsoft.com/office/drawing/2014/main" id="{947A4B64-D00D-034A-8D86-A9FF0B206A01}"/>
                  </a:ext>
                </a:extLst>
              </p14:cNvPr>
              <p14:cNvContentPartPr/>
              <p14:nvPr/>
            </p14:nvContentPartPr>
            <p14:xfrm>
              <a:off x="10399063" y="3589971"/>
              <a:ext cx="98280" cy="146520"/>
            </p14:xfrm>
          </p:contentPart>
        </mc:Choice>
        <mc:Fallback>
          <p:pic>
            <p:nvPicPr>
              <p:cNvPr id="102" name="Ink 101">
                <a:extLst>
                  <a:ext uri="{FF2B5EF4-FFF2-40B4-BE49-F238E27FC236}">
                    <a16:creationId xmlns:a16="http://schemas.microsoft.com/office/drawing/2014/main" id="{947A4B64-D00D-034A-8D86-A9FF0B206A01}"/>
                  </a:ext>
                </a:extLst>
              </p:cNvPr>
              <p:cNvPicPr/>
              <p:nvPr/>
            </p:nvPicPr>
            <p:blipFill>
              <a:blip r:embed="rId124"/>
              <a:stretch>
                <a:fillRect/>
              </a:stretch>
            </p:blipFill>
            <p:spPr>
              <a:xfrm>
                <a:off x="10390423" y="3580971"/>
                <a:ext cx="115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 name="Ink 102">
                <a:extLst>
                  <a:ext uri="{FF2B5EF4-FFF2-40B4-BE49-F238E27FC236}">
                    <a16:creationId xmlns:a16="http://schemas.microsoft.com/office/drawing/2014/main" id="{2A92C549-CF53-C54F-BF37-91B0E88EDD99}"/>
                  </a:ext>
                </a:extLst>
              </p14:cNvPr>
              <p14:cNvContentPartPr/>
              <p14:nvPr/>
            </p14:nvContentPartPr>
            <p14:xfrm>
              <a:off x="10052383" y="3861771"/>
              <a:ext cx="509400" cy="129600"/>
            </p14:xfrm>
          </p:contentPart>
        </mc:Choice>
        <mc:Fallback>
          <p:pic>
            <p:nvPicPr>
              <p:cNvPr id="103" name="Ink 102">
                <a:extLst>
                  <a:ext uri="{FF2B5EF4-FFF2-40B4-BE49-F238E27FC236}">
                    <a16:creationId xmlns:a16="http://schemas.microsoft.com/office/drawing/2014/main" id="{2A92C549-CF53-C54F-BF37-91B0E88EDD99}"/>
                  </a:ext>
                </a:extLst>
              </p:cNvPr>
              <p:cNvPicPr/>
              <p:nvPr/>
            </p:nvPicPr>
            <p:blipFill>
              <a:blip r:embed="rId126"/>
              <a:stretch>
                <a:fillRect/>
              </a:stretch>
            </p:blipFill>
            <p:spPr>
              <a:xfrm>
                <a:off x="10043383" y="3853131"/>
                <a:ext cx="527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 name="Ink 103">
                <a:extLst>
                  <a:ext uri="{FF2B5EF4-FFF2-40B4-BE49-F238E27FC236}">
                    <a16:creationId xmlns:a16="http://schemas.microsoft.com/office/drawing/2014/main" id="{6B21F9F1-A2AD-8A42-84AB-ED1DDA151192}"/>
                  </a:ext>
                </a:extLst>
              </p14:cNvPr>
              <p14:cNvContentPartPr/>
              <p14:nvPr/>
            </p14:nvContentPartPr>
            <p14:xfrm>
              <a:off x="10014223" y="2980491"/>
              <a:ext cx="13680" cy="360"/>
            </p14:xfrm>
          </p:contentPart>
        </mc:Choice>
        <mc:Fallback>
          <p:pic>
            <p:nvPicPr>
              <p:cNvPr id="104" name="Ink 103">
                <a:extLst>
                  <a:ext uri="{FF2B5EF4-FFF2-40B4-BE49-F238E27FC236}">
                    <a16:creationId xmlns:a16="http://schemas.microsoft.com/office/drawing/2014/main" id="{6B21F9F1-A2AD-8A42-84AB-ED1DDA151192}"/>
                  </a:ext>
                </a:extLst>
              </p:cNvPr>
              <p:cNvPicPr/>
              <p:nvPr/>
            </p:nvPicPr>
            <p:blipFill>
              <a:blip r:embed="rId128"/>
              <a:stretch>
                <a:fillRect/>
              </a:stretch>
            </p:blipFill>
            <p:spPr>
              <a:xfrm>
                <a:off x="10005223" y="2971851"/>
                <a:ext cx="31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5" name="Ink 104">
                <a:extLst>
                  <a:ext uri="{FF2B5EF4-FFF2-40B4-BE49-F238E27FC236}">
                    <a16:creationId xmlns:a16="http://schemas.microsoft.com/office/drawing/2014/main" id="{F7F2B3B5-2044-354C-BCED-F6EF64390DCB}"/>
                  </a:ext>
                </a:extLst>
              </p14:cNvPr>
              <p14:cNvContentPartPr/>
              <p14:nvPr/>
            </p14:nvContentPartPr>
            <p14:xfrm>
              <a:off x="9789223" y="2960691"/>
              <a:ext cx="30240" cy="4680"/>
            </p14:xfrm>
          </p:contentPart>
        </mc:Choice>
        <mc:Fallback>
          <p:pic>
            <p:nvPicPr>
              <p:cNvPr id="105" name="Ink 104">
                <a:extLst>
                  <a:ext uri="{FF2B5EF4-FFF2-40B4-BE49-F238E27FC236}">
                    <a16:creationId xmlns:a16="http://schemas.microsoft.com/office/drawing/2014/main" id="{F7F2B3B5-2044-354C-BCED-F6EF64390DCB}"/>
                  </a:ext>
                </a:extLst>
              </p:cNvPr>
              <p:cNvPicPr/>
              <p:nvPr/>
            </p:nvPicPr>
            <p:blipFill>
              <a:blip r:embed="rId130"/>
              <a:stretch>
                <a:fillRect/>
              </a:stretch>
            </p:blipFill>
            <p:spPr>
              <a:xfrm>
                <a:off x="9780223" y="2951691"/>
                <a:ext cx="47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6" name="Ink 105">
                <a:extLst>
                  <a:ext uri="{FF2B5EF4-FFF2-40B4-BE49-F238E27FC236}">
                    <a16:creationId xmlns:a16="http://schemas.microsoft.com/office/drawing/2014/main" id="{A67EFEDF-4B28-F744-8CA7-7B525FD9CF70}"/>
                  </a:ext>
                </a:extLst>
              </p14:cNvPr>
              <p14:cNvContentPartPr/>
              <p14:nvPr/>
            </p14:nvContentPartPr>
            <p14:xfrm>
              <a:off x="9658903" y="3007851"/>
              <a:ext cx="10080" cy="7200"/>
            </p14:xfrm>
          </p:contentPart>
        </mc:Choice>
        <mc:Fallback>
          <p:pic>
            <p:nvPicPr>
              <p:cNvPr id="106" name="Ink 105">
                <a:extLst>
                  <a:ext uri="{FF2B5EF4-FFF2-40B4-BE49-F238E27FC236}">
                    <a16:creationId xmlns:a16="http://schemas.microsoft.com/office/drawing/2014/main" id="{A67EFEDF-4B28-F744-8CA7-7B525FD9CF70}"/>
                  </a:ext>
                </a:extLst>
              </p:cNvPr>
              <p:cNvPicPr/>
              <p:nvPr/>
            </p:nvPicPr>
            <p:blipFill>
              <a:blip r:embed="rId132"/>
              <a:stretch>
                <a:fillRect/>
              </a:stretch>
            </p:blipFill>
            <p:spPr>
              <a:xfrm>
                <a:off x="9649903" y="2998851"/>
                <a:ext cx="27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7" name="Ink 106">
                <a:extLst>
                  <a:ext uri="{FF2B5EF4-FFF2-40B4-BE49-F238E27FC236}">
                    <a16:creationId xmlns:a16="http://schemas.microsoft.com/office/drawing/2014/main" id="{BA68F5CD-729A-2841-9073-9404202687EA}"/>
                  </a:ext>
                </a:extLst>
              </p14:cNvPr>
              <p14:cNvContentPartPr/>
              <p14:nvPr/>
            </p14:nvContentPartPr>
            <p14:xfrm>
              <a:off x="9495103" y="3076611"/>
              <a:ext cx="88560" cy="33120"/>
            </p14:xfrm>
          </p:contentPart>
        </mc:Choice>
        <mc:Fallback>
          <p:pic>
            <p:nvPicPr>
              <p:cNvPr id="107" name="Ink 106">
                <a:extLst>
                  <a:ext uri="{FF2B5EF4-FFF2-40B4-BE49-F238E27FC236}">
                    <a16:creationId xmlns:a16="http://schemas.microsoft.com/office/drawing/2014/main" id="{BA68F5CD-729A-2841-9073-9404202687EA}"/>
                  </a:ext>
                </a:extLst>
              </p:cNvPr>
              <p:cNvPicPr/>
              <p:nvPr/>
            </p:nvPicPr>
            <p:blipFill>
              <a:blip r:embed="rId134"/>
              <a:stretch>
                <a:fillRect/>
              </a:stretch>
            </p:blipFill>
            <p:spPr>
              <a:xfrm>
                <a:off x="9486463" y="3067611"/>
                <a:ext cx="106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8" name="Ink 107">
                <a:extLst>
                  <a:ext uri="{FF2B5EF4-FFF2-40B4-BE49-F238E27FC236}">
                    <a16:creationId xmlns:a16="http://schemas.microsoft.com/office/drawing/2014/main" id="{6B4B8ACC-62F7-E745-9EBD-15F4FBB2A781}"/>
                  </a:ext>
                </a:extLst>
              </p14:cNvPr>
              <p14:cNvContentPartPr/>
              <p14:nvPr/>
            </p14:nvContentPartPr>
            <p14:xfrm>
              <a:off x="9350383" y="3158691"/>
              <a:ext cx="360" cy="360"/>
            </p14:xfrm>
          </p:contentPart>
        </mc:Choice>
        <mc:Fallback>
          <p:pic>
            <p:nvPicPr>
              <p:cNvPr id="108" name="Ink 107">
                <a:extLst>
                  <a:ext uri="{FF2B5EF4-FFF2-40B4-BE49-F238E27FC236}">
                    <a16:creationId xmlns:a16="http://schemas.microsoft.com/office/drawing/2014/main" id="{6B4B8ACC-62F7-E745-9EBD-15F4FBB2A781}"/>
                  </a:ext>
                </a:extLst>
              </p:cNvPr>
              <p:cNvPicPr/>
              <p:nvPr/>
            </p:nvPicPr>
            <p:blipFill>
              <a:blip r:embed="rId49"/>
              <a:stretch>
                <a:fillRect/>
              </a:stretch>
            </p:blipFill>
            <p:spPr>
              <a:xfrm>
                <a:off x="9341383" y="315005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9" name="Ink 108">
                <a:extLst>
                  <a:ext uri="{FF2B5EF4-FFF2-40B4-BE49-F238E27FC236}">
                    <a16:creationId xmlns:a16="http://schemas.microsoft.com/office/drawing/2014/main" id="{6D70BA37-75FC-CE4D-A14C-D5E98470CDFD}"/>
                  </a:ext>
                </a:extLst>
              </p14:cNvPr>
              <p14:cNvContentPartPr/>
              <p14:nvPr/>
            </p14:nvContentPartPr>
            <p14:xfrm>
              <a:off x="9388183" y="3102531"/>
              <a:ext cx="332280" cy="65520"/>
            </p14:xfrm>
          </p:contentPart>
        </mc:Choice>
        <mc:Fallback>
          <p:pic>
            <p:nvPicPr>
              <p:cNvPr id="109" name="Ink 108">
                <a:extLst>
                  <a:ext uri="{FF2B5EF4-FFF2-40B4-BE49-F238E27FC236}">
                    <a16:creationId xmlns:a16="http://schemas.microsoft.com/office/drawing/2014/main" id="{6D70BA37-75FC-CE4D-A14C-D5E98470CDFD}"/>
                  </a:ext>
                </a:extLst>
              </p:cNvPr>
              <p:cNvPicPr/>
              <p:nvPr/>
            </p:nvPicPr>
            <p:blipFill>
              <a:blip r:embed="rId137"/>
              <a:stretch>
                <a:fillRect/>
              </a:stretch>
            </p:blipFill>
            <p:spPr>
              <a:xfrm>
                <a:off x="9379183" y="3093891"/>
                <a:ext cx="349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0" name="Ink 109">
                <a:extLst>
                  <a:ext uri="{FF2B5EF4-FFF2-40B4-BE49-F238E27FC236}">
                    <a16:creationId xmlns:a16="http://schemas.microsoft.com/office/drawing/2014/main" id="{50A97499-F0A7-4640-AA1F-66BA20DFFC5A}"/>
                  </a:ext>
                </a:extLst>
              </p14:cNvPr>
              <p14:cNvContentPartPr/>
              <p14:nvPr/>
            </p14:nvContentPartPr>
            <p14:xfrm>
              <a:off x="9822343" y="3078051"/>
              <a:ext cx="24840" cy="2160"/>
            </p14:xfrm>
          </p:contentPart>
        </mc:Choice>
        <mc:Fallback>
          <p:pic>
            <p:nvPicPr>
              <p:cNvPr id="110" name="Ink 109">
                <a:extLst>
                  <a:ext uri="{FF2B5EF4-FFF2-40B4-BE49-F238E27FC236}">
                    <a16:creationId xmlns:a16="http://schemas.microsoft.com/office/drawing/2014/main" id="{50A97499-F0A7-4640-AA1F-66BA20DFFC5A}"/>
                  </a:ext>
                </a:extLst>
              </p:cNvPr>
              <p:cNvPicPr/>
              <p:nvPr/>
            </p:nvPicPr>
            <p:blipFill>
              <a:blip r:embed="rId139"/>
              <a:stretch>
                <a:fillRect/>
              </a:stretch>
            </p:blipFill>
            <p:spPr>
              <a:xfrm>
                <a:off x="9813703" y="3069411"/>
                <a:ext cx="42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1" name="Ink 110">
                <a:extLst>
                  <a:ext uri="{FF2B5EF4-FFF2-40B4-BE49-F238E27FC236}">
                    <a16:creationId xmlns:a16="http://schemas.microsoft.com/office/drawing/2014/main" id="{D0DACC53-030E-CB42-A417-32E20EE6972E}"/>
                  </a:ext>
                </a:extLst>
              </p14:cNvPr>
              <p14:cNvContentPartPr/>
              <p14:nvPr/>
            </p14:nvContentPartPr>
            <p14:xfrm>
              <a:off x="9947623" y="3062211"/>
              <a:ext cx="108360" cy="5400"/>
            </p14:xfrm>
          </p:contentPart>
        </mc:Choice>
        <mc:Fallback>
          <p:pic>
            <p:nvPicPr>
              <p:cNvPr id="111" name="Ink 110">
                <a:extLst>
                  <a:ext uri="{FF2B5EF4-FFF2-40B4-BE49-F238E27FC236}">
                    <a16:creationId xmlns:a16="http://schemas.microsoft.com/office/drawing/2014/main" id="{D0DACC53-030E-CB42-A417-32E20EE6972E}"/>
                  </a:ext>
                </a:extLst>
              </p:cNvPr>
              <p:cNvPicPr/>
              <p:nvPr/>
            </p:nvPicPr>
            <p:blipFill>
              <a:blip r:embed="rId141"/>
              <a:stretch>
                <a:fillRect/>
              </a:stretch>
            </p:blipFill>
            <p:spPr>
              <a:xfrm>
                <a:off x="9938983" y="3053211"/>
                <a:ext cx="126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2" name="Ink 111">
                <a:extLst>
                  <a:ext uri="{FF2B5EF4-FFF2-40B4-BE49-F238E27FC236}">
                    <a16:creationId xmlns:a16="http://schemas.microsoft.com/office/drawing/2014/main" id="{58477157-FDFF-284A-945D-634964A81017}"/>
                  </a:ext>
                </a:extLst>
              </p14:cNvPr>
              <p14:cNvContentPartPr/>
              <p14:nvPr/>
            </p14:nvContentPartPr>
            <p14:xfrm>
              <a:off x="9177223" y="2804451"/>
              <a:ext cx="1658160" cy="716760"/>
            </p14:xfrm>
          </p:contentPart>
        </mc:Choice>
        <mc:Fallback>
          <p:pic>
            <p:nvPicPr>
              <p:cNvPr id="112" name="Ink 111">
                <a:extLst>
                  <a:ext uri="{FF2B5EF4-FFF2-40B4-BE49-F238E27FC236}">
                    <a16:creationId xmlns:a16="http://schemas.microsoft.com/office/drawing/2014/main" id="{58477157-FDFF-284A-945D-634964A81017}"/>
                  </a:ext>
                </a:extLst>
              </p:cNvPr>
              <p:cNvPicPr/>
              <p:nvPr/>
            </p:nvPicPr>
            <p:blipFill>
              <a:blip r:embed="rId143"/>
              <a:stretch>
                <a:fillRect/>
              </a:stretch>
            </p:blipFill>
            <p:spPr>
              <a:xfrm>
                <a:off x="9168223" y="2795811"/>
                <a:ext cx="167580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 name="Ink 113">
                <a:extLst>
                  <a:ext uri="{FF2B5EF4-FFF2-40B4-BE49-F238E27FC236}">
                    <a16:creationId xmlns:a16="http://schemas.microsoft.com/office/drawing/2014/main" id="{A76E39A9-8B06-724D-AC4C-29FC0A41FD16}"/>
                  </a:ext>
                </a:extLst>
              </p14:cNvPr>
              <p14:cNvContentPartPr/>
              <p14:nvPr/>
            </p14:nvContentPartPr>
            <p14:xfrm>
              <a:off x="9382423" y="3474411"/>
              <a:ext cx="224640" cy="249840"/>
            </p14:xfrm>
          </p:contentPart>
        </mc:Choice>
        <mc:Fallback>
          <p:pic>
            <p:nvPicPr>
              <p:cNvPr id="114" name="Ink 113">
                <a:extLst>
                  <a:ext uri="{FF2B5EF4-FFF2-40B4-BE49-F238E27FC236}">
                    <a16:creationId xmlns:a16="http://schemas.microsoft.com/office/drawing/2014/main" id="{A76E39A9-8B06-724D-AC4C-29FC0A41FD16}"/>
                  </a:ext>
                </a:extLst>
              </p:cNvPr>
              <p:cNvPicPr/>
              <p:nvPr/>
            </p:nvPicPr>
            <p:blipFill>
              <a:blip r:embed="rId145"/>
              <a:stretch>
                <a:fillRect/>
              </a:stretch>
            </p:blipFill>
            <p:spPr>
              <a:xfrm>
                <a:off x="9373783" y="3465771"/>
                <a:ext cx="2422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7" name="Ink 126">
                <a:extLst>
                  <a:ext uri="{FF2B5EF4-FFF2-40B4-BE49-F238E27FC236}">
                    <a16:creationId xmlns:a16="http://schemas.microsoft.com/office/drawing/2014/main" id="{C5D76022-AEA6-5141-8593-E3E9121933F4}"/>
                  </a:ext>
                </a:extLst>
              </p14:cNvPr>
              <p14:cNvContentPartPr/>
              <p14:nvPr/>
            </p14:nvContentPartPr>
            <p14:xfrm>
              <a:off x="9775183" y="3293691"/>
              <a:ext cx="474840" cy="74880"/>
            </p14:xfrm>
          </p:contentPart>
        </mc:Choice>
        <mc:Fallback>
          <p:pic>
            <p:nvPicPr>
              <p:cNvPr id="127" name="Ink 126">
                <a:extLst>
                  <a:ext uri="{FF2B5EF4-FFF2-40B4-BE49-F238E27FC236}">
                    <a16:creationId xmlns:a16="http://schemas.microsoft.com/office/drawing/2014/main" id="{C5D76022-AEA6-5141-8593-E3E9121933F4}"/>
                  </a:ext>
                </a:extLst>
              </p:cNvPr>
              <p:cNvPicPr/>
              <p:nvPr/>
            </p:nvPicPr>
            <p:blipFill>
              <a:blip r:embed="rId147"/>
              <a:stretch>
                <a:fillRect/>
              </a:stretch>
            </p:blipFill>
            <p:spPr>
              <a:xfrm>
                <a:off x="9766183" y="3285051"/>
                <a:ext cx="492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9" name="Ink 128">
                <a:extLst>
                  <a:ext uri="{FF2B5EF4-FFF2-40B4-BE49-F238E27FC236}">
                    <a16:creationId xmlns:a16="http://schemas.microsoft.com/office/drawing/2014/main" id="{DD6EEF41-306E-B143-AE1A-E38608A4F152}"/>
                  </a:ext>
                </a:extLst>
              </p14:cNvPr>
              <p14:cNvContentPartPr/>
              <p14:nvPr/>
            </p14:nvContentPartPr>
            <p14:xfrm>
              <a:off x="10649263" y="3374331"/>
              <a:ext cx="53640" cy="38160"/>
            </p14:xfrm>
          </p:contentPart>
        </mc:Choice>
        <mc:Fallback>
          <p:pic>
            <p:nvPicPr>
              <p:cNvPr id="129" name="Ink 128">
                <a:extLst>
                  <a:ext uri="{FF2B5EF4-FFF2-40B4-BE49-F238E27FC236}">
                    <a16:creationId xmlns:a16="http://schemas.microsoft.com/office/drawing/2014/main" id="{DD6EEF41-306E-B143-AE1A-E38608A4F152}"/>
                  </a:ext>
                </a:extLst>
              </p:cNvPr>
              <p:cNvPicPr/>
              <p:nvPr/>
            </p:nvPicPr>
            <p:blipFill>
              <a:blip r:embed="rId149"/>
              <a:stretch>
                <a:fillRect/>
              </a:stretch>
            </p:blipFill>
            <p:spPr>
              <a:xfrm>
                <a:off x="10640623" y="3365691"/>
                <a:ext cx="71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8" name="Ink 137">
                <a:extLst>
                  <a:ext uri="{FF2B5EF4-FFF2-40B4-BE49-F238E27FC236}">
                    <a16:creationId xmlns:a16="http://schemas.microsoft.com/office/drawing/2014/main" id="{3F7119BA-3E2D-2D41-9642-2FBBA01749DE}"/>
                  </a:ext>
                </a:extLst>
              </p14:cNvPr>
              <p14:cNvContentPartPr/>
              <p14:nvPr/>
            </p14:nvContentPartPr>
            <p14:xfrm>
              <a:off x="10046263" y="3466131"/>
              <a:ext cx="96840" cy="60120"/>
            </p14:xfrm>
          </p:contentPart>
        </mc:Choice>
        <mc:Fallback>
          <p:pic>
            <p:nvPicPr>
              <p:cNvPr id="138" name="Ink 137">
                <a:extLst>
                  <a:ext uri="{FF2B5EF4-FFF2-40B4-BE49-F238E27FC236}">
                    <a16:creationId xmlns:a16="http://schemas.microsoft.com/office/drawing/2014/main" id="{3F7119BA-3E2D-2D41-9642-2FBBA01749DE}"/>
                  </a:ext>
                </a:extLst>
              </p:cNvPr>
              <p:cNvPicPr/>
              <p:nvPr/>
            </p:nvPicPr>
            <p:blipFill>
              <a:blip r:embed="rId151"/>
              <a:stretch>
                <a:fillRect/>
              </a:stretch>
            </p:blipFill>
            <p:spPr>
              <a:xfrm>
                <a:off x="10037623" y="3457491"/>
                <a:ext cx="114480" cy="77760"/>
              </a:xfrm>
              <a:prstGeom prst="rect">
                <a:avLst/>
              </a:prstGeom>
            </p:spPr>
          </p:pic>
        </mc:Fallback>
      </mc:AlternateContent>
      <p:grpSp>
        <p:nvGrpSpPr>
          <p:cNvPr id="142" name="Group 141">
            <a:extLst>
              <a:ext uri="{FF2B5EF4-FFF2-40B4-BE49-F238E27FC236}">
                <a16:creationId xmlns:a16="http://schemas.microsoft.com/office/drawing/2014/main" id="{2BC9690A-BEC4-FF4E-A9AD-720A66200215}"/>
              </a:ext>
            </a:extLst>
          </p:cNvPr>
          <p:cNvGrpSpPr/>
          <p:nvPr/>
        </p:nvGrpSpPr>
        <p:grpSpPr>
          <a:xfrm>
            <a:off x="10684903" y="3541371"/>
            <a:ext cx="281880" cy="51120"/>
            <a:chOff x="10684903" y="3541371"/>
            <a:chExt cx="281880" cy="51120"/>
          </a:xfrm>
        </p:grpSpPr>
        <mc:AlternateContent xmlns:mc="http://schemas.openxmlformats.org/markup-compatibility/2006">
          <mc:Choice xmlns:p14="http://schemas.microsoft.com/office/powerpoint/2010/main" Requires="p14">
            <p:contentPart p14:bwMode="auto" r:id="rId152">
              <p14:nvContentPartPr>
                <p14:cNvPr id="139" name="Ink 138">
                  <a:extLst>
                    <a:ext uri="{FF2B5EF4-FFF2-40B4-BE49-F238E27FC236}">
                      <a16:creationId xmlns:a16="http://schemas.microsoft.com/office/drawing/2014/main" id="{C6FA62D0-8F5E-F34F-849C-D606B93DD4D3}"/>
                    </a:ext>
                  </a:extLst>
                </p14:cNvPr>
                <p14:cNvContentPartPr/>
                <p14:nvPr/>
              </p14:nvContentPartPr>
              <p14:xfrm>
                <a:off x="10684903" y="3541371"/>
                <a:ext cx="281880" cy="45720"/>
              </p14:xfrm>
            </p:contentPart>
          </mc:Choice>
          <mc:Fallback>
            <p:pic>
              <p:nvPicPr>
                <p:cNvPr id="139" name="Ink 138">
                  <a:extLst>
                    <a:ext uri="{FF2B5EF4-FFF2-40B4-BE49-F238E27FC236}">
                      <a16:creationId xmlns:a16="http://schemas.microsoft.com/office/drawing/2014/main" id="{C6FA62D0-8F5E-F34F-849C-D606B93DD4D3}"/>
                    </a:ext>
                  </a:extLst>
                </p:cNvPr>
                <p:cNvPicPr/>
                <p:nvPr/>
              </p:nvPicPr>
              <p:blipFill>
                <a:blip r:embed="rId153"/>
                <a:stretch>
                  <a:fillRect/>
                </a:stretch>
              </p:blipFill>
              <p:spPr>
                <a:xfrm>
                  <a:off x="10675903" y="3532731"/>
                  <a:ext cx="299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1" name="Ink 140">
                  <a:extLst>
                    <a:ext uri="{FF2B5EF4-FFF2-40B4-BE49-F238E27FC236}">
                      <a16:creationId xmlns:a16="http://schemas.microsoft.com/office/drawing/2014/main" id="{03123346-97D5-254C-95DF-5B496CC46CBB}"/>
                    </a:ext>
                  </a:extLst>
                </p14:cNvPr>
                <p14:cNvContentPartPr/>
                <p14:nvPr/>
              </p14:nvContentPartPr>
              <p14:xfrm>
                <a:off x="10774183" y="3559371"/>
                <a:ext cx="65520" cy="33120"/>
              </p14:xfrm>
            </p:contentPart>
          </mc:Choice>
          <mc:Fallback>
            <p:pic>
              <p:nvPicPr>
                <p:cNvPr id="141" name="Ink 140">
                  <a:extLst>
                    <a:ext uri="{FF2B5EF4-FFF2-40B4-BE49-F238E27FC236}">
                      <a16:creationId xmlns:a16="http://schemas.microsoft.com/office/drawing/2014/main" id="{03123346-97D5-254C-95DF-5B496CC46CBB}"/>
                    </a:ext>
                  </a:extLst>
                </p:cNvPr>
                <p:cNvPicPr/>
                <p:nvPr/>
              </p:nvPicPr>
              <p:blipFill>
                <a:blip r:embed="rId155"/>
                <a:stretch>
                  <a:fillRect/>
                </a:stretch>
              </p:blipFill>
              <p:spPr>
                <a:xfrm>
                  <a:off x="10765183" y="3550731"/>
                  <a:ext cx="83160" cy="50760"/>
                </a:xfrm>
                <a:prstGeom prst="rect">
                  <a:avLst/>
                </a:prstGeom>
              </p:spPr>
            </p:pic>
          </mc:Fallback>
        </mc:AlternateContent>
      </p:grpSp>
      <p:sp>
        <p:nvSpPr>
          <p:cNvPr id="147" name="TextBox 146">
            <a:extLst>
              <a:ext uri="{FF2B5EF4-FFF2-40B4-BE49-F238E27FC236}">
                <a16:creationId xmlns:a16="http://schemas.microsoft.com/office/drawing/2014/main" id="{0964AA65-AA10-6B44-8F2A-5E713116FF28}"/>
              </a:ext>
            </a:extLst>
          </p:cNvPr>
          <p:cNvSpPr txBox="1"/>
          <p:nvPr/>
        </p:nvSpPr>
        <p:spPr>
          <a:xfrm>
            <a:off x="7889966" y="613954"/>
            <a:ext cx="2047548" cy="369332"/>
          </a:xfrm>
          <a:prstGeom prst="rect">
            <a:avLst/>
          </a:prstGeom>
          <a:noFill/>
        </p:spPr>
        <p:txBody>
          <a:bodyPr wrap="none" rtlCol="0">
            <a:spAutoFit/>
          </a:bodyPr>
          <a:lstStyle/>
          <a:p>
            <a:r>
              <a:rPr lang="en-CA" dirty="0"/>
              <a:t>I am so sorry for this</a:t>
            </a:r>
          </a:p>
        </p:txBody>
      </p:sp>
    </p:spTree>
    <p:extLst>
      <p:ext uri="{BB962C8B-B14F-4D97-AF65-F5344CB8AC3E}">
        <p14:creationId xmlns:p14="http://schemas.microsoft.com/office/powerpoint/2010/main" val="383470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EA49-743A-7442-83EC-31411B980D91}"/>
              </a:ext>
            </a:extLst>
          </p:cNvPr>
          <p:cNvSpPr>
            <a:spLocks noGrp="1"/>
          </p:cNvSpPr>
          <p:nvPr>
            <p:ph type="title"/>
          </p:nvPr>
        </p:nvSpPr>
        <p:spPr/>
        <p:txBody>
          <a:bodyPr/>
          <a:lstStyle/>
          <a:p>
            <a:r>
              <a:rPr lang="en-CA" dirty="0"/>
              <a:t>B: solve the riddle</a:t>
            </a:r>
          </a:p>
        </p:txBody>
      </p:sp>
      <p:pic>
        <p:nvPicPr>
          <p:cNvPr id="6" name="Content Placeholder 5" descr="Graphical user interface, application&#10;&#10;Description automatically generated">
            <a:extLst>
              <a:ext uri="{FF2B5EF4-FFF2-40B4-BE49-F238E27FC236}">
                <a16:creationId xmlns:a16="http://schemas.microsoft.com/office/drawing/2014/main" id="{CCF653DD-04A6-3049-AC60-09690717EB21}"/>
              </a:ext>
            </a:extLst>
          </p:cNvPr>
          <p:cNvPicPr>
            <a:picLocks noGrp="1" noChangeAspect="1"/>
          </p:cNvPicPr>
          <p:nvPr>
            <p:ph idx="1"/>
          </p:nvPr>
        </p:nvPicPr>
        <p:blipFill>
          <a:blip r:embed="rId2"/>
          <a:stretch>
            <a:fillRect/>
          </a:stretch>
        </p:blipFill>
        <p:spPr>
          <a:xfrm>
            <a:off x="3156073" y="2249488"/>
            <a:ext cx="5876679" cy="3541712"/>
          </a:xfrm>
        </p:spPr>
      </p:pic>
    </p:spTree>
    <p:extLst>
      <p:ext uri="{BB962C8B-B14F-4D97-AF65-F5344CB8AC3E}">
        <p14:creationId xmlns:p14="http://schemas.microsoft.com/office/powerpoint/2010/main" val="84758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Perfect chips with Chris Moyles | Gordon Ramsay">
            <a:hlinkClick r:id="" action="ppaction://media"/>
            <a:extLst>
              <a:ext uri="{FF2B5EF4-FFF2-40B4-BE49-F238E27FC236}">
                <a16:creationId xmlns:a16="http://schemas.microsoft.com/office/drawing/2014/main" id="{FA644280-E1DF-E64A-9794-52A1A0ED91BA}"/>
              </a:ext>
            </a:extLst>
          </p:cNvPr>
          <p:cNvPicPr>
            <a:picLocks noRot="1" noChangeAspect="1"/>
          </p:cNvPicPr>
          <p:nvPr>
            <a:videoFile r:link="rId1"/>
          </p:nvPr>
        </p:nvPicPr>
        <p:blipFill>
          <a:blip r:embed="rId3"/>
          <a:stretch>
            <a:fillRect/>
          </a:stretch>
        </p:blipFill>
        <p:spPr>
          <a:xfrm>
            <a:off x="2906665" y="1245475"/>
            <a:ext cx="5078846" cy="4209394"/>
          </a:xfrm>
          <a:prstGeom prst="rect">
            <a:avLst/>
          </a:prstGeom>
        </p:spPr>
      </p:pic>
      <p:sp>
        <p:nvSpPr>
          <p:cNvPr id="3" name="Title 1">
            <a:extLst>
              <a:ext uri="{FF2B5EF4-FFF2-40B4-BE49-F238E27FC236}">
                <a16:creationId xmlns:a16="http://schemas.microsoft.com/office/drawing/2014/main" id="{95176129-B86A-0C41-8F93-E8D34433B170}"/>
              </a:ext>
            </a:extLst>
          </p:cNvPr>
          <p:cNvSpPr txBox="1">
            <a:spLocks/>
          </p:cNvSpPr>
          <p:nvPr/>
        </p:nvSpPr>
        <p:spPr>
          <a:xfrm>
            <a:off x="2854599" y="506190"/>
            <a:ext cx="9905998" cy="147857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CA" dirty="0"/>
              <a:t>C: food recipe theatre</a:t>
            </a:r>
          </a:p>
        </p:txBody>
      </p:sp>
      <p:sp>
        <p:nvSpPr>
          <p:cNvPr id="4" name="TextBox 3">
            <a:extLst>
              <a:ext uri="{FF2B5EF4-FFF2-40B4-BE49-F238E27FC236}">
                <a16:creationId xmlns:a16="http://schemas.microsoft.com/office/drawing/2014/main" id="{A9ED6875-E8A4-0845-A209-F02397A6E5BA}"/>
              </a:ext>
            </a:extLst>
          </p:cNvPr>
          <p:cNvSpPr txBox="1"/>
          <p:nvPr/>
        </p:nvSpPr>
        <p:spPr>
          <a:xfrm>
            <a:off x="3163614" y="5906814"/>
            <a:ext cx="4821897" cy="369332"/>
          </a:xfrm>
          <a:prstGeom prst="rect">
            <a:avLst/>
          </a:prstGeom>
          <a:noFill/>
        </p:spPr>
        <p:txBody>
          <a:bodyPr wrap="none" rtlCol="0">
            <a:spAutoFit/>
          </a:bodyPr>
          <a:lstStyle/>
          <a:p>
            <a:r>
              <a:rPr lang="en-CA" dirty="0"/>
              <a:t>Gordon Ramsay|| Perfect Chips with Chris Moyles</a:t>
            </a:r>
          </a:p>
        </p:txBody>
      </p:sp>
    </p:spTree>
    <p:extLst>
      <p:ext uri="{BB962C8B-B14F-4D97-AF65-F5344CB8AC3E}">
        <p14:creationId xmlns:p14="http://schemas.microsoft.com/office/powerpoint/2010/main" val="26789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F027-9D4B-7844-8ADB-C883B32F7851}"/>
              </a:ext>
            </a:extLst>
          </p:cNvPr>
          <p:cNvSpPr>
            <a:spLocks noGrp="1"/>
          </p:cNvSpPr>
          <p:nvPr>
            <p:ph type="title"/>
          </p:nvPr>
        </p:nvSpPr>
        <p:spPr/>
        <p:txBody>
          <a:bodyPr/>
          <a:lstStyle/>
          <a:p>
            <a:r>
              <a:rPr lang="en-CA" dirty="0"/>
              <a:t>D: Hit the post</a:t>
            </a:r>
          </a:p>
        </p:txBody>
      </p:sp>
      <p:sp>
        <p:nvSpPr>
          <p:cNvPr id="3" name="Content Placeholder 2">
            <a:extLst>
              <a:ext uri="{FF2B5EF4-FFF2-40B4-BE49-F238E27FC236}">
                <a16:creationId xmlns:a16="http://schemas.microsoft.com/office/drawing/2014/main" id="{14D6E627-D597-B444-92D6-027BDF6F28D0}"/>
              </a:ext>
            </a:extLst>
          </p:cNvPr>
          <p:cNvSpPr>
            <a:spLocks noGrp="1"/>
          </p:cNvSpPr>
          <p:nvPr>
            <p:ph idx="1"/>
          </p:nvPr>
        </p:nvSpPr>
        <p:spPr>
          <a:xfrm>
            <a:off x="1141413" y="5966044"/>
            <a:ext cx="4759658" cy="546876"/>
          </a:xfrm>
        </p:spPr>
        <p:txBody>
          <a:bodyPr/>
          <a:lstStyle/>
          <a:p>
            <a:pPr marL="0" indent="0">
              <a:buNone/>
            </a:pPr>
            <a:r>
              <a:rPr lang="en-CA" dirty="0">
                <a:hlinkClick r:id="rId2"/>
              </a:rPr>
              <a:t>https://www.garyvaynerchuk.com/</a:t>
            </a:r>
            <a:r>
              <a:rPr lang="en-CA" dirty="0"/>
              <a:t> </a:t>
            </a:r>
          </a:p>
        </p:txBody>
      </p:sp>
      <p:sp>
        <p:nvSpPr>
          <p:cNvPr id="4" name="TextBox 3">
            <a:extLst>
              <a:ext uri="{FF2B5EF4-FFF2-40B4-BE49-F238E27FC236}">
                <a16:creationId xmlns:a16="http://schemas.microsoft.com/office/drawing/2014/main" id="{22D00710-98BF-2543-933A-F8E9F95B5B0B}"/>
              </a:ext>
            </a:extLst>
          </p:cNvPr>
          <p:cNvSpPr txBox="1"/>
          <p:nvPr/>
        </p:nvSpPr>
        <p:spPr>
          <a:xfrm>
            <a:off x="4995783" y="1918430"/>
            <a:ext cx="5582116" cy="2308324"/>
          </a:xfrm>
          <a:prstGeom prst="rect">
            <a:avLst/>
          </a:prstGeom>
          <a:noFill/>
        </p:spPr>
        <p:txBody>
          <a:bodyPr wrap="square" rtlCol="0">
            <a:spAutoFit/>
          </a:bodyPr>
          <a:lstStyle/>
          <a:p>
            <a:r>
              <a:rPr lang="en-CA" dirty="0"/>
              <a:t>“The world is changing, and it’s important to acknowledge that certain long held beliefs should be re-examined. So many of us are stuck doing things in an outdated way and it’s only leading us to unhappiness. With that in mind, let’s rethink the paths people can take from ages 18 to 28. I don’t have all the answers, so after reading this piece, leave a comment so I can get your perspective on the 18 to 28 debate.”</a:t>
            </a:r>
          </a:p>
        </p:txBody>
      </p:sp>
      <p:sp>
        <p:nvSpPr>
          <p:cNvPr id="5" name="TextBox 4">
            <a:extLst>
              <a:ext uri="{FF2B5EF4-FFF2-40B4-BE49-F238E27FC236}">
                <a16:creationId xmlns:a16="http://schemas.microsoft.com/office/drawing/2014/main" id="{CE6DE5DD-1F31-1D49-8FC9-C14CFADCC1E9}"/>
              </a:ext>
            </a:extLst>
          </p:cNvPr>
          <p:cNvSpPr txBox="1"/>
          <p:nvPr/>
        </p:nvSpPr>
        <p:spPr>
          <a:xfrm>
            <a:off x="1018573" y="2546430"/>
            <a:ext cx="2702728" cy="800219"/>
          </a:xfrm>
          <a:prstGeom prst="rect">
            <a:avLst/>
          </a:prstGeom>
          <a:noFill/>
        </p:spPr>
        <p:txBody>
          <a:bodyPr wrap="none" rtlCol="0">
            <a:spAutoFit/>
          </a:bodyPr>
          <a:lstStyle/>
          <a:p>
            <a:r>
              <a:rPr lang="en-CA" sz="2800" dirty="0"/>
              <a:t>Gary </a:t>
            </a:r>
            <a:r>
              <a:rPr lang="en-CA" sz="2800" dirty="0" err="1"/>
              <a:t>Vaynerchuk</a:t>
            </a:r>
            <a:endParaRPr lang="en-CA" sz="2800" dirty="0"/>
          </a:p>
          <a:p>
            <a:endParaRPr lang="en-CA" dirty="0"/>
          </a:p>
        </p:txBody>
      </p:sp>
    </p:spTree>
    <p:extLst>
      <p:ext uri="{BB962C8B-B14F-4D97-AF65-F5344CB8AC3E}">
        <p14:creationId xmlns:p14="http://schemas.microsoft.com/office/powerpoint/2010/main" val="240819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FA7-DDF7-3744-AB6D-C2B4E894C63F}"/>
              </a:ext>
            </a:extLst>
          </p:cNvPr>
          <p:cNvSpPr>
            <a:spLocks noGrp="1"/>
          </p:cNvSpPr>
          <p:nvPr>
            <p:ph type="title"/>
          </p:nvPr>
        </p:nvSpPr>
        <p:spPr>
          <a:xfrm>
            <a:off x="1143001" y="268061"/>
            <a:ext cx="9905998" cy="1478570"/>
          </a:xfrm>
        </p:spPr>
        <p:txBody>
          <a:bodyPr/>
          <a:lstStyle/>
          <a:p>
            <a:r>
              <a:rPr lang="en-CA" dirty="0"/>
              <a:t>E: hash-tag it</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559DF532-BD9B-F846-BFF5-84495B3C06A5}"/>
              </a:ext>
            </a:extLst>
          </p:cNvPr>
          <p:cNvPicPr>
            <a:picLocks noGrp="1" noChangeAspect="1"/>
          </p:cNvPicPr>
          <p:nvPr>
            <p:ph idx="1"/>
          </p:nvPr>
        </p:nvPicPr>
        <p:blipFill rotWithShape="1">
          <a:blip r:embed="rId2"/>
          <a:srcRect t="2950"/>
          <a:stretch/>
        </p:blipFill>
        <p:spPr>
          <a:xfrm>
            <a:off x="8912742" y="180753"/>
            <a:ext cx="1991217" cy="3437218"/>
          </a:xfrm>
        </p:spPr>
      </p:pic>
      <p:pic>
        <p:nvPicPr>
          <p:cNvPr id="7" name="Picture 6" descr="A screenshot of a phone&#10;&#10;Description automatically generated with low confidence">
            <a:extLst>
              <a:ext uri="{FF2B5EF4-FFF2-40B4-BE49-F238E27FC236}">
                <a16:creationId xmlns:a16="http://schemas.microsoft.com/office/drawing/2014/main" id="{AAFC0A0A-4583-3642-9346-F2B4A5578B50}"/>
              </a:ext>
            </a:extLst>
          </p:cNvPr>
          <p:cNvPicPr>
            <a:picLocks noChangeAspect="1"/>
          </p:cNvPicPr>
          <p:nvPr/>
        </p:nvPicPr>
        <p:blipFill rotWithShape="1">
          <a:blip r:embed="rId3"/>
          <a:srcRect t="2586"/>
          <a:stretch/>
        </p:blipFill>
        <p:spPr>
          <a:xfrm>
            <a:off x="6921525" y="180753"/>
            <a:ext cx="1991217" cy="3450114"/>
          </a:xfrm>
          <a:prstGeom prst="rect">
            <a:avLst/>
          </a:prstGeom>
        </p:spPr>
      </p:pic>
      <p:sp>
        <p:nvSpPr>
          <p:cNvPr id="8" name="TextBox 7">
            <a:extLst>
              <a:ext uri="{FF2B5EF4-FFF2-40B4-BE49-F238E27FC236}">
                <a16:creationId xmlns:a16="http://schemas.microsoft.com/office/drawing/2014/main" id="{42F0382A-32A5-8044-B34B-3A0480C36956}"/>
              </a:ext>
            </a:extLst>
          </p:cNvPr>
          <p:cNvSpPr txBox="1"/>
          <p:nvPr/>
        </p:nvSpPr>
        <p:spPr>
          <a:xfrm>
            <a:off x="773326" y="1260948"/>
            <a:ext cx="6453754" cy="5632311"/>
          </a:xfrm>
          <a:prstGeom prst="rect">
            <a:avLst/>
          </a:prstGeom>
          <a:noFill/>
        </p:spPr>
        <p:txBody>
          <a:bodyPr wrap="none" rtlCol="0">
            <a:spAutoFit/>
          </a:bodyPr>
          <a:lstStyle/>
          <a:p>
            <a:r>
              <a:rPr lang="en-CA" dirty="0">
                <a:hlinkClick r:id="rId4"/>
              </a:rPr>
              <a:t>https://twitter.com/Canucks</a:t>
            </a:r>
            <a:r>
              <a:rPr lang="en-CA" dirty="0"/>
              <a:t> </a:t>
            </a:r>
          </a:p>
          <a:p>
            <a:endParaRPr lang="en-CA" dirty="0"/>
          </a:p>
          <a:p>
            <a:r>
              <a:rPr lang="en-CA" dirty="0">
                <a:hlinkClick r:id="rId5"/>
              </a:rPr>
              <a:t>https://twitter.com/Rous_ant</a:t>
            </a:r>
            <a:endParaRPr lang="en-CA" dirty="0"/>
          </a:p>
          <a:p>
            <a:endParaRPr lang="en-CA" dirty="0"/>
          </a:p>
          <a:p>
            <a:r>
              <a:rPr lang="en-CA" dirty="0">
                <a:hlinkClick r:id="rId6"/>
              </a:rPr>
              <a:t>https://twitter.com/i/topics/913136751920611329</a:t>
            </a:r>
            <a:r>
              <a:rPr lang="en-CA" dirty="0"/>
              <a:t> </a:t>
            </a:r>
          </a:p>
          <a:p>
            <a:endParaRPr lang="en-CA" dirty="0"/>
          </a:p>
          <a:p>
            <a:r>
              <a:rPr lang="en-CA" dirty="0">
                <a:hlinkClick r:id="rId7"/>
              </a:rPr>
              <a:t>https://twitter.com/search?q=Jungkook&amp;src=typeahead_click</a:t>
            </a:r>
            <a:r>
              <a:rPr lang="en-CA" dirty="0"/>
              <a:t> </a:t>
            </a:r>
          </a:p>
          <a:p>
            <a:endParaRPr lang="en-CA" dirty="0"/>
          </a:p>
          <a:p>
            <a:r>
              <a:rPr lang="en-CA" dirty="0">
                <a:hlinkClick r:id="rId8"/>
              </a:rPr>
              <a:t>https://twitter.com/search?q=Gallagher&amp;src=recent_search_click</a:t>
            </a:r>
            <a:r>
              <a:rPr lang="en-CA" dirty="0"/>
              <a:t> </a:t>
            </a:r>
          </a:p>
          <a:p>
            <a:endParaRPr lang="en-CA" dirty="0"/>
          </a:p>
          <a:p>
            <a:r>
              <a:rPr lang="en-CA" dirty="0">
                <a:hlinkClick r:id="rId9"/>
              </a:rPr>
              <a:t>https://twitter.com/hashtag/FireBenning?src=hashtag_click</a:t>
            </a:r>
            <a:r>
              <a:rPr lang="en-CA" dirty="0"/>
              <a:t> </a:t>
            </a:r>
          </a:p>
          <a:p>
            <a:endParaRPr lang="en-CA" dirty="0"/>
          </a:p>
          <a:p>
            <a:r>
              <a:rPr lang="en-CA" dirty="0">
                <a:hlinkClick r:id="rId10"/>
              </a:rPr>
              <a:t>https://twitter.com/search?q=murray%20&amp;src=typed_query</a:t>
            </a:r>
            <a:r>
              <a:rPr lang="en-CA" dirty="0"/>
              <a:t> </a:t>
            </a:r>
          </a:p>
          <a:p>
            <a:endParaRPr lang="en-CA" dirty="0"/>
          </a:p>
          <a:p>
            <a:r>
              <a:rPr lang="en-CA" dirty="0">
                <a:hlinkClick r:id="rId11"/>
              </a:rPr>
              <a:t>https://twitter.com/search?q=%23mike%20smith&amp;src=typed_query</a:t>
            </a:r>
            <a:endParaRPr lang="en-CA" dirty="0"/>
          </a:p>
          <a:p>
            <a:endParaRPr lang="en-CA" dirty="0"/>
          </a:p>
          <a:p>
            <a:r>
              <a:rPr lang="en-CA" dirty="0">
                <a:hlinkClick r:id="rId12"/>
              </a:rPr>
              <a:t>https://twitter.com/search?q=luka&amp;src=typed_query</a:t>
            </a:r>
            <a:r>
              <a:rPr lang="en-CA" dirty="0"/>
              <a:t> </a:t>
            </a:r>
          </a:p>
          <a:p>
            <a:endParaRPr lang="en-CA" dirty="0"/>
          </a:p>
          <a:p>
            <a:r>
              <a:rPr lang="en-CA" dirty="0">
                <a:hlinkClick r:id="rId13"/>
              </a:rPr>
              <a:t>https://twitter.com/ItsTravisGreen</a:t>
            </a:r>
            <a:r>
              <a:rPr lang="en-CA" dirty="0"/>
              <a:t>  </a:t>
            </a:r>
          </a:p>
          <a:p>
            <a:endParaRPr lang="en-CA" dirty="0"/>
          </a:p>
        </p:txBody>
      </p:sp>
    </p:spTree>
    <p:extLst>
      <p:ext uri="{BB962C8B-B14F-4D97-AF65-F5344CB8AC3E}">
        <p14:creationId xmlns:p14="http://schemas.microsoft.com/office/powerpoint/2010/main" val="178921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7161-EC81-7A40-AD12-3D958853E9E3}"/>
              </a:ext>
            </a:extLst>
          </p:cNvPr>
          <p:cNvSpPr>
            <a:spLocks noGrp="1"/>
          </p:cNvSpPr>
          <p:nvPr>
            <p:ph type="title"/>
          </p:nvPr>
        </p:nvSpPr>
        <p:spPr/>
        <p:txBody>
          <a:bodyPr/>
          <a:lstStyle/>
          <a:p>
            <a:r>
              <a:rPr lang="en-CA" dirty="0"/>
              <a:t>F: It’s photo time</a:t>
            </a:r>
          </a:p>
        </p:txBody>
      </p:sp>
      <p:pic>
        <p:nvPicPr>
          <p:cNvPr id="5" name="Content Placeholder 4" descr="A close - up of a white flower&#10;&#10;Description automatically generated with low confidence">
            <a:extLst>
              <a:ext uri="{FF2B5EF4-FFF2-40B4-BE49-F238E27FC236}">
                <a16:creationId xmlns:a16="http://schemas.microsoft.com/office/drawing/2014/main" id="{E5BDE3F6-8925-9A49-B16D-D1D1AFC88A1A}"/>
              </a:ext>
            </a:extLst>
          </p:cNvPr>
          <p:cNvPicPr>
            <a:picLocks noGrp="1" noChangeAspect="1"/>
          </p:cNvPicPr>
          <p:nvPr>
            <p:ph idx="1"/>
          </p:nvPr>
        </p:nvPicPr>
        <p:blipFill>
          <a:blip r:embed="rId2"/>
          <a:stretch>
            <a:fillRect/>
          </a:stretch>
        </p:blipFill>
        <p:spPr>
          <a:xfrm>
            <a:off x="2700670" y="1946239"/>
            <a:ext cx="2111006" cy="2814674"/>
          </a:xfrm>
        </p:spPr>
      </p:pic>
      <p:pic>
        <p:nvPicPr>
          <p:cNvPr id="7" name="Picture 6">
            <a:extLst>
              <a:ext uri="{FF2B5EF4-FFF2-40B4-BE49-F238E27FC236}">
                <a16:creationId xmlns:a16="http://schemas.microsoft.com/office/drawing/2014/main" id="{28F92A5E-B860-E044-8945-EA16C2D9D0B0}"/>
              </a:ext>
            </a:extLst>
          </p:cNvPr>
          <p:cNvPicPr>
            <a:picLocks noChangeAspect="1"/>
          </p:cNvPicPr>
          <p:nvPr/>
        </p:nvPicPr>
        <p:blipFill>
          <a:blip r:embed="rId3"/>
          <a:stretch>
            <a:fillRect/>
          </a:stretch>
        </p:blipFill>
        <p:spPr>
          <a:xfrm>
            <a:off x="589664" y="1946239"/>
            <a:ext cx="2111006" cy="2814674"/>
          </a:xfrm>
          <a:prstGeom prst="rect">
            <a:avLst/>
          </a:prstGeom>
        </p:spPr>
      </p:pic>
      <p:pic>
        <p:nvPicPr>
          <p:cNvPr id="9" name="Picture 8" descr="A picture containing dark&#10;&#10;Description automatically generated">
            <a:extLst>
              <a:ext uri="{FF2B5EF4-FFF2-40B4-BE49-F238E27FC236}">
                <a16:creationId xmlns:a16="http://schemas.microsoft.com/office/drawing/2014/main" id="{16DB9C2C-79EC-1F49-8028-BACE3403CE4F}"/>
              </a:ext>
            </a:extLst>
          </p:cNvPr>
          <p:cNvPicPr>
            <a:picLocks noChangeAspect="1"/>
          </p:cNvPicPr>
          <p:nvPr/>
        </p:nvPicPr>
        <p:blipFill>
          <a:blip r:embed="rId4"/>
          <a:stretch>
            <a:fillRect/>
          </a:stretch>
        </p:blipFill>
        <p:spPr>
          <a:xfrm rot="5400000">
            <a:off x="4459842" y="2298073"/>
            <a:ext cx="2814674" cy="2111006"/>
          </a:xfrm>
          <a:prstGeom prst="rect">
            <a:avLst/>
          </a:prstGeom>
        </p:spPr>
      </p:pic>
      <p:pic>
        <p:nvPicPr>
          <p:cNvPr id="13" name="Picture 12">
            <a:extLst>
              <a:ext uri="{FF2B5EF4-FFF2-40B4-BE49-F238E27FC236}">
                <a16:creationId xmlns:a16="http://schemas.microsoft.com/office/drawing/2014/main" id="{ED8B4712-BB4E-124F-8F5F-8AEB54C8E5E1}"/>
              </a:ext>
            </a:extLst>
          </p:cNvPr>
          <p:cNvPicPr>
            <a:picLocks noChangeAspect="1"/>
          </p:cNvPicPr>
          <p:nvPr/>
        </p:nvPicPr>
        <p:blipFill>
          <a:blip r:embed="rId5"/>
          <a:stretch>
            <a:fillRect/>
          </a:stretch>
        </p:blipFill>
        <p:spPr>
          <a:xfrm rot="5400000">
            <a:off x="351760" y="4998816"/>
            <a:ext cx="1903228" cy="1427421"/>
          </a:xfrm>
          <a:prstGeom prst="rect">
            <a:avLst/>
          </a:prstGeom>
        </p:spPr>
      </p:pic>
      <p:pic>
        <p:nvPicPr>
          <p:cNvPr id="15" name="Picture 14" descr="A close up of a flower&#10;&#10;Description automatically generated with medium confidence">
            <a:extLst>
              <a:ext uri="{FF2B5EF4-FFF2-40B4-BE49-F238E27FC236}">
                <a16:creationId xmlns:a16="http://schemas.microsoft.com/office/drawing/2014/main" id="{F51E8C68-22DE-5D41-8577-D86C2A10180C}"/>
              </a:ext>
            </a:extLst>
          </p:cNvPr>
          <p:cNvPicPr>
            <a:picLocks noChangeAspect="1"/>
          </p:cNvPicPr>
          <p:nvPr/>
        </p:nvPicPr>
        <p:blipFill>
          <a:blip r:embed="rId6"/>
          <a:stretch>
            <a:fillRect/>
          </a:stretch>
        </p:blipFill>
        <p:spPr>
          <a:xfrm rot="5400000">
            <a:off x="1779181" y="4998815"/>
            <a:ext cx="1903229" cy="1427422"/>
          </a:xfrm>
          <a:prstGeom prst="rect">
            <a:avLst/>
          </a:prstGeom>
        </p:spPr>
      </p:pic>
      <p:pic>
        <p:nvPicPr>
          <p:cNvPr id="17" name="Picture 16" descr="A picture containing dark&#10;&#10;Description automatically generated">
            <a:extLst>
              <a:ext uri="{FF2B5EF4-FFF2-40B4-BE49-F238E27FC236}">
                <a16:creationId xmlns:a16="http://schemas.microsoft.com/office/drawing/2014/main" id="{65969513-09CE-AB46-9CF0-85D94F3446A3}"/>
              </a:ext>
            </a:extLst>
          </p:cNvPr>
          <p:cNvPicPr>
            <a:picLocks noChangeAspect="1"/>
          </p:cNvPicPr>
          <p:nvPr/>
        </p:nvPicPr>
        <p:blipFill>
          <a:blip r:embed="rId4"/>
          <a:stretch>
            <a:fillRect/>
          </a:stretch>
        </p:blipFill>
        <p:spPr>
          <a:xfrm rot="5400000">
            <a:off x="3206601" y="4998815"/>
            <a:ext cx="1903230" cy="1427423"/>
          </a:xfrm>
          <a:prstGeom prst="rect">
            <a:avLst/>
          </a:prstGeom>
        </p:spPr>
      </p:pic>
    </p:spTree>
    <p:extLst>
      <p:ext uri="{BB962C8B-B14F-4D97-AF65-F5344CB8AC3E}">
        <p14:creationId xmlns:p14="http://schemas.microsoft.com/office/powerpoint/2010/main" val="259437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C568-175D-9D41-8417-33AB0BDFB7FE}"/>
              </a:ext>
            </a:extLst>
          </p:cNvPr>
          <p:cNvSpPr>
            <a:spLocks noGrp="1"/>
          </p:cNvSpPr>
          <p:nvPr>
            <p:ph type="title"/>
          </p:nvPr>
        </p:nvSpPr>
        <p:spPr/>
        <p:txBody>
          <a:bodyPr/>
          <a:lstStyle/>
          <a:p>
            <a:r>
              <a:rPr lang="en-CA" dirty="0"/>
              <a:t>G: what’s the word</a:t>
            </a:r>
          </a:p>
        </p:txBody>
      </p:sp>
      <p:sp>
        <p:nvSpPr>
          <p:cNvPr id="3" name="Content Placeholder 2">
            <a:extLst>
              <a:ext uri="{FF2B5EF4-FFF2-40B4-BE49-F238E27FC236}">
                <a16:creationId xmlns:a16="http://schemas.microsoft.com/office/drawing/2014/main" id="{F90C7E33-DAD1-C948-B5AD-B8EF35AC6523}"/>
              </a:ext>
            </a:extLst>
          </p:cNvPr>
          <p:cNvSpPr>
            <a:spLocks noGrp="1"/>
          </p:cNvSpPr>
          <p:nvPr>
            <p:ph idx="1"/>
          </p:nvPr>
        </p:nvSpPr>
        <p:spPr>
          <a:xfrm>
            <a:off x="1141412" y="5575648"/>
            <a:ext cx="9905999" cy="663834"/>
          </a:xfrm>
        </p:spPr>
        <p:txBody>
          <a:bodyPr>
            <a:normAutofit/>
          </a:bodyPr>
          <a:lstStyle/>
          <a:p>
            <a:endParaRPr lang="en-CA" sz="1100" dirty="0"/>
          </a:p>
          <a:p>
            <a:pPr marL="0" indent="0">
              <a:buNone/>
            </a:pPr>
            <a:r>
              <a:rPr lang="en-CA" sz="1100" dirty="0">
                <a:hlinkClick r:id="rId2"/>
              </a:rPr>
              <a:t>https://www.emergingedtech.com/2016/07/assessing-digital-literacy-standards-tools-techniques/</a:t>
            </a:r>
            <a:r>
              <a:rPr lang="en-CA" sz="1100" dirty="0"/>
              <a:t> </a:t>
            </a:r>
          </a:p>
        </p:txBody>
      </p:sp>
      <p:pic>
        <p:nvPicPr>
          <p:cNvPr id="5" name="Picture 4" descr="A picture containing text, newspaper, screenshot&#10;&#10;Description automatically generated">
            <a:extLst>
              <a:ext uri="{FF2B5EF4-FFF2-40B4-BE49-F238E27FC236}">
                <a16:creationId xmlns:a16="http://schemas.microsoft.com/office/drawing/2014/main" id="{39859CD3-F38B-E74C-8E7A-94318389846F}"/>
              </a:ext>
            </a:extLst>
          </p:cNvPr>
          <p:cNvPicPr>
            <a:picLocks noChangeAspect="1"/>
          </p:cNvPicPr>
          <p:nvPr/>
        </p:nvPicPr>
        <p:blipFill>
          <a:blip r:embed="rId3"/>
          <a:stretch>
            <a:fillRect/>
          </a:stretch>
        </p:blipFill>
        <p:spPr>
          <a:xfrm>
            <a:off x="1695006" y="1744976"/>
            <a:ext cx="6497345" cy="3688261"/>
          </a:xfrm>
          <a:prstGeom prst="rect">
            <a:avLst/>
          </a:prstGeom>
        </p:spPr>
      </p:pic>
    </p:spTree>
    <p:extLst>
      <p:ext uri="{BB962C8B-B14F-4D97-AF65-F5344CB8AC3E}">
        <p14:creationId xmlns:p14="http://schemas.microsoft.com/office/powerpoint/2010/main" val="258329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BF91-1B1C-F54D-86D8-37E7957D4857}"/>
              </a:ext>
            </a:extLst>
          </p:cNvPr>
          <p:cNvSpPr>
            <a:spLocks noGrp="1"/>
          </p:cNvSpPr>
          <p:nvPr>
            <p:ph type="title"/>
          </p:nvPr>
        </p:nvSpPr>
        <p:spPr/>
        <p:txBody>
          <a:bodyPr/>
          <a:lstStyle/>
          <a:p>
            <a:r>
              <a:rPr lang="en-CA" dirty="0"/>
              <a:t>H: its app time</a:t>
            </a:r>
          </a:p>
        </p:txBody>
      </p:sp>
      <p:sp>
        <p:nvSpPr>
          <p:cNvPr id="3" name="Content Placeholder 2">
            <a:extLst>
              <a:ext uri="{FF2B5EF4-FFF2-40B4-BE49-F238E27FC236}">
                <a16:creationId xmlns:a16="http://schemas.microsoft.com/office/drawing/2014/main" id="{C72C3756-6F97-2E45-B388-940F32DDA768}"/>
              </a:ext>
            </a:extLst>
          </p:cNvPr>
          <p:cNvSpPr>
            <a:spLocks noGrp="1"/>
          </p:cNvSpPr>
          <p:nvPr>
            <p:ph idx="1"/>
          </p:nvPr>
        </p:nvSpPr>
        <p:spPr>
          <a:xfrm>
            <a:off x="1577347" y="5966044"/>
            <a:ext cx="6886169" cy="546876"/>
          </a:xfrm>
        </p:spPr>
        <p:txBody>
          <a:bodyPr>
            <a:normAutofit/>
          </a:bodyPr>
          <a:lstStyle/>
          <a:p>
            <a:pPr marL="0" indent="0">
              <a:buNone/>
            </a:pPr>
            <a:r>
              <a:rPr lang="en-CA" sz="1050" dirty="0">
                <a:hlinkClick r:id="rId2"/>
              </a:rPr>
              <a:t>https://content.techgig.com/top-8-most-downloaded-apps-in-the-world/articleshow/76248673.cms</a:t>
            </a:r>
            <a:r>
              <a:rPr lang="en-CA" sz="1050" dirty="0"/>
              <a:t> </a:t>
            </a:r>
          </a:p>
        </p:txBody>
      </p:sp>
      <p:pic>
        <p:nvPicPr>
          <p:cNvPr id="1026" name="Picture 2" descr="Zoom | Portfolio Solutions">
            <a:extLst>
              <a:ext uri="{FF2B5EF4-FFF2-40B4-BE49-F238E27FC236}">
                <a16:creationId xmlns:a16="http://schemas.microsoft.com/office/drawing/2014/main" id="{1A2B26BF-150D-6448-8FA5-0304F413A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24" y="1597106"/>
            <a:ext cx="2105394" cy="1926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sapp icon | Whatsapp message, Logos, Logo icons">
            <a:extLst>
              <a:ext uri="{FF2B5EF4-FFF2-40B4-BE49-F238E27FC236}">
                <a16:creationId xmlns:a16="http://schemas.microsoft.com/office/drawing/2014/main" id="{9F0F4AF1-92AE-D04C-9C74-F02421B8D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480" y="1597106"/>
            <a:ext cx="2007828" cy="2007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book Logo Images, Stock Photos &amp; Vectors | Shutterstock">
            <a:extLst>
              <a:ext uri="{FF2B5EF4-FFF2-40B4-BE49-F238E27FC236}">
                <a16:creationId xmlns:a16="http://schemas.microsoft.com/office/drawing/2014/main" id="{C5F5EF1B-678B-4241-99E8-E941F4D382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658"/>
          <a:stretch/>
        </p:blipFill>
        <p:spPr bwMode="auto">
          <a:xfrm>
            <a:off x="9860441" y="1631478"/>
            <a:ext cx="1911271"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acebook Logo Images, Stock Photos &amp; Vectors | Shutterstock">
            <a:extLst>
              <a:ext uri="{FF2B5EF4-FFF2-40B4-BE49-F238E27FC236}">
                <a16:creationId xmlns:a16="http://schemas.microsoft.com/office/drawing/2014/main" id="{C01057D4-7086-4445-89FB-F2A380F22C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658"/>
          <a:stretch/>
        </p:blipFill>
        <p:spPr bwMode="auto">
          <a:xfrm>
            <a:off x="5138777" y="1597106"/>
            <a:ext cx="191127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74406DA-2E8C-0B4F-9002-03B1795020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6020" y="1644953"/>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A6825B-5B15-A948-BCDD-DC1249C3A42A}"/>
              </a:ext>
            </a:extLst>
          </p:cNvPr>
          <p:cNvSpPr txBox="1"/>
          <p:nvPr/>
        </p:nvSpPr>
        <p:spPr>
          <a:xfrm>
            <a:off x="1141413" y="4549753"/>
            <a:ext cx="10006265" cy="369332"/>
          </a:xfrm>
          <a:prstGeom prst="rect">
            <a:avLst/>
          </a:prstGeom>
          <a:noFill/>
        </p:spPr>
        <p:txBody>
          <a:bodyPr wrap="none" rtlCol="0">
            <a:spAutoFit/>
          </a:bodyPr>
          <a:lstStyle/>
          <a:p>
            <a:r>
              <a:rPr lang="en-CA" dirty="0"/>
              <a:t>1					2					3					  4						5</a:t>
            </a:r>
          </a:p>
        </p:txBody>
      </p:sp>
    </p:spTree>
    <p:extLst>
      <p:ext uri="{BB962C8B-B14F-4D97-AF65-F5344CB8AC3E}">
        <p14:creationId xmlns:p14="http://schemas.microsoft.com/office/powerpoint/2010/main" val="510887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124</TotalTime>
  <Words>392</Words>
  <Application>Microsoft Macintosh PowerPoint</Application>
  <PresentationFormat>Widescreen</PresentationFormat>
  <Paragraphs>48</Paragraphs>
  <Slides>12</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Tw Cen MT</vt:lpstr>
      <vt:lpstr>Circuit</vt:lpstr>
      <vt:lpstr>DIGITAL LIT SCAVENGER hunt </vt:lpstr>
      <vt:lpstr>A: guess who</vt:lpstr>
      <vt:lpstr>B: solve the riddle</vt:lpstr>
      <vt:lpstr>PowerPoint Presentation</vt:lpstr>
      <vt:lpstr>D: Hit the post</vt:lpstr>
      <vt:lpstr>E: hash-tag it</vt:lpstr>
      <vt:lpstr>F: It’s photo time</vt:lpstr>
      <vt:lpstr>G: what’s the word</vt:lpstr>
      <vt:lpstr>H: its app time</vt:lpstr>
      <vt:lpstr>I: Coding is cool </vt:lpstr>
      <vt:lpstr>J: The Do’s and Don’ts of Digital Citizenship</vt:lpstr>
      <vt:lpstr>K: My Very Own Edublog!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 SCAVENGER hunt </dc:title>
  <dc:creator>127S-Spaidal, Mataya</dc:creator>
  <cp:lastModifiedBy>127S-Spaidal, Mataya</cp:lastModifiedBy>
  <cp:revision>10</cp:revision>
  <dcterms:created xsi:type="dcterms:W3CDTF">2021-02-24T06:14:19Z</dcterms:created>
  <dcterms:modified xsi:type="dcterms:W3CDTF">2021-02-24T08:19:06Z</dcterms:modified>
</cp:coreProperties>
</file>