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mp3" /><Relationship Id="rId1" Type="http://schemas.microsoft.com/office/2007/relationships/media" Target="../media/media4.mp3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audio" Target="../media/media5.mp3" /><Relationship Id="rId1" Type="http://schemas.microsoft.com/office/2007/relationships/media" Target="../media/media5.mp3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6.mp3" /><Relationship Id="rId1" Type="http://schemas.microsoft.com/office/2007/relationships/media" Target="../media/media6.mp3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 /><Relationship Id="rId2" Type="http://schemas.openxmlformats.org/officeDocument/2006/relationships/audio" Target="../media/media7.mp3" /><Relationship Id="rId1" Type="http://schemas.microsoft.com/office/2007/relationships/media" Target="../media/media7.mp3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591CA-733E-2445-9E5F-C2AB0FE57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YEAR-END RESPONSE AND REFLECTION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447A4-1A00-2E41-9131-6BF6EBC8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/>
          <a:lstStyle/>
          <a:p>
            <a:pPr algn="ctr"/>
            <a:r>
              <a:rPr lang="en-US"/>
              <a:t>PART 1</a:t>
            </a:r>
          </a:p>
        </p:txBody>
      </p:sp>
      <p:pic>
        <p:nvPicPr>
          <p:cNvPr id="4" name="2020_06_16_10_01_27.mp3">
            <a:hlinkClick r:id="" action="ppaction://media"/>
            <a:extLst>
              <a:ext uri="{FF2B5EF4-FFF2-40B4-BE49-F238E27FC236}">
                <a16:creationId xmlns:a16="http://schemas.microsoft.com/office/drawing/2014/main" id="{9CCE5FAE-B49D-1945-888C-8686CAA4E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959" y="977902"/>
            <a:ext cx="608112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940B8-E25E-1A4F-9CA0-F7DD1AC2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/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DIGITAL LITERACY</a:t>
            </a: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B7AB-896F-294E-B144-A078E26FA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Using technology for learning</a:t>
            </a:r>
          </a:p>
          <a:p>
            <a:r>
              <a:rPr lang="en-US" sz="2800">
                <a:solidFill>
                  <a:schemeClr val="bg1"/>
                </a:solidFill>
              </a:rPr>
              <a:t>Composing information</a:t>
            </a:r>
          </a:p>
        </p:txBody>
      </p:sp>
      <p:pic>
        <p:nvPicPr>
          <p:cNvPr id="4" name="2020_06_16_10_04_51.mp3">
            <a:hlinkClick r:id="" action="ppaction://media"/>
            <a:extLst>
              <a:ext uri="{FF2B5EF4-FFF2-40B4-BE49-F238E27FC236}">
                <a16:creationId xmlns:a16="http://schemas.microsoft.com/office/drawing/2014/main" id="{949C0A7C-7553-9B4E-BBB1-6C4D88BAD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421" y="634093"/>
            <a:ext cx="610508" cy="6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D5FB6-0227-0C46-8A18-29F3A078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/>
          <a:lstStyle/>
          <a:p>
            <a:r>
              <a:rPr lang="en-US"/>
              <a:t>DIGITAL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9A46-FAC2-0948-848A-24D4601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2800"/>
              <a:t>Skills applied in digital literacy</a:t>
            </a:r>
          </a:p>
          <a:p>
            <a:r>
              <a:rPr lang="en-US" sz="2800"/>
              <a:t>Skills involving digital technology</a:t>
            </a:r>
          </a:p>
        </p:txBody>
      </p:sp>
      <p:pic>
        <p:nvPicPr>
          <p:cNvPr id="4" name="2020_06_16_10_07_59.mp3">
            <a:hlinkClick r:id="" action="ppaction://media"/>
            <a:extLst>
              <a:ext uri="{FF2B5EF4-FFF2-40B4-BE49-F238E27FC236}">
                <a16:creationId xmlns:a16="http://schemas.microsoft.com/office/drawing/2014/main" id="{84F12833-50CD-A44E-95F3-14CA3AD94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485" y="638829"/>
            <a:ext cx="599422" cy="5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E7A2A-E4DD-4142-A355-189BF28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DIGITAL LITERACY VS. DIGITAL SKILLS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F0F2-317E-7E41-A7AC-5BECC8C7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>
            <a:normAutofit/>
          </a:bodyPr>
          <a:lstStyle/>
          <a:p>
            <a:r>
              <a:rPr lang="en-US" sz="2800"/>
              <a:t>Digital literacy:</a:t>
            </a:r>
          </a:p>
          <a:p>
            <a:pPr lvl="1"/>
            <a:r>
              <a:rPr lang="en-US" sz="2800"/>
              <a:t>Online/digital learning</a:t>
            </a:r>
          </a:p>
          <a:p>
            <a:pPr lvl="1"/>
            <a:r>
              <a:rPr lang="en-US" sz="2800"/>
              <a:t>The actual work</a:t>
            </a:r>
          </a:p>
          <a:p>
            <a:r>
              <a:rPr lang="en-US" sz="2800"/>
              <a:t>Digital skills:</a:t>
            </a:r>
          </a:p>
          <a:p>
            <a:pPr lvl="1"/>
            <a:r>
              <a:rPr lang="en-US" sz="2800"/>
              <a:t>Related to digital literacy</a:t>
            </a:r>
          </a:p>
          <a:p>
            <a:pPr lvl="1"/>
            <a:r>
              <a:rPr lang="en-US" sz="2800"/>
              <a:t>How I digitally work</a:t>
            </a:r>
          </a:p>
        </p:txBody>
      </p:sp>
      <p:pic>
        <p:nvPicPr>
          <p:cNvPr id="4" name="2020_06_16_10_10_40.mp3">
            <a:hlinkClick r:id="" action="ppaction://media"/>
            <a:extLst>
              <a:ext uri="{FF2B5EF4-FFF2-40B4-BE49-F238E27FC236}">
                <a16:creationId xmlns:a16="http://schemas.microsoft.com/office/drawing/2014/main" id="{0E0C8BC5-D266-2845-8EFF-CAD1CCA99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400" y="503637"/>
            <a:ext cx="534332" cy="5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E5D1-65C5-6D4C-9FA7-B51AC698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3 DIGITAL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D80FA-0072-6543-B52C-B4A8A847D3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Monitoring my digital foot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Creating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Finding reliable information</a:t>
            </a:r>
            <a:br>
              <a:rPr lang="en-US" sz="1800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2020_06_16_10_14_16.mp3">
            <a:hlinkClick r:id="" action="ppaction://media"/>
            <a:extLst>
              <a:ext uri="{FF2B5EF4-FFF2-40B4-BE49-F238E27FC236}">
                <a16:creationId xmlns:a16="http://schemas.microsoft.com/office/drawing/2014/main" id="{1FE10909-E913-2845-A259-303693C3A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057" y="525236"/>
            <a:ext cx="563336" cy="5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A52A0-E4B5-7D4C-B34C-DF14CB9CB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/>
              <a:t>DIGITAL SKILLS &amp; DIGITAL LEARNING: WHY THEY ARE IMPORTANT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16FF2D-E518-1E42-99C5-CBAB2A36C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4336748" cy="2294852"/>
          </a:xfrm>
          <a:effectLst/>
        </p:spPr>
        <p:txBody>
          <a:bodyPr anchor="ctr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Technology runs the world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Teaches us to use and understand our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They contrinute to our future</a:t>
            </a:r>
          </a:p>
        </p:txBody>
      </p:sp>
      <p:pic>
        <p:nvPicPr>
          <p:cNvPr id="3" name="2020_06_16_10_15_59.mp3">
            <a:hlinkClick r:id="" action="ppaction://media"/>
            <a:extLst>
              <a:ext uri="{FF2B5EF4-FFF2-40B4-BE49-F238E27FC236}">
                <a16:creationId xmlns:a16="http://schemas.microsoft.com/office/drawing/2014/main" id="{41F236A2-2985-0F44-A0A8-51E0181A3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465" y="457199"/>
            <a:ext cx="540355" cy="5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4F1482-69C3-47D5-95FE-67C0FA2D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7E7EA-20A5-4645-8533-F85A3D7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3 WAYS TO ENHANCE MY DIGITAL FOOTPRINT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35C62-F65A-F342-AAA6-6ECDC09A86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712" y="1610745"/>
            <a:ext cx="10554574" cy="363651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Regularly checking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Being wary of my search hsitory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Being aware of who has access to my metworks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CA5367-149E-428C-B4D8-C1ECC9E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2020_06_16_10_18_05.mp3">
            <a:hlinkClick r:id="" action="ppaction://media"/>
            <a:extLst>
              <a:ext uri="{FF2B5EF4-FFF2-40B4-BE49-F238E27FC236}">
                <a16:creationId xmlns:a16="http://schemas.microsoft.com/office/drawing/2014/main" id="{196187F9-8FC2-414D-963B-BDBB31085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400" y="606878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Quotable</vt:lpstr>
      <vt:lpstr>YEAR-END RESPONSE AND REFLECTION ASSIGNMENT</vt:lpstr>
      <vt:lpstr>DIGITAL LITERACY</vt:lpstr>
      <vt:lpstr>DIGITAL SKILLS</vt:lpstr>
      <vt:lpstr>DIGITAL LITERACY VS. DIGITAL SKILLS</vt:lpstr>
      <vt:lpstr>MY 3 DIGITAL SKILLS</vt:lpstr>
      <vt:lpstr>DIGITAL SKILLS &amp; DIGITAL LEARNING: WHY THEY ARE IMPORTANT</vt:lpstr>
      <vt:lpstr>3 WAYS TO ENHANCE MY DIGITAL FOOTPRINT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YEAR-END RESPONSE AND REFLECTION ASSIGNMENT</dc:title>
  <dc:creator>Mel Andreasen</dc:creator>
  <cp:lastModifiedBy>Mel Andreasen</cp:lastModifiedBy>
  <cp:revision>7</cp:revision>
  <dcterms:created xsi:type="dcterms:W3CDTF">2020-06-14T02:00:42Z</dcterms:created>
  <dcterms:modified xsi:type="dcterms:W3CDTF">2020-06-16T17:21:19Z</dcterms:modified>
</cp:coreProperties>
</file>