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0" r:id="rId7"/>
    <p:sldId id="259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2" autoAdjust="0"/>
    <p:restoredTop sz="94660"/>
  </p:normalViewPr>
  <p:slideViewPr>
    <p:cSldViewPr snapToGrid="0">
      <p:cViewPr varScale="1">
        <p:scale>
          <a:sx n="84" d="100"/>
          <a:sy n="84" d="100"/>
        </p:scale>
        <p:origin x="45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3T04:43:4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 7808,'-28'19'2880,"0"-13"-2240,-16 19 544,25-16 128,-9-2-704,-1-7-224,1 9-544,9-9-160,1 0 160,8-9-1280,1-7-512,-1-15-1568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3T04:43:4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5888,'-38'50'2272,"29"-34"-1760,-10 16-2688,0-23-1280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3T04:43:5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270 107 8832,'-56'-57'3328,"9"39"-2592,-10 11 32,29-2-160,0-1-480,12 4-64,-3 6-704,1 0-288,18 0-2272,0 0-1024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3T04:44:1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60 4608,'0'0'157,"-1"-1"1,1 1-1,-1-1 1,1 1-1,-1 0 1,1-1-1,-1 1 1,1-1-1,0 1 1,-1-1-1,1 1 1,0-1-1,0 1 0,-1-1 1,1 0-1,0 1 1,0-1-1,0 1 1,0-1-1,-1 0 1,1 1-1,0-1 1,0 1-1,0-1 1,0 0-1,1 1 1,-1-1-1,0 1 1,0-1-1,0 0 1,0 1-1,1-1 0,-1 1 1,0-1-1,0 1 1,1-1-1,-1 1 1,0-1-1,1 0-157,22-12 657,-11 6 395,-10 5-937,1 1 0,-1 0 0,0-1-1,1 1 1,-1 0 0,1 0 0,-1 1-1,1-1 1,-1 0 0,1 1 0,0 0-1,-1-1 1,1 1 0,0 0 0,-1 1-1,1-1 1,1 0-115,-2 0 65,36-6 213,-38 6-294,8 0 120,-7 0-9397,-5 0 5922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3T04:44:3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10 4992,'-8'-9'2111,"7"9"-2102,1 0-1,0 0 1,0 0 0,-1 0 0,1 1 0,0-1 0,0 0 0,-1 0 0,1 0-1,0 0 1,0 0 0,0 0 0,-1 1 0,1-1 0,0 0 0,0 0 0,0 0-1,0 1 1,-1-1 0,1 0 0,0 0 0,0 0 0,0 1 0,0-1 0,0 0-1,0 0 1,0 1 0,0-1 0,-1 0 0,1 0 0,0 1 0,0-1-1,0 0 1,0 0 0,0 1 0,0-1 0,1 0 0,-1 0 0,0 1 0,0-1-1,0 0 1,0 0 0,0 1 0,0-1-9,0 0 144,-30-7 1531,26 5-2582,3 2-458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3T05:03:4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13 384,'-9'-5'160,"9"1"-128,5 4-128,-5-3-96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3T19:52:3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8576,'-24'0'3232,"19"4"-2496,5 7-640,0-8-480,0 5-896,0-1-256,5 0-1440,7 0-640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4236E-7AE9-4F58-8AA8-536E60BA9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EEDB0A-E16B-44D2-9D26-49F609C13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F62D4-D9F6-410E-869C-9F236C95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4EA8-2E6B-4623-AF09-B72F26967CEF}" type="datetimeFigureOut">
              <a:rPr lang="en-CA" smtClean="0"/>
              <a:t>2019-11-05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D8332-F53F-4283-92FD-0720BB8FC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6F75F-519B-4599-A5C0-68645F90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D2B3-328D-4ABB-AD40-26211E34B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27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05CD3-AA5B-44F2-BA5F-7A2E588C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68577F-E78A-475F-AB2B-6D12277E5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F22D4-9125-4761-B3FF-3FC33EF7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4EA8-2E6B-4623-AF09-B72F26967CEF}" type="datetimeFigureOut">
              <a:rPr lang="en-CA" smtClean="0"/>
              <a:t>2019-11-05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ADCC1-CF5C-4A10-9FE9-AF352A0F7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2591E-33EB-4609-BC16-8C6E37DA9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D2B3-328D-4ABB-AD40-26211E34B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180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C63859-56DD-44F5-B5D9-179298CE93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E8BA3A-BD3F-43E0-8F0A-E97A75FD7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2689-C33D-4F76-9134-2F312F8B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4EA8-2E6B-4623-AF09-B72F26967CEF}" type="datetimeFigureOut">
              <a:rPr lang="en-CA" smtClean="0"/>
              <a:t>2019-11-05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9FC9B-3398-4368-BC09-8B058C0F6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1DA39-07F3-4556-9083-2A8F6EC96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D2B3-328D-4ABB-AD40-26211E34B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530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C94C-0200-4B5C-809E-8228CD827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FA06E-86E2-4E9C-803B-513A0FD4E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CFD4D-0282-4B4E-ABB0-3C5CA51D8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4EA8-2E6B-4623-AF09-B72F26967CEF}" type="datetimeFigureOut">
              <a:rPr lang="en-CA" smtClean="0"/>
              <a:t>2019-11-05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A4C2F-E22A-4AFF-A3A1-743EC35EA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95E8C-F7F3-489C-97E3-8D401F835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D2B3-328D-4ABB-AD40-26211E34B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742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8E03C-E64B-4157-9B63-62739B3D0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70170-3B9B-4B98-A24F-076D42414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B38E1-3989-4D74-979E-DC2FEA5F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4EA8-2E6B-4623-AF09-B72F26967CEF}" type="datetimeFigureOut">
              <a:rPr lang="en-CA" smtClean="0"/>
              <a:t>2019-11-05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4C7F9-6A0B-4949-94C6-9C1D04108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63570-0BE5-4179-99BA-23754BB7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D2B3-328D-4ABB-AD40-26211E34B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678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70189-E51D-4649-80B2-5DE328FEB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496F-0E25-4AFC-80E7-98F5DFE9D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19468-9031-4A6F-93E2-F43649431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A8CEE-C05B-4429-A441-E3871915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4EA8-2E6B-4623-AF09-B72F26967CEF}" type="datetimeFigureOut">
              <a:rPr lang="en-CA" smtClean="0"/>
              <a:t>2019-11-05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2A75C-DEC9-406A-B854-163AD179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889BE-6B29-401D-B455-592DB60E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D2B3-328D-4ABB-AD40-26211E34B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80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475FB-A87D-4FDA-A164-8DEFB4D7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3F74B-2EC5-4593-8DAF-57B6451DB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64EBA-8096-403A-ACC0-16AF84448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173DB-09A0-4BA6-9261-FBC5ADC48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C64BA6-D0C6-4415-B2C2-504AB0B44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3CF31F-1B79-4C6B-80BB-A18D34C83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4EA8-2E6B-4623-AF09-B72F26967CEF}" type="datetimeFigureOut">
              <a:rPr lang="en-CA" smtClean="0"/>
              <a:t>2019-11-05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9E01F9-9727-4BE5-BFDC-9038394C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A173D3-FC8A-4549-9F95-2780F5A89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D2B3-328D-4ABB-AD40-26211E34B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802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1475A-8247-40F3-87DC-178527F63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3087D6-BF2A-4BC4-9268-406354F3C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4EA8-2E6B-4623-AF09-B72F26967CEF}" type="datetimeFigureOut">
              <a:rPr lang="en-CA" smtClean="0"/>
              <a:t>2019-11-05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861094-EC15-4267-AC50-9D2B9B7DB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7DDD5-F19D-4A1F-8AD1-0879481F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D2B3-328D-4ABB-AD40-26211E34B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674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6EB497-8758-4B87-9B0A-2DB09853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4EA8-2E6B-4623-AF09-B72F26967CEF}" type="datetimeFigureOut">
              <a:rPr lang="en-CA" smtClean="0"/>
              <a:t>2019-11-05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6A16E6-E85A-412C-9634-AFA6E01B4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BE87D-2DF6-4FB1-A98C-528AE2394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D2B3-328D-4ABB-AD40-26211E34B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744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B3C0-FA01-4D80-87DC-ACCE8944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B34D9-AA9F-4D61-B4AA-CA21FE805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35A54-B604-410D-BFAB-3283F2A60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5046B-41E4-42C8-A5F7-9611C032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4EA8-2E6B-4623-AF09-B72F26967CEF}" type="datetimeFigureOut">
              <a:rPr lang="en-CA" smtClean="0"/>
              <a:t>2019-11-05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11C57-458A-448B-8225-89E975F28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BAF29-F3C7-4A6C-9D97-C1E01CF8D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D2B3-328D-4ABB-AD40-26211E34B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615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FEF26-013D-4E2A-BEEC-9372AE5BA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5F439A-B6CB-4F2A-BFB3-7511BF1C96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09F80-18E1-462B-8AAE-2E542BB50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CB16E-3D30-4C37-B4E8-CC8D80697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4EA8-2E6B-4623-AF09-B72F26967CEF}" type="datetimeFigureOut">
              <a:rPr lang="en-CA" smtClean="0"/>
              <a:t>2019-11-05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671B9-BB39-404E-981F-CB4955216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53E49-21E1-40A3-AF09-47C9620F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D2B3-328D-4ABB-AD40-26211E34B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926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D8AF1-B5EB-4D98-86A2-0AB2D1E59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9E95E-FC24-44C5-BABA-C69E35E79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950D9-0C40-40FD-B910-58EDE89A50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C4EA8-2E6B-4623-AF09-B72F26967CEF}" type="datetimeFigureOut">
              <a:rPr lang="en-CA" smtClean="0"/>
              <a:t>2019-11-05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08EC6-57E8-4EC6-97A1-A62A6B412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97561-E34F-4342-898D-86ACAEE0A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DD2B3-328D-4ABB-AD40-26211E34B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793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customXml" Target="../ink/ink5.xml"/><Relationship Id="rId3" Type="http://schemas.openxmlformats.org/officeDocument/2006/relationships/image" Target="../media/image2.png"/><Relationship Id="rId21" Type="http://schemas.microsoft.com/office/2007/relationships/hdphoto" Target="../media/hdphoto4.wdp"/><Relationship Id="rId7" Type="http://schemas.microsoft.com/office/2007/relationships/hdphoto" Target="../media/hdphoto2.wdp"/><Relationship Id="rId12" Type="http://schemas.openxmlformats.org/officeDocument/2006/relationships/customXml" Target="../ink/ink2.xml"/><Relationship Id="rId17" Type="http://schemas.openxmlformats.org/officeDocument/2006/relationships/image" Target="../media/image9.png"/><Relationship Id="rId2" Type="http://schemas.openxmlformats.org/officeDocument/2006/relationships/image" Target="../media/image1.jpg"/><Relationship Id="rId16" Type="http://schemas.openxmlformats.org/officeDocument/2006/relationships/customXml" Target="../ink/ink4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24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23" Type="http://schemas.microsoft.com/office/2007/relationships/hdphoto" Target="../media/hdphoto5.wdp"/><Relationship Id="rId10" Type="http://schemas.openxmlformats.org/officeDocument/2006/relationships/customXml" Target="../ink/ink1.xml"/><Relationship Id="rId19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customXml" Target="../ink/ink3.xml"/><Relationship Id="rId2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11" Type="http://schemas.microsoft.com/office/2007/relationships/hdphoto" Target="../media/hdphoto8.wdp"/><Relationship Id="rId5" Type="http://schemas.microsoft.com/office/2007/relationships/hdphoto" Target="../media/hdphoto6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customXml" Target="../ink/ink7.xml"/><Relationship Id="rId12" Type="http://schemas.microsoft.com/office/2007/relationships/hdphoto" Target="../media/hdphoto11.wd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microsoft.com/office/2007/relationships/hdphoto" Target="../media/hdphoto10.wdp"/><Relationship Id="rId4" Type="http://schemas.openxmlformats.org/officeDocument/2006/relationships/image" Target="../media/image15.jp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00341-5369-43CC-96FF-B6F917524E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Act 3 Scene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AF1BF-6F1B-4E38-B0EE-387792E16E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By: Scarlett, Alexa, Neha, Sophia, Andia</a:t>
            </a:r>
          </a:p>
        </p:txBody>
      </p:sp>
    </p:spTree>
    <p:extLst>
      <p:ext uri="{BB962C8B-B14F-4D97-AF65-F5344CB8AC3E}">
        <p14:creationId xmlns:p14="http://schemas.microsoft.com/office/powerpoint/2010/main" val="1830077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FB129EC7-021D-4B24-9403-0DDBA74A0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4" y="0"/>
            <a:ext cx="9667875" cy="6858000"/>
          </a:xfrm>
          <a:prstGeom prst="rect">
            <a:avLst/>
          </a:prstGeom>
        </p:spPr>
      </p:pic>
      <p:pic>
        <p:nvPicPr>
          <p:cNvPr id="4" name="Picture 3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F97349A7-1D00-480F-84A0-5EFA88E42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pic>
        <p:nvPicPr>
          <p:cNvPr id="6" name="Picture 5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DB4EBAEE-AF24-4943-A6CE-1DAD94CB1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9" b="99822" l="4267" r="90000">
                        <a14:foregroundMark x1="76667" y1="79715" x2="78400" y2="89502"/>
                        <a14:foregroundMark x1="78400" y1="89502" x2="80533" y2="80427"/>
                        <a14:foregroundMark x1="80533" y1="80427" x2="83067" y2="88968"/>
                        <a14:foregroundMark x1="83067" y1="88968" x2="84533" y2="79715"/>
                        <a14:foregroundMark x1="84533" y1="79715" x2="83733" y2="90391"/>
                        <a14:foregroundMark x1="83733" y1="90391" x2="80533" y2="80249"/>
                        <a14:foregroundMark x1="80533" y1="80249" x2="76400" y2="86655"/>
                        <a14:foregroundMark x1="76400" y1="86655" x2="75867" y2="95730"/>
                        <a14:foregroundMark x1="75867" y1="95730" x2="76267" y2="83808"/>
                        <a14:foregroundMark x1="76267" y1="83808" x2="73467" y2="94306"/>
                        <a14:foregroundMark x1="73467" y1="94306" x2="74133" y2="89502"/>
                        <a14:foregroundMark x1="70205" y1="93764" x2="68667" y2="99644"/>
                        <a14:foregroundMark x1="76667" y1="53025" x2="81733" y2="54804"/>
                        <a14:foregroundMark x1="81733" y1="54804" x2="84267" y2="63701"/>
                        <a14:foregroundMark x1="84267" y1="63701" x2="85333" y2="73843"/>
                        <a14:foregroundMark x1="85333" y1="73843" x2="84800" y2="79359"/>
                        <a14:foregroundMark x1="85867" y1="68505" x2="87067" y2="77224"/>
                        <a14:foregroundMark x1="87067" y1="77224" x2="85333" y2="85587"/>
                        <a14:foregroundMark x1="87600" y1="72242" x2="89867" y2="80961"/>
                        <a14:foregroundMark x1="89867" y1="80961" x2="85867" y2="84164"/>
                        <a14:foregroundMark x1="10071" y1="74911" x2="7556" y2="71039"/>
                        <a14:foregroundMark x1="9333" y1="71174" x2="8369" y2="70729"/>
                        <a14:foregroundMark x1="11200" y1="77224" x2="11200" y2="77224"/>
                        <a14:foregroundMark x1="8144" y1="72135" x2="6533" y2="69217"/>
                        <a14:foregroundMark x1="7333" y1="72242" x2="4933" y2="71708"/>
                        <a14:foregroundMark x1="24667" y1="47331" x2="25467" y2="51957"/>
                        <a14:foregroundMark x1="26267" y1="53203" x2="26267" y2="53203"/>
                        <a14:foregroundMark x1="35733" y1="24911" x2="28667" y2="39502"/>
                        <a14:foregroundMark x1="28667" y1="39502" x2="29067" y2="48399"/>
                        <a14:foregroundMark x1="29067" y1="48399" x2="31733" y2="56584"/>
                        <a14:foregroundMark x1="31733" y1="56584" x2="31600" y2="59786"/>
                        <a14:foregroundMark x1="39067" y1="67616" x2="46133" y2="92883"/>
                        <a14:foregroundMark x1="46133" y1="92883" x2="47600" y2="94306"/>
                        <a14:foregroundMark x1="33421" y1="93804" x2="33333" y2="95018"/>
                        <a14:foregroundMark x1="34667" y1="76690" x2="34317" y2="81498"/>
                        <a14:foregroundMark x1="35067" y1="72776" x2="35333" y2="74199"/>
                        <a14:foregroundMark x1="15067" y1="99822" x2="15067" y2="99822"/>
                        <a14:foregroundMark x1="14933" y1="98043" x2="20533" y2="99644"/>
                        <a14:foregroundMark x1="11808" y1="62824" x2="11467" y2="62811"/>
                        <a14:foregroundMark x1="12615" y1="62854" x2="12394" y2="62846"/>
                        <a14:foregroundMark x1="30533" y1="63523" x2="12779" y2="62860"/>
                        <a14:foregroundMark x1="34400" y1="81495" x2="34800" y2="93060"/>
                        <a14:backgroundMark x1="59867" y1="13701" x2="80533" y2="15658"/>
                        <a14:backgroundMark x1="72933" y1="27936" x2="61333" y2="60142"/>
                        <a14:backgroundMark x1="61333" y1="60142" x2="58000" y2="97509"/>
                        <a14:backgroundMark x1="38000" y1="85765" x2="39067" y2="99644"/>
                        <a14:backgroundMark x1="38933" y1="87367" x2="39067" y2="94306"/>
                        <a14:backgroundMark x1="37226" y1="77021" x2="37067" y2="76157"/>
                        <a14:backgroundMark x1="38800" y1="85587" x2="37415" y2="78053"/>
                        <a14:backgroundMark x1="37168" y1="72089" x2="37178" y2="71682"/>
                        <a14:backgroundMark x1="37067" y1="76157" x2="37130" y2="73612"/>
                        <a14:backgroundMark x1="26344" y1="53203" x2="26217" y2="51731"/>
                        <a14:backgroundMark x1="26667" y1="56940" x2="26344" y2="53203"/>
                        <a14:backgroundMark x1="25610" y1="47045" x2="22667" y2="39680"/>
                        <a14:backgroundMark x1="22667" y1="39680" x2="28533" y2="26868"/>
                        <a14:backgroundMark x1="8267" y1="77580" x2="8933" y2="88434"/>
                        <a14:backgroundMark x1="84933" y1="51957" x2="90133" y2="69039"/>
                        <a14:backgroundMark x1="90133" y1="69039" x2="90400" y2="69217"/>
                        <a14:backgroundMark x1="85200" y1="54093" x2="87200" y2="62633"/>
                        <a14:backgroundMark x1="87200" y1="62633" x2="89733" y2="68505"/>
                        <a14:backgroundMark x1="67600" y1="90391" x2="69067" y2="85587"/>
                        <a14:backgroundMark x1="69467" y1="83986" x2="68133" y2="93238"/>
                        <a14:backgroundMark x1="7467" y1="67794" x2="8133" y2="70819"/>
                        <a14:backgroundMark x1="7733" y1="75801" x2="7733" y2="75801"/>
                        <a14:backgroundMark x1="6141" y1="74507" x2="4267" y2="73488"/>
                        <a14:backgroundMark x1="28000" y1="55872" x2="28000" y2="55872"/>
                        <a14:backgroundMark x1="31867" y1="89858" x2="31467" y2="93416"/>
                        <a14:backgroundMark x1="10667" y1="91815" x2="11333" y2="96441"/>
                        <a14:backgroundMark x1="13200" y1="62811" x2="13200" y2="62811"/>
                        <a14:backgroundMark x1="12400" y1="61922" x2="12400" y2="61922"/>
                        <a14:backgroundMark x1="12400" y1="60320" x2="12400" y2="60320"/>
                        <a14:backgroundMark x1="11333" y1="64769" x2="12400" y2="56406"/>
                        <a14:backgroundMark x1="12133" y1="65302" x2="13733" y2="58541"/>
                        <a14:backgroundMark x1="11867" y1="65302" x2="11867" y2="65302"/>
                        <a14:backgroundMark x1="11600" y1="62100" x2="11600" y2="62100"/>
                        <a14:backgroundMark x1="11600" y1="63523" x2="12933" y2="61032"/>
                        <a14:backgroundMark x1="19733" y1="69573" x2="19733" y2="69573"/>
                        <a14:backgroundMark x1="6267" y1="74911" x2="9600" y2="78648"/>
                        <a14:backgroundMark x1="67467" y1="85409" x2="69200" y2="89146"/>
                        <a14:backgroundMark x1="69733" y1="84520" x2="68800" y2="91637"/>
                        <a14:backgroundMark x1="69467" y1="82918" x2="69333" y2="91637"/>
                        <a14:backgroundMark x1="87200" y1="89502" x2="86800" y2="975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937" y="1301579"/>
            <a:ext cx="6183350" cy="42350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68413E-2AB2-4388-BE39-7CE3594458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29" b="90000" l="10000" r="90000">
                        <a14:foregroundMark x1="72308" y1="11786" x2="72308" y2="11786"/>
                        <a14:foregroundMark x1="61565" y1="64697" x2="25769" y2="65714"/>
                        <a14:foregroundMark x1="20000" y1="65357" x2="21923" y2="70714"/>
                        <a14:foregroundMark x1="17692" y1="64643" x2="17692" y2="64643"/>
                        <a14:foregroundMark x1="17692" y1="63571" x2="23077" y2="67143"/>
                        <a14:backgroundMark x1="17308" y1="43929" x2="75000" y2="41071"/>
                        <a14:backgroundMark x1="19615" y1="35357" x2="71923" y2="32143"/>
                        <a14:backgroundMark x1="33846" y1="18214" x2="59231" y2="15357"/>
                        <a14:backgroundMark x1="50000" y1="4286" x2="52692" y2="16429"/>
                        <a14:backgroundMark x1="51154" y1="42857" x2="52692" y2="58214"/>
                        <a14:backgroundMark x1="21154" y1="56429" x2="70385" y2="49286"/>
                        <a14:backgroundMark x1="35000" y1="58929" x2="73077" y2="57143"/>
                        <a14:backgroundMark x1="78344" y1="68142" x2="78846" y2="69643"/>
                        <a14:backgroundMark x1="75385" y1="59286" x2="75631" y2="60021"/>
                        <a14:backgroundMark x1="25385" y1="58571" x2="24840" y2="59246"/>
                        <a14:backgroundMark x1="38462" y1="80000" x2="67308" y2="78571"/>
                        <a14:backgroundMark x1="67308" y1="78571" x2="73077" y2="78929"/>
                        <a14:backgroundMark x1="30385" y1="58214" x2="30385" y2="58214"/>
                        <a14:backgroundMark x1="63846" y1="60714" x2="73462" y2="57857"/>
                        <a14:backgroundMark x1="75385" y1="62143" x2="80000" y2="69643"/>
                        <a14:backgroundMark x1="75385" y1="58571" x2="80769" y2="63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2990" y="2085277"/>
            <a:ext cx="1604618" cy="22311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DCD2F2-5756-4D96-A631-B6065A8358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80000" y1="21472" x2="93226" y2="44785"/>
                        <a14:backgroundMark x1="76129" y1="11656" x2="93548" y2="36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81774">
            <a:off x="6870103" y="3226704"/>
            <a:ext cx="903017" cy="58578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18D95B7-ECD1-4119-8E3F-8C19820A0FEF}"/>
              </a:ext>
            </a:extLst>
          </p:cNvPr>
          <p:cNvGrpSpPr/>
          <p:nvPr/>
        </p:nvGrpSpPr>
        <p:grpSpPr>
          <a:xfrm>
            <a:off x="7272832" y="3578400"/>
            <a:ext cx="276120" cy="80280"/>
            <a:chOff x="7272832" y="3578400"/>
            <a:chExt cx="276120" cy="8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1441847-58A7-4CD1-BB38-D876A7EE59E8}"/>
                    </a:ext>
                  </a:extLst>
                </p14:cNvPr>
                <p14:cNvContentPartPr/>
                <p14:nvPr/>
              </p14:nvContentPartPr>
              <p14:xfrm>
                <a:off x="7272832" y="3631320"/>
                <a:ext cx="97560" cy="27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1441847-58A7-4CD1-BB38-D876A7EE59E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63832" y="3622680"/>
                  <a:ext cx="1152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7315E86-D3DC-4AD0-84DC-B2BB6A1FEAF3}"/>
                    </a:ext>
                  </a:extLst>
                </p14:cNvPr>
                <p14:cNvContentPartPr/>
                <p14:nvPr/>
              </p14:nvContentPartPr>
              <p14:xfrm>
                <a:off x="7517992" y="3578400"/>
                <a:ext cx="30960" cy="38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7315E86-D3DC-4AD0-84DC-B2BB6A1FEAF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08992" y="3569400"/>
                  <a:ext cx="4860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00BA24A-1825-47F0-BF4F-EC71C8B48E97}"/>
                  </a:ext>
                </a:extLst>
              </p14:cNvPr>
              <p14:cNvContentPartPr/>
              <p14:nvPr/>
            </p14:nvContentPartPr>
            <p14:xfrm>
              <a:off x="7323592" y="3471120"/>
              <a:ext cx="97560" cy="38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00BA24A-1825-47F0-BF4F-EC71C8B48E9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14952" y="3462120"/>
                <a:ext cx="1152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2C2E1E7-A084-45EE-A5F0-A14887AA2701}"/>
                  </a:ext>
                </a:extLst>
              </p14:cNvPr>
              <p14:cNvContentPartPr/>
              <p14:nvPr/>
            </p14:nvContentPartPr>
            <p14:xfrm>
              <a:off x="7379279" y="3381341"/>
              <a:ext cx="48960" cy="21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2C2E1E7-A084-45EE-A5F0-A14887AA270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70279" y="3372701"/>
                <a:ext cx="666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9AD2722-D617-48F5-8990-B480F838A248}"/>
                  </a:ext>
                </a:extLst>
              </p14:cNvPr>
              <p14:cNvContentPartPr/>
              <p14:nvPr/>
            </p14:nvContentPartPr>
            <p14:xfrm>
              <a:off x="7198199" y="3603101"/>
              <a:ext cx="17640" cy="3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9AD2722-D617-48F5-8990-B480F838A24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89199" y="3594461"/>
                <a:ext cx="35280" cy="2124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3C53CBBC-106E-4F23-8C99-1CCB5CA8899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154180">
            <a:off x="3184223" y="2973362"/>
            <a:ext cx="809839" cy="54368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3D96947-CDE5-4F68-B709-33C292E9747E}"/>
              </a:ext>
            </a:extLst>
          </p:cNvPr>
          <p:cNvSpPr/>
          <p:nvPr/>
        </p:nvSpPr>
        <p:spPr>
          <a:xfrm>
            <a:off x="0" y="1"/>
            <a:ext cx="12192000" cy="1155874"/>
          </a:xfrm>
          <a:prstGeom prst="rect">
            <a:avLst/>
          </a:prstGeom>
          <a:gradFill>
            <a:gsLst>
              <a:gs pos="100000">
                <a:schemeClr val="bg1">
                  <a:alpha val="4000"/>
                </a:schemeClr>
              </a:gs>
              <a:gs pos="1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tx1"/>
                </a:solidFill>
              </a:rPr>
              <a:t>In this scene, Solanio and Salarino are gossiping about Antonio’s shipwreck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3843EE2-2EDA-4291-A1D5-A4400B8B89F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556" l="9778" r="89778">
                        <a14:foregroundMark x1="74222" y1="16444" x2="74222" y2="16444"/>
                        <a14:foregroundMark x1="65333" y1="18667" x2="73333" y2="7111"/>
                        <a14:foregroundMark x1="63556" y1="72000" x2="36889" y2="93778"/>
                        <a14:foregroundMark x1="72000" y1="6222" x2="72000" y2="6222"/>
                        <a14:foregroundMark x1="69333" y1="9778" x2="69333" y2="9778"/>
                        <a14:foregroundMark x1="44000" y1="86667" x2="36000" y2="99556"/>
                        <a14:foregroundMark x1="69333" y1="17778" x2="78222" y2="0"/>
                        <a14:foregroundMark x1="66667" y1="12000" x2="66667" y2="1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6046" y="5524565"/>
            <a:ext cx="1236786" cy="13454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1D16021-E500-4435-83C9-E321114D132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565204" y="5517051"/>
            <a:ext cx="1237595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girl, indoor, child&#10;&#10;Description automatically generated">
            <a:extLst>
              <a:ext uri="{FF2B5EF4-FFF2-40B4-BE49-F238E27FC236}">
                <a16:creationId xmlns:a16="http://schemas.microsoft.com/office/drawing/2014/main" id="{F0FBD5E3-DF57-470A-B6BC-300184569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4" y="0"/>
            <a:ext cx="9667875" cy="6858000"/>
          </a:xfrm>
          <a:prstGeom prst="rect">
            <a:avLst/>
          </a:prstGeom>
        </p:spPr>
      </p:pic>
      <p:pic>
        <p:nvPicPr>
          <p:cNvPr id="4" name="Picture 3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DDC0CC23-AFFD-414D-9177-4E43816B5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8" cy="6857999"/>
          </a:xfrm>
          <a:prstGeom prst="rect">
            <a:avLst/>
          </a:prstGeom>
        </p:spPr>
      </p:pic>
      <p:pic>
        <p:nvPicPr>
          <p:cNvPr id="6" name="Picture 5" descr="A picture containing person, girl, indoor, child&#10;&#10;Description automatically generated">
            <a:extLst>
              <a:ext uri="{FF2B5EF4-FFF2-40B4-BE49-F238E27FC236}">
                <a16:creationId xmlns:a16="http://schemas.microsoft.com/office/drawing/2014/main" id="{5D1BE66D-D18D-4C74-B7DD-CE4D51752B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9" b="99644" l="4000" r="90000">
                        <a14:foregroundMark x1="16000" y1="25445" x2="20667" y2="91815"/>
                        <a14:foregroundMark x1="20667" y1="91815" x2="19600" y2="98577"/>
                        <a14:foregroundMark x1="14267" y1="22776" x2="8400" y2="37367"/>
                        <a14:foregroundMark x1="8933" y1="37367" x2="4133" y2="44128"/>
                        <a14:foregroundMark x1="4133" y1="44128" x2="5333" y2="50178"/>
                        <a14:foregroundMark x1="8533" y1="50890" x2="11200" y2="75267"/>
                        <a14:foregroundMark x1="22133" y1="43594" x2="28933" y2="43772"/>
                        <a14:foregroundMark x1="28933" y1="43772" x2="44267" y2="37900"/>
                        <a14:foregroundMark x1="46267" y1="37900" x2="50533" y2="36655"/>
                        <a14:foregroundMark x1="22060" y1="30576" x2="22251" y2="32740"/>
                        <a14:foregroundMark x1="75067" y1="33096" x2="82267" y2="32206"/>
                        <a14:foregroundMark x1="82267" y1="32206" x2="88667" y2="48577"/>
                        <a14:foregroundMark x1="88667" y1="48577" x2="87333" y2="56228"/>
                        <a14:foregroundMark x1="62133" y1="92349" x2="60000" y2="99644"/>
                        <a14:foregroundMark x1="63467" y1="96797" x2="66133" y2="98577"/>
                        <a14:foregroundMark x1="81467" y1="80071" x2="79333" y2="84698"/>
                        <a14:foregroundMark x1="81733" y1="82028" x2="81733" y2="82028"/>
                        <a14:foregroundMark x1="57600" y1="41281" x2="61200" y2="45374"/>
                        <a14:backgroundMark x1="34933" y1="52669" x2="35200" y2="61210"/>
                        <a14:backgroundMark x1="35067" y1="77402" x2="36533" y2="83986"/>
                        <a14:backgroundMark x1="48800" y1="73843" x2="48133" y2="89324"/>
                        <a14:backgroundMark x1="49867" y1="42171" x2="46400" y2="51601"/>
                        <a14:backgroundMark x1="46400" y1="51601" x2="46400" y2="51957"/>
                        <a14:backgroundMark x1="71200" y1="16548" x2="70933" y2="29181"/>
                        <a14:backgroundMark x1="68933" y1="76868" x2="68133" y2="89680"/>
                        <a14:backgroundMark x1="68000" y1="72954" x2="68133" y2="79181"/>
                        <a14:backgroundMark x1="70800" y1="60320" x2="68933" y2="71352"/>
                        <a14:backgroundMark x1="16800" y1="95374" x2="16400" y2="99644"/>
                        <a14:backgroundMark x1="17067" y1="94662" x2="16400" y2="99644"/>
                        <a14:backgroundMark x1="23733" y1="31139" x2="23333" y2="30427"/>
                        <a14:backgroundMark x1="23733" y1="30605" x2="23333" y2="31495"/>
                        <a14:backgroundMark x1="23200" y1="32740" x2="23200" y2="32740"/>
                        <a14:backgroundMark x1="22533" y1="32740" x2="22533" y2="32740"/>
                        <a14:backgroundMark x1="22533" y1="32740" x2="22400" y2="33096"/>
                        <a14:backgroundMark x1="52400" y1="49644" x2="48267" y2="578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2272144"/>
            <a:ext cx="7143750" cy="37199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65AF9E3-0C5A-4D7B-82CE-01021808B27A}"/>
                  </a:ext>
                </a:extLst>
              </p14:cNvPr>
              <p14:cNvContentPartPr/>
              <p14:nvPr/>
            </p14:nvContentPartPr>
            <p14:xfrm>
              <a:off x="5582487" y="4692011"/>
              <a:ext cx="3600" cy="4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65AF9E3-0C5A-4D7B-82CE-01021808B2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73487" y="4683371"/>
                <a:ext cx="21240" cy="2232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DE0D3AD-9B42-4CB1-8F8B-605D6B6CA0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17533">
            <a:off x="3278109" y="2855524"/>
            <a:ext cx="831273" cy="615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405B14-57FB-4405-B9B0-3BA79428DF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57" b="89700" l="4524" r="95119">
                        <a14:foregroundMark x1="92381" y1="66309" x2="92500" y2="79614"/>
                        <a14:foregroundMark x1="4524" y1="42060" x2="4524" y2="42060"/>
                        <a14:foregroundMark x1="7262" y1="43777" x2="7262" y2="43777"/>
                        <a14:foregroundMark x1="52500" y1="86052" x2="77143" y2="89700"/>
                        <a14:foregroundMark x1="94405" y1="68455" x2="94405" y2="68455"/>
                        <a14:foregroundMark x1="95119" y1="72532" x2="95119" y2="72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58149">
            <a:off x="7814889" y="3176891"/>
            <a:ext cx="709436" cy="4074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973F89-73A7-4711-A6F0-B2B29E3373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87635" y="3213587"/>
            <a:ext cx="755970" cy="48162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437AEA-7DB4-4573-B781-B69C1C008E2E}"/>
              </a:ext>
            </a:extLst>
          </p:cNvPr>
          <p:cNvSpPr/>
          <p:nvPr/>
        </p:nvSpPr>
        <p:spPr>
          <a:xfrm>
            <a:off x="0" y="1"/>
            <a:ext cx="12191999" cy="1092200"/>
          </a:xfrm>
          <a:prstGeom prst="rect">
            <a:avLst/>
          </a:prstGeom>
          <a:gradFill>
            <a:gsLst>
              <a:gs pos="100000">
                <a:schemeClr val="bg1">
                  <a:alpha val="4000"/>
                </a:schemeClr>
              </a:gs>
              <a:gs pos="1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tx1"/>
                </a:solidFill>
              </a:rPr>
              <a:t>Shylock finds out that Salonio and Salarino knew about his daughter Jessica’s plan to run away, and discuss Antonio’s loss at sea</a:t>
            </a:r>
          </a:p>
        </p:txBody>
      </p:sp>
    </p:spTree>
    <p:extLst>
      <p:ext uri="{BB962C8B-B14F-4D97-AF65-F5344CB8AC3E}">
        <p14:creationId xmlns:p14="http://schemas.microsoft.com/office/powerpoint/2010/main" val="2896739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next to a window&#10;&#10;Description automatically generated">
            <a:extLst>
              <a:ext uri="{FF2B5EF4-FFF2-40B4-BE49-F238E27FC236}">
                <a16:creationId xmlns:a16="http://schemas.microsoft.com/office/drawing/2014/main" id="{D40A7C80-4E3A-4667-8EDF-F53D4B9F3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4" y="0"/>
            <a:ext cx="9667875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CD9A81-8B4F-475C-8BDB-2E32B0432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881" y="2697120"/>
            <a:ext cx="818251" cy="481626"/>
          </a:xfrm>
          <a:prstGeom prst="rect">
            <a:avLst/>
          </a:prstGeom>
        </p:spPr>
      </p:pic>
      <p:pic>
        <p:nvPicPr>
          <p:cNvPr id="7" name="Picture 6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FCF6EA96-4105-4402-8190-E8ADF4DA7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1554"/>
          </a:xfrm>
          <a:prstGeom prst="rect">
            <a:avLst/>
          </a:prstGeom>
        </p:spPr>
      </p:pic>
      <p:pic>
        <p:nvPicPr>
          <p:cNvPr id="9" name="Picture 8" descr="A person standing next to a window&#10;&#10;Description automatically generated">
            <a:extLst>
              <a:ext uri="{FF2B5EF4-FFF2-40B4-BE49-F238E27FC236}">
                <a16:creationId xmlns:a16="http://schemas.microsoft.com/office/drawing/2014/main" id="{70A533AB-C408-471C-837B-68AEBAA745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09" b="99822" l="10000" r="90000">
                        <a14:foregroundMark x1="30133" y1="52313" x2="25333" y2="57473"/>
                        <a14:foregroundMark x1="33200" y1="73488" x2="33733" y2="99822"/>
                        <a14:foregroundMark x1="39333" y1="56584" x2="39333" y2="66014"/>
                        <a14:foregroundMark x1="42021" y1="87215" x2="43867" y2="90214"/>
                        <a14:foregroundMark x1="28533" y1="57473" x2="27200" y2="67260"/>
                        <a14:foregroundMark x1="27200" y1="67260" x2="29733" y2="80605"/>
                        <a14:foregroundMark x1="30800" y1="90391" x2="30267" y2="92705"/>
                        <a14:foregroundMark x1="40452" y1="81037" x2="40667" y2="86477"/>
                        <a14:foregroundMark x1="40000" y1="69573" x2="40398" y2="79650"/>
                        <a14:foregroundMark x1="58667" y1="46085" x2="59867" y2="70641"/>
                        <a14:foregroundMark x1="59867" y1="70641" x2="61143" y2="78381"/>
                        <a14:foregroundMark x1="56400" y1="95907" x2="54400" y2="99822"/>
                        <a14:foregroundMark x1="62933" y1="97687" x2="61733" y2="99822"/>
                        <a14:foregroundMark x1="60533" y1="70819" x2="63867" y2="99466"/>
                        <a14:backgroundMark x1="47600" y1="55516" x2="47600" y2="87367"/>
                        <a14:backgroundMark x1="46933" y1="22064" x2="49733" y2="59609"/>
                        <a14:backgroundMark x1="22933" y1="15125" x2="19467" y2="93594"/>
                        <a14:backgroundMark x1="78400" y1="52669" x2="75333" y2="94840"/>
                        <a14:backgroundMark x1="68400" y1="78470" x2="70133" y2="99110"/>
                        <a14:backgroundMark x1="66697" y1="96628" x2="66800" y2="99822"/>
                        <a14:backgroundMark x1="66000" y1="74911" x2="66611" y2="93948"/>
                        <a14:backgroundMark x1="59454" y1="97864" x2="59467" y2="98221"/>
                        <a14:backgroundMark x1="58881" y1="82267" x2="59444" y2="97607"/>
                        <a14:backgroundMark x1="48800" y1="78648" x2="46667" y2="99822"/>
                        <a14:backgroundMark x1="39122" y1="86586" x2="40000" y2="97865"/>
                        <a14:backgroundMark x1="66400" y1="91281" x2="66260" y2="95384"/>
                        <a14:backgroundMark x1="66049" y1="99017" x2="66000" y2="99822"/>
                        <a14:backgroundMark x1="66667" y1="88790" x2="66266" y2="95431"/>
                        <a14:backgroundMark x1="65600" y1="88968" x2="65583" y2="89561"/>
                        <a14:backgroundMark x1="59535" y1="86894" x2="59467" y2="89680"/>
                        <a14:backgroundMark x1="37600" y1="79715" x2="37733" y2="89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780" y="1564617"/>
            <a:ext cx="7143750" cy="43402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DF6B9C4-FDCD-4EED-95C8-39EF753C6F2D}"/>
                  </a:ext>
                </a:extLst>
              </p14:cNvPr>
              <p14:cNvContentPartPr/>
              <p14:nvPr/>
            </p14:nvContentPartPr>
            <p14:xfrm>
              <a:off x="7452464" y="4358066"/>
              <a:ext cx="10800" cy="1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DF6B9C4-FDCD-4EED-95C8-39EF753C6F2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43464" y="4349066"/>
                <a:ext cx="28440" cy="3492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B47B7E40-8A50-4DE6-9EF9-072ECCB439FD}"/>
              </a:ext>
            </a:extLst>
          </p:cNvPr>
          <p:cNvSpPr/>
          <p:nvPr/>
        </p:nvSpPr>
        <p:spPr>
          <a:xfrm>
            <a:off x="1" y="0"/>
            <a:ext cx="12191998" cy="1008612"/>
          </a:xfrm>
          <a:prstGeom prst="rect">
            <a:avLst/>
          </a:prstGeom>
          <a:gradFill>
            <a:gsLst>
              <a:gs pos="100000">
                <a:schemeClr val="bg1">
                  <a:alpha val="4000"/>
                </a:schemeClr>
              </a:gs>
              <a:gs pos="1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tx1"/>
                </a:solidFill>
              </a:rPr>
              <a:t>Tubal and Shylock meet and they discuss news about Jessica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F7DF733-09C1-485D-BFFE-75BC9CBF25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8" b="89778" l="4889" r="99111">
                        <a14:foregroundMark x1="30222" y1="40444" x2="10667" y2="30667"/>
                        <a14:foregroundMark x1="21778" y1="42667" x2="4889" y2="29778"/>
                        <a14:foregroundMark x1="76000" y1="47111" x2="99111" y2="63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6483" y="3178746"/>
            <a:ext cx="553404" cy="5585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41C91F9-83A3-41CA-AF51-ECAC72BF2E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78" b="89778" l="6667" r="93333">
                        <a14:foregroundMark x1="47961" y1="25109" x2="51111" y2="32000"/>
                        <a14:foregroundMark x1="44103" y1="23625" x2="48889" y2="32000"/>
                        <a14:foregroundMark x1="7111" y1="58222" x2="7111" y2="58222"/>
                        <a14:foregroundMark x1="87111" y1="35111" x2="87111" y2="35111"/>
                        <a14:foregroundMark x1="93333" y1="30667" x2="81333" y2="35111"/>
                        <a14:foregroundMark x1="45778" y1="27556" x2="44747" y2="23872"/>
                        <a14:foregroundMark x1="43556" y1="19111" x2="47556" y2="25333"/>
                        <a14:foregroundMark x1="44889" y1="21778" x2="44889" y2="21778"/>
                        <a14:backgroundMark x1="44444" y1="17778" x2="44444" y2="17778"/>
                        <a14:backgroundMark x1="46095" y1="17660" x2="36000" y2="13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0142" y="3352800"/>
            <a:ext cx="553403" cy="42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0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D0E84F0-0452-4E94-A342-606C98695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0"/>
            <a:ext cx="1026261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E112E1-E4B1-4D55-8DA2-DAEDCF8B06EC}"/>
              </a:ext>
            </a:extLst>
          </p:cNvPr>
          <p:cNvSpPr txBox="1"/>
          <p:nvPr/>
        </p:nvSpPr>
        <p:spPr>
          <a:xfrm>
            <a:off x="0" y="0"/>
            <a:ext cx="19293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dirty="0"/>
          </a:p>
          <a:p>
            <a:pPr algn="ctr"/>
            <a:endParaRPr lang="en-CA" sz="3600" dirty="0"/>
          </a:p>
          <a:p>
            <a:pPr algn="ctr"/>
            <a:endParaRPr lang="en-CA" sz="3600" dirty="0"/>
          </a:p>
          <a:p>
            <a:pPr algn="ctr"/>
            <a:r>
              <a:rPr lang="en-CA" sz="3600" dirty="0"/>
              <a:t>Cast </a:t>
            </a:r>
          </a:p>
          <a:p>
            <a:endParaRPr lang="en-CA" dirty="0"/>
          </a:p>
          <a:p>
            <a:endParaRPr lang="en-CA" dirty="0"/>
          </a:p>
          <a:p>
            <a:pPr algn="ctr"/>
            <a:r>
              <a:rPr lang="en-CA" dirty="0"/>
              <a:t>Scarlett: Tubal</a:t>
            </a:r>
          </a:p>
          <a:p>
            <a:pPr algn="ctr"/>
            <a:endParaRPr lang="en-CA" dirty="0"/>
          </a:p>
          <a:p>
            <a:pPr algn="ctr"/>
            <a:r>
              <a:rPr lang="en-CA" dirty="0"/>
              <a:t>Andia: Salarino </a:t>
            </a:r>
          </a:p>
          <a:p>
            <a:pPr algn="ctr"/>
            <a:endParaRPr lang="en-CA" dirty="0"/>
          </a:p>
          <a:p>
            <a:pPr algn="ctr"/>
            <a:r>
              <a:rPr lang="en-CA" dirty="0"/>
              <a:t>Alexa: Salonio </a:t>
            </a:r>
          </a:p>
          <a:p>
            <a:pPr algn="ctr"/>
            <a:endParaRPr lang="en-CA" dirty="0"/>
          </a:p>
          <a:p>
            <a:pPr algn="ctr"/>
            <a:r>
              <a:rPr lang="en-CA" dirty="0"/>
              <a:t>Neha: Shylock </a:t>
            </a:r>
          </a:p>
          <a:p>
            <a:pPr algn="ctr"/>
            <a:endParaRPr lang="en-CA" dirty="0"/>
          </a:p>
          <a:p>
            <a:pPr algn="ctr"/>
            <a:r>
              <a:rPr lang="en-CA" dirty="0"/>
              <a:t>Sophia: Man 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6339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2F2D85EFB5BB468A4829F7890B82CB" ma:contentTypeVersion="5" ma:contentTypeDescription="Create a new document." ma:contentTypeScope="" ma:versionID="d1faa3007e13675b15b5a9618692a228">
  <xsd:schema xmlns:xsd="http://www.w3.org/2001/XMLSchema" xmlns:xs="http://www.w3.org/2001/XMLSchema" xmlns:p="http://schemas.microsoft.com/office/2006/metadata/properties" xmlns:ns3="7aa2e845-061b-4c1b-a22c-3a63b7e349cf" xmlns:ns4="f512b929-b1ad-4f6c-9e8c-327894b52c61" targetNamespace="http://schemas.microsoft.com/office/2006/metadata/properties" ma:root="true" ma:fieldsID="0e41e246ed1792960a16fbe22f2643aa" ns3:_="" ns4:_="">
    <xsd:import namespace="7aa2e845-061b-4c1b-a22c-3a63b7e349cf"/>
    <xsd:import namespace="f512b929-b1ad-4f6c-9e8c-327894b52c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a2e845-061b-4c1b-a22c-3a63b7e349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12b929-b1ad-4f6c-9e8c-327894b52c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9A3BA3-4FBE-4012-A83A-3936ED798D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a2e845-061b-4c1b-a22c-3a63b7e349cf"/>
    <ds:schemaRef ds:uri="f512b929-b1ad-4f6c-9e8c-327894b52c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42DC6D-2A08-4082-AEFD-1AE6204FAE2F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f512b929-b1ad-4f6c-9e8c-327894b52c61"/>
    <ds:schemaRef ds:uri="7aa2e845-061b-4c1b-a22c-3a63b7e349c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FD585E2-647D-49AE-BEC9-E5060DC628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5146</TotalTime>
  <Words>76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Act 3 Scene 1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3 Scene 1</dc:title>
  <dc:creator>scarlett earl</dc:creator>
  <cp:lastModifiedBy>Neha Gandha</cp:lastModifiedBy>
  <cp:revision>5</cp:revision>
  <dcterms:created xsi:type="dcterms:W3CDTF">2019-10-28T17:04:25Z</dcterms:created>
  <dcterms:modified xsi:type="dcterms:W3CDTF">2019-11-05T17:37:54Z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0x010100DC2F2D85EFB5BB468A4829F7890B82CB</vt:lpwstr>
  </property>
</Properties>
</file>