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1721F-34DD-4D6C-9537-135B7A9B3330}" v="25" dt="2021-06-24T21:14:53.933"/>
    <p1510:client id="{DA1E98EC-8848-4BFF-883E-8286B619BAF3}" v="4850" dt="2021-06-25T20:44:20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20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27S-Raoufi, Nick" userId="bc21b6b5-d878-46bd-aa8e-06c219266127" providerId="ADAL" clId="{1A01721F-34DD-4D6C-9537-135B7A9B3330}"/>
    <pc:docChg chg="undo custSel addSld modSld">
      <pc:chgData name="127S-Raoufi, Nick" userId="bc21b6b5-d878-46bd-aa8e-06c219266127" providerId="ADAL" clId="{1A01721F-34DD-4D6C-9537-135B7A9B3330}" dt="2021-06-24T21:14:53.932" v="42" actId="14100"/>
      <pc:docMkLst>
        <pc:docMk/>
      </pc:docMkLst>
      <pc:sldChg chg="addSp delSp modSp mod">
        <pc:chgData name="127S-Raoufi, Nick" userId="bc21b6b5-d878-46bd-aa8e-06c219266127" providerId="ADAL" clId="{1A01721F-34DD-4D6C-9537-135B7A9B3330}" dt="2021-06-24T20:50:03.974" v="4" actId="478"/>
        <pc:sldMkLst>
          <pc:docMk/>
          <pc:sldMk cId="2059024080" sldId="256"/>
        </pc:sldMkLst>
        <pc:spChg chg="del mod">
          <ac:chgData name="127S-Raoufi, Nick" userId="bc21b6b5-d878-46bd-aa8e-06c219266127" providerId="ADAL" clId="{1A01721F-34DD-4D6C-9537-135B7A9B3330}" dt="2021-06-24T20:49:59.069" v="2" actId="478"/>
          <ac:spMkLst>
            <pc:docMk/>
            <pc:sldMk cId="2059024080" sldId="256"/>
            <ac:spMk id="2" creationId="{6B59E099-AE9F-4FDC-AC66-DCC14F25713A}"/>
          </ac:spMkLst>
        </pc:spChg>
        <pc:spChg chg="add del">
          <ac:chgData name="127S-Raoufi, Nick" userId="bc21b6b5-d878-46bd-aa8e-06c219266127" providerId="ADAL" clId="{1A01721F-34DD-4D6C-9537-135B7A9B3330}" dt="2021-06-24T20:50:03.974" v="4" actId="478"/>
          <ac:spMkLst>
            <pc:docMk/>
            <pc:sldMk cId="2059024080" sldId="256"/>
            <ac:spMk id="4" creationId="{3887527D-8696-4D36-B437-70BEB1F66E6F}"/>
          </ac:spMkLst>
        </pc:spChg>
        <pc:spChg chg="add mod">
          <ac:chgData name="127S-Raoufi, Nick" userId="bc21b6b5-d878-46bd-aa8e-06c219266127" providerId="ADAL" clId="{1A01721F-34DD-4D6C-9537-135B7A9B3330}" dt="2021-06-24T20:49:59.069" v="2" actId="478"/>
          <ac:spMkLst>
            <pc:docMk/>
            <pc:sldMk cId="2059024080" sldId="256"/>
            <ac:spMk id="6" creationId="{C6AD7E30-5105-4C8C-9AE7-7F56BE0A3410}"/>
          </ac:spMkLst>
        </pc:spChg>
      </pc:sldChg>
      <pc:sldChg chg="addSp delSp modSp new mod">
        <pc:chgData name="127S-Raoufi, Nick" userId="bc21b6b5-d878-46bd-aa8e-06c219266127" providerId="ADAL" clId="{1A01721F-34DD-4D6C-9537-135B7A9B3330}" dt="2021-06-24T21:14:53.932" v="42" actId="14100"/>
        <pc:sldMkLst>
          <pc:docMk/>
          <pc:sldMk cId="4088511200" sldId="257"/>
        </pc:sldMkLst>
        <pc:spChg chg="del">
          <ac:chgData name="127S-Raoufi, Nick" userId="bc21b6b5-d878-46bd-aa8e-06c219266127" providerId="ADAL" clId="{1A01721F-34DD-4D6C-9537-135B7A9B3330}" dt="2021-06-24T20:55:33.946" v="6" actId="478"/>
          <ac:spMkLst>
            <pc:docMk/>
            <pc:sldMk cId="4088511200" sldId="257"/>
            <ac:spMk id="2" creationId="{8E46468E-2067-4571-9183-764D11EC946D}"/>
          </ac:spMkLst>
        </pc:spChg>
        <pc:spChg chg="del">
          <ac:chgData name="127S-Raoufi, Nick" userId="bc21b6b5-d878-46bd-aa8e-06c219266127" providerId="ADAL" clId="{1A01721F-34DD-4D6C-9537-135B7A9B3330}" dt="2021-06-24T20:55:38.612" v="7" actId="478"/>
          <ac:spMkLst>
            <pc:docMk/>
            <pc:sldMk cId="4088511200" sldId="257"/>
            <ac:spMk id="3" creationId="{71F3386D-28DC-4C4A-98C6-DCDF0D4653B3}"/>
          </ac:spMkLst>
        </pc:spChg>
        <pc:spChg chg="add mod">
          <ac:chgData name="127S-Raoufi, Nick" userId="bc21b6b5-d878-46bd-aa8e-06c219266127" providerId="ADAL" clId="{1A01721F-34DD-4D6C-9537-135B7A9B3330}" dt="2021-06-24T20:56:09.871" v="9" actId="13822"/>
          <ac:spMkLst>
            <pc:docMk/>
            <pc:sldMk cId="4088511200" sldId="257"/>
            <ac:spMk id="4" creationId="{35A2912B-1207-403A-86ED-830E458026CF}"/>
          </ac:spMkLst>
        </pc:spChg>
        <pc:spChg chg="add del mod">
          <ac:chgData name="127S-Raoufi, Nick" userId="bc21b6b5-d878-46bd-aa8e-06c219266127" providerId="ADAL" clId="{1A01721F-34DD-4D6C-9537-135B7A9B3330}" dt="2021-06-24T21:08:47.414" v="20" actId="478"/>
          <ac:spMkLst>
            <pc:docMk/>
            <pc:sldMk cId="4088511200" sldId="257"/>
            <ac:spMk id="5" creationId="{47492242-F240-4E7B-89B7-54B1E0C6CBC7}"/>
          </ac:spMkLst>
        </pc:spChg>
        <pc:spChg chg="add mod ord">
          <ac:chgData name="127S-Raoufi, Nick" userId="bc21b6b5-d878-46bd-aa8e-06c219266127" providerId="ADAL" clId="{1A01721F-34DD-4D6C-9537-135B7A9B3330}" dt="2021-06-24T21:09:24.951" v="27" actId="166"/>
          <ac:spMkLst>
            <pc:docMk/>
            <pc:sldMk cId="4088511200" sldId="257"/>
            <ac:spMk id="6" creationId="{99762546-142B-4A98-9D6D-DB5756C56295}"/>
          </ac:spMkLst>
        </pc:spChg>
        <pc:picChg chg="add del mod">
          <ac:chgData name="127S-Raoufi, Nick" userId="bc21b6b5-d878-46bd-aa8e-06c219266127" providerId="ADAL" clId="{1A01721F-34DD-4D6C-9537-135B7A9B3330}" dt="2021-06-24T21:08:47.414" v="20" actId="478"/>
          <ac:picMkLst>
            <pc:docMk/>
            <pc:sldMk cId="4088511200" sldId="257"/>
            <ac:picMk id="1026" creationId="{D34CFDED-EB55-4988-B4C1-20841B34DA6B}"/>
          </ac:picMkLst>
        </pc:picChg>
        <pc:picChg chg="add mod">
          <ac:chgData name="127S-Raoufi, Nick" userId="bc21b6b5-d878-46bd-aa8e-06c219266127" providerId="ADAL" clId="{1A01721F-34DD-4D6C-9537-135B7A9B3330}" dt="2021-06-24T21:09:14.035" v="26" actId="1076"/>
          <ac:picMkLst>
            <pc:docMk/>
            <pc:sldMk cId="4088511200" sldId="257"/>
            <ac:picMk id="1028" creationId="{454F6FAA-3F6D-4155-A40D-79224DCD8CCB}"/>
          </ac:picMkLst>
        </pc:picChg>
        <pc:picChg chg="add mod">
          <ac:chgData name="127S-Raoufi, Nick" userId="bc21b6b5-d878-46bd-aa8e-06c219266127" providerId="ADAL" clId="{1A01721F-34DD-4D6C-9537-135B7A9B3330}" dt="2021-06-24T21:11:16.780" v="31" actId="1076"/>
          <ac:picMkLst>
            <pc:docMk/>
            <pc:sldMk cId="4088511200" sldId="257"/>
            <ac:picMk id="1030" creationId="{68CAB3A3-A2DF-47FA-99A3-E81930A7C8DD}"/>
          </ac:picMkLst>
        </pc:picChg>
        <pc:picChg chg="add del mod">
          <ac:chgData name="127S-Raoufi, Nick" userId="bc21b6b5-d878-46bd-aa8e-06c219266127" providerId="ADAL" clId="{1A01721F-34DD-4D6C-9537-135B7A9B3330}" dt="2021-06-24T21:13:50.564" v="34" actId="478"/>
          <ac:picMkLst>
            <pc:docMk/>
            <pc:sldMk cId="4088511200" sldId="257"/>
            <ac:picMk id="1032" creationId="{C3983F03-46E8-473D-B82B-A22F013B0CFC}"/>
          </ac:picMkLst>
        </pc:picChg>
        <pc:picChg chg="add mod">
          <ac:chgData name="127S-Raoufi, Nick" userId="bc21b6b5-d878-46bd-aa8e-06c219266127" providerId="ADAL" clId="{1A01721F-34DD-4D6C-9537-135B7A9B3330}" dt="2021-06-24T21:14:53.932" v="42" actId="14100"/>
          <ac:picMkLst>
            <pc:docMk/>
            <pc:sldMk cId="4088511200" sldId="257"/>
            <ac:picMk id="1034" creationId="{7541BD35-AFA1-4E53-89B2-4EB16EB2F1E3}"/>
          </ac:picMkLst>
        </pc:picChg>
      </pc:sldChg>
    </pc:docChg>
  </pc:docChgLst>
  <pc:docChgLst>
    <pc:chgData name="127S-Raoufi, Nick" userId="bc21b6b5-d878-46bd-aa8e-06c219266127" providerId="ADAL" clId="{DA1E98EC-8848-4BFF-883E-8286B619BAF3}"/>
    <pc:docChg chg="undo custSel addSld delSld modSld sldOrd">
      <pc:chgData name="127S-Raoufi, Nick" userId="bc21b6b5-d878-46bd-aa8e-06c219266127" providerId="ADAL" clId="{DA1E98EC-8848-4BFF-883E-8286B619BAF3}" dt="2021-06-25T20:44:20.039" v="4870" actId="14100"/>
      <pc:docMkLst>
        <pc:docMk/>
      </pc:docMkLst>
      <pc:sldChg chg="addSp modSp del mod">
        <pc:chgData name="127S-Raoufi, Nick" userId="bc21b6b5-d878-46bd-aa8e-06c219266127" providerId="ADAL" clId="{DA1E98EC-8848-4BFF-883E-8286B619BAF3}" dt="2021-06-25T03:19:12.389" v="198" actId="47"/>
        <pc:sldMkLst>
          <pc:docMk/>
          <pc:sldMk cId="2059024080" sldId="256"/>
        </pc:sldMkLst>
        <pc:spChg chg="add mod">
          <ac:chgData name="127S-Raoufi, Nick" userId="bc21b6b5-d878-46bd-aa8e-06c219266127" providerId="ADAL" clId="{DA1E98EC-8848-4BFF-883E-8286B619BAF3}" dt="2021-06-24T17:46:45.342" v="1" actId="13822"/>
          <ac:spMkLst>
            <pc:docMk/>
            <pc:sldMk cId="2059024080" sldId="256"/>
            <ac:spMk id="4" creationId="{3887527D-8696-4D36-B437-70BEB1F66E6F}"/>
          </ac:spMkLst>
        </pc:spChg>
      </pc:sldChg>
      <pc:sldChg chg="addSp delSp modSp mod">
        <pc:chgData name="127S-Raoufi, Nick" userId="bc21b6b5-d878-46bd-aa8e-06c219266127" providerId="ADAL" clId="{DA1E98EC-8848-4BFF-883E-8286B619BAF3}" dt="2021-06-25T19:48:00.793" v="2233" actId="20577"/>
        <pc:sldMkLst>
          <pc:docMk/>
          <pc:sldMk cId="4088511200" sldId="257"/>
        </pc:sldMkLst>
        <pc:spChg chg="add mod">
          <ac:chgData name="127S-Raoufi, Nick" userId="bc21b6b5-d878-46bd-aa8e-06c219266127" providerId="ADAL" clId="{DA1E98EC-8848-4BFF-883E-8286B619BAF3}" dt="2021-06-25T04:29:29.040" v="454" actId="13822"/>
          <ac:spMkLst>
            <pc:docMk/>
            <pc:sldMk cId="4088511200" sldId="257"/>
            <ac:spMk id="5" creationId="{F8FF9C11-EEFD-462D-BF28-128FB3619452}"/>
          </ac:spMkLst>
        </pc:spChg>
        <pc:spChg chg="add mod">
          <ac:chgData name="127S-Raoufi, Nick" userId="bc21b6b5-d878-46bd-aa8e-06c219266127" providerId="ADAL" clId="{DA1E98EC-8848-4BFF-883E-8286B619BAF3}" dt="2021-06-25T19:44:56.067" v="2082" actId="14100"/>
          <ac:spMkLst>
            <pc:docMk/>
            <pc:sldMk cId="4088511200" sldId="257"/>
            <ac:spMk id="7" creationId="{EC7C7094-CF12-464C-8CC7-73E270D2ABEE}"/>
          </ac:spMkLst>
        </pc:spChg>
        <pc:spChg chg="add mod">
          <ac:chgData name="127S-Raoufi, Nick" userId="bc21b6b5-d878-46bd-aa8e-06c219266127" providerId="ADAL" clId="{DA1E98EC-8848-4BFF-883E-8286B619BAF3}" dt="2021-06-25T19:45:56.715" v="2131" actId="14100"/>
          <ac:spMkLst>
            <pc:docMk/>
            <pc:sldMk cId="4088511200" sldId="257"/>
            <ac:spMk id="8" creationId="{D4355FBE-A406-4009-B0A8-4C681626331D}"/>
          </ac:spMkLst>
        </pc:spChg>
        <pc:spChg chg="add mod">
          <ac:chgData name="127S-Raoufi, Nick" userId="bc21b6b5-d878-46bd-aa8e-06c219266127" providerId="ADAL" clId="{DA1E98EC-8848-4BFF-883E-8286B619BAF3}" dt="2021-06-25T19:47:11.543" v="2178" actId="14100"/>
          <ac:spMkLst>
            <pc:docMk/>
            <pc:sldMk cId="4088511200" sldId="257"/>
            <ac:spMk id="9" creationId="{6FD277F4-62E7-4039-B79B-16582A60DE93}"/>
          </ac:spMkLst>
        </pc:spChg>
        <pc:spChg chg="add mod">
          <ac:chgData name="127S-Raoufi, Nick" userId="bc21b6b5-d878-46bd-aa8e-06c219266127" providerId="ADAL" clId="{DA1E98EC-8848-4BFF-883E-8286B619BAF3}" dt="2021-06-25T19:48:00.793" v="2233" actId="20577"/>
          <ac:spMkLst>
            <pc:docMk/>
            <pc:sldMk cId="4088511200" sldId="257"/>
            <ac:spMk id="12" creationId="{5A9E0902-B48E-4E49-A815-DB140A73B3A5}"/>
          </ac:spMkLst>
        </pc:spChg>
        <pc:picChg chg="add mod">
          <ac:chgData name="127S-Raoufi, Nick" userId="bc21b6b5-d878-46bd-aa8e-06c219266127" providerId="ADAL" clId="{DA1E98EC-8848-4BFF-883E-8286B619BAF3}" dt="2021-06-25T02:30:47.596" v="31" actId="1076"/>
          <ac:picMkLst>
            <pc:docMk/>
            <pc:sldMk cId="4088511200" sldId="257"/>
            <ac:picMk id="2" creationId="{CCFCEAF5-B0F7-474D-85AC-CB19FE007955}"/>
          </ac:picMkLst>
        </pc:picChg>
        <pc:picChg chg="add mod">
          <ac:chgData name="127S-Raoufi, Nick" userId="bc21b6b5-d878-46bd-aa8e-06c219266127" providerId="ADAL" clId="{DA1E98EC-8848-4BFF-883E-8286B619BAF3}" dt="2021-06-25T02:56:54.413" v="36" actId="14100"/>
          <ac:picMkLst>
            <pc:docMk/>
            <pc:sldMk cId="4088511200" sldId="257"/>
            <ac:picMk id="3" creationId="{0FA4C701-2946-4161-951B-C9194C154198}"/>
          </ac:picMkLst>
        </pc:picChg>
        <pc:picChg chg="add mod">
          <ac:chgData name="127S-Raoufi, Nick" userId="bc21b6b5-d878-46bd-aa8e-06c219266127" providerId="ADAL" clId="{DA1E98EC-8848-4BFF-883E-8286B619BAF3}" dt="2021-06-25T02:57:13.540" v="40" actId="1076"/>
          <ac:picMkLst>
            <pc:docMk/>
            <pc:sldMk cId="4088511200" sldId="257"/>
            <ac:picMk id="10" creationId="{E70698D6-7EDE-40B5-98BE-5EDB8DDA1FFE}"/>
          </ac:picMkLst>
        </pc:picChg>
        <pc:picChg chg="add mod">
          <ac:chgData name="127S-Raoufi, Nick" userId="bc21b6b5-d878-46bd-aa8e-06c219266127" providerId="ADAL" clId="{DA1E98EC-8848-4BFF-883E-8286B619BAF3}" dt="2021-06-25T02:57:27.893" v="44" actId="1076"/>
          <ac:picMkLst>
            <pc:docMk/>
            <pc:sldMk cId="4088511200" sldId="257"/>
            <ac:picMk id="11" creationId="{C3A01FE8-4B0B-4216-8B35-AA1E68CDB5AB}"/>
          </ac:picMkLst>
        </pc:picChg>
        <pc:picChg chg="add del mod">
          <ac:chgData name="127S-Raoufi, Nick" userId="bc21b6b5-d878-46bd-aa8e-06c219266127" providerId="ADAL" clId="{DA1E98EC-8848-4BFF-883E-8286B619BAF3}" dt="2021-06-25T03:50:22.842" v="252" actId="478"/>
          <ac:picMkLst>
            <pc:docMk/>
            <pc:sldMk cId="4088511200" sldId="257"/>
            <ac:picMk id="12" creationId="{E3ADE01B-D1A7-4498-AE0F-9D85D4582FF9}"/>
          </ac:picMkLst>
        </pc:picChg>
        <pc:picChg chg="add del mod">
          <ac:chgData name="127S-Raoufi, Nick" userId="bc21b6b5-d878-46bd-aa8e-06c219266127" providerId="ADAL" clId="{DA1E98EC-8848-4BFF-883E-8286B619BAF3}" dt="2021-06-25T02:28:14.464" v="9"/>
          <ac:picMkLst>
            <pc:docMk/>
            <pc:sldMk cId="4088511200" sldId="257"/>
            <ac:picMk id="1026" creationId="{AF8F20A5-9BC0-4FC2-BC49-9B324DF08A63}"/>
          </ac:picMkLst>
        </pc:picChg>
        <pc:picChg chg="mod">
          <ac:chgData name="127S-Raoufi, Nick" userId="bc21b6b5-d878-46bd-aa8e-06c219266127" providerId="ADAL" clId="{DA1E98EC-8848-4BFF-883E-8286B619BAF3}" dt="2021-06-25T19:45:42.300" v="2127" actId="1076"/>
          <ac:picMkLst>
            <pc:docMk/>
            <pc:sldMk cId="4088511200" sldId="257"/>
            <ac:picMk id="1028" creationId="{454F6FAA-3F6D-4155-A40D-79224DCD8CCB}"/>
          </ac:picMkLst>
        </pc:picChg>
        <pc:picChg chg="mod">
          <ac:chgData name="127S-Raoufi, Nick" userId="bc21b6b5-d878-46bd-aa8e-06c219266127" providerId="ADAL" clId="{DA1E98EC-8848-4BFF-883E-8286B619BAF3}" dt="2021-06-25T02:26:15.264" v="3"/>
          <ac:picMkLst>
            <pc:docMk/>
            <pc:sldMk cId="4088511200" sldId="257"/>
            <ac:picMk id="1030" creationId="{68CAB3A3-A2DF-47FA-99A3-E81930A7C8DD}"/>
          </ac:picMkLst>
        </pc:picChg>
        <pc:picChg chg="mod">
          <ac:chgData name="127S-Raoufi, Nick" userId="bc21b6b5-d878-46bd-aa8e-06c219266127" providerId="ADAL" clId="{DA1E98EC-8848-4BFF-883E-8286B619BAF3}" dt="2021-06-25T00:56:53" v="2" actId="1076"/>
          <ac:picMkLst>
            <pc:docMk/>
            <pc:sldMk cId="4088511200" sldId="257"/>
            <ac:picMk id="1034" creationId="{7541BD35-AFA1-4E53-89B2-4EB16EB2F1E3}"/>
          </ac:picMkLst>
        </pc:picChg>
      </pc:sldChg>
      <pc:sldChg chg="addSp delSp modSp new mod">
        <pc:chgData name="127S-Raoufi, Nick" userId="bc21b6b5-d878-46bd-aa8e-06c219266127" providerId="ADAL" clId="{DA1E98EC-8848-4BFF-883E-8286B619BAF3}" dt="2021-06-25T20:41:02.157" v="4662" actId="20577"/>
        <pc:sldMkLst>
          <pc:docMk/>
          <pc:sldMk cId="276140086" sldId="258"/>
        </pc:sldMkLst>
        <pc:spChg chg="add mod">
          <ac:chgData name="127S-Raoufi, Nick" userId="bc21b6b5-d878-46bd-aa8e-06c219266127" providerId="ADAL" clId="{DA1E98EC-8848-4BFF-883E-8286B619BAF3}" dt="2021-06-25T04:30:02.767" v="457" actId="14100"/>
          <ac:spMkLst>
            <pc:docMk/>
            <pc:sldMk cId="276140086" sldId="258"/>
            <ac:spMk id="2" creationId="{384E619E-EF95-44CD-8348-B630251A3253}"/>
          </ac:spMkLst>
        </pc:spChg>
        <pc:spChg chg="add del">
          <ac:chgData name="127S-Raoufi, Nick" userId="bc21b6b5-d878-46bd-aa8e-06c219266127" providerId="ADAL" clId="{DA1E98EC-8848-4BFF-883E-8286B619BAF3}" dt="2021-06-25T19:49:33.628" v="2235" actId="11529"/>
          <ac:spMkLst>
            <pc:docMk/>
            <pc:sldMk cId="276140086" sldId="258"/>
            <ac:spMk id="8" creationId="{50CF9B79-8B70-44B2-A08E-4DBAAA9BC3E3}"/>
          </ac:spMkLst>
        </pc:spChg>
        <pc:spChg chg="add mod">
          <ac:chgData name="127S-Raoufi, Nick" userId="bc21b6b5-d878-46bd-aa8e-06c219266127" providerId="ADAL" clId="{DA1E98EC-8848-4BFF-883E-8286B619BAF3}" dt="2021-06-25T19:50:29.701" v="2313" actId="13822"/>
          <ac:spMkLst>
            <pc:docMk/>
            <pc:sldMk cId="276140086" sldId="258"/>
            <ac:spMk id="9" creationId="{FB92C7BC-E988-43BC-883E-ECA24A4FE528}"/>
          </ac:spMkLst>
        </pc:spChg>
        <pc:spChg chg="add mod">
          <ac:chgData name="127S-Raoufi, Nick" userId="bc21b6b5-d878-46bd-aa8e-06c219266127" providerId="ADAL" clId="{DA1E98EC-8848-4BFF-883E-8286B619BAF3}" dt="2021-06-25T19:51:32.422" v="2446" actId="14100"/>
          <ac:spMkLst>
            <pc:docMk/>
            <pc:sldMk cId="276140086" sldId="258"/>
            <ac:spMk id="10" creationId="{94929176-29E0-46F3-B104-9998DC31EA9D}"/>
          </ac:spMkLst>
        </pc:spChg>
        <pc:spChg chg="add mod">
          <ac:chgData name="127S-Raoufi, Nick" userId="bc21b6b5-d878-46bd-aa8e-06c219266127" providerId="ADAL" clId="{DA1E98EC-8848-4BFF-883E-8286B619BAF3}" dt="2021-06-25T19:52:17.417" v="2503" actId="14100"/>
          <ac:spMkLst>
            <pc:docMk/>
            <pc:sldMk cId="276140086" sldId="258"/>
            <ac:spMk id="11" creationId="{326C85B7-1D03-4E35-ADF2-FF2578C13143}"/>
          </ac:spMkLst>
        </pc:spChg>
        <pc:spChg chg="add mod">
          <ac:chgData name="127S-Raoufi, Nick" userId="bc21b6b5-d878-46bd-aa8e-06c219266127" providerId="ADAL" clId="{DA1E98EC-8848-4BFF-883E-8286B619BAF3}" dt="2021-06-25T20:41:02.157" v="4662" actId="20577"/>
          <ac:spMkLst>
            <pc:docMk/>
            <pc:sldMk cId="276140086" sldId="258"/>
            <ac:spMk id="12" creationId="{947D3DF8-F4BB-4E5E-84AF-2F7030FD747A}"/>
          </ac:spMkLst>
        </pc:spChg>
        <pc:picChg chg="add mod">
          <ac:chgData name="127S-Raoufi, Nick" userId="bc21b6b5-d878-46bd-aa8e-06c219266127" providerId="ADAL" clId="{DA1E98EC-8848-4BFF-883E-8286B619BAF3}" dt="2021-06-25T03:03:35.057" v="84" actId="1076"/>
          <ac:picMkLst>
            <pc:docMk/>
            <pc:sldMk cId="276140086" sldId="258"/>
            <ac:picMk id="3" creationId="{AB79D0BA-B5AD-4DB5-96CC-EDF6E8EE2B55}"/>
          </ac:picMkLst>
        </pc:picChg>
        <pc:picChg chg="add mod">
          <ac:chgData name="127S-Raoufi, Nick" userId="bc21b6b5-d878-46bd-aa8e-06c219266127" providerId="ADAL" clId="{DA1E98EC-8848-4BFF-883E-8286B619BAF3}" dt="2021-06-25T03:05:29.778" v="100" actId="1076"/>
          <ac:picMkLst>
            <pc:docMk/>
            <pc:sldMk cId="276140086" sldId="258"/>
            <ac:picMk id="4" creationId="{12645DA4-65FC-4E30-B38D-BFCA1C818909}"/>
          </ac:picMkLst>
        </pc:picChg>
        <pc:picChg chg="add mod">
          <ac:chgData name="127S-Raoufi, Nick" userId="bc21b6b5-d878-46bd-aa8e-06c219266127" providerId="ADAL" clId="{DA1E98EC-8848-4BFF-883E-8286B619BAF3}" dt="2021-06-25T19:53:09.331" v="2588" actId="1076"/>
          <ac:picMkLst>
            <pc:docMk/>
            <pc:sldMk cId="276140086" sldId="258"/>
            <ac:picMk id="5" creationId="{23965C4E-8468-411E-A009-0D777F551CCA}"/>
          </ac:picMkLst>
        </pc:picChg>
        <pc:picChg chg="add mod">
          <ac:chgData name="127S-Raoufi, Nick" userId="bc21b6b5-d878-46bd-aa8e-06c219266127" providerId="ADAL" clId="{DA1E98EC-8848-4BFF-883E-8286B619BAF3}" dt="2021-06-25T03:05:06.132" v="94" actId="1076"/>
          <ac:picMkLst>
            <pc:docMk/>
            <pc:sldMk cId="276140086" sldId="258"/>
            <ac:picMk id="6" creationId="{52A35244-D610-4F42-A684-06CD2A429411}"/>
          </ac:picMkLst>
        </pc:picChg>
        <pc:picChg chg="add mod">
          <ac:chgData name="127S-Raoufi, Nick" userId="bc21b6b5-d878-46bd-aa8e-06c219266127" providerId="ADAL" clId="{DA1E98EC-8848-4BFF-883E-8286B619BAF3}" dt="2021-06-25T03:05:24.148" v="98" actId="1076"/>
          <ac:picMkLst>
            <pc:docMk/>
            <pc:sldMk cId="276140086" sldId="258"/>
            <ac:picMk id="7" creationId="{1A98B588-1CAC-42FB-84F9-2BF3CF6D88C4}"/>
          </ac:picMkLst>
        </pc:picChg>
        <pc:picChg chg="add del mod">
          <ac:chgData name="127S-Raoufi, Nick" userId="bc21b6b5-d878-46bd-aa8e-06c219266127" providerId="ADAL" clId="{DA1E98EC-8848-4BFF-883E-8286B619BAF3}" dt="2021-06-25T19:54:02.220" v="2598" actId="478"/>
          <ac:picMkLst>
            <pc:docMk/>
            <pc:sldMk cId="276140086" sldId="258"/>
            <ac:picMk id="14" creationId="{5EA9D8E0-053E-457F-B428-670FB90AF417}"/>
          </ac:picMkLst>
        </pc:picChg>
        <pc:picChg chg="add mod">
          <ac:chgData name="127S-Raoufi, Nick" userId="bc21b6b5-d878-46bd-aa8e-06c219266127" providerId="ADAL" clId="{DA1E98EC-8848-4BFF-883E-8286B619BAF3}" dt="2021-06-25T19:51:26.171" v="2444" actId="1076"/>
          <ac:picMkLst>
            <pc:docMk/>
            <pc:sldMk cId="276140086" sldId="258"/>
            <ac:picMk id="2050" creationId="{F495BFBD-9C0E-4CEB-8551-5FA2388CDCEA}"/>
          </ac:picMkLst>
        </pc:picChg>
      </pc:sldChg>
      <pc:sldChg chg="new del">
        <pc:chgData name="127S-Raoufi, Nick" userId="bc21b6b5-d878-46bd-aa8e-06c219266127" providerId="ADAL" clId="{DA1E98EC-8848-4BFF-883E-8286B619BAF3}" dt="2021-06-25T02:58:47.771" v="46" actId="2696"/>
        <pc:sldMkLst>
          <pc:docMk/>
          <pc:sldMk cId="3764674465" sldId="258"/>
        </pc:sldMkLst>
      </pc:sldChg>
      <pc:sldChg chg="addSp delSp modSp new mod">
        <pc:chgData name="127S-Raoufi, Nick" userId="bc21b6b5-d878-46bd-aa8e-06c219266127" providerId="ADAL" clId="{DA1E98EC-8848-4BFF-883E-8286B619BAF3}" dt="2021-06-25T20:42:07.340" v="4748" actId="13822"/>
        <pc:sldMkLst>
          <pc:docMk/>
          <pc:sldMk cId="1514285781" sldId="259"/>
        </pc:sldMkLst>
        <pc:spChg chg="add mod">
          <ac:chgData name="127S-Raoufi, Nick" userId="bc21b6b5-d878-46bd-aa8e-06c219266127" providerId="ADAL" clId="{DA1E98EC-8848-4BFF-883E-8286B619BAF3}" dt="2021-06-25T04:28:02.552" v="440" actId="13822"/>
          <ac:spMkLst>
            <pc:docMk/>
            <pc:sldMk cId="1514285781" sldId="259"/>
            <ac:spMk id="3" creationId="{858A0C43-BEEC-4442-80D3-BB9B8606A28C}"/>
          </ac:spMkLst>
        </pc:spChg>
        <pc:spChg chg="add mod">
          <ac:chgData name="127S-Raoufi, Nick" userId="bc21b6b5-d878-46bd-aa8e-06c219266127" providerId="ADAL" clId="{DA1E98EC-8848-4BFF-883E-8286B619BAF3}" dt="2021-06-25T19:57:24.724" v="2682" actId="14100"/>
          <ac:spMkLst>
            <pc:docMk/>
            <pc:sldMk cId="1514285781" sldId="259"/>
            <ac:spMk id="4" creationId="{FC0F2D12-8602-4E47-B3B7-3A05E4C92368}"/>
          </ac:spMkLst>
        </pc:spChg>
        <pc:spChg chg="add mod">
          <ac:chgData name="127S-Raoufi, Nick" userId="bc21b6b5-d878-46bd-aa8e-06c219266127" providerId="ADAL" clId="{DA1E98EC-8848-4BFF-883E-8286B619BAF3}" dt="2021-06-25T19:58:40.476" v="2762" actId="14100"/>
          <ac:spMkLst>
            <pc:docMk/>
            <pc:sldMk cId="1514285781" sldId="259"/>
            <ac:spMk id="5" creationId="{579DF82F-A92C-492D-B19D-A064EB91E98E}"/>
          </ac:spMkLst>
        </pc:spChg>
        <pc:spChg chg="add mod">
          <ac:chgData name="127S-Raoufi, Nick" userId="bc21b6b5-d878-46bd-aa8e-06c219266127" providerId="ADAL" clId="{DA1E98EC-8848-4BFF-883E-8286B619BAF3}" dt="2021-06-25T19:59:51.788" v="2817" actId="13822"/>
          <ac:spMkLst>
            <pc:docMk/>
            <pc:sldMk cId="1514285781" sldId="259"/>
            <ac:spMk id="6" creationId="{6A32D2CF-07E7-4F97-9714-A3DDECC396A3}"/>
          </ac:spMkLst>
        </pc:spChg>
        <pc:spChg chg="add mod">
          <ac:chgData name="127S-Raoufi, Nick" userId="bc21b6b5-d878-46bd-aa8e-06c219266127" providerId="ADAL" clId="{DA1E98EC-8848-4BFF-883E-8286B619BAF3}" dt="2021-06-25T20:42:07.340" v="4748" actId="13822"/>
          <ac:spMkLst>
            <pc:docMk/>
            <pc:sldMk cId="1514285781" sldId="259"/>
            <ac:spMk id="7" creationId="{31CA83F3-9E85-4154-828F-B2F6D28FB1D8}"/>
          </ac:spMkLst>
        </pc:spChg>
        <pc:picChg chg="add mod">
          <ac:chgData name="127S-Raoufi, Nick" userId="bc21b6b5-d878-46bd-aa8e-06c219266127" providerId="ADAL" clId="{DA1E98EC-8848-4BFF-883E-8286B619BAF3}" dt="2021-06-25T03:16:24.350" v="188" actId="1076"/>
          <ac:picMkLst>
            <pc:docMk/>
            <pc:sldMk cId="1514285781" sldId="259"/>
            <ac:picMk id="2" creationId="{A1448BA4-7D5A-415A-B875-EB3C9A33335B}"/>
          </ac:picMkLst>
        </pc:picChg>
        <pc:picChg chg="add del mod">
          <ac:chgData name="127S-Raoufi, Nick" userId="bc21b6b5-d878-46bd-aa8e-06c219266127" providerId="ADAL" clId="{DA1E98EC-8848-4BFF-883E-8286B619BAF3}" dt="2021-06-25T03:14:00.632" v="167" actId="478"/>
          <ac:picMkLst>
            <pc:docMk/>
            <pc:sldMk cId="1514285781" sldId="259"/>
            <ac:picMk id="6" creationId="{B431C086-7F26-4062-BB93-4428FF2A655C}"/>
          </ac:picMkLst>
        </pc:picChg>
        <pc:picChg chg="add mod">
          <ac:chgData name="127S-Raoufi, Nick" userId="bc21b6b5-d878-46bd-aa8e-06c219266127" providerId="ADAL" clId="{DA1E98EC-8848-4BFF-883E-8286B619BAF3}" dt="2021-06-25T03:15:34.840" v="177" actId="1076"/>
          <ac:picMkLst>
            <pc:docMk/>
            <pc:sldMk cId="1514285781" sldId="259"/>
            <ac:picMk id="8" creationId="{69280A1C-25A6-44E6-90D1-C82C3E42CBF5}"/>
          </ac:picMkLst>
        </pc:picChg>
        <pc:picChg chg="add mod">
          <ac:chgData name="127S-Raoufi, Nick" userId="bc21b6b5-d878-46bd-aa8e-06c219266127" providerId="ADAL" clId="{DA1E98EC-8848-4BFF-883E-8286B619BAF3}" dt="2021-06-25T03:16:06.090" v="181" actId="1076"/>
          <ac:picMkLst>
            <pc:docMk/>
            <pc:sldMk cId="1514285781" sldId="259"/>
            <ac:picMk id="9" creationId="{7A9DDC05-A82C-481F-A4D7-F33913D6B244}"/>
          </ac:picMkLst>
        </pc:picChg>
        <pc:picChg chg="add mod">
          <ac:chgData name="127S-Raoufi, Nick" userId="bc21b6b5-d878-46bd-aa8e-06c219266127" providerId="ADAL" clId="{DA1E98EC-8848-4BFF-883E-8286B619BAF3}" dt="2021-06-25T03:16:33.112" v="189" actId="1076"/>
          <ac:picMkLst>
            <pc:docMk/>
            <pc:sldMk cId="1514285781" sldId="259"/>
            <ac:picMk id="10" creationId="{D6E8EFAE-2542-401F-B560-32D0D42DFA1F}"/>
          </ac:picMkLst>
        </pc:picChg>
        <pc:picChg chg="add mod">
          <ac:chgData name="127S-Raoufi, Nick" userId="bc21b6b5-d878-46bd-aa8e-06c219266127" providerId="ADAL" clId="{DA1E98EC-8848-4BFF-883E-8286B619BAF3}" dt="2021-06-25T19:53:54.478" v="2596" actId="1076"/>
          <ac:picMkLst>
            <pc:docMk/>
            <pc:sldMk cId="1514285781" sldId="259"/>
            <ac:picMk id="11" creationId="{34C70884-89FB-4C3F-97E7-4254B1B25285}"/>
          </ac:picMkLst>
        </pc:picChg>
        <pc:picChg chg="add mod">
          <ac:chgData name="127S-Raoufi, Nick" userId="bc21b6b5-d878-46bd-aa8e-06c219266127" providerId="ADAL" clId="{DA1E98EC-8848-4BFF-883E-8286B619BAF3}" dt="2021-06-25T19:54:11.920" v="2602" actId="1076"/>
          <ac:picMkLst>
            <pc:docMk/>
            <pc:sldMk cId="1514285781" sldId="259"/>
            <ac:picMk id="12" creationId="{FEABAE40-338C-487A-BF56-2564CA6DA0A7}"/>
          </ac:picMkLst>
        </pc:picChg>
        <pc:picChg chg="add mod">
          <ac:chgData name="127S-Raoufi, Nick" userId="bc21b6b5-d878-46bd-aa8e-06c219266127" providerId="ADAL" clId="{DA1E98EC-8848-4BFF-883E-8286B619BAF3}" dt="2021-06-25T19:55:58.570" v="2622" actId="1076"/>
          <ac:picMkLst>
            <pc:docMk/>
            <pc:sldMk cId="1514285781" sldId="259"/>
            <ac:picMk id="13" creationId="{55758761-9642-4036-B1CE-C0DB8178C5C5}"/>
          </ac:picMkLst>
        </pc:picChg>
        <pc:picChg chg="add mod">
          <ac:chgData name="127S-Raoufi, Nick" userId="bc21b6b5-d878-46bd-aa8e-06c219266127" providerId="ADAL" clId="{DA1E98EC-8848-4BFF-883E-8286B619BAF3}" dt="2021-06-25T19:59:00.771" v="2766" actId="1076"/>
          <ac:picMkLst>
            <pc:docMk/>
            <pc:sldMk cId="1514285781" sldId="259"/>
            <ac:picMk id="15" creationId="{ABDFB2B2-08BC-4613-9AED-757205707635}"/>
          </ac:picMkLst>
        </pc:picChg>
        <pc:picChg chg="add del mod">
          <ac:chgData name="127S-Raoufi, Nick" userId="bc21b6b5-d878-46bd-aa8e-06c219266127" providerId="ADAL" clId="{DA1E98EC-8848-4BFF-883E-8286B619BAF3}" dt="2021-06-25T03:10:13.015" v="112" actId="478"/>
          <ac:picMkLst>
            <pc:docMk/>
            <pc:sldMk cId="1514285781" sldId="259"/>
            <ac:picMk id="1026" creationId="{CE0A05E9-6A9D-468C-92F8-F734C398EEAF}"/>
          </ac:picMkLst>
        </pc:picChg>
        <pc:picChg chg="add mod">
          <ac:chgData name="127S-Raoufi, Nick" userId="bc21b6b5-d878-46bd-aa8e-06c219266127" providerId="ADAL" clId="{DA1E98EC-8848-4BFF-883E-8286B619BAF3}" dt="2021-06-25T03:16:19.522" v="186" actId="1076"/>
          <ac:picMkLst>
            <pc:docMk/>
            <pc:sldMk cId="1514285781" sldId="259"/>
            <ac:picMk id="1028" creationId="{46C0F2CB-20FE-4434-8AD5-8A82BAC377EB}"/>
          </ac:picMkLst>
        </pc:picChg>
        <pc:picChg chg="add del mod">
          <ac:chgData name="127S-Raoufi, Nick" userId="bc21b6b5-d878-46bd-aa8e-06c219266127" providerId="ADAL" clId="{DA1E98EC-8848-4BFF-883E-8286B619BAF3}" dt="2021-06-25T03:14:02.069" v="168" actId="478"/>
          <ac:picMkLst>
            <pc:docMk/>
            <pc:sldMk cId="1514285781" sldId="259"/>
            <ac:picMk id="1030" creationId="{F5658D3F-D18B-4C53-B1B1-DD99966649BE}"/>
          </ac:picMkLst>
        </pc:picChg>
        <pc:picChg chg="add mod">
          <ac:chgData name="127S-Raoufi, Nick" userId="bc21b6b5-d878-46bd-aa8e-06c219266127" providerId="ADAL" clId="{DA1E98EC-8848-4BFF-883E-8286B619BAF3}" dt="2021-06-25T03:15:12.118" v="173" actId="167"/>
          <ac:picMkLst>
            <pc:docMk/>
            <pc:sldMk cId="1514285781" sldId="259"/>
            <ac:picMk id="1032" creationId="{4D7FE632-5B71-4711-8967-712EFF5027B1}"/>
          </ac:picMkLst>
        </pc:picChg>
        <pc:picChg chg="add mod">
          <ac:chgData name="127S-Raoufi, Nick" userId="bc21b6b5-d878-46bd-aa8e-06c219266127" providerId="ADAL" clId="{DA1E98EC-8848-4BFF-883E-8286B619BAF3}" dt="2021-06-25T03:18:39.098" v="197" actId="1076"/>
          <ac:picMkLst>
            <pc:docMk/>
            <pc:sldMk cId="1514285781" sldId="259"/>
            <ac:picMk id="1034" creationId="{53B8FF36-F5EE-4B6F-B0DF-E84D76E393C7}"/>
          </ac:picMkLst>
        </pc:picChg>
      </pc:sldChg>
      <pc:sldChg chg="addSp delSp modSp new mod ord">
        <pc:chgData name="127S-Raoufi, Nick" userId="bc21b6b5-d878-46bd-aa8e-06c219266127" providerId="ADAL" clId="{DA1E98EC-8848-4BFF-883E-8286B619BAF3}" dt="2021-06-25T20:44:20.039" v="4870" actId="14100"/>
        <pc:sldMkLst>
          <pc:docMk/>
          <pc:sldMk cId="2917054409" sldId="260"/>
        </pc:sldMkLst>
        <pc:spChg chg="add del mod">
          <ac:chgData name="127S-Raoufi, Nick" userId="bc21b6b5-d878-46bd-aa8e-06c219266127" providerId="ADAL" clId="{DA1E98EC-8848-4BFF-883E-8286B619BAF3}" dt="2021-06-25T19:17:23.127" v="983" actId="478"/>
          <ac:spMkLst>
            <pc:docMk/>
            <pc:sldMk cId="2917054409" sldId="260"/>
            <ac:spMk id="8" creationId="{9F205B7A-1CB3-4B6D-A5FB-45F34CCFA7F4}"/>
          </ac:spMkLst>
        </pc:spChg>
        <pc:spChg chg="add mod">
          <ac:chgData name="127S-Raoufi, Nick" userId="bc21b6b5-d878-46bd-aa8e-06c219266127" providerId="ADAL" clId="{DA1E98EC-8848-4BFF-883E-8286B619BAF3}" dt="2021-06-25T04:28:21.419" v="443" actId="13822"/>
          <ac:spMkLst>
            <pc:docMk/>
            <pc:sldMk cId="2917054409" sldId="260"/>
            <ac:spMk id="21" creationId="{9425863C-E045-4170-A04E-15E934B57D39}"/>
          </ac:spMkLst>
        </pc:spChg>
        <pc:spChg chg="add mod">
          <ac:chgData name="127S-Raoufi, Nick" userId="bc21b6b5-d878-46bd-aa8e-06c219266127" providerId="ADAL" clId="{DA1E98EC-8848-4BFF-883E-8286B619BAF3}" dt="2021-06-25T20:44:20.039" v="4870" actId="14100"/>
          <ac:spMkLst>
            <pc:docMk/>
            <pc:sldMk cId="2917054409" sldId="260"/>
            <ac:spMk id="22" creationId="{B7E4E324-D30C-4D34-AED1-8FBE40E6677A}"/>
          </ac:spMkLst>
        </pc:spChg>
        <pc:spChg chg="add del">
          <ac:chgData name="127S-Raoufi, Nick" userId="bc21b6b5-d878-46bd-aa8e-06c219266127" providerId="ADAL" clId="{DA1E98EC-8848-4BFF-883E-8286B619BAF3}" dt="2021-06-25T04:28:33.325" v="445" actId="478"/>
          <ac:spMkLst>
            <pc:docMk/>
            <pc:sldMk cId="2917054409" sldId="260"/>
            <ac:spMk id="22" creationId="{D737FF87-2C81-4017-A6FA-6A55AD1F411B}"/>
          </ac:spMkLst>
        </pc:spChg>
        <pc:spChg chg="add del">
          <ac:chgData name="127S-Raoufi, Nick" userId="bc21b6b5-d878-46bd-aa8e-06c219266127" providerId="ADAL" clId="{DA1E98EC-8848-4BFF-883E-8286B619BAF3}" dt="2021-06-25T04:28:48.158" v="447" actId="478"/>
          <ac:spMkLst>
            <pc:docMk/>
            <pc:sldMk cId="2917054409" sldId="260"/>
            <ac:spMk id="23" creationId="{999B87DC-EBC4-438B-8C01-C05B0F108E67}"/>
          </ac:spMkLst>
        </pc:spChg>
        <pc:spChg chg="add mod">
          <ac:chgData name="127S-Raoufi, Nick" userId="bc21b6b5-d878-46bd-aa8e-06c219266127" providerId="ADAL" clId="{DA1E98EC-8848-4BFF-883E-8286B619BAF3}" dt="2021-06-25T19:32:25.442" v="1569" actId="14100"/>
          <ac:spMkLst>
            <pc:docMk/>
            <pc:sldMk cId="2917054409" sldId="260"/>
            <ac:spMk id="23" creationId="{A8CAC504-92F2-481A-9107-5B9B1553DF42}"/>
          </ac:spMkLst>
        </pc:spChg>
        <pc:spChg chg="add mod">
          <ac:chgData name="127S-Raoufi, Nick" userId="bc21b6b5-d878-46bd-aa8e-06c219266127" providerId="ADAL" clId="{DA1E98EC-8848-4BFF-883E-8286B619BAF3}" dt="2021-06-25T04:29:02.830" v="449" actId="13822"/>
          <ac:spMkLst>
            <pc:docMk/>
            <pc:sldMk cId="2917054409" sldId="260"/>
            <ac:spMk id="24" creationId="{9194DCA4-9253-4718-A286-8219F527F3AA}"/>
          </ac:spMkLst>
        </pc:spChg>
        <pc:spChg chg="add mod">
          <ac:chgData name="127S-Raoufi, Nick" userId="bc21b6b5-d878-46bd-aa8e-06c219266127" providerId="ADAL" clId="{DA1E98EC-8848-4BFF-883E-8286B619BAF3}" dt="2021-06-25T04:29:14.716" v="452" actId="13822"/>
          <ac:spMkLst>
            <pc:docMk/>
            <pc:sldMk cId="2917054409" sldId="260"/>
            <ac:spMk id="25" creationId="{1C74F505-4CDF-4B74-8244-4665E2BB6E2A}"/>
          </ac:spMkLst>
        </pc:spChg>
        <pc:spChg chg="add mod">
          <ac:chgData name="127S-Raoufi, Nick" userId="bc21b6b5-d878-46bd-aa8e-06c219266127" providerId="ADAL" clId="{DA1E98EC-8848-4BFF-883E-8286B619BAF3}" dt="2021-06-25T19:32:44.299" v="1573" actId="14100"/>
          <ac:spMkLst>
            <pc:docMk/>
            <pc:sldMk cId="2917054409" sldId="260"/>
            <ac:spMk id="26" creationId="{25F1992A-BCCE-4189-BC1A-DCAE63255C37}"/>
          </ac:spMkLst>
        </pc:spChg>
        <pc:spChg chg="add del mod">
          <ac:chgData name="127S-Raoufi, Nick" userId="bc21b6b5-d878-46bd-aa8e-06c219266127" providerId="ADAL" clId="{DA1E98EC-8848-4BFF-883E-8286B619BAF3}" dt="2021-06-25T19:27:33.943" v="1377" actId="478"/>
          <ac:spMkLst>
            <pc:docMk/>
            <pc:sldMk cId="2917054409" sldId="260"/>
            <ac:spMk id="27" creationId="{A29DF482-01E4-4A44-88AB-59030E1E09EB}"/>
          </ac:spMkLst>
        </pc:spChg>
        <pc:spChg chg="add mod">
          <ac:chgData name="127S-Raoufi, Nick" userId="bc21b6b5-d878-46bd-aa8e-06c219266127" providerId="ADAL" clId="{DA1E98EC-8848-4BFF-883E-8286B619BAF3}" dt="2021-06-25T19:32:57.226" v="1576" actId="14100"/>
          <ac:spMkLst>
            <pc:docMk/>
            <pc:sldMk cId="2917054409" sldId="260"/>
            <ac:spMk id="28" creationId="{4BD2232D-4CF2-4B3C-9A5B-22527868549B}"/>
          </ac:spMkLst>
        </pc:spChg>
        <pc:spChg chg="add mod">
          <ac:chgData name="127S-Raoufi, Nick" userId="bc21b6b5-d878-46bd-aa8e-06c219266127" providerId="ADAL" clId="{DA1E98EC-8848-4BFF-883E-8286B619BAF3}" dt="2021-06-25T20:39:18.821" v="4654" actId="20577"/>
          <ac:spMkLst>
            <pc:docMk/>
            <pc:sldMk cId="2917054409" sldId="260"/>
            <ac:spMk id="29" creationId="{257DF9F2-5D26-473E-B95B-15D847086416}"/>
          </ac:spMkLst>
        </pc:spChg>
        <pc:spChg chg="add mod">
          <ac:chgData name="127S-Raoufi, Nick" userId="bc21b6b5-d878-46bd-aa8e-06c219266127" providerId="ADAL" clId="{DA1E98EC-8848-4BFF-883E-8286B619BAF3}" dt="2021-06-25T20:39:21.812" v="4655" actId="20577"/>
          <ac:spMkLst>
            <pc:docMk/>
            <pc:sldMk cId="2917054409" sldId="260"/>
            <ac:spMk id="30" creationId="{273F14E0-127A-4C5B-955F-6B70DDA6EC98}"/>
          </ac:spMkLst>
        </pc:spChg>
        <pc:spChg chg="add mod">
          <ac:chgData name="127S-Raoufi, Nick" userId="bc21b6b5-d878-46bd-aa8e-06c219266127" providerId="ADAL" clId="{DA1E98EC-8848-4BFF-883E-8286B619BAF3}" dt="2021-06-25T20:39:24.676" v="4656" actId="20577"/>
          <ac:spMkLst>
            <pc:docMk/>
            <pc:sldMk cId="2917054409" sldId="260"/>
            <ac:spMk id="31" creationId="{B5A51CF8-5841-4DE5-97D0-ED5BFF274962}"/>
          </ac:spMkLst>
        </pc:spChg>
        <pc:spChg chg="add mod">
          <ac:chgData name="127S-Raoufi, Nick" userId="bc21b6b5-d878-46bd-aa8e-06c219266127" providerId="ADAL" clId="{DA1E98EC-8848-4BFF-883E-8286B619BAF3}" dt="2021-06-25T20:39:26.904" v="4657" actId="20577"/>
          <ac:spMkLst>
            <pc:docMk/>
            <pc:sldMk cId="2917054409" sldId="260"/>
            <ac:spMk id="32" creationId="{68041C33-0C30-4746-A05C-9978BFB2382C}"/>
          </ac:spMkLst>
        </pc:spChg>
        <pc:spChg chg="add del mod">
          <ac:chgData name="127S-Raoufi, Nick" userId="bc21b6b5-d878-46bd-aa8e-06c219266127" providerId="ADAL" clId="{DA1E98EC-8848-4BFF-883E-8286B619BAF3}" dt="2021-06-25T19:38:58.404" v="1788" actId="478"/>
          <ac:spMkLst>
            <pc:docMk/>
            <pc:sldMk cId="2917054409" sldId="260"/>
            <ac:spMk id="33" creationId="{DEB50D86-2198-4A67-93C0-DD6A75E6059B}"/>
          </ac:spMkLst>
        </pc:spChg>
        <pc:spChg chg="add del mod">
          <ac:chgData name="127S-Raoufi, Nick" userId="bc21b6b5-d878-46bd-aa8e-06c219266127" providerId="ADAL" clId="{DA1E98EC-8848-4BFF-883E-8286B619BAF3}" dt="2021-06-25T19:39:32.840" v="1798" actId="478"/>
          <ac:spMkLst>
            <pc:docMk/>
            <pc:sldMk cId="2917054409" sldId="260"/>
            <ac:spMk id="34" creationId="{DC59FCDE-8ABA-4C42-BCCD-F01B64576303}"/>
          </ac:spMkLst>
        </pc:spChg>
        <pc:spChg chg="add mod">
          <ac:chgData name="127S-Raoufi, Nick" userId="bc21b6b5-d878-46bd-aa8e-06c219266127" providerId="ADAL" clId="{DA1E98EC-8848-4BFF-883E-8286B619BAF3}" dt="2021-06-25T20:39:32.395" v="4660" actId="20577"/>
          <ac:spMkLst>
            <pc:docMk/>
            <pc:sldMk cId="2917054409" sldId="260"/>
            <ac:spMk id="35" creationId="{2697006B-EF20-495A-BD50-CB9478B0934E}"/>
          </ac:spMkLst>
        </pc:spChg>
        <pc:spChg chg="add mod">
          <ac:chgData name="127S-Raoufi, Nick" userId="bc21b6b5-d878-46bd-aa8e-06c219266127" providerId="ADAL" clId="{DA1E98EC-8848-4BFF-883E-8286B619BAF3}" dt="2021-06-25T19:40:52.519" v="1866" actId="14100"/>
          <ac:spMkLst>
            <pc:docMk/>
            <pc:sldMk cId="2917054409" sldId="260"/>
            <ac:spMk id="36" creationId="{B6003FA1-35AC-4C65-9BE2-AD001539C4FF}"/>
          </ac:spMkLst>
        </pc:spChg>
        <pc:spChg chg="add mod">
          <ac:chgData name="127S-Raoufi, Nick" userId="bc21b6b5-d878-46bd-aa8e-06c219266127" providerId="ADAL" clId="{DA1E98EC-8848-4BFF-883E-8286B619BAF3}" dt="2021-06-25T20:39:34.822" v="4661" actId="20577"/>
          <ac:spMkLst>
            <pc:docMk/>
            <pc:sldMk cId="2917054409" sldId="260"/>
            <ac:spMk id="37" creationId="{49BC7D1F-18A1-4EE1-92E4-5A72A04B5904}"/>
          </ac:spMkLst>
        </pc:spChg>
        <pc:spChg chg="add mod">
          <ac:chgData name="127S-Raoufi, Nick" userId="bc21b6b5-d878-46bd-aa8e-06c219266127" providerId="ADAL" clId="{DA1E98EC-8848-4BFF-883E-8286B619BAF3}" dt="2021-06-25T19:44:08.457" v="2009" actId="313"/>
          <ac:spMkLst>
            <pc:docMk/>
            <pc:sldMk cId="2917054409" sldId="260"/>
            <ac:spMk id="38" creationId="{94B1013D-4477-4012-96AF-A841361D6BB4}"/>
          </ac:spMkLst>
        </pc:spChg>
        <pc:spChg chg="add mod">
          <ac:chgData name="127S-Raoufi, Nick" userId="bc21b6b5-d878-46bd-aa8e-06c219266127" providerId="ADAL" clId="{DA1E98EC-8848-4BFF-883E-8286B619BAF3}" dt="2021-06-25T20:39:08.539" v="4653" actId="20577"/>
          <ac:spMkLst>
            <pc:docMk/>
            <pc:sldMk cId="2917054409" sldId="260"/>
            <ac:spMk id="39" creationId="{52C6482F-C789-4185-968A-40220CAE275B}"/>
          </ac:spMkLst>
        </pc:spChg>
        <pc:picChg chg="add mod">
          <ac:chgData name="127S-Raoufi, Nick" userId="bc21b6b5-d878-46bd-aa8e-06c219266127" providerId="ADAL" clId="{DA1E98EC-8848-4BFF-883E-8286B619BAF3}" dt="2021-06-25T19:20:16.237" v="1001" actId="1076"/>
          <ac:picMkLst>
            <pc:docMk/>
            <pc:sldMk cId="2917054409" sldId="260"/>
            <ac:picMk id="2" creationId="{51C46478-0D55-4702-850C-BCF7DF190A77}"/>
          </ac:picMkLst>
        </pc:picChg>
        <pc:picChg chg="add mod">
          <ac:chgData name="127S-Raoufi, Nick" userId="bc21b6b5-d878-46bd-aa8e-06c219266127" providerId="ADAL" clId="{DA1E98EC-8848-4BFF-883E-8286B619BAF3}" dt="2021-06-25T19:33:18.873" v="1581" actId="1076"/>
          <ac:picMkLst>
            <pc:docMk/>
            <pc:sldMk cId="2917054409" sldId="260"/>
            <ac:picMk id="3" creationId="{52A65CEB-A95D-425A-99B7-B44AB6E2EE06}"/>
          </ac:picMkLst>
        </pc:picChg>
        <pc:picChg chg="add mod">
          <ac:chgData name="127S-Raoufi, Nick" userId="bc21b6b5-d878-46bd-aa8e-06c219266127" providerId="ADAL" clId="{DA1E98EC-8848-4BFF-883E-8286B619BAF3}" dt="2021-06-25T19:39:25.480" v="1796" actId="1076"/>
          <ac:picMkLst>
            <pc:docMk/>
            <pc:sldMk cId="2917054409" sldId="260"/>
            <ac:picMk id="4" creationId="{83FAFFDB-9EA5-419B-9909-D21794F41C9B}"/>
          </ac:picMkLst>
        </pc:picChg>
        <pc:picChg chg="add mod">
          <ac:chgData name="127S-Raoufi, Nick" userId="bc21b6b5-d878-46bd-aa8e-06c219266127" providerId="ADAL" clId="{DA1E98EC-8848-4BFF-883E-8286B619BAF3}" dt="2021-06-25T19:26:01.368" v="1308" actId="1076"/>
          <ac:picMkLst>
            <pc:docMk/>
            <pc:sldMk cId="2917054409" sldId="260"/>
            <ac:picMk id="5" creationId="{9304BA34-A6B4-4B21-B385-C748857445EB}"/>
          </ac:picMkLst>
        </pc:picChg>
        <pc:picChg chg="add mod">
          <ac:chgData name="127S-Raoufi, Nick" userId="bc21b6b5-d878-46bd-aa8e-06c219266127" providerId="ADAL" clId="{DA1E98EC-8848-4BFF-883E-8286B619BAF3}" dt="2021-06-25T03:57:35.220" v="332" actId="14100"/>
          <ac:picMkLst>
            <pc:docMk/>
            <pc:sldMk cId="2917054409" sldId="260"/>
            <ac:picMk id="6" creationId="{338AAFDE-DD1E-498E-B731-6349ABC8C522}"/>
          </ac:picMkLst>
        </pc:picChg>
        <pc:picChg chg="add mod">
          <ac:chgData name="127S-Raoufi, Nick" userId="bc21b6b5-d878-46bd-aa8e-06c219266127" providerId="ADAL" clId="{DA1E98EC-8848-4BFF-883E-8286B619BAF3}" dt="2021-06-25T19:37:14.691" v="1743" actId="1076"/>
          <ac:picMkLst>
            <pc:docMk/>
            <pc:sldMk cId="2917054409" sldId="260"/>
            <ac:picMk id="7" creationId="{E911955B-15E0-45AE-A332-7399303A2E4E}"/>
          </ac:picMkLst>
        </pc:picChg>
        <pc:picChg chg="add del mod">
          <ac:chgData name="127S-Raoufi, Nick" userId="bc21b6b5-d878-46bd-aa8e-06c219266127" providerId="ADAL" clId="{DA1E98EC-8848-4BFF-883E-8286B619BAF3}" dt="2021-06-25T03:55:19.161" v="319" actId="478"/>
          <ac:picMkLst>
            <pc:docMk/>
            <pc:sldMk cId="2917054409" sldId="260"/>
            <ac:picMk id="8" creationId="{2CFC917A-1A20-48D3-B455-6AB8E5463BCE}"/>
          </ac:picMkLst>
        </pc:picChg>
        <pc:picChg chg="add mod">
          <ac:chgData name="127S-Raoufi, Nick" userId="bc21b6b5-d878-46bd-aa8e-06c219266127" providerId="ADAL" clId="{DA1E98EC-8848-4BFF-883E-8286B619BAF3}" dt="2021-06-25T03:57:03.043" v="324" actId="14100"/>
          <ac:picMkLst>
            <pc:docMk/>
            <pc:sldMk cId="2917054409" sldId="260"/>
            <ac:picMk id="9" creationId="{EE32C3B0-50A1-4C69-BCB9-71E5B4A86934}"/>
          </ac:picMkLst>
        </pc:picChg>
        <pc:picChg chg="add mod">
          <ac:chgData name="127S-Raoufi, Nick" userId="bc21b6b5-d878-46bd-aa8e-06c219266127" providerId="ADAL" clId="{DA1E98EC-8848-4BFF-883E-8286B619BAF3}" dt="2021-06-25T03:55:14.644" v="316" actId="1076"/>
          <ac:picMkLst>
            <pc:docMk/>
            <pc:sldMk cId="2917054409" sldId="260"/>
            <ac:picMk id="10" creationId="{D91DD587-BDA4-4C50-B74B-E29486396B4C}"/>
          </ac:picMkLst>
        </pc:picChg>
        <pc:picChg chg="add mod">
          <ac:chgData name="127S-Raoufi, Nick" userId="bc21b6b5-d878-46bd-aa8e-06c219266127" providerId="ADAL" clId="{DA1E98EC-8848-4BFF-883E-8286B619BAF3}" dt="2021-06-25T19:27:02.016" v="1375" actId="1076"/>
          <ac:picMkLst>
            <pc:docMk/>
            <pc:sldMk cId="2917054409" sldId="260"/>
            <ac:picMk id="11" creationId="{3758A873-2868-4405-A7CD-F13917FE45B9}"/>
          </ac:picMkLst>
        </pc:picChg>
        <pc:picChg chg="add mod">
          <ac:chgData name="127S-Raoufi, Nick" userId="bc21b6b5-d878-46bd-aa8e-06c219266127" providerId="ADAL" clId="{DA1E98EC-8848-4BFF-883E-8286B619BAF3}" dt="2021-06-25T19:31:09.326" v="1549" actId="1076"/>
          <ac:picMkLst>
            <pc:docMk/>
            <pc:sldMk cId="2917054409" sldId="260"/>
            <ac:picMk id="12" creationId="{296F4ECB-8A75-49FE-BBA4-D61AC0F93584}"/>
          </ac:picMkLst>
        </pc:picChg>
        <pc:picChg chg="add mod">
          <ac:chgData name="127S-Raoufi, Nick" userId="bc21b6b5-d878-46bd-aa8e-06c219266127" providerId="ADAL" clId="{DA1E98EC-8848-4BFF-883E-8286B619BAF3}" dt="2021-06-25T19:37:32.350" v="1746" actId="1076"/>
          <ac:picMkLst>
            <pc:docMk/>
            <pc:sldMk cId="2917054409" sldId="260"/>
            <ac:picMk id="13" creationId="{515CC2E8-A276-4A54-9B97-606C973E3B9F}"/>
          </ac:picMkLst>
        </pc:picChg>
        <pc:picChg chg="add mod">
          <ac:chgData name="127S-Raoufi, Nick" userId="bc21b6b5-d878-46bd-aa8e-06c219266127" providerId="ADAL" clId="{DA1E98EC-8848-4BFF-883E-8286B619BAF3}" dt="2021-06-25T19:40:58.044" v="1867" actId="1076"/>
          <ac:picMkLst>
            <pc:docMk/>
            <pc:sldMk cId="2917054409" sldId="260"/>
            <ac:picMk id="14" creationId="{965B5A09-27BF-4D98-A0AD-1879F633CF03}"/>
          </ac:picMkLst>
        </pc:picChg>
        <pc:picChg chg="add mod">
          <ac:chgData name="127S-Raoufi, Nick" userId="bc21b6b5-d878-46bd-aa8e-06c219266127" providerId="ADAL" clId="{DA1E98EC-8848-4BFF-883E-8286B619BAF3}" dt="2021-06-25T03:57:20.124" v="329" actId="14100"/>
          <ac:picMkLst>
            <pc:docMk/>
            <pc:sldMk cId="2917054409" sldId="260"/>
            <ac:picMk id="15" creationId="{99DE56C5-ADA2-4C29-8D43-9AE9752E9D4D}"/>
          </ac:picMkLst>
        </pc:picChg>
        <pc:picChg chg="add mod">
          <ac:chgData name="127S-Raoufi, Nick" userId="bc21b6b5-d878-46bd-aa8e-06c219266127" providerId="ADAL" clId="{DA1E98EC-8848-4BFF-883E-8286B619BAF3}" dt="2021-06-25T03:53:34.818" v="295" actId="1076"/>
          <ac:picMkLst>
            <pc:docMk/>
            <pc:sldMk cId="2917054409" sldId="260"/>
            <ac:picMk id="16" creationId="{A06A3CFC-F594-43EB-A817-33B0F8A9E16E}"/>
          </ac:picMkLst>
        </pc:picChg>
        <pc:picChg chg="add mod">
          <ac:chgData name="127S-Raoufi, Nick" userId="bc21b6b5-d878-46bd-aa8e-06c219266127" providerId="ADAL" clId="{DA1E98EC-8848-4BFF-883E-8286B619BAF3}" dt="2021-06-25T19:27:05.290" v="1376" actId="1076"/>
          <ac:picMkLst>
            <pc:docMk/>
            <pc:sldMk cId="2917054409" sldId="260"/>
            <ac:picMk id="17" creationId="{4755FC3A-A3E6-4CC2-B891-0B93DAF71C6E}"/>
          </ac:picMkLst>
        </pc:picChg>
        <pc:picChg chg="add mod">
          <ac:chgData name="127S-Raoufi, Nick" userId="bc21b6b5-d878-46bd-aa8e-06c219266127" providerId="ADAL" clId="{DA1E98EC-8848-4BFF-883E-8286B619BAF3}" dt="2021-06-25T19:37:34.634" v="1747" actId="1076"/>
          <ac:picMkLst>
            <pc:docMk/>
            <pc:sldMk cId="2917054409" sldId="260"/>
            <ac:picMk id="18" creationId="{BC22A1B0-B3E4-4B21-B866-63BCD4B7826C}"/>
          </ac:picMkLst>
        </pc:picChg>
        <pc:picChg chg="add mod">
          <ac:chgData name="127S-Raoufi, Nick" userId="bc21b6b5-d878-46bd-aa8e-06c219266127" providerId="ADAL" clId="{DA1E98EC-8848-4BFF-883E-8286B619BAF3}" dt="2021-06-25T19:31:11.768" v="1550" actId="1076"/>
          <ac:picMkLst>
            <pc:docMk/>
            <pc:sldMk cId="2917054409" sldId="260"/>
            <ac:picMk id="19" creationId="{50F8FEE9-B94E-497A-A034-A3050D521202}"/>
          </ac:picMkLst>
        </pc:picChg>
        <pc:picChg chg="add mod">
          <ac:chgData name="127S-Raoufi, Nick" userId="bc21b6b5-d878-46bd-aa8e-06c219266127" providerId="ADAL" clId="{DA1E98EC-8848-4BFF-883E-8286B619BAF3}" dt="2021-06-25T19:41:00.548" v="1868" actId="1076"/>
          <ac:picMkLst>
            <pc:docMk/>
            <pc:sldMk cId="2917054409" sldId="260"/>
            <ac:picMk id="20" creationId="{2BC39498-0021-40E7-9F69-27C3530CD6D7}"/>
          </ac:picMkLst>
        </pc:picChg>
      </pc:sldChg>
      <pc:sldChg chg="addSp delSp modSp new mod">
        <pc:chgData name="127S-Raoufi, Nick" userId="bc21b6b5-d878-46bd-aa8e-06c219266127" providerId="ADAL" clId="{DA1E98EC-8848-4BFF-883E-8286B619BAF3}" dt="2021-06-25T20:41:11.230" v="4663" actId="20577"/>
        <pc:sldMkLst>
          <pc:docMk/>
          <pc:sldMk cId="3227010435" sldId="261"/>
        </pc:sldMkLst>
        <pc:spChg chg="add mod">
          <ac:chgData name="127S-Raoufi, Nick" userId="bc21b6b5-d878-46bd-aa8e-06c219266127" providerId="ADAL" clId="{DA1E98EC-8848-4BFF-883E-8286B619BAF3}" dt="2021-06-25T20:00:44.332" v="2863" actId="14100"/>
          <ac:spMkLst>
            <pc:docMk/>
            <pc:sldMk cId="3227010435" sldId="261"/>
            <ac:spMk id="6" creationId="{EEE6DEDF-77FB-4E56-9C3F-F067ABB680F0}"/>
          </ac:spMkLst>
        </pc:spChg>
        <pc:spChg chg="add mod">
          <ac:chgData name="127S-Raoufi, Nick" userId="bc21b6b5-d878-46bd-aa8e-06c219266127" providerId="ADAL" clId="{DA1E98EC-8848-4BFF-883E-8286B619BAF3}" dt="2021-06-25T20:01:22.049" v="2901" actId="13822"/>
          <ac:spMkLst>
            <pc:docMk/>
            <pc:sldMk cId="3227010435" sldId="261"/>
            <ac:spMk id="14" creationId="{6517F4DE-BFB3-4574-A35D-85E8838B6EF7}"/>
          </ac:spMkLst>
        </pc:spChg>
        <pc:spChg chg="add mod">
          <ac:chgData name="127S-Raoufi, Nick" userId="bc21b6b5-d878-46bd-aa8e-06c219266127" providerId="ADAL" clId="{DA1E98EC-8848-4BFF-883E-8286B619BAF3}" dt="2021-06-25T04:27:51.176" v="438" actId="13822"/>
          <ac:spMkLst>
            <pc:docMk/>
            <pc:sldMk cId="3227010435" sldId="261"/>
            <ac:spMk id="16" creationId="{A21616D5-D047-4539-9F5A-B3A822C28F6E}"/>
          </ac:spMkLst>
        </pc:spChg>
        <pc:spChg chg="add mod">
          <ac:chgData name="127S-Raoufi, Nick" userId="bc21b6b5-d878-46bd-aa8e-06c219266127" providerId="ADAL" clId="{DA1E98EC-8848-4BFF-883E-8286B619BAF3}" dt="2021-06-25T20:02:17.553" v="2950" actId="13822"/>
          <ac:spMkLst>
            <pc:docMk/>
            <pc:sldMk cId="3227010435" sldId="261"/>
            <ac:spMk id="17" creationId="{71029DA4-CDA2-4890-A4FB-1E9754DE75A2}"/>
          </ac:spMkLst>
        </pc:spChg>
        <pc:spChg chg="add mod">
          <ac:chgData name="127S-Raoufi, Nick" userId="bc21b6b5-d878-46bd-aa8e-06c219266127" providerId="ADAL" clId="{DA1E98EC-8848-4BFF-883E-8286B619BAF3}" dt="2021-06-25T20:41:11.230" v="4663" actId="20577"/>
          <ac:spMkLst>
            <pc:docMk/>
            <pc:sldMk cId="3227010435" sldId="261"/>
            <ac:spMk id="18" creationId="{6F594632-0828-42F5-88A7-49E2944D5902}"/>
          </ac:spMkLst>
        </pc:spChg>
        <pc:spChg chg="add mod">
          <ac:chgData name="127S-Raoufi, Nick" userId="bc21b6b5-d878-46bd-aa8e-06c219266127" providerId="ADAL" clId="{DA1E98EC-8848-4BFF-883E-8286B619BAF3}" dt="2021-06-25T20:03:50.548" v="3149" actId="14100"/>
          <ac:spMkLst>
            <pc:docMk/>
            <pc:sldMk cId="3227010435" sldId="261"/>
            <ac:spMk id="19" creationId="{CA38724E-3B50-4D7C-9CA2-84A7F800214E}"/>
          </ac:spMkLst>
        </pc:spChg>
        <pc:spChg chg="add mod">
          <ac:chgData name="127S-Raoufi, Nick" userId="bc21b6b5-d878-46bd-aa8e-06c219266127" providerId="ADAL" clId="{DA1E98EC-8848-4BFF-883E-8286B619BAF3}" dt="2021-06-25T20:04:10.118" v="3160" actId="255"/>
          <ac:spMkLst>
            <pc:docMk/>
            <pc:sldMk cId="3227010435" sldId="261"/>
            <ac:spMk id="20" creationId="{05A6619E-6605-44DA-A5EE-7FF90D4CA90E}"/>
          </ac:spMkLst>
        </pc:spChg>
        <pc:picChg chg="add mod">
          <ac:chgData name="127S-Raoufi, Nick" userId="bc21b6b5-d878-46bd-aa8e-06c219266127" providerId="ADAL" clId="{DA1E98EC-8848-4BFF-883E-8286B619BAF3}" dt="2021-06-25T03:58:17.627" v="338" actId="1076"/>
          <ac:picMkLst>
            <pc:docMk/>
            <pc:sldMk cId="3227010435" sldId="261"/>
            <ac:picMk id="2" creationId="{4EBB2DF7-2EC1-4B8C-AB74-DD2EF1365A4E}"/>
          </ac:picMkLst>
        </pc:picChg>
        <pc:picChg chg="add mod">
          <ac:chgData name="127S-Raoufi, Nick" userId="bc21b6b5-d878-46bd-aa8e-06c219266127" providerId="ADAL" clId="{DA1E98EC-8848-4BFF-883E-8286B619BAF3}" dt="2021-06-25T03:58:17.012" v="337" actId="1076"/>
          <ac:picMkLst>
            <pc:docMk/>
            <pc:sldMk cId="3227010435" sldId="261"/>
            <ac:picMk id="3" creationId="{F622DFF4-5F2F-4AA1-8593-5DE83C619E7B}"/>
          </ac:picMkLst>
        </pc:picChg>
        <pc:picChg chg="add mod">
          <ac:chgData name="127S-Raoufi, Nick" userId="bc21b6b5-d878-46bd-aa8e-06c219266127" providerId="ADAL" clId="{DA1E98EC-8848-4BFF-883E-8286B619BAF3}" dt="2021-06-25T03:58:27.363" v="340" actId="1076"/>
          <ac:picMkLst>
            <pc:docMk/>
            <pc:sldMk cId="3227010435" sldId="261"/>
            <ac:picMk id="4" creationId="{F1B3B4C4-E86A-4DEB-A047-8FDDE75D47EB}"/>
          </ac:picMkLst>
        </pc:picChg>
        <pc:picChg chg="add mod">
          <ac:chgData name="127S-Raoufi, Nick" userId="bc21b6b5-d878-46bd-aa8e-06c219266127" providerId="ADAL" clId="{DA1E98EC-8848-4BFF-883E-8286B619BAF3}" dt="2021-06-25T03:58:36.484" v="343" actId="1076"/>
          <ac:picMkLst>
            <pc:docMk/>
            <pc:sldMk cId="3227010435" sldId="261"/>
            <ac:picMk id="5" creationId="{CB2D432B-6E8B-4BCF-85FE-46B3FB22B4F7}"/>
          </ac:picMkLst>
        </pc:picChg>
        <pc:picChg chg="add del mod">
          <ac:chgData name="127S-Raoufi, Nick" userId="bc21b6b5-d878-46bd-aa8e-06c219266127" providerId="ADAL" clId="{DA1E98EC-8848-4BFF-883E-8286B619BAF3}" dt="2021-06-25T04:14:03.143" v="353" actId="478"/>
          <ac:picMkLst>
            <pc:docMk/>
            <pc:sldMk cId="3227010435" sldId="261"/>
            <ac:picMk id="6" creationId="{782E692E-8247-4798-99BE-2D1CA314013B}"/>
          </ac:picMkLst>
        </pc:picChg>
        <pc:picChg chg="add mod">
          <ac:chgData name="127S-Raoufi, Nick" userId="bc21b6b5-d878-46bd-aa8e-06c219266127" providerId="ADAL" clId="{DA1E98EC-8848-4BFF-883E-8286B619BAF3}" dt="2021-06-25T04:14:14.603" v="354" actId="1076"/>
          <ac:picMkLst>
            <pc:docMk/>
            <pc:sldMk cId="3227010435" sldId="261"/>
            <ac:picMk id="7" creationId="{79810735-BF91-4720-8E82-5332805C7755}"/>
          </ac:picMkLst>
        </pc:picChg>
        <pc:picChg chg="add mod">
          <ac:chgData name="127S-Raoufi, Nick" userId="bc21b6b5-d878-46bd-aa8e-06c219266127" providerId="ADAL" clId="{DA1E98EC-8848-4BFF-883E-8286B619BAF3}" dt="2021-06-25T04:14:55.811" v="360" actId="1076"/>
          <ac:picMkLst>
            <pc:docMk/>
            <pc:sldMk cId="3227010435" sldId="261"/>
            <ac:picMk id="8" creationId="{A7BDA6D6-9AA7-4C07-AD0D-F12DF5740B80}"/>
          </ac:picMkLst>
        </pc:picChg>
        <pc:picChg chg="add mod">
          <ac:chgData name="127S-Raoufi, Nick" userId="bc21b6b5-d878-46bd-aa8e-06c219266127" providerId="ADAL" clId="{DA1E98EC-8848-4BFF-883E-8286B619BAF3}" dt="2021-06-25T04:15:23.613" v="362" actId="1076"/>
          <ac:picMkLst>
            <pc:docMk/>
            <pc:sldMk cId="3227010435" sldId="261"/>
            <ac:picMk id="9" creationId="{D61C437D-C063-48D8-A63B-C9AB869A9E2D}"/>
          </ac:picMkLst>
        </pc:picChg>
        <pc:picChg chg="add mod">
          <ac:chgData name="127S-Raoufi, Nick" userId="bc21b6b5-d878-46bd-aa8e-06c219266127" providerId="ADAL" clId="{DA1E98EC-8848-4BFF-883E-8286B619BAF3}" dt="2021-06-25T04:15:42.612" v="364" actId="1076"/>
          <ac:picMkLst>
            <pc:docMk/>
            <pc:sldMk cId="3227010435" sldId="261"/>
            <ac:picMk id="10" creationId="{D2EB8B45-D5D1-438C-A2FA-33B99F34F7BE}"/>
          </ac:picMkLst>
        </pc:picChg>
        <pc:picChg chg="add mod">
          <ac:chgData name="127S-Raoufi, Nick" userId="bc21b6b5-d878-46bd-aa8e-06c219266127" providerId="ADAL" clId="{DA1E98EC-8848-4BFF-883E-8286B619BAF3}" dt="2021-06-25T04:15:51.876" v="366" actId="1076"/>
          <ac:picMkLst>
            <pc:docMk/>
            <pc:sldMk cId="3227010435" sldId="261"/>
            <ac:picMk id="11" creationId="{B10980D4-69E2-4D84-B50F-DF4697311DB9}"/>
          </ac:picMkLst>
        </pc:picChg>
        <pc:picChg chg="add mod">
          <ac:chgData name="127S-Raoufi, Nick" userId="bc21b6b5-d878-46bd-aa8e-06c219266127" providerId="ADAL" clId="{DA1E98EC-8848-4BFF-883E-8286B619BAF3}" dt="2021-06-25T04:16:34.661" v="369" actId="1076"/>
          <ac:picMkLst>
            <pc:docMk/>
            <pc:sldMk cId="3227010435" sldId="261"/>
            <ac:picMk id="12" creationId="{61840560-7508-44AC-AFB0-E3ECBC0A8EEB}"/>
          </ac:picMkLst>
        </pc:picChg>
        <pc:picChg chg="add mod">
          <ac:chgData name="127S-Raoufi, Nick" userId="bc21b6b5-d878-46bd-aa8e-06c219266127" providerId="ADAL" clId="{DA1E98EC-8848-4BFF-883E-8286B619BAF3}" dt="2021-06-25T04:19:30.350" v="379" actId="1076"/>
          <ac:picMkLst>
            <pc:docMk/>
            <pc:sldMk cId="3227010435" sldId="261"/>
            <ac:picMk id="13" creationId="{DE75660D-FD8C-468C-8BA4-942879F1F5B0}"/>
          </ac:picMkLst>
        </pc:picChg>
        <pc:picChg chg="add del mod">
          <ac:chgData name="127S-Raoufi, Nick" userId="bc21b6b5-d878-46bd-aa8e-06c219266127" providerId="ADAL" clId="{DA1E98EC-8848-4BFF-883E-8286B619BAF3}" dt="2021-06-25T04:17:01.186" v="376" actId="478"/>
          <ac:picMkLst>
            <pc:docMk/>
            <pc:sldMk cId="3227010435" sldId="261"/>
            <ac:picMk id="14" creationId="{460F48A5-C722-4671-A462-ED3A19019B35}"/>
          </ac:picMkLst>
        </pc:picChg>
        <pc:picChg chg="add mod">
          <ac:chgData name="127S-Raoufi, Nick" userId="bc21b6b5-d878-46bd-aa8e-06c219266127" providerId="ADAL" clId="{DA1E98EC-8848-4BFF-883E-8286B619BAF3}" dt="2021-06-25T04:17:08.253" v="378" actId="1076"/>
          <ac:picMkLst>
            <pc:docMk/>
            <pc:sldMk cId="3227010435" sldId="261"/>
            <ac:picMk id="15" creationId="{F6FA6377-A294-4C3A-828F-F7DCA89141AB}"/>
          </ac:picMkLst>
        </pc:picChg>
      </pc:sldChg>
      <pc:sldChg chg="addSp delSp modSp add mod">
        <pc:chgData name="127S-Raoufi, Nick" userId="bc21b6b5-d878-46bd-aa8e-06c219266127" providerId="ADAL" clId="{DA1E98EC-8848-4BFF-883E-8286B619BAF3}" dt="2021-06-25T20:07:48.897" v="3332" actId="13822"/>
        <pc:sldMkLst>
          <pc:docMk/>
          <pc:sldMk cId="2383225044" sldId="262"/>
        </pc:sldMkLst>
        <pc:spChg chg="add mod">
          <ac:chgData name="127S-Raoufi, Nick" userId="bc21b6b5-d878-46bd-aa8e-06c219266127" providerId="ADAL" clId="{DA1E98EC-8848-4BFF-883E-8286B619BAF3}" dt="2021-06-25T04:25:25.722" v="434" actId="1076"/>
          <ac:spMkLst>
            <pc:docMk/>
            <pc:sldMk cId="2383225044" sldId="262"/>
            <ac:spMk id="6" creationId="{9A7FDA63-D1ED-44A2-B956-59DD1DFCB192}"/>
          </ac:spMkLst>
        </pc:spChg>
        <pc:spChg chg="add mod">
          <ac:chgData name="127S-Raoufi, Nick" userId="bc21b6b5-d878-46bd-aa8e-06c219266127" providerId="ADAL" clId="{DA1E98EC-8848-4BFF-883E-8286B619BAF3}" dt="2021-06-25T20:05:00.522" v="3196" actId="13822"/>
          <ac:spMkLst>
            <pc:docMk/>
            <pc:sldMk cId="2383225044" sldId="262"/>
            <ac:spMk id="8" creationId="{BA75A8AE-A719-4297-B6FD-44A510133C80}"/>
          </ac:spMkLst>
        </pc:spChg>
        <pc:spChg chg="add mod">
          <ac:chgData name="127S-Raoufi, Nick" userId="bc21b6b5-d878-46bd-aa8e-06c219266127" providerId="ADAL" clId="{DA1E98EC-8848-4BFF-883E-8286B619BAF3}" dt="2021-06-25T20:06:19.621" v="3272" actId="13822"/>
          <ac:spMkLst>
            <pc:docMk/>
            <pc:sldMk cId="2383225044" sldId="262"/>
            <ac:spMk id="12" creationId="{F512B52E-6731-4929-AE9F-7DF563FE6532}"/>
          </ac:spMkLst>
        </pc:spChg>
        <pc:spChg chg="add mod">
          <ac:chgData name="127S-Raoufi, Nick" userId="bc21b6b5-d878-46bd-aa8e-06c219266127" providerId="ADAL" clId="{DA1E98EC-8848-4BFF-883E-8286B619BAF3}" dt="2021-06-25T04:25:41.233" v="436" actId="13822"/>
          <ac:spMkLst>
            <pc:docMk/>
            <pc:sldMk cId="2383225044" sldId="262"/>
            <ac:spMk id="14" creationId="{1C93AB47-2F6B-4A55-B2C8-627DA717F6B3}"/>
          </ac:spMkLst>
        </pc:spChg>
        <pc:spChg chg="add mod">
          <ac:chgData name="127S-Raoufi, Nick" userId="bc21b6b5-d878-46bd-aa8e-06c219266127" providerId="ADAL" clId="{DA1E98EC-8848-4BFF-883E-8286B619BAF3}" dt="2021-06-25T20:06:17.004" v="3271" actId="13822"/>
          <ac:spMkLst>
            <pc:docMk/>
            <pc:sldMk cId="2383225044" sldId="262"/>
            <ac:spMk id="21" creationId="{60C03185-5183-451B-B43D-E006C7BA9BA9}"/>
          </ac:spMkLst>
        </pc:spChg>
        <pc:spChg chg="add mod">
          <ac:chgData name="127S-Raoufi, Nick" userId="bc21b6b5-d878-46bd-aa8e-06c219266127" providerId="ADAL" clId="{DA1E98EC-8848-4BFF-883E-8286B619BAF3}" dt="2021-06-25T20:07:15.986" v="3305" actId="1076"/>
          <ac:spMkLst>
            <pc:docMk/>
            <pc:sldMk cId="2383225044" sldId="262"/>
            <ac:spMk id="22" creationId="{5F698CAD-CADF-4D2B-A70A-94F76E382784}"/>
          </ac:spMkLst>
        </pc:spChg>
        <pc:spChg chg="add mod">
          <ac:chgData name="127S-Raoufi, Nick" userId="bc21b6b5-d878-46bd-aa8e-06c219266127" providerId="ADAL" clId="{DA1E98EC-8848-4BFF-883E-8286B619BAF3}" dt="2021-06-25T20:07:48.897" v="3332" actId="13822"/>
          <ac:spMkLst>
            <pc:docMk/>
            <pc:sldMk cId="2383225044" sldId="262"/>
            <ac:spMk id="23" creationId="{9C1C6CF4-D5A6-410A-B2FC-D2D5B0512D3F}"/>
          </ac:spMkLst>
        </pc:spChg>
        <pc:picChg chg="mod">
          <ac:chgData name="127S-Raoufi, Nick" userId="bc21b6b5-d878-46bd-aa8e-06c219266127" providerId="ADAL" clId="{DA1E98EC-8848-4BFF-883E-8286B619BAF3}" dt="2021-06-25T20:05:33.649" v="3228" actId="1076"/>
          <ac:picMkLst>
            <pc:docMk/>
            <pc:sldMk cId="2383225044" sldId="262"/>
            <ac:picMk id="2" creationId="{4EBB2DF7-2EC1-4B8C-AB74-DD2EF1365A4E}"/>
          </ac:picMkLst>
        </pc:picChg>
        <pc:picChg chg="mod">
          <ac:chgData name="127S-Raoufi, Nick" userId="bc21b6b5-d878-46bd-aa8e-06c219266127" providerId="ADAL" clId="{DA1E98EC-8848-4BFF-883E-8286B619BAF3}" dt="2021-06-25T04:24:29.142" v="424" actId="14100"/>
          <ac:picMkLst>
            <pc:docMk/>
            <pc:sldMk cId="2383225044" sldId="262"/>
            <ac:picMk id="3" creationId="{F622DFF4-5F2F-4AA1-8593-5DE83C619E7B}"/>
          </ac:picMkLst>
        </pc:picChg>
        <pc:picChg chg="del">
          <ac:chgData name="127S-Raoufi, Nick" userId="bc21b6b5-d878-46bd-aa8e-06c219266127" providerId="ADAL" clId="{DA1E98EC-8848-4BFF-883E-8286B619BAF3}" dt="2021-06-25T04:19:57.223" v="383" actId="478"/>
          <ac:picMkLst>
            <pc:docMk/>
            <pc:sldMk cId="2383225044" sldId="262"/>
            <ac:picMk id="8" creationId="{A7BDA6D6-9AA7-4C07-AD0D-F12DF5740B80}"/>
          </ac:picMkLst>
        </pc:picChg>
        <pc:picChg chg="mod">
          <ac:chgData name="127S-Raoufi, Nick" userId="bc21b6b5-d878-46bd-aa8e-06c219266127" providerId="ADAL" clId="{DA1E98EC-8848-4BFF-883E-8286B619BAF3}" dt="2021-06-25T04:19:59.763" v="384" actId="1076"/>
          <ac:picMkLst>
            <pc:docMk/>
            <pc:sldMk cId="2383225044" sldId="262"/>
            <ac:picMk id="9" creationId="{D61C437D-C063-48D8-A63B-C9AB869A9E2D}"/>
          </ac:picMkLst>
        </pc:picChg>
        <pc:picChg chg="mod">
          <ac:chgData name="127S-Raoufi, Nick" userId="bc21b6b5-d878-46bd-aa8e-06c219266127" providerId="ADAL" clId="{DA1E98EC-8848-4BFF-883E-8286B619BAF3}" dt="2021-06-25T04:24:52.918" v="431" actId="14100"/>
          <ac:picMkLst>
            <pc:docMk/>
            <pc:sldMk cId="2383225044" sldId="262"/>
            <ac:picMk id="11" creationId="{B10980D4-69E2-4D84-B50F-DF4697311DB9}"/>
          </ac:picMkLst>
        </pc:picChg>
        <pc:picChg chg="del">
          <ac:chgData name="127S-Raoufi, Nick" userId="bc21b6b5-d878-46bd-aa8e-06c219266127" providerId="ADAL" clId="{DA1E98EC-8848-4BFF-883E-8286B619BAF3}" dt="2021-06-25T04:20:08.551" v="386" actId="478"/>
          <ac:picMkLst>
            <pc:docMk/>
            <pc:sldMk cId="2383225044" sldId="262"/>
            <ac:picMk id="12" creationId="{61840560-7508-44AC-AFB0-E3ECBC0A8EEB}"/>
          </ac:picMkLst>
        </pc:picChg>
        <pc:picChg chg="mod">
          <ac:chgData name="127S-Raoufi, Nick" userId="bc21b6b5-d878-46bd-aa8e-06c219266127" providerId="ADAL" clId="{DA1E98EC-8848-4BFF-883E-8286B619BAF3}" dt="2021-06-25T04:20:04.077" v="385" actId="1076"/>
          <ac:picMkLst>
            <pc:docMk/>
            <pc:sldMk cId="2383225044" sldId="262"/>
            <ac:picMk id="13" creationId="{DE75660D-FD8C-468C-8BA4-942879F1F5B0}"/>
          </ac:picMkLst>
        </pc:picChg>
        <pc:picChg chg="mod">
          <ac:chgData name="127S-Raoufi, Nick" userId="bc21b6b5-d878-46bd-aa8e-06c219266127" providerId="ADAL" clId="{DA1E98EC-8848-4BFF-883E-8286B619BAF3}" dt="2021-06-25T04:24:48.877" v="430" actId="1076"/>
          <ac:picMkLst>
            <pc:docMk/>
            <pc:sldMk cId="2383225044" sldId="262"/>
            <ac:picMk id="15" creationId="{F6FA6377-A294-4C3A-828F-F7DCA89141AB}"/>
          </ac:picMkLst>
        </pc:picChg>
        <pc:picChg chg="add mod">
          <ac:chgData name="127S-Raoufi, Nick" userId="bc21b6b5-d878-46bd-aa8e-06c219266127" providerId="ADAL" clId="{DA1E98EC-8848-4BFF-883E-8286B619BAF3}" dt="2021-06-25T04:24:42.821" v="428" actId="1076"/>
          <ac:picMkLst>
            <pc:docMk/>
            <pc:sldMk cId="2383225044" sldId="262"/>
            <ac:picMk id="16" creationId="{747A6BB0-3854-4D2D-B9AE-6965C888A52D}"/>
          </ac:picMkLst>
        </pc:picChg>
        <pc:picChg chg="add mod">
          <ac:chgData name="127S-Raoufi, Nick" userId="bc21b6b5-d878-46bd-aa8e-06c219266127" providerId="ADAL" clId="{DA1E98EC-8848-4BFF-883E-8286B619BAF3}" dt="2021-06-25T04:23:39.615" v="415" actId="14100"/>
          <ac:picMkLst>
            <pc:docMk/>
            <pc:sldMk cId="2383225044" sldId="262"/>
            <ac:picMk id="17" creationId="{6A7C6B58-E68A-4E1F-AF10-A492A18D4F26}"/>
          </ac:picMkLst>
        </pc:picChg>
        <pc:picChg chg="add mod">
          <ac:chgData name="127S-Raoufi, Nick" userId="bc21b6b5-d878-46bd-aa8e-06c219266127" providerId="ADAL" clId="{DA1E98EC-8848-4BFF-883E-8286B619BAF3}" dt="2021-06-25T04:24:01.830" v="418" actId="1076"/>
          <ac:picMkLst>
            <pc:docMk/>
            <pc:sldMk cId="2383225044" sldId="262"/>
            <ac:picMk id="18" creationId="{391F6740-6A5E-44A2-A416-F08C40143803}"/>
          </ac:picMkLst>
        </pc:picChg>
        <pc:picChg chg="add mod">
          <ac:chgData name="127S-Raoufi, Nick" userId="bc21b6b5-d878-46bd-aa8e-06c219266127" providerId="ADAL" clId="{DA1E98EC-8848-4BFF-883E-8286B619BAF3}" dt="2021-06-25T04:24:09.038" v="420" actId="1076"/>
          <ac:picMkLst>
            <pc:docMk/>
            <pc:sldMk cId="2383225044" sldId="262"/>
            <ac:picMk id="19" creationId="{763067F2-85D2-4B2B-8605-942DF8E824BC}"/>
          </ac:picMkLst>
        </pc:picChg>
        <pc:picChg chg="add mod">
          <ac:chgData name="127S-Raoufi, Nick" userId="bc21b6b5-d878-46bd-aa8e-06c219266127" providerId="ADAL" clId="{DA1E98EC-8848-4BFF-883E-8286B619BAF3}" dt="2021-06-25T04:24:22.782" v="423" actId="1076"/>
          <ac:picMkLst>
            <pc:docMk/>
            <pc:sldMk cId="2383225044" sldId="262"/>
            <ac:picMk id="20" creationId="{9E2F126C-64AD-4B33-A935-30117CBFF496}"/>
          </ac:picMkLst>
        </pc:picChg>
        <pc:picChg chg="add mod">
          <ac:chgData name="127S-Raoufi, Nick" userId="bc21b6b5-d878-46bd-aa8e-06c219266127" providerId="ADAL" clId="{DA1E98EC-8848-4BFF-883E-8286B619BAF3}" dt="2021-06-25T04:23:04.117" v="403" actId="1076"/>
          <ac:picMkLst>
            <pc:docMk/>
            <pc:sldMk cId="2383225044" sldId="262"/>
            <ac:picMk id="2050" creationId="{55BAA9E1-B90F-4853-961B-E9CB732C7C2D}"/>
          </ac:picMkLst>
        </pc:picChg>
        <pc:picChg chg="add mod">
          <ac:chgData name="127S-Raoufi, Nick" userId="bc21b6b5-d878-46bd-aa8e-06c219266127" providerId="ADAL" clId="{DA1E98EC-8848-4BFF-883E-8286B619BAF3}" dt="2021-06-25T04:22:44.437" v="401" actId="1076"/>
          <ac:picMkLst>
            <pc:docMk/>
            <pc:sldMk cId="2383225044" sldId="262"/>
            <ac:picMk id="2052" creationId="{F016199F-1125-4304-963E-10658C280486}"/>
          </ac:picMkLst>
        </pc:picChg>
      </pc:sldChg>
      <pc:sldChg chg="addSp delSp modSp new mod">
        <pc:chgData name="127S-Raoufi, Nick" userId="bc21b6b5-d878-46bd-aa8e-06c219266127" providerId="ADAL" clId="{DA1E98EC-8848-4BFF-883E-8286B619BAF3}" dt="2021-06-25T20:42:53.694" v="4796" actId="20577"/>
        <pc:sldMkLst>
          <pc:docMk/>
          <pc:sldMk cId="1953724064" sldId="263"/>
        </pc:sldMkLst>
        <pc:spChg chg="add mod">
          <ac:chgData name="127S-Raoufi, Nick" userId="bc21b6b5-d878-46bd-aa8e-06c219266127" providerId="ADAL" clId="{DA1E98EC-8848-4BFF-883E-8286B619BAF3}" dt="2021-06-25T20:08:55.701" v="3396" actId="20577"/>
          <ac:spMkLst>
            <pc:docMk/>
            <pc:sldMk cId="1953724064" sldId="263"/>
            <ac:spMk id="2" creationId="{97E734E3-375F-44EF-9768-69FB7323FC36}"/>
          </ac:spMkLst>
        </pc:spChg>
        <pc:spChg chg="add mod">
          <ac:chgData name="127S-Raoufi, Nick" userId="bc21b6b5-d878-46bd-aa8e-06c219266127" providerId="ADAL" clId="{DA1E98EC-8848-4BFF-883E-8286B619BAF3}" dt="2021-06-25T20:09:27.761" v="3428" actId="13822"/>
          <ac:spMkLst>
            <pc:docMk/>
            <pc:sldMk cId="1953724064" sldId="263"/>
            <ac:spMk id="4" creationId="{7BF75A33-8303-4B38-A87F-3390810008AE}"/>
          </ac:spMkLst>
        </pc:spChg>
        <pc:spChg chg="add mod">
          <ac:chgData name="127S-Raoufi, Nick" userId="bc21b6b5-d878-46bd-aa8e-06c219266127" providerId="ADAL" clId="{DA1E98EC-8848-4BFF-883E-8286B619BAF3}" dt="2021-06-25T20:10:40.047" v="3500" actId="13822"/>
          <ac:spMkLst>
            <pc:docMk/>
            <pc:sldMk cId="1953724064" sldId="263"/>
            <ac:spMk id="5" creationId="{FE769A38-3574-48BB-A310-13858EB87B35}"/>
          </ac:spMkLst>
        </pc:spChg>
        <pc:spChg chg="add mod">
          <ac:chgData name="127S-Raoufi, Nick" userId="bc21b6b5-d878-46bd-aa8e-06c219266127" providerId="ADAL" clId="{DA1E98EC-8848-4BFF-883E-8286B619BAF3}" dt="2021-06-25T20:11:43.809" v="3600" actId="14100"/>
          <ac:spMkLst>
            <pc:docMk/>
            <pc:sldMk cId="1953724064" sldId="263"/>
            <ac:spMk id="6" creationId="{8850DBB7-76F6-4667-9B30-0898E81808FD}"/>
          </ac:spMkLst>
        </pc:spChg>
        <pc:spChg chg="add mod">
          <ac:chgData name="127S-Raoufi, Nick" userId="bc21b6b5-d878-46bd-aa8e-06c219266127" providerId="ADAL" clId="{DA1E98EC-8848-4BFF-883E-8286B619BAF3}" dt="2021-06-25T20:12:34.845" v="3676" actId="14100"/>
          <ac:spMkLst>
            <pc:docMk/>
            <pc:sldMk cId="1953724064" sldId="263"/>
            <ac:spMk id="7" creationId="{030A354B-0904-4C94-832D-C225BDC6DDE8}"/>
          </ac:spMkLst>
        </pc:spChg>
        <pc:spChg chg="add mod">
          <ac:chgData name="127S-Raoufi, Nick" userId="bc21b6b5-d878-46bd-aa8e-06c219266127" providerId="ADAL" clId="{DA1E98EC-8848-4BFF-883E-8286B619BAF3}" dt="2021-06-25T20:13:23.344" v="3728" actId="14100"/>
          <ac:spMkLst>
            <pc:docMk/>
            <pc:sldMk cId="1953724064" sldId="263"/>
            <ac:spMk id="10" creationId="{469E25F2-B43A-4FA8-924C-BE1E4777DC63}"/>
          </ac:spMkLst>
        </pc:spChg>
        <pc:spChg chg="add mod">
          <ac:chgData name="127S-Raoufi, Nick" userId="bc21b6b5-d878-46bd-aa8e-06c219266127" providerId="ADAL" clId="{DA1E98EC-8848-4BFF-883E-8286B619BAF3}" dt="2021-06-25T20:14:22.373" v="3848" actId="13822"/>
          <ac:spMkLst>
            <pc:docMk/>
            <pc:sldMk cId="1953724064" sldId="263"/>
            <ac:spMk id="11" creationId="{E406DCB4-B292-4CB6-B4C7-B95A27C4BC09}"/>
          </ac:spMkLst>
        </pc:spChg>
        <pc:spChg chg="add mod">
          <ac:chgData name="127S-Raoufi, Nick" userId="bc21b6b5-d878-46bd-aa8e-06c219266127" providerId="ADAL" clId="{DA1E98EC-8848-4BFF-883E-8286B619BAF3}" dt="2021-06-25T20:17:59.129" v="3916" actId="20577"/>
          <ac:spMkLst>
            <pc:docMk/>
            <pc:sldMk cId="1953724064" sldId="263"/>
            <ac:spMk id="12" creationId="{C97840C5-6F14-4953-BB0A-8A81020D32D4}"/>
          </ac:spMkLst>
        </pc:spChg>
        <pc:spChg chg="add mod">
          <ac:chgData name="127S-Raoufi, Nick" userId="bc21b6b5-d878-46bd-aa8e-06c219266127" providerId="ADAL" clId="{DA1E98EC-8848-4BFF-883E-8286B619BAF3}" dt="2021-06-25T20:42:53.694" v="4796" actId="20577"/>
          <ac:spMkLst>
            <pc:docMk/>
            <pc:sldMk cId="1953724064" sldId="263"/>
            <ac:spMk id="19" creationId="{0C01756E-C926-42F3-A353-3DC6C2037307}"/>
          </ac:spMkLst>
        </pc:spChg>
        <pc:picChg chg="add mod">
          <ac:chgData name="127S-Raoufi, Nick" userId="bc21b6b5-d878-46bd-aa8e-06c219266127" providerId="ADAL" clId="{DA1E98EC-8848-4BFF-883E-8286B619BAF3}" dt="2021-06-25T06:10:04.190" v="589" actId="1076"/>
          <ac:picMkLst>
            <pc:docMk/>
            <pc:sldMk cId="1953724064" sldId="263"/>
            <ac:picMk id="3" creationId="{7638F682-AAE6-47A9-AA40-49064CACADF3}"/>
          </ac:picMkLst>
        </pc:picChg>
        <pc:picChg chg="add mod">
          <ac:chgData name="127S-Raoufi, Nick" userId="bc21b6b5-d878-46bd-aa8e-06c219266127" providerId="ADAL" clId="{DA1E98EC-8848-4BFF-883E-8286B619BAF3}" dt="2021-06-25T06:09:57.272" v="588" actId="1076"/>
          <ac:picMkLst>
            <pc:docMk/>
            <pc:sldMk cId="1953724064" sldId="263"/>
            <ac:picMk id="8" creationId="{E825ED5D-F327-42BF-8BA2-C3F739EF157B}"/>
          </ac:picMkLst>
        </pc:picChg>
        <pc:picChg chg="add mod">
          <ac:chgData name="127S-Raoufi, Nick" userId="bc21b6b5-d878-46bd-aa8e-06c219266127" providerId="ADAL" clId="{DA1E98EC-8848-4BFF-883E-8286B619BAF3}" dt="2021-06-25T06:05:00.050" v="586" actId="1076"/>
          <ac:picMkLst>
            <pc:docMk/>
            <pc:sldMk cId="1953724064" sldId="263"/>
            <ac:picMk id="9" creationId="{6EB0E0D6-5B9D-4CA8-994A-854FB8C78DC8}"/>
          </ac:picMkLst>
        </pc:picChg>
        <pc:picChg chg="add del mod">
          <ac:chgData name="127S-Raoufi, Nick" userId="bc21b6b5-d878-46bd-aa8e-06c219266127" providerId="ADAL" clId="{DA1E98EC-8848-4BFF-883E-8286B619BAF3}" dt="2021-06-25T16:07:59.159" v="594" actId="478"/>
          <ac:picMkLst>
            <pc:docMk/>
            <pc:sldMk cId="1953724064" sldId="263"/>
            <ac:picMk id="11" creationId="{9E6E6DDC-8744-47A5-9A31-A8FEB901C496}"/>
          </ac:picMkLst>
        </pc:picChg>
        <pc:picChg chg="add del mod">
          <ac:chgData name="127S-Raoufi, Nick" userId="bc21b6b5-d878-46bd-aa8e-06c219266127" providerId="ADAL" clId="{DA1E98EC-8848-4BFF-883E-8286B619BAF3}" dt="2021-06-25T16:07:58.088" v="593" actId="478"/>
          <ac:picMkLst>
            <pc:docMk/>
            <pc:sldMk cId="1953724064" sldId="263"/>
            <ac:picMk id="12" creationId="{3047E0A6-7E88-4365-93F2-B86A50425161}"/>
          </ac:picMkLst>
        </pc:picChg>
        <pc:picChg chg="add del mod">
          <ac:chgData name="127S-Raoufi, Nick" userId="bc21b6b5-d878-46bd-aa8e-06c219266127" providerId="ADAL" clId="{DA1E98EC-8848-4BFF-883E-8286B619BAF3}" dt="2021-06-25T05:16:58.984" v="558" actId="478"/>
          <ac:picMkLst>
            <pc:docMk/>
            <pc:sldMk cId="1953724064" sldId="263"/>
            <ac:picMk id="13" creationId="{27DB0B7F-2165-4209-9F4C-5C782BCDA96E}"/>
          </ac:picMkLst>
        </pc:picChg>
        <pc:picChg chg="add mod">
          <ac:chgData name="127S-Raoufi, Nick" userId="bc21b6b5-d878-46bd-aa8e-06c219266127" providerId="ADAL" clId="{DA1E98EC-8848-4BFF-883E-8286B619BAF3}" dt="2021-06-25T16:08:22.150" v="602" actId="14100"/>
          <ac:picMkLst>
            <pc:docMk/>
            <pc:sldMk cId="1953724064" sldId="263"/>
            <ac:picMk id="13" creationId="{B1452149-795E-428A-B1A5-4A48961B75D4}"/>
          </ac:picMkLst>
        </pc:picChg>
        <pc:picChg chg="add mod">
          <ac:chgData name="127S-Raoufi, Nick" userId="bc21b6b5-d878-46bd-aa8e-06c219266127" providerId="ADAL" clId="{DA1E98EC-8848-4BFF-883E-8286B619BAF3}" dt="2021-06-25T16:08:24.097" v="603" actId="14100"/>
          <ac:picMkLst>
            <pc:docMk/>
            <pc:sldMk cId="1953724064" sldId="263"/>
            <ac:picMk id="14" creationId="{5994F463-3C19-4CAE-9565-82DEB3FDB1C5}"/>
          </ac:picMkLst>
        </pc:picChg>
        <pc:picChg chg="add mod">
          <ac:chgData name="127S-Raoufi, Nick" userId="bc21b6b5-d878-46bd-aa8e-06c219266127" providerId="ADAL" clId="{DA1E98EC-8848-4BFF-883E-8286B619BAF3}" dt="2021-06-25T16:08:42.485" v="607" actId="1076"/>
          <ac:picMkLst>
            <pc:docMk/>
            <pc:sldMk cId="1953724064" sldId="263"/>
            <ac:picMk id="15" creationId="{6150D47C-2387-42B9-BAE9-F036F4E12375}"/>
          </ac:picMkLst>
        </pc:picChg>
        <pc:picChg chg="add mod">
          <ac:chgData name="127S-Raoufi, Nick" userId="bc21b6b5-d878-46bd-aa8e-06c219266127" providerId="ADAL" clId="{DA1E98EC-8848-4BFF-883E-8286B619BAF3}" dt="2021-06-25T16:08:39.932" v="606" actId="1076"/>
          <ac:picMkLst>
            <pc:docMk/>
            <pc:sldMk cId="1953724064" sldId="263"/>
            <ac:picMk id="16" creationId="{E8127616-15C3-4D53-9BEA-9B20B46124D0}"/>
          </ac:picMkLst>
        </pc:picChg>
        <pc:picChg chg="add mod">
          <ac:chgData name="127S-Raoufi, Nick" userId="bc21b6b5-d878-46bd-aa8e-06c219266127" providerId="ADAL" clId="{DA1E98EC-8848-4BFF-883E-8286B619BAF3}" dt="2021-06-25T16:08:52.416" v="611" actId="1076"/>
          <ac:picMkLst>
            <pc:docMk/>
            <pc:sldMk cId="1953724064" sldId="263"/>
            <ac:picMk id="17" creationId="{9F8965DD-EA37-4BFD-9D60-1A9243B43B9E}"/>
          </ac:picMkLst>
        </pc:picChg>
        <pc:picChg chg="add mod">
          <ac:chgData name="127S-Raoufi, Nick" userId="bc21b6b5-d878-46bd-aa8e-06c219266127" providerId="ADAL" clId="{DA1E98EC-8848-4BFF-883E-8286B619BAF3}" dt="2021-06-25T16:08:48.977" v="610" actId="1076"/>
          <ac:picMkLst>
            <pc:docMk/>
            <pc:sldMk cId="1953724064" sldId="263"/>
            <ac:picMk id="18" creationId="{4007B215-EE09-4A63-9595-DBBC53A41862}"/>
          </ac:picMkLst>
        </pc:picChg>
        <pc:picChg chg="add mod">
          <ac:chgData name="127S-Raoufi, Nick" userId="bc21b6b5-d878-46bd-aa8e-06c219266127" providerId="ADAL" clId="{DA1E98EC-8848-4BFF-883E-8286B619BAF3}" dt="2021-06-25T06:03:24.756" v="567" actId="14100"/>
          <ac:picMkLst>
            <pc:docMk/>
            <pc:sldMk cId="1953724064" sldId="263"/>
            <ac:picMk id="4098" creationId="{19F58EEF-EF01-4FD2-9D95-267BCFC2CEDE}"/>
          </ac:picMkLst>
        </pc:picChg>
        <pc:picChg chg="add mod">
          <ac:chgData name="127S-Raoufi, Nick" userId="bc21b6b5-d878-46bd-aa8e-06c219266127" providerId="ADAL" clId="{DA1E98EC-8848-4BFF-883E-8286B619BAF3}" dt="2021-06-25T06:10:10.409" v="591" actId="1076"/>
          <ac:picMkLst>
            <pc:docMk/>
            <pc:sldMk cId="1953724064" sldId="263"/>
            <ac:picMk id="4100" creationId="{4CEFDC3D-B37A-421D-B949-82CC2A927FA6}"/>
          </ac:picMkLst>
        </pc:picChg>
        <pc:picChg chg="add mod">
          <ac:chgData name="127S-Raoufi, Nick" userId="bc21b6b5-d878-46bd-aa8e-06c219266127" providerId="ADAL" clId="{DA1E98EC-8848-4BFF-883E-8286B619BAF3}" dt="2021-06-25T06:10:07.125" v="590" actId="1076"/>
          <ac:picMkLst>
            <pc:docMk/>
            <pc:sldMk cId="1953724064" sldId="263"/>
            <ac:picMk id="4102" creationId="{DF970215-F510-43C5-8061-9E8E4A214283}"/>
          </ac:picMkLst>
        </pc:picChg>
        <pc:picChg chg="add del mod">
          <ac:chgData name="127S-Raoufi, Nick" userId="bc21b6b5-d878-46bd-aa8e-06c219266127" providerId="ADAL" clId="{DA1E98EC-8848-4BFF-883E-8286B619BAF3}" dt="2021-06-25T04:45:07.473" v="488" actId="478"/>
          <ac:picMkLst>
            <pc:docMk/>
            <pc:sldMk cId="1953724064" sldId="263"/>
            <ac:picMk id="4104" creationId="{BCE4AE19-38CF-44F9-A217-2FDFA8CCC706}"/>
          </ac:picMkLst>
        </pc:picChg>
        <pc:picChg chg="add mod">
          <ac:chgData name="127S-Raoufi, Nick" userId="bc21b6b5-d878-46bd-aa8e-06c219266127" providerId="ADAL" clId="{DA1E98EC-8848-4BFF-883E-8286B619BAF3}" dt="2021-06-25T20:11:36.687" v="3598" actId="1076"/>
          <ac:picMkLst>
            <pc:docMk/>
            <pc:sldMk cId="1953724064" sldId="263"/>
            <ac:picMk id="4106" creationId="{292B0BDF-69B8-47D0-A690-7264FC1C0DF4}"/>
          </ac:picMkLst>
        </pc:picChg>
        <pc:picChg chg="add del mod">
          <ac:chgData name="127S-Raoufi, Nick" userId="bc21b6b5-d878-46bd-aa8e-06c219266127" providerId="ADAL" clId="{DA1E98EC-8848-4BFF-883E-8286B619BAF3}" dt="2021-06-25T16:07:56.152" v="592" actId="478"/>
          <ac:picMkLst>
            <pc:docMk/>
            <pc:sldMk cId="1953724064" sldId="263"/>
            <ac:picMk id="4108" creationId="{5AD0E622-5D73-4FB5-8A8A-70E279777CC6}"/>
          </ac:picMkLst>
        </pc:picChg>
      </pc:sldChg>
      <pc:sldChg chg="addSp delSp modSp new mod">
        <pc:chgData name="127S-Raoufi, Nick" userId="bc21b6b5-d878-46bd-aa8e-06c219266127" providerId="ADAL" clId="{DA1E98EC-8848-4BFF-883E-8286B619BAF3}" dt="2021-06-25T20:21:53.404" v="4021" actId="14100"/>
        <pc:sldMkLst>
          <pc:docMk/>
          <pc:sldMk cId="3038420934" sldId="264"/>
        </pc:sldMkLst>
        <pc:spChg chg="add mod">
          <ac:chgData name="127S-Raoufi, Nick" userId="bc21b6b5-d878-46bd-aa8e-06c219266127" providerId="ADAL" clId="{DA1E98EC-8848-4BFF-883E-8286B619BAF3}" dt="2021-06-25T20:19:20.933" v="3941" actId="1076"/>
          <ac:spMkLst>
            <pc:docMk/>
            <pc:sldMk cId="3038420934" sldId="264"/>
            <ac:spMk id="2" creationId="{69BB5554-4DFE-4336-A9F3-46687F6F3346}"/>
          </ac:spMkLst>
        </pc:spChg>
        <pc:spChg chg="add mod">
          <ac:chgData name="127S-Raoufi, Nick" userId="bc21b6b5-d878-46bd-aa8e-06c219266127" providerId="ADAL" clId="{DA1E98EC-8848-4BFF-883E-8286B619BAF3}" dt="2021-06-25T20:20:19.216" v="3975" actId="20577"/>
          <ac:spMkLst>
            <pc:docMk/>
            <pc:sldMk cId="3038420934" sldId="264"/>
            <ac:spMk id="5" creationId="{0252788F-1FA0-4852-BBFC-94E9FA4D2734}"/>
          </ac:spMkLst>
        </pc:spChg>
        <pc:spChg chg="add mod">
          <ac:chgData name="127S-Raoufi, Nick" userId="bc21b6b5-d878-46bd-aa8e-06c219266127" providerId="ADAL" clId="{DA1E98EC-8848-4BFF-883E-8286B619BAF3}" dt="2021-06-25T20:21:53.404" v="4021" actId="14100"/>
          <ac:spMkLst>
            <pc:docMk/>
            <pc:sldMk cId="3038420934" sldId="264"/>
            <ac:spMk id="9" creationId="{E0454CDA-55A5-4353-9349-5A860B3FDD2B}"/>
          </ac:spMkLst>
        </pc:spChg>
        <pc:spChg chg="add del mod">
          <ac:chgData name="127S-Raoufi, Nick" userId="bc21b6b5-d878-46bd-aa8e-06c219266127" providerId="ADAL" clId="{DA1E98EC-8848-4BFF-883E-8286B619BAF3}" dt="2021-06-25T20:21:50.630" v="4020" actId="478"/>
          <ac:spMkLst>
            <pc:docMk/>
            <pc:sldMk cId="3038420934" sldId="264"/>
            <ac:spMk id="10" creationId="{E0ACF0B6-04A3-41E0-9244-701D504E16C3}"/>
          </ac:spMkLst>
        </pc:spChg>
        <pc:picChg chg="add mod">
          <ac:chgData name="127S-Raoufi, Nick" userId="bc21b6b5-d878-46bd-aa8e-06c219266127" providerId="ADAL" clId="{DA1E98EC-8848-4BFF-883E-8286B619BAF3}" dt="2021-06-25T17:06:22.047" v="618"/>
          <ac:picMkLst>
            <pc:docMk/>
            <pc:sldMk cId="3038420934" sldId="264"/>
            <ac:picMk id="3" creationId="{4557857B-0DA1-4100-BF0E-68BF1CA1031B}"/>
          </ac:picMkLst>
        </pc:picChg>
        <pc:picChg chg="add mod">
          <ac:chgData name="127S-Raoufi, Nick" userId="bc21b6b5-d878-46bd-aa8e-06c219266127" providerId="ADAL" clId="{DA1E98EC-8848-4BFF-883E-8286B619BAF3}" dt="2021-06-25T17:07:07.276" v="633" actId="1076"/>
          <ac:picMkLst>
            <pc:docMk/>
            <pc:sldMk cId="3038420934" sldId="264"/>
            <ac:picMk id="4" creationId="{6536783A-C488-4A6F-8A32-2B2842363BEA}"/>
          </ac:picMkLst>
        </pc:picChg>
        <pc:picChg chg="add del mod">
          <ac:chgData name="127S-Raoufi, Nick" userId="bc21b6b5-d878-46bd-aa8e-06c219266127" providerId="ADAL" clId="{DA1E98EC-8848-4BFF-883E-8286B619BAF3}" dt="2021-06-25T17:06:43.634" v="625" actId="478"/>
          <ac:picMkLst>
            <pc:docMk/>
            <pc:sldMk cId="3038420934" sldId="264"/>
            <ac:picMk id="5" creationId="{FF2D3CB8-7293-487E-8FEA-96493B2FB9E9}"/>
          </ac:picMkLst>
        </pc:picChg>
        <pc:picChg chg="add mod">
          <ac:chgData name="127S-Raoufi, Nick" userId="bc21b6b5-d878-46bd-aa8e-06c219266127" providerId="ADAL" clId="{DA1E98EC-8848-4BFF-883E-8286B619BAF3}" dt="2021-06-25T17:06:48.033" v="627" actId="1076"/>
          <ac:picMkLst>
            <pc:docMk/>
            <pc:sldMk cId="3038420934" sldId="264"/>
            <ac:picMk id="6" creationId="{DA290BAA-F43E-42F1-87B7-0DDA5BDEA960}"/>
          </ac:picMkLst>
        </pc:picChg>
        <pc:picChg chg="add mod">
          <ac:chgData name="127S-Raoufi, Nick" userId="bc21b6b5-d878-46bd-aa8e-06c219266127" providerId="ADAL" clId="{DA1E98EC-8848-4BFF-883E-8286B619BAF3}" dt="2021-06-25T17:06:58.326" v="629" actId="1076"/>
          <ac:picMkLst>
            <pc:docMk/>
            <pc:sldMk cId="3038420934" sldId="264"/>
            <ac:picMk id="7" creationId="{912B3932-A81F-4C67-B0CB-7CD09E5D6916}"/>
          </ac:picMkLst>
        </pc:picChg>
        <pc:picChg chg="add mod">
          <ac:chgData name="127S-Raoufi, Nick" userId="bc21b6b5-d878-46bd-aa8e-06c219266127" providerId="ADAL" clId="{DA1E98EC-8848-4BFF-883E-8286B619BAF3}" dt="2021-06-25T17:07:05.440" v="632" actId="1076"/>
          <ac:picMkLst>
            <pc:docMk/>
            <pc:sldMk cId="3038420934" sldId="264"/>
            <ac:picMk id="8" creationId="{C815D7B4-0494-4CA9-A909-F3BB6054EE22}"/>
          </ac:picMkLst>
        </pc:picChg>
        <pc:picChg chg="add del mod">
          <ac:chgData name="127S-Raoufi, Nick" userId="bc21b6b5-d878-46bd-aa8e-06c219266127" providerId="ADAL" clId="{DA1E98EC-8848-4BFF-883E-8286B619BAF3}" dt="2021-06-25T17:10:03.694" v="635"/>
          <ac:picMkLst>
            <pc:docMk/>
            <pc:sldMk cId="3038420934" sldId="264"/>
            <ac:picMk id="9" creationId="{06E3230B-F20E-416C-9796-477B19507D68}"/>
          </ac:picMkLst>
        </pc:picChg>
        <pc:picChg chg="add del mod">
          <ac:chgData name="127S-Raoufi, Nick" userId="bc21b6b5-d878-46bd-aa8e-06c219266127" providerId="ADAL" clId="{DA1E98EC-8848-4BFF-883E-8286B619BAF3}" dt="2021-06-25T17:10:24.040" v="639" actId="478"/>
          <ac:picMkLst>
            <pc:docMk/>
            <pc:sldMk cId="3038420934" sldId="264"/>
            <ac:picMk id="10" creationId="{D9EA7635-0D2C-4E1C-8814-B54A8A6863CF}"/>
          </ac:picMkLst>
        </pc:picChg>
        <pc:picChg chg="add del mod">
          <ac:chgData name="127S-Raoufi, Nick" userId="bc21b6b5-d878-46bd-aa8e-06c219266127" providerId="ADAL" clId="{DA1E98EC-8848-4BFF-883E-8286B619BAF3}" dt="2021-06-25T17:10:34.546" v="641" actId="478"/>
          <ac:picMkLst>
            <pc:docMk/>
            <pc:sldMk cId="3038420934" sldId="264"/>
            <ac:picMk id="11" creationId="{F333E2C9-FED6-43B0-B85F-0C2A02F36508}"/>
          </ac:picMkLst>
        </pc:picChg>
        <pc:picChg chg="add mod">
          <ac:chgData name="127S-Raoufi, Nick" userId="bc21b6b5-d878-46bd-aa8e-06c219266127" providerId="ADAL" clId="{DA1E98EC-8848-4BFF-883E-8286B619BAF3}" dt="2021-06-25T17:15:49.770" v="712" actId="1076"/>
          <ac:picMkLst>
            <pc:docMk/>
            <pc:sldMk cId="3038420934" sldId="264"/>
            <ac:picMk id="14" creationId="{6A447A9D-687A-4B26-906D-E318E8A17134}"/>
          </ac:picMkLst>
        </pc:picChg>
        <pc:picChg chg="add mod">
          <ac:chgData name="127S-Raoufi, Nick" userId="bc21b6b5-d878-46bd-aa8e-06c219266127" providerId="ADAL" clId="{DA1E98EC-8848-4BFF-883E-8286B619BAF3}" dt="2021-06-25T17:15:40.826" v="707" actId="1076"/>
          <ac:picMkLst>
            <pc:docMk/>
            <pc:sldMk cId="3038420934" sldId="264"/>
            <ac:picMk id="15" creationId="{E5800583-0594-45F9-973A-94D9616F4D17}"/>
          </ac:picMkLst>
        </pc:picChg>
        <pc:picChg chg="add mod">
          <ac:chgData name="127S-Raoufi, Nick" userId="bc21b6b5-d878-46bd-aa8e-06c219266127" providerId="ADAL" clId="{DA1E98EC-8848-4BFF-883E-8286B619BAF3}" dt="2021-06-25T17:06:37.182" v="623" actId="14100"/>
          <ac:picMkLst>
            <pc:docMk/>
            <pc:sldMk cId="3038420934" sldId="264"/>
            <ac:picMk id="1026" creationId="{F1A46BDA-0502-45DD-BA98-3B43758BBD2C}"/>
          </ac:picMkLst>
        </pc:picChg>
        <pc:picChg chg="add mod">
          <ac:chgData name="127S-Raoufi, Nick" userId="bc21b6b5-d878-46bd-aa8e-06c219266127" providerId="ADAL" clId="{DA1E98EC-8848-4BFF-883E-8286B619BAF3}" dt="2021-06-25T17:12:35.739" v="649" actId="14100"/>
          <ac:picMkLst>
            <pc:docMk/>
            <pc:sldMk cId="3038420934" sldId="264"/>
            <ac:picMk id="1028" creationId="{1BCE2FC5-7E4F-4B99-AA9D-35ACFD72F3FB}"/>
          </ac:picMkLst>
        </pc:picChg>
        <pc:picChg chg="add mod">
          <ac:chgData name="127S-Raoufi, Nick" userId="bc21b6b5-d878-46bd-aa8e-06c219266127" providerId="ADAL" clId="{DA1E98EC-8848-4BFF-883E-8286B619BAF3}" dt="2021-06-25T17:13:07.931" v="664" actId="1076"/>
          <ac:picMkLst>
            <pc:docMk/>
            <pc:sldMk cId="3038420934" sldId="264"/>
            <ac:picMk id="1030" creationId="{337830B8-16AE-4AB6-8368-85F3ABF35514}"/>
          </ac:picMkLst>
        </pc:picChg>
      </pc:sldChg>
      <pc:sldChg chg="addSp delSp modSp new mod">
        <pc:chgData name="127S-Raoufi, Nick" userId="bc21b6b5-d878-46bd-aa8e-06c219266127" providerId="ADAL" clId="{DA1E98EC-8848-4BFF-883E-8286B619BAF3}" dt="2021-06-25T20:43:15.703" v="4832" actId="13822"/>
        <pc:sldMkLst>
          <pc:docMk/>
          <pc:sldMk cId="2304584863" sldId="265"/>
        </pc:sldMkLst>
        <pc:spChg chg="add mod">
          <ac:chgData name="127S-Raoufi, Nick" userId="bc21b6b5-d878-46bd-aa8e-06c219266127" providerId="ADAL" clId="{DA1E98EC-8848-4BFF-883E-8286B619BAF3}" dt="2021-06-25T20:22:44.375" v="4060" actId="14100"/>
          <ac:spMkLst>
            <pc:docMk/>
            <pc:sldMk cId="2304584863" sldId="265"/>
            <ac:spMk id="2" creationId="{4E36981B-167B-4F4A-87EF-D4AC69D47E1E}"/>
          </ac:spMkLst>
        </pc:spChg>
        <pc:spChg chg="add mod">
          <ac:chgData name="127S-Raoufi, Nick" userId="bc21b6b5-d878-46bd-aa8e-06c219266127" providerId="ADAL" clId="{DA1E98EC-8848-4BFF-883E-8286B619BAF3}" dt="2021-06-25T20:30:27.478" v="4150" actId="20577"/>
          <ac:spMkLst>
            <pc:docMk/>
            <pc:sldMk cId="2304584863" sldId="265"/>
            <ac:spMk id="3" creationId="{9B376898-0CAC-45C8-9544-C7A6000F53E3}"/>
          </ac:spMkLst>
        </pc:spChg>
        <pc:spChg chg="add del mod">
          <ac:chgData name="127S-Raoufi, Nick" userId="bc21b6b5-d878-46bd-aa8e-06c219266127" providerId="ADAL" clId="{DA1E98EC-8848-4BFF-883E-8286B619BAF3}" dt="2021-06-25T20:30:03.809" v="4140" actId="478"/>
          <ac:spMkLst>
            <pc:docMk/>
            <pc:sldMk cId="2304584863" sldId="265"/>
            <ac:spMk id="5" creationId="{BB62B989-2C42-4687-9919-88D57AB125AC}"/>
          </ac:spMkLst>
        </pc:spChg>
        <pc:spChg chg="add del">
          <ac:chgData name="127S-Raoufi, Nick" userId="bc21b6b5-d878-46bd-aa8e-06c219266127" providerId="ADAL" clId="{DA1E98EC-8848-4BFF-883E-8286B619BAF3}" dt="2021-06-25T20:30:05.008" v="4141" actId="478"/>
          <ac:spMkLst>
            <pc:docMk/>
            <pc:sldMk cId="2304584863" sldId="265"/>
            <ac:spMk id="6" creationId="{DADB8376-E156-4E75-96D8-1A201412A11A}"/>
          </ac:spMkLst>
        </pc:spChg>
        <pc:spChg chg="add mod">
          <ac:chgData name="127S-Raoufi, Nick" userId="bc21b6b5-d878-46bd-aa8e-06c219266127" providerId="ADAL" clId="{DA1E98EC-8848-4BFF-883E-8286B619BAF3}" dt="2021-06-25T20:31:34.587" v="4246" actId="14100"/>
          <ac:spMkLst>
            <pc:docMk/>
            <pc:sldMk cId="2304584863" sldId="265"/>
            <ac:spMk id="19" creationId="{44135747-F7D5-4923-BB7E-CEA9AAEAD69C}"/>
          </ac:spMkLst>
        </pc:spChg>
        <pc:spChg chg="add mod">
          <ac:chgData name="127S-Raoufi, Nick" userId="bc21b6b5-d878-46bd-aa8e-06c219266127" providerId="ADAL" clId="{DA1E98EC-8848-4BFF-883E-8286B619BAF3}" dt="2021-06-25T20:32:31.579" v="4314" actId="20577"/>
          <ac:spMkLst>
            <pc:docMk/>
            <pc:sldMk cId="2304584863" sldId="265"/>
            <ac:spMk id="20" creationId="{927E2A95-57C1-44DB-851A-1FD62CCEA499}"/>
          </ac:spMkLst>
        </pc:spChg>
        <pc:spChg chg="add mod">
          <ac:chgData name="127S-Raoufi, Nick" userId="bc21b6b5-d878-46bd-aa8e-06c219266127" providerId="ADAL" clId="{DA1E98EC-8848-4BFF-883E-8286B619BAF3}" dt="2021-06-25T20:33:22.508" v="4366" actId="20577"/>
          <ac:spMkLst>
            <pc:docMk/>
            <pc:sldMk cId="2304584863" sldId="265"/>
            <ac:spMk id="21" creationId="{2FBECC91-B01D-4EBA-AB01-C2017864285C}"/>
          </ac:spMkLst>
        </pc:spChg>
        <pc:spChg chg="add mod">
          <ac:chgData name="127S-Raoufi, Nick" userId="bc21b6b5-d878-46bd-aa8e-06c219266127" providerId="ADAL" clId="{DA1E98EC-8848-4BFF-883E-8286B619BAF3}" dt="2021-06-25T20:30:29.903" v="4151" actId="20577"/>
          <ac:spMkLst>
            <pc:docMk/>
            <pc:sldMk cId="2304584863" sldId="265"/>
            <ac:spMk id="22" creationId="{0E519DDC-D987-4DFA-9328-12891D81277A}"/>
          </ac:spMkLst>
        </pc:spChg>
        <pc:spChg chg="add mod">
          <ac:chgData name="127S-Raoufi, Nick" userId="bc21b6b5-d878-46bd-aa8e-06c219266127" providerId="ADAL" clId="{DA1E98EC-8848-4BFF-883E-8286B619BAF3}" dt="2021-06-25T20:30:33.050" v="4154" actId="20577"/>
          <ac:spMkLst>
            <pc:docMk/>
            <pc:sldMk cId="2304584863" sldId="265"/>
            <ac:spMk id="23" creationId="{D93E641D-119E-4D3D-B81A-342DF9813720}"/>
          </ac:spMkLst>
        </pc:spChg>
        <pc:spChg chg="add mod">
          <ac:chgData name="127S-Raoufi, Nick" userId="bc21b6b5-d878-46bd-aa8e-06c219266127" providerId="ADAL" clId="{DA1E98EC-8848-4BFF-883E-8286B619BAF3}" dt="2021-06-25T20:43:15.703" v="4832" actId="13822"/>
          <ac:spMkLst>
            <pc:docMk/>
            <pc:sldMk cId="2304584863" sldId="265"/>
            <ac:spMk id="24" creationId="{90E5577F-8406-48F8-9F89-BCBC210683DF}"/>
          </ac:spMkLst>
        </pc:spChg>
        <pc:picChg chg="add mod">
          <ac:chgData name="127S-Raoufi, Nick" userId="bc21b6b5-d878-46bd-aa8e-06c219266127" providerId="ADAL" clId="{DA1E98EC-8848-4BFF-883E-8286B619BAF3}" dt="2021-06-25T17:26:48.869" v="805" actId="1076"/>
          <ac:picMkLst>
            <pc:docMk/>
            <pc:sldMk cId="2304584863" sldId="265"/>
            <ac:picMk id="4" creationId="{283DAF0D-8111-41C6-B564-95C4AD6559BB}"/>
          </ac:picMkLst>
        </pc:picChg>
        <pc:picChg chg="add mod">
          <ac:chgData name="127S-Raoufi, Nick" userId="bc21b6b5-d878-46bd-aa8e-06c219266127" providerId="ADAL" clId="{DA1E98EC-8848-4BFF-883E-8286B619BAF3}" dt="2021-06-25T17:27:12.847" v="812" actId="1076"/>
          <ac:picMkLst>
            <pc:docMk/>
            <pc:sldMk cId="2304584863" sldId="265"/>
            <ac:picMk id="7" creationId="{F26EEA73-45C0-4013-89C6-E01B4BC984E9}"/>
          </ac:picMkLst>
        </pc:picChg>
        <pc:picChg chg="add mod">
          <ac:chgData name="127S-Raoufi, Nick" userId="bc21b6b5-d878-46bd-aa8e-06c219266127" providerId="ADAL" clId="{DA1E98EC-8848-4BFF-883E-8286B619BAF3}" dt="2021-06-25T17:27:45.030" v="820" actId="14100"/>
          <ac:picMkLst>
            <pc:docMk/>
            <pc:sldMk cId="2304584863" sldId="265"/>
            <ac:picMk id="8" creationId="{6A4E7013-0222-41CB-89F6-9B704852BDF1}"/>
          </ac:picMkLst>
        </pc:picChg>
        <pc:picChg chg="add mod">
          <ac:chgData name="127S-Raoufi, Nick" userId="bc21b6b5-d878-46bd-aa8e-06c219266127" providerId="ADAL" clId="{DA1E98EC-8848-4BFF-883E-8286B619BAF3}" dt="2021-06-25T20:33:06.402" v="4360" actId="1076"/>
          <ac:picMkLst>
            <pc:docMk/>
            <pc:sldMk cId="2304584863" sldId="265"/>
            <ac:picMk id="9" creationId="{80B7C778-8123-4322-925C-EED68E26232D}"/>
          </ac:picMkLst>
        </pc:picChg>
        <pc:picChg chg="add mod">
          <ac:chgData name="127S-Raoufi, Nick" userId="bc21b6b5-d878-46bd-aa8e-06c219266127" providerId="ADAL" clId="{DA1E98EC-8848-4BFF-883E-8286B619BAF3}" dt="2021-06-25T17:30:10.294" v="827" actId="1076"/>
          <ac:picMkLst>
            <pc:docMk/>
            <pc:sldMk cId="2304584863" sldId="265"/>
            <ac:picMk id="10" creationId="{78183DE5-FBFA-47EE-9EE7-7778A8B5C9A8}"/>
          </ac:picMkLst>
        </pc:picChg>
        <pc:picChg chg="add mod">
          <ac:chgData name="127S-Raoufi, Nick" userId="bc21b6b5-d878-46bd-aa8e-06c219266127" providerId="ADAL" clId="{DA1E98EC-8848-4BFF-883E-8286B619BAF3}" dt="2021-06-25T17:30:06.258" v="826" actId="1076"/>
          <ac:picMkLst>
            <pc:docMk/>
            <pc:sldMk cId="2304584863" sldId="265"/>
            <ac:picMk id="11" creationId="{D37BC733-4BD0-4858-9D16-9A01B6B36B7F}"/>
          </ac:picMkLst>
        </pc:picChg>
        <pc:picChg chg="add mod">
          <ac:chgData name="127S-Raoufi, Nick" userId="bc21b6b5-d878-46bd-aa8e-06c219266127" providerId="ADAL" clId="{DA1E98EC-8848-4BFF-883E-8286B619BAF3}" dt="2021-06-25T17:37:32.606" v="854" actId="1076"/>
          <ac:picMkLst>
            <pc:docMk/>
            <pc:sldMk cId="2304584863" sldId="265"/>
            <ac:picMk id="12" creationId="{698E6ABB-6B2E-469E-B6A0-B614550B0004}"/>
          </ac:picMkLst>
        </pc:picChg>
        <pc:picChg chg="add mod">
          <ac:chgData name="127S-Raoufi, Nick" userId="bc21b6b5-d878-46bd-aa8e-06c219266127" providerId="ADAL" clId="{DA1E98EC-8848-4BFF-883E-8286B619BAF3}" dt="2021-06-25T17:32:51.507" v="845" actId="1076"/>
          <ac:picMkLst>
            <pc:docMk/>
            <pc:sldMk cId="2304584863" sldId="265"/>
            <ac:picMk id="13" creationId="{AA4D6036-B225-469E-BEFA-BDB5FCC8CB8B}"/>
          </ac:picMkLst>
        </pc:picChg>
        <pc:picChg chg="add mod">
          <ac:chgData name="127S-Raoufi, Nick" userId="bc21b6b5-d878-46bd-aa8e-06c219266127" providerId="ADAL" clId="{DA1E98EC-8848-4BFF-883E-8286B619BAF3}" dt="2021-06-25T17:32:09.353" v="830" actId="1076"/>
          <ac:picMkLst>
            <pc:docMk/>
            <pc:sldMk cId="2304584863" sldId="265"/>
            <ac:picMk id="14" creationId="{BC421167-DA0B-4DE6-9069-CFE3745CA5BC}"/>
          </ac:picMkLst>
        </pc:picChg>
        <pc:picChg chg="add mod">
          <ac:chgData name="127S-Raoufi, Nick" userId="bc21b6b5-d878-46bd-aa8e-06c219266127" providerId="ADAL" clId="{DA1E98EC-8848-4BFF-883E-8286B619BAF3}" dt="2021-06-25T17:32:15.952" v="833" actId="1076"/>
          <ac:picMkLst>
            <pc:docMk/>
            <pc:sldMk cId="2304584863" sldId="265"/>
            <ac:picMk id="15" creationId="{F7ED0EC8-BF28-4D01-A2FB-E92F7C878C87}"/>
          </ac:picMkLst>
        </pc:picChg>
        <pc:picChg chg="add mod">
          <ac:chgData name="127S-Raoufi, Nick" userId="bc21b6b5-d878-46bd-aa8e-06c219266127" providerId="ADAL" clId="{DA1E98EC-8848-4BFF-883E-8286B619BAF3}" dt="2021-06-25T17:32:48.153" v="844" actId="1076"/>
          <ac:picMkLst>
            <pc:docMk/>
            <pc:sldMk cId="2304584863" sldId="265"/>
            <ac:picMk id="16" creationId="{A32252DB-E04A-484E-8C86-80692817264B}"/>
          </ac:picMkLst>
        </pc:picChg>
        <pc:picChg chg="add mod">
          <ac:chgData name="127S-Raoufi, Nick" userId="bc21b6b5-d878-46bd-aa8e-06c219266127" providerId="ADAL" clId="{DA1E98EC-8848-4BFF-883E-8286B619BAF3}" dt="2021-06-25T17:32:29.561" v="839" actId="1076"/>
          <ac:picMkLst>
            <pc:docMk/>
            <pc:sldMk cId="2304584863" sldId="265"/>
            <ac:picMk id="17" creationId="{8DF59C5A-1ED4-491B-8458-DE77005FA315}"/>
          </ac:picMkLst>
        </pc:picChg>
        <pc:picChg chg="add mod">
          <ac:chgData name="127S-Raoufi, Nick" userId="bc21b6b5-d878-46bd-aa8e-06c219266127" providerId="ADAL" clId="{DA1E98EC-8848-4BFF-883E-8286B619BAF3}" dt="2021-06-25T17:32:27.147" v="838" actId="1076"/>
          <ac:picMkLst>
            <pc:docMk/>
            <pc:sldMk cId="2304584863" sldId="265"/>
            <ac:picMk id="18" creationId="{68AA94BA-A075-4092-9C4C-6C9710755DDC}"/>
          </ac:picMkLst>
        </pc:picChg>
        <pc:picChg chg="add del mod">
          <ac:chgData name="127S-Raoufi, Nick" userId="bc21b6b5-d878-46bd-aa8e-06c219266127" providerId="ADAL" clId="{DA1E98EC-8848-4BFF-883E-8286B619BAF3}" dt="2021-06-25T17:37:28.426" v="852" actId="478"/>
          <ac:picMkLst>
            <pc:docMk/>
            <pc:sldMk cId="2304584863" sldId="265"/>
            <ac:picMk id="19" creationId="{0BA82208-20B1-433C-9066-2F0D28BC38B6}"/>
          </ac:picMkLst>
        </pc:picChg>
        <pc:picChg chg="add del mod">
          <ac:chgData name="127S-Raoufi, Nick" userId="bc21b6b5-d878-46bd-aa8e-06c219266127" providerId="ADAL" clId="{DA1E98EC-8848-4BFF-883E-8286B619BAF3}" dt="2021-06-25T17:37:41.976" v="857" actId="478"/>
          <ac:picMkLst>
            <pc:docMk/>
            <pc:sldMk cId="2304584863" sldId="265"/>
            <ac:picMk id="20" creationId="{EDABBAEB-8486-4212-87F4-E27494D62442}"/>
          </ac:picMkLst>
        </pc:picChg>
        <pc:picChg chg="add del mod">
          <ac:chgData name="127S-Raoufi, Nick" userId="bc21b6b5-d878-46bd-aa8e-06c219266127" providerId="ADAL" clId="{DA1E98EC-8848-4BFF-883E-8286B619BAF3}" dt="2021-06-25T17:19:42.099" v="717" actId="478"/>
          <ac:picMkLst>
            <pc:docMk/>
            <pc:sldMk cId="2304584863" sldId="265"/>
            <ac:picMk id="2050" creationId="{044D0ECC-14DD-488A-BC35-696A2C9E95C7}"/>
          </ac:picMkLst>
        </pc:picChg>
        <pc:picChg chg="add mod">
          <ac:chgData name="127S-Raoufi, Nick" userId="bc21b6b5-d878-46bd-aa8e-06c219266127" providerId="ADAL" clId="{DA1E98EC-8848-4BFF-883E-8286B619BAF3}" dt="2021-06-25T17:27:09.570" v="811" actId="14100"/>
          <ac:picMkLst>
            <pc:docMk/>
            <pc:sldMk cId="2304584863" sldId="265"/>
            <ac:picMk id="2052" creationId="{A82A250A-3118-434E-BEAC-97AC7EAAA2BC}"/>
          </ac:picMkLst>
        </pc:picChg>
        <pc:picChg chg="add mod">
          <ac:chgData name="127S-Raoufi, Nick" userId="bc21b6b5-d878-46bd-aa8e-06c219266127" providerId="ADAL" clId="{DA1E98EC-8848-4BFF-883E-8286B619BAF3}" dt="2021-06-25T17:26:51.306" v="806" actId="1076"/>
          <ac:picMkLst>
            <pc:docMk/>
            <pc:sldMk cId="2304584863" sldId="265"/>
            <ac:picMk id="2054" creationId="{7B5F7563-8DFA-4C3E-85FF-A766B481DA3A}"/>
          </ac:picMkLst>
        </pc:picChg>
        <pc:picChg chg="add mod">
          <ac:chgData name="127S-Raoufi, Nick" userId="bc21b6b5-d878-46bd-aa8e-06c219266127" providerId="ADAL" clId="{DA1E98EC-8848-4BFF-883E-8286B619BAF3}" dt="2021-06-25T17:26:55.344" v="808" actId="1076"/>
          <ac:picMkLst>
            <pc:docMk/>
            <pc:sldMk cId="2304584863" sldId="265"/>
            <ac:picMk id="2056" creationId="{32949DD8-4184-4191-833C-33012198AD6A}"/>
          </ac:picMkLst>
        </pc:picChg>
      </pc:sldChg>
      <pc:sldChg chg="addSp modSp new mod">
        <pc:chgData name="127S-Raoufi, Nick" userId="bc21b6b5-d878-46bd-aa8e-06c219266127" providerId="ADAL" clId="{DA1E98EC-8848-4BFF-883E-8286B619BAF3}" dt="2021-06-25T20:44:03.728" v="4869" actId="20577"/>
        <pc:sldMkLst>
          <pc:docMk/>
          <pc:sldMk cId="2241835881" sldId="266"/>
        </pc:sldMkLst>
        <pc:spChg chg="add mod">
          <ac:chgData name="127S-Raoufi, Nick" userId="bc21b6b5-d878-46bd-aa8e-06c219266127" providerId="ADAL" clId="{DA1E98EC-8848-4BFF-883E-8286B619BAF3}" dt="2021-06-25T20:34:25.027" v="4405" actId="14100"/>
          <ac:spMkLst>
            <pc:docMk/>
            <pc:sldMk cId="2241835881" sldId="266"/>
            <ac:spMk id="2" creationId="{3EED63B2-7030-4CF7-9077-6B3199691BC2}"/>
          </ac:spMkLst>
        </pc:spChg>
        <pc:spChg chg="add mod">
          <ac:chgData name="127S-Raoufi, Nick" userId="bc21b6b5-d878-46bd-aa8e-06c219266127" providerId="ADAL" clId="{DA1E98EC-8848-4BFF-883E-8286B619BAF3}" dt="2021-06-25T20:35:14.157" v="4434" actId="13822"/>
          <ac:spMkLst>
            <pc:docMk/>
            <pc:sldMk cId="2241835881" sldId="266"/>
            <ac:spMk id="6" creationId="{23164943-D1DB-4BC4-8F35-AD9F67B27C0C}"/>
          </ac:spMkLst>
        </pc:spChg>
        <pc:spChg chg="add mod">
          <ac:chgData name="127S-Raoufi, Nick" userId="bc21b6b5-d878-46bd-aa8e-06c219266127" providerId="ADAL" clId="{DA1E98EC-8848-4BFF-883E-8286B619BAF3}" dt="2021-06-25T20:35:49.584" v="4465" actId="14100"/>
          <ac:spMkLst>
            <pc:docMk/>
            <pc:sldMk cId="2241835881" sldId="266"/>
            <ac:spMk id="11" creationId="{D4E7AA04-6B50-4B8E-8E72-0D5B3678E35A}"/>
          </ac:spMkLst>
        </pc:spChg>
        <pc:spChg chg="add mod">
          <ac:chgData name="127S-Raoufi, Nick" userId="bc21b6b5-d878-46bd-aa8e-06c219266127" providerId="ADAL" clId="{DA1E98EC-8848-4BFF-883E-8286B619BAF3}" dt="2021-06-25T20:36:20.349" v="4474" actId="13822"/>
          <ac:spMkLst>
            <pc:docMk/>
            <pc:sldMk cId="2241835881" sldId="266"/>
            <ac:spMk id="16" creationId="{D7856F4F-C644-4CF4-B807-426165B45FBB}"/>
          </ac:spMkLst>
        </pc:spChg>
        <pc:spChg chg="add mod">
          <ac:chgData name="127S-Raoufi, Nick" userId="bc21b6b5-d878-46bd-aa8e-06c219266127" providerId="ADAL" clId="{DA1E98EC-8848-4BFF-883E-8286B619BAF3}" dt="2021-06-25T20:36:41.585" v="4492" actId="13822"/>
          <ac:spMkLst>
            <pc:docMk/>
            <pc:sldMk cId="2241835881" sldId="266"/>
            <ac:spMk id="17" creationId="{C837DEB6-EDDF-4058-8706-EDB5D83970BE}"/>
          </ac:spMkLst>
        </pc:spChg>
        <pc:spChg chg="add mod">
          <ac:chgData name="127S-Raoufi, Nick" userId="bc21b6b5-d878-46bd-aa8e-06c219266127" providerId="ADAL" clId="{DA1E98EC-8848-4BFF-883E-8286B619BAF3}" dt="2021-06-25T20:37:41.889" v="4543" actId="14100"/>
          <ac:spMkLst>
            <pc:docMk/>
            <pc:sldMk cId="2241835881" sldId="266"/>
            <ac:spMk id="18" creationId="{00FFF22D-D41E-4C15-95E1-74C5A9FCB249}"/>
          </ac:spMkLst>
        </pc:spChg>
        <pc:spChg chg="add mod">
          <ac:chgData name="127S-Raoufi, Nick" userId="bc21b6b5-d878-46bd-aa8e-06c219266127" providerId="ADAL" clId="{DA1E98EC-8848-4BFF-883E-8286B619BAF3}" dt="2021-06-25T20:37:50.369" v="4546" actId="14100"/>
          <ac:spMkLst>
            <pc:docMk/>
            <pc:sldMk cId="2241835881" sldId="266"/>
            <ac:spMk id="19" creationId="{FEB0FFA4-7C1C-4A18-80C6-6ACE3D7C76E8}"/>
          </ac:spMkLst>
        </pc:spChg>
        <pc:spChg chg="add mod">
          <ac:chgData name="127S-Raoufi, Nick" userId="bc21b6b5-d878-46bd-aa8e-06c219266127" providerId="ADAL" clId="{DA1E98EC-8848-4BFF-883E-8286B619BAF3}" dt="2021-06-25T20:44:03.728" v="4869" actId="20577"/>
          <ac:spMkLst>
            <pc:docMk/>
            <pc:sldMk cId="2241835881" sldId="266"/>
            <ac:spMk id="20" creationId="{DE8B9B9A-562A-448B-AFFB-426D53D8D5FA}"/>
          </ac:spMkLst>
        </pc:spChg>
        <pc:picChg chg="add mod">
          <ac:chgData name="127S-Raoufi, Nick" userId="bc21b6b5-d878-46bd-aa8e-06c219266127" providerId="ADAL" clId="{DA1E98EC-8848-4BFF-883E-8286B619BAF3}" dt="2021-06-25T17:37:51.920" v="862" actId="1076"/>
          <ac:picMkLst>
            <pc:docMk/>
            <pc:sldMk cId="2241835881" sldId="266"/>
            <ac:picMk id="3" creationId="{E859E01E-B3DE-401E-BBC9-D4563776A519}"/>
          </ac:picMkLst>
        </pc:picChg>
        <pc:picChg chg="add mod">
          <ac:chgData name="127S-Raoufi, Nick" userId="bc21b6b5-d878-46bd-aa8e-06c219266127" providerId="ADAL" clId="{DA1E98EC-8848-4BFF-883E-8286B619BAF3}" dt="2021-06-25T17:38:00.405" v="865" actId="1076"/>
          <ac:picMkLst>
            <pc:docMk/>
            <pc:sldMk cId="2241835881" sldId="266"/>
            <ac:picMk id="4" creationId="{5419C354-FB95-48E2-A9C9-CCC2C2D6DF20}"/>
          </ac:picMkLst>
        </pc:picChg>
        <pc:picChg chg="add mod">
          <ac:chgData name="127S-Raoufi, Nick" userId="bc21b6b5-d878-46bd-aa8e-06c219266127" providerId="ADAL" clId="{DA1E98EC-8848-4BFF-883E-8286B619BAF3}" dt="2021-06-25T17:38:01.738" v="866" actId="1076"/>
          <ac:picMkLst>
            <pc:docMk/>
            <pc:sldMk cId="2241835881" sldId="266"/>
            <ac:picMk id="5" creationId="{E0E255D4-9B20-4324-AA4B-14B01E09F20F}"/>
          </ac:picMkLst>
        </pc:picChg>
        <pc:picChg chg="add mod">
          <ac:chgData name="127S-Raoufi, Nick" userId="bc21b6b5-d878-46bd-aa8e-06c219266127" providerId="ADAL" clId="{DA1E98EC-8848-4BFF-883E-8286B619BAF3}" dt="2021-06-25T17:39:16.523" v="884" actId="14100"/>
          <ac:picMkLst>
            <pc:docMk/>
            <pc:sldMk cId="2241835881" sldId="266"/>
            <ac:picMk id="7" creationId="{0C13176E-F548-419C-8C4A-16CFEF33E946}"/>
          </ac:picMkLst>
        </pc:picChg>
        <pc:picChg chg="add mod">
          <ac:chgData name="127S-Raoufi, Nick" userId="bc21b6b5-d878-46bd-aa8e-06c219266127" providerId="ADAL" clId="{DA1E98EC-8848-4BFF-883E-8286B619BAF3}" dt="2021-06-25T17:39:27.019" v="889" actId="1076"/>
          <ac:picMkLst>
            <pc:docMk/>
            <pc:sldMk cId="2241835881" sldId="266"/>
            <ac:picMk id="8" creationId="{42E49495-A77A-4704-B17D-161B52ABA6F7}"/>
          </ac:picMkLst>
        </pc:picChg>
        <pc:picChg chg="add mod">
          <ac:chgData name="127S-Raoufi, Nick" userId="bc21b6b5-d878-46bd-aa8e-06c219266127" providerId="ADAL" clId="{DA1E98EC-8848-4BFF-883E-8286B619BAF3}" dt="2021-06-25T17:39:28.823" v="890" actId="1076"/>
          <ac:picMkLst>
            <pc:docMk/>
            <pc:sldMk cId="2241835881" sldId="266"/>
            <ac:picMk id="9" creationId="{D5A43711-B829-4CC5-A77D-C2BCC85E75AC}"/>
          </ac:picMkLst>
        </pc:picChg>
        <pc:picChg chg="add mod">
          <ac:chgData name="127S-Raoufi, Nick" userId="bc21b6b5-d878-46bd-aa8e-06c219266127" providerId="ADAL" clId="{DA1E98EC-8848-4BFF-883E-8286B619BAF3}" dt="2021-06-25T17:39:24.952" v="888" actId="1076"/>
          <ac:picMkLst>
            <pc:docMk/>
            <pc:sldMk cId="2241835881" sldId="266"/>
            <ac:picMk id="10" creationId="{B364E781-8A41-4B8B-920F-F11D5393464F}"/>
          </ac:picMkLst>
        </pc:picChg>
        <pc:picChg chg="add mod">
          <ac:chgData name="127S-Raoufi, Nick" userId="bc21b6b5-d878-46bd-aa8e-06c219266127" providerId="ADAL" clId="{DA1E98EC-8848-4BFF-883E-8286B619BAF3}" dt="2021-06-25T17:40:45.120" v="905" actId="14100"/>
          <ac:picMkLst>
            <pc:docMk/>
            <pc:sldMk cId="2241835881" sldId="266"/>
            <ac:picMk id="12" creationId="{1DB98B04-617E-4768-9C5F-14B499365F08}"/>
          </ac:picMkLst>
        </pc:picChg>
        <pc:picChg chg="add mod">
          <ac:chgData name="127S-Raoufi, Nick" userId="bc21b6b5-d878-46bd-aa8e-06c219266127" providerId="ADAL" clId="{DA1E98EC-8848-4BFF-883E-8286B619BAF3}" dt="2021-06-25T17:40:49.228" v="907" actId="1076"/>
          <ac:picMkLst>
            <pc:docMk/>
            <pc:sldMk cId="2241835881" sldId="266"/>
            <ac:picMk id="13" creationId="{B3493665-6EC6-4336-99C1-8EF8867A0240}"/>
          </ac:picMkLst>
        </pc:picChg>
        <pc:picChg chg="add mod">
          <ac:chgData name="127S-Raoufi, Nick" userId="bc21b6b5-d878-46bd-aa8e-06c219266127" providerId="ADAL" clId="{DA1E98EC-8848-4BFF-883E-8286B619BAF3}" dt="2021-06-25T17:40:54.720" v="909" actId="1076"/>
          <ac:picMkLst>
            <pc:docMk/>
            <pc:sldMk cId="2241835881" sldId="266"/>
            <ac:picMk id="14" creationId="{C0E840DD-79C1-4133-BB88-3165ADDCE9E6}"/>
          </ac:picMkLst>
        </pc:picChg>
        <pc:picChg chg="add mod">
          <ac:chgData name="127S-Raoufi, Nick" userId="bc21b6b5-d878-46bd-aa8e-06c219266127" providerId="ADAL" clId="{DA1E98EC-8848-4BFF-883E-8286B619BAF3}" dt="2021-06-25T17:41:01.211" v="911" actId="1076"/>
          <ac:picMkLst>
            <pc:docMk/>
            <pc:sldMk cId="2241835881" sldId="266"/>
            <ac:picMk id="15" creationId="{C5C2E41D-09AB-4F28-B6E7-AE898FF97B92}"/>
          </ac:picMkLst>
        </pc:picChg>
        <pc:picChg chg="add mod">
          <ac:chgData name="127S-Raoufi, Nick" userId="bc21b6b5-d878-46bd-aa8e-06c219266127" providerId="ADAL" clId="{DA1E98EC-8848-4BFF-883E-8286B619BAF3}" dt="2021-06-25T17:37:13.833" v="849" actId="14100"/>
          <ac:picMkLst>
            <pc:docMk/>
            <pc:sldMk cId="2241835881" sldId="266"/>
            <ac:picMk id="3074" creationId="{8F79B94E-8599-47CD-B84A-56EAD7AFB74C}"/>
          </ac:picMkLst>
        </pc:picChg>
        <pc:picChg chg="add mod">
          <ac:chgData name="127S-Raoufi, Nick" userId="bc21b6b5-d878-46bd-aa8e-06c219266127" providerId="ADAL" clId="{DA1E98EC-8848-4BFF-883E-8286B619BAF3}" dt="2021-06-25T17:39:45.069" v="895" actId="14100"/>
          <ac:picMkLst>
            <pc:docMk/>
            <pc:sldMk cId="2241835881" sldId="266"/>
            <ac:picMk id="3076" creationId="{96DA3E36-6175-4E97-A5F7-D6E9A6D8554D}"/>
          </ac:picMkLst>
        </pc:picChg>
        <pc:picChg chg="add mod">
          <ac:chgData name="127S-Raoufi, Nick" userId="bc21b6b5-d878-46bd-aa8e-06c219266127" providerId="ADAL" clId="{DA1E98EC-8848-4BFF-883E-8286B619BAF3}" dt="2021-06-25T17:40:33.570" v="901" actId="14100"/>
          <ac:picMkLst>
            <pc:docMk/>
            <pc:sldMk cId="2241835881" sldId="266"/>
            <ac:picMk id="3078" creationId="{E516B5F4-C7D1-45FE-9E38-B51ACAC40A4C}"/>
          </ac:picMkLst>
        </pc:picChg>
      </pc:sldChg>
      <pc:sldChg chg="new del ord">
        <pc:chgData name="127S-Raoufi, Nick" userId="bc21b6b5-d878-46bd-aa8e-06c219266127" providerId="ADAL" clId="{DA1E98EC-8848-4BFF-883E-8286B619BAF3}" dt="2021-06-25T17:41:17.834" v="915" actId="47"/>
        <pc:sldMkLst>
          <pc:docMk/>
          <pc:sldMk cId="233032614" sldId="267"/>
        </pc:sldMkLst>
      </pc:sldChg>
      <pc:sldChg chg="addSp delSp modSp new mod ord">
        <pc:chgData name="127S-Raoufi, Nick" userId="bc21b6b5-d878-46bd-aa8e-06c219266127" providerId="ADAL" clId="{DA1E98EC-8848-4BFF-883E-8286B619BAF3}" dt="2021-06-25T17:42:36.630" v="960" actId="478"/>
        <pc:sldMkLst>
          <pc:docMk/>
          <pc:sldMk cId="3949872133" sldId="267"/>
        </pc:sldMkLst>
        <pc:spChg chg="mod">
          <ac:chgData name="127S-Raoufi, Nick" userId="bc21b6b5-d878-46bd-aa8e-06c219266127" providerId="ADAL" clId="{DA1E98EC-8848-4BFF-883E-8286B619BAF3}" dt="2021-06-25T17:41:46.471" v="954" actId="207"/>
          <ac:spMkLst>
            <pc:docMk/>
            <pc:sldMk cId="3949872133" sldId="267"/>
            <ac:spMk id="2" creationId="{972985BC-67F1-4EC5-9282-6409357109CB}"/>
          </ac:spMkLst>
        </pc:spChg>
        <pc:spChg chg="del">
          <ac:chgData name="127S-Raoufi, Nick" userId="bc21b6b5-d878-46bd-aa8e-06c219266127" providerId="ADAL" clId="{DA1E98EC-8848-4BFF-883E-8286B619BAF3}" dt="2021-06-25T17:42:36.630" v="960" actId="478"/>
          <ac:spMkLst>
            <pc:docMk/>
            <pc:sldMk cId="3949872133" sldId="267"/>
            <ac:spMk id="3" creationId="{FA01E6EE-0795-4CBF-9525-ABE2EB65F4CB}"/>
          </ac:spMkLst>
        </pc:spChg>
        <pc:picChg chg="add mod">
          <ac:chgData name="127S-Raoufi, Nick" userId="bc21b6b5-d878-46bd-aa8e-06c219266127" providerId="ADAL" clId="{DA1E98EC-8848-4BFF-883E-8286B619BAF3}" dt="2021-06-25T17:42:11.952" v="959" actId="167"/>
          <ac:picMkLst>
            <pc:docMk/>
            <pc:sldMk cId="3949872133" sldId="267"/>
            <ac:picMk id="4098" creationId="{0CEC567F-D8EF-49CB-A125-3046B9A8AF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5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7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07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5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02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22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52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6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05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62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D0BE-E0A4-4C6E-8CAD-9DECCE703D00}" type="datetimeFigureOut">
              <a:rPr lang="en-CA" smtClean="0"/>
              <a:t>2021-06-25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7095-3B1E-4EBB-B4F2-83DA976149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26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microsoft.com/office/2007/relationships/hdphoto" Target="../media/hdphoto1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2.wdp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image" Target="../media/image10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0.wdp"/><Relationship Id="rId5" Type="http://schemas.microsoft.com/office/2007/relationships/hdphoto" Target="../media/hdphoto9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hdphoto" Target="../media/hdphoto3.wdp"/><Relationship Id="rId5" Type="http://schemas.microsoft.com/office/2007/relationships/hdphoto" Target="../media/hdphoto9.wdp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int it black: A song choice or a graph background? | SAS Training Post">
            <a:extLst>
              <a:ext uri="{FF2B5EF4-FFF2-40B4-BE49-F238E27FC236}">
                <a16:creationId xmlns:a16="http://schemas.microsoft.com/office/drawing/2014/main" id="{0CEC567F-D8EF-49CB-A125-3046B9A8A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900725" cy="100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2985BC-67F1-4EC5-9282-640935710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The Hate You Give </a:t>
            </a:r>
          </a:p>
        </p:txBody>
      </p:sp>
    </p:spTree>
    <p:extLst>
      <p:ext uri="{BB962C8B-B14F-4D97-AF65-F5344CB8AC3E}">
        <p14:creationId xmlns:p14="http://schemas.microsoft.com/office/powerpoint/2010/main" val="394987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toon Protest High Res Stock Images | Shutterstock">
            <a:extLst>
              <a:ext uri="{FF2B5EF4-FFF2-40B4-BE49-F238E27FC236}">
                <a16:creationId xmlns:a16="http://schemas.microsoft.com/office/drawing/2014/main" id="{A82A250A-3118-434E-BEAC-97AC7EAA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180862" cy="441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Bitmoji / Alex Garcia / Observable">
            <a:extLst>
              <a:ext uri="{FF2B5EF4-FFF2-40B4-BE49-F238E27FC236}">
                <a16:creationId xmlns:a16="http://schemas.microsoft.com/office/drawing/2014/main" id="{283DAF0D-8111-41C6-B564-95C4AD65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41" y="2579261"/>
            <a:ext cx="1056520" cy="15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tmoji (@Bitmoji) | Twitter">
            <a:extLst>
              <a:ext uri="{FF2B5EF4-FFF2-40B4-BE49-F238E27FC236}">
                <a16:creationId xmlns:a16="http://schemas.microsoft.com/office/drawing/2014/main" id="{7B5F7563-8DFA-4C3E-85FF-A766B481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88867" x2="39160" y2="88867"/>
                        <a14:foregroundMark x1="59375" y1="88574" x2="59375" y2="88574"/>
                        <a14:foregroundMark x1="57324" y1="48242" x2="57324" y2="48242"/>
                        <a14:foregroundMark x1="55566" y1="51758" x2="55566" y2="51758"/>
                        <a14:foregroundMark x1="58203" y1="52539" x2="58203" y2="52539"/>
                        <a14:foregroundMark x1="58301" y1="50000" x2="58301" y2="50000"/>
                        <a14:foregroundMark x1="57520" y1="46973" x2="56055" y2="51074"/>
                        <a14:foregroundMark x1="45313" y1="16602" x2="52832" y2="14941"/>
                        <a14:foregroundMark x1="49609" y1="37012" x2="48730" y2="45215"/>
                        <a14:backgroundMark x1="72559" y1="80176" x2="76758" y2="15137"/>
                        <a14:backgroundMark x1="85449" y1="76660" x2="68066" y2="11621"/>
                        <a14:backgroundMark x1="68066" y1="11621" x2="68066" y2="11621"/>
                        <a14:backgroundMark x1="25195" y1="10156" x2="32617" y2="16113"/>
                        <a14:backgroundMark x1="36133" y1="48926" x2="36133" y2="48926"/>
                        <a14:backgroundMark x1="51758" y1="72168" x2="51758" y2="72168"/>
                        <a14:backgroundMark x1="23730" y1="90039" x2="22656" y2="63477"/>
                        <a14:backgroundMark x1="27441" y1="77930" x2="27441" y2="77930"/>
                        <a14:backgroundMark x1="30859" y1="76660" x2="30859" y2="76660"/>
                        <a14:backgroundMark x1="32910" y1="76660" x2="24707" y2="7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92" y="2579261"/>
            <a:ext cx="1695542" cy="16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yler Bishop on Twitter: &amp;quot;My bitmoji is a @Nike guy now… &amp;quot;">
            <a:extLst>
              <a:ext uri="{FF2B5EF4-FFF2-40B4-BE49-F238E27FC236}">
                <a16:creationId xmlns:a16="http://schemas.microsoft.com/office/drawing/2014/main" id="{32949DD8-4184-4191-833C-33012198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96070" l="9986" r="89733">
                        <a14:foregroundMark x1="37104" y1="32926" x2="31083" y2="72314"/>
                        <a14:foregroundMark x1="40788" y1="8821" x2="37104" y2="32926"/>
                        <a14:foregroundMark x1="31083" y1="72314" x2="48805" y2="64017"/>
                        <a14:foregroundMark x1="48805" y1="64017" x2="53586" y2="53624"/>
                        <a14:foregroundMark x1="48664" y1="60000" x2="37131" y2="69432"/>
                        <a14:foregroundMark x1="35143" y1="76560" x2="35191" y2="76388"/>
                        <a14:foregroundMark x1="37131" y1="69432" x2="35978" y2="73568"/>
                        <a14:foregroundMark x1="37160" y1="85321" x2="39381" y2="88734"/>
                        <a14:foregroundMark x1="40484" y1="84566" x2="39803" y2="93100"/>
                        <a14:foregroundMark x1="41210" y1="75459" x2="40633" y2="82700"/>
                        <a14:foregroundMark x1="57243" y1="96070" x2="56962" y2="89258"/>
                        <a14:foregroundMark x1="47257" y1="52751" x2="42897" y2="35022"/>
                        <a14:foregroundMark x1="42897" y1="35022" x2="43601" y2="42795"/>
                        <a14:foregroundMark x1="43601" y1="42795" x2="46414" y2="40175"/>
                        <a14:foregroundMark x1="55837" y1="4367" x2="46132" y2="4891"/>
                        <a14:backgroundMark x1="34880" y1="78690" x2="34880" y2="78690"/>
                        <a14:backgroundMark x1="30098" y1="78603" x2="36709" y2="79214"/>
                        <a14:backgroundMark x1="36006" y1="86201" x2="36146" y2="77729"/>
                        <a14:backgroundMark x1="34599" y1="81223" x2="37131" y2="85328"/>
                        <a14:backgroundMark x1="36287" y1="78777" x2="36287" y2="75808"/>
                        <a14:backgroundMark x1="33755" y1="32926" x2="33755" y2="32926"/>
                        <a14:backgroundMark x1="35162" y1="32926" x2="35162" y2="32926"/>
                        <a14:backgroundMark x1="34459" y1="76943" x2="34459" y2="76943"/>
                        <a14:backgroundMark x1="36568" y1="75284" x2="36568" y2="75284"/>
                        <a14:backgroundMark x1="35865" y1="75284" x2="35865" y2="75284"/>
                        <a14:backgroundMark x1="76090" y1="53974" x2="76793" y2="33537"/>
                        <a14:backgroundMark x1="76793" y1="33537" x2="74824" y2="28996"/>
                        <a14:backgroundMark x1="77356" y1="50568" x2="72996" y2="32314"/>
                        <a14:backgroundMark x1="72996" y1="32314" x2="73558" y2="31092"/>
                        <a14:backgroundMark x1="30942" y1="33712" x2="34318" y2="27424"/>
                        <a14:backgroundMark x1="32349" y1="78166" x2="36146" y2="74498"/>
                        <a14:backgroundMark x1="33615" y1="80087" x2="3389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7" y="2714725"/>
            <a:ext cx="888155" cy="1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Protest High Res Stock Images | Shutterstock">
            <a:extLst>
              <a:ext uri="{FF2B5EF4-FFF2-40B4-BE49-F238E27FC236}">
                <a16:creationId xmlns:a16="http://schemas.microsoft.com/office/drawing/2014/main" id="{F26EEA73-45C0-4013-89C6-E01B4BC9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87" y="-2"/>
            <a:ext cx="3759200" cy="441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Protest High Res Stock Images | Shutterstock">
            <a:extLst>
              <a:ext uri="{FF2B5EF4-FFF2-40B4-BE49-F238E27FC236}">
                <a16:creationId xmlns:a16="http://schemas.microsoft.com/office/drawing/2014/main" id="{6A4E7013-0222-41CB-89F6-9B704852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4942"/>
            <a:ext cx="3759200" cy="62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Protest High Res Stock Images | Shutterstock">
            <a:extLst>
              <a:ext uri="{FF2B5EF4-FFF2-40B4-BE49-F238E27FC236}">
                <a16:creationId xmlns:a16="http://schemas.microsoft.com/office/drawing/2014/main" id="{80B7C778-8123-4322-925C-EED68E26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060090"/>
            <a:ext cx="3098800" cy="63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yler Bishop on Twitter: &amp;quot;My bitmoji is a @Nike guy now… &amp;quot;">
            <a:extLst>
              <a:ext uri="{FF2B5EF4-FFF2-40B4-BE49-F238E27FC236}">
                <a16:creationId xmlns:a16="http://schemas.microsoft.com/office/drawing/2014/main" id="{78183DE5-FBFA-47EE-9EE7-7778A8B5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96070" l="9986" r="89733">
                        <a14:foregroundMark x1="37104" y1="32926" x2="31083" y2="72314"/>
                        <a14:foregroundMark x1="40788" y1="8821" x2="37104" y2="32926"/>
                        <a14:foregroundMark x1="31083" y1="72314" x2="48805" y2="64017"/>
                        <a14:foregroundMark x1="48805" y1="64017" x2="53586" y2="53624"/>
                        <a14:foregroundMark x1="48664" y1="60000" x2="37131" y2="69432"/>
                        <a14:foregroundMark x1="35143" y1="76560" x2="35191" y2="76388"/>
                        <a14:foregroundMark x1="37131" y1="69432" x2="35978" y2="73568"/>
                        <a14:foregroundMark x1="37160" y1="85321" x2="39381" y2="88734"/>
                        <a14:foregroundMark x1="40484" y1="84566" x2="39803" y2="93100"/>
                        <a14:foregroundMark x1="41210" y1="75459" x2="40633" y2="82700"/>
                        <a14:foregroundMark x1="57243" y1="96070" x2="56962" y2="89258"/>
                        <a14:foregroundMark x1="47257" y1="52751" x2="42897" y2="35022"/>
                        <a14:foregroundMark x1="42897" y1="35022" x2="43601" y2="42795"/>
                        <a14:foregroundMark x1="43601" y1="42795" x2="46414" y2="40175"/>
                        <a14:foregroundMark x1="55837" y1="4367" x2="46132" y2="4891"/>
                        <a14:backgroundMark x1="34880" y1="78690" x2="34880" y2="78690"/>
                        <a14:backgroundMark x1="30098" y1="78603" x2="36709" y2="79214"/>
                        <a14:backgroundMark x1="36006" y1="86201" x2="36146" y2="77729"/>
                        <a14:backgroundMark x1="34599" y1="81223" x2="37131" y2="85328"/>
                        <a14:backgroundMark x1="36287" y1="78777" x2="36287" y2="75808"/>
                        <a14:backgroundMark x1="33755" y1="32926" x2="33755" y2="32926"/>
                        <a14:backgroundMark x1="35162" y1="32926" x2="35162" y2="32926"/>
                        <a14:backgroundMark x1="34459" y1="76943" x2="34459" y2="76943"/>
                        <a14:backgroundMark x1="36568" y1="75284" x2="36568" y2="75284"/>
                        <a14:backgroundMark x1="35865" y1="75284" x2="35865" y2="75284"/>
                        <a14:backgroundMark x1="76090" y1="53974" x2="76793" y2="33537"/>
                        <a14:backgroundMark x1="76793" y1="33537" x2="74824" y2="28996"/>
                        <a14:backgroundMark x1="77356" y1="50568" x2="72996" y2="32314"/>
                        <a14:backgroundMark x1="72996" y1="32314" x2="73558" y2="31092"/>
                        <a14:backgroundMark x1="30942" y1="33712" x2="34318" y2="27424"/>
                        <a14:backgroundMark x1="32349" y1="78166" x2="36146" y2="74498"/>
                        <a14:backgroundMark x1="33615" y1="80087" x2="3389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35" y="2621136"/>
            <a:ext cx="888155" cy="1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tmoji (@Bitmoji) | Twitter">
            <a:extLst>
              <a:ext uri="{FF2B5EF4-FFF2-40B4-BE49-F238E27FC236}">
                <a16:creationId xmlns:a16="http://schemas.microsoft.com/office/drawing/2014/main" id="{D37BC733-4BD0-4858-9D16-9A01B6B3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88867" x2="39160" y2="88867"/>
                        <a14:foregroundMark x1="59375" y1="88574" x2="59375" y2="88574"/>
                        <a14:foregroundMark x1="57324" y1="48242" x2="57324" y2="48242"/>
                        <a14:foregroundMark x1="55566" y1="51758" x2="55566" y2="51758"/>
                        <a14:foregroundMark x1="58203" y1="52539" x2="58203" y2="52539"/>
                        <a14:foregroundMark x1="58301" y1="50000" x2="58301" y2="50000"/>
                        <a14:foregroundMark x1="57520" y1="46973" x2="56055" y2="51074"/>
                        <a14:foregroundMark x1="45313" y1="16602" x2="52832" y2="14941"/>
                        <a14:foregroundMark x1="49609" y1="37012" x2="48730" y2="45215"/>
                        <a14:backgroundMark x1="72559" y1="80176" x2="76758" y2="15137"/>
                        <a14:backgroundMark x1="85449" y1="76660" x2="68066" y2="11621"/>
                        <a14:backgroundMark x1="68066" y1="11621" x2="68066" y2="11621"/>
                        <a14:backgroundMark x1="25195" y1="10156" x2="32617" y2="16113"/>
                        <a14:backgroundMark x1="36133" y1="48926" x2="36133" y2="48926"/>
                        <a14:backgroundMark x1="51758" y1="72168" x2="51758" y2="72168"/>
                        <a14:backgroundMark x1="23730" y1="90039" x2="22656" y2="63477"/>
                        <a14:backgroundMark x1="27441" y1="77930" x2="27441" y2="77930"/>
                        <a14:backgroundMark x1="30859" y1="76660" x2="30859" y2="76660"/>
                        <a14:backgroundMark x1="32910" y1="76660" x2="24707" y2="7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36" y="2472662"/>
            <a:ext cx="1695542" cy="16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itmoji / Alex Garcia / Observable">
            <a:extLst>
              <a:ext uri="{FF2B5EF4-FFF2-40B4-BE49-F238E27FC236}">
                <a16:creationId xmlns:a16="http://schemas.microsoft.com/office/drawing/2014/main" id="{698E6ABB-6B2E-469E-B6A0-B614550B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60" y="2494410"/>
            <a:ext cx="1056520" cy="15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itmoji / Alex Garcia / Observable">
            <a:extLst>
              <a:ext uri="{FF2B5EF4-FFF2-40B4-BE49-F238E27FC236}">
                <a16:creationId xmlns:a16="http://schemas.microsoft.com/office/drawing/2014/main" id="{AA4D6036-B225-469E-BEFA-BDB5FCC8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79" y="8378078"/>
            <a:ext cx="1056520" cy="15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Bitmoji / Alex Garcia / Observable">
            <a:extLst>
              <a:ext uri="{FF2B5EF4-FFF2-40B4-BE49-F238E27FC236}">
                <a16:creationId xmlns:a16="http://schemas.microsoft.com/office/drawing/2014/main" id="{BC421167-DA0B-4DE6-9069-CFE3745C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21" y="8419746"/>
            <a:ext cx="1056520" cy="15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itmoji (@Bitmoji) | Twitter">
            <a:extLst>
              <a:ext uri="{FF2B5EF4-FFF2-40B4-BE49-F238E27FC236}">
                <a16:creationId xmlns:a16="http://schemas.microsoft.com/office/drawing/2014/main" id="{F7ED0EC8-BF28-4D01-A2FB-E92F7C878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88867" x2="39160" y2="88867"/>
                        <a14:foregroundMark x1="59375" y1="88574" x2="59375" y2="88574"/>
                        <a14:foregroundMark x1="57324" y1="48242" x2="57324" y2="48242"/>
                        <a14:foregroundMark x1="55566" y1="51758" x2="55566" y2="51758"/>
                        <a14:foregroundMark x1="58203" y1="52539" x2="58203" y2="52539"/>
                        <a14:foregroundMark x1="58301" y1="50000" x2="58301" y2="50000"/>
                        <a14:foregroundMark x1="57520" y1="46973" x2="56055" y2="51074"/>
                        <a14:foregroundMark x1="45313" y1="16602" x2="52832" y2="14941"/>
                        <a14:foregroundMark x1="49609" y1="37012" x2="48730" y2="45215"/>
                        <a14:backgroundMark x1="72559" y1="80176" x2="76758" y2="15137"/>
                        <a14:backgroundMark x1="85449" y1="76660" x2="68066" y2="11621"/>
                        <a14:backgroundMark x1="68066" y1="11621" x2="68066" y2="11621"/>
                        <a14:backgroundMark x1="25195" y1="10156" x2="32617" y2="16113"/>
                        <a14:backgroundMark x1="36133" y1="48926" x2="36133" y2="48926"/>
                        <a14:backgroundMark x1="51758" y1="72168" x2="51758" y2="72168"/>
                        <a14:backgroundMark x1="23730" y1="90039" x2="22656" y2="63477"/>
                        <a14:backgroundMark x1="27441" y1="77930" x2="27441" y2="77930"/>
                        <a14:backgroundMark x1="30859" y1="76660" x2="30859" y2="76660"/>
                        <a14:backgroundMark x1="32910" y1="76660" x2="24707" y2="7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" y="8396707"/>
            <a:ext cx="1695542" cy="16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itmoji (@Bitmoji) | Twitter">
            <a:extLst>
              <a:ext uri="{FF2B5EF4-FFF2-40B4-BE49-F238E27FC236}">
                <a16:creationId xmlns:a16="http://schemas.microsoft.com/office/drawing/2014/main" id="{A32252DB-E04A-484E-8C86-80692817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88867" x2="39160" y2="88867"/>
                        <a14:foregroundMark x1="59375" y1="88574" x2="59375" y2="88574"/>
                        <a14:foregroundMark x1="57324" y1="48242" x2="57324" y2="48242"/>
                        <a14:foregroundMark x1="55566" y1="51758" x2="55566" y2="51758"/>
                        <a14:foregroundMark x1="58203" y1="52539" x2="58203" y2="52539"/>
                        <a14:foregroundMark x1="58301" y1="50000" x2="58301" y2="50000"/>
                        <a14:foregroundMark x1="57520" y1="46973" x2="56055" y2="51074"/>
                        <a14:foregroundMark x1="45313" y1="16602" x2="52832" y2="14941"/>
                        <a14:foregroundMark x1="49609" y1="37012" x2="48730" y2="45215"/>
                        <a14:backgroundMark x1="72559" y1="80176" x2="76758" y2="15137"/>
                        <a14:backgroundMark x1="85449" y1="76660" x2="68066" y2="11621"/>
                        <a14:backgroundMark x1="68066" y1="11621" x2="68066" y2="11621"/>
                        <a14:backgroundMark x1="25195" y1="10156" x2="32617" y2="16113"/>
                        <a14:backgroundMark x1="36133" y1="48926" x2="36133" y2="48926"/>
                        <a14:backgroundMark x1="51758" y1="72168" x2="51758" y2="72168"/>
                        <a14:backgroundMark x1="23730" y1="90039" x2="22656" y2="63477"/>
                        <a14:backgroundMark x1="27441" y1="77930" x2="27441" y2="77930"/>
                        <a14:backgroundMark x1="30859" y1="76660" x2="30859" y2="76660"/>
                        <a14:backgroundMark x1="32910" y1="76660" x2="24707" y2="7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20" y="8313147"/>
            <a:ext cx="1695542" cy="16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Tyler Bishop on Twitter: &amp;quot;My bitmoji is a @Nike guy now… &amp;quot;">
            <a:extLst>
              <a:ext uri="{FF2B5EF4-FFF2-40B4-BE49-F238E27FC236}">
                <a16:creationId xmlns:a16="http://schemas.microsoft.com/office/drawing/2014/main" id="{8DF59C5A-1ED4-491B-8458-DE77005F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96070" l="9986" r="89733">
                        <a14:foregroundMark x1="37104" y1="32926" x2="31083" y2="72314"/>
                        <a14:foregroundMark x1="40788" y1="8821" x2="37104" y2="32926"/>
                        <a14:foregroundMark x1="31083" y1="72314" x2="48805" y2="64017"/>
                        <a14:foregroundMark x1="48805" y1="64017" x2="53586" y2="53624"/>
                        <a14:foregroundMark x1="48664" y1="60000" x2="37131" y2="69432"/>
                        <a14:foregroundMark x1="35143" y1="76560" x2="35191" y2="76388"/>
                        <a14:foregroundMark x1="37131" y1="69432" x2="35978" y2="73568"/>
                        <a14:foregroundMark x1="37160" y1="85321" x2="39381" y2="88734"/>
                        <a14:foregroundMark x1="40484" y1="84566" x2="39803" y2="93100"/>
                        <a14:foregroundMark x1="41210" y1="75459" x2="40633" y2="82700"/>
                        <a14:foregroundMark x1="57243" y1="96070" x2="56962" y2="89258"/>
                        <a14:foregroundMark x1="47257" y1="52751" x2="42897" y2="35022"/>
                        <a14:foregroundMark x1="42897" y1="35022" x2="43601" y2="42795"/>
                        <a14:foregroundMark x1="43601" y1="42795" x2="46414" y2="40175"/>
                        <a14:foregroundMark x1="55837" y1="4367" x2="46132" y2="4891"/>
                        <a14:backgroundMark x1="34880" y1="78690" x2="34880" y2="78690"/>
                        <a14:backgroundMark x1="30098" y1="78603" x2="36709" y2="79214"/>
                        <a14:backgroundMark x1="36006" y1="86201" x2="36146" y2="77729"/>
                        <a14:backgroundMark x1="34599" y1="81223" x2="37131" y2="85328"/>
                        <a14:backgroundMark x1="36287" y1="78777" x2="36287" y2="75808"/>
                        <a14:backgroundMark x1="33755" y1="32926" x2="33755" y2="32926"/>
                        <a14:backgroundMark x1="35162" y1="32926" x2="35162" y2="32926"/>
                        <a14:backgroundMark x1="34459" y1="76943" x2="34459" y2="76943"/>
                        <a14:backgroundMark x1="36568" y1="75284" x2="36568" y2="75284"/>
                        <a14:backgroundMark x1="35865" y1="75284" x2="35865" y2="75284"/>
                        <a14:backgroundMark x1="76090" y1="53974" x2="76793" y2="33537"/>
                        <a14:backgroundMark x1="76793" y1="33537" x2="74824" y2="28996"/>
                        <a14:backgroundMark x1="77356" y1="50568" x2="72996" y2="32314"/>
                        <a14:backgroundMark x1="72996" y1="32314" x2="73558" y2="31092"/>
                        <a14:backgroundMark x1="30942" y1="33712" x2="34318" y2="27424"/>
                        <a14:backgroundMark x1="32349" y1="78166" x2="36146" y2="74498"/>
                        <a14:backgroundMark x1="33615" y1="80087" x2="3389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90" y="8529370"/>
            <a:ext cx="888155" cy="1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Tyler Bishop on Twitter: &amp;quot;My bitmoji is a @Nike guy now… &amp;quot;">
            <a:extLst>
              <a:ext uri="{FF2B5EF4-FFF2-40B4-BE49-F238E27FC236}">
                <a16:creationId xmlns:a16="http://schemas.microsoft.com/office/drawing/2014/main" id="{68AA94BA-A075-4092-9C4C-6C971075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96070" l="9986" r="89733">
                        <a14:foregroundMark x1="37104" y1="32926" x2="31083" y2="72314"/>
                        <a14:foregroundMark x1="40788" y1="8821" x2="37104" y2="32926"/>
                        <a14:foregroundMark x1="31083" y1="72314" x2="48805" y2="64017"/>
                        <a14:foregroundMark x1="48805" y1="64017" x2="53586" y2="53624"/>
                        <a14:foregroundMark x1="48664" y1="60000" x2="37131" y2="69432"/>
                        <a14:foregroundMark x1="35143" y1="76560" x2="35191" y2="76388"/>
                        <a14:foregroundMark x1="37131" y1="69432" x2="35978" y2="73568"/>
                        <a14:foregroundMark x1="37160" y1="85321" x2="39381" y2="88734"/>
                        <a14:foregroundMark x1="40484" y1="84566" x2="39803" y2="93100"/>
                        <a14:foregroundMark x1="41210" y1="75459" x2="40633" y2="82700"/>
                        <a14:foregroundMark x1="57243" y1="96070" x2="56962" y2="89258"/>
                        <a14:foregroundMark x1="47257" y1="52751" x2="42897" y2="35022"/>
                        <a14:foregroundMark x1="42897" y1="35022" x2="43601" y2="42795"/>
                        <a14:foregroundMark x1="43601" y1="42795" x2="46414" y2="40175"/>
                        <a14:foregroundMark x1="55837" y1="4367" x2="46132" y2="4891"/>
                        <a14:backgroundMark x1="34880" y1="78690" x2="34880" y2="78690"/>
                        <a14:backgroundMark x1="30098" y1="78603" x2="36709" y2="79214"/>
                        <a14:backgroundMark x1="36006" y1="86201" x2="36146" y2="77729"/>
                        <a14:backgroundMark x1="34599" y1="81223" x2="37131" y2="85328"/>
                        <a14:backgroundMark x1="36287" y1="78777" x2="36287" y2="75808"/>
                        <a14:backgroundMark x1="33755" y1="32926" x2="33755" y2="32926"/>
                        <a14:backgroundMark x1="35162" y1="32926" x2="35162" y2="32926"/>
                        <a14:backgroundMark x1="34459" y1="76943" x2="34459" y2="76943"/>
                        <a14:backgroundMark x1="36568" y1="75284" x2="36568" y2="75284"/>
                        <a14:backgroundMark x1="35865" y1="75284" x2="35865" y2="75284"/>
                        <a14:backgroundMark x1="76090" y1="53974" x2="76793" y2="33537"/>
                        <a14:backgroundMark x1="76793" y1="33537" x2="74824" y2="28996"/>
                        <a14:backgroundMark x1="77356" y1="50568" x2="72996" y2="32314"/>
                        <a14:backgroundMark x1="72996" y1="32314" x2="73558" y2="31092"/>
                        <a14:backgroundMark x1="30942" y1="33712" x2="34318" y2="27424"/>
                        <a14:backgroundMark x1="32349" y1="78166" x2="36146" y2="74498"/>
                        <a14:backgroundMark x1="33615" y1="80087" x2="3389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8" y="8560635"/>
            <a:ext cx="888155" cy="1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E36981B-167B-4F4A-87EF-D4AC69D47E1E}"/>
              </a:ext>
            </a:extLst>
          </p:cNvPr>
          <p:cNvSpPr/>
          <p:nvPr/>
        </p:nvSpPr>
        <p:spPr>
          <a:xfrm>
            <a:off x="312616" y="1195754"/>
            <a:ext cx="888156" cy="1383507"/>
          </a:xfrm>
          <a:prstGeom prst="wedgeEllipseCallout">
            <a:avLst>
              <a:gd name="adj1" fmla="val -57993"/>
              <a:gd name="adj2" fmla="val 866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Lets go riot for Khalil!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B376898-0CAC-45C8-9544-C7A6000F53E3}"/>
              </a:ext>
            </a:extLst>
          </p:cNvPr>
          <p:cNvSpPr/>
          <p:nvPr/>
        </p:nvSpPr>
        <p:spPr>
          <a:xfrm>
            <a:off x="3429000" y="1078523"/>
            <a:ext cx="1126151" cy="1172472"/>
          </a:xfrm>
          <a:prstGeom prst="wedgeEllipseCallout">
            <a:avLst>
              <a:gd name="adj1" fmla="val -3442"/>
              <a:gd name="adj2" fmla="val 1066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Black Lives Matter! 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0E519DDC-D987-4DFA-9328-12891D81277A}"/>
              </a:ext>
            </a:extLst>
          </p:cNvPr>
          <p:cNvSpPr/>
          <p:nvPr/>
        </p:nvSpPr>
        <p:spPr>
          <a:xfrm>
            <a:off x="4458111" y="831036"/>
            <a:ext cx="1126151" cy="1172472"/>
          </a:xfrm>
          <a:prstGeom prst="wedgeEllipseCallout">
            <a:avLst>
              <a:gd name="adj1" fmla="val -45081"/>
              <a:gd name="adj2" fmla="val 1365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Black Lives Matter! 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D93E641D-119E-4D3D-B81A-342DF9813720}"/>
              </a:ext>
            </a:extLst>
          </p:cNvPr>
          <p:cNvSpPr/>
          <p:nvPr/>
        </p:nvSpPr>
        <p:spPr>
          <a:xfrm>
            <a:off x="5287761" y="1078523"/>
            <a:ext cx="1126151" cy="1172472"/>
          </a:xfrm>
          <a:prstGeom prst="wedgeEllipseCallout">
            <a:avLst>
              <a:gd name="adj1" fmla="val -63126"/>
              <a:gd name="adj2" fmla="val 1146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Black Lives Matter! 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4135747-F7D5-4923-BB7E-CEA9AAEAD69C}"/>
              </a:ext>
            </a:extLst>
          </p:cNvPr>
          <p:cNvSpPr/>
          <p:nvPr/>
        </p:nvSpPr>
        <p:spPr>
          <a:xfrm>
            <a:off x="125875" y="6930024"/>
            <a:ext cx="1590795" cy="1695542"/>
          </a:xfrm>
          <a:prstGeom prst="wedgeEllipseCallout">
            <a:avLst>
              <a:gd name="adj1" fmla="val -35080"/>
              <a:gd name="adj2" fmla="val 671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Should we go back because of the tear gas? It’s getting in my eyes 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27E2A95-57C1-44DB-851A-1FD62CCEA499}"/>
              </a:ext>
            </a:extLst>
          </p:cNvPr>
          <p:cNvSpPr/>
          <p:nvPr/>
        </p:nvSpPr>
        <p:spPr>
          <a:xfrm>
            <a:off x="1898454" y="7343858"/>
            <a:ext cx="1093757" cy="1565680"/>
          </a:xfrm>
          <a:prstGeom prst="wedgeEllipseCallout">
            <a:avLst>
              <a:gd name="adj1" fmla="val -79774"/>
              <a:gd name="adj2" fmla="val 577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Yea, I agree, but where else do we go to?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2FBECC91-B01D-4EBA-AB01-C2017864285C}"/>
              </a:ext>
            </a:extLst>
          </p:cNvPr>
          <p:cNvSpPr/>
          <p:nvPr/>
        </p:nvSpPr>
        <p:spPr>
          <a:xfrm>
            <a:off x="4230047" y="7160181"/>
            <a:ext cx="925271" cy="1320800"/>
          </a:xfrm>
          <a:prstGeom prst="wedgeEllipseCallout">
            <a:avLst>
              <a:gd name="adj1" fmla="val -57153"/>
              <a:gd name="adj2" fmla="val 790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Lets go back to the store!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E5577F-8406-48F8-9F89-BCBC210683DF}"/>
              </a:ext>
            </a:extLst>
          </p:cNvPr>
          <p:cNvSpPr/>
          <p:nvPr/>
        </p:nvSpPr>
        <p:spPr>
          <a:xfrm>
            <a:off x="0" y="-2"/>
            <a:ext cx="6900787" cy="4117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Riots about Khalil’s death.</a:t>
            </a:r>
          </a:p>
        </p:txBody>
      </p:sp>
    </p:spTree>
    <p:extLst>
      <p:ext uri="{BB962C8B-B14F-4D97-AF65-F5344CB8AC3E}">
        <p14:creationId xmlns:p14="http://schemas.microsoft.com/office/powerpoint/2010/main" val="230458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ide A Convenience Store Background – Clipart Cartoons By VectorToons">
            <a:extLst>
              <a:ext uri="{FF2B5EF4-FFF2-40B4-BE49-F238E27FC236}">
                <a16:creationId xmlns:a16="http://schemas.microsoft.com/office/drawing/2014/main" id="{8F79B94E-8599-47CD-B84A-56EAD7AF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81238" cy="38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Bitmoji / Alex Garcia / Observable">
            <a:extLst>
              <a:ext uri="{FF2B5EF4-FFF2-40B4-BE49-F238E27FC236}">
                <a16:creationId xmlns:a16="http://schemas.microsoft.com/office/drawing/2014/main" id="{E859E01E-B3DE-401E-BBC9-D4563776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41" y="1711569"/>
            <a:ext cx="1056520" cy="15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tmoji (@Bitmoji) | Twitter">
            <a:extLst>
              <a:ext uri="{FF2B5EF4-FFF2-40B4-BE49-F238E27FC236}">
                <a16:creationId xmlns:a16="http://schemas.microsoft.com/office/drawing/2014/main" id="{5419C354-FB95-48E2-A9C9-CCC2C2D6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88867" x2="39160" y2="88867"/>
                        <a14:foregroundMark x1="59375" y1="88574" x2="59375" y2="88574"/>
                        <a14:foregroundMark x1="57324" y1="48242" x2="57324" y2="48242"/>
                        <a14:foregroundMark x1="55566" y1="51758" x2="55566" y2="51758"/>
                        <a14:foregroundMark x1="58203" y1="52539" x2="58203" y2="52539"/>
                        <a14:foregroundMark x1="58301" y1="50000" x2="58301" y2="50000"/>
                        <a14:foregroundMark x1="57520" y1="46973" x2="56055" y2="51074"/>
                        <a14:foregroundMark x1="45313" y1="16602" x2="52832" y2="14941"/>
                        <a14:foregroundMark x1="49609" y1="37012" x2="48730" y2="45215"/>
                        <a14:backgroundMark x1="72559" y1="80176" x2="76758" y2="15137"/>
                        <a14:backgroundMark x1="85449" y1="76660" x2="68066" y2="11621"/>
                        <a14:backgroundMark x1="68066" y1="11621" x2="68066" y2="11621"/>
                        <a14:backgroundMark x1="25195" y1="10156" x2="32617" y2="16113"/>
                        <a14:backgroundMark x1="36133" y1="48926" x2="36133" y2="48926"/>
                        <a14:backgroundMark x1="51758" y1="72168" x2="51758" y2="72168"/>
                        <a14:backgroundMark x1="23730" y1="90039" x2="22656" y2="63477"/>
                        <a14:backgroundMark x1="27441" y1="77930" x2="27441" y2="77930"/>
                        <a14:backgroundMark x1="30859" y1="76660" x2="30859" y2="76660"/>
                        <a14:backgroundMark x1="32910" y1="76660" x2="24707" y2="7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44" y="1938214"/>
            <a:ext cx="1695542" cy="16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yler Bishop on Twitter: &amp;quot;My bitmoji is a @Nike guy now… &amp;quot;">
            <a:extLst>
              <a:ext uri="{FF2B5EF4-FFF2-40B4-BE49-F238E27FC236}">
                <a16:creationId xmlns:a16="http://schemas.microsoft.com/office/drawing/2014/main" id="{E0E255D4-9B20-4324-AA4B-14B01E09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96070" l="9986" r="89733">
                        <a14:foregroundMark x1="37104" y1="32926" x2="31083" y2="72314"/>
                        <a14:foregroundMark x1="40788" y1="8821" x2="37104" y2="32926"/>
                        <a14:foregroundMark x1="31083" y1="72314" x2="48805" y2="64017"/>
                        <a14:foregroundMark x1="48805" y1="64017" x2="53586" y2="53624"/>
                        <a14:foregroundMark x1="48664" y1="60000" x2="37131" y2="69432"/>
                        <a14:foregroundMark x1="35143" y1="76560" x2="35191" y2="76388"/>
                        <a14:foregroundMark x1="37131" y1="69432" x2="35978" y2="73568"/>
                        <a14:foregroundMark x1="37160" y1="85321" x2="39381" y2="88734"/>
                        <a14:foregroundMark x1="40484" y1="84566" x2="39803" y2="93100"/>
                        <a14:foregroundMark x1="41210" y1="75459" x2="40633" y2="82700"/>
                        <a14:foregroundMark x1="57243" y1="96070" x2="56962" y2="89258"/>
                        <a14:foregroundMark x1="47257" y1="52751" x2="42897" y2="35022"/>
                        <a14:foregroundMark x1="42897" y1="35022" x2="43601" y2="42795"/>
                        <a14:foregroundMark x1="43601" y1="42795" x2="46414" y2="40175"/>
                        <a14:foregroundMark x1="55837" y1="4367" x2="46132" y2="4891"/>
                        <a14:backgroundMark x1="34880" y1="78690" x2="34880" y2="78690"/>
                        <a14:backgroundMark x1="30098" y1="78603" x2="36709" y2="79214"/>
                        <a14:backgroundMark x1="36006" y1="86201" x2="36146" y2="77729"/>
                        <a14:backgroundMark x1="34599" y1="81223" x2="37131" y2="85328"/>
                        <a14:backgroundMark x1="36287" y1="78777" x2="36287" y2="75808"/>
                        <a14:backgroundMark x1="33755" y1="32926" x2="33755" y2="32926"/>
                        <a14:backgroundMark x1="35162" y1="32926" x2="35162" y2="32926"/>
                        <a14:backgroundMark x1="34459" y1="76943" x2="34459" y2="76943"/>
                        <a14:backgroundMark x1="36568" y1="75284" x2="36568" y2="75284"/>
                        <a14:backgroundMark x1="35865" y1="75284" x2="35865" y2="75284"/>
                        <a14:backgroundMark x1="76090" y1="53974" x2="76793" y2="33537"/>
                        <a14:backgroundMark x1="76793" y1="33537" x2="74824" y2="28996"/>
                        <a14:backgroundMark x1="77356" y1="50568" x2="72996" y2="32314"/>
                        <a14:backgroundMark x1="72996" y1="32314" x2="73558" y2="31092"/>
                        <a14:backgroundMark x1="30942" y1="33712" x2="34318" y2="27424"/>
                        <a14:backgroundMark x1="32349" y1="78166" x2="36146" y2="74498"/>
                        <a14:backgroundMark x1="33615" y1="80087" x2="3389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72" y="1355769"/>
            <a:ext cx="888155" cy="1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side A Convenience Store Background – Clipart Cartoons By VectorToons">
            <a:extLst>
              <a:ext uri="{FF2B5EF4-FFF2-40B4-BE49-F238E27FC236}">
                <a16:creationId xmlns:a16="http://schemas.microsoft.com/office/drawing/2014/main" id="{0C13176E-F548-419C-8C4A-16CFEF33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430"/>
            <a:ext cx="6881238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itmoji / Alex Garcia / Observable">
            <a:extLst>
              <a:ext uri="{FF2B5EF4-FFF2-40B4-BE49-F238E27FC236}">
                <a16:creationId xmlns:a16="http://schemas.microsoft.com/office/drawing/2014/main" id="{42E49495-A77A-4704-B17D-161B52A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26" y="5099538"/>
            <a:ext cx="1056520" cy="15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itmoji (@Bitmoji) | Twitter">
            <a:extLst>
              <a:ext uri="{FF2B5EF4-FFF2-40B4-BE49-F238E27FC236}">
                <a16:creationId xmlns:a16="http://schemas.microsoft.com/office/drawing/2014/main" id="{D5A43711-B829-4CC5-A77D-C2BCC85E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88867" x2="39160" y2="88867"/>
                        <a14:foregroundMark x1="59375" y1="88574" x2="59375" y2="88574"/>
                        <a14:foregroundMark x1="57324" y1="48242" x2="57324" y2="48242"/>
                        <a14:foregroundMark x1="55566" y1="51758" x2="55566" y2="51758"/>
                        <a14:foregroundMark x1="58203" y1="52539" x2="58203" y2="52539"/>
                        <a14:foregroundMark x1="58301" y1="50000" x2="58301" y2="50000"/>
                        <a14:foregroundMark x1="57520" y1="46973" x2="56055" y2="51074"/>
                        <a14:foregroundMark x1="45313" y1="16602" x2="52832" y2="14941"/>
                        <a14:foregroundMark x1="49609" y1="37012" x2="48730" y2="45215"/>
                        <a14:backgroundMark x1="72559" y1="80176" x2="76758" y2="15137"/>
                        <a14:backgroundMark x1="85449" y1="76660" x2="68066" y2="11621"/>
                        <a14:backgroundMark x1="68066" y1="11621" x2="68066" y2="11621"/>
                        <a14:backgroundMark x1="25195" y1="10156" x2="32617" y2="16113"/>
                        <a14:backgroundMark x1="36133" y1="48926" x2="36133" y2="48926"/>
                        <a14:backgroundMark x1="51758" y1="72168" x2="51758" y2="72168"/>
                        <a14:backgroundMark x1="23730" y1="90039" x2="22656" y2="63477"/>
                        <a14:backgroundMark x1="27441" y1="77930" x2="27441" y2="77930"/>
                        <a14:backgroundMark x1="30859" y1="76660" x2="30859" y2="76660"/>
                        <a14:backgroundMark x1="32910" y1="76660" x2="24707" y2="7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86" y="4794737"/>
            <a:ext cx="1695542" cy="16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yler Bishop on Twitter: &amp;quot;My bitmoji is a @Nike guy now… &amp;quot;">
            <a:extLst>
              <a:ext uri="{FF2B5EF4-FFF2-40B4-BE49-F238E27FC236}">
                <a16:creationId xmlns:a16="http://schemas.microsoft.com/office/drawing/2014/main" id="{B364E781-8A41-4B8B-920F-F11D5393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96070" l="9986" r="89733">
                        <a14:foregroundMark x1="37104" y1="32926" x2="31083" y2="72314"/>
                        <a14:foregroundMark x1="40788" y1="8821" x2="37104" y2="32926"/>
                        <a14:foregroundMark x1="31083" y1="72314" x2="48805" y2="64017"/>
                        <a14:foregroundMark x1="48805" y1="64017" x2="53586" y2="53624"/>
                        <a14:foregroundMark x1="48664" y1="60000" x2="37131" y2="69432"/>
                        <a14:foregroundMark x1="35143" y1="76560" x2="35191" y2="76388"/>
                        <a14:foregroundMark x1="37131" y1="69432" x2="35978" y2="73568"/>
                        <a14:foregroundMark x1="37160" y1="85321" x2="39381" y2="88734"/>
                        <a14:foregroundMark x1="40484" y1="84566" x2="39803" y2="93100"/>
                        <a14:foregroundMark x1="41210" y1="75459" x2="40633" y2="82700"/>
                        <a14:foregroundMark x1="57243" y1="96070" x2="56962" y2="89258"/>
                        <a14:foregroundMark x1="47257" y1="52751" x2="42897" y2="35022"/>
                        <a14:foregroundMark x1="42897" y1="35022" x2="43601" y2="42795"/>
                        <a14:foregroundMark x1="43601" y1="42795" x2="46414" y2="40175"/>
                        <a14:foregroundMark x1="55837" y1="4367" x2="46132" y2="4891"/>
                        <a14:backgroundMark x1="34880" y1="78690" x2="34880" y2="78690"/>
                        <a14:backgroundMark x1="30098" y1="78603" x2="36709" y2="79214"/>
                        <a14:backgroundMark x1="36006" y1="86201" x2="36146" y2="77729"/>
                        <a14:backgroundMark x1="34599" y1="81223" x2="37131" y2="85328"/>
                        <a14:backgroundMark x1="36287" y1="78777" x2="36287" y2="75808"/>
                        <a14:backgroundMark x1="33755" y1="32926" x2="33755" y2="32926"/>
                        <a14:backgroundMark x1="35162" y1="32926" x2="35162" y2="32926"/>
                        <a14:backgroundMark x1="34459" y1="76943" x2="34459" y2="76943"/>
                        <a14:backgroundMark x1="36568" y1="75284" x2="36568" y2="75284"/>
                        <a14:backgroundMark x1="35865" y1="75284" x2="35865" y2="75284"/>
                        <a14:backgroundMark x1="76090" y1="53974" x2="76793" y2="33537"/>
                        <a14:backgroundMark x1="76793" y1="33537" x2="74824" y2="28996"/>
                        <a14:backgroundMark x1="77356" y1="50568" x2="72996" y2="32314"/>
                        <a14:backgroundMark x1="72996" y1="32314" x2="73558" y2="31092"/>
                        <a14:backgroundMark x1="30942" y1="33712" x2="34318" y2="27424"/>
                        <a14:backgroundMark x1="32349" y1="78166" x2="36146" y2="74498"/>
                        <a14:backgroundMark x1="33615" y1="80087" x2="3389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9" y="5571971"/>
            <a:ext cx="888155" cy="1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75,661 BEST Cartoon Flames IMAGES, STOCK PHOTOS &amp;amp; VECTORS | Adobe Stock">
            <a:extLst>
              <a:ext uri="{FF2B5EF4-FFF2-40B4-BE49-F238E27FC236}">
                <a16:creationId xmlns:a16="http://schemas.microsoft.com/office/drawing/2014/main" id="{96DA3E36-6175-4E97-A5F7-D6E9A6D8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556" l="1439" r="95324">
                        <a14:foregroundMark x1="61151" y1="93333" x2="1439" y2="89444"/>
                        <a14:foregroundMark x1="15827" y1="92222" x2="33813" y2="94167"/>
                        <a14:foregroundMark x1="33813" y1="94167" x2="11511" y2="95833"/>
                        <a14:foregroundMark x1="11511" y1="95833" x2="23022" y2="95278"/>
                        <a14:foregroundMark x1="23022" y1="95278" x2="8094" y2="95833"/>
                        <a14:foregroundMark x1="29496" y1="95556" x2="95504" y2="89444"/>
                        <a14:foregroundMark x1="95504" y1="89444" x2="92626" y2="75000"/>
                        <a14:foregroundMark x1="92626" y1="75000" x2="95324" y2="53611"/>
                        <a14:foregroundMark x1="95324" y1="53611" x2="92626" y2="47778"/>
                        <a14:foregroundMark x1="83633" y1="34167" x2="83633" y2="34167"/>
                        <a14:foregroundMark x1="80216" y1="52222" x2="80216" y2="52222"/>
                        <a14:foregroundMark x1="46763" y1="46944" x2="46763" y2="46944"/>
                        <a14:foregroundMark x1="54137" y1="56944" x2="54137" y2="56944"/>
                        <a14:foregroundMark x1="26799" y1="45278" x2="26799" y2="45278"/>
                        <a14:foregroundMark x1="15468" y1="54722" x2="15468" y2="5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55" y="3804411"/>
            <a:ext cx="5289446" cy="34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utside A Convenience Store Background – Clipart Cartoons By VectorToons">
            <a:extLst>
              <a:ext uri="{FF2B5EF4-FFF2-40B4-BE49-F238E27FC236}">
                <a16:creationId xmlns:a16="http://schemas.microsoft.com/office/drawing/2014/main" id="{E516B5F4-C7D1-45FE-9E38-B51ACAC4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233"/>
            <a:ext cx="6858000" cy="26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5,661 BEST Cartoon Flames IMAGES, STOCK PHOTOS &amp;amp; VECTORS | Adobe Stock">
            <a:extLst>
              <a:ext uri="{FF2B5EF4-FFF2-40B4-BE49-F238E27FC236}">
                <a16:creationId xmlns:a16="http://schemas.microsoft.com/office/drawing/2014/main" id="{1DB98B04-617E-4768-9C5F-14B49936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556" l="1439" r="95324">
                        <a14:foregroundMark x1="61151" y1="93333" x2="1439" y2="89444"/>
                        <a14:foregroundMark x1="15827" y1="92222" x2="33813" y2="94167"/>
                        <a14:foregroundMark x1="33813" y1="94167" x2="11511" y2="95833"/>
                        <a14:foregroundMark x1="11511" y1="95833" x2="23022" y2="95278"/>
                        <a14:foregroundMark x1="23022" y1="95278" x2="8094" y2="95833"/>
                        <a14:foregroundMark x1="29496" y1="95556" x2="95504" y2="89444"/>
                        <a14:foregroundMark x1="95504" y1="89444" x2="92626" y2="75000"/>
                        <a14:foregroundMark x1="92626" y1="75000" x2="95324" y2="53611"/>
                        <a14:foregroundMark x1="95324" y1="53611" x2="92626" y2="47778"/>
                        <a14:foregroundMark x1="83633" y1="34167" x2="83633" y2="34167"/>
                        <a14:foregroundMark x1="80216" y1="52222" x2="80216" y2="52222"/>
                        <a14:foregroundMark x1="46763" y1="46944" x2="46763" y2="46944"/>
                        <a14:foregroundMark x1="54137" y1="56944" x2="54137" y2="56944"/>
                        <a14:foregroundMark x1="26799" y1="45278" x2="26799" y2="45278"/>
                        <a14:foregroundMark x1="15468" y1="54722" x2="15468" y2="5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54" y="6399869"/>
            <a:ext cx="4741889" cy="27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yler Bishop on Twitter: &amp;quot;My bitmoji is a @Nike guy now… &amp;quot;">
            <a:extLst>
              <a:ext uri="{FF2B5EF4-FFF2-40B4-BE49-F238E27FC236}">
                <a16:creationId xmlns:a16="http://schemas.microsoft.com/office/drawing/2014/main" id="{B3493665-6EC6-4336-99C1-8EF8867A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7" b="96070" l="9986" r="89733">
                        <a14:foregroundMark x1="37104" y1="32926" x2="31083" y2="72314"/>
                        <a14:foregroundMark x1="40788" y1="8821" x2="37104" y2="32926"/>
                        <a14:foregroundMark x1="31083" y1="72314" x2="48805" y2="64017"/>
                        <a14:foregroundMark x1="48805" y1="64017" x2="53586" y2="53624"/>
                        <a14:foregroundMark x1="48664" y1="60000" x2="37131" y2="69432"/>
                        <a14:foregroundMark x1="35143" y1="76560" x2="35191" y2="76388"/>
                        <a14:foregroundMark x1="37131" y1="69432" x2="35978" y2="73568"/>
                        <a14:foregroundMark x1="37160" y1="85321" x2="39381" y2="88734"/>
                        <a14:foregroundMark x1="40484" y1="84566" x2="39803" y2="93100"/>
                        <a14:foregroundMark x1="41210" y1="75459" x2="40633" y2="82700"/>
                        <a14:foregroundMark x1="57243" y1="96070" x2="56962" y2="89258"/>
                        <a14:foregroundMark x1="47257" y1="52751" x2="42897" y2="35022"/>
                        <a14:foregroundMark x1="42897" y1="35022" x2="43601" y2="42795"/>
                        <a14:foregroundMark x1="43601" y1="42795" x2="46414" y2="40175"/>
                        <a14:foregroundMark x1="55837" y1="4367" x2="46132" y2="4891"/>
                        <a14:backgroundMark x1="34880" y1="78690" x2="34880" y2="78690"/>
                        <a14:backgroundMark x1="30098" y1="78603" x2="36709" y2="79214"/>
                        <a14:backgroundMark x1="36006" y1="86201" x2="36146" y2="77729"/>
                        <a14:backgroundMark x1="34599" y1="81223" x2="37131" y2="85328"/>
                        <a14:backgroundMark x1="36287" y1="78777" x2="36287" y2="75808"/>
                        <a14:backgroundMark x1="33755" y1="32926" x2="33755" y2="32926"/>
                        <a14:backgroundMark x1="35162" y1="32926" x2="35162" y2="32926"/>
                        <a14:backgroundMark x1="34459" y1="76943" x2="34459" y2="76943"/>
                        <a14:backgroundMark x1="36568" y1="75284" x2="36568" y2="75284"/>
                        <a14:backgroundMark x1="35865" y1="75284" x2="35865" y2="75284"/>
                        <a14:backgroundMark x1="76090" y1="53974" x2="76793" y2="33537"/>
                        <a14:backgroundMark x1="76793" y1="33537" x2="74824" y2="28996"/>
                        <a14:backgroundMark x1="77356" y1="50568" x2="72996" y2="32314"/>
                        <a14:backgroundMark x1="72996" y1="32314" x2="73558" y2="31092"/>
                        <a14:backgroundMark x1="30942" y1="33712" x2="34318" y2="27424"/>
                        <a14:backgroundMark x1="32349" y1="78166" x2="36146" y2="74498"/>
                        <a14:backgroundMark x1="33615" y1="80087" x2="3389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44" y="8209665"/>
            <a:ext cx="888155" cy="1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Bitmoji / Alex Garcia / Observable">
            <a:extLst>
              <a:ext uri="{FF2B5EF4-FFF2-40B4-BE49-F238E27FC236}">
                <a16:creationId xmlns:a16="http://schemas.microsoft.com/office/drawing/2014/main" id="{C0E840DD-79C1-4133-BB88-3165ADDC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3" y="8141933"/>
            <a:ext cx="1056520" cy="15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itmoji (@Bitmoji) | Twitter">
            <a:extLst>
              <a:ext uri="{FF2B5EF4-FFF2-40B4-BE49-F238E27FC236}">
                <a16:creationId xmlns:a16="http://schemas.microsoft.com/office/drawing/2014/main" id="{C5C2E41D-09AB-4F28-B6E7-AE898FF97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88867" x2="39160" y2="88867"/>
                        <a14:foregroundMark x1="59375" y1="88574" x2="59375" y2="88574"/>
                        <a14:foregroundMark x1="57324" y1="48242" x2="57324" y2="48242"/>
                        <a14:foregroundMark x1="55566" y1="51758" x2="55566" y2="51758"/>
                        <a14:foregroundMark x1="58203" y1="52539" x2="58203" y2="52539"/>
                        <a14:foregroundMark x1="58301" y1="50000" x2="58301" y2="50000"/>
                        <a14:foregroundMark x1="57520" y1="46973" x2="56055" y2="51074"/>
                        <a14:foregroundMark x1="45313" y1="16602" x2="52832" y2="14941"/>
                        <a14:foregroundMark x1="49609" y1="37012" x2="48730" y2="45215"/>
                        <a14:backgroundMark x1="72559" y1="80176" x2="76758" y2="15137"/>
                        <a14:backgroundMark x1="85449" y1="76660" x2="68066" y2="11621"/>
                        <a14:backgroundMark x1="68066" y1="11621" x2="68066" y2="11621"/>
                        <a14:backgroundMark x1="25195" y1="10156" x2="32617" y2="16113"/>
                        <a14:backgroundMark x1="36133" y1="48926" x2="36133" y2="48926"/>
                        <a14:backgroundMark x1="51758" y1="72168" x2="51758" y2="72168"/>
                        <a14:backgroundMark x1="23730" y1="90039" x2="22656" y2="63477"/>
                        <a14:backgroundMark x1="27441" y1="77930" x2="27441" y2="77930"/>
                        <a14:backgroundMark x1="30859" y1="76660" x2="30859" y2="76660"/>
                        <a14:backgroundMark x1="32910" y1="76660" x2="24707" y2="7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59" y="7817957"/>
            <a:ext cx="1695542" cy="16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EED63B2-7030-4CF7-9077-6B3199691BC2}"/>
              </a:ext>
            </a:extLst>
          </p:cNvPr>
          <p:cNvSpPr/>
          <p:nvPr/>
        </p:nvSpPr>
        <p:spPr>
          <a:xfrm>
            <a:off x="1033072" y="1019907"/>
            <a:ext cx="952695" cy="1088963"/>
          </a:xfrm>
          <a:prstGeom prst="wedgeEllipseCallout">
            <a:avLst>
              <a:gd name="adj1" fmla="val -74402"/>
              <a:gd name="adj2" fmla="val 89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Do you smell that?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3164943-D1DB-4BC4-8F35-AD9F67B27C0C}"/>
              </a:ext>
            </a:extLst>
          </p:cNvPr>
          <p:cNvSpPr/>
          <p:nvPr/>
        </p:nvSpPr>
        <p:spPr>
          <a:xfrm>
            <a:off x="3657600" y="1555262"/>
            <a:ext cx="724095" cy="640861"/>
          </a:xfrm>
          <a:prstGeom prst="wedgeEllipseCallout">
            <a:avLst>
              <a:gd name="adj1" fmla="val -92069"/>
              <a:gd name="adj2" fmla="val 576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Yea.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4E7AA04-6B50-4B8E-8E72-0D5B3678E35A}"/>
              </a:ext>
            </a:extLst>
          </p:cNvPr>
          <p:cNvSpPr/>
          <p:nvPr/>
        </p:nvSpPr>
        <p:spPr>
          <a:xfrm>
            <a:off x="5627859" y="570765"/>
            <a:ext cx="952695" cy="984498"/>
          </a:xfrm>
          <a:prstGeom prst="wedgeEllipseCallout">
            <a:avLst>
              <a:gd name="adj1" fmla="val -71694"/>
              <a:gd name="adj2" fmla="val 759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It smells like smoke.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D7856F4F-C644-4CF4-B807-426165B45FBB}"/>
              </a:ext>
            </a:extLst>
          </p:cNvPr>
          <p:cNvSpPr/>
          <p:nvPr/>
        </p:nvSpPr>
        <p:spPr>
          <a:xfrm>
            <a:off x="1249018" y="4953000"/>
            <a:ext cx="1056520" cy="618971"/>
          </a:xfrm>
          <a:prstGeom prst="wedgeEllipseCallout">
            <a:avLst>
              <a:gd name="adj1" fmla="val -95546"/>
              <a:gd name="adj2" fmla="val 1218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RUN!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C837DEB6-EDDF-4058-8706-EDB5D83970BE}"/>
              </a:ext>
            </a:extLst>
          </p:cNvPr>
          <p:cNvSpPr/>
          <p:nvPr/>
        </p:nvSpPr>
        <p:spPr>
          <a:xfrm>
            <a:off x="3657600" y="4535524"/>
            <a:ext cx="1021286" cy="94603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HURRY GET OUT! 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0FFF22D-D41E-4C15-95E1-74C5A9FCB249}"/>
              </a:ext>
            </a:extLst>
          </p:cNvPr>
          <p:cNvSpPr/>
          <p:nvPr/>
        </p:nvSpPr>
        <p:spPr>
          <a:xfrm>
            <a:off x="429846" y="7267512"/>
            <a:ext cx="1056520" cy="1094950"/>
          </a:xfrm>
          <a:prstGeom prst="wedgeEllipseCallout">
            <a:avLst>
              <a:gd name="adj1" fmla="val -56340"/>
              <a:gd name="adj2" fmla="val 753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Who did this?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FEB0FFA4-7C1C-4A18-80C6-6ACE3D7C76E8}"/>
              </a:ext>
            </a:extLst>
          </p:cNvPr>
          <p:cNvSpPr/>
          <p:nvPr/>
        </p:nvSpPr>
        <p:spPr>
          <a:xfrm>
            <a:off x="1475583" y="7216204"/>
            <a:ext cx="1659910" cy="1183656"/>
          </a:xfrm>
          <a:prstGeom prst="wedgeEllipseCallout">
            <a:avLst>
              <a:gd name="adj1" fmla="val -82983"/>
              <a:gd name="adj2" fmla="val 658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It must have been King.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8B9B9A-562A-448B-AFFB-426D53D8D5FA}"/>
              </a:ext>
            </a:extLst>
          </p:cNvPr>
          <p:cNvSpPr/>
          <p:nvPr/>
        </p:nvSpPr>
        <p:spPr>
          <a:xfrm>
            <a:off x="0" y="0"/>
            <a:ext cx="6881238" cy="4689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King burns Big Mavs house.</a:t>
            </a:r>
          </a:p>
        </p:txBody>
      </p:sp>
    </p:spTree>
    <p:extLst>
      <p:ext uri="{BB962C8B-B14F-4D97-AF65-F5344CB8AC3E}">
        <p14:creationId xmlns:p14="http://schemas.microsoft.com/office/powerpoint/2010/main" val="224183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20x1080, Night Club Images Data Id Data Src /walls/full/c/d/b/61560 - Club  Wallpaper Hd - 1920x1080 - Download HD Wallpaper - WallpaperTip">
            <a:extLst>
              <a:ext uri="{FF2B5EF4-FFF2-40B4-BE49-F238E27FC236}">
                <a16:creationId xmlns:a16="http://schemas.microsoft.com/office/drawing/2014/main" id="{9304BA34-A6B4-4B21-B385-C7488574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38" y="0"/>
            <a:ext cx="3333261" cy="40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920x1080, Night Club Images Data Id Data Src /walls/full/c/d/b/61560 - Club  Wallpaper Hd - 1920x1080 - Download HD Wallpaper - WallpaperTip">
            <a:extLst>
              <a:ext uri="{FF2B5EF4-FFF2-40B4-BE49-F238E27FC236}">
                <a16:creationId xmlns:a16="http://schemas.microsoft.com/office/drawing/2014/main" id="{E911955B-15E0-45AE-A332-7399303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39" y="3790461"/>
            <a:ext cx="3333262" cy="35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920x1080, Night Club Images Data Id Data Src /walls/full/c/d/b/61560 - Club  Wallpaper Hd - 1920x1080 - Download HD Wallpaper - WallpaperTip">
            <a:extLst>
              <a:ext uri="{FF2B5EF4-FFF2-40B4-BE49-F238E27FC236}">
                <a16:creationId xmlns:a16="http://schemas.microsoft.com/office/drawing/2014/main" id="{338AAFDE-DD1E-498E-B731-6349ABC8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38" y="6659651"/>
            <a:ext cx="3333261" cy="44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1920x1080, Night Club Images Data Id Data Src /walls/full/c/d/b/61560 - Club  Wallpaper Hd - 1920x1080 - Download HD Wallpaper - WallpaperTip">
            <a:extLst>
              <a:ext uri="{FF2B5EF4-FFF2-40B4-BE49-F238E27FC236}">
                <a16:creationId xmlns:a16="http://schemas.microsoft.com/office/drawing/2014/main" id="{51C46478-0D55-4702-850C-BCF7DF19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5"/>
            <a:ext cx="3524738" cy="37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920x1080, Night Club Images Data Id Data Src /walls/full/c/d/b/61560 - Club  Wallpaper Hd - 1920x1080 - Download HD Wallpaper - WallpaperTip">
            <a:extLst>
              <a:ext uri="{FF2B5EF4-FFF2-40B4-BE49-F238E27FC236}">
                <a16:creationId xmlns:a16="http://schemas.microsoft.com/office/drawing/2014/main" id="{52A65CEB-A95D-425A-99B7-B44AB6E2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6" y="3477518"/>
            <a:ext cx="3524738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920x1080, Night Club Images Data Id Data Src /walls/full/c/d/b/61560 - Club  Wallpaper Hd - 1920x1080 - Download HD Wallpaper - WallpaperTip">
            <a:extLst>
              <a:ext uri="{FF2B5EF4-FFF2-40B4-BE49-F238E27FC236}">
                <a16:creationId xmlns:a16="http://schemas.microsoft.com/office/drawing/2014/main" id="{83FAFFDB-9EA5-419B-9909-D21794F4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175"/>
            <a:ext cx="3524738" cy="46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itmoji / Alex Garcia / Observable">
            <a:extLst>
              <a:ext uri="{FF2B5EF4-FFF2-40B4-BE49-F238E27FC236}">
                <a16:creationId xmlns:a16="http://schemas.microsoft.com/office/drawing/2014/main" id="{EE32C3B0-50A1-4C69-BCB9-71E5B4A8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5" y="1996493"/>
            <a:ext cx="1010164" cy="14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itmoji / Alex Garcia / Observable">
            <a:extLst>
              <a:ext uri="{FF2B5EF4-FFF2-40B4-BE49-F238E27FC236}">
                <a16:creationId xmlns:a16="http://schemas.microsoft.com/office/drawing/2014/main" id="{D91DD587-BDA4-4C50-B74B-E2948639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310" y="1923622"/>
            <a:ext cx="1311079" cy="19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itmoji / Alex Garcia / Observable">
            <a:extLst>
              <a:ext uri="{FF2B5EF4-FFF2-40B4-BE49-F238E27FC236}">
                <a16:creationId xmlns:a16="http://schemas.microsoft.com/office/drawing/2014/main" id="{3758A873-2868-4405-A7CD-F13917FE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70" y="6101111"/>
            <a:ext cx="1022598" cy="151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itmoji / Alex Garcia / Observable">
            <a:extLst>
              <a:ext uri="{FF2B5EF4-FFF2-40B4-BE49-F238E27FC236}">
                <a16:creationId xmlns:a16="http://schemas.microsoft.com/office/drawing/2014/main" id="{296F4ECB-8A75-49FE-BBA4-D61AC0F9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88" y="6214481"/>
            <a:ext cx="944005" cy="13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itmoji / Alex Garcia / Observable">
            <a:extLst>
              <a:ext uri="{FF2B5EF4-FFF2-40B4-BE49-F238E27FC236}">
                <a16:creationId xmlns:a16="http://schemas.microsoft.com/office/drawing/2014/main" id="{515CC2E8-A276-4A54-9B97-606C973E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" y="8642935"/>
            <a:ext cx="1049555" cy="15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Bitmoji / Alex Garcia / Observable">
            <a:extLst>
              <a:ext uri="{FF2B5EF4-FFF2-40B4-BE49-F238E27FC236}">
                <a16:creationId xmlns:a16="http://schemas.microsoft.com/office/drawing/2014/main" id="{965B5A09-27BF-4D98-A0AD-1879F633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74" y="9335897"/>
            <a:ext cx="993832" cy="14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99DE56C5-ADA2-4C29-8D43-9AE9752E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842930"/>
            <a:ext cx="2606685" cy="17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A06A3CFC-F594-43EB-A817-33B0F8A9E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4" y="1953426"/>
            <a:ext cx="2720331" cy="181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4755FC3A-A3E6-4CC2-B891-0B93DAF7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72" y="6119136"/>
            <a:ext cx="2329412" cy="15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BC22A1B0-B3E4-4B21-B866-63BCD4B7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35" y="8545117"/>
            <a:ext cx="2597276" cy="17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50F8FEE9-B94E-497A-A034-A3050D52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89" y="6175147"/>
            <a:ext cx="2267955" cy="15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2BC39498-0021-40E7-9F69-27C3530C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39" y="9190394"/>
            <a:ext cx="2475667" cy="16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25863C-E045-4170-A04E-15E934B57D39}"/>
              </a:ext>
            </a:extLst>
          </p:cNvPr>
          <p:cNvSpPr/>
          <p:nvPr/>
        </p:nvSpPr>
        <p:spPr>
          <a:xfrm>
            <a:off x="3429000" y="70338"/>
            <a:ext cx="127449" cy="107383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94DCA4-9253-4718-A286-8219F527F3AA}"/>
              </a:ext>
            </a:extLst>
          </p:cNvPr>
          <p:cNvSpPr/>
          <p:nvPr/>
        </p:nvSpPr>
        <p:spPr>
          <a:xfrm>
            <a:off x="0" y="7620000"/>
            <a:ext cx="6744677" cy="139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74F505-4CDF-4B74-8244-4665E2BB6E2A}"/>
              </a:ext>
            </a:extLst>
          </p:cNvPr>
          <p:cNvSpPr/>
          <p:nvPr/>
        </p:nvSpPr>
        <p:spPr>
          <a:xfrm>
            <a:off x="0" y="3688616"/>
            <a:ext cx="6857999" cy="157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7E4E324-D30C-4D34-AED1-8FBE40E6677A}"/>
              </a:ext>
            </a:extLst>
          </p:cNvPr>
          <p:cNvSpPr/>
          <p:nvPr/>
        </p:nvSpPr>
        <p:spPr>
          <a:xfrm rot="21334514">
            <a:off x="1026815" y="688064"/>
            <a:ext cx="913424" cy="1289208"/>
          </a:xfrm>
          <a:prstGeom prst="wedgeEllipseCallout">
            <a:avLst>
              <a:gd name="adj1" fmla="val -83133"/>
              <a:gd name="adj2" fmla="val 815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Hi Khalil,</a:t>
            </a:r>
          </a:p>
          <a:p>
            <a:pPr algn="ctr"/>
            <a:r>
              <a:rPr lang="en-CA" sz="1200" dirty="0"/>
              <a:t>How ya doin?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A8CAC504-92F2-481A-9107-5B9B1553DF42}"/>
              </a:ext>
            </a:extLst>
          </p:cNvPr>
          <p:cNvSpPr/>
          <p:nvPr/>
        </p:nvSpPr>
        <p:spPr>
          <a:xfrm>
            <a:off x="2362675" y="654749"/>
            <a:ext cx="1098035" cy="1133630"/>
          </a:xfrm>
          <a:prstGeom prst="wedgeEllipseCallout">
            <a:avLst>
              <a:gd name="adj1" fmla="val -41070"/>
              <a:gd name="adj2" fmla="val 1042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I’m good, long time no see! 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25F1992A-BCCE-4189-BC1A-DCAE63255C37}"/>
              </a:ext>
            </a:extLst>
          </p:cNvPr>
          <p:cNvSpPr/>
          <p:nvPr/>
        </p:nvSpPr>
        <p:spPr>
          <a:xfrm>
            <a:off x="3550610" y="707148"/>
            <a:ext cx="1311140" cy="1055913"/>
          </a:xfrm>
          <a:prstGeom prst="wedgeEllipseCallout">
            <a:avLst>
              <a:gd name="adj1" fmla="val 7559"/>
              <a:gd name="adj2" fmla="val 1232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How have your parents been doing?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4BD2232D-4CF2-4B3C-9A5B-22527868549B}"/>
              </a:ext>
            </a:extLst>
          </p:cNvPr>
          <p:cNvSpPr/>
          <p:nvPr/>
        </p:nvSpPr>
        <p:spPr>
          <a:xfrm>
            <a:off x="4841885" y="654749"/>
            <a:ext cx="1193800" cy="1492237"/>
          </a:xfrm>
          <a:prstGeom prst="wedgeEllipseCallout">
            <a:avLst>
              <a:gd name="adj1" fmla="val 39117"/>
              <a:gd name="adj2" fmla="val 739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Fine, grandma aint been doing to well tho, she got cancer.</a:t>
            </a:r>
          </a:p>
          <a:p>
            <a:pPr algn="ctr"/>
            <a:endParaRPr lang="en-CA" sz="1200" dirty="0"/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257DF9F2-5D26-473E-B95B-15D847086416}"/>
              </a:ext>
            </a:extLst>
          </p:cNvPr>
          <p:cNvSpPr/>
          <p:nvPr/>
        </p:nvSpPr>
        <p:spPr>
          <a:xfrm>
            <a:off x="476738" y="4767694"/>
            <a:ext cx="1274742" cy="1797229"/>
          </a:xfrm>
          <a:prstGeom prst="wedgeEllipseCallout">
            <a:avLst>
              <a:gd name="adj1" fmla="val -52472"/>
              <a:gd name="adj2" fmla="val 519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Damn bro, that sucks, at least you got new shoes.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273F14E0-127A-4C5B-955F-6B70DDA6EC98}"/>
              </a:ext>
            </a:extLst>
          </p:cNvPr>
          <p:cNvSpPr/>
          <p:nvPr/>
        </p:nvSpPr>
        <p:spPr>
          <a:xfrm>
            <a:off x="2512154" y="4440441"/>
            <a:ext cx="1022597" cy="1842583"/>
          </a:xfrm>
          <a:prstGeom prst="wedgeEllipseCallout">
            <a:avLst>
              <a:gd name="adj1" fmla="val -26908"/>
              <a:gd name="adj2" fmla="val 659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Oh, thanks Starr, these the new Jordans. 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B5A51CF8-5841-4DE5-97D0-ED5BFF274962}"/>
              </a:ext>
            </a:extLst>
          </p:cNvPr>
          <p:cNvSpPr/>
          <p:nvPr/>
        </p:nvSpPr>
        <p:spPr>
          <a:xfrm>
            <a:off x="3555090" y="4586854"/>
            <a:ext cx="1309306" cy="1682194"/>
          </a:xfrm>
          <a:prstGeom prst="wedgeEllipseCallout">
            <a:avLst>
              <a:gd name="adj1" fmla="val -16058"/>
              <a:gd name="adj2" fmla="val 708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Yea, they fresh man but I got way better ones at home. 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68041C33-0C30-4746-A05C-9978BFB2382C}"/>
              </a:ext>
            </a:extLst>
          </p:cNvPr>
          <p:cNvSpPr/>
          <p:nvPr/>
        </p:nvSpPr>
        <p:spPr>
          <a:xfrm>
            <a:off x="4828620" y="4236773"/>
            <a:ext cx="1176215" cy="2127979"/>
          </a:xfrm>
          <a:prstGeom prst="wedgeEllipseCallout">
            <a:avLst>
              <a:gd name="adj1" fmla="val 56908"/>
              <a:gd name="adj2" fmla="val 621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Man, stop the cap, we all know you cant dress up. 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2697006B-EF20-495A-BD50-CB9478B0934E}"/>
              </a:ext>
            </a:extLst>
          </p:cNvPr>
          <p:cNvSpPr/>
          <p:nvPr/>
        </p:nvSpPr>
        <p:spPr>
          <a:xfrm>
            <a:off x="392274" y="7833612"/>
            <a:ext cx="1251400" cy="855485"/>
          </a:xfrm>
          <a:prstGeom prst="wedgeEllipseCallout">
            <a:avLst>
              <a:gd name="adj1" fmla="val -30416"/>
              <a:gd name="adj2" fmla="val 1013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Man shush, you cannot dress up. </a:t>
            </a:r>
          </a:p>
          <a:p>
            <a:pPr algn="ctr"/>
            <a:endParaRPr lang="en-CA" sz="1200" dirty="0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B6003FA1-35AC-4C65-9BE2-AD001539C4FF}"/>
              </a:ext>
            </a:extLst>
          </p:cNvPr>
          <p:cNvSpPr/>
          <p:nvPr/>
        </p:nvSpPr>
        <p:spPr>
          <a:xfrm>
            <a:off x="1677710" y="7884452"/>
            <a:ext cx="1100932" cy="1236102"/>
          </a:xfrm>
          <a:prstGeom prst="wedgeEllipseCallout">
            <a:avLst>
              <a:gd name="adj1" fmla="val 55125"/>
              <a:gd name="adj2" fmla="val 454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Anyways how long has it been since we talked? 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49BC7D1F-18A1-4EE1-92E4-5A72A04B5904}"/>
              </a:ext>
            </a:extLst>
          </p:cNvPr>
          <p:cNvSpPr/>
          <p:nvPr/>
        </p:nvSpPr>
        <p:spPr>
          <a:xfrm>
            <a:off x="4320778" y="8678473"/>
            <a:ext cx="989286" cy="1103109"/>
          </a:xfrm>
          <a:prstGeom prst="wedgeEllipseCallout">
            <a:avLst>
              <a:gd name="adj1" fmla="val -63020"/>
              <a:gd name="adj2" fmla="val 493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Idk, bro too long. </a:t>
            </a: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94B1013D-4477-4012-96AF-A841361D6BB4}"/>
              </a:ext>
            </a:extLst>
          </p:cNvPr>
          <p:cNvSpPr/>
          <p:nvPr/>
        </p:nvSpPr>
        <p:spPr>
          <a:xfrm>
            <a:off x="5014414" y="7814047"/>
            <a:ext cx="1003432" cy="1376911"/>
          </a:xfrm>
          <a:prstGeom prst="wedgeEllipseCallout">
            <a:avLst>
              <a:gd name="adj1" fmla="val 57026"/>
              <a:gd name="adj2" fmla="val 835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True, we should hangout more later!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C6482F-C789-4185-968A-40220CAE275B}"/>
              </a:ext>
            </a:extLst>
          </p:cNvPr>
          <p:cNvSpPr/>
          <p:nvPr/>
        </p:nvSpPr>
        <p:spPr>
          <a:xfrm>
            <a:off x="0" y="0"/>
            <a:ext cx="6947877" cy="3598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Starr and Khalil find each other at a party and they here gunshots.</a:t>
            </a:r>
          </a:p>
        </p:txBody>
      </p:sp>
    </p:spTree>
    <p:extLst>
      <p:ext uri="{BB962C8B-B14F-4D97-AF65-F5344CB8AC3E}">
        <p14:creationId xmlns:p14="http://schemas.microsoft.com/office/powerpoint/2010/main" val="291705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A2912B-1207-403A-86ED-830E458026CF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1920x1080, Night Club Images Data Id Data Src /walls/full/c/d/b/61560 - Club  Wallpaper Hd - 1920x1080 - Download HD Wallpaper - WallpaperTip">
            <a:extLst>
              <a:ext uri="{FF2B5EF4-FFF2-40B4-BE49-F238E27FC236}">
                <a16:creationId xmlns:a16="http://schemas.microsoft.com/office/drawing/2014/main" id="{454F6FAA-3F6D-4155-A40D-79224DCD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762546-142B-4A98-9D6D-DB5756C56295}"/>
              </a:ext>
            </a:extLst>
          </p:cNvPr>
          <p:cNvSpPr/>
          <p:nvPr/>
        </p:nvSpPr>
        <p:spPr>
          <a:xfrm>
            <a:off x="0" y="4546948"/>
            <a:ext cx="6858000" cy="5359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tart With A “Bang”! | Sell, Lead, Succeed!">
            <a:extLst>
              <a:ext uri="{FF2B5EF4-FFF2-40B4-BE49-F238E27FC236}">
                <a16:creationId xmlns:a16="http://schemas.microsoft.com/office/drawing/2014/main" id="{68CAB3A3-A2DF-47FA-99A3-E81930A7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855" cy="12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tmoji / Alex Garcia / Observable">
            <a:extLst>
              <a:ext uri="{FF2B5EF4-FFF2-40B4-BE49-F238E27FC236}">
                <a16:creationId xmlns:a16="http://schemas.microsoft.com/office/drawing/2014/main" id="{7541BD35-AFA1-4E53-89B2-4EB16EB2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2" y="1632623"/>
            <a:ext cx="1966586" cy="29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CCFCEAF5-B0F7-474D-85AC-CB19FE00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49" y="1417549"/>
            <a:ext cx="4697360" cy="31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n Underground Parking Lot Filled With Cars Background – Clipart Cartoons  By VectorToons">
            <a:extLst>
              <a:ext uri="{FF2B5EF4-FFF2-40B4-BE49-F238E27FC236}">
                <a16:creationId xmlns:a16="http://schemas.microsoft.com/office/drawing/2014/main" id="{0FA4C701-2946-4161-951B-C9194C15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949"/>
            <a:ext cx="6909620" cy="53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itmoji / Alex Garcia / Observable">
            <a:extLst>
              <a:ext uri="{FF2B5EF4-FFF2-40B4-BE49-F238E27FC236}">
                <a16:creationId xmlns:a16="http://schemas.microsoft.com/office/drawing/2014/main" id="{E70698D6-7EDE-40B5-98BE-5EDB8DDA1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63" y="7691284"/>
            <a:ext cx="1381065" cy="20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C3A01FE8-4B0B-4216-8B35-AA1E68CD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95" y="7635991"/>
            <a:ext cx="3072078" cy="20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F9C11-EEFD-462D-BF28-128FB3619452}"/>
              </a:ext>
            </a:extLst>
          </p:cNvPr>
          <p:cNvSpPr/>
          <p:nvPr/>
        </p:nvSpPr>
        <p:spPr>
          <a:xfrm>
            <a:off x="0" y="4470400"/>
            <a:ext cx="6858000" cy="131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C7C7094-CF12-464C-8CC7-73E270D2ABEE}"/>
              </a:ext>
            </a:extLst>
          </p:cNvPr>
          <p:cNvSpPr/>
          <p:nvPr/>
        </p:nvSpPr>
        <p:spPr>
          <a:xfrm>
            <a:off x="1892856" y="835557"/>
            <a:ext cx="1844988" cy="1187956"/>
          </a:xfrm>
          <a:prstGeom prst="wedgeEllipseCallout">
            <a:avLst>
              <a:gd name="adj1" fmla="val -60651"/>
              <a:gd name="adj2" fmla="val 940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Bro did you hear that lets gout outa here!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4355FBE-A406-4009-B0A8-4C681626331D}"/>
              </a:ext>
            </a:extLst>
          </p:cNvPr>
          <p:cNvSpPr/>
          <p:nvPr/>
        </p:nvSpPr>
        <p:spPr>
          <a:xfrm>
            <a:off x="4885348" y="410504"/>
            <a:ext cx="1107449" cy="1380889"/>
          </a:xfrm>
          <a:prstGeom prst="wedgeEllipseCallout">
            <a:avLst>
              <a:gd name="adj1" fmla="val -85759"/>
              <a:gd name="adj2" fmla="val 936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Ight Starr, it’s go time!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FD277F4-62E7-4039-B79B-16582A60DE93}"/>
              </a:ext>
            </a:extLst>
          </p:cNvPr>
          <p:cNvSpPr/>
          <p:nvPr/>
        </p:nvSpPr>
        <p:spPr>
          <a:xfrm>
            <a:off x="2531035" y="6493913"/>
            <a:ext cx="1052986" cy="1397331"/>
          </a:xfrm>
          <a:prstGeom prst="wedgeEllipseCallout">
            <a:avLst>
              <a:gd name="adj1" fmla="val -58959"/>
              <a:gd name="adj2" fmla="val 823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Man, where your car at?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A9E0902-B48E-4E49-A815-DB140A73B3A5}"/>
              </a:ext>
            </a:extLst>
          </p:cNvPr>
          <p:cNvSpPr/>
          <p:nvPr/>
        </p:nvSpPr>
        <p:spPr>
          <a:xfrm>
            <a:off x="4077102" y="6708982"/>
            <a:ext cx="1234831" cy="1264467"/>
          </a:xfrm>
          <a:prstGeom prst="wedgeEllipseCallout">
            <a:avLst>
              <a:gd name="adj1" fmla="val -58175"/>
              <a:gd name="adj2" fmla="val 717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It’s the red one, now run faster Starr!</a:t>
            </a:r>
          </a:p>
        </p:txBody>
      </p:sp>
    </p:spTree>
    <p:extLst>
      <p:ext uri="{BB962C8B-B14F-4D97-AF65-F5344CB8AC3E}">
        <p14:creationId xmlns:p14="http://schemas.microsoft.com/office/powerpoint/2010/main" val="408851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F495BFBD-9C0E-4CEB-8551-5FA2388C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2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Bitmoji / Alex Garcia / Observable">
            <a:extLst>
              <a:ext uri="{FF2B5EF4-FFF2-40B4-BE49-F238E27FC236}">
                <a16:creationId xmlns:a16="http://schemas.microsoft.com/office/drawing/2014/main" id="{AB79D0BA-B5AD-4DB5-96CC-EDF6E8EE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46" y="2740828"/>
            <a:ext cx="925574" cy="13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12645DA4-65FC-4E30-B38D-BFCA1C81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1" b="94371" l="10000" r="90000">
                        <a14:foregroundMark x1="45688" y1="88743" x2="47102" y2="88502"/>
                        <a14:foregroundMark x1="42539" y1="47990" x2="42563" y2="48499"/>
                        <a14:foregroundMark x1="58253" y1="11900" x2="58562" y2="11726"/>
                        <a14:foregroundMark x1="47750" y1="17824" x2="57809" y2="12151"/>
                        <a14:foregroundMark x1="58562" y1="11726" x2="48250" y2="10882"/>
                        <a14:foregroundMark x1="48250" y1="10882" x2="59727" y2="11721"/>
                        <a14:foregroundMark x1="57688" y1="11845" x2="42500" y2="11069"/>
                        <a14:foregroundMark x1="59821" y1="11954" x2="58051" y2="11864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  <a14:backgroundMark x1="62187" y1="76735" x2="28063" y2="81238"/>
                        <a14:backgroundMark x1="28063" y1="81238" x2="41500" y2="69043"/>
                        <a14:backgroundMark x1="41500" y1="69043" x2="28625" y2="65666"/>
                        <a14:backgroundMark x1="28625" y1="65666" x2="54375" y2="57692"/>
                        <a14:backgroundMark x1="54375" y1="57692" x2="42188" y2="52251"/>
                        <a14:backgroundMark x1="42188" y1="52251" x2="31813" y2="33865"/>
                        <a14:backgroundMark x1="31813" y1="33865" x2="64563" y2="33583"/>
                        <a14:backgroundMark x1="64563" y1="33583" x2="11938" y2="32739"/>
                        <a14:backgroundMark x1="11938" y1="32739" x2="16313" y2="34803"/>
                        <a14:backgroundMark x1="52125" y1="47280" x2="40313" y2="58537"/>
                        <a14:backgroundMark x1="40313" y1="58537" x2="61250" y2="63977"/>
                        <a14:backgroundMark x1="61250" y1="63977" x2="56125" y2="43152"/>
                        <a14:backgroundMark x1="56125" y1="43152" x2="45125" y2="58537"/>
                        <a14:backgroundMark x1="45125" y1="58537" x2="46313" y2="56004"/>
                        <a14:backgroundMark x1="61250" y1="91839" x2="48000" y2="95779"/>
                        <a14:backgroundMark x1="48000" y1="95779" x2="52875" y2="82364"/>
                        <a14:backgroundMark x1="52875" y1="82364" x2="45688" y2="83583"/>
                        <a14:backgroundMark x1="48688" y1="87617" x2="63688" y2="79081"/>
                        <a14:backgroundMark x1="63688" y1="79081" x2="57000" y2="92214"/>
                        <a14:backgroundMark x1="57000" y1="92214" x2="40125" y2="92120"/>
                        <a14:backgroundMark x1="40125" y1="92120" x2="46813" y2="84522"/>
                        <a14:backgroundMark x1="49750" y1="45216" x2="67250" y2="47467"/>
                        <a14:backgroundMark x1="67250" y1="47467" x2="41063" y2="44841"/>
                        <a14:backgroundMark x1="41063" y1="44841" x2="54438" y2="47467"/>
                        <a14:backgroundMark x1="54438" y1="47467" x2="46438" y2="37336"/>
                        <a14:backgroundMark x1="46438" y1="37336" x2="43500" y2="38837"/>
                        <a14:backgroundMark x1="58062" y1="45216" x2="53063" y2="36210"/>
                        <a14:backgroundMark x1="48375" y1="85929" x2="33750" y2="80582"/>
                        <a14:backgroundMark x1="33750" y1="80582" x2="33750" y2="80582"/>
                        <a14:backgroundMark x1="52875" y1="84522" x2="41813" y2="85741"/>
                        <a14:backgroundMark x1="41813" y1="85741" x2="52188" y2="85647"/>
                        <a14:backgroundMark x1="52188" y1="85647" x2="59000" y2="89024"/>
                        <a14:backgroundMark x1="46563" y1="89775" x2="53000" y2="89775"/>
                        <a14:backgroundMark x1="44063" y1="86585" x2="44063" y2="86585"/>
                        <a14:backgroundMark x1="64438" y1="15572" x2="58750" y2="14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95" y="2853786"/>
            <a:ext cx="2058869" cy="13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23965C4E-8468-411E-A009-0D777F55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16" y="5275263"/>
            <a:ext cx="6939116" cy="4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52A35244-D610-4F42-A684-06CD2A42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1" b="94371" l="10000" r="90000">
                        <a14:foregroundMark x1="45688" y1="88743" x2="47102" y2="88502"/>
                        <a14:foregroundMark x1="42539" y1="47990" x2="42563" y2="48499"/>
                        <a14:foregroundMark x1="58253" y1="11900" x2="58562" y2="11726"/>
                        <a14:foregroundMark x1="47750" y1="17824" x2="57809" y2="12151"/>
                        <a14:foregroundMark x1="58562" y1="11726" x2="48250" y2="10882"/>
                        <a14:foregroundMark x1="48250" y1="10882" x2="59727" y2="11721"/>
                        <a14:foregroundMark x1="57688" y1="11845" x2="42500" y2="11069"/>
                        <a14:foregroundMark x1="59821" y1="11954" x2="58051" y2="11864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  <a14:backgroundMark x1="62187" y1="76735" x2="28063" y2="81238"/>
                        <a14:backgroundMark x1="28063" y1="81238" x2="41500" y2="69043"/>
                        <a14:backgroundMark x1="41500" y1="69043" x2="28625" y2="65666"/>
                        <a14:backgroundMark x1="28625" y1="65666" x2="54375" y2="57692"/>
                        <a14:backgroundMark x1="54375" y1="57692" x2="42188" y2="52251"/>
                        <a14:backgroundMark x1="42188" y1="52251" x2="31813" y2="33865"/>
                        <a14:backgroundMark x1="31813" y1="33865" x2="64563" y2="33583"/>
                        <a14:backgroundMark x1="64563" y1="33583" x2="11938" y2="32739"/>
                        <a14:backgroundMark x1="11938" y1="32739" x2="16313" y2="34803"/>
                        <a14:backgroundMark x1="52125" y1="47280" x2="40313" y2="58537"/>
                        <a14:backgroundMark x1="40313" y1="58537" x2="61250" y2="63977"/>
                        <a14:backgroundMark x1="61250" y1="63977" x2="56125" y2="43152"/>
                        <a14:backgroundMark x1="56125" y1="43152" x2="45125" y2="58537"/>
                        <a14:backgroundMark x1="45125" y1="58537" x2="46313" y2="56004"/>
                        <a14:backgroundMark x1="61250" y1="91839" x2="48000" y2="95779"/>
                        <a14:backgroundMark x1="48000" y1="95779" x2="52875" y2="82364"/>
                        <a14:backgroundMark x1="52875" y1="82364" x2="45688" y2="83583"/>
                        <a14:backgroundMark x1="48688" y1="87617" x2="63688" y2="79081"/>
                        <a14:backgroundMark x1="63688" y1="79081" x2="57000" y2="92214"/>
                        <a14:backgroundMark x1="57000" y1="92214" x2="40125" y2="92120"/>
                        <a14:backgroundMark x1="40125" y1="92120" x2="46813" y2="84522"/>
                        <a14:backgroundMark x1="49750" y1="45216" x2="67250" y2="47467"/>
                        <a14:backgroundMark x1="67250" y1="47467" x2="41063" y2="44841"/>
                        <a14:backgroundMark x1="41063" y1="44841" x2="54438" y2="47467"/>
                        <a14:backgroundMark x1="54438" y1="47467" x2="46438" y2="37336"/>
                        <a14:backgroundMark x1="46438" y1="37336" x2="43500" y2="38837"/>
                        <a14:backgroundMark x1="58062" y1="45216" x2="53063" y2="36210"/>
                        <a14:backgroundMark x1="48375" y1="85929" x2="33750" y2="80582"/>
                        <a14:backgroundMark x1="33750" y1="80582" x2="33750" y2="80582"/>
                        <a14:backgroundMark x1="52875" y1="84522" x2="41813" y2="85741"/>
                        <a14:backgroundMark x1="41813" y1="85741" x2="52188" y2="85647"/>
                        <a14:backgroundMark x1="52188" y1="85647" x2="59000" y2="89024"/>
                        <a14:backgroundMark x1="46563" y1="89775" x2="53000" y2="89775"/>
                        <a14:backgroundMark x1="44063" y1="86585" x2="44063" y2="86585"/>
                        <a14:backgroundMark x1="64438" y1="15572" x2="58750" y2="14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65" y="7799411"/>
            <a:ext cx="2058869" cy="13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itmoji / Alex Garcia / Observable">
            <a:extLst>
              <a:ext uri="{FF2B5EF4-FFF2-40B4-BE49-F238E27FC236}">
                <a16:creationId xmlns:a16="http://schemas.microsoft.com/office/drawing/2014/main" id="{1A98B588-1CAC-42FB-84F9-2BF3CF6D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46" y="7686454"/>
            <a:ext cx="925574" cy="13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4E619E-EF95-44CD-8348-B630251A3253}"/>
              </a:ext>
            </a:extLst>
          </p:cNvPr>
          <p:cNvSpPr/>
          <p:nvPr/>
        </p:nvSpPr>
        <p:spPr>
          <a:xfrm>
            <a:off x="-81116" y="5142523"/>
            <a:ext cx="6939116" cy="245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B92C7BC-E988-43BC-883E-ECA24A4FE528}"/>
              </a:ext>
            </a:extLst>
          </p:cNvPr>
          <p:cNvSpPr/>
          <p:nvPr/>
        </p:nvSpPr>
        <p:spPr>
          <a:xfrm>
            <a:off x="1938216" y="1268316"/>
            <a:ext cx="1789723" cy="1461477"/>
          </a:xfrm>
          <a:prstGeom prst="wedgeEllipseCallout">
            <a:avLst>
              <a:gd name="adj1" fmla="val 1875"/>
              <a:gd name="adj2" fmla="val 764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 heard you’ve been getting into drug dealing, is that true?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4929176-29E0-46F3-B104-9998DC31EA9D}"/>
              </a:ext>
            </a:extLst>
          </p:cNvPr>
          <p:cNvSpPr/>
          <p:nvPr/>
        </p:nvSpPr>
        <p:spPr>
          <a:xfrm>
            <a:off x="3809055" y="1389428"/>
            <a:ext cx="1605589" cy="1697820"/>
          </a:xfrm>
          <a:prstGeom prst="wedgeEllipseCallout">
            <a:avLst>
              <a:gd name="adj1" fmla="val -70970"/>
              <a:gd name="adj2" fmla="val 592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Bro I have to do something for my family to survive and you know their aint no jobs around here. 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26C85B7-1D03-4E35-ADF2-FF2578C13143}"/>
              </a:ext>
            </a:extLst>
          </p:cNvPr>
          <p:cNvSpPr/>
          <p:nvPr/>
        </p:nvSpPr>
        <p:spPr>
          <a:xfrm>
            <a:off x="1445846" y="6280688"/>
            <a:ext cx="1422400" cy="1292809"/>
          </a:xfrm>
          <a:prstGeom prst="wedgeEllipseCallout">
            <a:avLst>
              <a:gd name="adj1" fmla="val 53892"/>
              <a:gd name="adj2" fmla="val 945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My daddy can just give you a job at the store!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47D3DF8-F4BB-4E5E-84AF-2F7030FD747A}"/>
              </a:ext>
            </a:extLst>
          </p:cNvPr>
          <p:cNvSpPr/>
          <p:nvPr/>
        </p:nvSpPr>
        <p:spPr>
          <a:xfrm>
            <a:off x="3504715" y="6664691"/>
            <a:ext cx="1422400" cy="1464358"/>
          </a:xfrm>
          <a:prstGeom prst="wedgeEllipseCallout">
            <a:avLst>
              <a:gd name="adj1" fmla="val -50503"/>
              <a:gd name="adj2" fmla="val 566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Yea I could, but it don’t pay enough, I got bills man.</a:t>
            </a:r>
          </a:p>
        </p:txBody>
      </p:sp>
    </p:spTree>
    <p:extLst>
      <p:ext uri="{BB962C8B-B14F-4D97-AF65-F5344CB8AC3E}">
        <p14:creationId xmlns:p14="http://schemas.microsoft.com/office/powerpoint/2010/main" val="27614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Of The Night City And A Road Vector Flat Design Illustration...  Royalty Free Cliparts, Vectors, And Stock Illustration. Image 52009355.">
            <a:extLst>
              <a:ext uri="{FF2B5EF4-FFF2-40B4-BE49-F238E27FC236}">
                <a16:creationId xmlns:a16="http://schemas.microsoft.com/office/drawing/2014/main" id="{4D7FE632-5B71-4711-8967-712EFF50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51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ice Car Rides with Flashing Stock Footage Video (100% Royalty-free)  1031586152 | Shutterstock">
            <a:extLst>
              <a:ext uri="{FF2B5EF4-FFF2-40B4-BE49-F238E27FC236}">
                <a16:creationId xmlns:a16="http://schemas.microsoft.com/office/drawing/2014/main" id="{46C0F2CB-20FE-4434-8AD5-8A82BAC3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748" y1="63333" x2="32239" y2="62917"/>
                        <a14:foregroundMark x1="32239" y1="62917" x2="32239" y2="63333"/>
                        <a14:foregroundMark x1="71395" y1="63750" x2="38921" y2="60833"/>
                        <a14:foregroundMark x1="38921" y1="60833" x2="53693" y2="54167"/>
                        <a14:foregroundMark x1="53693" y1="54167" x2="35287" y2="45208"/>
                        <a14:foregroundMark x1="35287" y1="45208" x2="39039" y2="50208"/>
                        <a14:foregroundMark x1="80305" y1="67708" x2="89215" y2="60417"/>
                        <a14:foregroundMark x1="89215" y1="60417" x2="83001" y2="51458"/>
                        <a14:foregroundMark x1="83001" y1="51458" x2="84760" y2="54792"/>
                        <a14:foregroundMark x1="30246" y1="62917" x2="24150" y2="73542"/>
                        <a14:foregroundMark x1="24150" y1="73542" x2="11606" y2="58125"/>
                        <a14:foregroundMark x1="11606" y1="58125" x2="11489" y2="58125"/>
                        <a14:foregroundMark x1="54045" y1="64167" x2="59320" y2="56042"/>
                        <a14:foregroundMark x1="59320" y1="56042" x2="57562" y2="52083"/>
                        <a14:foregroundMark x1="48652" y1="24792" x2="45252" y2="26667"/>
                        <a14:foregroundMark x1="64127" y1="58125" x2="64127" y2="58125"/>
                        <a14:foregroundMark x1="11723" y1="57917" x2="11723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154"/>
            <a:ext cx="3472075" cy="19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A1448BA4-7D5A-415A-B875-EB3C9A33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300" l="10000" r="90000">
                        <a14:foregroundMark x1="35000" y1="89600" x2="29846" y2="91300"/>
                        <a14:foregroundMark x1="69769" y1="71600" x2="67923" y2="67900"/>
                        <a14:foregroundMark x1="53923" y1="58100" x2="38923" y2="49100"/>
                        <a14:foregroundMark x1="38923" y1="49100" x2="41231" y2="51600"/>
                        <a14:backgroundMark x1="10231" y1="74700" x2="10231" y2="74700"/>
                        <a14:backgroundMark x1="15462" y1="72100" x2="15462" y2="72100"/>
                        <a14:backgroundMark x1="19231" y1="56600" x2="19231" y2="56600"/>
                        <a14:backgroundMark x1="67615" y1="54700" x2="95692" y2="71100"/>
                        <a14:backgroundMark x1="95692" y1="71100" x2="96538" y2="73900"/>
                        <a14:backgroundMark x1="86692" y1="82500" x2="79231" y2="63000"/>
                        <a14:backgroundMark x1="79231" y1="63000" x2="68692" y2="47600"/>
                        <a14:backgroundMark x1="68692" y1="47600" x2="78154" y2="58500"/>
                        <a14:backgroundMark x1="78154" y1="58500" x2="87846" y2="58400"/>
                        <a14:backgroundMark x1="84231" y1="77300" x2="73769" y2="68600"/>
                        <a14:backgroundMark x1="73769" y1="68600" x2="73846" y2="67900"/>
                        <a14:backgroundMark x1="38297" y1="49813" x2="33077" y2="48200"/>
                        <a14:backgroundMark x1="80000" y1="62700" x2="50086" y2="53456"/>
                        <a14:backgroundMark x1="33077" y1="48200" x2="18154" y2="55100"/>
                        <a14:backgroundMark x1="18154" y1="55100" x2="18154" y2="55300"/>
                        <a14:backgroundMark x1="18462" y1="61800" x2="18462" y2="61800"/>
                        <a14:backgroundMark x1="73308" y1="65200" x2="61923" y2="59600"/>
                        <a14:backgroundMark x1="61923" y1="59600" x2="59923" y2="59400"/>
                        <a14:backgroundMark x1="18692" y1="61300" x2="18692" y2="61300"/>
                        <a14:backgroundMark x1="67692" y1="68400" x2="67692" y2="68400"/>
                        <a14:backgroundMark x1="67923" y1="68600" x2="67923" y2="68600"/>
                        <a14:backgroundMark x1="53000" y1="53900" x2="49871" y2="53327"/>
                        <a14:backgroundMark x1="69077" y1="48000" x2="43154" y2="37800"/>
                        <a14:backgroundMark x1="61846" y1="53500" x2="40462" y2="4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19" y="1448434"/>
            <a:ext cx="4375262" cy="3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ackground Of The Night City And A Road Vector Flat Design Illustration...  Royalty Free Cliparts, Vectors, And Stock Illustration. Image 52009355.">
            <a:extLst>
              <a:ext uri="{FF2B5EF4-FFF2-40B4-BE49-F238E27FC236}">
                <a16:creationId xmlns:a16="http://schemas.microsoft.com/office/drawing/2014/main" id="{69280A1C-25A6-44E6-90D1-C82C3E42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9076"/>
            <a:ext cx="6858000" cy="51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olice Car Rides with Flashing Stock Footage Video (100% Royalty-free)  1031586152 | Shutterstock">
            <a:extLst>
              <a:ext uri="{FF2B5EF4-FFF2-40B4-BE49-F238E27FC236}">
                <a16:creationId xmlns:a16="http://schemas.microsoft.com/office/drawing/2014/main" id="{7A9DDC05-A82C-481F-A4D7-F33913D6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748" y1="63333" x2="32239" y2="62917"/>
                        <a14:foregroundMark x1="32239" y1="62917" x2="32239" y2="63333"/>
                        <a14:foregroundMark x1="71395" y1="63750" x2="38921" y2="60833"/>
                        <a14:foregroundMark x1="38921" y1="60833" x2="53693" y2="54167"/>
                        <a14:foregroundMark x1="53693" y1="54167" x2="35287" y2="45208"/>
                        <a14:foregroundMark x1="35287" y1="45208" x2="39039" y2="50208"/>
                        <a14:foregroundMark x1="80305" y1="67708" x2="89215" y2="60417"/>
                        <a14:foregroundMark x1="89215" y1="60417" x2="83001" y2="51458"/>
                        <a14:foregroundMark x1="83001" y1="51458" x2="84760" y2="54792"/>
                        <a14:foregroundMark x1="30246" y1="62917" x2="24150" y2="73542"/>
                        <a14:foregroundMark x1="24150" y1="73542" x2="11606" y2="58125"/>
                        <a14:foregroundMark x1="11606" y1="58125" x2="11489" y2="58125"/>
                        <a14:foregroundMark x1="54045" y1="64167" x2="59320" y2="56042"/>
                        <a14:foregroundMark x1="59320" y1="56042" x2="57562" y2="52083"/>
                        <a14:foregroundMark x1="48652" y1="24792" x2="45252" y2="26667"/>
                        <a14:foregroundMark x1="64127" y1="58125" x2="64127" y2="58125"/>
                        <a14:foregroundMark x1="11723" y1="57917" x2="11723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31" y="8206467"/>
            <a:ext cx="3563815" cy="20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D6E8EFAE-2542-401F-B560-32D0D42D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300" l="10000" r="90000">
                        <a14:foregroundMark x1="35000" y1="89600" x2="29846" y2="91300"/>
                        <a14:foregroundMark x1="69769" y1="71600" x2="67923" y2="67900"/>
                        <a14:foregroundMark x1="53923" y1="58100" x2="38923" y2="49100"/>
                        <a14:foregroundMark x1="38923" y1="49100" x2="41231" y2="51600"/>
                        <a14:backgroundMark x1="10231" y1="74700" x2="10231" y2="74700"/>
                        <a14:backgroundMark x1="15462" y1="72100" x2="15462" y2="72100"/>
                        <a14:backgroundMark x1="19231" y1="56600" x2="19231" y2="56600"/>
                        <a14:backgroundMark x1="67615" y1="54700" x2="95692" y2="71100"/>
                        <a14:backgroundMark x1="95692" y1="71100" x2="96538" y2="73900"/>
                        <a14:backgroundMark x1="86692" y1="82500" x2="79231" y2="63000"/>
                        <a14:backgroundMark x1="79231" y1="63000" x2="68692" y2="47600"/>
                        <a14:backgroundMark x1="68692" y1="47600" x2="78154" y2="58500"/>
                        <a14:backgroundMark x1="78154" y1="58500" x2="87846" y2="58400"/>
                        <a14:backgroundMark x1="84231" y1="77300" x2="73769" y2="68600"/>
                        <a14:backgroundMark x1="73769" y1="68600" x2="73846" y2="67900"/>
                        <a14:backgroundMark x1="38297" y1="49813" x2="33077" y2="48200"/>
                        <a14:backgroundMark x1="80000" y1="62700" x2="50086" y2="53456"/>
                        <a14:backgroundMark x1="33077" y1="48200" x2="18154" y2="55100"/>
                        <a14:backgroundMark x1="18154" y1="55100" x2="18154" y2="55300"/>
                        <a14:backgroundMark x1="18462" y1="61800" x2="18462" y2="61800"/>
                        <a14:backgroundMark x1="73308" y1="65200" x2="61923" y2="59600"/>
                        <a14:backgroundMark x1="61923" y1="59600" x2="59923" y2="59400"/>
                        <a14:backgroundMark x1="18692" y1="61300" x2="18692" y2="61300"/>
                        <a14:backgroundMark x1="67692" y1="68400" x2="67692" y2="68400"/>
                        <a14:backgroundMark x1="67923" y1="68600" x2="67923" y2="68600"/>
                        <a14:backgroundMark x1="53000" y1="53900" x2="49871" y2="53327"/>
                        <a14:backgroundMark x1="69077" y1="48000" x2="43154" y2="37800"/>
                        <a14:backgroundMark x1="61846" y1="53500" x2="40462" y2="4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20" y="6752357"/>
            <a:ext cx="4177137" cy="32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Police Images, Stock Photos &amp;amp; Vectors | Shutterstock">
            <a:extLst>
              <a:ext uri="{FF2B5EF4-FFF2-40B4-BE49-F238E27FC236}">
                <a16:creationId xmlns:a16="http://schemas.microsoft.com/office/drawing/2014/main" id="{53B8FF36-F5EE-4B6F-B0DF-E84D76E39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86" b="90000" l="10000" r="90000">
                        <a14:foregroundMark x1="47692" y1="18929" x2="36154" y2="7143"/>
                        <a14:foregroundMark x1="37692" y1="4286" x2="37692" y2="4286"/>
                        <a14:foregroundMark x1="61538" y1="89643" x2="61538" y2="8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17" y="8286885"/>
            <a:ext cx="1570853" cy="16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8A0C43-BEEC-4442-80D3-BB9B8606A28C}"/>
              </a:ext>
            </a:extLst>
          </p:cNvPr>
          <p:cNvSpPr/>
          <p:nvPr/>
        </p:nvSpPr>
        <p:spPr>
          <a:xfrm>
            <a:off x="0" y="4953000"/>
            <a:ext cx="6858000" cy="166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34C70884-89FB-4C3F-97E7-4254B1B2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21" b="94371" l="10000" r="90000">
                        <a14:foregroundMark x1="45688" y1="88743" x2="47102" y2="88502"/>
                        <a14:foregroundMark x1="42539" y1="47990" x2="42563" y2="48499"/>
                        <a14:foregroundMark x1="58253" y1="11900" x2="58562" y2="11726"/>
                        <a14:foregroundMark x1="47750" y1="17824" x2="57809" y2="12151"/>
                        <a14:foregroundMark x1="58562" y1="11726" x2="48250" y2="10882"/>
                        <a14:foregroundMark x1="48250" y1="10882" x2="59727" y2="11721"/>
                        <a14:foregroundMark x1="57688" y1="11845" x2="42500" y2="11069"/>
                        <a14:foregroundMark x1="59821" y1="11954" x2="58051" y2="11864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  <a14:backgroundMark x1="62187" y1="76735" x2="28063" y2="81238"/>
                        <a14:backgroundMark x1="28063" y1="81238" x2="41500" y2="69043"/>
                        <a14:backgroundMark x1="41500" y1="69043" x2="28625" y2="65666"/>
                        <a14:backgroundMark x1="28625" y1="65666" x2="54375" y2="57692"/>
                        <a14:backgroundMark x1="54375" y1="57692" x2="42188" y2="52251"/>
                        <a14:backgroundMark x1="42188" y1="52251" x2="31813" y2="33865"/>
                        <a14:backgroundMark x1="31813" y1="33865" x2="64563" y2="33583"/>
                        <a14:backgroundMark x1="64563" y1="33583" x2="11938" y2="32739"/>
                        <a14:backgroundMark x1="11938" y1="32739" x2="16313" y2="34803"/>
                        <a14:backgroundMark x1="52125" y1="47280" x2="40313" y2="58537"/>
                        <a14:backgroundMark x1="40313" y1="58537" x2="61250" y2="63977"/>
                        <a14:backgroundMark x1="61250" y1="63977" x2="56125" y2="43152"/>
                        <a14:backgroundMark x1="56125" y1="43152" x2="45125" y2="58537"/>
                        <a14:backgroundMark x1="45125" y1="58537" x2="46313" y2="56004"/>
                        <a14:backgroundMark x1="61250" y1="91839" x2="48000" y2="95779"/>
                        <a14:backgroundMark x1="48000" y1="95779" x2="52875" y2="82364"/>
                        <a14:backgroundMark x1="52875" y1="82364" x2="45688" y2="83583"/>
                        <a14:backgroundMark x1="48688" y1="87617" x2="63688" y2="79081"/>
                        <a14:backgroundMark x1="63688" y1="79081" x2="57000" y2="92214"/>
                        <a14:backgroundMark x1="57000" y1="92214" x2="40125" y2="92120"/>
                        <a14:backgroundMark x1="40125" y1="92120" x2="46813" y2="84522"/>
                        <a14:backgroundMark x1="49750" y1="45216" x2="67250" y2="47467"/>
                        <a14:backgroundMark x1="67250" y1="47467" x2="41063" y2="44841"/>
                        <a14:backgroundMark x1="41063" y1="44841" x2="54438" y2="47467"/>
                        <a14:backgroundMark x1="54438" y1="47467" x2="46438" y2="37336"/>
                        <a14:backgroundMark x1="46438" y1="37336" x2="43500" y2="38837"/>
                        <a14:backgroundMark x1="58062" y1="45216" x2="53063" y2="36210"/>
                        <a14:backgroundMark x1="48375" y1="85929" x2="33750" y2="80582"/>
                        <a14:backgroundMark x1="33750" y1="80582" x2="33750" y2="80582"/>
                        <a14:backgroundMark x1="52875" y1="84522" x2="41813" y2="85741"/>
                        <a14:backgroundMark x1="41813" y1="85741" x2="52188" y2="85647"/>
                        <a14:backgroundMark x1="52188" y1="85647" x2="59000" y2="89024"/>
                        <a14:backgroundMark x1="46563" y1="89775" x2="53000" y2="89775"/>
                        <a14:backgroundMark x1="44063" y1="86585" x2="44063" y2="86585"/>
                        <a14:backgroundMark x1="64438" y1="15572" x2="58750" y2="14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85" y="3319719"/>
            <a:ext cx="1101412" cy="73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itmoji / Alex Garcia / Observable">
            <a:extLst>
              <a:ext uri="{FF2B5EF4-FFF2-40B4-BE49-F238E27FC236}">
                <a16:creationId xmlns:a16="http://schemas.microsoft.com/office/drawing/2014/main" id="{FEABAE40-338C-487A-BF56-2564CA6D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20" y="3209740"/>
            <a:ext cx="643571" cy="95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artoon Police Images, Stock Photos &amp;amp; Vectors | Shutterstock">
            <a:extLst>
              <a:ext uri="{FF2B5EF4-FFF2-40B4-BE49-F238E27FC236}">
                <a16:creationId xmlns:a16="http://schemas.microsoft.com/office/drawing/2014/main" id="{55758761-9642-4036-B1CE-C0DB8178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86" b="90000" l="10000" r="90000">
                        <a14:foregroundMark x1="47692" y1="18929" x2="36154" y2="7143"/>
                        <a14:foregroundMark x1="37692" y1="4286" x2="37692" y2="4286"/>
                        <a14:foregroundMark x1="61538" y1="89643" x2="61538" y2="89643"/>
                        <a14:backgroundMark x1="61154" y1="75000" x2="57692" y2="46786"/>
                        <a14:backgroundMark x1="57692" y1="46786" x2="63077" y2="41786"/>
                        <a14:backgroundMark x1="61154" y1="42143" x2="21923" y2="38571"/>
                        <a14:backgroundMark x1="60000" y1="39286" x2="60000" y2="39286"/>
                        <a14:backgroundMark x1="60000" y1="39286" x2="60000" y2="39286"/>
                        <a14:backgroundMark x1="63077" y1="39286" x2="71154" y2="46429"/>
                        <a14:backgroundMark x1="57692" y1="32857" x2="57692" y2="32857"/>
                        <a14:backgroundMark x1="52692" y1="31429" x2="52692" y2="31429"/>
                        <a14:backgroundMark x1="38077" y1="29643" x2="38077" y2="29643"/>
                        <a14:backgroundMark x1="42308" y1="31786" x2="42308" y2="31786"/>
                        <a14:backgroundMark x1="52308" y1="40714" x2="36538" y2="26786"/>
                        <a14:backgroundMark x1="48846" y1="28214" x2="48846" y2="28214"/>
                        <a14:backgroundMark x1="53077" y1="30714" x2="53077" y2="30714"/>
                        <a14:backgroundMark x1="53077" y1="30714" x2="52308" y2="2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83" y="3617769"/>
            <a:ext cx="809185" cy="8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C0F2D12-8602-4E47-B3B7-3A05E4C92368}"/>
              </a:ext>
            </a:extLst>
          </p:cNvPr>
          <p:cNvSpPr/>
          <p:nvPr/>
        </p:nvSpPr>
        <p:spPr>
          <a:xfrm>
            <a:off x="5013291" y="1930400"/>
            <a:ext cx="1272473" cy="1300074"/>
          </a:xfrm>
          <a:prstGeom prst="wedgeEllipseCallout">
            <a:avLst>
              <a:gd name="adj1" fmla="val -44786"/>
              <a:gd name="adj2" fmla="val 703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Man, what they pulling us over for?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79DF82F-A92C-492D-B19D-A064EB91E98E}"/>
              </a:ext>
            </a:extLst>
          </p:cNvPr>
          <p:cNvSpPr/>
          <p:nvPr/>
        </p:nvSpPr>
        <p:spPr>
          <a:xfrm>
            <a:off x="1860062" y="7742666"/>
            <a:ext cx="1273907" cy="948042"/>
          </a:xfrm>
          <a:prstGeom prst="wedgeEllipseCallout">
            <a:avLst>
              <a:gd name="adj1" fmla="val 52173"/>
              <a:gd name="adj2" fmla="val 575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This car looks suspicious!</a:t>
            </a:r>
          </a:p>
        </p:txBody>
      </p:sp>
      <p:pic>
        <p:nvPicPr>
          <p:cNvPr id="15" name="Picture 10" descr="Bitmoji / Alex Garcia / Observable">
            <a:extLst>
              <a:ext uri="{FF2B5EF4-FFF2-40B4-BE49-F238E27FC236}">
                <a16:creationId xmlns:a16="http://schemas.microsoft.com/office/drawing/2014/main" id="{ABDFB2B2-08BC-4613-9AED-757205707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80" y="8457566"/>
            <a:ext cx="619433" cy="9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A32D2CF-07E7-4F97-9714-A3DDECC396A3}"/>
              </a:ext>
            </a:extLst>
          </p:cNvPr>
          <p:cNvSpPr/>
          <p:nvPr/>
        </p:nvSpPr>
        <p:spPr>
          <a:xfrm>
            <a:off x="5687286" y="6739249"/>
            <a:ext cx="1170714" cy="1951459"/>
          </a:xfrm>
          <a:prstGeom prst="wedgeEllipseCallout">
            <a:avLst>
              <a:gd name="adj1" fmla="val -53453"/>
              <a:gd name="adj2" fmla="val 52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Don’t do anything stupid I beg of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A83F3-9E85-4154-828F-B2F6D28FB1D8}"/>
              </a:ext>
            </a:extLst>
          </p:cNvPr>
          <p:cNvSpPr/>
          <p:nvPr/>
        </p:nvSpPr>
        <p:spPr>
          <a:xfrm>
            <a:off x="0" y="0"/>
            <a:ext cx="6858000" cy="763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Officer 115 pulls over Khalil and Starr who kills Khalil. </a:t>
            </a:r>
          </a:p>
        </p:txBody>
      </p:sp>
    </p:spTree>
    <p:extLst>
      <p:ext uri="{BB962C8B-B14F-4D97-AF65-F5344CB8AC3E}">
        <p14:creationId xmlns:p14="http://schemas.microsoft.com/office/powerpoint/2010/main" val="15142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Of The Night City And A Road Vector Flat Design Illustration...  Royalty Free Cliparts, Vectors, And Stock Illustration. Image 52009355.">
            <a:extLst>
              <a:ext uri="{FF2B5EF4-FFF2-40B4-BE49-F238E27FC236}">
                <a16:creationId xmlns:a16="http://schemas.microsoft.com/office/drawing/2014/main" id="{4EBB2DF7-2EC1-4B8C-AB74-DD2EF136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Background Of The Night City And A Road Vector Flat Design Illustration...  Royalty Free Cliparts, Vectors, And Stock Illustration. Image 52009355.">
            <a:extLst>
              <a:ext uri="{FF2B5EF4-FFF2-40B4-BE49-F238E27FC236}">
                <a16:creationId xmlns:a16="http://schemas.microsoft.com/office/drawing/2014/main" id="{F622DFF4-5F2F-4AA1-8593-5DE83C61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9076"/>
            <a:ext cx="6858000" cy="51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olice Car Rides with Flashing Stock Footage Video (100% Royalty-free)  1031586152 | Shutterstock">
            <a:extLst>
              <a:ext uri="{FF2B5EF4-FFF2-40B4-BE49-F238E27FC236}">
                <a16:creationId xmlns:a16="http://schemas.microsoft.com/office/drawing/2014/main" id="{F1B3B4C4-E86A-4DEB-A047-8FDDE75D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748" y1="63333" x2="32239" y2="62917"/>
                        <a14:foregroundMark x1="32239" y1="62917" x2="32239" y2="63333"/>
                        <a14:foregroundMark x1="71395" y1="63750" x2="38921" y2="60833"/>
                        <a14:foregroundMark x1="38921" y1="60833" x2="53693" y2="54167"/>
                        <a14:foregroundMark x1="53693" y1="54167" x2="35287" y2="45208"/>
                        <a14:foregroundMark x1="35287" y1="45208" x2="39039" y2="50208"/>
                        <a14:foregroundMark x1="80305" y1="67708" x2="89215" y2="60417"/>
                        <a14:foregroundMark x1="89215" y1="60417" x2="83001" y2="51458"/>
                        <a14:foregroundMark x1="83001" y1="51458" x2="84760" y2="54792"/>
                        <a14:foregroundMark x1="30246" y1="62917" x2="24150" y2="73542"/>
                        <a14:foregroundMark x1="24150" y1="73542" x2="11606" y2="58125"/>
                        <a14:foregroundMark x1="11606" y1="58125" x2="11489" y2="58125"/>
                        <a14:foregroundMark x1="54045" y1="64167" x2="59320" y2="56042"/>
                        <a14:foregroundMark x1="59320" y1="56042" x2="57562" y2="52083"/>
                        <a14:foregroundMark x1="48652" y1="24792" x2="45252" y2="26667"/>
                        <a14:foregroundMark x1="64127" y1="58125" x2="64127" y2="58125"/>
                        <a14:foregroundMark x1="11723" y1="57917" x2="11723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323" y="3056128"/>
            <a:ext cx="3563815" cy="20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CB2D432B-6E8B-4BCF-85FE-46B3FB22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300" l="10000" r="90000">
                        <a14:foregroundMark x1="35000" y1="89600" x2="29846" y2="91300"/>
                        <a14:foregroundMark x1="69769" y1="71600" x2="67923" y2="67900"/>
                        <a14:foregroundMark x1="53923" y1="58100" x2="38923" y2="49100"/>
                        <a14:foregroundMark x1="38923" y1="49100" x2="41231" y2="51600"/>
                        <a14:backgroundMark x1="10231" y1="74700" x2="10231" y2="74700"/>
                        <a14:backgroundMark x1="15462" y1="72100" x2="15462" y2="72100"/>
                        <a14:backgroundMark x1="19231" y1="56600" x2="19231" y2="56600"/>
                        <a14:backgroundMark x1="67615" y1="54700" x2="95692" y2="71100"/>
                        <a14:backgroundMark x1="95692" y1="71100" x2="96538" y2="73900"/>
                        <a14:backgroundMark x1="86692" y1="82500" x2="79231" y2="63000"/>
                        <a14:backgroundMark x1="79231" y1="63000" x2="68692" y2="47600"/>
                        <a14:backgroundMark x1="68692" y1="47600" x2="78154" y2="58500"/>
                        <a14:backgroundMark x1="78154" y1="58500" x2="87846" y2="58400"/>
                        <a14:backgroundMark x1="84231" y1="77300" x2="73769" y2="68600"/>
                        <a14:backgroundMark x1="73769" y1="68600" x2="73846" y2="67900"/>
                        <a14:backgroundMark x1="38297" y1="49813" x2="33077" y2="48200"/>
                        <a14:backgroundMark x1="80000" y1="62700" x2="50086" y2="53456"/>
                        <a14:backgroundMark x1="33077" y1="48200" x2="18154" y2="55100"/>
                        <a14:backgroundMark x1="18154" y1="55100" x2="18154" y2="55300"/>
                        <a14:backgroundMark x1="18462" y1="61800" x2="18462" y2="61800"/>
                        <a14:backgroundMark x1="73308" y1="65200" x2="61923" y2="59600"/>
                        <a14:backgroundMark x1="61923" y1="59600" x2="59923" y2="59400"/>
                        <a14:backgroundMark x1="18692" y1="61300" x2="18692" y2="61300"/>
                        <a14:backgroundMark x1="67692" y1="68400" x2="67692" y2="68400"/>
                        <a14:backgroundMark x1="67923" y1="68600" x2="67923" y2="68600"/>
                        <a14:backgroundMark x1="53000" y1="53900" x2="49871" y2="53327"/>
                        <a14:backgroundMark x1="69077" y1="48000" x2="43154" y2="37800"/>
                        <a14:backgroundMark x1="61846" y1="53500" x2="40462" y2="4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10" y="1911621"/>
            <a:ext cx="3737981" cy="28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itmoji / Alex Garcia / Observable">
            <a:extLst>
              <a:ext uri="{FF2B5EF4-FFF2-40B4-BE49-F238E27FC236}">
                <a16:creationId xmlns:a16="http://schemas.microsoft.com/office/drawing/2014/main" id="{79810735-BF91-4720-8E82-5332805C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89" y="3415591"/>
            <a:ext cx="582023" cy="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A7BDA6D6-9AA7-4C07-AD0D-F12DF574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21" b="94371" l="10000" r="90000">
                        <a14:foregroundMark x1="45688" y1="88743" x2="47102" y2="88502"/>
                        <a14:foregroundMark x1="42539" y1="47990" x2="42563" y2="48499"/>
                        <a14:foregroundMark x1="58253" y1="11900" x2="58562" y2="11726"/>
                        <a14:foregroundMark x1="47750" y1="17824" x2="57809" y2="12151"/>
                        <a14:foregroundMark x1="58562" y1="11726" x2="48250" y2="10882"/>
                        <a14:foregroundMark x1="48250" y1="10882" x2="59727" y2="11721"/>
                        <a14:foregroundMark x1="57688" y1="11845" x2="42500" y2="11069"/>
                        <a14:foregroundMark x1="59821" y1="11954" x2="58051" y2="11864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  <a14:backgroundMark x1="62187" y1="76735" x2="28063" y2="81238"/>
                        <a14:backgroundMark x1="28063" y1="81238" x2="41500" y2="69043"/>
                        <a14:backgroundMark x1="41500" y1="69043" x2="28625" y2="65666"/>
                        <a14:backgroundMark x1="28625" y1="65666" x2="54375" y2="57692"/>
                        <a14:backgroundMark x1="54375" y1="57692" x2="42188" y2="52251"/>
                        <a14:backgroundMark x1="42188" y1="52251" x2="31813" y2="33865"/>
                        <a14:backgroundMark x1="31813" y1="33865" x2="64563" y2="33583"/>
                        <a14:backgroundMark x1="64563" y1="33583" x2="11938" y2="32739"/>
                        <a14:backgroundMark x1="11938" y1="32739" x2="16313" y2="34803"/>
                        <a14:backgroundMark x1="52125" y1="47280" x2="40313" y2="58537"/>
                        <a14:backgroundMark x1="40313" y1="58537" x2="61250" y2="63977"/>
                        <a14:backgroundMark x1="61250" y1="63977" x2="56125" y2="43152"/>
                        <a14:backgroundMark x1="56125" y1="43152" x2="45125" y2="58537"/>
                        <a14:backgroundMark x1="45125" y1="58537" x2="46313" y2="56004"/>
                        <a14:backgroundMark x1="61250" y1="91839" x2="48000" y2="95779"/>
                        <a14:backgroundMark x1="48000" y1="95779" x2="52875" y2="82364"/>
                        <a14:backgroundMark x1="52875" y1="82364" x2="45688" y2="83583"/>
                        <a14:backgroundMark x1="48688" y1="87617" x2="63688" y2="79081"/>
                        <a14:backgroundMark x1="63688" y1="79081" x2="57000" y2="92214"/>
                        <a14:backgroundMark x1="57000" y1="92214" x2="40125" y2="92120"/>
                        <a14:backgroundMark x1="40125" y1="92120" x2="46813" y2="84522"/>
                        <a14:backgroundMark x1="49750" y1="45216" x2="67250" y2="47467"/>
                        <a14:backgroundMark x1="67250" y1="47467" x2="41063" y2="44841"/>
                        <a14:backgroundMark x1="41063" y1="44841" x2="54438" y2="47467"/>
                        <a14:backgroundMark x1="54438" y1="47467" x2="46438" y2="37336"/>
                        <a14:backgroundMark x1="46438" y1="37336" x2="43500" y2="38837"/>
                        <a14:backgroundMark x1="58062" y1="45216" x2="53063" y2="36210"/>
                        <a14:backgroundMark x1="48375" y1="85929" x2="33750" y2="80582"/>
                        <a14:backgroundMark x1="33750" y1="80582" x2="33750" y2="80582"/>
                        <a14:backgroundMark x1="52875" y1="84522" x2="41813" y2="85741"/>
                        <a14:backgroundMark x1="41813" y1="85741" x2="52188" y2="85647"/>
                        <a14:backgroundMark x1="52188" y1="85647" x2="59000" y2="89024"/>
                        <a14:backgroundMark x1="46563" y1="89775" x2="53000" y2="89775"/>
                        <a14:backgroundMark x1="44063" y1="86585" x2="44063" y2="86585"/>
                        <a14:backgroundMark x1="64438" y1="15572" x2="58750" y2="14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89" y="3477178"/>
            <a:ext cx="1109775" cy="7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artoon Police Images, Stock Photos &amp;amp; Vectors | Shutterstock">
            <a:extLst>
              <a:ext uri="{FF2B5EF4-FFF2-40B4-BE49-F238E27FC236}">
                <a16:creationId xmlns:a16="http://schemas.microsoft.com/office/drawing/2014/main" id="{D61C437D-C063-48D8-A63B-C9AB869A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86" b="90000" l="10000" r="90000">
                        <a14:foregroundMark x1="47692" y1="18929" x2="36154" y2="7143"/>
                        <a14:foregroundMark x1="37692" y1="4286" x2="37692" y2="4286"/>
                        <a14:foregroundMark x1="61538" y1="89643" x2="61538" y2="8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38" y="3261312"/>
            <a:ext cx="1570853" cy="16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olice Car Rides with Flashing Stock Footage Video (100% Royalty-free)  1031586152 | Shutterstock">
            <a:extLst>
              <a:ext uri="{FF2B5EF4-FFF2-40B4-BE49-F238E27FC236}">
                <a16:creationId xmlns:a16="http://schemas.microsoft.com/office/drawing/2014/main" id="{D2EB8B45-D5D1-438C-A2FA-33B99F34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748" y1="63333" x2="32239" y2="62917"/>
                        <a14:foregroundMark x1="32239" y1="62917" x2="32239" y2="63333"/>
                        <a14:foregroundMark x1="71395" y1="63750" x2="38921" y2="60833"/>
                        <a14:foregroundMark x1="38921" y1="60833" x2="53693" y2="54167"/>
                        <a14:foregroundMark x1="53693" y1="54167" x2="35287" y2="45208"/>
                        <a14:foregroundMark x1="35287" y1="45208" x2="39039" y2="50208"/>
                        <a14:foregroundMark x1="80305" y1="67708" x2="89215" y2="60417"/>
                        <a14:foregroundMark x1="89215" y1="60417" x2="83001" y2="51458"/>
                        <a14:foregroundMark x1="83001" y1="51458" x2="84760" y2="54792"/>
                        <a14:foregroundMark x1="30246" y1="62917" x2="24150" y2="73542"/>
                        <a14:foregroundMark x1="24150" y1="73542" x2="11606" y2="58125"/>
                        <a14:foregroundMark x1="11606" y1="58125" x2="11489" y2="58125"/>
                        <a14:foregroundMark x1="54045" y1="64167" x2="59320" y2="56042"/>
                        <a14:foregroundMark x1="59320" y1="56042" x2="57562" y2="52083"/>
                        <a14:foregroundMark x1="48652" y1="24792" x2="45252" y2="26667"/>
                        <a14:foregroundMark x1="64127" y1="58125" x2="64127" y2="58125"/>
                        <a14:foregroundMark x1="11723" y1="57917" x2="11723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324" y="8038435"/>
            <a:ext cx="3563815" cy="20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B10980D4-69E2-4D84-B50F-DF469731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300" l="10000" r="90000">
                        <a14:foregroundMark x1="35000" y1="89600" x2="29846" y2="91300"/>
                        <a14:foregroundMark x1="69769" y1="71600" x2="67923" y2="67900"/>
                        <a14:foregroundMark x1="53923" y1="58100" x2="38923" y2="49100"/>
                        <a14:foregroundMark x1="38923" y1="49100" x2="41231" y2="51600"/>
                        <a14:backgroundMark x1="10231" y1="74700" x2="10231" y2="74700"/>
                        <a14:backgroundMark x1="15462" y1="72100" x2="15462" y2="72100"/>
                        <a14:backgroundMark x1="19231" y1="56600" x2="19231" y2="56600"/>
                        <a14:backgroundMark x1="67615" y1="54700" x2="95692" y2="71100"/>
                        <a14:backgroundMark x1="95692" y1="71100" x2="96538" y2="73900"/>
                        <a14:backgroundMark x1="86692" y1="82500" x2="79231" y2="63000"/>
                        <a14:backgroundMark x1="79231" y1="63000" x2="68692" y2="47600"/>
                        <a14:backgroundMark x1="68692" y1="47600" x2="78154" y2="58500"/>
                        <a14:backgroundMark x1="78154" y1="58500" x2="87846" y2="58400"/>
                        <a14:backgroundMark x1="84231" y1="77300" x2="73769" y2="68600"/>
                        <a14:backgroundMark x1="73769" y1="68600" x2="73846" y2="67900"/>
                        <a14:backgroundMark x1="38297" y1="49813" x2="33077" y2="48200"/>
                        <a14:backgroundMark x1="80000" y1="62700" x2="50086" y2="53456"/>
                        <a14:backgroundMark x1="33077" y1="48200" x2="18154" y2="55100"/>
                        <a14:backgroundMark x1="18154" y1="55100" x2="18154" y2="55300"/>
                        <a14:backgroundMark x1="18462" y1="61800" x2="18462" y2="61800"/>
                        <a14:backgroundMark x1="73308" y1="65200" x2="61923" y2="59600"/>
                        <a14:backgroundMark x1="61923" y1="59600" x2="59923" y2="59400"/>
                        <a14:backgroundMark x1="18692" y1="61300" x2="18692" y2="61300"/>
                        <a14:backgroundMark x1="67692" y1="68400" x2="67692" y2="68400"/>
                        <a14:backgroundMark x1="67923" y1="68600" x2="67923" y2="68600"/>
                        <a14:backgroundMark x1="53000" y1="53900" x2="49871" y2="53327"/>
                        <a14:backgroundMark x1="69077" y1="48000" x2="43154" y2="37800"/>
                        <a14:backgroundMark x1="61846" y1="53500" x2="40462" y2="4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030697"/>
            <a:ext cx="3737981" cy="28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artoon Police Images, Stock Photos &amp;amp; Vectors | Shutterstock">
            <a:extLst>
              <a:ext uri="{FF2B5EF4-FFF2-40B4-BE49-F238E27FC236}">
                <a16:creationId xmlns:a16="http://schemas.microsoft.com/office/drawing/2014/main" id="{61840560-7508-44AC-AFB0-E3ECBC0A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86" b="90000" l="10000" r="90000">
                        <a14:foregroundMark x1="47692" y1="18929" x2="36154" y2="7143"/>
                        <a14:foregroundMark x1="37692" y1="4286" x2="37692" y2="4286"/>
                        <a14:foregroundMark x1="61538" y1="89643" x2="61538" y2="8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96" y="8546466"/>
            <a:ext cx="1570853" cy="16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DE75660D-FD8C-468C-8BA4-942879F1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10" y="8546466"/>
            <a:ext cx="2123652" cy="14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Bitmoji / Alex Garcia / Observable">
            <a:extLst>
              <a:ext uri="{FF2B5EF4-FFF2-40B4-BE49-F238E27FC236}">
                <a16:creationId xmlns:a16="http://schemas.microsoft.com/office/drawing/2014/main" id="{F6FA6377-A294-4C3A-828F-F7DCA891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96" y="8518239"/>
            <a:ext cx="582023" cy="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1616D5-D047-4539-9F5A-B3A822C28F6E}"/>
              </a:ext>
            </a:extLst>
          </p:cNvPr>
          <p:cNvSpPr/>
          <p:nvPr/>
        </p:nvSpPr>
        <p:spPr>
          <a:xfrm>
            <a:off x="0" y="4953000"/>
            <a:ext cx="6858000" cy="1943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EE6DEDF-77FB-4E56-9C3F-F067ABB680F0}"/>
              </a:ext>
            </a:extLst>
          </p:cNvPr>
          <p:cNvSpPr/>
          <p:nvPr/>
        </p:nvSpPr>
        <p:spPr>
          <a:xfrm>
            <a:off x="5477219" y="2061869"/>
            <a:ext cx="1381662" cy="1295926"/>
          </a:xfrm>
          <a:prstGeom prst="wedgeEllipseCallout">
            <a:avLst>
              <a:gd name="adj1" fmla="val 25054"/>
              <a:gd name="adj2" fmla="val 715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Get out tha car man, right now!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6517F4DE-BFB3-4574-A35D-85E8838B6EF7}"/>
              </a:ext>
            </a:extLst>
          </p:cNvPr>
          <p:cNvSpPr/>
          <p:nvPr/>
        </p:nvSpPr>
        <p:spPr>
          <a:xfrm>
            <a:off x="4673600" y="1911620"/>
            <a:ext cx="803619" cy="1288656"/>
          </a:xfrm>
          <a:prstGeom prst="wedgeEllipseCallout">
            <a:avLst>
              <a:gd name="adj1" fmla="val 52106"/>
              <a:gd name="adj2" fmla="val 843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Man, what did I even do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71029DA4-CDA2-4890-A4FB-1E9754DE75A2}"/>
              </a:ext>
            </a:extLst>
          </p:cNvPr>
          <p:cNvSpPr/>
          <p:nvPr/>
        </p:nvSpPr>
        <p:spPr>
          <a:xfrm>
            <a:off x="398585" y="7612185"/>
            <a:ext cx="1461477" cy="1359877"/>
          </a:xfrm>
          <a:prstGeom prst="wedgeEllipseCallout">
            <a:avLst>
              <a:gd name="adj1" fmla="val 55638"/>
              <a:gd name="adj2" fmla="val 527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Lemme check his stuff real quick.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6F594632-0828-42F5-88A7-49E2944D5902}"/>
              </a:ext>
            </a:extLst>
          </p:cNvPr>
          <p:cNvSpPr/>
          <p:nvPr/>
        </p:nvSpPr>
        <p:spPr>
          <a:xfrm>
            <a:off x="5165969" y="7362092"/>
            <a:ext cx="1309712" cy="1184373"/>
          </a:xfrm>
          <a:prstGeom prst="wedgeEllipseCallout">
            <a:avLst>
              <a:gd name="adj1" fmla="val -41978"/>
              <a:gd name="adj2" fmla="val 708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Stay here don’t do anything dumb.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A38724E-3B50-4D7C-9CA2-84A7F800214E}"/>
              </a:ext>
            </a:extLst>
          </p:cNvPr>
          <p:cNvSpPr/>
          <p:nvPr/>
        </p:nvSpPr>
        <p:spPr>
          <a:xfrm>
            <a:off x="3124258" y="7952730"/>
            <a:ext cx="1461957" cy="1019332"/>
          </a:xfrm>
          <a:prstGeom prst="wedgeEllipseCallout">
            <a:avLst>
              <a:gd name="adj1" fmla="val 54009"/>
              <a:gd name="adj2" fmla="val 479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Ima ask what I did wrong, be right back.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5A6619E-6605-44DA-A5EE-7FF90D4CA90E}"/>
              </a:ext>
            </a:extLst>
          </p:cNvPr>
          <p:cNvSpPr/>
          <p:nvPr/>
        </p:nvSpPr>
        <p:spPr>
          <a:xfrm>
            <a:off x="5289062" y="8777758"/>
            <a:ext cx="1096107" cy="862512"/>
          </a:xfrm>
          <a:prstGeom prst="wedgeEllipseCallout">
            <a:avLst>
              <a:gd name="adj1" fmla="val -55771"/>
              <a:gd name="adj2" fmla="val -543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22701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Of The Night City And A Road Vector Flat Design Illustration...  Royalty Free Cliparts, Vectors, And Stock Illustration. Image 52009355.">
            <a:extLst>
              <a:ext uri="{FF2B5EF4-FFF2-40B4-BE49-F238E27FC236}">
                <a16:creationId xmlns:a16="http://schemas.microsoft.com/office/drawing/2014/main" id="{4EBB2DF7-2EC1-4B8C-AB74-DD2EF136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Background Of The Night City And A Road Vector Flat Design Illustration...  Royalty Free Cliparts, Vectors, And Stock Illustration. Image 52009355.">
            <a:extLst>
              <a:ext uri="{FF2B5EF4-FFF2-40B4-BE49-F238E27FC236}">
                <a16:creationId xmlns:a16="http://schemas.microsoft.com/office/drawing/2014/main" id="{F622DFF4-5F2F-4AA1-8593-5DE83C61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" y="5067634"/>
            <a:ext cx="4215947" cy="51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olice Car Rides with Flashing Stock Footage Video (100% Royalty-free)  1031586152 | Shutterstock">
            <a:extLst>
              <a:ext uri="{FF2B5EF4-FFF2-40B4-BE49-F238E27FC236}">
                <a16:creationId xmlns:a16="http://schemas.microsoft.com/office/drawing/2014/main" id="{F1B3B4C4-E86A-4DEB-A047-8FDDE75D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748" y1="63333" x2="32239" y2="62917"/>
                        <a14:foregroundMark x1="32239" y1="62917" x2="32239" y2="63333"/>
                        <a14:foregroundMark x1="71395" y1="63750" x2="38921" y2="60833"/>
                        <a14:foregroundMark x1="38921" y1="60833" x2="53693" y2="54167"/>
                        <a14:foregroundMark x1="53693" y1="54167" x2="35287" y2="45208"/>
                        <a14:foregroundMark x1="35287" y1="45208" x2="39039" y2="50208"/>
                        <a14:foregroundMark x1="80305" y1="67708" x2="89215" y2="60417"/>
                        <a14:foregroundMark x1="89215" y1="60417" x2="83001" y2="51458"/>
                        <a14:foregroundMark x1="83001" y1="51458" x2="84760" y2="54792"/>
                        <a14:foregroundMark x1="30246" y1="62917" x2="24150" y2="73542"/>
                        <a14:foregroundMark x1="24150" y1="73542" x2="11606" y2="58125"/>
                        <a14:foregroundMark x1="11606" y1="58125" x2="11489" y2="58125"/>
                        <a14:foregroundMark x1="54045" y1="64167" x2="59320" y2="56042"/>
                        <a14:foregroundMark x1="59320" y1="56042" x2="57562" y2="52083"/>
                        <a14:foregroundMark x1="48652" y1="24792" x2="45252" y2="26667"/>
                        <a14:foregroundMark x1="64127" y1="58125" x2="64127" y2="58125"/>
                        <a14:foregroundMark x1="11723" y1="57917" x2="11723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323" y="3056128"/>
            <a:ext cx="3563815" cy="20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CB2D432B-6E8B-4BCF-85FE-46B3FB22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300" l="10000" r="90000">
                        <a14:foregroundMark x1="35000" y1="89600" x2="29846" y2="91300"/>
                        <a14:foregroundMark x1="69769" y1="71600" x2="67923" y2="67900"/>
                        <a14:foregroundMark x1="53923" y1="58100" x2="38923" y2="49100"/>
                        <a14:foregroundMark x1="38923" y1="49100" x2="41231" y2="51600"/>
                        <a14:backgroundMark x1="10231" y1="74700" x2="10231" y2="74700"/>
                        <a14:backgroundMark x1="15462" y1="72100" x2="15462" y2="72100"/>
                        <a14:backgroundMark x1="19231" y1="56600" x2="19231" y2="56600"/>
                        <a14:backgroundMark x1="67615" y1="54700" x2="95692" y2="71100"/>
                        <a14:backgroundMark x1="95692" y1="71100" x2="96538" y2="73900"/>
                        <a14:backgroundMark x1="86692" y1="82500" x2="79231" y2="63000"/>
                        <a14:backgroundMark x1="79231" y1="63000" x2="68692" y2="47600"/>
                        <a14:backgroundMark x1="68692" y1="47600" x2="78154" y2="58500"/>
                        <a14:backgroundMark x1="78154" y1="58500" x2="87846" y2="58400"/>
                        <a14:backgroundMark x1="84231" y1="77300" x2="73769" y2="68600"/>
                        <a14:backgroundMark x1="73769" y1="68600" x2="73846" y2="67900"/>
                        <a14:backgroundMark x1="38297" y1="49813" x2="33077" y2="48200"/>
                        <a14:backgroundMark x1="80000" y1="62700" x2="50086" y2="53456"/>
                        <a14:backgroundMark x1="33077" y1="48200" x2="18154" y2="55100"/>
                        <a14:backgroundMark x1="18154" y1="55100" x2="18154" y2="55300"/>
                        <a14:backgroundMark x1="18462" y1="61800" x2="18462" y2="61800"/>
                        <a14:backgroundMark x1="73308" y1="65200" x2="61923" y2="59600"/>
                        <a14:backgroundMark x1="61923" y1="59600" x2="59923" y2="59400"/>
                        <a14:backgroundMark x1="18692" y1="61300" x2="18692" y2="61300"/>
                        <a14:backgroundMark x1="67692" y1="68400" x2="67692" y2="68400"/>
                        <a14:backgroundMark x1="67923" y1="68600" x2="67923" y2="68600"/>
                        <a14:backgroundMark x1="53000" y1="53900" x2="49871" y2="53327"/>
                        <a14:backgroundMark x1="69077" y1="48000" x2="43154" y2="37800"/>
                        <a14:backgroundMark x1="61846" y1="53500" x2="40462" y2="4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10" y="1911621"/>
            <a:ext cx="3737981" cy="28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itmoji / Alex Garcia / Observable">
            <a:extLst>
              <a:ext uri="{FF2B5EF4-FFF2-40B4-BE49-F238E27FC236}">
                <a16:creationId xmlns:a16="http://schemas.microsoft.com/office/drawing/2014/main" id="{79810735-BF91-4720-8E82-5332805C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89" y="3415591"/>
            <a:ext cx="582023" cy="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artoon Police Images, Stock Photos &amp;amp; Vectors | Shutterstock">
            <a:extLst>
              <a:ext uri="{FF2B5EF4-FFF2-40B4-BE49-F238E27FC236}">
                <a16:creationId xmlns:a16="http://schemas.microsoft.com/office/drawing/2014/main" id="{D61C437D-C063-48D8-A63B-C9AB869A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86" b="90000" l="10000" r="90000">
                        <a14:foregroundMark x1="47692" y1="18929" x2="36154" y2="7143"/>
                        <a14:foregroundMark x1="37692" y1="4286" x2="37692" y2="4286"/>
                        <a14:foregroundMark x1="61538" y1="89643" x2="61538" y2="8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9" y="3261312"/>
            <a:ext cx="1570853" cy="16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olice Car Rides with Flashing Stock Footage Video (100% Royalty-free)  1031586152 | Shutterstock">
            <a:extLst>
              <a:ext uri="{FF2B5EF4-FFF2-40B4-BE49-F238E27FC236}">
                <a16:creationId xmlns:a16="http://schemas.microsoft.com/office/drawing/2014/main" id="{D2EB8B45-D5D1-438C-A2FA-33B99F34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748" y1="63333" x2="32239" y2="62917"/>
                        <a14:foregroundMark x1="32239" y1="62917" x2="32239" y2="63333"/>
                        <a14:foregroundMark x1="71395" y1="63750" x2="38921" y2="60833"/>
                        <a14:foregroundMark x1="38921" y1="60833" x2="53693" y2="54167"/>
                        <a14:foregroundMark x1="53693" y1="54167" x2="35287" y2="45208"/>
                        <a14:foregroundMark x1="35287" y1="45208" x2="39039" y2="50208"/>
                        <a14:foregroundMark x1="80305" y1="67708" x2="89215" y2="60417"/>
                        <a14:foregroundMark x1="89215" y1="60417" x2="83001" y2="51458"/>
                        <a14:foregroundMark x1="83001" y1="51458" x2="84760" y2="54792"/>
                        <a14:foregroundMark x1="30246" y1="62917" x2="24150" y2="73542"/>
                        <a14:foregroundMark x1="24150" y1="73542" x2="11606" y2="58125"/>
                        <a14:foregroundMark x1="11606" y1="58125" x2="11489" y2="58125"/>
                        <a14:foregroundMark x1="54045" y1="64167" x2="59320" y2="56042"/>
                        <a14:foregroundMark x1="59320" y1="56042" x2="57562" y2="52083"/>
                        <a14:foregroundMark x1="48652" y1="24792" x2="45252" y2="26667"/>
                        <a14:foregroundMark x1="64127" y1="58125" x2="64127" y2="58125"/>
                        <a14:foregroundMark x1="11723" y1="57917" x2="11723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324" y="8038435"/>
            <a:ext cx="3563815" cy="20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B10980D4-69E2-4D84-B50F-DF469731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300" l="10000" r="90000">
                        <a14:foregroundMark x1="35000" y1="89600" x2="29846" y2="91300"/>
                        <a14:foregroundMark x1="69769" y1="71600" x2="67923" y2="67900"/>
                        <a14:foregroundMark x1="53923" y1="58100" x2="38923" y2="49100"/>
                        <a14:foregroundMark x1="38923" y1="49100" x2="41231" y2="51600"/>
                        <a14:backgroundMark x1="10231" y1="74700" x2="10231" y2="74700"/>
                        <a14:backgroundMark x1="15462" y1="72100" x2="15462" y2="72100"/>
                        <a14:backgroundMark x1="19231" y1="56600" x2="19231" y2="56600"/>
                        <a14:backgroundMark x1="67615" y1="54700" x2="95692" y2="71100"/>
                        <a14:backgroundMark x1="95692" y1="71100" x2="96538" y2="73900"/>
                        <a14:backgroundMark x1="86692" y1="82500" x2="79231" y2="63000"/>
                        <a14:backgroundMark x1="79231" y1="63000" x2="68692" y2="47600"/>
                        <a14:backgroundMark x1="68692" y1="47600" x2="78154" y2="58500"/>
                        <a14:backgroundMark x1="78154" y1="58500" x2="87846" y2="58400"/>
                        <a14:backgroundMark x1="84231" y1="77300" x2="73769" y2="68600"/>
                        <a14:backgroundMark x1="73769" y1="68600" x2="73846" y2="67900"/>
                        <a14:backgroundMark x1="38297" y1="49813" x2="33077" y2="48200"/>
                        <a14:backgroundMark x1="80000" y1="62700" x2="50086" y2="53456"/>
                        <a14:backgroundMark x1="33077" y1="48200" x2="18154" y2="55100"/>
                        <a14:backgroundMark x1="18154" y1="55100" x2="18154" y2="55300"/>
                        <a14:backgroundMark x1="18462" y1="61800" x2="18462" y2="61800"/>
                        <a14:backgroundMark x1="73308" y1="65200" x2="61923" y2="59600"/>
                        <a14:backgroundMark x1="61923" y1="59600" x2="59923" y2="59400"/>
                        <a14:backgroundMark x1="18692" y1="61300" x2="18692" y2="61300"/>
                        <a14:backgroundMark x1="67692" y1="68400" x2="67692" y2="68400"/>
                        <a14:backgroundMark x1="67923" y1="68600" x2="67923" y2="68600"/>
                        <a14:backgroundMark x1="53000" y1="53900" x2="49871" y2="53327"/>
                        <a14:backgroundMark x1="69077" y1="48000" x2="43154" y2="37800"/>
                        <a14:backgroundMark x1="61846" y1="53500" x2="40462" y2="4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08" y="7759924"/>
            <a:ext cx="2600326" cy="20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DE75660D-FD8C-468C-8BA4-942879F1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89" y="3482511"/>
            <a:ext cx="2123652" cy="14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Bitmoji / Alex Garcia / Observable">
            <a:extLst>
              <a:ext uri="{FF2B5EF4-FFF2-40B4-BE49-F238E27FC236}">
                <a16:creationId xmlns:a16="http://schemas.microsoft.com/office/drawing/2014/main" id="{F6FA6377-A294-4C3A-828F-F7DCA891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2" y="8852598"/>
            <a:ext cx="400836" cy="5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liceman Aiming Gun Police Officer Shoots Stock Vector (Royalty Free)  1566294721">
            <a:extLst>
              <a:ext uri="{FF2B5EF4-FFF2-40B4-BE49-F238E27FC236}">
                <a16:creationId xmlns:a16="http://schemas.microsoft.com/office/drawing/2014/main" id="{55BAA9E1-B90F-4853-961B-E9CB732C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09" y="8117727"/>
            <a:ext cx="1997177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didas &amp;amp; Nike World Cup Kits Now Available in Bitmoji">
            <a:extLst>
              <a:ext uri="{FF2B5EF4-FFF2-40B4-BE49-F238E27FC236}">
                <a16:creationId xmlns:a16="http://schemas.microsoft.com/office/drawing/2014/main" id="{747A6BB0-3854-4D2D-B9AE-6965C888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21" b="94371" l="10000" r="90000">
                        <a14:foregroundMark x1="49445" y1="88102" x2="51188" y2="87805"/>
                        <a14:foregroundMark x1="45688" y1="88743" x2="48590" y2="88248"/>
                        <a14:foregroundMark x1="55250" y1="94465" x2="54188" y2="92589"/>
                        <a14:foregroundMark x1="44438" y1="40244" x2="43188" y2="36961"/>
                        <a14:foregroundMark x1="42375" y1="44465" x2="42563" y2="48499"/>
                        <a14:foregroundMark x1="58062" y1="48499" x2="54500" y2="37148"/>
                        <a14:foregroundMark x1="56063" y1="41932" x2="55563" y2="39775"/>
                        <a14:foregroundMark x1="58562" y1="43996" x2="55125" y2="43809"/>
                        <a14:foregroundMark x1="46938" y1="93527" x2="53188" y2="87336"/>
                        <a14:foregroundMark x1="47750" y1="17824" x2="58562" y2="11726"/>
                        <a14:foregroundMark x1="58562" y1="11726" x2="48250" y2="10882"/>
                        <a14:foregroundMark x1="48250" y1="10882" x2="59727" y2="11721"/>
                        <a14:foregroundMark x1="59821" y1="11954" x2="42500" y2="11069"/>
                        <a14:foregroundMark x1="42500" y1="11069" x2="56563" y2="12383"/>
                        <a14:foregroundMark x1="56563" y1="12383" x2="47063" y2="4221"/>
                        <a14:foregroundMark x1="47063" y1="4221" x2="54937" y2="8443"/>
                        <a14:backgroundMark x1="49036" y1="89442" x2="49938" y2="71576"/>
                        <a14:backgroundMark x1="65000" y1="19043" x2="60438" y2="12664"/>
                        <a14:backgroundMark x1="70938" y1="13884" x2="60188" y2="12852"/>
                        <a14:backgroundMark x1="60188" y1="12852" x2="70313" y2="1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0" y="8451462"/>
            <a:ext cx="2464379" cy="16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W POW - Home | Facebook">
            <a:extLst>
              <a:ext uri="{FF2B5EF4-FFF2-40B4-BE49-F238E27FC236}">
                <a16:creationId xmlns:a16="http://schemas.microsoft.com/office/drawing/2014/main" id="{F016199F-1125-4304-963E-10658C28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30" b="89730" l="5495" r="94139">
                        <a14:foregroundMark x1="5495" y1="49730" x2="5495" y2="49730"/>
                        <a14:foregroundMark x1="87912" y1="52973" x2="87912" y2="52973"/>
                        <a14:foregroundMark x1="94139" y1="52973" x2="94139" y2="5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86" y="489729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ackground Of The Night City And A Road Vector Flat Design Illustration...  Royalty Free Cliparts, Vectors, And Stock Illustration. Image 52009355.">
            <a:extLst>
              <a:ext uri="{FF2B5EF4-FFF2-40B4-BE49-F238E27FC236}">
                <a16:creationId xmlns:a16="http://schemas.microsoft.com/office/drawing/2014/main" id="{6A7C6B58-E68A-4E1F-AF10-A492A18D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5" y="5067635"/>
            <a:ext cx="2313065" cy="51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lorful Illustration Of Car On The Road Driving On The Night. Royalty Free  Cliparts, Vectors, And Stock Illustration. Image 95962052.">
            <a:extLst>
              <a:ext uri="{FF2B5EF4-FFF2-40B4-BE49-F238E27FC236}">
                <a16:creationId xmlns:a16="http://schemas.microsoft.com/office/drawing/2014/main" id="{391F6740-6A5E-44A2-A416-F08C4014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300" l="10000" r="90000">
                        <a14:foregroundMark x1="35000" y1="89600" x2="29846" y2="91300"/>
                        <a14:foregroundMark x1="69769" y1="71600" x2="67923" y2="67900"/>
                        <a14:foregroundMark x1="53923" y1="58100" x2="38923" y2="49100"/>
                        <a14:foregroundMark x1="38923" y1="49100" x2="41231" y2="51600"/>
                        <a14:backgroundMark x1="10231" y1="74700" x2="10231" y2="74700"/>
                        <a14:backgroundMark x1="15462" y1="72100" x2="15462" y2="72100"/>
                        <a14:backgroundMark x1="19231" y1="56600" x2="19231" y2="56600"/>
                        <a14:backgroundMark x1="67615" y1="54700" x2="95692" y2="71100"/>
                        <a14:backgroundMark x1="95692" y1="71100" x2="96538" y2="73900"/>
                        <a14:backgroundMark x1="86692" y1="82500" x2="79231" y2="63000"/>
                        <a14:backgroundMark x1="79231" y1="63000" x2="68692" y2="47600"/>
                        <a14:backgroundMark x1="68692" y1="47600" x2="78154" y2="58500"/>
                        <a14:backgroundMark x1="78154" y1="58500" x2="87846" y2="58400"/>
                        <a14:backgroundMark x1="84231" y1="77300" x2="73769" y2="68600"/>
                        <a14:backgroundMark x1="73769" y1="68600" x2="73846" y2="67900"/>
                        <a14:backgroundMark x1="38297" y1="49813" x2="33077" y2="48200"/>
                        <a14:backgroundMark x1="80000" y1="62700" x2="50086" y2="53456"/>
                        <a14:backgroundMark x1="33077" y1="48200" x2="18154" y2="55100"/>
                        <a14:backgroundMark x1="18154" y1="55100" x2="18154" y2="55300"/>
                        <a14:backgroundMark x1="18462" y1="61800" x2="18462" y2="61800"/>
                        <a14:backgroundMark x1="73308" y1="65200" x2="61923" y2="59600"/>
                        <a14:backgroundMark x1="61923" y1="59600" x2="59923" y2="59400"/>
                        <a14:backgroundMark x1="18692" y1="61300" x2="18692" y2="61300"/>
                        <a14:backgroundMark x1="67692" y1="68400" x2="67692" y2="68400"/>
                        <a14:backgroundMark x1="67923" y1="68600" x2="67923" y2="68600"/>
                        <a14:backgroundMark x1="53000" y1="53900" x2="49871" y2="53327"/>
                        <a14:backgroundMark x1="69077" y1="48000" x2="43154" y2="37800"/>
                        <a14:backgroundMark x1="61846" y1="53500" x2="40462" y2="44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04" y="7773865"/>
            <a:ext cx="2686397" cy="20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Bitmoji / Alex Garcia / Observable">
            <a:extLst>
              <a:ext uri="{FF2B5EF4-FFF2-40B4-BE49-F238E27FC236}">
                <a16:creationId xmlns:a16="http://schemas.microsoft.com/office/drawing/2014/main" id="{763067F2-85D2-4B2B-8605-942DF8E82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0" b="89990" l="10000" r="90000">
                        <a14:foregroundMark x1="64394" y1="40041" x2="58939" y2="7740"/>
                        <a14:foregroundMark x1="58939" y1="7740" x2="69242" y2="36326"/>
                        <a14:foregroundMark x1="69242" y1="36326" x2="40758" y2="17131"/>
                        <a14:foregroundMark x1="40758" y1="17131" x2="41515" y2="35707"/>
                        <a14:foregroundMark x1="52727" y1="24458" x2="60152" y2="21569"/>
                        <a14:foregroundMark x1="41515" y1="24458" x2="38788" y2="23013"/>
                        <a14:foregroundMark x1="51061" y1="23426" x2="46212" y2="19814"/>
                        <a14:backgroundMark x1="73485" y1="91125" x2="25000" y2="84520"/>
                        <a14:backgroundMark x1="25000" y1="84520" x2="62273" y2="59443"/>
                        <a14:backgroundMark x1="62273" y1="59443" x2="20606" y2="83591"/>
                        <a14:backgroundMark x1="20606" y1="83591" x2="71212" y2="71414"/>
                        <a14:backgroundMark x1="71212" y1="71414" x2="69697" y2="47368"/>
                        <a14:backgroundMark x1="69697" y1="47368" x2="35303" y2="75542"/>
                        <a14:backgroundMark x1="35303" y1="75542" x2="70152" y2="49123"/>
                        <a14:backgroundMark x1="70152" y1="49123" x2="28333" y2="48607"/>
                        <a14:backgroundMark x1="28333" y1="48607" x2="39091" y2="72549"/>
                        <a14:backgroundMark x1="39091" y1="72549" x2="50606" y2="48607"/>
                        <a14:backgroundMark x1="50606" y1="48607" x2="50606" y2="48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87" y="8852598"/>
            <a:ext cx="400836" cy="5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oliceman Aiming Gun Police Officer Shoots Stock Vector (Royalty Free)  1566294721">
            <a:extLst>
              <a:ext uri="{FF2B5EF4-FFF2-40B4-BE49-F238E27FC236}">
                <a16:creationId xmlns:a16="http://schemas.microsoft.com/office/drawing/2014/main" id="{9E2F126C-64AD-4B33-A935-30117CBF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8" y="8240477"/>
            <a:ext cx="1997177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7FDA63-D1ED-44A2-B956-59DD1DFCB192}"/>
              </a:ext>
            </a:extLst>
          </p:cNvPr>
          <p:cNvSpPr/>
          <p:nvPr/>
        </p:nvSpPr>
        <p:spPr>
          <a:xfrm>
            <a:off x="4256545" y="5082107"/>
            <a:ext cx="288390" cy="4974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3AB47-2F6B-4A55-B2C8-627DA717F6B3}"/>
              </a:ext>
            </a:extLst>
          </p:cNvPr>
          <p:cNvSpPr/>
          <p:nvPr/>
        </p:nvSpPr>
        <p:spPr>
          <a:xfrm>
            <a:off x="0" y="4953000"/>
            <a:ext cx="6916615" cy="1230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A75A8AE-A719-4297-B6FD-44A510133C80}"/>
              </a:ext>
            </a:extLst>
          </p:cNvPr>
          <p:cNvSpPr/>
          <p:nvPr/>
        </p:nvSpPr>
        <p:spPr>
          <a:xfrm>
            <a:off x="1731019" y="1896456"/>
            <a:ext cx="1117318" cy="1411406"/>
          </a:xfrm>
          <a:prstGeom prst="wedgeEllipseCallout">
            <a:avLst>
              <a:gd name="adj1" fmla="val -38320"/>
              <a:gd name="adj2" fmla="val 76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HEY GET BACK!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512B52E-6731-4929-AE9F-7DF563FE6532}"/>
              </a:ext>
            </a:extLst>
          </p:cNvPr>
          <p:cNvSpPr/>
          <p:nvPr/>
        </p:nvSpPr>
        <p:spPr>
          <a:xfrm>
            <a:off x="3563816" y="2592148"/>
            <a:ext cx="941760" cy="862512"/>
          </a:xfrm>
          <a:prstGeom prst="wedgeEllipseCallout">
            <a:avLst>
              <a:gd name="adj1" fmla="val -47389"/>
              <a:gd name="adj2" fmla="val 1078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Man what did I do wrong?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60C03185-5183-451B-B43D-E006C7BA9BA9}"/>
              </a:ext>
            </a:extLst>
          </p:cNvPr>
          <p:cNvSpPr/>
          <p:nvPr/>
        </p:nvSpPr>
        <p:spPr>
          <a:xfrm>
            <a:off x="5392615" y="2841980"/>
            <a:ext cx="1076808" cy="862512"/>
          </a:xfrm>
          <a:prstGeom prst="wedgeEllipseCallout">
            <a:avLst>
              <a:gd name="adj1" fmla="val -56397"/>
              <a:gd name="adj2" fmla="val 525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Khalil, what are you doing !?!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5F698CAD-CADF-4D2B-A70A-94F76E382784}"/>
              </a:ext>
            </a:extLst>
          </p:cNvPr>
          <p:cNvSpPr/>
          <p:nvPr/>
        </p:nvSpPr>
        <p:spPr>
          <a:xfrm>
            <a:off x="3305423" y="7788148"/>
            <a:ext cx="1113774" cy="106445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NO! KHALIL 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9C1C6CF4-D5A6-410A-B2FC-D2D5B0512D3F}"/>
              </a:ext>
            </a:extLst>
          </p:cNvPr>
          <p:cNvSpPr/>
          <p:nvPr/>
        </p:nvSpPr>
        <p:spPr>
          <a:xfrm>
            <a:off x="5643571" y="6842796"/>
            <a:ext cx="939219" cy="1776126"/>
          </a:xfrm>
          <a:prstGeom prst="wedgeEllipseCallout">
            <a:avLst>
              <a:gd name="adj1" fmla="val -49957"/>
              <a:gd name="adj2" fmla="val 713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HANDS UP LADY!</a:t>
            </a:r>
          </a:p>
        </p:txBody>
      </p:sp>
    </p:spTree>
    <p:extLst>
      <p:ext uri="{BB962C8B-B14F-4D97-AF65-F5344CB8AC3E}">
        <p14:creationId xmlns:p14="http://schemas.microsoft.com/office/powerpoint/2010/main" val="238322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Vector | Police station building landscape with patrol car. flat  cartoon design">
            <a:extLst>
              <a:ext uri="{FF2B5EF4-FFF2-40B4-BE49-F238E27FC236}">
                <a16:creationId xmlns:a16="http://schemas.microsoft.com/office/drawing/2014/main" id="{19F58EEF-EF01-4FD2-9D95-267BCFC2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" y="0"/>
            <a:ext cx="3423627" cy="48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Bitmoji / Alex Garcia / Observable">
            <a:extLst>
              <a:ext uri="{FF2B5EF4-FFF2-40B4-BE49-F238E27FC236}">
                <a16:creationId xmlns:a16="http://schemas.microsoft.com/office/drawing/2014/main" id="{7638F682-AAE6-47A9-AA40-49064CAC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1" y="3211332"/>
            <a:ext cx="1097489" cy="16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n I see your Bitmoji (a picture of your Bitmoji character)? - Quora">
            <a:extLst>
              <a:ext uri="{FF2B5EF4-FFF2-40B4-BE49-F238E27FC236}">
                <a16:creationId xmlns:a16="http://schemas.microsoft.com/office/drawing/2014/main" id="{4CEFDC3D-B37A-421D-B949-82CC2A92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8" b="94925" l="9967" r="89701">
                        <a14:foregroundMark x1="43688" y1="7497" x2="55150" y2="9227"/>
                        <a14:foregroundMark x1="59302" y1="4268" x2="59302" y2="4268"/>
                        <a14:foregroundMark x1="63787" y1="93195" x2="63787" y2="93195"/>
                        <a14:foregroundMark x1="49169" y1="94925" x2="49169" y2="94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982" y="2960247"/>
            <a:ext cx="1310947" cy="18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essica Davis-Doggett / Homepage">
            <a:extLst>
              <a:ext uri="{FF2B5EF4-FFF2-40B4-BE49-F238E27FC236}">
                <a16:creationId xmlns:a16="http://schemas.microsoft.com/office/drawing/2014/main" id="{DF970215-F510-43C5-8061-9E8E4A21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8" y="3088637"/>
            <a:ext cx="1770184" cy="177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artoon office background | Office background, Office cartoon, Cartoon  background">
            <a:extLst>
              <a:ext uri="{FF2B5EF4-FFF2-40B4-BE49-F238E27FC236}">
                <a16:creationId xmlns:a16="http://schemas.microsoft.com/office/drawing/2014/main" id="{292B0BDF-69B8-47D0-A690-7264FC1C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30" y="0"/>
            <a:ext cx="3673231" cy="48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itmoji / Alex Garcia / Observable">
            <a:extLst>
              <a:ext uri="{FF2B5EF4-FFF2-40B4-BE49-F238E27FC236}">
                <a16:creationId xmlns:a16="http://schemas.microsoft.com/office/drawing/2014/main" id="{E825ED5D-F327-42BF-8BA2-C3F739EF1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59" b="89990" l="10000" r="90000">
                        <a14:foregroundMark x1="47879" y1="24045" x2="47879" y2="24045"/>
                        <a14:foregroundMark x1="50000" y1="41073" x2="50000" y2="41073"/>
                        <a14:foregroundMark x1="46212" y1="25387" x2="46212" y2="25387"/>
                        <a14:foregroundMark x1="54697" y1="23633" x2="54697" y2="23633"/>
                        <a14:foregroundMark x1="42576" y1="24665" x2="42576" y2="24665"/>
                        <a14:foregroundMark x1="35758" y1="30444" x2="35758" y2="30444"/>
                        <a14:foregroundMark x1="32576" y1="24045" x2="32576" y2="24045"/>
                        <a14:foregroundMark x1="62267" y1="87569" x2="62727" y2="88545"/>
                        <a14:foregroundMark x1="54748" y1="71634" x2="55894" y2="74062"/>
                        <a14:foregroundMark x1="38333" y1="36842" x2="54354" y2="70798"/>
                        <a14:foregroundMark x1="66364" y1="52116" x2="66364" y2="52116"/>
                        <a14:foregroundMark x1="65758" y1="52528" x2="65758" y2="52528"/>
                        <a14:foregroundMark x1="64697" y1="53251" x2="64697" y2="53251"/>
                        <a14:foregroundMark x1="44854" y1="69485" x2="32576" y2="54386"/>
                        <a14:foregroundMark x1="50549" y1="76489" x2="49669" y2="75407"/>
                        <a14:foregroundMark x1="65303" y1="94634" x2="59255" y2="87196"/>
                        <a14:foregroundMark x1="32576" y1="54386" x2="28485" y2="8359"/>
                        <a14:foregroundMark x1="28485" y1="8359" x2="71364" y2="44376"/>
                        <a14:foregroundMark x1="65179" y1="83274" x2="64242" y2="89164"/>
                        <a14:foregroundMark x1="71364" y1="44376" x2="65324" y2="82359"/>
                        <a14:foregroundMark x1="49831" y1="69485" x2="33636" y2="47368"/>
                        <a14:foregroundMark x1="64242" y1="89164" x2="63155" y2="87679"/>
                        <a14:foregroundMark x1="33636" y1="47368" x2="62727" y2="22910"/>
                        <a14:foregroundMark x1="62727" y1="22910" x2="63182" y2="16512"/>
                        <a14:backgroundMark x1="44091" y1="75335" x2="44091" y2="75335"/>
                        <a14:backgroundMark x1="56818" y1="81424" x2="56818" y2="81424"/>
                        <a14:backgroundMark x1="58485" y1="81011" x2="37273" y2="75645"/>
                        <a14:backgroundMark x1="64242" y1="80702" x2="47879" y2="71723"/>
                        <a14:backgroundMark x1="62727" y1="83179" x2="56818" y2="69247"/>
                        <a14:backgroundMark x1="60606" y1="79257" x2="58485" y2="87100"/>
                        <a14:backgroundMark x1="58939" y1="88854" x2="41061" y2="71723"/>
                        <a14:backgroundMark x1="53636" y1="72446" x2="37879" y2="72446"/>
                        <a14:backgroundMark x1="52576" y1="73891" x2="54697" y2="71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03" y="2202027"/>
            <a:ext cx="1479071" cy="21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Jessica Davis-Doggett / Homepage">
            <a:extLst>
              <a:ext uri="{FF2B5EF4-FFF2-40B4-BE49-F238E27FC236}">
                <a16:creationId xmlns:a16="http://schemas.microsoft.com/office/drawing/2014/main" id="{6EB0E0D6-5B9D-4CA8-994A-854FB8C7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989" y1="36413" x2="52989" y2="36413"/>
                        <a14:foregroundMark x1="51630" y1="31250" x2="51630" y2="31250"/>
                        <a14:foregroundMark x1="49728" y1="28533" x2="49728" y2="28533"/>
                        <a14:foregroundMark x1="54620" y1="58152" x2="54620" y2="58152"/>
                        <a14:foregroundMark x1="60598" y1="60326" x2="60598" y2="60326"/>
                        <a14:foregroundMark x1="58152" y1="45652" x2="58152" y2="45652"/>
                        <a14:foregroundMark x1="60870" y1="37772" x2="60870" y2="37772"/>
                        <a14:foregroundMark x1="57337" y1="39674" x2="57337" y2="39674"/>
                        <a14:foregroundMark x1="35870" y1="47011" x2="35870" y2="47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81" y="1700946"/>
            <a:ext cx="1936109" cy="19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artoon office background | Office background, Office cartoon, Cartoon  background">
            <a:extLst>
              <a:ext uri="{FF2B5EF4-FFF2-40B4-BE49-F238E27FC236}">
                <a16:creationId xmlns:a16="http://schemas.microsoft.com/office/drawing/2014/main" id="{B1452149-795E-428A-B1A5-4A48961B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75" y="4837724"/>
            <a:ext cx="3483251" cy="50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rtoon office background | Office background, Office cartoon, Cartoon  background">
            <a:extLst>
              <a:ext uri="{FF2B5EF4-FFF2-40B4-BE49-F238E27FC236}">
                <a16:creationId xmlns:a16="http://schemas.microsoft.com/office/drawing/2014/main" id="{5994F463-3C19-4CAE-9565-82DEB3FDB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272"/>
            <a:ext cx="3421675" cy="50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itmoji / Alex Garcia / Observable">
            <a:extLst>
              <a:ext uri="{FF2B5EF4-FFF2-40B4-BE49-F238E27FC236}">
                <a16:creationId xmlns:a16="http://schemas.microsoft.com/office/drawing/2014/main" id="{6150D47C-2387-42B9-BAE9-F036F4E1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59" b="89990" l="10000" r="90000">
                        <a14:foregroundMark x1="47879" y1="24045" x2="47879" y2="24045"/>
                        <a14:foregroundMark x1="50000" y1="41073" x2="50000" y2="41073"/>
                        <a14:foregroundMark x1="46212" y1="25387" x2="46212" y2="25387"/>
                        <a14:foregroundMark x1="54697" y1="23633" x2="54697" y2="23633"/>
                        <a14:foregroundMark x1="42576" y1="24665" x2="42576" y2="24665"/>
                        <a14:foregroundMark x1="35758" y1="30444" x2="35758" y2="30444"/>
                        <a14:foregroundMark x1="32576" y1="24045" x2="32576" y2="24045"/>
                        <a14:foregroundMark x1="62267" y1="87569" x2="62727" y2="88545"/>
                        <a14:foregroundMark x1="54748" y1="71634" x2="55894" y2="74062"/>
                        <a14:foregroundMark x1="38333" y1="36842" x2="54354" y2="70798"/>
                        <a14:foregroundMark x1="66364" y1="52116" x2="66364" y2="52116"/>
                        <a14:foregroundMark x1="65758" y1="52528" x2="65758" y2="52528"/>
                        <a14:foregroundMark x1="64697" y1="53251" x2="64697" y2="53251"/>
                        <a14:foregroundMark x1="44854" y1="69485" x2="32576" y2="54386"/>
                        <a14:foregroundMark x1="50549" y1="76489" x2="49669" y2="75407"/>
                        <a14:foregroundMark x1="65303" y1="94634" x2="59255" y2="87196"/>
                        <a14:foregroundMark x1="32576" y1="54386" x2="28485" y2="8359"/>
                        <a14:foregroundMark x1="28485" y1="8359" x2="71364" y2="44376"/>
                        <a14:foregroundMark x1="65179" y1="83274" x2="64242" y2="89164"/>
                        <a14:foregroundMark x1="71364" y1="44376" x2="65324" y2="82359"/>
                        <a14:foregroundMark x1="49831" y1="69485" x2="33636" y2="47368"/>
                        <a14:foregroundMark x1="64242" y1="89164" x2="63155" y2="87679"/>
                        <a14:foregroundMark x1="33636" y1="47368" x2="62727" y2="22910"/>
                        <a14:foregroundMark x1="62727" y1="22910" x2="63182" y2="16512"/>
                        <a14:backgroundMark x1="44091" y1="75335" x2="44091" y2="75335"/>
                        <a14:backgroundMark x1="56818" y1="81424" x2="56818" y2="81424"/>
                        <a14:backgroundMark x1="58485" y1="81011" x2="37273" y2="75645"/>
                        <a14:backgroundMark x1="64242" y1="80702" x2="47879" y2="71723"/>
                        <a14:backgroundMark x1="62727" y1="83179" x2="56818" y2="69247"/>
                        <a14:backgroundMark x1="60606" y1="79257" x2="58485" y2="87100"/>
                        <a14:backgroundMark x1="58939" y1="88854" x2="41061" y2="71723"/>
                        <a14:backgroundMark x1="53636" y1="72446" x2="37879" y2="72446"/>
                        <a14:backgroundMark x1="52576" y1="73891" x2="54697" y2="71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22" y="7184335"/>
            <a:ext cx="1479071" cy="21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Bitmoji / Alex Garcia / Observable">
            <a:extLst>
              <a:ext uri="{FF2B5EF4-FFF2-40B4-BE49-F238E27FC236}">
                <a16:creationId xmlns:a16="http://schemas.microsoft.com/office/drawing/2014/main" id="{E8127616-15C3-4D53-9BEA-9B20B461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59" b="89990" l="10000" r="90000">
                        <a14:foregroundMark x1="47879" y1="24045" x2="47879" y2="24045"/>
                        <a14:foregroundMark x1="50000" y1="41073" x2="50000" y2="41073"/>
                        <a14:foregroundMark x1="46212" y1="25387" x2="46212" y2="25387"/>
                        <a14:foregroundMark x1="54697" y1="23633" x2="54697" y2="23633"/>
                        <a14:foregroundMark x1="42576" y1="24665" x2="42576" y2="24665"/>
                        <a14:foregroundMark x1="35758" y1="30444" x2="35758" y2="30444"/>
                        <a14:foregroundMark x1="32576" y1="24045" x2="32576" y2="24045"/>
                        <a14:foregroundMark x1="62267" y1="87569" x2="62727" y2="88545"/>
                        <a14:foregroundMark x1="54748" y1="71634" x2="55894" y2="74062"/>
                        <a14:foregroundMark x1="38333" y1="36842" x2="54354" y2="70798"/>
                        <a14:foregroundMark x1="66364" y1="52116" x2="66364" y2="52116"/>
                        <a14:foregroundMark x1="65758" y1="52528" x2="65758" y2="52528"/>
                        <a14:foregroundMark x1="64697" y1="53251" x2="64697" y2="53251"/>
                        <a14:foregroundMark x1="44854" y1="69485" x2="32576" y2="54386"/>
                        <a14:foregroundMark x1="50549" y1="76489" x2="49669" y2="75407"/>
                        <a14:foregroundMark x1="65303" y1="94634" x2="59255" y2="87196"/>
                        <a14:foregroundMark x1="32576" y1="54386" x2="28485" y2="8359"/>
                        <a14:foregroundMark x1="28485" y1="8359" x2="71364" y2="44376"/>
                        <a14:foregroundMark x1="65179" y1="83274" x2="64242" y2="89164"/>
                        <a14:foregroundMark x1="71364" y1="44376" x2="65324" y2="82359"/>
                        <a14:foregroundMark x1="49831" y1="69485" x2="33636" y2="47368"/>
                        <a14:foregroundMark x1="64242" y1="89164" x2="63155" y2="87679"/>
                        <a14:foregroundMark x1="33636" y1="47368" x2="62727" y2="22910"/>
                        <a14:foregroundMark x1="62727" y1="22910" x2="63182" y2="16512"/>
                        <a14:backgroundMark x1="44091" y1="75335" x2="44091" y2="75335"/>
                        <a14:backgroundMark x1="56818" y1="81424" x2="56818" y2="81424"/>
                        <a14:backgroundMark x1="58485" y1="81011" x2="37273" y2="75645"/>
                        <a14:backgroundMark x1="64242" y1="80702" x2="47879" y2="71723"/>
                        <a14:backgroundMark x1="62727" y1="83179" x2="56818" y2="69247"/>
                        <a14:backgroundMark x1="60606" y1="79257" x2="58485" y2="87100"/>
                        <a14:backgroundMark x1="58939" y1="88854" x2="41061" y2="71723"/>
                        <a14:backgroundMark x1="53636" y1="72446" x2="37879" y2="72446"/>
                        <a14:backgroundMark x1="52576" y1="73891" x2="54697" y2="71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54" y="6900721"/>
            <a:ext cx="1479071" cy="21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Jessica Davis-Doggett / Homepage">
            <a:extLst>
              <a:ext uri="{FF2B5EF4-FFF2-40B4-BE49-F238E27FC236}">
                <a16:creationId xmlns:a16="http://schemas.microsoft.com/office/drawing/2014/main" id="{9F8965DD-EA37-4BFD-9D60-1A9243B4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989" y1="36413" x2="52989" y2="36413"/>
                        <a14:foregroundMark x1="51630" y1="31250" x2="51630" y2="31250"/>
                        <a14:foregroundMark x1="49728" y1="28533" x2="49728" y2="28533"/>
                        <a14:foregroundMark x1="54620" y1="58152" x2="54620" y2="58152"/>
                        <a14:foregroundMark x1="60598" y1="60326" x2="60598" y2="60326"/>
                        <a14:foregroundMark x1="58152" y1="45652" x2="58152" y2="45652"/>
                        <a14:foregroundMark x1="60870" y1="37772" x2="60870" y2="37772"/>
                        <a14:foregroundMark x1="57337" y1="39674" x2="57337" y2="39674"/>
                        <a14:foregroundMark x1="35870" y1="47011" x2="35870" y2="47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26" y="6725613"/>
            <a:ext cx="1936109" cy="19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Jessica Davis-Doggett / Homepage">
            <a:extLst>
              <a:ext uri="{FF2B5EF4-FFF2-40B4-BE49-F238E27FC236}">
                <a16:creationId xmlns:a16="http://schemas.microsoft.com/office/drawing/2014/main" id="{4007B215-EE09-4A63-9595-DBBC53A4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989" y1="36413" x2="52989" y2="36413"/>
                        <a14:foregroundMark x1="51630" y1="31250" x2="51630" y2="31250"/>
                        <a14:foregroundMark x1="49728" y1="28533" x2="49728" y2="28533"/>
                        <a14:foregroundMark x1="54620" y1="58152" x2="54620" y2="58152"/>
                        <a14:foregroundMark x1="60598" y1="60326" x2="60598" y2="60326"/>
                        <a14:foregroundMark x1="58152" y1="45652" x2="58152" y2="45652"/>
                        <a14:foregroundMark x1="60870" y1="37772" x2="60870" y2="37772"/>
                        <a14:foregroundMark x1="57337" y1="39674" x2="57337" y2="39674"/>
                        <a14:foregroundMark x1="35870" y1="47011" x2="35870" y2="47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32" y="6725749"/>
            <a:ext cx="1936109" cy="19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7E734E3-375F-44EF-9768-69FB7323FC36}"/>
              </a:ext>
            </a:extLst>
          </p:cNvPr>
          <p:cNvSpPr/>
          <p:nvPr/>
        </p:nvSpPr>
        <p:spPr>
          <a:xfrm>
            <a:off x="200703" y="1856191"/>
            <a:ext cx="1424838" cy="1406769"/>
          </a:xfrm>
          <a:prstGeom prst="wedgeEllipseCallout">
            <a:avLst>
              <a:gd name="adj1" fmla="val -35643"/>
              <a:gd name="adj2" fmla="val 691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Be calm in there and speak the truth.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BF75A33-8303-4B38-A87F-3390810008AE}"/>
              </a:ext>
            </a:extLst>
          </p:cNvPr>
          <p:cNvSpPr/>
          <p:nvPr/>
        </p:nvSpPr>
        <p:spPr>
          <a:xfrm>
            <a:off x="1710837" y="2522758"/>
            <a:ext cx="956206" cy="1220811"/>
          </a:xfrm>
          <a:prstGeom prst="wedgeEllipseCallout">
            <a:avLst>
              <a:gd name="adj1" fmla="val -61700"/>
              <a:gd name="adj2" fmla="val 490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Starr, follow me!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E769A38-3574-48BB-A310-13858EB87B35}"/>
              </a:ext>
            </a:extLst>
          </p:cNvPr>
          <p:cNvSpPr/>
          <p:nvPr/>
        </p:nvSpPr>
        <p:spPr>
          <a:xfrm>
            <a:off x="4587631" y="1500554"/>
            <a:ext cx="1336431" cy="867508"/>
          </a:xfrm>
          <a:prstGeom prst="wedgeEllipseCallout">
            <a:avLst>
              <a:gd name="adj1" fmla="val -52412"/>
              <a:gd name="adj2" fmla="val 625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Where were you the night of Khalil’s death?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850DBB7-76F6-4667-9B30-0898E81808FD}"/>
              </a:ext>
            </a:extLst>
          </p:cNvPr>
          <p:cNvSpPr/>
          <p:nvPr/>
        </p:nvSpPr>
        <p:spPr>
          <a:xfrm>
            <a:off x="5924062" y="1187938"/>
            <a:ext cx="1945618" cy="1420041"/>
          </a:xfrm>
          <a:prstGeom prst="wedgeEllipseCallout">
            <a:avLst>
              <a:gd name="adj1" fmla="val -65072"/>
              <a:gd name="adj2" fmla="val 691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 was in the car, when he died, when officer 115 murdered him.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30A354B-0904-4C94-832D-C225BDC6DDE8}"/>
              </a:ext>
            </a:extLst>
          </p:cNvPr>
          <p:cNvSpPr/>
          <p:nvPr/>
        </p:nvSpPr>
        <p:spPr>
          <a:xfrm>
            <a:off x="976923" y="6091267"/>
            <a:ext cx="1242646" cy="1317718"/>
          </a:xfrm>
          <a:prstGeom prst="wedgeEllipseCallout">
            <a:avLst>
              <a:gd name="adj1" fmla="val -47877"/>
              <a:gd name="adj2" fmla="val 500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Okay and did Khalil have any drugs or guns on him at the time?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69E25F2-B43A-4FA8-924C-BE1E4777DC63}"/>
              </a:ext>
            </a:extLst>
          </p:cNvPr>
          <p:cNvSpPr/>
          <p:nvPr/>
        </p:nvSpPr>
        <p:spPr>
          <a:xfrm>
            <a:off x="2112088" y="6480762"/>
            <a:ext cx="1146971" cy="948561"/>
          </a:xfrm>
          <a:prstGeom prst="wedgeEllipseCallout">
            <a:avLst>
              <a:gd name="adj1" fmla="val -50814"/>
              <a:gd name="adj2" fmla="val 956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No, why would you ask that?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406DCB4-B292-4CB6-B4C7-B95A27C4BC09}"/>
              </a:ext>
            </a:extLst>
          </p:cNvPr>
          <p:cNvSpPr/>
          <p:nvPr/>
        </p:nvSpPr>
        <p:spPr>
          <a:xfrm>
            <a:off x="4255542" y="5281554"/>
            <a:ext cx="1279509" cy="2127431"/>
          </a:xfrm>
          <a:prstGeom prst="wedgeEllipseCallout">
            <a:avLst>
              <a:gd name="adj1" fmla="val -29384"/>
              <a:gd name="adj2" fmla="val 514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Just for details, if you cant handle this at the moment we can do it later if you would like?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97840C5-6F14-4953-BB0A-8A81020D32D4}"/>
              </a:ext>
            </a:extLst>
          </p:cNvPr>
          <p:cNvSpPr/>
          <p:nvPr/>
        </p:nvSpPr>
        <p:spPr>
          <a:xfrm>
            <a:off x="5535051" y="5720862"/>
            <a:ext cx="1067986" cy="1586523"/>
          </a:xfrm>
          <a:prstGeom prst="wedgeEllipseCallout">
            <a:avLst>
              <a:gd name="adj1" fmla="val -56107"/>
              <a:gd name="adj2" fmla="val 674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 think that’s all I can say at the moment.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01756E-C926-42F3-A353-3DC6C2037307}"/>
              </a:ext>
            </a:extLst>
          </p:cNvPr>
          <p:cNvSpPr/>
          <p:nvPr/>
        </p:nvSpPr>
        <p:spPr>
          <a:xfrm>
            <a:off x="1" y="17130"/>
            <a:ext cx="7092460" cy="428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Starr gives her statement to the police.</a:t>
            </a:r>
          </a:p>
        </p:txBody>
      </p:sp>
    </p:spTree>
    <p:extLst>
      <p:ext uri="{BB962C8B-B14F-4D97-AF65-F5344CB8AC3E}">
        <p14:creationId xmlns:p14="http://schemas.microsoft.com/office/powerpoint/2010/main" val="195372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ty waiting room in the hospital. Private medical practice. Modern  Interior at the doctor. The best medical health care. Cartoon vector  illustration. Stock Vector | Adobe Stock">
            <a:extLst>
              <a:ext uri="{FF2B5EF4-FFF2-40B4-BE49-F238E27FC236}">
                <a16:creationId xmlns:a16="http://schemas.microsoft.com/office/drawing/2014/main" id="{F1A46BDA-0502-45DD-BA98-3B43758B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29001" cy="44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Bitmoji / Alex Garcia / Observable">
            <a:extLst>
              <a:ext uri="{FF2B5EF4-FFF2-40B4-BE49-F238E27FC236}">
                <a16:creationId xmlns:a16="http://schemas.microsoft.com/office/drawing/2014/main" id="{4557857B-0DA1-4100-BF0E-68BF1CA1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5" y="1996493"/>
            <a:ext cx="1010164" cy="14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n I see your Bitmoji (a picture of your Bitmoji character)? - Quora">
            <a:extLst>
              <a:ext uri="{FF2B5EF4-FFF2-40B4-BE49-F238E27FC236}">
                <a16:creationId xmlns:a16="http://schemas.microsoft.com/office/drawing/2014/main" id="{6536783A-C488-4A6F-8A32-2B284236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8" b="94925" l="9967" r="89701">
                        <a14:foregroundMark x1="43688" y1="7497" x2="55150" y2="9227"/>
                        <a14:foregroundMark x1="59302" y1="4268" x2="59302" y2="4268"/>
                        <a14:foregroundMark x1="63787" y1="93195" x2="63787" y2="93195"/>
                        <a14:foregroundMark x1="49169" y1="94925" x2="49169" y2="94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7" y="1660431"/>
            <a:ext cx="1310947" cy="18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mpty waiting room in the hospital. Private medical practice. Modern  Interior at the doctor. The best medical health care. Cartoon vector  illustration. Stock Vector | Adobe Stock">
            <a:extLst>
              <a:ext uri="{FF2B5EF4-FFF2-40B4-BE49-F238E27FC236}">
                <a16:creationId xmlns:a16="http://schemas.microsoft.com/office/drawing/2014/main" id="{DA290BAA-F43E-42F1-87B7-0DDA5BDE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1"/>
            <a:ext cx="3429001" cy="44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n I see your Bitmoji (a picture of your Bitmoji character)? - Quora">
            <a:extLst>
              <a:ext uri="{FF2B5EF4-FFF2-40B4-BE49-F238E27FC236}">
                <a16:creationId xmlns:a16="http://schemas.microsoft.com/office/drawing/2014/main" id="{912B3932-A81F-4C67-B0CB-7CD09E5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8" b="94925" l="9967" r="89701">
                        <a14:foregroundMark x1="43688" y1="7497" x2="55150" y2="9227"/>
                        <a14:foregroundMark x1="59302" y1="4268" x2="59302" y2="4268"/>
                        <a14:foregroundMark x1="63787" y1="93195" x2="63787" y2="93195"/>
                        <a14:foregroundMark x1="49169" y1="94925" x2="49169" y2="94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54" y="1545188"/>
            <a:ext cx="1310947" cy="18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itmoji / Alex Garcia / Observable">
            <a:extLst>
              <a:ext uri="{FF2B5EF4-FFF2-40B4-BE49-F238E27FC236}">
                <a16:creationId xmlns:a16="http://schemas.microsoft.com/office/drawing/2014/main" id="{C815D7B4-0494-4CA9-A909-F3BB6054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23" y="1936229"/>
            <a:ext cx="1010164" cy="14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City Road by mediagiraffe | VideoHive">
            <a:extLst>
              <a:ext uri="{FF2B5EF4-FFF2-40B4-BE49-F238E27FC236}">
                <a16:creationId xmlns:a16="http://schemas.microsoft.com/office/drawing/2014/main" id="{1BCE2FC5-7E4F-4B99-AA9D-35ACFD72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54768"/>
            <a:ext cx="6869724" cy="54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ctor McWheelie &amp;amp; an electric car. Cartoon for babies. - YouTube">
            <a:extLst>
              <a:ext uri="{FF2B5EF4-FFF2-40B4-BE49-F238E27FC236}">
                <a16:creationId xmlns:a16="http://schemas.microsoft.com/office/drawing/2014/main" id="{337830B8-16AE-4AB6-8368-85F3ABF3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250" r="92422">
                        <a14:foregroundMark x1="9453" y1="71528" x2="6250" y2="52639"/>
                        <a14:foregroundMark x1="6250" y1="52639" x2="7969" y2="40278"/>
                        <a14:foregroundMark x1="90156" y1="55972" x2="90156" y2="55972"/>
                        <a14:foregroundMark x1="91875" y1="62639" x2="91875" y2="62639"/>
                        <a14:foregroundMark x1="91250" y1="52500" x2="91250" y2="52500"/>
                        <a14:foregroundMark x1="58906" y1="28611" x2="58906" y2="28611"/>
                        <a14:foregroundMark x1="60547" y1="28750" x2="56563" y2="26806"/>
                        <a14:foregroundMark x1="61172" y1="30417" x2="54844" y2="24583"/>
                        <a14:foregroundMark x1="92422" y1="53750" x2="92422" y2="53750"/>
                        <a14:backgroundMark x1="7031" y1="95278" x2="8750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0" y="7338646"/>
            <a:ext cx="4564185" cy="25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n I see your Bitmoji (a picture of your Bitmoji character)? - Quora">
            <a:extLst>
              <a:ext uri="{FF2B5EF4-FFF2-40B4-BE49-F238E27FC236}">
                <a16:creationId xmlns:a16="http://schemas.microsoft.com/office/drawing/2014/main" id="{6A447A9D-687A-4B26-906D-E318E8A17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8" b="94925" l="9967" r="89701">
                        <a14:foregroundMark x1="43688" y1="7497" x2="55150" y2="9227"/>
                        <a14:foregroundMark x1="59302" y1="4268" x2="59302" y2="4268"/>
                        <a14:backgroundMark x1="77409" y1="49596" x2="36047" y2="48328"/>
                        <a14:backgroundMark x1="36047" y1="48328" x2="73588" y2="76586"/>
                        <a14:backgroundMark x1="73588" y1="76586" x2="46512" y2="75202"/>
                        <a14:backgroundMark x1="60133" y1="93080" x2="56645" y2="69089"/>
                        <a14:backgroundMark x1="67940" y1="95502" x2="33389" y2="96309"/>
                        <a14:backgroundMark x1="35216" y1="58708" x2="76246" y2="41984"/>
                        <a14:backgroundMark x1="76246" y1="41984" x2="82890" y2="40946"/>
                        <a14:backgroundMark x1="77409" y1="42561" x2="28571" y2="46251"/>
                        <a14:backgroundMark x1="60133" y1="38408" x2="53654" y2="39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73" y="8014812"/>
            <a:ext cx="688079" cy="9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Bitmoji / Alex Garcia / Observable">
            <a:extLst>
              <a:ext uri="{FF2B5EF4-FFF2-40B4-BE49-F238E27FC236}">
                <a16:creationId xmlns:a16="http://schemas.microsoft.com/office/drawing/2014/main" id="{E5800583-0594-45F9-973A-94D9616F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50" b="89990" l="10000" r="90000">
                        <a14:foregroundMark x1="50909" y1="24458" x2="50909" y2="24458"/>
                        <a14:foregroundMark x1="50909" y1="18679" x2="41515" y2="28070"/>
                        <a14:foregroundMark x1="50455" y1="22807" x2="63636" y2="21981"/>
                        <a14:foregroundMark x1="61515" y1="15273" x2="50758" y2="8050"/>
                        <a14:foregroundMark x1="61212" y1="14757" x2="66515" y2="30341"/>
                        <a14:foregroundMark x1="21970" y1="30341" x2="21970" y2="30341"/>
                        <a14:foregroundMark x1="35606" y1="30857" x2="35606" y2="30857"/>
                        <a14:foregroundMark x1="36364" y1="37255" x2="31818" y2="25593"/>
                        <a14:backgroundMark x1="50909" y1="49948" x2="50909" y2="49948"/>
                        <a14:backgroundMark x1="50909" y1="71930" x2="50909" y2="71930"/>
                        <a14:backgroundMark x1="50909" y1="70898" x2="51667" y2="47368"/>
                        <a14:backgroundMark x1="51212" y1="80599" x2="51212" y2="80599"/>
                        <a14:backgroundMark x1="62424" y1="78431" x2="35303" y2="70898"/>
                        <a14:backgroundMark x1="58636" y1="52012" x2="46212" y2="52632"/>
                        <a14:backgroundMark x1="57424" y1="52322" x2="51212" y2="43963"/>
                        <a14:backgroundMark x1="35909" y1="52941" x2="35909" y2="52941"/>
                        <a14:backgroundMark x1="43333" y1="60165" x2="37273" y2="54592"/>
                        <a14:backgroundMark x1="20303" y1="55418" x2="38485" y2="5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34" y="7889859"/>
            <a:ext cx="688079" cy="10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9BB5554-4DFE-4336-A9F3-46687F6F3346}"/>
              </a:ext>
            </a:extLst>
          </p:cNvPr>
          <p:cNvSpPr/>
          <p:nvPr/>
        </p:nvSpPr>
        <p:spPr>
          <a:xfrm>
            <a:off x="1900819" y="1369138"/>
            <a:ext cx="893793" cy="858245"/>
          </a:xfrm>
          <a:prstGeom prst="wedgeEllipseCallout">
            <a:avLst>
              <a:gd name="adj1" fmla="val -81353"/>
              <a:gd name="adj2" fmla="val 551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How did it go?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252788F-1FA0-4852-BBFC-94E9FA4D2734}"/>
              </a:ext>
            </a:extLst>
          </p:cNvPr>
          <p:cNvSpPr/>
          <p:nvPr/>
        </p:nvSpPr>
        <p:spPr>
          <a:xfrm>
            <a:off x="-179754" y="1660431"/>
            <a:ext cx="859692" cy="731077"/>
          </a:xfrm>
          <a:prstGeom prst="wedgeEllipseCallout">
            <a:avLst>
              <a:gd name="adj1" fmla="val 54622"/>
              <a:gd name="adj2" fmla="val 582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Lets go please.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0454CDA-55A5-4353-9349-5A860B3FDD2B}"/>
              </a:ext>
            </a:extLst>
          </p:cNvPr>
          <p:cNvSpPr/>
          <p:nvPr/>
        </p:nvSpPr>
        <p:spPr>
          <a:xfrm>
            <a:off x="5657699" y="633046"/>
            <a:ext cx="1212023" cy="1303184"/>
          </a:xfrm>
          <a:prstGeom prst="wedgeEllipseCallout">
            <a:avLst>
              <a:gd name="adj1" fmla="val -62232"/>
              <a:gd name="adj2" fmla="val 687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Ok no more questions.</a:t>
            </a:r>
          </a:p>
        </p:txBody>
      </p:sp>
    </p:spTree>
    <p:extLst>
      <p:ext uri="{BB962C8B-B14F-4D97-AF65-F5344CB8AC3E}">
        <p14:creationId xmlns:p14="http://schemas.microsoft.com/office/powerpoint/2010/main" val="303842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</Words>
  <Application>Microsoft Office PowerPoint</Application>
  <PresentationFormat>A4 Paper (210x297 mm)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Hate You Give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127S-Raoufi, Nick</dc:creator>
  <cp:lastModifiedBy>127S-Raoufi, Nick</cp:lastModifiedBy>
  <cp:revision>1</cp:revision>
  <dcterms:created xsi:type="dcterms:W3CDTF">2021-06-24T17:45:27Z</dcterms:created>
  <dcterms:modified xsi:type="dcterms:W3CDTF">2021-06-25T20:44:24Z</dcterms:modified>
</cp:coreProperties>
</file>