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WHbF5jGJY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Socials 10 WWI Unit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Trench Warfare</a:t>
            </a:r>
          </a:p>
        </p:txBody>
      </p:sp>
    </p:spTree>
    <p:extLst>
      <p:ext uri="{BB962C8B-B14F-4D97-AF65-F5344CB8AC3E}">
        <p14:creationId xmlns:p14="http://schemas.microsoft.com/office/powerpoint/2010/main" val="45217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8" y="237211"/>
            <a:ext cx="508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4" y="2796053"/>
            <a:ext cx="3431379" cy="38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Drainage problems</a:t>
            </a:r>
          </a:p>
          <a:p>
            <a:pPr lvl="1"/>
            <a:r>
              <a:rPr lang="en-US" dirty="0"/>
              <a:t>Water, feces/urine, blood, bodies lingered in trenches</a:t>
            </a:r>
          </a:p>
          <a:p>
            <a:r>
              <a:rPr lang="en-US" dirty="0"/>
              <a:t>Unsanitary conditions caused dysentery, typhus, cholera</a:t>
            </a:r>
          </a:p>
          <a:p>
            <a:pPr lvl="1"/>
            <a:r>
              <a:rPr lang="en-US" dirty="0"/>
              <a:t>Trench foot and mouth</a:t>
            </a:r>
          </a:p>
          <a:p>
            <a:pPr lvl="1"/>
            <a:r>
              <a:rPr lang="en-US"/>
              <a:t>Infections</a:t>
            </a:r>
            <a:endParaRPr lang="en-US" dirty="0"/>
          </a:p>
          <a:p>
            <a:pPr lvl="1"/>
            <a:r>
              <a:rPr lang="en-US" dirty="0"/>
              <a:t>Parasites</a:t>
            </a:r>
          </a:p>
          <a:p>
            <a:r>
              <a:rPr lang="en-US" dirty="0"/>
              <a:t>Exposure</a:t>
            </a:r>
          </a:p>
          <a:p>
            <a:pPr lvl="1"/>
            <a:r>
              <a:rPr lang="en-US" dirty="0"/>
              <a:t>Winter – Sub-zero temperatures, snow</a:t>
            </a:r>
          </a:p>
          <a:p>
            <a:pPr lvl="1"/>
            <a:r>
              <a:rPr lang="en-US" dirty="0"/>
              <a:t>Summer – Heat + dead bodies = ?!</a:t>
            </a:r>
          </a:p>
          <a:p>
            <a:pPr lvl="1"/>
            <a:r>
              <a:rPr lang="en-US" dirty="0"/>
              <a:t>Spring/Fall – Rain, mud, flooding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5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Wet socks/shoes for extended periods of time</a:t>
            </a:r>
          </a:p>
          <a:p>
            <a:r>
              <a:rPr lang="en-US" dirty="0"/>
              <a:t>Feet went gangrene after time, swollen</a:t>
            </a:r>
            <a:r>
              <a:rPr lang="en-US"/>
              <a:t>, infected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513" b="-22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9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1219" r="-1121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Loss of toes, feet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 foot</a:t>
            </a:r>
          </a:p>
        </p:txBody>
      </p:sp>
    </p:spTree>
    <p:extLst>
      <p:ext uri="{BB962C8B-B14F-4D97-AF65-F5344CB8AC3E}">
        <p14:creationId xmlns:p14="http://schemas.microsoft.com/office/powerpoint/2010/main" val="321169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hate rats…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 off dead (or live…) bodies, food which littered trenches</a:t>
            </a:r>
          </a:p>
          <a:p>
            <a:r>
              <a:rPr lang="en-US" dirty="0"/>
              <a:t>Could have 800+ offspring per year</a:t>
            </a:r>
          </a:p>
          <a:p>
            <a:r>
              <a:rPr lang="en-US" dirty="0"/>
              <a:t>Would burrow inside corpses, eat eyes</a:t>
            </a:r>
          </a:p>
          <a:p>
            <a:r>
              <a:rPr lang="en-US" dirty="0"/>
              <a:t>Could steal food from soldiers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352" r="17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977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 infestations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Tightly packed, dirty conditions in trenches led to Lice infestations</a:t>
            </a:r>
          </a:p>
          <a:p>
            <a:r>
              <a:rPr lang="en-US" dirty="0"/>
              <a:t>Soldiers had bathes only once or twice per month, clothing worn for days or weeks.</a:t>
            </a:r>
          </a:p>
          <a:p>
            <a:r>
              <a:rPr lang="en-US" dirty="0"/>
              <a:t>Lice caused </a:t>
            </a:r>
            <a:r>
              <a:rPr lang="en-US" b="1" dirty="0"/>
              <a:t>trench fever – </a:t>
            </a:r>
            <a:r>
              <a:rPr lang="en-US" dirty="0"/>
              <a:t>headaches, rashes, shooting leg pains, high fever, could takes weeks to go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7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46" b="964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Searching their clothing for lice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soldiers</a:t>
            </a:r>
          </a:p>
        </p:txBody>
      </p:sp>
    </p:spTree>
    <p:extLst>
      <p:ext uri="{BB962C8B-B14F-4D97-AF65-F5344CB8AC3E}">
        <p14:creationId xmlns:p14="http://schemas.microsoft.com/office/powerpoint/2010/main" val="26038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CA" sz="2800" dirty="0"/>
              <a:t>Symptoms:</a:t>
            </a:r>
          </a:p>
          <a:p>
            <a:pPr lvl="1">
              <a:lnSpc>
                <a:spcPct val="80000"/>
              </a:lnSpc>
              <a:defRPr/>
            </a:pPr>
            <a:r>
              <a:rPr lang="en-CA" dirty="0"/>
              <a:t>Fatigue, irritability, giddiness, lack of concentration.</a:t>
            </a:r>
          </a:p>
          <a:p>
            <a:pPr lvl="1">
              <a:lnSpc>
                <a:spcPct val="80000"/>
              </a:lnSpc>
              <a:defRPr/>
            </a:pPr>
            <a:r>
              <a:rPr lang="en-CA" dirty="0"/>
              <a:t>Could lead to mental breakdowns making it impossible for them to remain on the front line.</a:t>
            </a:r>
          </a:p>
          <a:p>
            <a:pPr>
              <a:lnSpc>
                <a:spcPct val="80000"/>
              </a:lnSpc>
              <a:defRPr/>
            </a:pPr>
            <a:r>
              <a:rPr lang="en-CA" sz="2800" dirty="0"/>
              <a:t>Some doctors felt the cure for shell-shock was complete rest away from the fighting</a:t>
            </a:r>
          </a:p>
          <a:p>
            <a:pPr>
              <a:lnSpc>
                <a:spcPct val="80000"/>
              </a:lnSpc>
              <a:defRPr/>
            </a:pPr>
            <a:r>
              <a:rPr lang="en-CA" sz="2800" dirty="0"/>
              <a:t>Army unsympathetic to ordinary soldiers</a:t>
            </a:r>
          </a:p>
          <a:p>
            <a:pPr lvl="1">
              <a:lnSpc>
                <a:spcPct val="80000"/>
              </a:lnSpc>
              <a:defRPr/>
            </a:pPr>
            <a:r>
              <a:rPr lang="en-CA" dirty="0"/>
              <a:t>Some senior officers believed these men were cowards, as did many back </a:t>
            </a:r>
            <a:r>
              <a:rPr lang="en-CA"/>
              <a:t>at home</a:t>
            </a:r>
            <a:endParaRPr lang="en-CA" dirty="0"/>
          </a:p>
          <a:p>
            <a:pPr lvl="1">
              <a:lnSpc>
                <a:spcPct val="80000"/>
              </a:lnSpc>
              <a:defRPr/>
            </a:pPr>
            <a:r>
              <a:rPr lang="en-CA" dirty="0"/>
              <a:t>Though many officers were given extended leaves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4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Shock</a:t>
            </a:r>
          </a:p>
        </p:txBody>
      </p:sp>
      <p:pic>
        <p:nvPicPr>
          <p:cNvPr id="4" name="IWHbF5jGJY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4052" y="1897261"/>
            <a:ext cx="8124824" cy="45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 design</a:t>
            </a:r>
          </a:p>
        </p:txBody>
      </p:sp>
      <p:pic>
        <p:nvPicPr>
          <p:cNvPr id="5" name="Picture 4" descr="FWWtrench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9916"/>
            <a:ext cx="7784563" cy="43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20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 the Good </a:t>
            </a:r>
            <a:r>
              <a:rPr lang="en-US" dirty="0" err="1"/>
              <a:t>ol</a:t>
            </a:r>
            <a:r>
              <a:rPr lang="en-US" dirty="0"/>
              <a:t>’ Days…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611" b="11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69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 would be different…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734" b="12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705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western front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20" y="1703476"/>
            <a:ext cx="6331405" cy="4898938"/>
          </a:xfrm>
        </p:spPr>
      </p:pic>
    </p:spTree>
    <p:extLst>
      <p:ext uri="{BB962C8B-B14F-4D97-AF65-F5344CB8AC3E}">
        <p14:creationId xmlns:p14="http://schemas.microsoft.com/office/powerpoint/2010/main" val="109110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schlieffen</a:t>
            </a:r>
            <a:r>
              <a:rPr lang="en-US" dirty="0"/>
              <a:t>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68" y="1752600"/>
            <a:ext cx="4138063" cy="4373563"/>
          </a:xfrm>
        </p:spPr>
      </p:pic>
    </p:spTree>
    <p:extLst>
      <p:ext uri="{BB962C8B-B14F-4D97-AF65-F5344CB8AC3E}">
        <p14:creationId xmlns:p14="http://schemas.microsoft.com/office/powerpoint/2010/main" val="13091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Stalemate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German army dug trenches on Western Front (France)</a:t>
            </a:r>
          </a:p>
          <a:p>
            <a:pPr>
              <a:defRPr/>
            </a:pPr>
            <a:r>
              <a:rPr lang="en-CA" dirty="0"/>
              <a:t>Allies could not defeat strong defences so they dug trenches too.</a:t>
            </a:r>
          </a:p>
          <a:p>
            <a:pPr>
              <a:defRPr/>
            </a:pPr>
            <a:r>
              <a:rPr lang="en-CA" dirty="0"/>
              <a:t>Germans held </a:t>
            </a:r>
            <a:r>
              <a:rPr lang="en-CA" b="1" dirty="0"/>
              <a:t>high ground</a:t>
            </a:r>
            <a:r>
              <a:rPr lang="en-CA" dirty="0"/>
              <a:t>, best positions leaving British troops in poor conditions (nice and moist)</a:t>
            </a:r>
          </a:p>
          <a:p>
            <a:pPr>
              <a:defRPr/>
            </a:pPr>
            <a:r>
              <a:rPr lang="en-CA" dirty="0"/>
              <a:t>Neither force could advance, neither would retreat. It became a </a:t>
            </a:r>
            <a:r>
              <a:rPr lang="en-CA" b="1" dirty="0"/>
              <a:t>Battle of Attrition</a:t>
            </a:r>
            <a:r>
              <a:rPr lang="en-CA" dirty="0"/>
              <a:t> (whoever can last the longest)</a:t>
            </a:r>
          </a:p>
          <a:p>
            <a:pPr>
              <a:defRPr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0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9" b="85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6-8 feet deep, 6 feet wide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Parapet (Front) and Parados (rear) heavily sandbagged to absorb bullets and shrapnel</a:t>
            </a:r>
          </a:p>
        </p:txBody>
      </p:sp>
    </p:spTree>
    <p:extLst>
      <p:ext uri="{BB962C8B-B14F-4D97-AF65-F5344CB8AC3E}">
        <p14:creationId xmlns:p14="http://schemas.microsoft.com/office/powerpoint/2010/main" val="1065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Trenches were not straight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Why?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Complex network, 200-500 yards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Communications trenches to transport troops, messages.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Zig-zag</a:t>
            </a:r>
            <a:r>
              <a:rPr lang="en-US" dirty="0"/>
              <a:t>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6071" b="60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mans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Area between trenches</a:t>
            </a:r>
          </a:p>
          <a:p>
            <a:r>
              <a:rPr lang="en-US" dirty="0"/>
              <a:t>Ranged from 10-1000 yards depending on battlefield</a:t>
            </a:r>
          </a:p>
          <a:p>
            <a:r>
              <a:rPr lang="en-US" dirty="0"/>
              <a:t>Barb wire, corpses, craters, water, mud, bullets, bombs, gas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27" r="2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689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462</TotalTime>
  <Words>405</Words>
  <Application>Microsoft Office PowerPoint</Application>
  <PresentationFormat>On-screen Show (4:3)</PresentationFormat>
  <Paragraphs>59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 Antiqua</vt:lpstr>
      <vt:lpstr>Century Gothic</vt:lpstr>
      <vt:lpstr>Apothecary</vt:lpstr>
      <vt:lpstr>Trench Warfare</vt:lpstr>
      <vt:lpstr>Oh the Good ol’ Days…</vt:lpstr>
      <vt:lpstr>WWI would be different…</vt:lpstr>
      <vt:lpstr>The western front</vt:lpstr>
      <vt:lpstr>schlieffen plan</vt:lpstr>
      <vt:lpstr>Stalemate</vt:lpstr>
      <vt:lpstr>Parapet (Front) and Parados (rear) heavily sandbagged to absorb bullets and shrapnel</vt:lpstr>
      <vt:lpstr>Zig-zag design</vt:lpstr>
      <vt:lpstr>No mans land</vt:lpstr>
      <vt:lpstr>PowerPoint Presentation</vt:lpstr>
      <vt:lpstr>Conditions</vt:lpstr>
      <vt:lpstr>Trench foot</vt:lpstr>
      <vt:lpstr>Trench foot</vt:lpstr>
      <vt:lpstr>I hate rats…</vt:lpstr>
      <vt:lpstr>Lice infestations</vt:lpstr>
      <vt:lpstr>German soldiers</vt:lpstr>
      <vt:lpstr>Shell shock</vt:lpstr>
      <vt:lpstr>Shell Shock</vt:lpstr>
      <vt:lpstr>Trench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Trench Warfare</dc:title>
  <dc:creator>Nicholas Dalla Riva</dc:creator>
  <cp:lastModifiedBy>Nick D</cp:lastModifiedBy>
  <cp:revision>24</cp:revision>
  <dcterms:created xsi:type="dcterms:W3CDTF">2012-02-26T20:54:18Z</dcterms:created>
  <dcterms:modified xsi:type="dcterms:W3CDTF">2017-02-14T21:58:07Z</dcterms:modified>
</cp:coreProperties>
</file>