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4C798-B562-B3DB-ED1D-28DBD98757C4}" v="175" dt="2020-06-19T17:48:04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1" d="100"/>
          <a:sy n="91" d="100"/>
        </p:scale>
        <p:origin x="5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2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6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4" r:id="rId6"/>
    <p:sldLayoutId id="2147483679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xt.co.za/2014/06/24/innovation-hub-wants-to-bring-science-and-technology-to-the-yout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geobrava.wordpress.com/2015/01/17/unprecedented-impact-of-mobile-internet-reaches-3-3-trillion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hyperlink" Target="http://urbanfailure.blogspot.com/2014/02/the-digital-city.html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escuela21.org/10-acciones-inspiradas-en-la-educacion-prohibida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theconversation.com/too-much-information-how-a-data-deluge-leaves-us-struggling-to-make-up-our-minds-44674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hyperlink" Target="https://www.open.edu/openlearn/science-maths-technology/computing-ict/the-linux-effect-20th-anniversary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bauer-power.net/2019/04/how-to-deleted-online-social-media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openxmlformats.org/officeDocument/2006/relationships/hyperlink" Target="https://pxhere.com/en/photo/824719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geobrava.wordpress.com/2018/03/30/u-s-tops-list-as-global-tech-innovation-leader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g"/><Relationship Id="rId5" Type="http://schemas.openxmlformats.org/officeDocument/2006/relationships/hyperlink" Target="https://pxhere.com/en/photo/143420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adamwelch.com/category/digital-footprint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g"/><Relationship Id="rId5" Type="http://schemas.openxmlformats.org/officeDocument/2006/relationships/hyperlink" Target="https://pxhere.com/en/photo/1397959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id="{AD8D8703-9EB7-42BC-86DE-8F2C2661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holding, hand, small&#10;&#10;Description generated with very high confidence">
            <a:extLst>
              <a:ext uri="{FF2B5EF4-FFF2-40B4-BE49-F238E27FC236}">
                <a16:creationId xmlns:a16="http://schemas.microsoft.com/office/drawing/2014/main" id="{A3C737F2-805C-4743-8EF9-C80A49D24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436" r="2" b="2"/>
          <a:stretch/>
        </p:blipFill>
        <p:spPr>
          <a:xfrm>
            <a:off x="3904292" y="483187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63422"/>
            <a:ext cx="6810944" cy="1754376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 i="0" dirty="0">
                <a:cs typeface="Calibri Light"/>
              </a:rPr>
              <a:t>Digital</a:t>
            </a:r>
            <a:r>
              <a:rPr lang="en-US" dirty="0">
                <a:cs typeface="Calibri Light"/>
              </a:rPr>
              <a:t> </a:t>
            </a:r>
            <a:r>
              <a:rPr lang="en-US" i="0" dirty="0">
                <a:cs typeface="Calibri Light"/>
              </a:rPr>
              <a:t>Literacy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6810943" cy="775494"/>
          </a:xfrm>
        </p:spPr>
        <p:txBody>
          <a:bodyPr>
            <a:normAutofit/>
          </a:bodyPr>
          <a:lstStyle/>
          <a:p>
            <a:r>
              <a:rPr lang="en-US" dirty="0"/>
              <a:t>By Seojin </a:t>
            </a:r>
            <a:r>
              <a:rPr lang="en-US" dirty="0" err="1"/>
              <a:t>choi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1F783-81C1-4677-91BC-35519F4605A1}"/>
              </a:ext>
            </a:extLst>
          </p:cNvPr>
          <p:cNvSpPr txBox="1"/>
          <p:nvPr/>
        </p:nvSpPr>
        <p:spPr>
          <a:xfrm>
            <a:off x="9320701" y="6657945"/>
            <a:ext cx="287129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stage&#10;&#10;Description generated with very high confidence">
            <a:extLst>
              <a:ext uri="{FF2B5EF4-FFF2-40B4-BE49-F238E27FC236}">
                <a16:creationId xmlns:a16="http://schemas.microsoft.com/office/drawing/2014/main" id="{C76FD0FC-1356-4A62-858B-2CB7DB4F8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387" r="436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0FDBE-1ECF-4BD7-85FF-394FB22A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79" y="1144783"/>
            <a:ext cx="4620584" cy="4567137"/>
          </a:xfrm>
        </p:spPr>
        <p:txBody>
          <a:bodyPr>
            <a:normAutofit/>
          </a:bodyPr>
          <a:lstStyle/>
          <a:p>
            <a:r>
              <a:rPr lang="en-US" sz="4400" i="0" dirty="0">
                <a:latin typeface="Matura MT Script Capitals"/>
              </a:rPr>
              <a:t>Define, in your own words, the term Digital Literacy</a:t>
            </a:r>
          </a:p>
        </p:txBody>
      </p:sp>
      <p:pic>
        <p:nvPicPr>
          <p:cNvPr id="4" name="Picture 4" descr="A picture containing person, holding, hand, remote&#10;&#10;Description generated with very high confidence">
            <a:extLst>
              <a:ext uri="{FF2B5EF4-FFF2-40B4-BE49-F238E27FC236}">
                <a16:creationId xmlns:a16="http://schemas.microsoft.com/office/drawing/2014/main" id="{A0059235-CEE8-489A-9402-54817B7BE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414" r="9247"/>
          <a:stretch/>
        </p:blipFill>
        <p:spPr>
          <a:xfrm>
            <a:off x="6226167" y="55851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960F0C-C545-4BD3-A50F-2E973A74455C}"/>
              </a:ext>
            </a:extLst>
          </p:cNvPr>
          <p:cNvSpPr txBox="1"/>
          <p:nvPr/>
        </p:nvSpPr>
        <p:spPr>
          <a:xfrm>
            <a:off x="9490619" y="6657945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831E0-B057-4ACC-AE68-2BF458767DAB}"/>
              </a:ext>
            </a:extLst>
          </p:cNvPr>
          <p:cNvSpPr txBox="1"/>
          <p:nvPr/>
        </p:nvSpPr>
        <p:spPr>
          <a:xfrm>
            <a:off x="5556576" y="6657945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C19B9DA-45C7-46CD-A881-9105A199B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17413" y="5093439"/>
            <a:ext cx="498305" cy="4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3351"/>
    </mc:Choice>
    <mc:Fallback>
      <p:transition spd="slow" advTm="13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85174-39EC-493A-8E1D-EE4270C270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633" b="17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91EB4-1B2B-4A9B-9886-1905772F4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311" y="4516595"/>
            <a:ext cx="4452181" cy="1341624"/>
          </a:xfrm>
        </p:spPr>
        <p:txBody>
          <a:bodyPr anchor="b">
            <a:noAutofit/>
          </a:bodyPr>
          <a:lstStyle/>
          <a:p>
            <a:r>
              <a:rPr lang="en-CA" sz="4400" i="0" dirty="0">
                <a:latin typeface="Matura MT Script Capitals" panose="03020802060602070202" pitchFamily="66" charset="0"/>
              </a:rPr>
              <a:t>Define, in your own words, the meaning of digital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D662A-671E-456B-84ED-E709FA060D7A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://www.escuela21.org/10-acciones-inspiradas-en-la-educacion-prohibi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04958A41-68E6-43CC-8BB9-AE2063B4F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0983" y="5187407"/>
            <a:ext cx="505286" cy="5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0"/>
    </mc:Choice>
    <mc:Fallback>
      <p:transition spd="slow" advTm="10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laptop, computer, man&#10;&#10;Description automatically generated">
            <a:extLst>
              <a:ext uri="{FF2B5EF4-FFF2-40B4-BE49-F238E27FC236}">
                <a16:creationId xmlns:a16="http://schemas.microsoft.com/office/drawing/2014/main" id="{07BA3769-888A-47A6-8CEE-20CDE6CCE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558" r="14507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70D4-43C1-461E-91D2-B11C092D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CA" sz="4400" i="0" dirty="0">
                <a:latin typeface="Matura MT Script Capitals" panose="03020802060602070202" pitchFamily="66" charset="0"/>
              </a:rPr>
              <a:t>Explain how digital literacy differs from digital skills </a:t>
            </a:r>
          </a:p>
        </p:txBody>
      </p:sp>
      <p:pic>
        <p:nvPicPr>
          <p:cNvPr id="8" name="Picture 7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94A33E8E-E2A3-43FF-82A0-4A2F2AB0CC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646" r="12190" b="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04367-4254-4E81-93C3-5BA2459EC669}"/>
              </a:ext>
            </a:extLst>
          </p:cNvPr>
          <p:cNvSpPr txBox="1"/>
          <p:nvPr/>
        </p:nvSpPr>
        <p:spPr>
          <a:xfrm>
            <a:off x="5769776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s://www.open.edu/openlearn/science-maths-technology/computing-ict/the-linux-effect-20th-annivers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09CB7-02B8-4A31-ACCA-CFCA51F6E853}"/>
              </a:ext>
            </a:extLst>
          </p:cNvPr>
          <p:cNvSpPr txBox="1"/>
          <p:nvPr/>
        </p:nvSpPr>
        <p:spPr>
          <a:xfrm>
            <a:off x="9489016" y="6657945"/>
            <a:ext cx="27029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://theconversation.com/too-much-information-how-a-data-deluge-leaves-us-struggling-to-make-up-our-minds-446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53255E9-39C6-4137-82C4-E6843374F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8051" y="4575101"/>
            <a:ext cx="477365" cy="4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1438"/>
    </mc:Choice>
    <mc:Fallback>
      <p:transition spd="slow" advTm="11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using a computer&#10;&#10;Description automatically generated">
            <a:extLst>
              <a:ext uri="{FF2B5EF4-FFF2-40B4-BE49-F238E27FC236}">
                <a16:creationId xmlns:a16="http://schemas.microsoft.com/office/drawing/2014/main" id="{8B0DFED6-DDF6-4932-89AF-6872FE5E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6663" b="-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10245-CADC-4A81-84B5-26836A3BA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76" y="4841597"/>
            <a:ext cx="5505814" cy="1471335"/>
          </a:xfrm>
        </p:spPr>
        <p:txBody>
          <a:bodyPr anchor="b">
            <a:noAutofit/>
          </a:bodyPr>
          <a:lstStyle/>
          <a:p>
            <a:r>
              <a:rPr lang="en-CA" sz="4400" i="0" dirty="0">
                <a:latin typeface="Matura MT Script Capitals" panose="03020802060602070202" pitchFamily="66" charset="0"/>
              </a:rPr>
              <a:t>3 skills I feel like I’ve developed over the course of the year</a:t>
            </a:r>
          </a:p>
        </p:txBody>
      </p:sp>
      <p:pic>
        <p:nvPicPr>
          <p:cNvPr id="5" name="Picture 4" descr="A picture containing television, screen, monitor, control&#10;&#10;Description automatically generated">
            <a:extLst>
              <a:ext uri="{FF2B5EF4-FFF2-40B4-BE49-F238E27FC236}">
                <a16:creationId xmlns:a16="http://schemas.microsoft.com/office/drawing/2014/main" id="{ACD1124B-0CE2-4817-833C-CAB4C0540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186" r="8683" b="3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D18F1-7978-4638-AA80-1891CC0299BE}"/>
              </a:ext>
            </a:extLst>
          </p:cNvPr>
          <p:cNvSpPr txBox="1"/>
          <p:nvPr/>
        </p:nvSpPr>
        <p:spPr>
          <a:xfrm>
            <a:off x="9341541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s://www.bauer-power.net/2019/04/how-to-deleted-online-social-med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BE0F070-B3D0-4FEF-B937-60DDD3A35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221" y="5682022"/>
            <a:ext cx="454820" cy="4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50"/>
    </mc:Choice>
    <mc:Fallback>
      <p:transition spd="slow" advTm="1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uter, desk, table&#10;&#10;Description automatically generated">
            <a:extLst>
              <a:ext uri="{FF2B5EF4-FFF2-40B4-BE49-F238E27FC236}">
                <a16:creationId xmlns:a16="http://schemas.microsoft.com/office/drawing/2014/main" id="{53F91E66-CE3A-473F-9BD4-07E4A068C0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740" r="16485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82AED-7E3D-41A0-8204-51A992F8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CA" sz="4400" i="0" dirty="0">
                <a:latin typeface="Matura MT Script Capitals" panose="03020802060602070202" pitchFamily="66" charset="0"/>
              </a:rPr>
              <a:t>Why are both digital skills and digital literacy important in today’s educational environment</a:t>
            </a:r>
          </a:p>
        </p:txBody>
      </p:sp>
      <p:pic>
        <p:nvPicPr>
          <p:cNvPr id="7" name="Picture 6" descr="A picture containing nature, water, blue&#10;&#10;Description automatically generated">
            <a:extLst>
              <a:ext uri="{FF2B5EF4-FFF2-40B4-BE49-F238E27FC236}">
                <a16:creationId xmlns:a16="http://schemas.microsoft.com/office/drawing/2014/main" id="{0C649D28-D574-44D2-BECE-64B75F2D09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292" r="21367"/>
          <a:stretch/>
        </p:blipFill>
        <p:spPr>
          <a:xfrm>
            <a:off x="6240461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0D67E5-9372-4B0D-A038-C2040B01EFB2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s://geobrava.wordpress.com/2018/03/30/u-s-tops-list-as-global-tech-innovation-lead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71657659-0A21-4B9E-AEB5-0ED1DE570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75825" y="4568121"/>
            <a:ext cx="484346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8465"/>
    </mc:Choice>
    <mc:Fallback>
      <p:transition spd="slow" advTm="1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CE93BFFC-7A9E-4032-9249-FF231FB8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10" r="21053" b="-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756BE-1494-44AB-AB01-7B7A3BE82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908" y="4767807"/>
            <a:ext cx="5505814" cy="1471335"/>
          </a:xfrm>
        </p:spPr>
        <p:txBody>
          <a:bodyPr anchor="b">
            <a:noAutofit/>
          </a:bodyPr>
          <a:lstStyle/>
          <a:p>
            <a:r>
              <a:rPr lang="en-CA" sz="4400" i="0" dirty="0">
                <a:latin typeface="Matura MT Script Capitals" panose="03020802060602070202" pitchFamily="66" charset="0"/>
              </a:rPr>
              <a:t>3 ways I will look to enhance my digital footprint next year</a:t>
            </a:r>
          </a:p>
        </p:txBody>
      </p:sp>
      <p:pic>
        <p:nvPicPr>
          <p:cNvPr id="7" name="Picture 6" descr="A picture containing birthday, food, made, cake&#10;&#10;Description automatically generated">
            <a:extLst>
              <a:ext uri="{FF2B5EF4-FFF2-40B4-BE49-F238E27FC236}">
                <a16:creationId xmlns:a16="http://schemas.microsoft.com/office/drawing/2014/main" id="{EB44FE70-CF64-48AB-9350-6095E8511E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7822" b="2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993D19-0E4D-4535-9534-C90496DAF02F}"/>
              </a:ext>
            </a:extLst>
          </p:cNvPr>
          <p:cNvSpPr txBox="1"/>
          <p:nvPr/>
        </p:nvSpPr>
        <p:spPr>
          <a:xfrm>
            <a:off x="9341541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s://adamwelch.com/category/digital-footpri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034E930-B257-4FA1-A812-AD9DD89D0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6324" y="5580244"/>
            <a:ext cx="526226" cy="5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8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35"/>
    </mc:Choice>
    <mc:Fallback>
      <p:transition spd="slow" advTm="12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167</Words>
  <Application>Microsoft Office PowerPoint</Application>
  <PresentationFormat>Widescreen</PresentationFormat>
  <Paragraphs>18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Elephant</vt:lpstr>
      <vt:lpstr>Matura MT Script Capitals</vt:lpstr>
      <vt:lpstr>BrushVTI</vt:lpstr>
      <vt:lpstr> Digital Literacy </vt:lpstr>
      <vt:lpstr>Define, in your own words, the term Digital Literacy</vt:lpstr>
      <vt:lpstr>Define, in your own words, the meaning of digital skills</vt:lpstr>
      <vt:lpstr>Explain how digital literacy differs from digital skills </vt:lpstr>
      <vt:lpstr>3 skills I feel like I’ve developed over the course of the year</vt:lpstr>
      <vt:lpstr>Why are both digital skills and digital literacy important in today’s educational environment</vt:lpstr>
      <vt:lpstr>3 ways I will look to enhance my digital footprint next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Digital Literacy </dc:title>
  <dc:creator>Seojin Choi</dc:creator>
  <cp:lastModifiedBy>Seojin Choi</cp:lastModifiedBy>
  <cp:revision>2</cp:revision>
  <dcterms:created xsi:type="dcterms:W3CDTF">2020-06-19T20:04:12Z</dcterms:created>
  <dcterms:modified xsi:type="dcterms:W3CDTF">2020-06-19T20:10:21Z</dcterms:modified>
</cp:coreProperties>
</file>