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EEF5-E89E-4905-8F76-4294604ED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4F707-73F6-4F28-8F44-3F2801690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2D2F7-EB0B-4005-A264-D46858A1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DC31-D33D-4F49-A0E5-1D29B7AE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EFBE3-0736-46DE-B29E-F0341C28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159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C722-631A-4160-8BAE-A4077238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7C312-8B0D-48FA-81A4-7646149DF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7639A-245C-4FC2-B90E-599379BA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FEF76-6FEB-4A42-A700-81B9FB0E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78881-0B4E-4236-A873-F560F06A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73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795AF-1BFD-4DAB-BD3F-9E00E53FE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23239-61F0-4F7B-AC51-794DD3374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8E28-3029-44C4-8426-E64A3B26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64F93-4B9A-44F5-8B13-F122A2D8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7B824-69FD-4657-AAC4-B5F6B57B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83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EF1E-E50F-4D6C-9D19-8F7B73D2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77A10-F0BE-4F35-9465-1723981B1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FDCBF-04D2-4C53-8925-E3986891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635C8-9BD2-48BF-B104-AF1B4399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019E9-A846-4012-B201-F9BF25D3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82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5451-7628-432B-9CE4-4A3BE75D8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BE5E9-F252-410E-9AFA-B64DBFE6A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59C66-A930-4FB3-9FFF-B884186B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79A9A-8501-4BAB-B31B-575BAB2E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18850-73AA-46D2-BF32-9CD0E713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06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268B-45DF-4B30-9D80-6166AAD9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D4989-5499-4BEC-AC29-F8D65395F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CE8AD-5624-46DE-9F60-234B35D39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427D3-06E8-4128-AB5F-6D02FC39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1985F-EC91-4BF0-A0F0-F1B9A4B8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F5CCC-7133-472D-8D37-F2AC7D93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385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2BD9-9041-49F0-AB85-76B49FE0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D643E-E8FA-4BC3-A446-21C36AB7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CCB56-58CE-496C-A2A3-7188F91FC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3FBC3-4660-49F4-9E66-657E31639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74056-D1B2-425B-8C4A-86BF4468C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9D91E-E78A-4A28-B21A-BDB85E35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CE700-117E-4DAE-AC15-F22FE71D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77C6D1-33BE-4A40-A684-E38FF697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83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3FD6-28E4-4B60-AFF7-6EAEC8D0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410CF-B523-4A28-AD49-973682C5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52543-13C0-4C41-B5A8-5B8147F9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59589-8BDD-413B-9ED6-E503E4BD8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30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73E1F-3DE6-431F-9BA2-3615644A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F59AA-C90D-403F-BB89-66A6E7E0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EE175-AEBB-48DF-A582-0415CBF5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85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6D45-609F-4BCA-A6FA-956659184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1CBFE-38E2-4908-B24C-C1AE7A3CC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71985-7864-4375-BC5A-8D530A1A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B567E-FF9D-4419-8B92-877C9EF3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D6DB-011D-462F-9F40-F65C8EC3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D9A82-6DFB-4DCC-A225-29CFB8A3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69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D9E09-EAC4-4FAE-8D56-E559032A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3B90A-4DAA-47DB-9C53-CDE8A47F9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D9FB6-B5BD-4CB3-8BF3-AFA7D53FB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227E2-CAAB-4584-A5B4-9915D0E6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8739D-034D-4EF9-820A-A024E2F7C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2DA4B-87BF-4F72-A781-D3E9CE67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38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7BECA-6EE0-48F5-9204-9FBE5CD3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6E1FD-BB76-4C63-BBB0-A3B86730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9244-E288-4230-A958-898968F1F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88DB-941D-41DD-9FA3-E8A60EAD249E}" type="datetimeFigureOut">
              <a:rPr lang="en-CA" smtClean="0"/>
              <a:t>2019-11-24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FB3F-FDA9-4E13-9F5D-8B1B1A8E5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1EFBF-D586-44B9-96E2-7DBD88F0A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7E7A-3BF1-4464-8BC2-87C99E117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65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Tech &#10;Garage &#10;Because organization is key ">
            <a:extLst>
              <a:ext uri="{FF2B5EF4-FFF2-40B4-BE49-F238E27FC236}">
                <a16:creationId xmlns:a16="http://schemas.microsoft.com/office/drawing/2014/main" id="{AAE3ACA1-D427-493C-9E2C-9E6D395DD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5" r="-1" b="2099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1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3F16-9651-4193-8782-2A7D6196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does it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36749-2571-4521-8DA2-8277BCCD9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can hold your iPad up while you watch it</a:t>
            </a:r>
          </a:p>
          <a:p>
            <a:r>
              <a:rPr lang="en-CA" dirty="0"/>
              <a:t>It stores your technology like ear phones, phones, speaker, wallet and keys </a:t>
            </a:r>
          </a:p>
          <a:p>
            <a:r>
              <a:rPr lang="en-CA" dirty="0"/>
              <a:t>It has a portable charger</a:t>
            </a:r>
          </a:p>
          <a:p>
            <a:r>
              <a:rPr lang="en-CA" dirty="0"/>
              <a:t>Led lights inside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173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3BB4-FD07-4EE1-A3F5-63E0CFC1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CA"/>
              <a:t>Is it environmentally friendly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303F-377F-414D-8D9B-1B211A77C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/>
              <a:t>Yes! Almost all of the materials I used were going to be thrown out or never to be used again 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B2E98-39E4-4435-9CF8-AD93FB6D71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98" r="5775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7327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What does it do?</vt:lpstr>
      <vt:lpstr>Is it environmentally friendly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127S-Wright, Tyler</dc:creator>
  <cp:lastModifiedBy>127S-Wright, Tyler</cp:lastModifiedBy>
  <cp:revision>1</cp:revision>
  <dcterms:created xsi:type="dcterms:W3CDTF">2019-11-24T22:49:57Z</dcterms:created>
  <dcterms:modified xsi:type="dcterms:W3CDTF">2019-11-24T22:54:05Z</dcterms:modified>
</cp:coreProperties>
</file>