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84E15-611F-5F65-7B15-5733D4E2810B}" v="5046" dt="2020-10-07T02:58:36.303"/>
    <p1510:client id="{E8E4CF25-787A-4E21-A497-96E7C56994D8}" v="1027" dt="2020-10-03T22:38:08.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27S-Alijani, Vania" userId="S::127-valijani@sd43.bc.ca::23a79771-42a0-4a36-960f-07a947d5d1f1" providerId="AD" clId="Web-{E8E4CF25-787A-4E21-A497-96E7C56994D8}"/>
    <pc:docChg chg="addSld modSld sldOrd">
      <pc:chgData name="127S-Alijani, Vania" userId="S::127-valijani@sd43.bc.ca::23a79771-42a0-4a36-960f-07a947d5d1f1" providerId="AD" clId="Web-{E8E4CF25-787A-4E21-A497-96E7C56994D8}" dt="2020-10-03T22:38:08.136" v="1032" actId="20577"/>
      <pc:docMkLst>
        <pc:docMk/>
      </pc:docMkLst>
      <pc:sldChg chg="addSp delSp modSp mod setBg setClrOvrMap">
        <pc:chgData name="127S-Alijani, Vania" userId="S::127-valijani@sd43.bc.ca::23a79771-42a0-4a36-960f-07a947d5d1f1" providerId="AD" clId="Web-{E8E4CF25-787A-4E21-A497-96E7C56994D8}" dt="2020-10-03T22:00:14.745" v="98" actId="20577"/>
        <pc:sldMkLst>
          <pc:docMk/>
          <pc:sldMk cId="109857222" sldId="256"/>
        </pc:sldMkLst>
        <pc:spChg chg="mod">
          <ac:chgData name="127S-Alijani, Vania" userId="S::127-valijani@sd43.bc.ca::23a79771-42a0-4a36-960f-07a947d5d1f1" providerId="AD" clId="Web-{E8E4CF25-787A-4E21-A497-96E7C56994D8}" dt="2020-10-03T22:00:01.041" v="75" actId="20577"/>
          <ac:spMkLst>
            <pc:docMk/>
            <pc:sldMk cId="109857222" sldId="256"/>
            <ac:spMk id="2" creationId="{00000000-0000-0000-0000-000000000000}"/>
          </ac:spMkLst>
        </pc:spChg>
        <pc:spChg chg="mod">
          <ac:chgData name="127S-Alijani, Vania" userId="S::127-valijani@sd43.bc.ca::23a79771-42a0-4a36-960f-07a947d5d1f1" providerId="AD" clId="Web-{E8E4CF25-787A-4E21-A497-96E7C56994D8}" dt="2020-10-03T22:00:14.745" v="98" actId="20577"/>
          <ac:spMkLst>
            <pc:docMk/>
            <pc:sldMk cId="109857222" sldId="256"/>
            <ac:spMk id="3" creationId="{00000000-0000-0000-0000-000000000000}"/>
          </ac:spMkLst>
        </pc:spChg>
        <pc:spChg chg="add del">
          <ac:chgData name="127S-Alijani, Vania" userId="S::127-valijani@sd43.bc.ca::23a79771-42a0-4a36-960f-07a947d5d1f1" providerId="AD" clId="Web-{E8E4CF25-787A-4E21-A497-96E7C56994D8}" dt="2020-10-03T21:59:53.510" v="74"/>
          <ac:spMkLst>
            <pc:docMk/>
            <pc:sldMk cId="109857222" sldId="256"/>
            <ac:spMk id="9" creationId="{0671A8AE-40A1-4631-A6B8-581AFF065482}"/>
          </ac:spMkLst>
        </pc:spChg>
        <pc:spChg chg="add del">
          <ac:chgData name="127S-Alijani, Vania" userId="S::127-valijani@sd43.bc.ca::23a79771-42a0-4a36-960f-07a947d5d1f1" providerId="AD" clId="Web-{E8E4CF25-787A-4E21-A497-96E7C56994D8}" dt="2020-10-03T21:59:53.510" v="74"/>
          <ac:spMkLst>
            <pc:docMk/>
            <pc:sldMk cId="109857222" sldId="256"/>
            <ac:spMk id="11" creationId="{AB58EF07-17C2-48CF-ABB0-EEF1F17CB8F0}"/>
          </ac:spMkLst>
        </pc:spChg>
        <pc:spChg chg="add del">
          <ac:chgData name="127S-Alijani, Vania" userId="S::127-valijani@sd43.bc.ca::23a79771-42a0-4a36-960f-07a947d5d1f1" providerId="AD" clId="Web-{E8E4CF25-787A-4E21-A497-96E7C56994D8}" dt="2020-10-03T21:59:53.510" v="74"/>
          <ac:spMkLst>
            <pc:docMk/>
            <pc:sldMk cId="109857222" sldId="256"/>
            <ac:spMk id="13" creationId="{AF2F604E-43BE-4DC3-B983-E071523364F8}"/>
          </ac:spMkLst>
        </pc:spChg>
        <pc:spChg chg="add del">
          <ac:chgData name="127S-Alijani, Vania" userId="S::127-valijani@sd43.bc.ca::23a79771-42a0-4a36-960f-07a947d5d1f1" providerId="AD" clId="Web-{E8E4CF25-787A-4E21-A497-96E7C56994D8}" dt="2020-10-03T21:59:53.510" v="74"/>
          <ac:spMkLst>
            <pc:docMk/>
            <pc:sldMk cId="109857222" sldId="256"/>
            <ac:spMk id="15" creationId="{08C9B587-E65E-4B52-B37C-ABEBB6E87928}"/>
          </ac:spMkLst>
        </pc:spChg>
        <pc:spChg chg="add">
          <ac:chgData name="127S-Alijani, Vania" userId="S::127-valijani@sd43.bc.ca::23a79771-42a0-4a36-960f-07a947d5d1f1" providerId="AD" clId="Web-{E8E4CF25-787A-4E21-A497-96E7C56994D8}" dt="2020-10-03T21:59:53.510" v="74"/>
          <ac:spMkLst>
            <pc:docMk/>
            <pc:sldMk cId="109857222" sldId="256"/>
            <ac:spMk id="17" creationId="{E91DC736-0EF8-4F87-9146-EBF1D2EE4D3D}"/>
          </ac:spMkLst>
        </pc:spChg>
        <pc:spChg chg="add">
          <ac:chgData name="127S-Alijani, Vania" userId="S::127-valijani@sd43.bc.ca::23a79771-42a0-4a36-960f-07a947d5d1f1" providerId="AD" clId="Web-{E8E4CF25-787A-4E21-A497-96E7C56994D8}" dt="2020-10-03T21:59:53.510" v="74"/>
          <ac:spMkLst>
            <pc:docMk/>
            <pc:sldMk cId="109857222" sldId="256"/>
            <ac:spMk id="18" creationId="{097CD68E-23E3-4007-8847-CD0944C4F7BE}"/>
          </ac:spMkLst>
        </pc:spChg>
        <pc:spChg chg="add">
          <ac:chgData name="127S-Alijani, Vania" userId="S::127-valijani@sd43.bc.ca::23a79771-42a0-4a36-960f-07a947d5d1f1" providerId="AD" clId="Web-{E8E4CF25-787A-4E21-A497-96E7C56994D8}" dt="2020-10-03T21:59:53.510" v="74"/>
          <ac:spMkLst>
            <pc:docMk/>
            <pc:sldMk cId="109857222" sldId="256"/>
            <ac:spMk id="19" creationId="{AF2F604E-43BE-4DC3-B983-E071523364F8}"/>
          </ac:spMkLst>
        </pc:spChg>
        <pc:spChg chg="add del">
          <ac:chgData name="127S-Alijani, Vania" userId="S::127-valijani@sd43.bc.ca::23a79771-42a0-4a36-960f-07a947d5d1f1" providerId="AD" clId="Web-{E8E4CF25-787A-4E21-A497-96E7C56994D8}" dt="2020-10-03T21:59:53.495" v="73"/>
          <ac:spMkLst>
            <pc:docMk/>
            <pc:sldMk cId="109857222" sldId="256"/>
            <ac:spMk id="20" creationId="{0671A8AE-40A1-4631-A6B8-581AFF065482}"/>
          </ac:spMkLst>
        </pc:spChg>
        <pc:spChg chg="add">
          <ac:chgData name="127S-Alijani, Vania" userId="S::127-valijani@sd43.bc.ca::23a79771-42a0-4a36-960f-07a947d5d1f1" providerId="AD" clId="Web-{E8E4CF25-787A-4E21-A497-96E7C56994D8}" dt="2020-10-03T21:59:53.510" v="74"/>
          <ac:spMkLst>
            <pc:docMk/>
            <pc:sldMk cId="109857222" sldId="256"/>
            <ac:spMk id="21" creationId="{08C9B587-E65E-4B52-B37C-ABEBB6E87928}"/>
          </ac:spMkLst>
        </pc:spChg>
        <pc:spChg chg="add del">
          <ac:chgData name="127S-Alijani, Vania" userId="S::127-valijani@sd43.bc.ca::23a79771-42a0-4a36-960f-07a947d5d1f1" providerId="AD" clId="Web-{E8E4CF25-787A-4E21-A497-96E7C56994D8}" dt="2020-10-03T21:59:53.495" v="73"/>
          <ac:spMkLst>
            <pc:docMk/>
            <pc:sldMk cId="109857222" sldId="256"/>
            <ac:spMk id="22" creationId="{AB58EF07-17C2-48CF-ABB0-EEF1F17CB8F0}"/>
          </ac:spMkLst>
        </pc:spChg>
        <pc:spChg chg="add del">
          <ac:chgData name="127S-Alijani, Vania" userId="S::127-valijani@sd43.bc.ca::23a79771-42a0-4a36-960f-07a947d5d1f1" providerId="AD" clId="Web-{E8E4CF25-787A-4E21-A497-96E7C56994D8}" dt="2020-10-03T21:59:53.495" v="73"/>
          <ac:spMkLst>
            <pc:docMk/>
            <pc:sldMk cId="109857222" sldId="256"/>
            <ac:spMk id="24" creationId="{AF2F604E-43BE-4DC3-B983-E071523364F8}"/>
          </ac:spMkLst>
        </pc:spChg>
        <pc:spChg chg="add del">
          <ac:chgData name="127S-Alijani, Vania" userId="S::127-valijani@sd43.bc.ca::23a79771-42a0-4a36-960f-07a947d5d1f1" providerId="AD" clId="Web-{E8E4CF25-787A-4E21-A497-96E7C56994D8}" dt="2020-10-03T21:59:53.495" v="73"/>
          <ac:spMkLst>
            <pc:docMk/>
            <pc:sldMk cId="109857222" sldId="256"/>
            <ac:spMk id="26" creationId="{08C9B587-E65E-4B52-B37C-ABEBB6E87928}"/>
          </ac:spMkLst>
        </pc:spChg>
        <pc:picChg chg="add mod">
          <ac:chgData name="127S-Alijani, Vania" userId="S::127-valijani@sd43.bc.ca::23a79771-42a0-4a36-960f-07a947d5d1f1" providerId="AD" clId="Web-{E8E4CF25-787A-4E21-A497-96E7C56994D8}" dt="2020-10-03T21:59:53.510" v="74"/>
          <ac:picMkLst>
            <pc:docMk/>
            <pc:sldMk cId="109857222" sldId="256"/>
            <ac:picMk id="5" creationId="{15AABE9F-6FC2-499A-8DF8-40D01FECF5EB}"/>
          </ac:picMkLst>
        </pc:picChg>
      </pc:sldChg>
      <pc:sldChg chg="addSp modSp new mod modClrScheme chgLayout">
        <pc:chgData name="127S-Alijani, Vania" userId="S::127-valijani@sd43.bc.ca::23a79771-42a0-4a36-960f-07a947d5d1f1" providerId="AD" clId="Web-{E8E4CF25-787A-4E21-A497-96E7C56994D8}" dt="2020-10-03T22:13:02.219" v="615" actId="20577"/>
        <pc:sldMkLst>
          <pc:docMk/>
          <pc:sldMk cId="1536610045" sldId="257"/>
        </pc:sldMkLst>
        <pc:spChg chg="add mod">
          <ac:chgData name="127S-Alijani, Vania" userId="S::127-valijani@sd43.bc.ca::23a79771-42a0-4a36-960f-07a947d5d1f1" providerId="AD" clId="Web-{E8E4CF25-787A-4E21-A497-96E7C56994D8}" dt="2020-10-03T22:07:52.686" v="476" actId="20577"/>
          <ac:spMkLst>
            <pc:docMk/>
            <pc:sldMk cId="1536610045" sldId="257"/>
            <ac:spMk id="2" creationId="{B563DB18-882E-47C7-B907-2F9C2285667A}"/>
          </ac:spMkLst>
        </pc:spChg>
        <pc:spChg chg="add mod">
          <ac:chgData name="127S-Alijani, Vania" userId="S::127-valijani@sd43.bc.ca::23a79771-42a0-4a36-960f-07a947d5d1f1" providerId="AD" clId="Web-{E8E4CF25-787A-4E21-A497-96E7C56994D8}" dt="2020-10-03T22:11:48.578" v="505" actId="20577"/>
          <ac:spMkLst>
            <pc:docMk/>
            <pc:sldMk cId="1536610045" sldId="257"/>
            <ac:spMk id="3" creationId="{B1E2FC2C-55F9-4A8A-9730-77E6709D317A}"/>
          </ac:spMkLst>
        </pc:spChg>
        <pc:spChg chg="add mod">
          <ac:chgData name="127S-Alijani, Vania" userId="S::127-valijani@sd43.bc.ca::23a79771-42a0-4a36-960f-07a947d5d1f1" providerId="AD" clId="Web-{E8E4CF25-787A-4E21-A497-96E7C56994D8}" dt="2020-10-03T22:11:59.859" v="546" actId="20577"/>
          <ac:spMkLst>
            <pc:docMk/>
            <pc:sldMk cId="1536610045" sldId="257"/>
            <ac:spMk id="4" creationId="{8CB0F355-1D6B-4E86-8AC6-ECBF7416BDA5}"/>
          </ac:spMkLst>
        </pc:spChg>
        <pc:spChg chg="add mod">
          <ac:chgData name="127S-Alijani, Vania" userId="S::127-valijani@sd43.bc.ca::23a79771-42a0-4a36-960f-07a947d5d1f1" providerId="AD" clId="Web-{E8E4CF25-787A-4E21-A497-96E7C56994D8}" dt="2020-10-03T22:12:27.141" v="571" actId="20577"/>
          <ac:spMkLst>
            <pc:docMk/>
            <pc:sldMk cId="1536610045" sldId="257"/>
            <ac:spMk id="5" creationId="{9FE9F692-D6D4-472D-97D2-3D691898F06A}"/>
          </ac:spMkLst>
        </pc:spChg>
        <pc:spChg chg="add mod">
          <ac:chgData name="127S-Alijani, Vania" userId="S::127-valijani@sd43.bc.ca::23a79771-42a0-4a36-960f-07a947d5d1f1" providerId="AD" clId="Web-{E8E4CF25-787A-4E21-A497-96E7C56994D8}" dt="2020-10-03T22:13:02.219" v="615" actId="20577"/>
          <ac:spMkLst>
            <pc:docMk/>
            <pc:sldMk cId="1536610045" sldId="257"/>
            <ac:spMk id="6" creationId="{B9E6B8F6-EDAC-427F-A573-F7AF0BA343FF}"/>
          </ac:spMkLst>
        </pc:spChg>
      </pc:sldChg>
      <pc:sldChg chg="addSp delSp modSp new mod setBg modClrScheme setClrOvrMap chgLayout">
        <pc:chgData name="127S-Alijani, Vania" userId="S::127-valijani@sd43.bc.ca::23a79771-42a0-4a36-960f-07a947d5d1f1" providerId="AD" clId="Web-{E8E4CF25-787A-4E21-A497-96E7C56994D8}" dt="2020-10-03T22:28:51.882" v="918" actId="1076"/>
        <pc:sldMkLst>
          <pc:docMk/>
          <pc:sldMk cId="1060117526" sldId="258"/>
        </pc:sldMkLst>
        <pc:spChg chg="add mod">
          <ac:chgData name="127S-Alijani, Vania" userId="S::127-valijani@sd43.bc.ca::23a79771-42a0-4a36-960f-07a947d5d1f1" providerId="AD" clId="Web-{E8E4CF25-787A-4E21-A497-96E7C56994D8}" dt="2020-10-03T22:28:33.398" v="911"/>
          <ac:spMkLst>
            <pc:docMk/>
            <pc:sldMk cId="1060117526" sldId="258"/>
            <ac:spMk id="2" creationId="{1D928149-B1EE-49C8-B624-C9E82E089EEF}"/>
          </ac:spMkLst>
        </pc:spChg>
        <pc:spChg chg="add del mod">
          <ac:chgData name="127S-Alijani, Vania" userId="S::127-valijani@sd43.bc.ca::23a79771-42a0-4a36-960f-07a947d5d1f1" providerId="AD" clId="Web-{E8E4CF25-787A-4E21-A497-96E7C56994D8}" dt="2020-10-03T22:26:47.710" v="719"/>
          <ac:spMkLst>
            <pc:docMk/>
            <pc:sldMk cId="1060117526" sldId="258"/>
            <ac:spMk id="3" creationId="{C81A92CC-7917-4C86-814B-E3C4D5C2D29E}"/>
          </ac:spMkLst>
        </pc:spChg>
        <pc:spChg chg="add mod">
          <ac:chgData name="127S-Alijani, Vania" userId="S::127-valijani@sd43.bc.ca::23a79771-42a0-4a36-960f-07a947d5d1f1" providerId="AD" clId="Web-{E8E4CF25-787A-4E21-A497-96E7C56994D8}" dt="2020-10-03T22:28:49.648" v="916" actId="20577"/>
          <ac:spMkLst>
            <pc:docMk/>
            <pc:sldMk cId="1060117526" sldId="258"/>
            <ac:spMk id="4" creationId="{3EFD309A-64E8-4B65-90CF-9BCA7141D64F}"/>
          </ac:spMkLst>
        </pc:spChg>
        <pc:spChg chg="add mod">
          <ac:chgData name="127S-Alijani, Vania" userId="S::127-valijani@sd43.bc.ca::23a79771-42a0-4a36-960f-07a947d5d1f1" providerId="AD" clId="Web-{E8E4CF25-787A-4E21-A497-96E7C56994D8}" dt="2020-10-03T22:28:51.882" v="918" actId="1076"/>
          <ac:spMkLst>
            <pc:docMk/>
            <pc:sldMk cId="1060117526" sldId="258"/>
            <ac:spMk id="6" creationId="{FF152FF0-F9F2-4708-9AE1-F3AFE792CE40}"/>
          </ac:spMkLst>
        </pc:spChg>
        <pc:spChg chg="add del">
          <ac:chgData name="127S-Alijani, Vania" userId="S::127-valijani@sd43.bc.ca::23a79771-42a0-4a36-960f-07a947d5d1f1" providerId="AD" clId="Web-{E8E4CF25-787A-4E21-A497-96E7C56994D8}" dt="2020-10-03T22:28:33.398" v="911"/>
          <ac:spMkLst>
            <pc:docMk/>
            <pc:sldMk cId="1060117526" sldId="258"/>
            <ac:spMk id="10" creationId="{5E39A796-BE83-48B1-B33F-35C4A32AAB57}"/>
          </ac:spMkLst>
        </pc:spChg>
        <pc:spChg chg="add del">
          <ac:chgData name="127S-Alijani, Vania" userId="S::127-valijani@sd43.bc.ca::23a79771-42a0-4a36-960f-07a947d5d1f1" providerId="AD" clId="Web-{E8E4CF25-787A-4E21-A497-96E7C56994D8}" dt="2020-10-03T22:28:33.398" v="911"/>
          <ac:spMkLst>
            <pc:docMk/>
            <pc:sldMk cId="1060117526" sldId="258"/>
            <ac:spMk id="12" creationId="{72F84B47-E267-4194-8194-831DB7B5547F}"/>
          </ac:spMkLst>
        </pc:spChg>
        <pc:spChg chg="add">
          <ac:chgData name="127S-Alijani, Vania" userId="S::127-valijani@sd43.bc.ca::23a79771-42a0-4a36-960f-07a947d5d1f1" providerId="AD" clId="Web-{E8E4CF25-787A-4E21-A497-96E7C56994D8}" dt="2020-10-03T22:28:33.398" v="911"/>
          <ac:spMkLst>
            <pc:docMk/>
            <pc:sldMk cId="1060117526" sldId="258"/>
            <ac:spMk id="17" creationId="{EF9B8DF2-C3F5-49A2-94D2-F7B65A0F1F15}"/>
          </ac:spMkLst>
        </pc:spChg>
        <pc:spChg chg="add">
          <ac:chgData name="127S-Alijani, Vania" userId="S::127-valijani@sd43.bc.ca::23a79771-42a0-4a36-960f-07a947d5d1f1" providerId="AD" clId="Web-{E8E4CF25-787A-4E21-A497-96E7C56994D8}" dt="2020-10-03T22:28:33.398" v="911"/>
          <ac:spMkLst>
            <pc:docMk/>
            <pc:sldMk cId="1060117526" sldId="258"/>
            <ac:spMk id="19" creationId="{4330B6AC-E6AB-45E4-A303-C8DE90EB2AAC}"/>
          </ac:spMkLst>
        </pc:spChg>
        <pc:picChg chg="add mod ord modCrop">
          <ac:chgData name="127S-Alijani, Vania" userId="S::127-valijani@sd43.bc.ca::23a79771-42a0-4a36-960f-07a947d5d1f1" providerId="AD" clId="Web-{E8E4CF25-787A-4E21-A497-96E7C56994D8}" dt="2020-10-03T22:28:33.398" v="911"/>
          <ac:picMkLst>
            <pc:docMk/>
            <pc:sldMk cId="1060117526" sldId="258"/>
            <ac:picMk id="5" creationId="{E59B9D36-E2F4-4B10-A1FA-A36877634EC9}"/>
          </ac:picMkLst>
        </pc:picChg>
      </pc:sldChg>
      <pc:sldChg chg="new">
        <pc:chgData name="127S-Alijani, Vania" userId="S::127-valijani@sd43.bc.ca::23a79771-42a0-4a36-960f-07a947d5d1f1" providerId="AD" clId="Web-{E8E4CF25-787A-4E21-A497-96E7C56994D8}" dt="2020-10-03T18:48:38.301" v="2"/>
        <pc:sldMkLst>
          <pc:docMk/>
          <pc:sldMk cId="666393086" sldId="259"/>
        </pc:sldMkLst>
      </pc:sldChg>
      <pc:sldChg chg="new">
        <pc:chgData name="127S-Alijani, Vania" userId="S::127-valijani@sd43.bc.ca::23a79771-42a0-4a36-960f-07a947d5d1f1" providerId="AD" clId="Web-{E8E4CF25-787A-4E21-A497-96E7C56994D8}" dt="2020-10-03T18:48:40.411" v="3"/>
        <pc:sldMkLst>
          <pc:docMk/>
          <pc:sldMk cId="84527143" sldId="260"/>
        </pc:sldMkLst>
      </pc:sldChg>
      <pc:sldChg chg="new">
        <pc:chgData name="127S-Alijani, Vania" userId="S::127-valijani@sd43.bc.ca::23a79771-42a0-4a36-960f-07a947d5d1f1" providerId="AD" clId="Web-{E8E4CF25-787A-4E21-A497-96E7C56994D8}" dt="2020-10-03T18:48:42.473" v="4"/>
        <pc:sldMkLst>
          <pc:docMk/>
          <pc:sldMk cId="166567686" sldId="261"/>
        </pc:sldMkLst>
      </pc:sldChg>
      <pc:sldChg chg="new">
        <pc:chgData name="127S-Alijani, Vania" userId="S::127-valijani@sd43.bc.ca::23a79771-42a0-4a36-960f-07a947d5d1f1" providerId="AD" clId="Web-{E8E4CF25-787A-4E21-A497-96E7C56994D8}" dt="2020-10-03T18:48:44.489" v="5"/>
        <pc:sldMkLst>
          <pc:docMk/>
          <pc:sldMk cId="2789599538" sldId="262"/>
        </pc:sldMkLst>
      </pc:sldChg>
      <pc:sldChg chg="new">
        <pc:chgData name="127S-Alijani, Vania" userId="S::127-valijani@sd43.bc.ca::23a79771-42a0-4a36-960f-07a947d5d1f1" providerId="AD" clId="Web-{E8E4CF25-787A-4E21-A497-96E7C56994D8}" dt="2020-10-03T18:48:46.723" v="6"/>
        <pc:sldMkLst>
          <pc:docMk/>
          <pc:sldMk cId="4215654172" sldId="263"/>
        </pc:sldMkLst>
      </pc:sldChg>
      <pc:sldChg chg="new">
        <pc:chgData name="127S-Alijani, Vania" userId="S::127-valijani@sd43.bc.ca::23a79771-42a0-4a36-960f-07a947d5d1f1" providerId="AD" clId="Web-{E8E4CF25-787A-4E21-A497-96E7C56994D8}" dt="2020-10-03T18:48:48.942" v="7"/>
        <pc:sldMkLst>
          <pc:docMk/>
          <pc:sldMk cId="2857470597" sldId="264"/>
        </pc:sldMkLst>
      </pc:sldChg>
      <pc:sldChg chg="new">
        <pc:chgData name="127S-Alijani, Vania" userId="S::127-valijani@sd43.bc.ca::23a79771-42a0-4a36-960f-07a947d5d1f1" providerId="AD" clId="Web-{E8E4CF25-787A-4E21-A497-96E7C56994D8}" dt="2020-10-03T18:48:51.426" v="8"/>
        <pc:sldMkLst>
          <pc:docMk/>
          <pc:sldMk cId="2193019548" sldId="265"/>
        </pc:sldMkLst>
      </pc:sldChg>
      <pc:sldChg chg="new">
        <pc:chgData name="127S-Alijani, Vania" userId="S::127-valijani@sd43.bc.ca::23a79771-42a0-4a36-960f-07a947d5d1f1" providerId="AD" clId="Web-{E8E4CF25-787A-4E21-A497-96E7C56994D8}" dt="2020-10-03T18:48:53.520" v="9"/>
        <pc:sldMkLst>
          <pc:docMk/>
          <pc:sldMk cId="1700910064" sldId="266"/>
        </pc:sldMkLst>
      </pc:sldChg>
      <pc:sldChg chg="new">
        <pc:chgData name="127S-Alijani, Vania" userId="S::127-valijani@sd43.bc.ca::23a79771-42a0-4a36-960f-07a947d5d1f1" providerId="AD" clId="Web-{E8E4CF25-787A-4E21-A497-96E7C56994D8}" dt="2020-10-03T18:48:55.958" v="10"/>
        <pc:sldMkLst>
          <pc:docMk/>
          <pc:sldMk cId="3601988293" sldId="267"/>
        </pc:sldMkLst>
      </pc:sldChg>
      <pc:sldChg chg="addSp delSp modSp new mod ord setBg modClrScheme chgLayout">
        <pc:chgData name="127S-Alijani, Vania" userId="S::127-valijani@sd43.bc.ca::23a79771-42a0-4a36-960f-07a947d5d1f1" providerId="AD" clId="Web-{E8E4CF25-787A-4E21-A497-96E7C56994D8}" dt="2020-10-03T22:37:51.980" v="1030" actId="20577"/>
        <pc:sldMkLst>
          <pc:docMk/>
          <pc:sldMk cId="3711243725" sldId="268"/>
        </pc:sldMkLst>
        <pc:spChg chg="add mod">
          <ac:chgData name="127S-Alijani, Vania" userId="S::127-valijani@sd43.bc.ca::23a79771-42a0-4a36-960f-07a947d5d1f1" providerId="AD" clId="Web-{E8E4CF25-787A-4E21-A497-96E7C56994D8}" dt="2020-10-03T22:01:51.777" v="192" actId="20577"/>
          <ac:spMkLst>
            <pc:docMk/>
            <pc:sldMk cId="3711243725" sldId="268"/>
            <ac:spMk id="2" creationId="{7B724FFF-6AF9-4F5E-B842-C4124AF30F5A}"/>
          </ac:spMkLst>
        </pc:spChg>
        <pc:spChg chg="add mod">
          <ac:chgData name="127S-Alijani, Vania" userId="S::127-valijani@sd43.bc.ca::23a79771-42a0-4a36-960f-07a947d5d1f1" providerId="AD" clId="Web-{E8E4CF25-787A-4E21-A497-96E7C56994D8}" dt="2020-10-03T22:04:02.074" v="295" actId="14100"/>
          <ac:spMkLst>
            <pc:docMk/>
            <pc:sldMk cId="3711243725" sldId="268"/>
            <ac:spMk id="3" creationId="{3337A319-88E4-4E25-97BE-3143E133DAFD}"/>
          </ac:spMkLst>
        </pc:spChg>
        <pc:spChg chg="add del mod">
          <ac:chgData name="127S-Alijani, Vania" userId="S::127-valijani@sd43.bc.ca::23a79771-42a0-4a36-960f-07a947d5d1f1" providerId="AD" clId="Web-{E8E4CF25-787A-4E21-A497-96E7C56994D8}" dt="2020-10-03T22:37:51.980" v="1030" actId="20577"/>
          <ac:spMkLst>
            <pc:docMk/>
            <pc:sldMk cId="3711243725" sldId="268"/>
            <ac:spMk id="4" creationId="{A5FB53BD-85BC-47F1-BC23-841AD408C7F0}"/>
          </ac:spMkLst>
        </pc:spChg>
        <pc:spChg chg="add">
          <ac:chgData name="127S-Alijani, Vania" userId="S::127-valijani@sd43.bc.ca::23a79771-42a0-4a36-960f-07a947d5d1f1" providerId="AD" clId="Web-{E8E4CF25-787A-4E21-A497-96E7C56994D8}" dt="2020-10-03T22:01:41.761" v="172"/>
          <ac:spMkLst>
            <pc:docMk/>
            <pc:sldMk cId="3711243725" sldId="268"/>
            <ac:spMk id="8" creationId="{827B839B-9ADE-406B-8590-F1CAEDED45A1}"/>
          </ac:spMkLst>
        </pc:spChg>
        <pc:spChg chg="add">
          <ac:chgData name="127S-Alijani, Vania" userId="S::127-valijani@sd43.bc.ca::23a79771-42a0-4a36-960f-07a947d5d1f1" providerId="AD" clId="Web-{E8E4CF25-787A-4E21-A497-96E7C56994D8}" dt="2020-10-03T22:01:41.761" v="172"/>
          <ac:spMkLst>
            <pc:docMk/>
            <pc:sldMk cId="3711243725" sldId="268"/>
            <ac:spMk id="10" creationId="{CFE45BF0-46DB-408C-B5F7-7B11716805D4}"/>
          </ac:spMkLst>
        </pc:spChg>
        <pc:spChg chg="add">
          <ac:chgData name="127S-Alijani, Vania" userId="S::127-valijani@sd43.bc.ca::23a79771-42a0-4a36-960f-07a947d5d1f1" providerId="AD" clId="Web-{E8E4CF25-787A-4E21-A497-96E7C56994D8}" dt="2020-10-03T22:01:41.761" v="172"/>
          <ac:spMkLst>
            <pc:docMk/>
            <pc:sldMk cId="3711243725" sldId="268"/>
            <ac:spMk id="12" creationId="{2AEBC8F2-97B1-41B4-93F1-2D289E197FBA}"/>
          </ac:spMkLst>
        </pc:spChg>
        <pc:spChg chg="add">
          <ac:chgData name="127S-Alijani, Vania" userId="S::127-valijani@sd43.bc.ca::23a79771-42a0-4a36-960f-07a947d5d1f1" providerId="AD" clId="Web-{E8E4CF25-787A-4E21-A497-96E7C56994D8}" dt="2020-10-03T22:01:41.761" v="172"/>
          <ac:spMkLst>
            <pc:docMk/>
            <pc:sldMk cId="3711243725" sldId="268"/>
            <ac:spMk id="14" creationId="{472E3A19-F5D5-48FC-BB9C-48C2F68F598B}"/>
          </ac:spMkLst>
        </pc:spChg>
        <pc:spChg chg="add">
          <ac:chgData name="127S-Alijani, Vania" userId="S::127-valijani@sd43.bc.ca::23a79771-42a0-4a36-960f-07a947d5d1f1" providerId="AD" clId="Web-{E8E4CF25-787A-4E21-A497-96E7C56994D8}" dt="2020-10-03T22:01:41.761" v="172"/>
          <ac:spMkLst>
            <pc:docMk/>
            <pc:sldMk cId="3711243725" sldId="268"/>
            <ac:spMk id="16" creationId="{7A62E32F-BB65-43A8-8EB5-92346890E549}"/>
          </ac:spMkLst>
        </pc:spChg>
        <pc:spChg chg="add">
          <ac:chgData name="127S-Alijani, Vania" userId="S::127-valijani@sd43.bc.ca::23a79771-42a0-4a36-960f-07a947d5d1f1" providerId="AD" clId="Web-{E8E4CF25-787A-4E21-A497-96E7C56994D8}" dt="2020-10-03T22:01:41.761" v="172"/>
          <ac:spMkLst>
            <pc:docMk/>
            <pc:sldMk cId="3711243725" sldId="268"/>
            <ac:spMk id="18" creationId="{14E91B64-9FCC-451E-AFB4-A827D6329367}"/>
          </ac:spMkLst>
        </pc:spChg>
      </pc:sldChg>
    </pc:docChg>
  </pc:docChgLst>
  <pc:docChgLst>
    <pc:chgData name="127S-Alijani, Vania" userId="S::127-valijani@sd43.bc.ca::23a79771-42a0-4a36-960f-07a947d5d1f1" providerId="AD" clId="Web-{25F84E15-611F-5F65-7B15-5733D4E2810B}"/>
    <pc:docChg chg="addSld delSld modSld sldOrd">
      <pc:chgData name="127S-Alijani, Vania" userId="S::127-valijani@sd43.bc.ca::23a79771-42a0-4a36-960f-07a947d5d1f1" providerId="AD" clId="Web-{25F84E15-611F-5F65-7B15-5733D4E2810B}" dt="2020-10-07T02:58:36.303" v="5034" actId="20577"/>
      <pc:docMkLst>
        <pc:docMk/>
      </pc:docMkLst>
      <pc:sldChg chg="addSp modSp">
        <pc:chgData name="127S-Alijani, Vania" userId="S::127-valijani@sd43.bc.ca::23a79771-42a0-4a36-960f-07a947d5d1f1" providerId="AD" clId="Web-{25F84E15-611F-5F65-7B15-5733D4E2810B}" dt="2020-10-07T02:09:17.820" v="3856" actId="1076"/>
        <pc:sldMkLst>
          <pc:docMk/>
          <pc:sldMk cId="1536610045" sldId="257"/>
        </pc:sldMkLst>
        <pc:spChg chg="mod">
          <ac:chgData name="127S-Alijani, Vania" userId="S::127-valijani@sd43.bc.ca::23a79771-42a0-4a36-960f-07a947d5d1f1" providerId="AD" clId="Web-{25F84E15-611F-5F65-7B15-5733D4E2810B}" dt="2020-10-06T21:19:02.151" v="494" actId="20577"/>
          <ac:spMkLst>
            <pc:docMk/>
            <pc:sldMk cId="1536610045" sldId="257"/>
            <ac:spMk id="2" creationId="{B563DB18-882E-47C7-B907-2F9C2285667A}"/>
          </ac:spMkLst>
        </pc:spChg>
        <pc:spChg chg="mod">
          <ac:chgData name="127S-Alijani, Vania" userId="S::127-valijani@sd43.bc.ca::23a79771-42a0-4a36-960f-07a947d5d1f1" providerId="AD" clId="Web-{25F84E15-611F-5F65-7B15-5733D4E2810B}" dt="2020-10-06T21:12:33.263" v="465" actId="1076"/>
          <ac:spMkLst>
            <pc:docMk/>
            <pc:sldMk cId="1536610045" sldId="257"/>
            <ac:spMk id="3" creationId="{B1E2FC2C-55F9-4A8A-9730-77E6709D317A}"/>
          </ac:spMkLst>
        </pc:spChg>
        <pc:spChg chg="mod">
          <ac:chgData name="127S-Alijani, Vania" userId="S::127-valijani@sd43.bc.ca::23a79771-42a0-4a36-960f-07a947d5d1f1" providerId="AD" clId="Web-{25F84E15-611F-5F65-7B15-5733D4E2810B}" dt="2020-10-06T21:11:43.072" v="457" actId="1076"/>
          <ac:spMkLst>
            <pc:docMk/>
            <pc:sldMk cId="1536610045" sldId="257"/>
            <ac:spMk id="4" creationId="{8CB0F355-1D6B-4E86-8AC6-ECBF7416BDA5}"/>
          </ac:spMkLst>
        </pc:spChg>
        <pc:spChg chg="mod">
          <ac:chgData name="127S-Alijani, Vania" userId="S::127-valijani@sd43.bc.ca::23a79771-42a0-4a36-960f-07a947d5d1f1" providerId="AD" clId="Web-{25F84E15-611F-5F65-7B15-5733D4E2810B}" dt="2020-10-06T21:17:28.769" v="480" actId="1076"/>
          <ac:spMkLst>
            <pc:docMk/>
            <pc:sldMk cId="1536610045" sldId="257"/>
            <ac:spMk id="5" creationId="{9FE9F692-D6D4-472D-97D2-3D691898F06A}"/>
          </ac:spMkLst>
        </pc:spChg>
        <pc:spChg chg="add mod ord">
          <ac:chgData name="127S-Alijani, Vania" userId="S::127-valijani@sd43.bc.ca::23a79771-42a0-4a36-960f-07a947d5d1f1" providerId="AD" clId="Web-{25F84E15-611F-5F65-7B15-5733D4E2810B}" dt="2020-10-06T21:18:49.776" v="492" actId="14100"/>
          <ac:spMkLst>
            <pc:docMk/>
            <pc:sldMk cId="1536610045" sldId="257"/>
            <ac:spMk id="10" creationId="{B57F1BB2-428E-436A-98B5-CBBB0469DA70}"/>
          </ac:spMkLst>
        </pc:spChg>
        <pc:picChg chg="add mod">
          <ac:chgData name="127S-Alijani, Vania" userId="S::127-valijani@sd43.bc.ca::23a79771-42a0-4a36-960f-07a947d5d1f1" providerId="AD" clId="Web-{25F84E15-611F-5F65-7B15-5733D4E2810B}" dt="2020-10-07T02:09:02.258" v="3853" actId="1076"/>
          <ac:picMkLst>
            <pc:docMk/>
            <pc:sldMk cId="1536610045" sldId="257"/>
            <ac:picMk id="7" creationId="{29530484-BEA4-4217-B840-797439C709A7}"/>
          </ac:picMkLst>
        </pc:picChg>
        <pc:picChg chg="add mod">
          <ac:chgData name="127S-Alijani, Vania" userId="S::127-valijani@sd43.bc.ca::23a79771-42a0-4a36-960f-07a947d5d1f1" providerId="AD" clId="Web-{25F84E15-611F-5F65-7B15-5733D4E2810B}" dt="2020-10-07T02:08:56.945" v="3852" actId="1076"/>
          <ac:picMkLst>
            <pc:docMk/>
            <pc:sldMk cId="1536610045" sldId="257"/>
            <ac:picMk id="8" creationId="{5634161B-22C6-4C0B-A4EE-352B568B3368}"/>
          </ac:picMkLst>
        </pc:picChg>
        <pc:picChg chg="add mod">
          <ac:chgData name="127S-Alijani, Vania" userId="S::127-valijani@sd43.bc.ca::23a79771-42a0-4a36-960f-07a947d5d1f1" providerId="AD" clId="Web-{25F84E15-611F-5F65-7B15-5733D4E2810B}" dt="2020-10-07T02:09:17.820" v="3856" actId="1076"/>
          <ac:picMkLst>
            <pc:docMk/>
            <pc:sldMk cId="1536610045" sldId="257"/>
            <ac:picMk id="9" creationId="{1EFEF132-5811-4F00-A513-529DA920671F}"/>
          </ac:picMkLst>
        </pc:picChg>
      </pc:sldChg>
      <pc:sldChg chg="addSp modSp">
        <pc:chgData name="127S-Alijani, Vania" userId="S::127-valijani@sd43.bc.ca::23a79771-42a0-4a36-960f-07a947d5d1f1" providerId="AD" clId="Web-{25F84E15-611F-5F65-7B15-5733D4E2810B}" dt="2020-10-06T20:58:33.372" v="439"/>
        <pc:sldMkLst>
          <pc:docMk/>
          <pc:sldMk cId="666393086" sldId="259"/>
        </pc:sldMkLst>
        <pc:spChg chg="add mod">
          <ac:chgData name="127S-Alijani, Vania" userId="S::127-valijani@sd43.bc.ca::23a79771-42a0-4a36-960f-07a947d5d1f1" providerId="AD" clId="Web-{25F84E15-611F-5F65-7B15-5733D4E2810B}" dt="2020-10-06T20:48:29.780" v="9" actId="20577"/>
          <ac:spMkLst>
            <pc:docMk/>
            <pc:sldMk cId="666393086" sldId="259"/>
            <ac:spMk id="2" creationId="{0FB6B3FB-209D-4B99-BCEF-30B106E806E5}"/>
          </ac:spMkLst>
        </pc:spChg>
        <pc:spChg chg="add mod">
          <ac:chgData name="127S-Alijani, Vania" userId="S::127-valijani@sd43.bc.ca::23a79771-42a0-4a36-960f-07a947d5d1f1" providerId="AD" clId="Web-{25F84E15-611F-5F65-7B15-5733D4E2810B}" dt="2020-10-06T20:58:18.699" v="434" actId="1076"/>
          <ac:spMkLst>
            <pc:docMk/>
            <pc:sldMk cId="666393086" sldId="259"/>
            <ac:spMk id="4" creationId="{711EA0F1-FDAD-4244-86DC-03C6CB835F11}"/>
          </ac:spMkLst>
        </pc:spChg>
        <pc:spChg chg="add mod">
          <ac:chgData name="127S-Alijani, Vania" userId="S::127-valijani@sd43.bc.ca::23a79771-42a0-4a36-960f-07a947d5d1f1" providerId="AD" clId="Web-{25F84E15-611F-5F65-7B15-5733D4E2810B}" dt="2020-10-06T20:58:33.372" v="439"/>
          <ac:spMkLst>
            <pc:docMk/>
            <pc:sldMk cId="666393086" sldId="259"/>
            <ac:spMk id="5" creationId="{035A972E-A4BF-40C4-AFEF-B14D92DEBD52}"/>
          </ac:spMkLst>
        </pc:spChg>
        <pc:spChg chg="add mod">
          <ac:chgData name="127S-Alijani, Vania" userId="S::127-valijani@sd43.bc.ca::23a79771-42a0-4a36-960f-07a947d5d1f1" providerId="AD" clId="Web-{25F84E15-611F-5F65-7B15-5733D4E2810B}" dt="2020-10-06T20:58:12.823" v="433" actId="1076"/>
          <ac:spMkLst>
            <pc:docMk/>
            <pc:sldMk cId="666393086" sldId="259"/>
            <ac:spMk id="6" creationId="{9EB8FB97-E26B-4687-896D-A4EDA3A35F9A}"/>
          </ac:spMkLst>
        </pc:spChg>
        <pc:picChg chg="add mod ord">
          <ac:chgData name="127S-Alijani, Vania" userId="S::127-valijani@sd43.bc.ca::23a79771-42a0-4a36-960f-07a947d5d1f1" providerId="AD" clId="Web-{25F84E15-611F-5F65-7B15-5733D4E2810B}" dt="2020-10-06T20:58:08.245" v="432" actId="1076"/>
          <ac:picMkLst>
            <pc:docMk/>
            <pc:sldMk cId="666393086" sldId="259"/>
            <ac:picMk id="3" creationId="{87CA3823-5743-47FC-AC59-BC5F2D56DAA3}"/>
          </ac:picMkLst>
        </pc:picChg>
      </pc:sldChg>
      <pc:sldChg chg="addSp delSp modSp mod setBg">
        <pc:chgData name="127S-Alijani, Vania" userId="S::127-valijani@sd43.bc.ca::23a79771-42a0-4a36-960f-07a947d5d1f1" providerId="AD" clId="Web-{25F84E15-611F-5F65-7B15-5733D4E2810B}" dt="2020-10-07T00:08:28.631" v="1290" actId="20577"/>
        <pc:sldMkLst>
          <pc:docMk/>
          <pc:sldMk cId="84527143" sldId="260"/>
        </pc:sldMkLst>
        <pc:spChg chg="add mod">
          <ac:chgData name="127S-Alijani, Vania" userId="S::127-valijani@sd43.bc.ca::23a79771-42a0-4a36-960f-07a947d5d1f1" providerId="AD" clId="Web-{25F84E15-611F-5F65-7B15-5733D4E2810B}" dt="2020-10-07T00:08:28.631" v="1290" actId="20577"/>
          <ac:spMkLst>
            <pc:docMk/>
            <pc:sldMk cId="84527143" sldId="260"/>
            <ac:spMk id="3" creationId="{AD3C22F0-F501-428D-9633-EF839F6C4CE5}"/>
          </ac:spMkLst>
        </pc:spChg>
        <pc:spChg chg="add del">
          <ac:chgData name="127S-Alijani, Vania" userId="S::127-valijani@sd43.bc.ca::23a79771-42a0-4a36-960f-07a947d5d1f1" providerId="AD" clId="Web-{25F84E15-611F-5F65-7B15-5733D4E2810B}" dt="2020-10-06T23:55:21.541" v="504"/>
          <ac:spMkLst>
            <pc:docMk/>
            <pc:sldMk cId="84527143" sldId="260"/>
            <ac:spMk id="4" creationId="{B670DBD5-770C-4383-9F54-5B86E86BD5BB}"/>
          </ac:spMkLst>
        </pc:spChg>
        <pc:spChg chg="add del">
          <ac:chgData name="127S-Alijani, Vania" userId="S::127-valijani@sd43.bc.ca::23a79771-42a0-4a36-960f-07a947d5d1f1" providerId="AD" clId="Web-{25F84E15-611F-5F65-7B15-5733D4E2810B}" dt="2020-10-06T23:56:15.011" v="515"/>
          <ac:spMkLst>
            <pc:docMk/>
            <pc:sldMk cId="84527143" sldId="260"/>
            <ac:spMk id="5" creationId="{57845966-6EFC-468A-9CC7-BAB4B95854E7}"/>
          </ac:spMkLst>
        </pc:spChg>
        <pc:spChg chg="add del">
          <ac:chgData name="127S-Alijani, Vania" userId="S::127-valijani@sd43.bc.ca::23a79771-42a0-4a36-960f-07a947d5d1f1" providerId="AD" clId="Web-{25F84E15-611F-5F65-7B15-5733D4E2810B}" dt="2020-10-06T23:55:19.135" v="502"/>
          <ac:spMkLst>
            <pc:docMk/>
            <pc:sldMk cId="84527143" sldId="260"/>
            <ac:spMk id="7" creationId="{57845966-6EFC-468A-9CC7-BAB4B95854E7}"/>
          </ac:spMkLst>
        </pc:spChg>
        <pc:spChg chg="add del">
          <ac:chgData name="127S-Alijani, Vania" userId="S::127-valijani@sd43.bc.ca::23a79771-42a0-4a36-960f-07a947d5d1f1" providerId="AD" clId="Web-{25F84E15-611F-5F65-7B15-5733D4E2810B}" dt="2020-10-06T23:56:15.011" v="515"/>
          <ac:spMkLst>
            <pc:docMk/>
            <pc:sldMk cId="84527143" sldId="260"/>
            <ac:spMk id="8" creationId="{ADAD1991-FFD1-4E94-ABAB-7560D33008E4}"/>
          </ac:spMkLst>
        </pc:spChg>
        <pc:spChg chg="add mod">
          <ac:chgData name="127S-Alijani, Vania" userId="S::127-valijani@sd43.bc.ca::23a79771-42a0-4a36-960f-07a947d5d1f1" providerId="AD" clId="Web-{25F84E15-611F-5F65-7B15-5733D4E2810B}" dt="2020-10-07T00:04:12.487" v="975" actId="1076"/>
          <ac:spMkLst>
            <pc:docMk/>
            <pc:sldMk cId="84527143" sldId="260"/>
            <ac:spMk id="10" creationId="{8FE3D552-2600-406D-BA7D-972A207E715D}"/>
          </ac:spMkLst>
        </pc:spChg>
        <pc:spChg chg="add del">
          <ac:chgData name="127S-Alijani, Vania" userId="S::127-valijani@sd43.bc.ca::23a79771-42a0-4a36-960f-07a947d5d1f1" providerId="AD" clId="Web-{25F84E15-611F-5F65-7B15-5733D4E2810B}" dt="2020-10-06T23:55:19.135" v="502"/>
          <ac:spMkLst>
            <pc:docMk/>
            <pc:sldMk cId="84527143" sldId="260"/>
            <ac:spMk id="11" creationId="{ADAD1991-FFD1-4E94-ABAB-7560D33008E4}"/>
          </ac:spMkLst>
        </pc:spChg>
        <pc:spChg chg="add">
          <ac:chgData name="127S-Alijani, Vania" userId="S::127-valijani@sd43.bc.ca::23a79771-42a0-4a36-960f-07a947d5d1f1" providerId="AD" clId="Web-{25F84E15-611F-5F65-7B15-5733D4E2810B}" dt="2020-10-06T23:56:15.011" v="515"/>
          <ac:spMkLst>
            <pc:docMk/>
            <pc:sldMk cId="84527143" sldId="260"/>
            <ac:spMk id="13" creationId="{CA815F2C-4E80-4019-8E59-FAD3F7F8473D}"/>
          </ac:spMkLst>
        </pc:spChg>
        <pc:picChg chg="add mod">
          <ac:chgData name="127S-Alijani, Vania" userId="S::127-valijani@sd43.bc.ca::23a79771-42a0-4a36-960f-07a947d5d1f1" providerId="AD" clId="Web-{25F84E15-611F-5F65-7B15-5733D4E2810B}" dt="2020-10-07T00:00:15.139" v="546" actId="14100"/>
          <ac:picMkLst>
            <pc:docMk/>
            <pc:sldMk cId="84527143" sldId="260"/>
            <ac:picMk id="2" creationId="{9C65E6AF-8CA9-4BEA-8415-0C82DD834DEA}"/>
          </ac:picMkLst>
        </pc:picChg>
        <pc:picChg chg="add del">
          <ac:chgData name="127S-Alijani, Vania" userId="S::127-valijani@sd43.bc.ca::23a79771-42a0-4a36-960f-07a947d5d1f1" providerId="AD" clId="Web-{25F84E15-611F-5F65-7B15-5733D4E2810B}" dt="2020-10-06T23:56:15.011" v="515"/>
          <ac:picMkLst>
            <pc:docMk/>
            <pc:sldMk cId="84527143" sldId="260"/>
            <ac:picMk id="6" creationId="{75554383-98AF-4A47-BB65-705FAAA4BE6A}"/>
          </ac:picMkLst>
        </pc:picChg>
        <pc:picChg chg="add del">
          <ac:chgData name="127S-Alijani, Vania" userId="S::127-valijani@sd43.bc.ca::23a79771-42a0-4a36-960f-07a947d5d1f1" providerId="AD" clId="Web-{25F84E15-611F-5F65-7B15-5733D4E2810B}" dt="2020-10-06T23:55:19.135" v="502"/>
          <ac:picMkLst>
            <pc:docMk/>
            <pc:sldMk cId="84527143" sldId="260"/>
            <ac:picMk id="9" creationId="{75554383-98AF-4A47-BB65-705FAAA4BE6A}"/>
          </ac:picMkLst>
        </pc:picChg>
      </pc:sldChg>
      <pc:sldChg chg="addSp delSp modSp mod setBg">
        <pc:chgData name="127S-Alijani, Vania" userId="S::127-valijani@sd43.bc.ca::23a79771-42a0-4a36-960f-07a947d5d1f1" providerId="AD" clId="Web-{25F84E15-611F-5F65-7B15-5733D4E2810B}" dt="2020-10-07T02:58:33.943" v="5032" actId="20577"/>
        <pc:sldMkLst>
          <pc:docMk/>
          <pc:sldMk cId="166567686" sldId="261"/>
        </pc:sldMkLst>
        <pc:spChg chg="add mod">
          <ac:chgData name="127S-Alijani, Vania" userId="S::127-valijani@sd43.bc.ca::23a79771-42a0-4a36-960f-07a947d5d1f1" providerId="AD" clId="Web-{25F84E15-611F-5F65-7B15-5733D4E2810B}" dt="2020-10-07T00:37:14.376" v="2415" actId="1076"/>
          <ac:spMkLst>
            <pc:docMk/>
            <pc:sldMk cId="166567686" sldId="261"/>
            <ac:spMk id="2" creationId="{9D042643-78D4-4695-9563-AB9F3611EC68}"/>
          </ac:spMkLst>
        </pc:spChg>
        <pc:spChg chg="add del mod">
          <ac:chgData name="127S-Alijani, Vania" userId="S::127-valijani@sd43.bc.ca::23a79771-42a0-4a36-960f-07a947d5d1f1" providerId="AD" clId="Web-{25F84E15-611F-5F65-7B15-5733D4E2810B}" dt="2020-10-07T00:16:22.451" v="1512"/>
          <ac:spMkLst>
            <pc:docMk/>
            <pc:sldMk cId="166567686" sldId="261"/>
            <ac:spMk id="3" creationId="{21812FB3-ADB1-45F6-B53F-26EA2A92E681}"/>
          </ac:spMkLst>
        </pc:spChg>
        <pc:spChg chg="add mod">
          <ac:chgData name="127S-Alijani, Vania" userId="S::127-valijani@sd43.bc.ca::23a79771-42a0-4a36-960f-07a947d5d1f1" providerId="AD" clId="Web-{25F84E15-611F-5F65-7B15-5733D4E2810B}" dt="2020-10-07T02:58:33.943" v="5032" actId="20577"/>
          <ac:spMkLst>
            <pc:docMk/>
            <pc:sldMk cId="166567686" sldId="261"/>
            <ac:spMk id="5" creationId="{AA668324-D209-4C25-8762-B761DFB3A004}"/>
          </ac:spMkLst>
        </pc:spChg>
        <pc:spChg chg="add del mod">
          <ac:chgData name="127S-Alijani, Vania" userId="S::127-valijani@sd43.bc.ca::23a79771-42a0-4a36-960f-07a947d5d1f1" providerId="AD" clId="Web-{25F84E15-611F-5F65-7B15-5733D4E2810B}" dt="2020-10-07T00:20:49.330" v="1535"/>
          <ac:spMkLst>
            <pc:docMk/>
            <pc:sldMk cId="166567686" sldId="261"/>
            <ac:spMk id="6" creationId="{85728294-56F0-40A1-A88B-5AA1A50133F3}"/>
          </ac:spMkLst>
        </pc:spChg>
        <pc:spChg chg="add mod">
          <ac:chgData name="127S-Alijani, Vania" userId="S::127-valijani@sd43.bc.ca::23a79771-42a0-4a36-960f-07a947d5d1f1" providerId="AD" clId="Web-{25F84E15-611F-5F65-7B15-5733D4E2810B}" dt="2020-10-07T00:37:00.547" v="2413" actId="1076"/>
          <ac:spMkLst>
            <pc:docMk/>
            <pc:sldMk cId="166567686" sldId="261"/>
            <ac:spMk id="7" creationId="{E26678C1-D137-47D2-ABE9-C6392FC3DEF8}"/>
          </ac:spMkLst>
        </pc:spChg>
        <pc:spChg chg="add del">
          <ac:chgData name="127S-Alijani, Vania" userId="S::127-valijani@sd43.bc.ca::23a79771-42a0-4a36-960f-07a947d5d1f1" providerId="AD" clId="Web-{25F84E15-611F-5F65-7B15-5733D4E2810B}" dt="2020-10-07T00:16:19.091" v="1499"/>
          <ac:spMkLst>
            <pc:docMk/>
            <pc:sldMk cId="166567686" sldId="261"/>
            <ac:spMk id="8" creationId="{4351DFE5-F63D-4BE0-BDA9-E3EB88F01AA5}"/>
          </ac:spMkLst>
        </pc:spChg>
        <pc:spChg chg="add del mod">
          <ac:chgData name="127S-Alijani, Vania" userId="S::127-valijani@sd43.bc.ca::23a79771-42a0-4a36-960f-07a947d5d1f1" providerId="AD" clId="Web-{25F84E15-611F-5F65-7B15-5733D4E2810B}" dt="2020-10-07T00:38:19.627" v="2427"/>
          <ac:spMkLst>
            <pc:docMk/>
            <pc:sldMk cId="166567686" sldId="261"/>
            <ac:spMk id="11" creationId="{7CAC219C-3620-44ED-AACA-4AD6A759CA5F}"/>
          </ac:spMkLst>
        </pc:spChg>
        <pc:picChg chg="add mod">
          <ac:chgData name="127S-Alijani, Vania" userId="S::127-valijani@sd43.bc.ca::23a79771-42a0-4a36-960f-07a947d5d1f1" providerId="AD" clId="Web-{25F84E15-611F-5F65-7B15-5733D4E2810B}" dt="2020-10-07T00:20:10.720" v="1529" actId="1076"/>
          <ac:picMkLst>
            <pc:docMk/>
            <pc:sldMk cId="166567686" sldId="261"/>
            <ac:picMk id="4" creationId="{0277B2AA-4DA8-4A96-9563-914488A80D6D}"/>
          </ac:picMkLst>
        </pc:picChg>
        <pc:picChg chg="add mod">
          <ac:chgData name="127S-Alijani, Vania" userId="S::127-valijani@sd43.bc.ca::23a79771-42a0-4a36-960f-07a947d5d1f1" providerId="AD" clId="Web-{25F84E15-611F-5F65-7B15-5733D4E2810B}" dt="2020-10-07T00:38:10.486" v="2423" actId="14100"/>
          <ac:picMkLst>
            <pc:docMk/>
            <pc:sldMk cId="166567686" sldId="261"/>
            <ac:picMk id="9" creationId="{BA96902B-A844-4844-84D4-34079673D2BF}"/>
          </ac:picMkLst>
        </pc:picChg>
        <pc:picChg chg="add del">
          <ac:chgData name="127S-Alijani, Vania" userId="S::127-valijani@sd43.bc.ca::23a79771-42a0-4a36-960f-07a947d5d1f1" providerId="AD" clId="Web-{25F84E15-611F-5F65-7B15-5733D4E2810B}" dt="2020-10-07T00:16:19.091" v="1499"/>
          <ac:picMkLst>
            <pc:docMk/>
            <pc:sldMk cId="166567686" sldId="261"/>
            <ac:picMk id="10" creationId="{3AA16612-ACD2-4A16-8F2B-4514FD6BF28F}"/>
          </ac:picMkLst>
        </pc:picChg>
      </pc:sldChg>
      <pc:sldChg chg="addSp modSp mod setBg">
        <pc:chgData name="127S-Alijani, Vania" userId="S::127-valijani@sd43.bc.ca::23a79771-42a0-4a36-960f-07a947d5d1f1" providerId="AD" clId="Web-{25F84E15-611F-5F65-7B15-5733D4E2810B}" dt="2020-10-07T02:58:03.240" v="5031" actId="1076"/>
        <pc:sldMkLst>
          <pc:docMk/>
          <pc:sldMk cId="2789599538" sldId="262"/>
        </pc:sldMkLst>
        <pc:spChg chg="add mod">
          <ac:chgData name="127S-Alijani, Vania" userId="S::127-valijani@sd43.bc.ca::23a79771-42a0-4a36-960f-07a947d5d1f1" providerId="AD" clId="Web-{25F84E15-611F-5F65-7B15-5733D4E2810B}" dt="2020-10-07T02:58:03.240" v="5031" actId="1076"/>
          <ac:spMkLst>
            <pc:docMk/>
            <pc:sldMk cId="2789599538" sldId="262"/>
            <ac:spMk id="5" creationId="{C3E8F59A-F3B2-4842-95E1-905AC4E0D8B4}"/>
          </ac:spMkLst>
        </pc:spChg>
        <pc:spChg chg="add mod">
          <ac:chgData name="127S-Alijani, Vania" userId="S::127-valijani@sd43.bc.ca::23a79771-42a0-4a36-960f-07a947d5d1f1" providerId="AD" clId="Web-{25F84E15-611F-5F65-7B15-5733D4E2810B}" dt="2020-10-07T01:00:12.771" v="2869" actId="1076"/>
          <ac:spMkLst>
            <pc:docMk/>
            <pc:sldMk cId="2789599538" sldId="262"/>
            <ac:spMk id="6" creationId="{CAD57D96-4AED-43B1-97E1-2880BC35402A}"/>
          </ac:spMkLst>
        </pc:spChg>
        <pc:picChg chg="add mod">
          <ac:chgData name="127S-Alijani, Vania" userId="S::127-valijani@sd43.bc.ca::23a79771-42a0-4a36-960f-07a947d5d1f1" providerId="AD" clId="Web-{25F84E15-611F-5F65-7B15-5733D4E2810B}" dt="2020-10-07T00:56:36.096" v="2539"/>
          <ac:picMkLst>
            <pc:docMk/>
            <pc:sldMk cId="2789599538" sldId="262"/>
            <ac:picMk id="2" creationId="{4805B126-6AB2-4206-BDCD-FB1A96DBCB12}"/>
          </ac:picMkLst>
        </pc:picChg>
        <pc:picChg chg="add mod">
          <ac:chgData name="127S-Alijani, Vania" userId="S::127-valijani@sd43.bc.ca::23a79771-42a0-4a36-960f-07a947d5d1f1" providerId="AD" clId="Web-{25F84E15-611F-5F65-7B15-5733D4E2810B}" dt="2020-10-07T00:56:36.096" v="2539"/>
          <ac:picMkLst>
            <pc:docMk/>
            <pc:sldMk cId="2789599538" sldId="262"/>
            <ac:picMk id="3" creationId="{2549C698-754E-4FF6-99E9-801E885997E6}"/>
          </ac:picMkLst>
        </pc:picChg>
        <pc:picChg chg="add mod">
          <ac:chgData name="127S-Alijani, Vania" userId="S::127-valijani@sd43.bc.ca::23a79771-42a0-4a36-960f-07a947d5d1f1" providerId="AD" clId="Web-{25F84E15-611F-5F65-7B15-5733D4E2810B}" dt="2020-10-07T00:56:36.096" v="2539"/>
          <ac:picMkLst>
            <pc:docMk/>
            <pc:sldMk cId="2789599538" sldId="262"/>
            <ac:picMk id="4" creationId="{44D99820-6365-4ED0-8DA1-A439B3C54B8B}"/>
          </ac:picMkLst>
        </pc:picChg>
      </pc:sldChg>
      <pc:sldChg chg="addSp delSp modSp mod setBg">
        <pc:chgData name="127S-Alijani, Vania" userId="S::127-valijani@sd43.bc.ca::23a79771-42a0-4a36-960f-07a947d5d1f1" providerId="AD" clId="Web-{25F84E15-611F-5F65-7B15-5733D4E2810B}" dt="2020-10-07T01:15:15.488" v="3164" actId="1076"/>
        <pc:sldMkLst>
          <pc:docMk/>
          <pc:sldMk cId="4215654172" sldId="263"/>
        </pc:sldMkLst>
        <pc:spChg chg="add mod">
          <ac:chgData name="127S-Alijani, Vania" userId="S::127-valijani@sd43.bc.ca::23a79771-42a0-4a36-960f-07a947d5d1f1" providerId="AD" clId="Web-{25F84E15-611F-5F65-7B15-5733D4E2810B}" dt="2020-10-07T01:13:37.674" v="3141" actId="1076"/>
          <ac:spMkLst>
            <pc:docMk/>
            <pc:sldMk cId="4215654172" sldId="263"/>
            <ac:spMk id="4" creationId="{EDBF7E7E-6E8C-4EBA-B8F5-8E8FC88B00DF}"/>
          </ac:spMkLst>
        </pc:spChg>
        <pc:spChg chg="add mod">
          <ac:chgData name="127S-Alijani, Vania" userId="S::127-valijani@sd43.bc.ca::23a79771-42a0-4a36-960f-07a947d5d1f1" providerId="AD" clId="Web-{25F84E15-611F-5F65-7B15-5733D4E2810B}" dt="2020-10-07T01:14:12.253" v="3162" actId="1076"/>
          <ac:spMkLst>
            <pc:docMk/>
            <pc:sldMk cId="4215654172" sldId="263"/>
            <ac:spMk id="5" creationId="{DDAC8555-2E72-4B50-A58F-2457A283E94C}"/>
          </ac:spMkLst>
        </pc:spChg>
        <pc:picChg chg="add del mod">
          <ac:chgData name="127S-Alijani, Vania" userId="S::127-valijani@sd43.bc.ca::23a79771-42a0-4a36-960f-07a947d5d1f1" providerId="AD" clId="Web-{25F84E15-611F-5F65-7B15-5733D4E2810B}" dt="2020-10-07T01:10:30.359" v="2935"/>
          <ac:picMkLst>
            <pc:docMk/>
            <pc:sldMk cId="4215654172" sldId="263"/>
            <ac:picMk id="2" creationId="{B30195FB-4303-42AE-82E5-91661114BCC8}"/>
          </ac:picMkLst>
        </pc:picChg>
        <pc:picChg chg="add mod">
          <ac:chgData name="127S-Alijani, Vania" userId="S::127-valijani@sd43.bc.ca::23a79771-42a0-4a36-960f-07a947d5d1f1" providerId="AD" clId="Web-{25F84E15-611F-5F65-7B15-5733D4E2810B}" dt="2020-10-07T01:11:35.906" v="2943" actId="1076"/>
          <ac:picMkLst>
            <pc:docMk/>
            <pc:sldMk cId="4215654172" sldId="263"/>
            <ac:picMk id="3" creationId="{0DB1E622-FC8F-41E6-B836-1724A0896FAA}"/>
          </ac:picMkLst>
        </pc:picChg>
        <pc:picChg chg="add mod">
          <ac:chgData name="127S-Alijani, Vania" userId="S::127-valijani@sd43.bc.ca::23a79771-42a0-4a36-960f-07a947d5d1f1" providerId="AD" clId="Web-{25F84E15-611F-5F65-7B15-5733D4E2810B}" dt="2020-10-07T01:15:15.488" v="3164" actId="1076"/>
          <ac:picMkLst>
            <pc:docMk/>
            <pc:sldMk cId="4215654172" sldId="263"/>
            <ac:picMk id="6" creationId="{EA72A326-F11C-4EE7-9AE3-32B50F0C0B78}"/>
          </ac:picMkLst>
        </pc:picChg>
        <pc:cxnChg chg="add">
          <ac:chgData name="127S-Alijani, Vania" userId="S::127-valijani@sd43.bc.ca::23a79771-42a0-4a36-960f-07a947d5d1f1" providerId="AD" clId="Web-{25F84E15-611F-5F65-7B15-5733D4E2810B}" dt="2020-10-07T01:09:32.248" v="2933"/>
          <ac:cxnSpMkLst>
            <pc:docMk/>
            <pc:sldMk cId="4215654172" sldId="263"/>
            <ac:cxnSpMk id="7" creationId="{E12350F3-DB83-413A-980B-1CEB92498664}"/>
          </ac:cxnSpMkLst>
        </pc:cxnChg>
      </pc:sldChg>
      <pc:sldChg chg="addSp modSp">
        <pc:chgData name="127S-Alijani, Vania" userId="S::127-valijani@sd43.bc.ca::23a79771-42a0-4a36-960f-07a947d5d1f1" providerId="AD" clId="Web-{25F84E15-611F-5F65-7B15-5733D4E2810B}" dt="2020-10-07T02:57:40.537" v="5029" actId="1076"/>
        <pc:sldMkLst>
          <pc:docMk/>
          <pc:sldMk cId="2857470597" sldId="264"/>
        </pc:sldMkLst>
        <pc:spChg chg="add mod">
          <ac:chgData name="127S-Alijani, Vania" userId="S::127-valijani@sd43.bc.ca::23a79771-42a0-4a36-960f-07a947d5d1f1" providerId="AD" clId="Web-{25F84E15-611F-5F65-7B15-5733D4E2810B}" dt="2020-10-07T01:41:52.073" v="3181" actId="1076"/>
          <ac:spMkLst>
            <pc:docMk/>
            <pc:sldMk cId="2857470597" sldId="264"/>
            <ac:spMk id="2" creationId="{B729944D-9315-4D3E-8AA3-8ED7653547CC}"/>
          </ac:spMkLst>
        </pc:spChg>
        <pc:spChg chg="add mod">
          <ac:chgData name="127S-Alijani, Vania" userId="S::127-valijani@sd43.bc.ca::23a79771-42a0-4a36-960f-07a947d5d1f1" providerId="AD" clId="Web-{25F84E15-611F-5F65-7B15-5733D4E2810B}" dt="2020-10-07T01:51:23.514" v="3359" actId="1076"/>
          <ac:spMkLst>
            <pc:docMk/>
            <pc:sldMk cId="2857470597" sldId="264"/>
            <ac:spMk id="3" creationId="{B275CB97-9B07-4EBB-B790-1D7CEFFCF5DF}"/>
          </ac:spMkLst>
        </pc:spChg>
        <pc:spChg chg="add mod">
          <ac:chgData name="127S-Alijani, Vania" userId="S::127-valijani@sd43.bc.ca::23a79771-42a0-4a36-960f-07a947d5d1f1" providerId="AD" clId="Web-{25F84E15-611F-5F65-7B15-5733D4E2810B}" dt="2020-10-07T01:51:33.561" v="3362" actId="1076"/>
          <ac:spMkLst>
            <pc:docMk/>
            <pc:sldMk cId="2857470597" sldId="264"/>
            <ac:spMk id="4" creationId="{B1EECE2A-9DAD-46BB-948F-822964A30AD0}"/>
          </ac:spMkLst>
        </pc:spChg>
        <pc:spChg chg="add mod">
          <ac:chgData name="127S-Alijani, Vania" userId="S::127-valijani@sd43.bc.ca::23a79771-42a0-4a36-960f-07a947d5d1f1" providerId="AD" clId="Web-{25F84E15-611F-5F65-7B15-5733D4E2810B}" dt="2020-10-07T01:45:33.184" v="3266" actId="1076"/>
          <ac:spMkLst>
            <pc:docMk/>
            <pc:sldMk cId="2857470597" sldId="264"/>
            <ac:spMk id="5" creationId="{5EE3AECC-4350-4F30-A5ED-FB10D15C61E9}"/>
          </ac:spMkLst>
        </pc:spChg>
        <pc:spChg chg="add mod">
          <ac:chgData name="127S-Alijani, Vania" userId="S::127-valijani@sd43.bc.ca::23a79771-42a0-4a36-960f-07a947d5d1f1" providerId="AD" clId="Web-{25F84E15-611F-5F65-7B15-5733D4E2810B}" dt="2020-10-07T01:51:30.577" v="3361" actId="1076"/>
          <ac:spMkLst>
            <pc:docMk/>
            <pc:sldMk cId="2857470597" sldId="264"/>
            <ac:spMk id="6" creationId="{6F8933F5-2300-4848-BBD2-6D8822034B9A}"/>
          </ac:spMkLst>
        </pc:spChg>
        <pc:spChg chg="add mod">
          <ac:chgData name="127S-Alijani, Vania" userId="S::127-valijani@sd43.bc.ca::23a79771-42a0-4a36-960f-07a947d5d1f1" providerId="AD" clId="Web-{25F84E15-611F-5F65-7B15-5733D4E2810B}" dt="2020-10-07T01:55:24.485" v="3521" actId="1076"/>
          <ac:spMkLst>
            <pc:docMk/>
            <pc:sldMk cId="2857470597" sldId="264"/>
            <ac:spMk id="7" creationId="{13E46004-E9A5-4834-ADEB-6FF8DEC123FA}"/>
          </ac:spMkLst>
        </pc:spChg>
        <pc:spChg chg="add mod ord">
          <ac:chgData name="127S-Alijani, Vania" userId="S::127-valijani@sd43.bc.ca::23a79771-42a0-4a36-960f-07a947d5d1f1" providerId="AD" clId="Web-{25F84E15-611F-5F65-7B15-5733D4E2810B}" dt="2020-10-07T01:49:20.029" v="3334"/>
          <ac:spMkLst>
            <pc:docMk/>
            <pc:sldMk cId="2857470597" sldId="264"/>
            <ac:spMk id="9" creationId="{987BBA9A-1F0C-4218-8200-7493EF2AB805}"/>
          </ac:spMkLst>
        </pc:spChg>
        <pc:spChg chg="add mod">
          <ac:chgData name="127S-Alijani, Vania" userId="S::127-valijani@sd43.bc.ca::23a79771-42a0-4a36-960f-07a947d5d1f1" providerId="AD" clId="Web-{25F84E15-611F-5F65-7B15-5733D4E2810B}" dt="2020-10-07T01:47:11.856" v="3302" actId="20577"/>
          <ac:spMkLst>
            <pc:docMk/>
            <pc:sldMk cId="2857470597" sldId="264"/>
            <ac:spMk id="12" creationId="{CC8FBB79-A1B0-45A4-8F36-52C3EA690AE0}"/>
          </ac:spMkLst>
        </pc:spChg>
        <pc:spChg chg="add mod">
          <ac:chgData name="127S-Alijani, Vania" userId="S::127-valijani@sd43.bc.ca::23a79771-42a0-4a36-960f-07a947d5d1f1" providerId="AD" clId="Web-{25F84E15-611F-5F65-7B15-5733D4E2810B}" dt="2020-10-07T01:47:59.497" v="3313" actId="20577"/>
          <ac:spMkLst>
            <pc:docMk/>
            <pc:sldMk cId="2857470597" sldId="264"/>
            <ac:spMk id="15" creationId="{17E90B2E-A8EE-4134-89E1-84746F942DB4}"/>
          </ac:spMkLst>
        </pc:spChg>
        <pc:spChg chg="add mod">
          <ac:chgData name="127S-Alijani, Vania" userId="S::127-valijani@sd43.bc.ca::23a79771-42a0-4a36-960f-07a947d5d1f1" providerId="AD" clId="Web-{25F84E15-611F-5F65-7B15-5733D4E2810B}" dt="2020-10-07T01:50:26.498" v="3350" actId="20577"/>
          <ac:spMkLst>
            <pc:docMk/>
            <pc:sldMk cId="2857470597" sldId="264"/>
            <ac:spMk id="18" creationId="{5194EBB1-DF17-4679-8E42-2967F72C276A}"/>
          </ac:spMkLst>
        </pc:spChg>
        <pc:spChg chg="add mod ord">
          <ac:chgData name="127S-Alijani, Vania" userId="S::127-valijani@sd43.bc.ca::23a79771-42a0-4a36-960f-07a947d5d1f1" providerId="AD" clId="Web-{25F84E15-611F-5F65-7B15-5733D4E2810B}" dt="2020-10-07T01:52:46.421" v="3370"/>
          <ac:spMkLst>
            <pc:docMk/>
            <pc:sldMk cId="2857470597" sldId="264"/>
            <ac:spMk id="21" creationId="{2A4CD551-2FEE-4B3E-96BB-C9BA7358677A}"/>
          </ac:spMkLst>
        </pc:spChg>
        <pc:spChg chg="add mod">
          <ac:chgData name="127S-Alijani, Vania" userId="S::127-valijani@sd43.bc.ca::23a79771-42a0-4a36-960f-07a947d5d1f1" providerId="AD" clId="Web-{25F84E15-611F-5F65-7B15-5733D4E2810B}" dt="2020-10-07T01:55:13.985" v="3519" actId="1076"/>
          <ac:spMkLst>
            <pc:docMk/>
            <pc:sldMk cId="2857470597" sldId="264"/>
            <ac:spMk id="22" creationId="{FF63E0CE-1E55-4C32-B5F0-5D4C2528982F}"/>
          </ac:spMkLst>
        </pc:spChg>
        <pc:picChg chg="add mod ord">
          <ac:chgData name="127S-Alijani, Vania" userId="S::127-valijani@sd43.bc.ca::23a79771-42a0-4a36-960f-07a947d5d1f1" providerId="AD" clId="Web-{25F84E15-611F-5F65-7B15-5733D4E2810B}" dt="2020-10-07T01:51:19.171" v="3358" actId="14100"/>
          <ac:picMkLst>
            <pc:docMk/>
            <pc:sldMk cId="2857470597" sldId="264"/>
            <ac:picMk id="8" creationId="{7F800319-26A6-4B79-BC66-52F702A8943C}"/>
          </ac:picMkLst>
        </pc:picChg>
        <pc:picChg chg="add mod">
          <ac:chgData name="127S-Alijani, Vania" userId="S::127-valijani@sd43.bc.ca::23a79771-42a0-4a36-960f-07a947d5d1f1" providerId="AD" clId="Web-{25F84E15-611F-5F65-7B15-5733D4E2810B}" dt="2020-10-07T01:52:56.953" v="3371" actId="1076"/>
          <ac:picMkLst>
            <pc:docMk/>
            <pc:sldMk cId="2857470597" sldId="264"/>
            <ac:picMk id="11" creationId="{D69FF264-42B8-4E97-AC74-18CEC6267494}"/>
          </ac:picMkLst>
        </pc:picChg>
        <pc:picChg chg="add mod">
          <ac:chgData name="127S-Alijani, Vania" userId="S::127-valijani@sd43.bc.ca::23a79771-42a0-4a36-960f-07a947d5d1f1" providerId="AD" clId="Web-{25F84E15-611F-5F65-7B15-5733D4E2810B}" dt="2020-10-07T01:51:10.889" v="3356" actId="14100"/>
          <ac:picMkLst>
            <pc:docMk/>
            <pc:sldMk cId="2857470597" sldId="264"/>
            <ac:picMk id="14" creationId="{3AA65E0A-553A-41F6-A7E7-B117E4CBBF16}"/>
          </ac:picMkLst>
        </pc:picChg>
        <pc:picChg chg="add mod">
          <ac:chgData name="127S-Alijani, Vania" userId="S::127-valijani@sd43.bc.ca::23a79771-42a0-4a36-960f-07a947d5d1f1" providerId="AD" clId="Web-{25F84E15-611F-5F65-7B15-5733D4E2810B}" dt="2020-10-07T01:55:18.454" v="3520" actId="1076"/>
          <ac:picMkLst>
            <pc:docMk/>
            <pc:sldMk cId="2857470597" sldId="264"/>
            <ac:picMk id="17" creationId="{CAED998F-28BB-4FC8-83F4-8EFE68A22379}"/>
          </ac:picMkLst>
        </pc:picChg>
        <pc:picChg chg="add mod ord">
          <ac:chgData name="127S-Alijani, Vania" userId="S::127-valijani@sd43.bc.ca::23a79771-42a0-4a36-960f-07a947d5d1f1" providerId="AD" clId="Web-{25F84E15-611F-5F65-7B15-5733D4E2810B}" dt="2020-10-07T02:57:40.537" v="5029" actId="1076"/>
          <ac:picMkLst>
            <pc:docMk/>
            <pc:sldMk cId="2857470597" sldId="264"/>
            <ac:picMk id="20" creationId="{678DCB60-3760-4DAA-BF95-5D3C8EC55723}"/>
          </ac:picMkLst>
        </pc:picChg>
      </pc:sldChg>
      <pc:sldChg chg="addSp modSp mod setBg">
        <pc:chgData name="127S-Alijani, Vania" userId="S::127-valijani@sd43.bc.ca::23a79771-42a0-4a36-960f-07a947d5d1f1" providerId="AD" clId="Web-{25F84E15-611F-5F65-7B15-5733D4E2810B}" dt="2020-10-07T02:02:12.957" v="3687" actId="1076"/>
        <pc:sldMkLst>
          <pc:docMk/>
          <pc:sldMk cId="2193019548" sldId="265"/>
        </pc:sldMkLst>
        <pc:spChg chg="add mod">
          <ac:chgData name="127S-Alijani, Vania" userId="S::127-valijani@sd43.bc.ca::23a79771-42a0-4a36-960f-07a947d5d1f1" providerId="AD" clId="Web-{25F84E15-611F-5F65-7B15-5733D4E2810B}" dt="2020-10-07T02:02:12.957" v="3687" actId="1076"/>
          <ac:spMkLst>
            <pc:docMk/>
            <pc:sldMk cId="2193019548" sldId="265"/>
            <ac:spMk id="4" creationId="{F40D284A-92D3-4DB3-AE0E-A995C53C13D6}"/>
          </ac:spMkLst>
        </pc:spChg>
        <pc:spChg chg="add mod">
          <ac:chgData name="127S-Alijani, Vania" userId="S::127-valijani@sd43.bc.ca::23a79771-42a0-4a36-960f-07a947d5d1f1" providerId="AD" clId="Web-{25F84E15-611F-5F65-7B15-5733D4E2810B}" dt="2020-10-07T02:01:55.879" v="3685" actId="1076"/>
          <ac:spMkLst>
            <pc:docMk/>
            <pc:sldMk cId="2193019548" sldId="265"/>
            <ac:spMk id="5" creationId="{038BC295-E88B-468B-9A21-3BC591B43A71}"/>
          </ac:spMkLst>
        </pc:spChg>
        <pc:spChg chg="add">
          <ac:chgData name="127S-Alijani, Vania" userId="S::127-valijani@sd43.bc.ca::23a79771-42a0-4a36-960f-07a947d5d1f1" providerId="AD" clId="Web-{25F84E15-611F-5F65-7B15-5733D4E2810B}" dt="2020-10-07T01:58:36.080" v="3558"/>
          <ac:spMkLst>
            <pc:docMk/>
            <pc:sldMk cId="2193019548" sldId="265"/>
            <ac:spMk id="8" creationId="{22F15A2D-2324-487D-A02A-BF46C5C580EB}"/>
          </ac:spMkLst>
        </pc:spChg>
        <pc:spChg chg="add">
          <ac:chgData name="127S-Alijani, Vania" userId="S::127-valijani@sd43.bc.ca::23a79771-42a0-4a36-960f-07a947d5d1f1" providerId="AD" clId="Web-{25F84E15-611F-5F65-7B15-5733D4E2810B}" dt="2020-10-07T01:58:36.080" v="3558"/>
          <ac:spMkLst>
            <pc:docMk/>
            <pc:sldMk cId="2193019548" sldId="265"/>
            <ac:spMk id="10" creationId="{17A7F34E-D418-47E2-9F86-2C45BBC31210}"/>
          </ac:spMkLst>
        </pc:spChg>
        <pc:spChg chg="add">
          <ac:chgData name="127S-Alijani, Vania" userId="S::127-valijani@sd43.bc.ca::23a79771-42a0-4a36-960f-07a947d5d1f1" providerId="AD" clId="Web-{25F84E15-611F-5F65-7B15-5733D4E2810B}" dt="2020-10-07T01:58:36.080" v="3558"/>
          <ac:spMkLst>
            <pc:docMk/>
            <pc:sldMk cId="2193019548" sldId="265"/>
            <ac:spMk id="12" creationId="{2AEAFA59-923A-4F54-8B49-44C970BCC323}"/>
          </ac:spMkLst>
        </pc:spChg>
        <pc:picChg chg="add mod">
          <ac:chgData name="127S-Alijani, Vania" userId="S::127-valijani@sd43.bc.ca::23a79771-42a0-4a36-960f-07a947d5d1f1" providerId="AD" clId="Web-{25F84E15-611F-5F65-7B15-5733D4E2810B}" dt="2020-10-07T01:58:36.080" v="3558"/>
          <ac:picMkLst>
            <pc:docMk/>
            <pc:sldMk cId="2193019548" sldId="265"/>
            <ac:picMk id="2" creationId="{09C43640-EB37-4757-BCCC-3477BF1C63E2}"/>
          </ac:picMkLst>
        </pc:picChg>
        <pc:picChg chg="add mod">
          <ac:chgData name="127S-Alijani, Vania" userId="S::127-valijani@sd43.bc.ca::23a79771-42a0-4a36-960f-07a947d5d1f1" providerId="AD" clId="Web-{25F84E15-611F-5F65-7B15-5733D4E2810B}" dt="2020-10-07T01:58:36.080" v="3558"/>
          <ac:picMkLst>
            <pc:docMk/>
            <pc:sldMk cId="2193019548" sldId="265"/>
            <ac:picMk id="3" creationId="{240B2064-1EAD-4695-869F-C563FFBED57C}"/>
          </ac:picMkLst>
        </pc:picChg>
      </pc:sldChg>
      <pc:sldChg chg="addSp modSp">
        <pc:chgData name="127S-Alijani, Vania" userId="S::127-valijani@sd43.bc.ca::23a79771-42a0-4a36-960f-07a947d5d1f1" providerId="AD" clId="Web-{25F84E15-611F-5F65-7B15-5733D4E2810B}" dt="2020-10-07T02:22:08.013" v="4341" actId="14100"/>
        <pc:sldMkLst>
          <pc:docMk/>
          <pc:sldMk cId="1700910064" sldId="266"/>
        </pc:sldMkLst>
        <pc:spChg chg="add mod">
          <ac:chgData name="127S-Alijani, Vania" userId="S::127-valijani@sd43.bc.ca::23a79771-42a0-4a36-960f-07a947d5d1f1" providerId="AD" clId="Web-{25F84E15-611F-5F65-7B15-5733D4E2810B}" dt="2020-10-07T02:06:09.412" v="3778" actId="1076"/>
          <ac:spMkLst>
            <pc:docMk/>
            <pc:sldMk cId="1700910064" sldId="266"/>
            <ac:spMk id="2" creationId="{741BE5C9-0B0C-46F9-8FD2-1B524932B1A0}"/>
          </ac:spMkLst>
        </pc:spChg>
        <pc:spChg chg="add mod">
          <ac:chgData name="127S-Alijani, Vania" userId="S::127-valijani@sd43.bc.ca::23a79771-42a0-4a36-960f-07a947d5d1f1" providerId="AD" clId="Web-{25F84E15-611F-5F65-7B15-5733D4E2810B}" dt="2020-10-07T02:22:08.013" v="4341" actId="14100"/>
          <ac:spMkLst>
            <pc:docMk/>
            <pc:sldMk cId="1700910064" sldId="266"/>
            <ac:spMk id="3" creationId="{C7F5C1DA-21E0-4223-AF52-BFDF41788E56}"/>
          </ac:spMkLst>
        </pc:spChg>
        <pc:spChg chg="add mod">
          <ac:chgData name="127S-Alijani, Vania" userId="S::127-valijani@sd43.bc.ca::23a79771-42a0-4a36-960f-07a947d5d1f1" providerId="AD" clId="Web-{25F84E15-611F-5F65-7B15-5733D4E2810B}" dt="2020-10-07T02:09:28.289" v="3859" actId="20577"/>
          <ac:spMkLst>
            <pc:docMk/>
            <pc:sldMk cId="1700910064" sldId="266"/>
            <ac:spMk id="4" creationId="{C5282077-F1E8-4874-8F90-084E37793A01}"/>
          </ac:spMkLst>
        </pc:spChg>
        <pc:spChg chg="add mod">
          <ac:chgData name="127S-Alijani, Vania" userId="S::127-valijani@sd43.bc.ca::23a79771-42a0-4a36-960f-07a947d5d1f1" providerId="AD" clId="Web-{25F84E15-611F-5F65-7B15-5733D4E2810B}" dt="2020-10-07T02:13:32.885" v="4128" actId="20577"/>
          <ac:spMkLst>
            <pc:docMk/>
            <pc:sldMk cId="1700910064" sldId="266"/>
            <ac:spMk id="5" creationId="{64B75C88-98DC-4854-876A-0A8C77F91056}"/>
          </ac:spMkLst>
        </pc:spChg>
        <pc:spChg chg="add mod">
          <ac:chgData name="127S-Alijani, Vania" userId="S::127-valijani@sd43.bc.ca::23a79771-42a0-4a36-960f-07a947d5d1f1" providerId="AD" clId="Web-{25F84E15-611F-5F65-7B15-5733D4E2810B}" dt="2020-10-07T02:14:33.026" v="4178" actId="1076"/>
          <ac:spMkLst>
            <pc:docMk/>
            <pc:sldMk cId="1700910064" sldId="266"/>
            <ac:spMk id="6" creationId="{8A13755E-2D15-4978-ADA6-18B94C2962EC}"/>
          </ac:spMkLst>
        </pc:spChg>
        <pc:spChg chg="add mod">
          <ac:chgData name="127S-Alijani, Vania" userId="S::127-valijani@sd43.bc.ca::23a79771-42a0-4a36-960f-07a947d5d1f1" providerId="AD" clId="Web-{25F84E15-611F-5F65-7B15-5733D4E2810B}" dt="2020-10-07T02:15:06.495" v="4183" actId="14100"/>
          <ac:spMkLst>
            <pc:docMk/>
            <pc:sldMk cId="1700910064" sldId="266"/>
            <ac:spMk id="7" creationId="{3D7320C0-0F99-4354-A00C-333525C090E2}"/>
          </ac:spMkLst>
        </pc:spChg>
        <pc:spChg chg="add mod">
          <ac:chgData name="127S-Alijani, Vania" userId="S::127-valijani@sd43.bc.ca::23a79771-42a0-4a36-960f-07a947d5d1f1" providerId="AD" clId="Web-{25F84E15-611F-5F65-7B15-5733D4E2810B}" dt="2020-10-07T02:16:34.870" v="4239" actId="1076"/>
          <ac:spMkLst>
            <pc:docMk/>
            <pc:sldMk cId="1700910064" sldId="266"/>
            <ac:spMk id="8" creationId="{39C1F8EE-6352-434D-AF79-7D91145A0F2C}"/>
          </ac:spMkLst>
        </pc:spChg>
        <pc:spChg chg="add mod">
          <ac:chgData name="127S-Alijani, Vania" userId="S::127-valijani@sd43.bc.ca::23a79771-42a0-4a36-960f-07a947d5d1f1" providerId="AD" clId="Web-{25F84E15-611F-5F65-7B15-5733D4E2810B}" dt="2020-10-07T02:18:20.402" v="4303" actId="20577"/>
          <ac:spMkLst>
            <pc:docMk/>
            <pc:sldMk cId="1700910064" sldId="266"/>
            <ac:spMk id="9" creationId="{091C91D3-6BB7-4795-9345-229E18F5B597}"/>
          </ac:spMkLst>
        </pc:spChg>
        <pc:spChg chg="add mod">
          <ac:chgData name="127S-Alijani, Vania" userId="S::127-valijani@sd43.bc.ca::23a79771-42a0-4a36-960f-07a947d5d1f1" providerId="AD" clId="Web-{25F84E15-611F-5F65-7B15-5733D4E2810B}" dt="2020-10-07T02:21:11.044" v="4329" actId="20577"/>
          <ac:spMkLst>
            <pc:docMk/>
            <pc:sldMk cId="1700910064" sldId="266"/>
            <ac:spMk id="15" creationId="{C7DB60D1-E1C2-449B-8D78-CD14DC2286A3}"/>
          </ac:spMkLst>
        </pc:spChg>
        <pc:picChg chg="add mod">
          <ac:chgData name="127S-Alijani, Vania" userId="S::127-valijani@sd43.bc.ca::23a79771-42a0-4a36-960f-07a947d5d1f1" providerId="AD" clId="Web-{25F84E15-611F-5F65-7B15-5733D4E2810B}" dt="2020-10-07T02:19:17.200" v="4313" actId="1076"/>
          <ac:picMkLst>
            <pc:docMk/>
            <pc:sldMk cId="1700910064" sldId="266"/>
            <ac:picMk id="10" creationId="{C1201481-A791-4B1C-A6E1-94C5339E99AC}"/>
          </ac:picMkLst>
        </pc:picChg>
        <pc:picChg chg="add mod">
          <ac:chgData name="127S-Alijani, Vania" userId="S::127-valijani@sd43.bc.ca::23a79771-42a0-4a36-960f-07a947d5d1f1" providerId="AD" clId="Web-{25F84E15-611F-5F65-7B15-5733D4E2810B}" dt="2020-10-07T02:19:48.637" v="4315" actId="1076"/>
          <ac:picMkLst>
            <pc:docMk/>
            <pc:sldMk cId="1700910064" sldId="266"/>
            <ac:picMk id="11" creationId="{DA9881F4-4A7E-43E7-A852-05E056F5AA96}"/>
          </ac:picMkLst>
        </pc:picChg>
        <pc:picChg chg="add mod">
          <ac:chgData name="127S-Alijani, Vania" userId="S::127-valijani@sd43.bc.ca::23a79771-42a0-4a36-960f-07a947d5d1f1" providerId="AD" clId="Web-{25F84E15-611F-5F65-7B15-5733D4E2810B}" dt="2020-10-07T02:20:08.888" v="4317" actId="1076"/>
          <ac:picMkLst>
            <pc:docMk/>
            <pc:sldMk cId="1700910064" sldId="266"/>
            <ac:picMk id="12" creationId="{0268DBCC-45A0-4723-92C9-08B9B51FCE5C}"/>
          </ac:picMkLst>
        </pc:picChg>
        <pc:picChg chg="add mod">
          <ac:chgData name="127S-Alijani, Vania" userId="S::127-valijani@sd43.bc.ca::23a79771-42a0-4a36-960f-07a947d5d1f1" providerId="AD" clId="Web-{25F84E15-611F-5F65-7B15-5733D4E2810B}" dt="2020-10-07T02:20:23.810" v="4319" actId="1076"/>
          <ac:picMkLst>
            <pc:docMk/>
            <pc:sldMk cId="1700910064" sldId="266"/>
            <ac:picMk id="13" creationId="{6F9AA2BF-6F93-4DF0-AFCF-A73030F4E93B}"/>
          </ac:picMkLst>
        </pc:picChg>
        <pc:picChg chg="add mod ord">
          <ac:chgData name="127S-Alijani, Vania" userId="S::127-valijani@sd43.bc.ca::23a79771-42a0-4a36-960f-07a947d5d1f1" providerId="AD" clId="Web-{25F84E15-611F-5F65-7B15-5733D4E2810B}" dt="2020-10-07T02:22:00.154" v="4339" actId="14100"/>
          <ac:picMkLst>
            <pc:docMk/>
            <pc:sldMk cId="1700910064" sldId="266"/>
            <ac:picMk id="14" creationId="{D4B872AA-B4B7-4F86-AE6D-E4E7ED4C3ECF}"/>
          </ac:picMkLst>
        </pc:picChg>
      </pc:sldChg>
      <pc:sldChg chg="addSp delSp modSp">
        <pc:chgData name="127S-Alijani, Vania" userId="S::127-valijani@sd43.bc.ca::23a79771-42a0-4a36-960f-07a947d5d1f1" providerId="AD" clId="Web-{25F84E15-611F-5F65-7B15-5733D4E2810B}" dt="2020-10-07T02:56:25.067" v="5028" actId="14100"/>
        <pc:sldMkLst>
          <pc:docMk/>
          <pc:sldMk cId="3601988293" sldId="267"/>
        </pc:sldMkLst>
        <pc:spChg chg="add mod">
          <ac:chgData name="127S-Alijani, Vania" userId="S::127-valijani@sd43.bc.ca::23a79771-42a0-4a36-960f-07a947d5d1f1" providerId="AD" clId="Web-{25F84E15-611F-5F65-7B15-5733D4E2810B}" dt="2020-10-07T02:24:03.358" v="4386" actId="1076"/>
          <ac:spMkLst>
            <pc:docMk/>
            <pc:sldMk cId="3601988293" sldId="267"/>
            <ac:spMk id="2" creationId="{1A93880B-973D-4C6E-AE53-C69345D71566}"/>
          </ac:spMkLst>
        </pc:spChg>
        <pc:spChg chg="add mod">
          <ac:chgData name="127S-Alijani, Vania" userId="S::127-valijani@sd43.bc.ca::23a79771-42a0-4a36-960f-07a947d5d1f1" providerId="AD" clId="Web-{25F84E15-611F-5F65-7B15-5733D4E2810B}" dt="2020-10-07T02:41:43.871" v="4697" actId="20577"/>
          <ac:spMkLst>
            <pc:docMk/>
            <pc:sldMk cId="3601988293" sldId="267"/>
            <ac:spMk id="3" creationId="{F3513661-351B-4A7B-8BEA-B1B99A5BB585}"/>
          </ac:spMkLst>
        </pc:spChg>
        <pc:spChg chg="add del mod">
          <ac:chgData name="127S-Alijani, Vania" userId="S::127-valijani@sd43.bc.ca::23a79771-42a0-4a36-960f-07a947d5d1f1" providerId="AD" clId="Web-{25F84E15-611F-5F65-7B15-5733D4E2810B}" dt="2020-10-07T02:36:27.947" v="4479"/>
          <ac:spMkLst>
            <pc:docMk/>
            <pc:sldMk cId="3601988293" sldId="267"/>
            <ac:spMk id="5" creationId="{2DEB1E93-F655-43D0-A09D-4B17D4FF9745}"/>
          </ac:spMkLst>
        </pc:spChg>
        <pc:spChg chg="add mod">
          <ac:chgData name="127S-Alijani, Vania" userId="S::127-valijani@sd43.bc.ca::23a79771-42a0-4a36-960f-07a947d5d1f1" providerId="AD" clId="Web-{25F84E15-611F-5F65-7B15-5733D4E2810B}" dt="2020-10-07T02:37:12.697" v="4488" actId="20577"/>
          <ac:spMkLst>
            <pc:docMk/>
            <pc:sldMk cId="3601988293" sldId="267"/>
            <ac:spMk id="8" creationId="{30A50413-53FB-4EA0-8B4D-C6DF24CF1400}"/>
          </ac:spMkLst>
        </pc:spChg>
        <pc:spChg chg="add mod">
          <ac:chgData name="127S-Alijani, Vania" userId="S::127-valijani@sd43.bc.ca::23a79771-42a0-4a36-960f-07a947d5d1f1" providerId="AD" clId="Web-{25F84E15-611F-5F65-7B15-5733D4E2810B}" dt="2020-10-07T02:42:32.371" v="4717" actId="1076"/>
          <ac:spMkLst>
            <pc:docMk/>
            <pc:sldMk cId="3601988293" sldId="267"/>
            <ac:spMk id="10" creationId="{EC6D3FDA-A23B-4899-A3AA-1604D6192344}"/>
          </ac:spMkLst>
        </pc:spChg>
        <pc:spChg chg="add mod">
          <ac:chgData name="127S-Alijani, Vania" userId="S::127-valijani@sd43.bc.ca::23a79771-42a0-4a36-960f-07a947d5d1f1" providerId="AD" clId="Web-{25F84E15-611F-5F65-7B15-5733D4E2810B}" dt="2020-10-07T02:42:25.590" v="4715" actId="20577"/>
          <ac:spMkLst>
            <pc:docMk/>
            <pc:sldMk cId="3601988293" sldId="267"/>
            <ac:spMk id="12" creationId="{0C067515-0A96-4409-A69D-673C68B9F3A1}"/>
          </ac:spMkLst>
        </pc:spChg>
        <pc:spChg chg="add mod">
          <ac:chgData name="127S-Alijani, Vania" userId="S::127-valijani@sd43.bc.ca::23a79771-42a0-4a36-960f-07a947d5d1f1" providerId="AD" clId="Web-{25F84E15-611F-5F65-7B15-5733D4E2810B}" dt="2020-10-07T02:55:49.348" v="5023" actId="20577"/>
          <ac:spMkLst>
            <pc:docMk/>
            <pc:sldMk cId="3601988293" sldId="267"/>
            <ac:spMk id="14" creationId="{CA181368-BB12-4214-80CF-5BC7C0089B9A}"/>
          </ac:spMkLst>
        </pc:spChg>
        <pc:picChg chg="add del mod">
          <ac:chgData name="127S-Alijani, Vania" userId="S::127-valijani@sd43.bc.ca::23a79771-42a0-4a36-960f-07a947d5d1f1" providerId="AD" clId="Web-{25F84E15-611F-5F65-7B15-5733D4E2810B}" dt="2020-10-07T02:36:27.947" v="4480"/>
          <ac:picMkLst>
            <pc:docMk/>
            <pc:sldMk cId="3601988293" sldId="267"/>
            <ac:picMk id="4" creationId="{DB452A71-E4C8-4869-847C-81C74D1ECD73}"/>
          </ac:picMkLst>
        </pc:picChg>
        <pc:picChg chg="add mod">
          <ac:chgData name="127S-Alijani, Vania" userId="S::127-valijani@sd43.bc.ca::23a79771-42a0-4a36-960f-07a947d5d1f1" providerId="AD" clId="Web-{25F84E15-611F-5F65-7B15-5733D4E2810B}" dt="2020-10-07T02:37:19.478" v="4491" actId="14100"/>
          <ac:picMkLst>
            <pc:docMk/>
            <pc:sldMk cId="3601988293" sldId="267"/>
            <ac:picMk id="7" creationId="{27D46BC6-5B0F-4808-BF9C-C19628AEEE15}"/>
          </ac:picMkLst>
        </pc:picChg>
        <pc:picChg chg="add mod">
          <ac:chgData name="127S-Alijani, Vania" userId="S::127-valijani@sd43.bc.ca::23a79771-42a0-4a36-960f-07a947d5d1f1" providerId="AD" clId="Web-{25F84E15-611F-5F65-7B15-5733D4E2810B}" dt="2020-10-07T02:42:35.950" v="4718" actId="1076"/>
          <ac:picMkLst>
            <pc:docMk/>
            <pc:sldMk cId="3601988293" sldId="267"/>
            <ac:picMk id="11" creationId="{9C1D88C8-1F28-4B3F-BBD6-6FAA2C5E925C}"/>
          </ac:picMkLst>
        </pc:picChg>
        <pc:picChg chg="add mod">
          <ac:chgData name="127S-Alijani, Vania" userId="S::127-valijani@sd43.bc.ca::23a79771-42a0-4a36-960f-07a947d5d1f1" providerId="AD" clId="Web-{25F84E15-611F-5F65-7B15-5733D4E2810B}" dt="2020-10-07T02:56:25.067" v="5028" actId="14100"/>
          <ac:picMkLst>
            <pc:docMk/>
            <pc:sldMk cId="3601988293" sldId="267"/>
            <ac:picMk id="15" creationId="{D8BC7F89-F4D1-4449-919D-7961835F07E7}"/>
          </ac:picMkLst>
        </pc:picChg>
      </pc:sldChg>
      <pc:sldChg chg="modSp del ord">
        <pc:chgData name="127S-Alijani, Vania" userId="S::127-valijani@sd43.bc.ca::23a79771-42a0-4a36-960f-07a947d5d1f1" providerId="AD" clId="Web-{25F84E15-611F-5F65-7B15-5733D4E2810B}" dt="2020-10-07T02:54:15.863" v="4923"/>
        <pc:sldMkLst>
          <pc:docMk/>
          <pc:sldMk cId="3711243725" sldId="268"/>
        </pc:sldMkLst>
        <pc:spChg chg="mod">
          <ac:chgData name="127S-Alijani, Vania" userId="S::127-valijani@sd43.bc.ca::23a79771-42a0-4a36-960f-07a947d5d1f1" providerId="AD" clId="Web-{25F84E15-611F-5F65-7B15-5733D4E2810B}" dt="2020-10-07T02:50:44.078" v="4821" actId="14100"/>
          <ac:spMkLst>
            <pc:docMk/>
            <pc:sldMk cId="3711243725" sldId="268"/>
            <ac:spMk id="4" creationId="{A5FB53BD-85BC-47F1-BC23-841AD408C7F0}"/>
          </ac:spMkLst>
        </pc:spChg>
      </pc:sldChg>
      <pc:sldChg chg="addSp modSp new">
        <pc:chgData name="127S-Alijani, Vania" userId="S::127-valijani@sd43.bc.ca::23a79771-42a0-4a36-960f-07a947d5d1f1" providerId="AD" clId="Web-{25F84E15-611F-5F65-7B15-5733D4E2810B}" dt="2020-10-07T02:54:41.301" v="4949" actId="20577"/>
        <pc:sldMkLst>
          <pc:docMk/>
          <pc:sldMk cId="2696934031" sldId="269"/>
        </pc:sldMkLst>
        <pc:spChg chg="add mod">
          <ac:chgData name="127S-Alijani, Vania" userId="S::127-valijani@sd43.bc.ca::23a79771-42a0-4a36-960f-07a947d5d1f1" providerId="AD" clId="Web-{25F84E15-611F-5F65-7B15-5733D4E2810B}" dt="2020-10-07T02:54:11.895" v="4922" actId="1076"/>
          <ac:spMkLst>
            <pc:docMk/>
            <pc:sldMk cId="2696934031" sldId="269"/>
            <ac:spMk id="2" creationId="{868165E1-F58E-4BE0-8BB3-995E1FE2BB1E}"/>
          </ac:spMkLst>
        </pc:spChg>
        <pc:spChg chg="add mod">
          <ac:chgData name="127S-Alijani, Vania" userId="S::127-valijani@sd43.bc.ca::23a79771-42a0-4a36-960f-07a947d5d1f1" providerId="AD" clId="Web-{25F84E15-611F-5F65-7B15-5733D4E2810B}" dt="2020-10-07T02:54:41.301" v="4949" actId="20577"/>
          <ac:spMkLst>
            <pc:docMk/>
            <pc:sldMk cId="2696934031" sldId="269"/>
            <ac:spMk id="3" creationId="{CC705726-7F03-4813-86E9-E67A18C57B0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nocookie.com/embed/Z1Yd7upQsXY?feature=oembed" TargetMode="External"/><Relationship Id="rId1" Type="http://schemas.openxmlformats.org/officeDocument/2006/relationships/video" Target="https://www.youtube-nocookie.com/embed/j-3eArinB7E?feature=oembed"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page-borders.com/watercolor-floral-background/" TargetMode="External"/><Relationship Id="rId7" Type="http://schemas.openxmlformats.org/officeDocument/2006/relationships/image" Target="../media/image27.sv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hyperlink" Target="https://allthetropes.org/wiki/A_Flock_of_Seagulls"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groundreport.com/the-death-of-robin-williams-can-we-finally-end-the-stigma-around-mental-illness/" TargetMode="Externa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nocookie.com/embed/8Lp8qXu5mvo?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uffpost.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search?q=RIZIN&amp;src=typed_query" TargetMode="External"/><Relationship Id="rId13" Type="http://schemas.openxmlformats.org/officeDocument/2006/relationships/image" Target="../media/image9.png"/><Relationship Id="rId3" Type="http://schemas.openxmlformats.org/officeDocument/2006/relationships/hyperlink" Target="https://twitter.com/search?q=%23azerbaycan&amp;src=typed_query" TargetMode="External"/><Relationship Id="rId7" Type="http://schemas.openxmlformats.org/officeDocument/2006/relationships/hyperlink" Target="https://twitter.com/search?q=%23%E9%BA%92%E9%BA%9F%E3%81%8C%E3%81%8F%E3%82%8B&amp;src=typed_query" TargetMode="External"/><Relationship Id="rId12" Type="http://schemas.openxmlformats.org/officeDocument/2006/relationships/hyperlink" Target="https://twitter.com/search?q=Lee%20Hyun&amp;src=typed_query"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twitter.com/search?q=%23RussianGP&amp;src=typed_query" TargetMode="External"/><Relationship Id="rId11" Type="http://schemas.openxmlformats.org/officeDocument/2006/relationships/hyperlink" Target="https://twitter.com/search?q=VMin&amp;src=typed_query" TargetMode="External"/><Relationship Id="rId5" Type="http://schemas.openxmlformats.org/officeDocument/2006/relationships/hyperlink" Target="https://twitter.com/search?q=%20%20%23LotteDutyFreeFamilyConcert&amp;src=typed_query" TargetMode="External"/><Relationship Id="rId10" Type="http://schemas.openxmlformats.org/officeDocument/2006/relationships/hyperlink" Target="https://twitter.com/search?q=Mary%20and%20Martha&amp;src=typed_query" TargetMode="External"/><Relationship Id="rId4" Type="http://schemas.openxmlformats.org/officeDocument/2006/relationships/hyperlink" Target="https://twitter.com/search?q=%23%E3%81%95%E8%A1%8C%E3%81%AB%E6%81%90%E6%80%96%E7%97%87%E3%81%A4%E3%81%91%E3%82%8B%E8%A6%8B%E3%81%9F%E4%BA%BA%E5%BC%B7%E5%88%B6&amp;src=typed_query" TargetMode="External"/><Relationship Id="rId9" Type="http://schemas.openxmlformats.org/officeDocument/2006/relationships/hyperlink" Target="https://twitter.com/search?q=%E5%8D%8A%E6%B2%A2%E7%9B%B4%E6%A8%B9%20&amp;src=typed_query" TargetMode="External"/><Relationship Id="rId14" Type="http://schemas.openxmlformats.org/officeDocument/2006/relationships/hyperlink" Target="https://it.wikipedia.org/wiki/File:Twitter_bird_logo.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hyperlink" Target="http://wccftech.com/cydia-1123-update-brings-major-feature-upgrade"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en.wikipedia.org/wiki/File:Instagram_logo_2016.svg" TargetMode="External"/><Relationship Id="rId5" Type="http://schemas.openxmlformats.org/officeDocument/2006/relationships/image" Target="../media/image18.png"/><Relationship Id="rId10" Type="http://schemas.openxmlformats.org/officeDocument/2006/relationships/hyperlink" Target="https://en.wikipedia.org/wiki/WhatsApp" TargetMode="External"/><Relationship Id="rId4" Type="http://schemas.openxmlformats.org/officeDocument/2006/relationships/hyperlink" Target="https://www.infotecarios.com/tiktok-y-nuevas-pistas-para-las-bibliotecas-en-la-redes-sociales/"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AABE9F-6FC2-499A-8DF8-40D01FECF5EB}"/>
              </a:ext>
            </a:extLst>
          </p:cNvPr>
          <p:cNvPicPr>
            <a:picLocks noChangeAspect="1"/>
          </p:cNvPicPr>
          <p:nvPr/>
        </p:nvPicPr>
        <p:blipFill rotWithShape="1">
          <a:blip r:embed="rId2"/>
          <a:srcRect t="21724" r="9093" b="9413"/>
          <a:stretch/>
        </p:blipFill>
        <p:spPr>
          <a:xfrm>
            <a:off x="3523488" y="10"/>
            <a:ext cx="8668512" cy="6857990"/>
          </a:xfrm>
          <a:prstGeom prst="rect">
            <a:avLst/>
          </a:prstGeom>
        </p:spPr>
      </p:pic>
      <p:sp>
        <p:nvSpPr>
          <p:cNvPr id="18"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a:ea typeface="+mj-lt"/>
                <a:cs typeface="+mj-lt"/>
              </a:rPr>
              <a:t>Digital Literacy: Scavenger Hunt</a:t>
            </a:r>
            <a:endParaRPr lang="en-US"/>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a:cs typeface="Calibri"/>
              </a:rPr>
              <a:t>By Vania Alijani</a:t>
            </a:r>
            <a:endParaRPr lang="en-US" sz="2000" dirty="0">
              <a:cs typeface="Calibri"/>
            </a:endParaRPr>
          </a:p>
        </p:txBody>
      </p:sp>
      <p:sp>
        <p:nvSpPr>
          <p:cNvPr id="19"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hlinkClick r:id="" action="ppaction://media"/>
            <a:extLst>
              <a:ext uri="{FF2B5EF4-FFF2-40B4-BE49-F238E27FC236}">
                <a16:creationId xmlns:a16="http://schemas.microsoft.com/office/drawing/2014/main" id="{09C43640-EB37-4757-BCCC-3477BF1C63E2}"/>
              </a:ext>
            </a:extLst>
          </p:cNvPr>
          <p:cNvPicPr>
            <a:picLocks noRot="1" noChangeAspect="1"/>
          </p:cNvPicPr>
          <p:nvPr>
            <a:videoFile r:link="rId1"/>
          </p:nvPr>
        </p:nvPicPr>
        <p:blipFill>
          <a:blip r:embed="rId4"/>
          <a:stretch>
            <a:fillRect/>
          </a:stretch>
        </p:blipFill>
        <p:spPr>
          <a:xfrm>
            <a:off x="962163" y="1065962"/>
            <a:ext cx="6246003" cy="4684502"/>
          </a:xfrm>
          <a:prstGeom prst="rect">
            <a:avLst/>
          </a:prstGeom>
        </p:spPr>
      </p:pic>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a:hlinkClick r:id="" action="ppaction://media"/>
            <a:extLst>
              <a:ext uri="{FF2B5EF4-FFF2-40B4-BE49-F238E27FC236}">
                <a16:creationId xmlns:a16="http://schemas.microsoft.com/office/drawing/2014/main" id="{240B2064-1EAD-4695-869F-C563FFBED57C}"/>
              </a:ext>
            </a:extLst>
          </p:cNvPr>
          <p:cNvPicPr>
            <a:picLocks noRot="1" noChangeAspect="1"/>
          </p:cNvPicPr>
          <p:nvPr>
            <a:videoFile r:link="rId2"/>
          </p:nvPr>
        </p:nvPicPr>
        <p:blipFill>
          <a:blip r:embed="rId5"/>
          <a:stretch>
            <a:fillRect/>
          </a:stretch>
        </p:blipFill>
        <p:spPr>
          <a:xfrm>
            <a:off x="7531606" y="1357790"/>
            <a:ext cx="3217333" cy="2412999"/>
          </a:xfrm>
          <a:prstGeom prst="rect">
            <a:avLst/>
          </a:prstGeom>
        </p:spPr>
      </p:pic>
      <p:sp>
        <p:nvSpPr>
          <p:cNvPr id="4" name="TextBox 3">
            <a:extLst>
              <a:ext uri="{FF2B5EF4-FFF2-40B4-BE49-F238E27FC236}">
                <a16:creationId xmlns:a16="http://schemas.microsoft.com/office/drawing/2014/main" id="{F40D284A-92D3-4DB3-AE0E-A995C53C13D6}"/>
              </a:ext>
            </a:extLst>
          </p:cNvPr>
          <p:cNvSpPr txBox="1"/>
          <p:nvPr/>
        </p:nvSpPr>
        <p:spPr>
          <a:xfrm>
            <a:off x="9296400" y="4770863"/>
            <a:ext cx="240866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Five common languages used in </a:t>
            </a:r>
            <a:r>
              <a:rPr lang="en-US">
                <a:cs typeface="Calibri"/>
              </a:rPr>
              <a:t>coding are Python, Javascript, Java, C# and C.</a:t>
            </a:r>
            <a:endParaRPr lang="en-US" dirty="0">
              <a:cs typeface="Calibri"/>
            </a:endParaRPr>
          </a:p>
        </p:txBody>
      </p:sp>
      <p:sp>
        <p:nvSpPr>
          <p:cNvPr id="5" name="TextBox 4">
            <a:extLst>
              <a:ext uri="{FF2B5EF4-FFF2-40B4-BE49-F238E27FC236}">
                <a16:creationId xmlns:a16="http://schemas.microsoft.com/office/drawing/2014/main" id="{038BC295-E88B-468B-9A21-3BC591B43A71}"/>
              </a:ext>
            </a:extLst>
          </p:cNvPr>
          <p:cNvSpPr txBox="1"/>
          <p:nvPr/>
        </p:nvSpPr>
        <p:spPr>
          <a:xfrm>
            <a:off x="4727885" y="6669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I: Coding is Cool!</a:t>
            </a:r>
          </a:p>
        </p:txBody>
      </p:sp>
    </p:spTree>
    <p:extLst>
      <p:ext uri="{BB962C8B-B14F-4D97-AF65-F5344CB8AC3E}">
        <p14:creationId xmlns:p14="http://schemas.microsoft.com/office/powerpoint/2010/main" val="219301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Background pattern&#10;&#10;Description automatically generated">
            <a:extLst>
              <a:ext uri="{FF2B5EF4-FFF2-40B4-BE49-F238E27FC236}">
                <a16:creationId xmlns:a16="http://schemas.microsoft.com/office/drawing/2014/main" id="{D4B872AA-B4B7-4F86-AE6D-E4E7ED4C3E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200000">
            <a:off x="2903035" y="-2192105"/>
            <a:ext cx="6367344" cy="11697552"/>
          </a:xfrm>
          <a:prstGeom prst="rect">
            <a:avLst/>
          </a:prstGeom>
        </p:spPr>
      </p:pic>
      <p:sp>
        <p:nvSpPr>
          <p:cNvPr id="2" name="TextBox 1">
            <a:extLst>
              <a:ext uri="{FF2B5EF4-FFF2-40B4-BE49-F238E27FC236}">
                <a16:creationId xmlns:a16="http://schemas.microsoft.com/office/drawing/2014/main" id="{741BE5C9-0B0C-46F9-8FD2-1B524932B1A0}"/>
              </a:ext>
            </a:extLst>
          </p:cNvPr>
          <p:cNvSpPr txBox="1"/>
          <p:nvPr/>
        </p:nvSpPr>
        <p:spPr>
          <a:xfrm>
            <a:off x="3516351" y="152400"/>
            <a:ext cx="49362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J: The Do’s and Don’ts of Digital Citizenship</a:t>
            </a:r>
          </a:p>
          <a:p>
            <a:pPr algn="l"/>
            <a:endParaRPr lang="en-US" dirty="0">
              <a:ea typeface="+mn-lt"/>
              <a:cs typeface="+mn-lt"/>
            </a:endParaRPr>
          </a:p>
        </p:txBody>
      </p:sp>
      <p:sp>
        <p:nvSpPr>
          <p:cNvPr id="3" name="Rectangle 2">
            <a:extLst>
              <a:ext uri="{FF2B5EF4-FFF2-40B4-BE49-F238E27FC236}">
                <a16:creationId xmlns:a16="http://schemas.microsoft.com/office/drawing/2014/main" id="{C7F5C1DA-21E0-4223-AF52-BFDF41788E56}"/>
              </a:ext>
            </a:extLst>
          </p:cNvPr>
          <p:cNvSpPr/>
          <p:nvPr/>
        </p:nvSpPr>
        <p:spPr>
          <a:xfrm>
            <a:off x="940188" y="884433"/>
            <a:ext cx="10119729" cy="562207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282077-F1E8-4874-8F90-084E37793A01}"/>
              </a:ext>
            </a:extLst>
          </p:cNvPr>
          <p:cNvSpPr txBox="1"/>
          <p:nvPr/>
        </p:nvSpPr>
        <p:spPr>
          <a:xfrm>
            <a:off x="4861467" y="11351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Being a Digital Citizen</a:t>
            </a:r>
            <a:endParaRPr lang="en-US" dirty="0">
              <a:cs typeface="Calibri"/>
            </a:endParaRPr>
          </a:p>
        </p:txBody>
      </p:sp>
      <p:sp>
        <p:nvSpPr>
          <p:cNvPr id="5" name="TextBox 4">
            <a:extLst>
              <a:ext uri="{FF2B5EF4-FFF2-40B4-BE49-F238E27FC236}">
                <a16:creationId xmlns:a16="http://schemas.microsoft.com/office/drawing/2014/main" id="{64B75C88-98DC-4854-876A-0A8C77F91056}"/>
              </a:ext>
            </a:extLst>
          </p:cNvPr>
          <p:cNvSpPr txBox="1"/>
          <p:nvPr/>
        </p:nvSpPr>
        <p:spPr>
          <a:xfrm>
            <a:off x="1537010" y="191801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cs typeface="Calibri"/>
              </a:rPr>
              <a:t>Don't share personal information online.</a:t>
            </a:r>
            <a:endParaRPr lang="en-US" dirty="0">
              <a:solidFill>
                <a:schemeClr val="accent1"/>
              </a:solidFill>
              <a:cs typeface="Calibri"/>
            </a:endParaRPr>
          </a:p>
        </p:txBody>
      </p:sp>
      <p:sp>
        <p:nvSpPr>
          <p:cNvPr id="6" name="TextBox 5">
            <a:extLst>
              <a:ext uri="{FF2B5EF4-FFF2-40B4-BE49-F238E27FC236}">
                <a16:creationId xmlns:a16="http://schemas.microsoft.com/office/drawing/2014/main" id="{8A13755E-2D15-4978-ADA6-18B94C2962EC}"/>
              </a:ext>
            </a:extLst>
          </p:cNvPr>
          <p:cNvSpPr txBox="1"/>
          <p:nvPr/>
        </p:nvSpPr>
        <p:spPr>
          <a:xfrm>
            <a:off x="7534276" y="1921495"/>
            <a:ext cx="29011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cs typeface="Calibri"/>
              </a:rPr>
              <a:t>Use safe and strong passwords and make sure </a:t>
            </a:r>
            <a:r>
              <a:rPr lang="en-US">
                <a:solidFill>
                  <a:schemeClr val="accent1"/>
                </a:solidFill>
                <a:cs typeface="Calibri"/>
              </a:rPr>
              <a:t>that a parent or teacher</a:t>
            </a:r>
            <a:r>
              <a:rPr lang="en-US">
                <a:solidFill>
                  <a:schemeClr val="accent1"/>
                </a:solidFill>
                <a:ea typeface="+mn-lt"/>
                <a:cs typeface="+mn-lt"/>
              </a:rPr>
              <a:t>(If it is a </a:t>
            </a:r>
            <a:r>
              <a:rPr lang="en-US" dirty="0">
                <a:solidFill>
                  <a:schemeClr val="accent1"/>
                </a:solidFill>
                <a:ea typeface="+mn-lt"/>
                <a:cs typeface="+mn-lt"/>
              </a:rPr>
              <a:t>school account)</a:t>
            </a:r>
            <a:r>
              <a:rPr lang="en-US" dirty="0">
                <a:solidFill>
                  <a:schemeClr val="accent1"/>
                </a:solidFill>
                <a:cs typeface="Calibri"/>
              </a:rPr>
              <a:t> knows.</a:t>
            </a:r>
          </a:p>
        </p:txBody>
      </p:sp>
      <p:sp>
        <p:nvSpPr>
          <p:cNvPr id="7" name="TextBox 6">
            <a:extLst>
              <a:ext uri="{FF2B5EF4-FFF2-40B4-BE49-F238E27FC236}">
                <a16:creationId xmlns:a16="http://schemas.microsoft.com/office/drawing/2014/main" id="{3D7320C0-0F99-4354-A00C-333525C090E2}"/>
              </a:ext>
            </a:extLst>
          </p:cNvPr>
          <p:cNvSpPr txBox="1"/>
          <p:nvPr/>
        </p:nvSpPr>
        <p:spPr>
          <a:xfrm>
            <a:off x="4248150" y="3049393"/>
            <a:ext cx="28547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cs typeface="Calibri"/>
              </a:rPr>
              <a:t>Don't plagerize and cite your sources</a:t>
            </a:r>
            <a:endParaRPr lang="en-US" dirty="0">
              <a:solidFill>
                <a:schemeClr val="accent1"/>
              </a:solidFill>
              <a:cs typeface="Calibri"/>
            </a:endParaRPr>
          </a:p>
        </p:txBody>
      </p:sp>
      <p:sp>
        <p:nvSpPr>
          <p:cNvPr id="8" name="TextBox 7">
            <a:extLst>
              <a:ext uri="{FF2B5EF4-FFF2-40B4-BE49-F238E27FC236}">
                <a16:creationId xmlns:a16="http://schemas.microsoft.com/office/drawing/2014/main" id="{39C1F8EE-6352-434D-AF79-7D91145A0F2C}"/>
              </a:ext>
            </a:extLst>
          </p:cNvPr>
          <p:cNvSpPr txBox="1"/>
          <p:nvPr/>
        </p:nvSpPr>
        <p:spPr>
          <a:xfrm>
            <a:off x="1538172" y="478131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cs typeface="Calibri"/>
              </a:rPr>
              <a:t>Don't agree to meet </a:t>
            </a:r>
            <a:r>
              <a:rPr lang="en-US">
                <a:solidFill>
                  <a:schemeClr val="accent1"/>
                </a:solidFill>
                <a:cs typeface="Calibri"/>
              </a:rPr>
              <a:t>people online</a:t>
            </a:r>
            <a:endParaRPr lang="en-US" dirty="0">
              <a:solidFill>
                <a:schemeClr val="accent1"/>
              </a:solidFill>
              <a:cs typeface="Calibri"/>
            </a:endParaRPr>
          </a:p>
        </p:txBody>
      </p:sp>
      <p:sp>
        <p:nvSpPr>
          <p:cNvPr id="9" name="TextBox 8">
            <a:extLst>
              <a:ext uri="{FF2B5EF4-FFF2-40B4-BE49-F238E27FC236}">
                <a16:creationId xmlns:a16="http://schemas.microsoft.com/office/drawing/2014/main" id="{091C91D3-6BB7-4795-9345-229E18F5B597}"/>
              </a:ext>
            </a:extLst>
          </p:cNvPr>
          <p:cNvSpPr txBox="1"/>
          <p:nvPr/>
        </p:nvSpPr>
        <p:spPr>
          <a:xfrm>
            <a:off x="7693413" y="478480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cs typeface="Calibri"/>
              </a:rPr>
              <a:t>Not everyone is who they say they are on the internet</a:t>
            </a:r>
            <a:endParaRPr lang="en-US" dirty="0">
              <a:solidFill>
                <a:schemeClr val="accent1"/>
              </a:solidFill>
              <a:cs typeface="Calibri"/>
            </a:endParaRPr>
          </a:p>
        </p:txBody>
      </p:sp>
      <p:pic>
        <p:nvPicPr>
          <p:cNvPr id="10" name="Graphic 10" descr="Cursor">
            <a:extLst>
              <a:ext uri="{FF2B5EF4-FFF2-40B4-BE49-F238E27FC236}">
                <a16:creationId xmlns:a16="http://schemas.microsoft.com/office/drawing/2014/main" id="{C1201481-A791-4B1C-A6E1-94C5339E99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361" y="3120483"/>
            <a:ext cx="914400" cy="914400"/>
          </a:xfrm>
          <a:prstGeom prst="rect">
            <a:avLst/>
          </a:prstGeom>
        </p:spPr>
      </p:pic>
      <p:pic>
        <p:nvPicPr>
          <p:cNvPr id="11" name="Graphic 11" descr="Brain in head">
            <a:extLst>
              <a:ext uri="{FF2B5EF4-FFF2-40B4-BE49-F238E27FC236}">
                <a16:creationId xmlns:a16="http://schemas.microsoft.com/office/drawing/2014/main" id="{DA9881F4-4A7E-43E7-A852-05E056F5AA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7898" y="4514385"/>
            <a:ext cx="914400" cy="914400"/>
          </a:xfrm>
          <a:prstGeom prst="rect">
            <a:avLst/>
          </a:prstGeom>
        </p:spPr>
      </p:pic>
      <p:pic>
        <p:nvPicPr>
          <p:cNvPr id="12" name="Graphic 12" descr="Computer">
            <a:extLst>
              <a:ext uri="{FF2B5EF4-FFF2-40B4-BE49-F238E27FC236}">
                <a16:creationId xmlns:a16="http://schemas.microsoft.com/office/drawing/2014/main" id="{0268DBCC-45A0-4723-92C9-08B9B51FCE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8824" y="3343507"/>
            <a:ext cx="914400" cy="914400"/>
          </a:xfrm>
          <a:prstGeom prst="rect">
            <a:avLst/>
          </a:prstGeom>
        </p:spPr>
      </p:pic>
      <p:pic>
        <p:nvPicPr>
          <p:cNvPr id="13" name="Graphic 13" descr="Smart Phone">
            <a:extLst>
              <a:ext uri="{FF2B5EF4-FFF2-40B4-BE49-F238E27FC236}">
                <a16:creationId xmlns:a16="http://schemas.microsoft.com/office/drawing/2014/main" id="{6F9AA2BF-6F93-4DF0-AFCF-A73030F4E9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5776" y="1968190"/>
            <a:ext cx="914400" cy="914400"/>
          </a:xfrm>
          <a:prstGeom prst="rect">
            <a:avLst/>
          </a:prstGeom>
        </p:spPr>
      </p:pic>
      <p:sp>
        <p:nvSpPr>
          <p:cNvPr id="15" name="TextBox 14">
            <a:extLst>
              <a:ext uri="{FF2B5EF4-FFF2-40B4-BE49-F238E27FC236}">
                <a16:creationId xmlns:a16="http://schemas.microsoft.com/office/drawing/2014/main" id="{C7DB60D1-E1C2-449B-8D78-CD14DC2286A3}"/>
              </a:ext>
            </a:extLst>
          </p:cNvPr>
          <p:cNvSpPr txBox="1"/>
          <p:nvPr/>
        </p:nvSpPr>
        <p:spPr>
          <a:xfrm>
            <a:off x="4148254" y="5685458"/>
            <a:ext cx="290117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70091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93880B-973D-4C6E-AE53-C69345D71566}"/>
              </a:ext>
            </a:extLst>
          </p:cNvPr>
          <p:cNvSpPr txBox="1"/>
          <p:nvPr/>
        </p:nvSpPr>
        <p:spPr>
          <a:xfrm>
            <a:off x="254620" y="217449"/>
            <a:ext cx="54659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K: Digital Research For each of the following</a:t>
            </a:r>
            <a:endParaRPr lang="en-US"/>
          </a:p>
        </p:txBody>
      </p:sp>
      <p:sp>
        <p:nvSpPr>
          <p:cNvPr id="3" name="TextBox 2">
            <a:extLst>
              <a:ext uri="{FF2B5EF4-FFF2-40B4-BE49-F238E27FC236}">
                <a16:creationId xmlns:a16="http://schemas.microsoft.com/office/drawing/2014/main" id="{F3513661-351B-4A7B-8BEA-B1B99A5BB585}"/>
              </a:ext>
            </a:extLst>
          </p:cNvPr>
          <p:cNvSpPr txBox="1"/>
          <p:nvPr/>
        </p:nvSpPr>
        <p:spPr>
          <a:xfrm>
            <a:off x="518299" y="133605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song is I Ran by A Flock Of Seagulls.</a:t>
            </a:r>
            <a:endParaRPr lang="en-US" dirty="0">
              <a:cs typeface="Calibri"/>
            </a:endParaRPr>
          </a:p>
        </p:txBody>
      </p:sp>
      <p:pic>
        <p:nvPicPr>
          <p:cNvPr id="7" name="Picture 7" descr="A group of people posing for the camera&#10;&#10;Description automatically generated">
            <a:extLst>
              <a:ext uri="{FF2B5EF4-FFF2-40B4-BE49-F238E27FC236}">
                <a16:creationId xmlns:a16="http://schemas.microsoft.com/office/drawing/2014/main" id="{27D46BC6-5B0F-4808-BF9C-C19628AEEE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0473" y="2268831"/>
            <a:ext cx="3021980" cy="2496897"/>
          </a:xfrm>
          <a:prstGeom prst="rect">
            <a:avLst/>
          </a:prstGeom>
        </p:spPr>
      </p:pic>
      <p:sp>
        <p:nvSpPr>
          <p:cNvPr id="8" name="TextBox 7">
            <a:extLst>
              <a:ext uri="{FF2B5EF4-FFF2-40B4-BE49-F238E27FC236}">
                <a16:creationId xmlns:a16="http://schemas.microsoft.com/office/drawing/2014/main" id="{30A50413-53FB-4EA0-8B4D-C6DF24CF1400}"/>
              </a:ext>
            </a:extLst>
          </p:cNvPr>
          <p:cNvSpPr txBox="1"/>
          <p:nvPr/>
        </p:nvSpPr>
        <p:spPr>
          <a:xfrm>
            <a:off x="440473" y="4514192"/>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10" name="TextBox 9">
            <a:extLst>
              <a:ext uri="{FF2B5EF4-FFF2-40B4-BE49-F238E27FC236}">
                <a16:creationId xmlns:a16="http://schemas.microsoft.com/office/drawing/2014/main" id="{EC6D3FDA-A23B-4899-A3AA-1604D6192344}"/>
              </a:ext>
            </a:extLst>
          </p:cNvPr>
          <p:cNvSpPr txBox="1"/>
          <p:nvPr/>
        </p:nvSpPr>
        <p:spPr>
          <a:xfrm>
            <a:off x="4445620" y="482662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poet that wrote this </a:t>
            </a:r>
            <a:r>
              <a:rPr lang="en-US">
                <a:cs typeface="Calibri"/>
              </a:rPr>
              <a:t>quote was Robin Williams.</a:t>
            </a:r>
            <a:endParaRPr lang="en-US" dirty="0">
              <a:cs typeface="Calibri"/>
            </a:endParaRPr>
          </a:p>
        </p:txBody>
      </p:sp>
      <p:pic>
        <p:nvPicPr>
          <p:cNvPr id="11" name="Picture 11" descr="A person wearing glasses and looking at the camera&#10;&#10;Description automatically generated">
            <a:extLst>
              <a:ext uri="{FF2B5EF4-FFF2-40B4-BE49-F238E27FC236}">
                <a16:creationId xmlns:a16="http://schemas.microsoft.com/office/drawing/2014/main" id="{9C1D88C8-1F28-4B3F-BBD6-6FAA2C5E925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77936" y="1780477"/>
            <a:ext cx="2148469" cy="3027557"/>
          </a:xfrm>
          <a:prstGeom prst="rect">
            <a:avLst/>
          </a:prstGeom>
        </p:spPr>
      </p:pic>
      <p:sp>
        <p:nvSpPr>
          <p:cNvPr id="12" name="TextBox 11">
            <a:extLst>
              <a:ext uri="{FF2B5EF4-FFF2-40B4-BE49-F238E27FC236}">
                <a16:creationId xmlns:a16="http://schemas.microsoft.com/office/drawing/2014/main" id="{0C067515-0A96-4409-A69D-673C68B9F3A1}"/>
              </a:ext>
            </a:extLst>
          </p:cNvPr>
          <p:cNvSpPr txBox="1"/>
          <p:nvPr/>
        </p:nvSpPr>
        <p:spPr>
          <a:xfrm>
            <a:off x="4677936" y="4863790"/>
            <a:ext cx="2148469" cy="233866"/>
          </a:xfrm>
          <a:prstGeom prst="rect">
            <a:avLst/>
          </a:prstGeom>
        </p:spPr>
        <p:txBody>
          <a:bodyPr lIns="91440" tIns="45720" rIns="91440" bIns="45720" anchor="t">
            <a:normAutofit fontScale="62500" lnSpcReduction="20000"/>
          </a:bodyPr>
          <a:lstStyle/>
          <a:p>
            <a:endParaRPr lang="en-US" dirty="0">
              <a:cs typeface="Calibri"/>
            </a:endParaRPr>
          </a:p>
        </p:txBody>
      </p:sp>
      <p:sp>
        <p:nvSpPr>
          <p:cNvPr id="14" name="TextBox 13">
            <a:extLst>
              <a:ext uri="{FF2B5EF4-FFF2-40B4-BE49-F238E27FC236}">
                <a16:creationId xmlns:a16="http://schemas.microsoft.com/office/drawing/2014/main" id="{CA181368-BB12-4214-80CF-5BC7C0089B9A}"/>
              </a:ext>
            </a:extLst>
          </p:cNvPr>
          <p:cNvSpPr txBox="1"/>
          <p:nvPr/>
        </p:nvSpPr>
        <p:spPr>
          <a:xfrm>
            <a:off x="7921083" y="1286107"/>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 image is of the worlds ugliest shark, the Goblin shark.</a:t>
            </a:r>
            <a:endParaRPr lang="en-US" dirty="0">
              <a:cs typeface="Calibri"/>
            </a:endParaRPr>
          </a:p>
        </p:txBody>
      </p:sp>
      <p:pic>
        <p:nvPicPr>
          <p:cNvPr id="15" name="Picture 15" descr="A bird swimming in water&#10;&#10;Description automatically generated">
            <a:extLst>
              <a:ext uri="{FF2B5EF4-FFF2-40B4-BE49-F238E27FC236}">
                <a16:creationId xmlns:a16="http://schemas.microsoft.com/office/drawing/2014/main" id="{D8BC7F89-F4D1-4449-919D-7961835F07E7}"/>
              </a:ext>
            </a:extLst>
          </p:cNvPr>
          <p:cNvPicPr>
            <a:picLocks noChangeAspect="1"/>
          </p:cNvPicPr>
          <p:nvPr/>
        </p:nvPicPr>
        <p:blipFill>
          <a:blip r:embed="rId6"/>
          <a:stretch>
            <a:fillRect/>
          </a:stretch>
        </p:blipFill>
        <p:spPr>
          <a:xfrm>
            <a:off x="7874620" y="2672571"/>
            <a:ext cx="2919760" cy="1847394"/>
          </a:xfrm>
          <a:prstGeom prst="rect">
            <a:avLst/>
          </a:prstGeom>
        </p:spPr>
      </p:pic>
    </p:spTree>
    <p:extLst>
      <p:ext uri="{BB962C8B-B14F-4D97-AF65-F5344CB8AC3E}">
        <p14:creationId xmlns:p14="http://schemas.microsoft.com/office/powerpoint/2010/main" val="360198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165E1-F58E-4BE0-8BB3-995E1FE2BB1E}"/>
              </a:ext>
            </a:extLst>
          </p:cNvPr>
          <p:cNvSpPr txBox="1"/>
          <p:nvPr/>
        </p:nvSpPr>
        <p:spPr>
          <a:xfrm>
            <a:off x="282500" y="867937"/>
            <a:ext cx="10781370"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r>
              <a:rPr lang="en-US" sz="1000" b="1" i="1">
                <a:ea typeface="+mn-lt"/>
                <a:cs typeface="+mn-lt"/>
              </a:rPr>
              <a:t>Section A: Guess Who?</a:t>
            </a:r>
            <a:r>
              <a:rPr lang="en-US" sz="1000">
                <a:ea typeface="+mn-lt"/>
                <a:cs typeface="+mn-lt"/>
              </a:rPr>
              <a:t>, Cites/Apps used: </a:t>
            </a:r>
            <a:r>
              <a:rPr lang="en-US" sz="1000" u="sng">
                <a:ea typeface="+mn-lt"/>
                <a:cs typeface="+mn-lt"/>
              </a:rPr>
              <a:t>emoji-maker.com/designer</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C: Food Recipe Theatre</a:t>
            </a:r>
            <a:r>
              <a:rPr lang="en-US" sz="1000">
                <a:ea typeface="+mn-lt"/>
                <a:cs typeface="+mn-lt"/>
              </a:rPr>
              <a:t>, Cites/Apps used: </a:t>
            </a:r>
            <a:r>
              <a:rPr lang="en-US" sz="1000" u="sng">
                <a:ea typeface="+mn-lt"/>
                <a:cs typeface="+mn-lt"/>
              </a:rPr>
              <a:t>youtu.be/8Lp8qXu5mvo</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D: Hit the Post!</a:t>
            </a:r>
            <a:r>
              <a:rPr lang="en-US" sz="1000">
                <a:ea typeface="+mn-lt"/>
                <a:cs typeface="+mn-lt"/>
              </a:rPr>
              <a:t>, Cites/Apps used: </a:t>
            </a:r>
            <a:r>
              <a:rPr lang="en-US" sz="1000" u="sng">
                <a:ea typeface="+mn-lt"/>
                <a:cs typeface="+mn-lt"/>
              </a:rPr>
              <a:t>huffpost.com/</a:t>
            </a:r>
            <a:r>
              <a:rPr lang="en-US" sz="1000" dirty="0">
                <a:ea typeface="+mn-lt"/>
                <a:cs typeface="+mn-lt"/>
              </a:rPr>
              <a:t> </a:t>
            </a:r>
            <a:endParaRPr lang="en-US" sz="1000" dirty="0">
              <a:cs typeface="Calibri"/>
            </a:endParaRPr>
          </a:p>
          <a:p>
            <a:pPr indent="-457200"/>
            <a:endParaRPr lang="en-US" sz="1000" dirty="0">
              <a:ea typeface="+mn-lt"/>
              <a:cs typeface="+mn-lt"/>
            </a:endParaRPr>
          </a:p>
          <a:p>
            <a:pPr indent="-457200"/>
            <a:r>
              <a:rPr lang="en-US" sz="1000" u="sng">
                <a:ea typeface="+mn-lt"/>
                <a:cs typeface="+mn-lt"/>
              </a:rPr>
              <a:t>instagram.com/ariannahuff/</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E: Hash -Tag -Your It</a:t>
            </a:r>
            <a:r>
              <a:rPr lang="en-US" sz="1000">
                <a:ea typeface="+mn-lt"/>
                <a:cs typeface="+mn-lt"/>
              </a:rPr>
              <a:t>, Cites/Apps used: </a:t>
            </a:r>
            <a:r>
              <a:rPr lang="en-US" sz="1000" u="sng">
                <a:ea typeface="+mn-lt"/>
                <a:cs typeface="+mn-lt"/>
              </a:rPr>
              <a:t>getdaytrends.com/2020-09-27/12/</a:t>
            </a:r>
            <a:r>
              <a:rPr lang="en-US" sz="1000" dirty="0">
                <a:ea typeface="+mn-lt"/>
                <a:cs typeface="+mn-lt"/>
              </a:rPr>
              <a:t>  </a:t>
            </a:r>
            <a:endParaRPr lang="en-US" sz="1000" dirty="0">
              <a:cs typeface="Calibri"/>
            </a:endParaRPr>
          </a:p>
          <a:p>
            <a:pPr indent="-457200"/>
            <a:endParaRPr lang="en-US" sz="1000" u="sng" dirty="0">
              <a:ea typeface="+mn-lt"/>
              <a:cs typeface="+mn-lt"/>
            </a:endParaRPr>
          </a:p>
          <a:p>
            <a:pPr indent="-457200"/>
            <a:r>
              <a:rPr lang="en-US" sz="1000" u="sng">
                <a:ea typeface="+mn-lt"/>
                <a:cs typeface="+mn-lt"/>
              </a:rPr>
              <a:t>twitter.com/</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F: Its Photo Time!</a:t>
            </a:r>
            <a:r>
              <a:rPr lang="en-US" sz="1000">
                <a:ea typeface="+mn-lt"/>
                <a:cs typeface="+mn-lt"/>
              </a:rPr>
              <a:t>, Cites/Apps used: </a:t>
            </a:r>
            <a:r>
              <a:rPr lang="en-US" sz="1000" u="sng">
                <a:ea typeface="+mn-lt"/>
                <a:cs typeface="+mn-lt"/>
              </a:rPr>
              <a:t>My photo album (In my phone)</a:t>
            </a:r>
            <a:endParaRPr lang="en-US" sz="1000" dirty="0">
              <a:ea typeface="+mn-lt"/>
              <a:cs typeface="+mn-lt"/>
            </a:endParaRPr>
          </a:p>
          <a:p>
            <a:pPr indent="-457200"/>
            <a:endParaRPr lang="en-US" sz="1000" u="sng" dirty="0">
              <a:ea typeface="+mn-lt"/>
              <a:cs typeface="+mn-lt"/>
            </a:endParaRPr>
          </a:p>
          <a:p>
            <a:pPr indent="-457200"/>
            <a:r>
              <a:rPr lang="en-US" sz="1000" u="sng">
                <a:ea typeface="+mn-lt"/>
                <a:cs typeface="+mn-lt"/>
              </a:rPr>
              <a:t>Apple edit</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G: What’s the Word</a:t>
            </a:r>
            <a:r>
              <a:rPr lang="en-US" sz="1000">
                <a:ea typeface="+mn-lt"/>
                <a:cs typeface="+mn-lt"/>
              </a:rPr>
              <a:t>, Cites/Apps used:  </a:t>
            </a:r>
            <a:r>
              <a:rPr lang="en-US" sz="1000" u="sng">
                <a:ea typeface="+mn-lt"/>
                <a:cs typeface="+mn-lt"/>
              </a:rPr>
              <a:t>clalliance.org/wp-content/uploads/files/doug-belshaw-edd-thesis-final.pdf </a:t>
            </a:r>
            <a:endParaRPr lang="en-US" sz="1000" dirty="0">
              <a:ea typeface="+mn-lt"/>
              <a:cs typeface="+mn-lt"/>
            </a:endParaRPr>
          </a:p>
          <a:p>
            <a:pPr indent="-457200"/>
            <a:endParaRPr lang="en-US" sz="1000" dirty="0">
              <a:ea typeface="+mn-lt"/>
              <a:cs typeface="+mn-lt"/>
            </a:endParaRPr>
          </a:p>
          <a:p>
            <a:pPr indent="-457200"/>
            <a:r>
              <a:rPr lang="en-US" sz="1000" u="sng">
                <a:ea typeface="+mn-lt"/>
                <a:cs typeface="+mn-lt"/>
              </a:rPr>
              <a:t>clalliance.org/</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H: It’s app time!</a:t>
            </a:r>
            <a:r>
              <a:rPr lang="en-US" sz="1000">
                <a:ea typeface="+mn-lt"/>
                <a:cs typeface="+mn-lt"/>
              </a:rPr>
              <a:t>, Cites/Apps used: </a:t>
            </a:r>
            <a:r>
              <a:rPr lang="en-US" sz="1000" u="sng">
                <a:ea typeface="+mn-lt"/>
                <a:cs typeface="+mn-lt"/>
              </a:rPr>
              <a:t>startuptalky.com/most-apps-downloaded/</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I: Coding is Cool!</a:t>
            </a:r>
            <a:r>
              <a:rPr lang="en-US" sz="1000">
                <a:ea typeface="+mn-lt"/>
                <a:cs typeface="+mn-lt"/>
              </a:rPr>
              <a:t>, Cites/Apps used: </a:t>
            </a:r>
            <a:r>
              <a:rPr lang="en-US" sz="1000" u="sng">
                <a:ea typeface="+mn-lt"/>
                <a:cs typeface="+mn-lt"/>
              </a:rPr>
              <a:t>youtu.be/j-3eArinB7E </a:t>
            </a:r>
            <a:endParaRPr lang="en-US" sz="1000" dirty="0">
              <a:ea typeface="+mn-lt"/>
              <a:cs typeface="+mn-lt"/>
            </a:endParaRPr>
          </a:p>
          <a:p>
            <a:pPr indent="-457200"/>
            <a:endParaRPr lang="en-US" sz="1000" u="sng" dirty="0">
              <a:ea typeface="+mn-lt"/>
              <a:cs typeface="+mn-lt"/>
            </a:endParaRPr>
          </a:p>
          <a:p>
            <a:pPr indent="-457200"/>
            <a:r>
              <a:rPr lang="en-US" sz="1000" u="sng">
                <a:ea typeface="+mn-lt"/>
                <a:cs typeface="+mn-lt"/>
              </a:rPr>
              <a:t>youtu.be/Z1Yd7upQsXY </a:t>
            </a:r>
            <a:endParaRPr lang="en-US" sz="1000" dirty="0">
              <a:ea typeface="+mn-lt"/>
              <a:cs typeface="+mn-lt"/>
            </a:endParaRPr>
          </a:p>
          <a:p>
            <a:pPr indent="-457200"/>
            <a:endParaRPr lang="en-US" sz="1000" u="sng" dirty="0">
              <a:ea typeface="+mn-lt"/>
              <a:cs typeface="+mn-lt"/>
            </a:endParaRPr>
          </a:p>
          <a:p>
            <a:pPr indent="-457200"/>
            <a:r>
              <a:rPr lang="en-US" sz="1000" u="sng">
                <a:ea typeface="+mn-lt"/>
                <a:cs typeface="+mn-lt"/>
              </a:rPr>
              <a:t>northeastern.edu/graduate/blog/most-popular-programming-languages/ </a:t>
            </a:r>
            <a:r>
              <a:rPr lang="en-US" sz="1000" dirty="0">
                <a:ea typeface="+mn-lt"/>
                <a:cs typeface="+mn-lt"/>
              </a:rPr>
              <a:t>                                    </a:t>
            </a:r>
            <a:endParaRPr lang="en-US" sz="1000" dirty="0">
              <a:cs typeface="Calibri"/>
            </a:endParaRPr>
          </a:p>
          <a:p>
            <a:pPr indent="-457200"/>
            <a:endParaRPr lang="en-US" sz="1000" b="1" i="1" dirty="0">
              <a:ea typeface="+mn-lt"/>
              <a:cs typeface="+mn-lt"/>
            </a:endParaRPr>
          </a:p>
          <a:p>
            <a:pPr indent="-457200"/>
            <a:r>
              <a:rPr lang="en-US" sz="1000" b="1" i="1">
                <a:ea typeface="+mn-lt"/>
                <a:cs typeface="+mn-lt"/>
              </a:rPr>
              <a:t>Section J: The Do’s and Don’ts of Digital Citizenship</a:t>
            </a:r>
            <a:r>
              <a:rPr lang="en-US" sz="1000">
                <a:ea typeface="+mn-lt"/>
                <a:cs typeface="+mn-lt"/>
              </a:rPr>
              <a:t>, Cites/Apps used: </a:t>
            </a:r>
            <a:r>
              <a:rPr lang="en-US" sz="1000" u="sng">
                <a:ea typeface="+mn-lt"/>
                <a:cs typeface="+mn-lt"/>
              </a:rPr>
              <a:t>naesp.org/principal-novemberdecember-2013</a:t>
            </a:r>
            <a:r>
              <a:rPr lang="en-US" sz="1000">
                <a:ea typeface="+mn-lt"/>
                <a:cs typeface="+mn-lt"/>
              </a:rPr>
              <a:t>-</a:t>
            </a:r>
            <a:r>
              <a:rPr lang="en-US" sz="1000" u="sng">
                <a:ea typeface="+mn-lt"/>
                <a:cs typeface="+mn-lt"/>
              </a:rPr>
              <a:t>safe-positive-school-culture/safe-digital-citizenship</a:t>
            </a:r>
            <a:endParaRPr lang="en-US" sz="1000" dirty="0">
              <a:ea typeface="+mn-lt"/>
              <a:cs typeface="+mn-lt"/>
            </a:endParaRPr>
          </a:p>
          <a:p>
            <a:pPr indent="-457200"/>
            <a:endParaRPr lang="en-US" sz="1000" b="1" i="1" dirty="0">
              <a:ea typeface="+mn-lt"/>
              <a:cs typeface="+mn-lt"/>
            </a:endParaRPr>
          </a:p>
          <a:p>
            <a:pPr indent="-457200"/>
            <a:r>
              <a:rPr lang="en-US" sz="1000" b="1" i="1">
                <a:ea typeface="+mn-lt"/>
                <a:cs typeface="+mn-lt"/>
              </a:rPr>
              <a:t>Section K: Digital Research For each of the following</a:t>
            </a:r>
            <a:r>
              <a:rPr lang="en-US" sz="1000">
                <a:ea typeface="+mn-lt"/>
                <a:cs typeface="+mn-lt"/>
              </a:rPr>
              <a:t>, Cites/Apps used: </a:t>
            </a:r>
            <a:r>
              <a:rPr lang="en-US" sz="1000" u="sng">
                <a:ea typeface="+mn-lt"/>
                <a:cs typeface="+mn-lt"/>
              </a:rPr>
              <a:t>Shazam</a:t>
            </a:r>
            <a:r>
              <a:rPr lang="en-US" sz="1000" b="1" u="sng" dirty="0">
                <a:ea typeface="+mn-lt"/>
                <a:cs typeface="+mn-lt"/>
              </a:rPr>
              <a:t> </a:t>
            </a:r>
            <a:endParaRPr lang="en-US" sz="1000" dirty="0">
              <a:ea typeface="+mn-lt"/>
              <a:cs typeface="+mn-lt"/>
            </a:endParaRPr>
          </a:p>
          <a:p>
            <a:pPr indent="-457200"/>
            <a:endParaRPr lang="en-US" sz="1000" u="sng" dirty="0">
              <a:ea typeface="+mn-lt"/>
              <a:cs typeface="+mn-lt"/>
            </a:endParaRPr>
          </a:p>
          <a:p>
            <a:pPr indent="-457200"/>
            <a:r>
              <a:rPr lang="en-US" sz="1000" u="sng">
                <a:ea typeface="+mn-lt"/>
                <a:cs typeface="+mn-lt"/>
              </a:rPr>
              <a:t>Google.com/searchq=Carpe+diem!+Seize+the+day%2C+boys.+Make+your+lives+extraordinary.&amp;oq=Carpe+diem!+Seize+the+day%2C+boys.+Make+your+lives+extraordinary.&amp;aqs=chrome..69i57j0l6.1623j0j1&amp;sourceid=chrome&amp;ie=UTF-8 </a:t>
            </a:r>
            <a:endParaRPr lang="en-US" sz="1000" dirty="0">
              <a:ea typeface="+mn-lt"/>
              <a:cs typeface="+mn-lt"/>
            </a:endParaRPr>
          </a:p>
          <a:p>
            <a:pPr indent="-457200"/>
            <a:endParaRPr lang="en-US" sz="1000" u="sng" dirty="0">
              <a:ea typeface="+mn-lt"/>
              <a:cs typeface="+mn-lt"/>
            </a:endParaRPr>
          </a:p>
          <a:p>
            <a:pPr indent="-457200"/>
            <a:r>
              <a:rPr lang="en-US" sz="1000" u="sng">
                <a:ea typeface="+mn-lt"/>
                <a:cs typeface="+mn-lt"/>
              </a:rPr>
              <a:t>independent.co.uk/arts-entertainment/films/news/robin-williams-best-dead-poets-society-quotes-carpe-hear-it-carpe-carpe-diem-seize-day-boys-9663800.html</a:t>
            </a:r>
            <a:endParaRPr lang="en-US" sz="1000" dirty="0">
              <a:ea typeface="+mn-lt"/>
              <a:cs typeface="+mn-lt"/>
            </a:endParaRPr>
          </a:p>
          <a:p>
            <a:pPr indent="-457200"/>
            <a:endParaRPr lang="en-US" sz="1000" u="sng" dirty="0">
              <a:ea typeface="+mn-lt"/>
              <a:cs typeface="+mn-lt"/>
            </a:endParaRPr>
          </a:p>
          <a:p>
            <a:pPr indent="-457200"/>
            <a:r>
              <a:rPr lang="en-US" sz="1000" u="sng">
                <a:ea typeface="+mn-lt"/>
                <a:cs typeface="+mn-lt"/>
              </a:rPr>
              <a:t>google.ca/imghp?hl=en&amp;tab=ri&amp;ogbl</a:t>
            </a:r>
            <a:endParaRPr lang="en-US" sz="1000" dirty="0">
              <a:ea typeface="+mn-lt"/>
              <a:cs typeface="+mn-lt"/>
            </a:endParaRPr>
          </a:p>
          <a:p>
            <a:pPr indent="-457200" algn="l"/>
            <a:endParaRPr lang="en-US" sz="1000" dirty="0">
              <a:cs typeface="Calibri"/>
            </a:endParaRPr>
          </a:p>
        </p:txBody>
      </p:sp>
      <p:sp>
        <p:nvSpPr>
          <p:cNvPr id="3" name="TextBox 2">
            <a:extLst>
              <a:ext uri="{FF2B5EF4-FFF2-40B4-BE49-F238E27FC236}">
                <a16:creationId xmlns:a16="http://schemas.microsoft.com/office/drawing/2014/main" id="{CC705726-7F03-4813-86E9-E67A18C57B0D}"/>
              </a:ext>
            </a:extLst>
          </p:cNvPr>
          <p:cNvSpPr txBox="1"/>
          <p:nvPr/>
        </p:nvSpPr>
        <p:spPr>
          <a:xfrm>
            <a:off x="394010" y="2824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u="sng">
                <a:cs typeface="Calibri"/>
              </a:rPr>
              <a:t>Works cited:</a:t>
            </a:r>
            <a:endParaRPr lang="en-US" dirty="0">
              <a:cs typeface="Calibri"/>
            </a:endParaRPr>
          </a:p>
        </p:txBody>
      </p:sp>
    </p:spTree>
    <p:extLst>
      <p:ext uri="{BB962C8B-B14F-4D97-AF65-F5344CB8AC3E}">
        <p14:creationId xmlns:p14="http://schemas.microsoft.com/office/powerpoint/2010/main" val="269693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57F1BB2-428E-436A-98B5-CBBB0469DA70}"/>
              </a:ext>
            </a:extLst>
          </p:cNvPr>
          <p:cNvSpPr/>
          <p:nvPr/>
        </p:nvSpPr>
        <p:spPr>
          <a:xfrm>
            <a:off x="209550" y="466725"/>
            <a:ext cx="11772900" cy="62579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3DB18-882E-47C7-B907-2F9C2285667A}"/>
              </a:ext>
            </a:extLst>
          </p:cNvPr>
          <p:cNvSpPr>
            <a:spLocks noGrp="1"/>
          </p:cNvSpPr>
          <p:nvPr>
            <p:ph type="title"/>
          </p:nvPr>
        </p:nvSpPr>
        <p:spPr>
          <a:xfrm>
            <a:off x="809625" y="-52813"/>
            <a:ext cx="10515600" cy="833052"/>
          </a:xfrm>
        </p:spPr>
        <p:txBody>
          <a:bodyPr>
            <a:normAutofit/>
          </a:bodyPr>
          <a:lstStyle/>
          <a:p>
            <a:r>
              <a:rPr lang="en-US" sz="1600" dirty="0">
                <a:cs typeface="Calibri Light"/>
              </a:rPr>
              <a:t>                                                                                        </a:t>
            </a:r>
            <a:r>
              <a:rPr lang="en-US" sz="1800" dirty="0">
                <a:cs typeface="Calibri Light"/>
              </a:rPr>
              <a:t>   Section A: Guess Who?</a:t>
            </a:r>
            <a:endParaRPr lang="en-US" sz="1800" dirty="0"/>
          </a:p>
        </p:txBody>
      </p:sp>
      <p:sp>
        <p:nvSpPr>
          <p:cNvPr id="3" name="TextBox 2">
            <a:extLst>
              <a:ext uri="{FF2B5EF4-FFF2-40B4-BE49-F238E27FC236}">
                <a16:creationId xmlns:a16="http://schemas.microsoft.com/office/drawing/2014/main" id="{B1E2FC2C-55F9-4A8A-9730-77E6709D317A}"/>
              </a:ext>
            </a:extLst>
          </p:cNvPr>
          <p:cNvSpPr txBox="1"/>
          <p:nvPr/>
        </p:nvSpPr>
        <p:spPr>
          <a:xfrm>
            <a:off x="1574180" y="17600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Mr. R </a:t>
            </a:r>
            <a:endParaRPr lang="en-US" dirty="0">
              <a:cs typeface="Calibri"/>
            </a:endParaRPr>
          </a:p>
        </p:txBody>
      </p:sp>
      <p:sp>
        <p:nvSpPr>
          <p:cNvPr id="4" name="TextBox 3">
            <a:extLst>
              <a:ext uri="{FF2B5EF4-FFF2-40B4-BE49-F238E27FC236}">
                <a16:creationId xmlns:a16="http://schemas.microsoft.com/office/drawing/2014/main" id="{8CB0F355-1D6B-4E86-8AC6-ECBF7416BDA5}"/>
              </a:ext>
            </a:extLst>
          </p:cNvPr>
          <p:cNvSpPr txBox="1"/>
          <p:nvPr/>
        </p:nvSpPr>
        <p:spPr>
          <a:xfrm>
            <a:off x="5675738" y="17635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Mr. B</a:t>
            </a:r>
            <a:endParaRPr lang="en-US" dirty="0">
              <a:cs typeface="Calibri"/>
            </a:endParaRPr>
          </a:p>
        </p:txBody>
      </p:sp>
      <p:sp>
        <p:nvSpPr>
          <p:cNvPr id="5" name="TextBox 4">
            <a:extLst>
              <a:ext uri="{FF2B5EF4-FFF2-40B4-BE49-F238E27FC236}">
                <a16:creationId xmlns:a16="http://schemas.microsoft.com/office/drawing/2014/main" id="{9FE9F692-D6D4-472D-97D2-3D691898F06A}"/>
              </a:ext>
            </a:extLst>
          </p:cNvPr>
          <p:cNvSpPr txBox="1"/>
          <p:nvPr/>
        </p:nvSpPr>
        <p:spPr>
          <a:xfrm>
            <a:off x="9284784" y="17670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Ms. K</a:t>
            </a:r>
          </a:p>
        </p:txBody>
      </p:sp>
      <p:sp>
        <p:nvSpPr>
          <p:cNvPr id="6" name="TextBox 5">
            <a:extLst>
              <a:ext uri="{FF2B5EF4-FFF2-40B4-BE49-F238E27FC236}">
                <a16:creationId xmlns:a16="http://schemas.microsoft.com/office/drawing/2014/main" id="{B9E6B8F6-EDAC-427F-A573-F7AF0BA343FF}"/>
              </a:ext>
            </a:extLst>
          </p:cNvPr>
          <p:cNvSpPr txBox="1"/>
          <p:nvPr/>
        </p:nvSpPr>
        <p:spPr>
          <a:xfrm>
            <a:off x="209318" y="107353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Teachers:</a:t>
            </a:r>
            <a:endParaRPr lang="en-US" sz="1200" dirty="0">
              <a:cs typeface="Calibri"/>
            </a:endParaRPr>
          </a:p>
        </p:txBody>
      </p:sp>
      <p:pic>
        <p:nvPicPr>
          <p:cNvPr id="7" name="Picture 7" descr="A picture containing lamp, food, light&#10;&#10;Description automatically generated">
            <a:extLst>
              <a:ext uri="{FF2B5EF4-FFF2-40B4-BE49-F238E27FC236}">
                <a16:creationId xmlns:a16="http://schemas.microsoft.com/office/drawing/2014/main" id="{29530484-BEA4-4217-B840-797439C709A7}"/>
              </a:ext>
            </a:extLst>
          </p:cNvPr>
          <p:cNvPicPr>
            <a:picLocks noChangeAspect="1"/>
          </p:cNvPicPr>
          <p:nvPr/>
        </p:nvPicPr>
        <p:blipFill>
          <a:blip r:embed="rId2"/>
          <a:stretch>
            <a:fillRect/>
          </a:stretch>
        </p:blipFill>
        <p:spPr>
          <a:xfrm>
            <a:off x="-451624" y="1804258"/>
            <a:ext cx="4852637" cy="3528264"/>
          </a:xfrm>
          <a:prstGeom prst="rect">
            <a:avLst/>
          </a:prstGeom>
        </p:spPr>
      </p:pic>
      <p:pic>
        <p:nvPicPr>
          <p:cNvPr id="8" name="Picture 8" descr="Logo&#10;&#10;Description automatically generated">
            <a:extLst>
              <a:ext uri="{FF2B5EF4-FFF2-40B4-BE49-F238E27FC236}">
                <a16:creationId xmlns:a16="http://schemas.microsoft.com/office/drawing/2014/main" id="{5634161B-22C6-4C0B-A4EE-352B568B3368}"/>
              </a:ext>
            </a:extLst>
          </p:cNvPr>
          <p:cNvPicPr>
            <a:picLocks noChangeAspect="1"/>
          </p:cNvPicPr>
          <p:nvPr/>
        </p:nvPicPr>
        <p:blipFill>
          <a:blip r:embed="rId3"/>
          <a:stretch>
            <a:fillRect/>
          </a:stretch>
        </p:blipFill>
        <p:spPr>
          <a:xfrm>
            <a:off x="3692912" y="1943648"/>
            <a:ext cx="4871223" cy="3388873"/>
          </a:xfrm>
          <a:prstGeom prst="rect">
            <a:avLst/>
          </a:prstGeom>
        </p:spPr>
      </p:pic>
      <p:pic>
        <p:nvPicPr>
          <p:cNvPr id="9" name="Picture 9" descr="A picture containing logo&#10;&#10;Description automatically generated">
            <a:extLst>
              <a:ext uri="{FF2B5EF4-FFF2-40B4-BE49-F238E27FC236}">
                <a16:creationId xmlns:a16="http://schemas.microsoft.com/office/drawing/2014/main" id="{1EFEF132-5811-4F00-A513-529DA920671F}"/>
              </a:ext>
            </a:extLst>
          </p:cNvPr>
          <p:cNvPicPr>
            <a:picLocks noChangeAspect="1"/>
          </p:cNvPicPr>
          <p:nvPr/>
        </p:nvPicPr>
        <p:blipFill>
          <a:blip r:embed="rId4"/>
          <a:stretch>
            <a:fillRect/>
          </a:stretch>
        </p:blipFill>
        <p:spPr>
          <a:xfrm>
            <a:off x="7428571" y="1952942"/>
            <a:ext cx="4499516" cy="3379581"/>
          </a:xfrm>
          <a:prstGeom prst="rect">
            <a:avLst/>
          </a:prstGeom>
        </p:spPr>
      </p:pic>
    </p:spTree>
    <p:extLst>
      <p:ext uri="{BB962C8B-B14F-4D97-AF65-F5344CB8AC3E}">
        <p14:creationId xmlns:p14="http://schemas.microsoft.com/office/powerpoint/2010/main" val="153661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8149-B1EE-49C8-B624-C9E82E089EEF}"/>
              </a:ext>
            </a:extLst>
          </p:cNvPr>
          <p:cNvSpPr>
            <a:spLocks noGrp="1"/>
          </p:cNvSpPr>
          <p:nvPr>
            <p:ph type="title"/>
          </p:nvPr>
        </p:nvSpPr>
        <p:spPr>
          <a:xfrm>
            <a:off x="801098" y="1396289"/>
            <a:ext cx="5277333" cy="1325563"/>
          </a:xfrm>
        </p:spPr>
        <p:txBody>
          <a:bodyPr vert="horz" lIns="91440" tIns="45720" rIns="91440" bIns="45720" rtlCol="0" anchor="ctr">
            <a:normAutofit/>
          </a:bodyPr>
          <a:lstStyle/>
          <a:p>
            <a:r>
              <a:rPr lang="en-US" sz="4400" kern="1200">
                <a:solidFill>
                  <a:schemeClr val="tx1"/>
                </a:solidFill>
                <a:latin typeface="+mj-lt"/>
                <a:ea typeface="+mj-ea"/>
                <a:cs typeface="+mj-cs"/>
              </a:rPr>
              <a:t>Section B: Solve The Riddle</a:t>
            </a:r>
          </a:p>
        </p:txBody>
      </p:sp>
      <p:sp>
        <p:nvSpPr>
          <p:cNvPr id="4" name="Text Placeholder 3">
            <a:extLst>
              <a:ext uri="{FF2B5EF4-FFF2-40B4-BE49-F238E27FC236}">
                <a16:creationId xmlns:a16="http://schemas.microsoft.com/office/drawing/2014/main" id="{3EFD309A-64E8-4B65-90CF-9BCA7141D64F}"/>
              </a:ext>
            </a:extLst>
          </p:cNvPr>
          <p:cNvSpPr>
            <a:spLocks noGrp="1"/>
          </p:cNvSpPr>
          <p:nvPr>
            <p:ph type="body" sz="half" idx="2"/>
          </p:nvPr>
        </p:nvSpPr>
        <p:spPr>
          <a:xfrm>
            <a:off x="805543" y="2871982"/>
            <a:ext cx="5272888" cy="3181684"/>
          </a:xfrm>
        </p:spPr>
        <p:txBody>
          <a:bodyPr vert="horz" lIns="91440" tIns="45720" rIns="91440" bIns="45720" rtlCol="0" anchor="t">
            <a:normAutofit/>
          </a:bodyPr>
          <a:lstStyle/>
          <a:p>
            <a:pPr indent="-228600">
              <a:buFont typeface="Arial" panose="020B0604020202020204" pitchFamily="34" charset="0"/>
              <a:buChar char="•"/>
            </a:pPr>
            <a:r>
              <a:rPr lang="en-US" sz="1800">
                <a:solidFill>
                  <a:schemeClr val="accent1"/>
                </a:solidFill>
              </a:rPr>
              <a:t>Oh what Am I?</a:t>
            </a:r>
            <a:endParaRPr lang="en-US" sz="1800">
              <a:solidFill>
                <a:schemeClr val="accent1"/>
              </a:solidFill>
              <a:cs typeface="Calibri"/>
            </a:endParaRPr>
          </a:p>
          <a:p>
            <a:pPr indent="-228600">
              <a:buFont typeface="Arial" panose="020B0604020202020204" pitchFamily="34" charset="0"/>
              <a:buChar char="•"/>
            </a:pPr>
            <a:r>
              <a:rPr lang="en-US" sz="1800">
                <a:solidFill>
                  <a:schemeClr val="accent1"/>
                </a:solidFill>
              </a:rPr>
              <a:t>And where can I be found?</a:t>
            </a:r>
            <a:endParaRPr lang="en-US" sz="1800">
              <a:solidFill>
                <a:schemeClr val="accent1"/>
              </a:solidFill>
              <a:cs typeface="Calibri"/>
            </a:endParaRPr>
          </a:p>
          <a:p>
            <a:pPr indent="-228600">
              <a:buFont typeface="Arial" panose="020B0604020202020204" pitchFamily="34" charset="0"/>
              <a:buChar char="•"/>
            </a:pPr>
            <a:r>
              <a:rPr lang="en-US" sz="1800">
                <a:solidFill>
                  <a:schemeClr val="accent1"/>
                </a:solidFill>
              </a:rPr>
              <a:t>Here’s a little Office hint and 365 countdown,</a:t>
            </a:r>
            <a:endParaRPr lang="en-US" sz="1800">
              <a:solidFill>
                <a:schemeClr val="accent1"/>
              </a:solidFill>
              <a:cs typeface="Calibri"/>
            </a:endParaRPr>
          </a:p>
          <a:p>
            <a:pPr indent="-228600">
              <a:buFont typeface="Arial" panose="020B0604020202020204" pitchFamily="34" charset="0"/>
              <a:buChar char="•"/>
            </a:pPr>
            <a:r>
              <a:rPr lang="en-US" sz="1800">
                <a:solidFill>
                  <a:schemeClr val="accent1"/>
                </a:solidFill>
              </a:rPr>
              <a:t>I am part of your district student accounts</a:t>
            </a:r>
            <a:endParaRPr lang="en-US" sz="1800">
              <a:solidFill>
                <a:schemeClr val="accent1"/>
              </a:solidFill>
              <a:cs typeface="Calibri"/>
            </a:endParaRPr>
          </a:p>
          <a:p>
            <a:pPr indent="-228600">
              <a:buFont typeface="Arial" panose="020B0604020202020204" pitchFamily="34" charset="0"/>
              <a:buChar char="•"/>
            </a:pPr>
            <a:r>
              <a:rPr lang="en-US" sz="1800">
                <a:solidFill>
                  <a:schemeClr val="accent1"/>
                </a:solidFill>
              </a:rPr>
              <a:t>And have many apps and tools abound!!!!</a:t>
            </a:r>
            <a:endParaRPr lang="en-US" sz="1800">
              <a:solidFill>
                <a:schemeClr val="accent1"/>
              </a:solidFill>
              <a:cs typeface="Calibri"/>
            </a:endParaRPr>
          </a:p>
          <a:p>
            <a:pPr indent="-228600">
              <a:buFont typeface="Arial" panose="020B0604020202020204" pitchFamily="34" charset="0"/>
              <a:buChar char="•"/>
            </a:pPr>
            <a:endParaRPr lang="en-US" sz="1800"/>
          </a:p>
        </p:txBody>
      </p:sp>
      <p:sp>
        <p:nvSpPr>
          <p:cNvPr id="17"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Graphical user interface, application&#10;&#10;Description automatically generated">
            <a:extLst>
              <a:ext uri="{FF2B5EF4-FFF2-40B4-BE49-F238E27FC236}">
                <a16:creationId xmlns:a16="http://schemas.microsoft.com/office/drawing/2014/main" id="{E59B9D36-E2F4-4B10-A1FA-A36877634EC9}"/>
              </a:ext>
            </a:extLst>
          </p:cNvPr>
          <p:cNvPicPr>
            <a:picLocks noGrp="1" noChangeAspect="1"/>
          </p:cNvPicPr>
          <p:nvPr>
            <p:ph type="pic" idx="1"/>
          </p:nvPr>
        </p:nvPicPr>
        <p:blipFill rotWithShape="1">
          <a:blip r:embed="rId2"/>
          <a:srcRect l="22334" r="22334"/>
          <a:stretch/>
        </p:blipFill>
        <p:spPr>
          <a:xfrm>
            <a:off x="7924800" y="2369978"/>
            <a:ext cx="3945463" cy="3119606"/>
          </a:xfrm>
          <a:prstGeom prst="rect">
            <a:avLst/>
          </a:prstGeom>
        </p:spPr>
      </p:pic>
      <p:sp>
        <p:nvSpPr>
          <p:cNvPr id="6" name="TextBox 5">
            <a:extLst>
              <a:ext uri="{FF2B5EF4-FFF2-40B4-BE49-F238E27FC236}">
                <a16:creationId xmlns:a16="http://schemas.microsoft.com/office/drawing/2014/main" id="{FF152FF0-F9F2-4708-9AE1-F3AFE792CE40}"/>
              </a:ext>
            </a:extLst>
          </p:cNvPr>
          <p:cNvSpPr txBox="1"/>
          <p:nvPr/>
        </p:nvSpPr>
        <p:spPr>
          <a:xfrm>
            <a:off x="775010" y="4984595"/>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cs typeface="Calibri"/>
              </a:rPr>
              <a:t>The answer to this riddle is Office365. It has a lot of apps and resources to use </a:t>
            </a:r>
            <a:r>
              <a:rPr lang="en-US">
                <a:cs typeface="Calibri"/>
              </a:rPr>
              <a:t>and it is part of our district accounts.</a:t>
            </a:r>
          </a:p>
        </p:txBody>
      </p:sp>
    </p:spTree>
    <p:extLst>
      <p:ext uri="{BB962C8B-B14F-4D97-AF65-F5344CB8AC3E}">
        <p14:creationId xmlns:p14="http://schemas.microsoft.com/office/powerpoint/2010/main" val="10601175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B6B3FB-209D-4B99-BCEF-30B106E806E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4" name="TextBox 3">
            <a:extLst>
              <a:ext uri="{FF2B5EF4-FFF2-40B4-BE49-F238E27FC236}">
                <a16:creationId xmlns:a16="http://schemas.microsoft.com/office/drawing/2014/main" id="{711EA0F1-FDAD-4244-86DC-03C6CB835F11}"/>
              </a:ext>
            </a:extLst>
          </p:cNvPr>
          <p:cNvSpPr txBox="1"/>
          <p:nvPr/>
        </p:nvSpPr>
        <p:spPr>
          <a:xfrm>
            <a:off x="8359318" y="1455487"/>
            <a:ext cx="387880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This is my favorite French fry's recipe. The twist in the recipe is all the spices the cook puts on at the end. The recipe name is "</a:t>
            </a:r>
            <a:r>
              <a:rPr lang="en-US" dirty="0"/>
              <a:t>How to Make Crispy French Fries Recipe | Homemade Perfect French Fries Recipe" and the cook is Varun Inamdar. You can find this recipe using the link (In my work cited slide) or on their channel, "</a:t>
            </a:r>
            <a:r>
              <a:rPr lang="en-US" dirty="0">
                <a:ea typeface="+mn-lt"/>
                <a:cs typeface="+mn-lt"/>
              </a:rPr>
              <a:t>Rajshri Food".</a:t>
            </a:r>
            <a:endParaRPr lang="en-US" dirty="0">
              <a:cs typeface="Calibri"/>
            </a:endParaRPr>
          </a:p>
        </p:txBody>
      </p:sp>
      <p:sp>
        <p:nvSpPr>
          <p:cNvPr id="5" name="TextBox 4">
            <a:extLst>
              <a:ext uri="{FF2B5EF4-FFF2-40B4-BE49-F238E27FC236}">
                <a16:creationId xmlns:a16="http://schemas.microsoft.com/office/drawing/2014/main" id="{035A972E-A4BF-40C4-AFEF-B14D92DEBD52}"/>
              </a:ext>
            </a:extLst>
          </p:cNvPr>
          <p:cNvSpPr txBox="1"/>
          <p:nvPr/>
        </p:nvSpPr>
        <p:spPr>
          <a:xfrm>
            <a:off x="3283928" y="101396"/>
            <a:ext cx="35398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Section C: Food Recipe Theatre</a:t>
            </a:r>
            <a:endParaRPr lang="en-US" dirty="0"/>
          </a:p>
        </p:txBody>
      </p:sp>
      <p:sp>
        <p:nvSpPr>
          <p:cNvPr id="6" name="Rectangle 5">
            <a:extLst>
              <a:ext uri="{FF2B5EF4-FFF2-40B4-BE49-F238E27FC236}">
                <a16:creationId xmlns:a16="http://schemas.microsoft.com/office/drawing/2014/main" id="{9EB8FB97-E26B-4687-896D-A4EDA3A35F9A}"/>
              </a:ext>
            </a:extLst>
          </p:cNvPr>
          <p:cNvSpPr/>
          <p:nvPr/>
        </p:nvSpPr>
        <p:spPr>
          <a:xfrm>
            <a:off x="725927" y="615048"/>
            <a:ext cx="7533408" cy="5065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hlinkClick r:id="" action="ppaction://media"/>
            <a:extLst>
              <a:ext uri="{FF2B5EF4-FFF2-40B4-BE49-F238E27FC236}">
                <a16:creationId xmlns:a16="http://schemas.microsoft.com/office/drawing/2014/main" id="{87CA3823-5743-47FC-AC59-BC5F2D56DAA3}"/>
              </a:ext>
            </a:extLst>
          </p:cNvPr>
          <p:cNvPicPr>
            <a:picLocks noRot="1" noChangeAspect="1"/>
          </p:cNvPicPr>
          <p:nvPr>
            <a:videoFile r:link="rId1"/>
          </p:nvPr>
        </p:nvPicPr>
        <p:blipFill>
          <a:blip r:embed="rId3"/>
          <a:stretch>
            <a:fillRect/>
          </a:stretch>
        </p:blipFill>
        <p:spPr>
          <a:xfrm>
            <a:off x="176562" y="1172673"/>
            <a:ext cx="7446817" cy="5186795"/>
          </a:xfrm>
          <a:prstGeom prst="rect">
            <a:avLst/>
          </a:prstGeom>
        </p:spPr>
      </p:pic>
    </p:spTree>
    <p:extLst>
      <p:ext uri="{BB962C8B-B14F-4D97-AF65-F5344CB8AC3E}">
        <p14:creationId xmlns:p14="http://schemas.microsoft.com/office/powerpoint/2010/main" val="66639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Graphical user interface, website&#10;&#10;Description automatically generated">
            <a:extLst>
              <a:ext uri="{FF2B5EF4-FFF2-40B4-BE49-F238E27FC236}">
                <a16:creationId xmlns:a16="http://schemas.microsoft.com/office/drawing/2014/main" id="{9C65E6AF-8CA9-4BEA-8415-0C82DD834DEA}"/>
              </a:ext>
            </a:extLst>
          </p:cNvPr>
          <p:cNvPicPr>
            <a:picLocks noChangeAspect="1"/>
          </p:cNvPicPr>
          <p:nvPr/>
        </p:nvPicPr>
        <p:blipFill>
          <a:blip r:embed="rId2"/>
          <a:stretch>
            <a:fillRect/>
          </a:stretch>
        </p:blipFill>
        <p:spPr>
          <a:xfrm>
            <a:off x="1744022" y="901455"/>
            <a:ext cx="5011804" cy="4717735"/>
          </a:xfrm>
          <a:prstGeom prst="rect">
            <a:avLst/>
          </a:prstGeom>
        </p:spPr>
      </p:pic>
      <p:sp>
        <p:nvSpPr>
          <p:cNvPr id="3" name="TextBox 2">
            <a:extLst>
              <a:ext uri="{FF2B5EF4-FFF2-40B4-BE49-F238E27FC236}">
                <a16:creationId xmlns:a16="http://schemas.microsoft.com/office/drawing/2014/main" id="{AD3C22F0-F501-428D-9633-EF839F6C4CE5}"/>
              </a:ext>
            </a:extLst>
          </p:cNvPr>
          <p:cNvSpPr txBox="1"/>
          <p:nvPr/>
        </p:nvSpPr>
        <p:spPr>
          <a:xfrm>
            <a:off x="7494718" y="1415068"/>
            <a:ext cx="377144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The blogger I chose was Arianna Huffington. I posted her instagram page, because as you can see (The red arrows) she has a lot of inspirational quotes posted and saved. She has a blog called the Huffpost (</a:t>
            </a:r>
            <a:r>
              <a:rPr lang="en-US" sz="1600" dirty="0">
                <a:ea typeface="+mn-lt"/>
                <a:cs typeface="+mn-lt"/>
                <a:hlinkClick r:id="rId3"/>
              </a:rPr>
              <a:t>https://www.huffpost.com/</a:t>
            </a:r>
            <a:r>
              <a:rPr lang="en-US" sz="1600" dirty="0">
                <a:ea typeface="+mn-lt"/>
                <a:cs typeface="+mn-lt"/>
              </a:rPr>
              <a:t>) which is very inpirational and contains a lot of knowledge about real world events. I like her a lot because she and her blog </a:t>
            </a:r>
            <a:r>
              <a:rPr lang="en-US" sz="1600">
                <a:ea typeface="+mn-lt"/>
                <a:cs typeface="+mn-lt"/>
              </a:rPr>
              <a:t>were the things I looked to when wanting </a:t>
            </a:r>
            <a:r>
              <a:rPr lang="en-US" sz="1600" dirty="0">
                <a:ea typeface="+mn-lt"/>
                <a:cs typeface="+mn-lt"/>
              </a:rPr>
              <a:t>to hear news and events, especially during the pandemic.</a:t>
            </a:r>
            <a:endParaRPr lang="en-US" sz="1600" dirty="0">
              <a:cs typeface="Calibri"/>
            </a:endParaRPr>
          </a:p>
        </p:txBody>
      </p:sp>
      <p:sp>
        <p:nvSpPr>
          <p:cNvPr id="10" name="TextBox 9">
            <a:extLst>
              <a:ext uri="{FF2B5EF4-FFF2-40B4-BE49-F238E27FC236}">
                <a16:creationId xmlns:a16="http://schemas.microsoft.com/office/drawing/2014/main" id="{8FE3D552-2600-406D-BA7D-972A207E715D}"/>
              </a:ext>
            </a:extLst>
          </p:cNvPr>
          <p:cNvSpPr txBox="1"/>
          <p:nvPr/>
        </p:nvSpPr>
        <p:spPr>
          <a:xfrm>
            <a:off x="8007083" y="53397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D: Hit the Post!</a:t>
            </a:r>
            <a:endParaRPr lang="en-US"/>
          </a:p>
        </p:txBody>
      </p:sp>
    </p:spTree>
    <p:extLst>
      <p:ext uri="{BB962C8B-B14F-4D97-AF65-F5344CB8AC3E}">
        <p14:creationId xmlns:p14="http://schemas.microsoft.com/office/powerpoint/2010/main" val="8452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042643-78D4-4695-9563-AB9F3611EC68}"/>
              </a:ext>
            </a:extLst>
          </p:cNvPr>
          <p:cNvSpPr txBox="1"/>
          <p:nvPr/>
        </p:nvSpPr>
        <p:spPr>
          <a:xfrm>
            <a:off x="244991" y="474060"/>
            <a:ext cx="38173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E: Hash -Tag -Your It</a:t>
            </a:r>
            <a:endParaRPr lang="en-US"/>
          </a:p>
        </p:txBody>
      </p:sp>
      <p:pic>
        <p:nvPicPr>
          <p:cNvPr id="4" name="Picture 4" descr="Graphical user interface, application&#10;&#10;Description automatically generated">
            <a:extLst>
              <a:ext uri="{FF2B5EF4-FFF2-40B4-BE49-F238E27FC236}">
                <a16:creationId xmlns:a16="http://schemas.microsoft.com/office/drawing/2014/main" id="{0277B2AA-4DA8-4A96-9563-914488A80D6D}"/>
              </a:ext>
            </a:extLst>
          </p:cNvPr>
          <p:cNvPicPr>
            <a:picLocks noChangeAspect="1"/>
          </p:cNvPicPr>
          <p:nvPr/>
        </p:nvPicPr>
        <p:blipFill>
          <a:blip r:embed="rId2"/>
          <a:stretch>
            <a:fillRect/>
          </a:stretch>
        </p:blipFill>
        <p:spPr>
          <a:xfrm>
            <a:off x="245327" y="845244"/>
            <a:ext cx="5977052" cy="5567099"/>
          </a:xfrm>
          <a:prstGeom prst="rect">
            <a:avLst/>
          </a:prstGeom>
        </p:spPr>
      </p:pic>
      <p:sp>
        <p:nvSpPr>
          <p:cNvPr id="5" name="TextBox 4">
            <a:extLst>
              <a:ext uri="{FF2B5EF4-FFF2-40B4-BE49-F238E27FC236}">
                <a16:creationId xmlns:a16="http://schemas.microsoft.com/office/drawing/2014/main" id="{AA668324-D209-4C25-8762-B761DFB3A004}"/>
              </a:ext>
            </a:extLst>
          </p:cNvPr>
          <p:cNvSpPr txBox="1"/>
          <p:nvPr/>
        </p:nvSpPr>
        <p:spPr>
          <a:xfrm>
            <a:off x="6146181" y="3572107"/>
            <a:ext cx="5428784"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a:r>
              <a:rPr lang="en-US" sz="1200">
                <a:ea typeface="+mn-lt"/>
                <a:cs typeface="+mn-lt"/>
              </a:rPr>
              <a:t>1.</a:t>
            </a:r>
            <a:r>
              <a:rPr lang="en-US" sz="1200" u="sng" dirty="0">
                <a:ea typeface="+mn-lt"/>
                <a:cs typeface="+mn-lt"/>
                <a:hlinkClick r:id="rId3"/>
              </a:rPr>
              <a:t>twitter.com/search?q=%23azerbaycan&amp;src=typed_query</a:t>
            </a:r>
            <a:endParaRPr lang="en-US" sz="1200" dirty="0">
              <a:ea typeface="+mn-lt"/>
              <a:cs typeface="+mn-lt"/>
            </a:endParaRPr>
          </a:p>
          <a:p>
            <a:pPr indent="-457200"/>
            <a:r>
              <a:rPr lang="en-US" sz="1200">
                <a:ea typeface="+mn-lt"/>
                <a:cs typeface="+mn-lt"/>
              </a:rPr>
              <a:t>2. </a:t>
            </a:r>
            <a:r>
              <a:rPr lang="en-US" sz="1200" u="sng" dirty="0">
                <a:ea typeface="+mn-lt"/>
                <a:cs typeface="+mn-lt"/>
                <a:hlinkClick r:id="rId4"/>
              </a:rPr>
              <a:t>twitter.com/search?q=%23%E3%81%95%E8%A1%8C%E3%81%AB%E6%81%90%E6%80%96%E7%97%87%E3%81%A4%E3%81%91%E3%82%8B%E8%A6%8B%E3%81%9F%E4%BA%BA%E5%BC%B7%E5%88%B6&amp;src=typed_query</a:t>
            </a:r>
            <a:endParaRPr lang="en-US" sz="1200" dirty="0">
              <a:ea typeface="+mn-lt"/>
              <a:cs typeface="+mn-lt"/>
            </a:endParaRPr>
          </a:p>
          <a:p>
            <a:pPr indent="-457200"/>
            <a:r>
              <a:rPr lang="en-US" sz="1200">
                <a:ea typeface="+mn-lt"/>
                <a:cs typeface="+mn-lt"/>
              </a:rPr>
              <a:t>3. </a:t>
            </a:r>
            <a:r>
              <a:rPr lang="en-US" sz="1200" u="sng" dirty="0">
                <a:ea typeface="+mn-lt"/>
                <a:cs typeface="+mn-lt"/>
                <a:hlinkClick r:id="rId5"/>
              </a:rPr>
              <a:t>twitter.com/search?q=%20%20%23LotteDutyFreeFamilyConcert&amp;src=typed_query</a:t>
            </a:r>
            <a:endParaRPr lang="en-US" sz="1200" dirty="0">
              <a:ea typeface="+mn-lt"/>
              <a:cs typeface="+mn-lt"/>
            </a:endParaRPr>
          </a:p>
          <a:p>
            <a:pPr indent="-457200"/>
            <a:r>
              <a:rPr lang="en-US" sz="1200">
                <a:ea typeface="+mn-lt"/>
                <a:cs typeface="+mn-lt"/>
              </a:rPr>
              <a:t>4. </a:t>
            </a:r>
            <a:r>
              <a:rPr lang="en-US" sz="1200" u="sng" dirty="0">
                <a:ea typeface="+mn-lt"/>
                <a:cs typeface="+mn-lt"/>
                <a:hlinkClick r:id="rId6"/>
              </a:rPr>
              <a:t>twitter.com/search?q=%23RussianGP&amp;src=typed_query</a:t>
            </a:r>
            <a:r>
              <a:rPr lang="en-US" sz="1200" dirty="0">
                <a:ea typeface="+mn-lt"/>
                <a:cs typeface="+mn-lt"/>
              </a:rPr>
              <a:t> </a:t>
            </a:r>
          </a:p>
          <a:p>
            <a:pPr indent="-457200"/>
            <a:r>
              <a:rPr lang="en-US" sz="1200">
                <a:ea typeface="+mn-lt"/>
                <a:cs typeface="+mn-lt"/>
              </a:rPr>
              <a:t>5. </a:t>
            </a:r>
            <a:r>
              <a:rPr lang="en-US" sz="1200" u="sng" dirty="0">
                <a:ea typeface="+mn-lt"/>
                <a:cs typeface="+mn-lt"/>
                <a:hlinkClick r:id="rId7"/>
              </a:rPr>
              <a:t>twitter.com/search?q=%23%E9%BA%92%E9%BA%9F%E3%81%8C%E3%81%8F%E3%82%8B&amp;src=typed_query</a:t>
            </a:r>
            <a:endParaRPr lang="en-US" sz="1200" dirty="0">
              <a:ea typeface="+mn-lt"/>
              <a:cs typeface="+mn-lt"/>
            </a:endParaRPr>
          </a:p>
          <a:p>
            <a:pPr indent="-457200"/>
            <a:r>
              <a:rPr lang="en-US" sz="1200">
                <a:ea typeface="+mn-lt"/>
                <a:cs typeface="+mn-lt"/>
              </a:rPr>
              <a:t> 6. </a:t>
            </a:r>
            <a:r>
              <a:rPr lang="en-US" sz="1200" u="sng" dirty="0">
                <a:ea typeface="+mn-lt"/>
                <a:cs typeface="+mn-lt"/>
                <a:hlinkClick r:id="rId8"/>
              </a:rPr>
              <a:t>twitter.com/search?q=RIZIN&amp;src=typed_query</a:t>
            </a:r>
            <a:endParaRPr lang="en-US" sz="1200" dirty="0">
              <a:ea typeface="+mn-lt"/>
              <a:cs typeface="+mn-lt"/>
            </a:endParaRPr>
          </a:p>
          <a:p>
            <a:pPr indent="-457200"/>
            <a:r>
              <a:rPr lang="en-US" sz="1200">
                <a:ea typeface="+mn-lt"/>
                <a:cs typeface="+mn-lt"/>
              </a:rPr>
              <a:t>7.  </a:t>
            </a:r>
            <a:r>
              <a:rPr lang="en-US" sz="1200" u="sng" dirty="0">
                <a:ea typeface="+mn-lt"/>
                <a:cs typeface="+mn-lt"/>
                <a:hlinkClick r:id="rId9"/>
              </a:rPr>
              <a:t>twitter.com/search?q=%E5%8D%8A%E6%B2%A2%E7%9B%B4%E6%A8%B9%20&amp;src=typed_query</a:t>
            </a:r>
            <a:endParaRPr lang="en-US" sz="1200" dirty="0">
              <a:ea typeface="+mn-lt"/>
              <a:cs typeface="+mn-lt"/>
            </a:endParaRPr>
          </a:p>
          <a:p>
            <a:pPr indent="-457200"/>
            <a:r>
              <a:rPr lang="en-US" sz="1200">
                <a:ea typeface="+mn-lt"/>
                <a:cs typeface="+mn-lt"/>
              </a:rPr>
              <a:t>8. </a:t>
            </a:r>
            <a:r>
              <a:rPr lang="en-US" sz="1200" u="sng" dirty="0">
                <a:ea typeface="+mn-lt"/>
                <a:cs typeface="+mn-lt"/>
                <a:hlinkClick r:id="rId10"/>
              </a:rPr>
              <a:t>twitter.com/search?q=Mary%20and%20Martha&amp;src=typed_query</a:t>
            </a:r>
            <a:endParaRPr lang="en-US" sz="1200" dirty="0">
              <a:ea typeface="+mn-lt"/>
              <a:cs typeface="+mn-lt"/>
            </a:endParaRPr>
          </a:p>
          <a:p>
            <a:pPr indent="-457200"/>
            <a:r>
              <a:rPr lang="en-US" sz="1200">
                <a:ea typeface="+mn-lt"/>
                <a:cs typeface="+mn-lt"/>
              </a:rPr>
              <a:t>9.  </a:t>
            </a:r>
            <a:r>
              <a:rPr lang="en-US" sz="1200" u="sng" dirty="0">
                <a:ea typeface="+mn-lt"/>
                <a:cs typeface="+mn-lt"/>
                <a:hlinkClick r:id="rId11"/>
              </a:rPr>
              <a:t>twitter.com/search?q=VMin&amp;src=typed_query</a:t>
            </a:r>
            <a:endParaRPr lang="en-US" sz="1200" dirty="0">
              <a:ea typeface="+mn-lt"/>
              <a:cs typeface="+mn-lt"/>
            </a:endParaRPr>
          </a:p>
          <a:p>
            <a:pPr indent="-457200"/>
            <a:r>
              <a:rPr lang="en-US" sz="1200">
                <a:ea typeface="+mn-lt"/>
                <a:cs typeface="+mn-lt"/>
              </a:rPr>
              <a:t>10. </a:t>
            </a:r>
            <a:r>
              <a:rPr lang="en-US" sz="1200" u="sng" dirty="0">
                <a:ea typeface="+mn-lt"/>
                <a:cs typeface="+mn-lt"/>
                <a:hlinkClick r:id="rId12"/>
              </a:rPr>
              <a:t>twitter.com/search?q=Lee%20Hyun&amp;src=typed_query</a:t>
            </a:r>
            <a:endParaRPr lang="en-US" sz="1200" dirty="0">
              <a:ea typeface="+mn-lt"/>
              <a:cs typeface="+mn-lt"/>
            </a:endParaRPr>
          </a:p>
          <a:p>
            <a:endParaRPr lang="en-US" sz="1200" dirty="0">
              <a:ea typeface="+mn-lt"/>
              <a:cs typeface="+mn-lt"/>
            </a:endParaRPr>
          </a:p>
          <a:p>
            <a:endParaRPr lang="en-US" sz="1200" dirty="0">
              <a:ea typeface="+mn-lt"/>
              <a:cs typeface="+mn-lt"/>
            </a:endParaRPr>
          </a:p>
          <a:p>
            <a:endParaRPr lang="en-US" sz="1200" dirty="0">
              <a:ea typeface="+mn-lt"/>
              <a:cs typeface="+mn-lt"/>
            </a:endParaRPr>
          </a:p>
          <a:p>
            <a:endParaRPr lang="en-US" sz="1200" dirty="0">
              <a:ea typeface="+mn-lt"/>
              <a:cs typeface="+mn-lt"/>
            </a:endParaRPr>
          </a:p>
        </p:txBody>
      </p:sp>
      <p:sp>
        <p:nvSpPr>
          <p:cNvPr id="7" name="TextBox 6">
            <a:extLst>
              <a:ext uri="{FF2B5EF4-FFF2-40B4-BE49-F238E27FC236}">
                <a16:creationId xmlns:a16="http://schemas.microsoft.com/office/drawing/2014/main" id="{E26678C1-D137-47D2-ABE9-C6392FC3DEF8}"/>
              </a:ext>
            </a:extLst>
          </p:cNvPr>
          <p:cNvSpPr txBox="1"/>
          <p:nvPr/>
        </p:nvSpPr>
        <p:spPr>
          <a:xfrm>
            <a:off x="6143858" y="2714858"/>
            <a:ext cx="48340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These are the trending hashtags on twitter this week.</a:t>
            </a:r>
            <a:endParaRPr lang="en-US" dirty="0">
              <a:cs typeface="Calibri"/>
            </a:endParaRPr>
          </a:p>
        </p:txBody>
      </p:sp>
      <p:pic>
        <p:nvPicPr>
          <p:cNvPr id="9" name="Picture 10" descr="Logo&#10;&#10;Description automatically generated">
            <a:extLst>
              <a:ext uri="{FF2B5EF4-FFF2-40B4-BE49-F238E27FC236}">
                <a16:creationId xmlns:a16="http://schemas.microsoft.com/office/drawing/2014/main" id="{BA96902B-A844-4844-84D4-34079673D2B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9203473" y="-275063"/>
            <a:ext cx="2743200" cy="2901175"/>
          </a:xfrm>
          <a:prstGeom prst="rect">
            <a:avLst/>
          </a:prstGeom>
        </p:spPr>
      </p:pic>
    </p:spTree>
    <p:extLst>
      <p:ext uri="{BB962C8B-B14F-4D97-AF65-F5344CB8AC3E}">
        <p14:creationId xmlns:p14="http://schemas.microsoft.com/office/powerpoint/2010/main" val="16656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close up of a flower&#10;&#10;Description automatically generated">
            <a:extLst>
              <a:ext uri="{FF2B5EF4-FFF2-40B4-BE49-F238E27FC236}">
                <a16:creationId xmlns:a16="http://schemas.microsoft.com/office/drawing/2014/main" id="{4805B126-6AB2-4206-BDCD-FB1A96DBCB12}"/>
              </a:ext>
            </a:extLst>
          </p:cNvPr>
          <p:cNvPicPr>
            <a:picLocks noChangeAspect="1"/>
          </p:cNvPicPr>
          <p:nvPr/>
        </p:nvPicPr>
        <p:blipFill rotWithShape="1">
          <a:blip r:embed="rId2"/>
          <a:srcRect l="17308" r="15942"/>
          <a:stretch/>
        </p:blipFill>
        <p:spPr>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3" descr="A person wearing a black shirt&#10;&#10;Description automatically generated">
            <a:extLst>
              <a:ext uri="{FF2B5EF4-FFF2-40B4-BE49-F238E27FC236}">
                <a16:creationId xmlns:a16="http://schemas.microsoft.com/office/drawing/2014/main" id="{2549C698-754E-4FF6-99E9-801E885997E6}"/>
              </a:ext>
            </a:extLst>
          </p:cNvPr>
          <p:cNvPicPr>
            <a:picLocks noChangeAspect="1"/>
          </p:cNvPicPr>
          <p:nvPr/>
        </p:nvPicPr>
        <p:blipFill rotWithShape="1">
          <a:blip r:embed="rId3"/>
          <a:srcRect r="2" b="15269"/>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4" name="Picture 4" descr="A close up of a colorful blanket&#10;&#10;Description automatically generated">
            <a:extLst>
              <a:ext uri="{FF2B5EF4-FFF2-40B4-BE49-F238E27FC236}">
                <a16:creationId xmlns:a16="http://schemas.microsoft.com/office/drawing/2014/main" id="{44D99820-6365-4ED0-8DA1-A439B3C54B8B}"/>
              </a:ext>
            </a:extLst>
          </p:cNvPr>
          <p:cNvPicPr>
            <a:picLocks noChangeAspect="1"/>
          </p:cNvPicPr>
          <p:nvPr/>
        </p:nvPicPr>
        <p:blipFill rotWithShape="1">
          <a:blip r:embed="rId4"/>
          <a:srcRect t="8768" r="3" b="6077"/>
          <a:stretch/>
        </p:blipFill>
        <p:spPr>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5" name="TextBox 4">
            <a:extLst>
              <a:ext uri="{FF2B5EF4-FFF2-40B4-BE49-F238E27FC236}">
                <a16:creationId xmlns:a16="http://schemas.microsoft.com/office/drawing/2014/main" id="{C3E8F59A-F3B2-4842-95E1-905AC4E0D8B4}"/>
              </a:ext>
            </a:extLst>
          </p:cNvPr>
          <p:cNvSpPr txBox="1"/>
          <p:nvPr/>
        </p:nvSpPr>
        <p:spPr>
          <a:xfrm>
            <a:off x="347546" y="3754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F: Its Photo Time!</a:t>
            </a:r>
            <a:endParaRPr lang="en-US"/>
          </a:p>
        </p:txBody>
      </p:sp>
      <p:sp>
        <p:nvSpPr>
          <p:cNvPr id="6" name="TextBox 5">
            <a:extLst>
              <a:ext uri="{FF2B5EF4-FFF2-40B4-BE49-F238E27FC236}">
                <a16:creationId xmlns:a16="http://schemas.microsoft.com/office/drawing/2014/main" id="{CAD57D96-4AED-43B1-97E1-2880BC35402A}"/>
              </a:ext>
            </a:extLst>
          </p:cNvPr>
          <p:cNvSpPr txBox="1"/>
          <p:nvPr/>
        </p:nvSpPr>
        <p:spPr>
          <a:xfrm>
            <a:off x="248812" y="5843007"/>
            <a:ext cx="117106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 used my phone to take and edit these photos. The photo of nature was taken outside in the forest. The black and white photo is the Kodiak shirt and paws. The abstract </a:t>
            </a:r>
            <a:r>
              <a:rPr lang="en-US">
                <a:cs typeface="Calibri"/>
              </a:rPr>
              <a:t>photo is my beach towel which has a lot of colours.</a:t>
            </a:r>
            <a:endParaRPr lang="en-US" dirty="0">
              <a:cs typeface="Calibri"/>
            </a:endParaRPr>
          </a:p>
        </p:txBody>
      </p:sp>
    </p:spTree>
    <p:extLst>
      <p:ext uri="{BB962C8B-B14F-4D97-AF65-F5344CB8AC3E}">
        <p14:creationId xmlns:p14="http://schemas.microsoft.com/office/powerpoint/2010/main" val="278959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Picture 3" descr="Text&#10;&#10;Description automatically generated">
            <a:extLst>
              <a:ext uri="{FF2B5EF4-FFF2-40B4-BE49-F238E27FC236}">
                <a16:creationId xmlns:a16="http://schemas.microsoft.com/office/drawing/2014/main" id="{0DB1E622-FC8F-41E6-B836-1724A0896FAA}"/>
              </a:ext>
            </a:extLst>
          </p:cNvPr>
          <p:cNvPicPr>
            <a:picLocks noChangeAspect="1"/>
          </p:cNvPicPr>
          <p:nvPr/>
        </p:nvPicPr>
        <p:blipFill>
          <a:blip r:embed="rId2"/>
          <a:stretch>
            <a:fillRect/>
          </a:stretch>
        </p:blipFill>
        <p:spPr>
          <a:xfrm>
            <a:off x="932986" y="1193796"/>
            <a:ext cx="7017833" cy="4572626"/>
          </a:xfrm>
          <a:prstGeom prst="rect">
            <a:avLst/>
          </a:prstGeom>
        </p:spPr>
      </p:pic>
      <p:sp>
        <p:nvSpPr>
          <p:cNvPr id="4" name="TextBox 3">
            <a:extLst>
              <a:ext uri="{FF2B5EF4-FFF2-40B4-BE49-F238E27FC236}">
                <a16:creationId xmlns:a16="http://schemas.microsoft.com/office/drawing/2014/main" id="{EDBF7E7E-6E8C-4EBA-B8F5-8E8FC88B00DF}"/>
              </a:ext>
            </a:extLst>
          </p:cNvPr>
          <p:cNvSpPr txBox="1"/>
          <p:nvPr/>
        </p:nvSpPr>
        <p:spPr>
          <a:xfrm>
            <a:off x="8720254" y="2326887"/>
            <a:ext cx="24086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 picked this wordle because I like the black and </a:t>
            </a:r>
            <a:r>
              <a:rPr lang="en-US">
                <a:cs typeface="Calibri"/>
              </a:rPr>
              <a:t>white or monochrome colours it has. It Has a lot of big and small words and it has a nice overall aesthtic.</a:t>
            </a:r>
            <a:endParaRPr lang="en-US" dirty="0">
              <a:cs typeface="Calibri"/>
            </a:endParaRPr>
          </a:p>
        </p:txBody>
      </p:sp>
      <p:sp>
        <p:nvSpPr>
          <p:cNvPr id="5" name="TextBox 4">
            <a:extLst>
              <a:ext uri="{FF2B5EF4-FFF2-40B4-BE49-F238E27FC236}">
                <a16:creationId xmlns:a16="http://schemas.microsoft.com/office/drawing/2014/main" id="{DDAC8555-2E72-4B50-A58F-2457A283E94C}"/>
              </a:ext>
            </a:extLst>
          </p:cNvPr>
          <p:cNvSpPr txBox="1"/>
          <p:nvPr/>
        </p:nvSpPr>
        <p:spPr>
          <a:xfrm>
            <a:off x="936470" y="824958"/>
            <a:ext cx="32171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G: What’s the Word</a:t>
            </a:r>
            <a:endParaRPr lang="en-US"/>
          </a:p>
        </p:txBody>
      </p:sp>
      <p:pic>
        <p:nvPicPr>
          <p:cNvPr id="6" name="Graphic 7" descr="Storytelling">
            <a:extLst>
              <a:ext uri="{FF2B5EF4-FFF2-40B4-BE49-F238E27FC236}">
                <a16:creationId xmlns:a16="http://schemas.microsoft.com/office/drawing/2014/main" id="{EA72A326-F11C-4EE7-9AE3-32B50F0C0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2532" y="555702"/>
            <a:ext cx="914400" cy="914400"/>
          </a:xfrm>
          <a:prstGeom prst="rect">
            <a:avLst/>
          </a:prstGeom>
        </p:spPr>
      </p:pic>
    </p:spTree>
    <p:extLst>
      <p:ext uri="{BB962C8B-B14F-4D97-AF65-F5344CB8AC3E}">
        <p14:creationId xmlns:p14="http://schemas.microsoft.com/office/powerpoint/2010/main" val="421565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A4CD551-2FEE-4B3E-96BB-C9BA7358677A}"/>
              </a:ext>
            </a:extLst>
          </p:cNvPr>
          <p:cNvSpPr/>
          <p:nvPr/>
        </p:nvSpPr>
        <p:spPr>
          <a:xfrm>
            <a:off x="207255" y="175123"/>
            <a:ext cx="11815589" cy="6481589"/>
          </a:xfrm>
          <a:prstGeom prst="roundRect">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YouTube (channel) - Wikipedia">
            <a:extLst>
              <a:ext uri="{FF2B5EF4-FFF2-40B4-BE49-F238E27FC236}">
                <a16:creationId xmlns:a16="http://schemas.microsoft.com/office/drawing/2014/main" id="{678DCB60-3760-4DAA-BF95-5D3C8EC55723}"/>
              </a:ext>
            </a:extLst>
          </p:cNvPr>
          <p:cNvPicPr>
            <a:picLocks noChangeAspect="1"/>
          </p:cNvPicPr>
          <p:nvPr/>
        </p:nvPicPr>
        <p:blipFill>
          <a:blip r:embed="rId2"/>
          <a:stretch>
            <a:fillRect/>
          </a:stretch>
        </p:blipFill>
        <p:spPr>
          <a:xfrm>
            <a:off x="9194181" y="1304693"/>
            <a:ext cx="2743200" cy="2743200"/>
          </a:xfrm>
          <a:prstGeom prst="rect">
            <a:avLst/>
          </a:prstGeom>
        </p:spPr>
      </p:pic>
      <p:sp>
        <p:nvSpPr>
          <p:cNvPr id="2" name="TextBox 1">
            <a:extLst>
              <a:ext uri="{FF2B5EF4-FFF2-40B4-BE49-F238E27FC236}">
                <a16:creationId xmlns:a16="http://schemas.microsoft.com/office/drawing/2014/main" id="{B729944D-9315-4D3E-8AA3-8ED7653547CC}"/>
              </a:ext>
            </a:extLst>
          </p:cNvPr>
          <p:cNvSpPr txBox="1"/>
          <p:nvPr/>
        </p:nvSpPr>
        <p:spPr>
          <a:xfrm>
            <a:off x="372737" y="29929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Section H: It’s app time!</a:t>
            </a:r>
            <a:endParaRPr lang="en-US"/>
          </a:p>
        </p:txBody>
      </p:sp>
      <p:sp>
        <p:nvSpPr>
          <p:cNvPr id="3" name="TextBox 2">
            <a:extLst>
              <a:ext uri="{FF2B5EF4-FFF2-40B4-BE49-F238E27FC236}">
                <a16:creationId xmlns:a16="http://schemas.microsoft.com/office/drawing/2014/main" id="{B275CB97-9B07-4EBB-B790-1D7CEFFCF5DF}"/>
              </a:ext>
            </a:extLst>
          </p:cNvPr>
          <p:cNvSpPr txBox="1"/>
          <p:nvPr/>
        </p:nvSpPr>
        <p:spPr>
          <a:xfrm>
            <a:off x="3110958" y="329681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Tik Tok</a:t>
            </a:r>
            <a:endParaRPr lang="en-US" dirty="0">
              <a:cs typeface="Calibri"/>
            </a:endParaRPr>
          </a:p>
        </p:txBody>
      </p:sp>
      <p:sp>
        <p:nvSpPr>
          <p:cNvPr id="4" name="TextBox 3">
            <a:extLst>
              <a:ext uri="{FF2B5EF4-FFF2-40B4-BE49-F238E27FC236}">
                <a16:creationId xmlns:a16="http://schemas.microsoft.com/office/drawing/2014/main" id="{B1EECE2A-9DAD-46BB-948F-822964A30AD0}"/>
              </a:ext>
            </a:extLst>
          </p:cNvPr>
          <p:cNvSpPr txBox="1"/>
          <p:nvPr/>
        </p:nvSpPr>
        <p:spPr>
          <a:xfrm>
            <a:off x="10074102" y="103377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Youtube</a:t>
            </a:r>
            <a:endParaRPr lang="en-US" dirty="0">
              <a:cs typeface="Calibri"/>
            </a:endParaRPr>
          </a:p>
        </p:txBody>
      </p:sp>
      <p:sp>
        <p:nvSpPr>
          <p:cNvPr id="5" name="TextBox 4">
            <a:extLst>
              <a:ext uri="{FF2B5EF4-FFF2-40B4-BE49-F238E27FC236}">
                <a16:creationId xmlns:a16="http://schemas.microsoft.com/office/drawing/2014/main" id="{5EE3AECC-4350-4F30-A5ED-FB10D15C61E9}"/>
              </a:ext>
            </a:extLst>
          </p:cNvPr>
          <p:cNvSpPr txBox="1"/>
          <p:nvPr/>
        </p:nvSpPr>
        <p:spPr>
          <a:xfrm>
            <a:off x="5512641" y="103547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Instagram</a:t>
            </a:r>
            <a:endParaRPr lang="en-US" dirty="0">
              <a:cs typeface="Calibri"/>
            </a:endParaRPr>
          </a:p>
        </p:txBody>
      </p:sp>
      <p:sp>
        <p:nvSpPr>
          <p:cNvPr id="6" name="TextBox 5">
            <a:extLst>
              <a:ext uri="{FF2B5EF4-FFF2-40B4-BE49-F238E27FC236}">
                <a16:creationId xmlns:a16="http://schemas.microsoft.com/office/drawing/2014/main" id="{6F8933F5-2300-4848-BBD2-6D8822034B9A}"/>
              </a:ext>
            </a:extLst>
          </p:cNvPr>
          <p:cNvSpPr txBox="1"/>
          <p:nvPr/>
        </p:nvSpPr>
        <p:spPr>
          <a:xfrm>
            <a:off x="755361" y="102675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Snapchat</a:t>
            </a:r>
            <a:endParaRPr lang="en-US" dirty="0">
              <a:cs typeface="Calibri"/>
            </a:endParaRPr>
          </a:p>
        </p:txBody>
      </p:sp>
      <p:sp>
        <p:nvSpPr>
          <p:cNvPr id="7" name="TextBox 6">
            <a:extLst>
              <a:ext uri="{FF2B5EF4-FFF2-40B4-BE49-F238E27FC236}">
                <a16:creationId xmlns:a16="http://schemas.microsoft.com/office/drawing/2014/main" id="{13E46004-E9A5-4834-ADEB-6FF8DEC123FA}"/>
              </a:ext>
            </a:extLst>
          </p:cNvPr>
          <p:cNvSpPr txBox="1"/>
          <p:nvPr/>
        </p:nvSpPr>
        <p:spPr>
          <a:xfrm>
            <a:off x="7774374" y="32457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WhatsApp</a:t>
            </a:r>
            <a:endParaRPr lang="en-US" dirty="0">
              <a:cs typeface="Calibri"/>
            </a:endParaRPr>
          </a:p>
        </p:txBody>
      </p:sp>
      <p:sp>
        <p:nvSpPr>
          <p:cNvPr id="9" name="TextBox 8">
            <a:extLst>
              <a:ext uri="{FF2B5EF4-FFF2-40B4-BE49-F238E27FC236}">
                <a16:creationId xmlns:a16="http://schemas.microsoft.com/office/drawing/2014/main" id="{987BBA9A-1F0C-4218-8200-7493EF2AB805}"/>
              </a:ext>
            </a:extLst>
          </p:cNvPr>
          <p:cNvSpPr txBox="1"/>
          <p:nvPr/>
        </p:nvSpPr>
        <p:spPr>
          <a:xfrm>
            <a:off x="361834" y="2779093"/>
            <a:ext cx="15875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1" name="Picture 11" descr="A close up of a sign&#10;&#10;Description automatically generated">
            <a:extLst>
              <a:ext uri="{FF2B5EF4-FFF2-40B4-BE49-F238E27FC236}">
                <a16:creationId xmlns:a16="http://schemas.microsoft.com/office/drawing/2014/main" id="{D69FF264-42B8-4E97-AC74-18CEC62674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05360" y="3704175"/>
            <a:ext cx="2337110" cy="2832410"/>
          </a:xfrm>
          <a:prstGeom prst="rect">
            <a:avLst/>
          </a:prstGeom>
        </p:spPr>
      </p:pic>
      <p:sp>
        <p:nvSpPr>
          <p:cNvPr id="12" name="TextBox 11">
            <a:extLst>
              <a:ext uri="{FF2B5EF4-FFF2-40B4-BE49-F238E27FC236}">
                <a16:creationId xmlns:a16="http://schemas.microsoft.com/office/drawing/2014/main" id="{CC8FBB79-A1B0-45A4-8F36-52C3EA690AE0}"/>
              </a:ext>
            </a:extLst>
          </p:cNvPr>
          <p:cNvSpPr txBox="1"/>
          <p:nvPr/>
        </p:nvSpPr>
        <p:spPr>
          <a:xfrm>
            <a:off x="629580" y="3915936"/>
            <a:ext cx="1324209" cy="577697"/>
          </a:xfrm>
          <a:prstGeom prst="rect">
            <a:avLst/>
          </a:prstGeom>
        </p:spPr>
        <p:txBody>
          <a:bodyPr lIns="91440" tIns="45720" rIns="91440" bIns="45720" anchor="t">
            <a:normAutofit/>
          </a:bodyPr>
          <a:lstStyle/>
          <a:p>
            <a:endParaRPr lang="en-US" dirty="0">
              <a:cs typeface="Calibri"/>
            </a:endParaRPr>
          </a:p>
        </p:txBody>
      </p:sp>
      <p:pic>
        <p:nvPicPr>
          <p:cNvPr id="14" name="Picture 14" descr="Logo, icon&#10;&#10;Description automatically generated">
            <a:extLst>
              <a:ext uri="{FF2B5EF4-FFF2-40B4-BE49-F238E27FC236}">
                <a16:creationId xmlns:a16="http://schemas.microsoft.com/office/drawing/2014/main" id="{3AA65E0A-553A-41F6-A7E7-B117E4CBBF1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70863" y="1462668"/>
            <a:ext cx="2464421" cy="2631688"/>
          </a:xfrm>
          <a:prstGeom prst="rect">
            <a:avLst/>
          </a:prstGeom>
        </p:spPr>
      </p:pic>
      <p:sp>
        <p:nvSpPr>
          <p:cNvPr id="15" name="TextBox 14">
            <a:extLst>
              <a:ext uri="{FF2B5EF4-FFF2-40B4-BE49-F238E27FC236}">
                <a16:creationId xmlns:a16="http://schemas.microsoft.com/office/drawing/2014/main" id="{17E90B2E-A8EE-4134-89E1-84746F942DB4}"/>
              </a:ext>
            </a:extLst>
          </p:cNvPr>
          <p:cNvSpPr txBox="1"/>
          <p:nvPr/>
        </p:nvSpPr>
        <p:spPr>
          <a:xfrm>
            <a:off x="4724400" y="5051502"/>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8" name="Picture 8" descr="A drawing of a face&#10;&#10;Description automatically generated">
            <a:extLst>
              <a:ext uri="{FF2B5EF4-FFF2-40B4-BE49-F238E27FC236}">
                <a16:creationId xmlns:a16="http://schemas.microsoft.com/office/drawing/2014/main" id="{7F800319-26A6-4B79-BC66-52F702A8943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3760" y="1402615"/>
            <a:ext cx="2435844" cy="2844721"/>
          </a:xfrm>
          <a:prstGeom prst="rect">
            <a:avLst/>
          </a:prstGeom>
        </p:spPr>
      </p:pic>
      <p:pic>
        <p:nvPicPr>
          <p:cNvPr id="17" name="Picture 17" descr="Logo&#10;&#10;Description automatically generated">
            <a:extLst>
              <a:ext uri="{FF2B5EF4-FFF2-40B4-BE49-F238E27FC236}">
                <a16:creationId xmlns:a16="http://schemas.microsoft.com/office/drawing/2014/main" id="{CAED998F-28BB-4FC8-83F4-8EFE68A2237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039846" y="3548838"/>
            <a:ext cx="2743200" cy="2752344"/>
          </a:xfrm>
          <a:prstGeom prst="rect">
            <a:avLst/>
          </a:prstGeom>
        </p:spPr>
      </p:pic>
      <p:sp>
        <p:nvSpPr>
          <p:cNvPr id="18" name="TextBox 17">
            <a:extLst>
              <a:ext uri="{FF2B5EF4-FFF2-40B4-BE49-F238E27FC236}">
                <a16:creationId xmlns:a16="http://schemas.microsoft.com/office/drawing/2014/main" id="{5194EBB1-DF17-4679-8E42-2967F72C276A}"/>
              </a:ext>
            </a:extLst>
          </p:cNvPr>
          <p:cNvSpPr txBox="1"/>
          <p:nvPr/>
        </p:nvSpPr>
        <p:spPr>
          <a:xfrm>
            <a:off x="7168376" y="6292192"/>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22" name="TextBox 21">
            <a:extLst>
              <a:ext uri="{FF2B5EF4-FFF2-40B4-BE49-F238E27FC236}">
                <a16:creationId xmlns:a16="http://schemas.microsoft.com/office/drawing/2014/main" id="{FF63E0CE-1E55-4C32-B5F0-5D4C2528982F}"/>
              </a:ext>
            </a:extLst>
          </p:cNvPr>
          <p:cNvSpPr txBox="1"/>
          <p:nvPr/>
        </p:nvSpPr>
        <p:spPr>
          <a:xfrm>
            <a:off x="4990641" y="4458158"/>
            <a:ext cx="244023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These are the apps most people, including me, have on their phone.</a:t>
            </a:r>
            <a:endParaRPr lang="en-US" dirty="0">
              <a:cs typeface="Calibri"/>
            </a:endParaRPr>
          </a:p>
        </p:txBody>
      </p:sp>
    </p:spTree>
    <p:extLst>
      <p:ext uri="{BB962C8B-B14F-4D97-AF65-F5344CB8AC3E}">
        <p14:creationId xmlns:p14="http://schemas.microsoft.com/office/powerpoint/2010/main" val="2857470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22DF37863B243A863765D4C7CD55F" ma:contentTypeVersion="5" ma:contentTypeDescription="Create a new document." ma:contentTypeScope="" ma:versionID="c3800a416a054b0c50fe7465e734af92">
  <xsd:schema xmlns:xsd="http://www.w3.org/2001/XMLSchema" xmlns:xs="http://www.w3.org/2001/XMLSchema" xmlns:p="http://schemas.microsoft.com/office/2006/metadata/properties" xmlns:ns2="25a279bd-1327-4831-b67c-5edc96e56438" xmlns:ns3="29401d61-c4d9-4165-b53d-6a7890f1959a" targetNamespace="http://schemas.microsoft.com/office/2006/metadata/properties" ma:root="true" ma:fieldsID="5c777f83860c9cde768d3cac0838a7a8" ns2:_="" ns3:_="">
    <xsd:import namespace="25a279bd-1327-4831-b67c-5edc96e56438"/>
    <xsd:import namespace="29401d61-c4d9-4165-b53d-6a7890f1959a"/>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279bd-1327-4831-b67c-5edc96e56438"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401d61-c4d9-4165-b53d-6a7890f195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25a279bd-1327-4831-b67c-5edc96e56438" xsi:nil="true"/>
    <SharedWithUsers xmlns="29401d61-c4d9-4165-b53d-6a7890f1959a">
      <UserInfo>
        <DisplayName/>
        <AccountId xsi:nil="true"/>
        <AccountType/>
      </UserInfo>
    </SharedWithUsers>
  </documentManagement>
</p:properties>
</file>

<file path=customXml/itemProps1.xml><?xml version="1.0" encoding="utf-8"?>
<ds:datastoreItem xmlns:ds="http://schemas.openxmlformats.org/officeDocument/2006/customXml" ds:itemID="{55769B74-0642-4BFC-934C-224BA6DB41D6}"/>
</file>

<file path=customXml/itemProps2.xml><?xml version="1.0" encoding="utf-8"?>
<ds:datastoreItem xmlns:ds="http://schemas.openxmlformats.org/officeDocument/2006/customXml" ds:itemID="{9CEB501F-4568-4479-94E3-B5AD5FCDE467}"/>
</file>

<file path=customXml/itemProps3.xml><?xml version="1.0" encoding="utf-8"?>
<ds:datastoreItem xmlns:ds="http://schemas.openxmlformats.org/officeDocument/2006/customXml" ds:itemID="{89B1CBAF-38E0-4BBD-9BE9-BF2F9453A3B5}"/>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Digital Literacy: Scavenger Hunt</vt:lpstr>
      <vt:lpstr>                                                                                           Section A: Guess Who?</vt:lpstr>
      <vt:lpstr>Section B: Solve The Riddle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1142</cp:revision>
  <dcterms:created xsi:type="dcterms:W3CDTF">2020-10-03T18:41:05Z</dcterms:created>
  <dcterms:modified xsi:type="dcterms:W3CDTF">2020-10-07T02:58:39Z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0x01010099922DF37863B243A863765D4C7CD55F</vt:lpwstr>
  </property>
  <property fmtid="{D5CDD505-2E9C-101B-9397-08002B2CF9AE}" pid="3" name="Order">
    <vt:r8>30000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