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9F968-E7D9-4E54-A63A-B77A3441573B}" v="707" dt="2020-10-14T01:54:08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7S-Alijani, Vania" userId="S::127-valijani@sd43.bc.ca::23a79771-42a0-4a36-960f-07a947d5d1f1" providerId="AD" clId="Web-{59B9F968-E7D9-4E54-A63A-B77A3441573B}"/>
    <pc:docChg chg="addSld modSld addMainMaster delMainMaster">
      <pc:chgData name="127S-Alijani, Vania" userId="S::127-valijani@sd43.bc.ca::23a79771-42a0-4a36-960f-07a947d5d1f1" providerId="AD" clId="Web-{59B9F968-E7D9-4E54-A63A-B77A3441573B}" dt="2020-10-14T01:54:08.207" v="700" actId="1076"/>
      <pc:docMkLst>
        <pc:docMk/>
      </pc:docMkLst>
      <pc:sldChg chg="addSp modSp mod setBg modClrScheme chgLayout">
        <pc:chgData name="127S-Alijani, Vania" userId="S::127-valijani@sd43.bc.ca::23a79771-42a0-4a36-960f-07a947d5d1f1" providerId="AD" clId="Web-{59B9F968-E7D9-4E54-A63A-B77A3441573B}" dt="2020-10-14T00:22:54.121" v="71" actId="1076"/>
        <pc:sldMkLst>
          <pc:docMk/>
          <pc:sldMk cId="109857222" sldId="256"/>
        </pc:sldMkLst>
        <pc:spChg chg="mod">
          <ac:chgData name="127S-Alijani, Vania" userId="S::127-valijani@sd43.bc.ca::23a79771-42a0-4a36-960f-07a947d5d1f1" providerId="AD" clId="Web-{59B9F968-E7D9-4E54-A63A-B77A3441573B}" dt="2020-10-14T00:22:24.181" v="47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127S-Alijani, Vania" userId="S::127-valijani@sd43.bc.ca::23a79771-42a0-4a36-960f-07a947d5d1f1" providerId="AD" clId="Web-{59B9F968-E7D9-4E54-A63A-B77A3441573B}" dt="2020-10-14T00:22:54.121" v="71" actId="107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127S-Alijani, Vania" userId="S::127-valijani@sd43.bc.ca::23a79771-42a0-4a36-960f-07a947d5d1f1" providerId="AD" clId="Web-{59B9F968-E7D9-4E54-A63A-B77A3441573B}" dt="2020-10-14T00:20:36.296" v="0"/>
          <ac:spMkLst>
            <pc:docMk/>
            <pc:sldMk cId="109857222" sldId="256"/>
            <ac:spMk id="9" creationId="{DEB38159-65C7-468B-8AAC-0CB079B54F3E}"/>
          </ac:spMkLst>
        </pc:spChg>
        <pc:spChg chg="add">
          <ac:chgData name="127S-Alijani, Vania" userId="S::127-valijani@sd43.bc.ca::23a79771-42a0-4a36-960f-07a947d5d1f1" providerId="AD" clId="Web-{59B9F968-E7D9-4E54-A63A-B77A3441573B}" dt="2020-10-14T00:20:36.296" v="0"/>
          <ac:spMkLst>
            <pc:docMk/>
            <pc:sldMk cId="109857222" sldId="256"/>
            <ac:spMk id="11" creationId="{AB071053-63CB-4A28-B710-9C1F35327D2A}"/>
          </ac:spMkLst>
        </pc:spChg>
        <pc:picChg chg="add">
          <ac:chgData name="127S-Alijani, Vania" userId="S::127-valijani@sd43.bc.ca::23a79771-42a0-4a36-960f-07a947d5d1f1" providerId="AD" clId="Web-{59B9F968-E7D9-4E54-A63A-B77A3441573B}" dt="2020-10-14T00:20:36.296" v="0"/>
          <ac:picMkLst>
            <pc:docMk/>
            <pc:sldMk cId="109857222" sldId="256"/>
            <ac:picMk id="4" creationId="{DE44C3D6-239B-42D7-A30F-CB4EE3454AEB}"/>
          </ac:picMkLst>
        </pc:picChg>
      </pc:sldChg>
      <pc:sldChg chg="addSp delSp modSp new mod modClrScheme chgLayout">
        <pc:chgData name="127S-Alijani, Vania" userId="S::127-valijani@sd43.bc.ca::23a79771-42a0-4a36-960f-07a947d5d1f1" providerId="AD" clId="Web-{59B9F968-E7D9-4E54-A63A-B77A3441573B}" dt="2020-10-14T01:47:10.893" v="684" actId="14100"/>
        <pc:sldMkLst>
          <pc:docMk/>
          <pc:sldMk cId="2159551685" sldId="257"/>
        </pc:sldMkLst>
        <pc:spChg chg="add mod">
          <ac:chgData name="127S-Alijani, Vania" userId="S::127-valijani@sd43.bc.ca::23a79771-42a0-4a36-960f-07a947d5d1f1" providerId="AD" clId="Web-{59B9F968-E7D9-4E54-A63A-B77A3441573B}" dt="2020-10-14T00:44:32.094" v="221" actId="20577"/>
          <ac:spMkLst>
            <pc:docMk/>
            <pc:sldMk cId="2159551685" sldId="257"/>
            <ac:spMk id="2" creationId="{D56EF8A8-EF19-4D6D-8F70-56A8F7077A8D}"/>
          </ac:spMkLst>
        </pc:spChg>
        <pc:spChg chg="add del mod">
          <ac:chgData name="127S-Alijani, Vania" userId="S::127-valijani@sd43.bc.ca::23a79771-42a0-4a36-960f-07a947d5d1f1" providerId="AD" clId="Web-{59B9F968-E7D9-4E54-A63A-B77A3441573B}" dt="2020-10-14T00:28:51.246" v="106"/>
          <ac:spMkLst>
            <pc:docMk/>
            <pc:sldMk cId="2159551685" sldId="257"/>
            <ac:spMk id="3" creationId="{B5BCD074-A515-4B28-92C4-2FD204179DE1}"/>
          </ac:spMkLst>
        </pc:spChg>
        <pc:spChg chg="add mod">
          <ac:chgData name="127S-Alijani, Vania" userId="S::127-valijani@sd43.bc.ca::23a79771-42a0-4a36-960f-07a947d5d1f1" providerId="AD" clId="Web-{59B9F968-E7D9-4E54-A63A-B77A3441573B}" dt="2020-10-14T01:47:10.893" v="684" actId="14100"/>
          <ac:spMkLst>
            <pc:docMk/>
            <pc:sldMk cId="2159551685" sldId="257"/>
            <ac:spMk id="4" creationId="{2E0596A3-BCFF-40FD-A753-E2020DCB6569}"/>
          </ac:spMkLst>
        </pc:spChg>
        <pc:spChg chg="add del mod">
          <ac:chgData name="127S-Alijani, Vania" userId="S::127-valijani@sd43.bc.ca::23a79771-42a0-4a36-960f-07a947d5d1f1" providerId="AD" clId="Web-{59B9F968-E7D9-4E54-A63A-B77A3441573B}" dt="2020-10-14T00:30:08.081" v="108"/>
          <ac:spMkLst>
            <pc:docMk/>
            <pc:sldMk cId="2159551685" sldId="257"/>
            <ac:spMk id="7" creationId="{CAEF9782-E653-4914-84E8-50E4C3E13267}"/>
          </ac:spMkLst>
        </pc:spChg>
        <pc:spChg chg="add mod ord">
          <ac:chgData name="127S-Alijani, Vania" userId="S::127-valijani@sd43.bc.ca::23a79771-42a0-4a36-960f-07a947d5d1f1" providerId="AD" clId="Web-{59B9F968-E7D9-4E54-A63A-B77A3441573B}" dt="2020-10-14T00:31:20.619" v="115" actId="1076"/>
          <ac:spMkLst>
            <pc:docMk/>
            <pc:sldMk cId="2159551685" sldId="257"/>
            <ac:spMk id="9" creationId="{EBC92723-5B92-44AB-B689-1641B2E6CE2F}"/>
          </ac:spMkLst>
        </pc:spChg>
        <pc:picChg chg="add del mod ord">
          <ac:chgData name="127S-Alijani, Vania" userId="S::127-valijani@sd43.bc.ca::23a79771-42a0-4a36-960f-07a947d5d1f1" providerId="AD" clId="Web-{59B9F968-E7D9-4E54-A63A-B77A3441573B}" dt="2020-10-14T00:29:00.216" v="107"/>
          <ac:picMkLst>
            <pc:docMk/>
            <pc:sldMk cId="2159551685" sldId="257"/>
            <ac:picMk id="5" creationId="{1DE027DC-A9E0-49D1-AF51-B3F10531DCB0}"/>
          </ac:picMkLst>
        </pc:picChg>
        <pc:picChg chg="add mod ord">
          <ac:chgData name="127S-Alijani, Vania" userId="S::127-valijani@sd43.bc.ca::23a79771-42a0-4a36-960f-07a947d5d1f1" providerId="AD" clId="Web-{59B9F968-E7D9-4E54-A63A-B77A3441573B}" dt="2020-10-14T00:30:16.050" v="109" actId="14100"/>
          <ac:picMkLst>
            <pc:docMk/>
            <pc:sldMk cId="2159551685" sldId="257"/>
            <ac:picMk id="8" creationId="{0841A109-9797-4E7D-810B-02B04BA53D20}"/>
          </ac:picMkLst>
        </pc:picChg>
      </pc:sldChg>
      <pc:sldChg chg="addSp delSp modSp new">
        <pc:chgData name="127S-Alijani, Vania" userId="S::127-valijani@sd43.bc.ca::23a79771-42a0-4a36-960f-07a947d5d1f1" providerId="AD" clId="Web-{59B9F968-E7D9-4E54-A63A-B77A3441573B}" dt="2020-10-14T01:47:52.706" v="694" actId="1076"/>
        <pc:sldMkLst>
          <pc:docMk/>
          <pc:sldMk cId="3048520009" sldId="258"/>
        </pc:sldMkLst>
        <pc:spChg chg="add del mod">
          <ac:chgData name="127S-Alijani, Vania" userId="S::127-valijani@sd43.bc.ca::23a79771-42a0-4a36-960f-07a947d5d1f1" providerId="AD" clId="Web-{59B9F968-E7D9-4E54-A63A-B77A3441573B}" dt="2020-10-14T00:37:22.494" v="120"/>
          <ac:spMkLst>
            <pc:docMk/>
            <pc:sldMk cId="3048520009" sldId="258"/>
            <ac:spMk id="3" creationId="{252E0A97-D3FE-4B32-B222-F00A153116F7}"/>
          </ac:spMkLst>
        </pc:spChg>
        <pc:spChg chg="add mod">
          <ac:chgData name="127S-Alijani, Vania" userId="S::127-valijani@sd43.bc.ca::23a79771-42a0-4a36-960f-07a947d5d1f1" providerId="AD" clId="Web-{59B9F968-E7D9-4E54-A63A-B77A3441573B}" dt="2020-10-14T01:08:48.431" v="659" actId="1076"/>
          <ac:spMkLst>
            <pc:docMk/>
            <pc:sldMk cId="3048520009" sldId="258"/>
            <ac:spMk id="4" creationId="{DFE62436-D0E2-450A-B343-DF53FA4CBC50}"/>
          </ac:spMkLst>
        </pc:spChg>
        <pc:spChg chg="add mod">
          <ac:chgData name="127S-Alijani, Vania" userId="S::127-valijani@sd43.bc.ca::23a79771-42a0-4a36-960f-07a947d5d1f1" providerId="AD" clId="Web-{59B9F968-E7D9-4E54-A63A-B77A3441573B}" dt="2020-10-14T01:47:52.706" v="694" actId="1076"/>
          <ac:spMkLst>
            <pc:docMk/>
            <pc:sldMk cId="3048520009" sldId="258"/>
            <ac:spMk id="5" creationId="{C968018A-67BF-417B-A277-E6C476CCDC7D}"/>
          </ac:spMkLst>
        </pc:spChg>
        <pc:picChg chg="add mod">
          <ac:chgData name="127S-Alijani, Vania" userId="S::127-valijani@sd43.bc.ca::23a79771-42a0-4a36-960f-07a947d5d1f1" providerId="AD" clId="Web-{59B9F968-E7D9-4E54-A63A-B77A3441573B}" dt="2020-10-14T00:38:20.999" v="132" actId="14100"/>
          <ac:picMkLst>
            <pc:docMk/>
            <pc:sldMk cId="3048520009" sldId="258"/>
            <ac:picMk id="2" creationId="{6D674BFE-8B5C-44E1-8EF9-B964AA7A9BD5}"/>
          </ac:picMkLst>
        </pc:picChg>
      </pc:sldChg>
      <pc:sldChg chg="addSp modSp new">
        <pc:chgData name="127S-Alijani, Vania" userId="S::127-valijani@sd43.bc.ca::23a79771-42a0-4a36-960f-07a947d5d1f1" providerId="AD" clId="Web-{59B9F968-E7D9-4E54-A63A-B77A3441573B}" dt="2020-10-14T01:54:08.207" v="700" actId="1076"/>
        <pc:sldMkLst>
          <pc:docMk/>
          <pc:sldMk cId="16034632" sldId="259"/>
        </pc:sldMkLst>
        <pc:spChg chg="add mod ord">
          <ac:chgData name="127S-Alijani, Vania" userId="S::127-valijani@sd43.bc.ca::23a79771-42a0-4a36-960f-07a947d5d1f1" providerId="AD" clId="Web-{59B9F968-E7D9-4E54-A63A-B77A3441573B}" dt="2020-10-14T00:40:41.309" v="149"/>
          <ac:spMkLst>
            <pc:docMk/>
            <pc:sldMk cId="16034632" sldId="259"/>
            <ac:spMk id="3" creationId="{78B659BA-D572-46E3-A5BA-D417ACF2A810}"/>
          </ac:spMkLst>
        </pc:spChg>
        <pc:spChg chg="add mod">
          <ac:chgData name="127S-Alijani, Vania" userId="S::127-valijani@sd43.bc.ca::23a79771-42a0-4a36-960f-07a947d5d1f1" providerId="AD" clId="Web-{59B9F968-E7D9-4E54-A63A-B77A3441573B}" dt="2020-10-14T01:09:27.259" v="679" actId="1076"/>
          <ac:spMkLst>
            <pc:docMk/>
            <pc:sldMk cId="16034632" sldId="259"/>
            <ac:spMk id="4" creationId="{86B3A440-D074-4CC9-AFAF-07A41426937F}"/>
          </ac:spMkLst>
        </pc:spChg>
        <pc:spChg chg="add mod">
          <ac:chgData name="127S-Alijani, Vania" userId="S::127-valijani@sd43.bc.ca::23a79771-42a0-4a36-960f-07a947d5d1f1" providerId="AD" clId="Web-{59B9F968-E7D9-4E54-A63A-B77A3441573B}" dt="2020-10-14T01:54:08.207" v="700" actId="1076"/>
          <ac:spMkLst>
            <pc:docMk/>
            <pc:sldMk cId="16034632" sldId="259"/>
            <ac:spMk id="5" creationId="{B992817A-8BA9-4C5C-84F7-8AEC5C8A0EE9}"/>
          </ac:spMkLst>
        </pc:spChg>
        <pc:picChg chg="add mod">
          <ac:chgData name="127S-Alijani, Vania" userId="S::127-valijani@sd43.bc.ca::23a79771-42a0-4a36-960f-07a947d5d1f1" providerId="AD" clId="Web-{59B9F968-E7D9-4E54-A63A-B77A3441573B}" dt="2020-10-14T01:02:04.213" v="250"/>
          <ac:picMkLst>
            <pc:docMk/>
            <pc:sldMk cId="16034632" sldId="259"/>
            <ac:picMk id="2" creationId="{0A884237-6CA9-481D-A1E7-8A8DA1FA6010}"/>
          </ac:picMkLst>
        </pc:picChg>
      </pc:sldChg>
      <pc:sldChg chg="addSp delSp modSp new">
        <pc:chgData name="127S-Alijani, Vania" userId="S::127-valijani@sd43.bc.ca::23a79771-42a0-4a36-960f-07a947d5d1f1" providerId="AD" clId="Web-{59B9F968-E7D9-4E54-A63A-B77A3441573B}" dt="2020-10-14T01:08:13.572" v="635" actId="20577"/>
        <pc:sldMkLst>
          <pc:docMk/>
          <pc:sldMk cId="2962247731" sldId="260"/>
        </pc:sldMkLst>
        <pc:spChg chg="add mod">
          <ac:chgData name="127S-Alijani, Vania" userId="S::127-valijani@sd43.bc.ca::23a79771-42a0-4a36-960f-07a947d5d1f1" providerId="AD" clId="Web-{59B9F968-E7D9-4E54-A63A-B77A3441573B}" dt="2020-10-14T00:45:04.676" v="247" actId="20577"/>
          <ac:spMkLst>
            <pc:docMk/>
            <pc:sldMk cId="2962247731" sldId="260"/>
            <ac:spMk id="2" creationId="{05CEECC2-EF17-49EE-8C00-3B41FF5C27E1}"/>
          </ac:spMkLst>
        </pc:spChg>
        <pc:spChg chg="add del mod">
          <ac:chgData name="127S-Alijani, Vania" userId="S::127-valijani@sd43.bc.ca::23a79771-42a0-4a36-960f-07a947d5d1f1" providerId="AD" clId="Web-{59B9F968-E7D9-4E54-A63A-B77A3441573B}" dt="2020-10-14T00:43:37.277" v="187"/>
          <ac:spMkLst>
            <pc:docMk/>
            <pc:sldMk cId="2962247731" sldId="260"/>
            <ac:spMk id="3" creationId="{039C075C-C009-4D87-BD78-D9F7309F688A}"/>
          </ac:spMkLst>
        </pc:spChg>
        <pc:spChg chg="add mod">
          <ac:chgData name="127S-Alijani, Vania" userId="S::127-valijani@sd43.bc.ca::23a79771-42a0-4a36-960f-07a947d5d1f1" providerId="AD" clId="Web-{59B9F968-E7D9-4E54-A63A-B77A3441573B}" dt="2020-10-14T01:08:13.572" v="635" actId="20577"/>
          <ac:spMkLst>
            <pc:docMk/>
            <pc:sldMk cId="2962247731" sldId="260"/>
            <ac:spMk id="3" creationId="{3627E590-AC98-46A5-A91A-6F4F673CE5E9}"/>
          </ac:spMkLst>
        </pc:spChg>
        <pc:spChg chg="add mod">
          <ac:chgData name="127S-Alijani, Vania" userId="S::127-valijani@sd43.bc.ca::23a79771-42a0-4a36-960f-07a947d5d1f1" providerId="AD" clId="Web-{59B9F968-E7D9-4E54-A63A-B77A3441573B}" dt="2020-10-14T01:06:08.447" v="412" actId="20577"/>
          <ac:spMkLst>
            <pc:docMk/>
            <pc:sldMk cId="2962247731" sldId="260"/>
            <ac:spMk id="4" creationId="{FE8F02F6-FCC4-41D0-971B-05B196B916A1}"/>
          </ac:spMkLst>
        </pc:spChg>
      </pc:sldChg>
      <pc:sldMasterChg chg="del delSldLayout">
        <pc:chgData name="127S-Alijani, Vania" userId="S::127-valijani@sd43.bc.ca::23a79771-42a0-4a36-960f-07a947d5d1f1" providerId="AD" clId="Web-{59B9F968-E7D9-4E54-A63A-B77A3441573B}" dt="2020-10-14T00:20:36.296" v="0"/>
        <pc:sldMasterMkLst>
          <pc:docMk/>
          <pc:sldMasterMk cId="2460954070" sldId="2147483660"/>
        </pc:sldMasterMkLst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127S-Alijani, Vania" userId="S::127-valijani@sd43.bc.ca::23a79771-42a0-4a36-960f-07a947d5d1f1" providerId="AD" clId="Web-{59B9F968-E7D9-4E54-A63A-B77A3441573B}" dt="2020-10-14T00:20:36.296" v="0"/>
        <pc:sldMasterMkLst>
          <pc:docMk/>
          <pc:sldMasterMk cId="2974236688" sldId="2147483724"/>
        </pc:sldMasterMkLst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1785579536" sldId="2147483713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3777602487" sldId="2147483714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3633682659" sldId="2147483715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500157094" sldId="2147483716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1075192464" sldId="2147483717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3038258103" sldId="2147483718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3486875150" sldId="2147483719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184664364" sldId="2147483720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2715241776" sldId="2147483721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3078595906" sldId="2147483722"/>
          </pc:sldLayoutMkLst>
        </pc:sldLayoutChg>
        <pc:sldLayoutChg chg="add">
          <pc:chgData name="127S-Alijani, Vania" userId="S::127-valijani@sd43.bc.ca::23a79771-42a0-4a36-960f-07a947d5d1f1" providerId="AD" clId="Web-{59B9F968-E7D9-4E54-A63A-B77A3441573B}" dt="2020-10-14T00:20:36.296" v="0"/>
          <pc:sldLayoutMkLst>
            <pc:docMk/>
            <pc:sldMasterMk cId="2974236688" sldId="2147483724"/>
            <pc:sldLayoutMk cId="1198413835" sldId="214748372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571A-F813-4214-84A2-D413810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D60A-3DD9-4866-BA7B-34E852D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02" y="6356350"/>
            <a:ext cx="50292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12D-A072-44DA-B26B-A1BC1ED4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7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E275-5B81-47C9-BA2D-6F6DC43B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EC664-0822-4BE8-9C5D-BB5805261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5D89-6EB8-468C-8726-94869538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9EF1-4362-48D5-892A-20C08FC7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72AA-57F8-40CE-BBD9-A77F8DE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69046-DB9C-45F8-A281-16510D1F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1547" y="647699"/>
            <a:ext cx="2112753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6B10-FAAE-4C3A-BC82-8EDC5C12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8287" y="647699"/>
            <a:ext cx="7683260" cy="5529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9FDE-8D09-475F-9B89-BE5AE71A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6F80-C5CB-44A2-AB1B-43EB0137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D7AC-8D81-4526-B969-505D0CE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E9D7-0090-46D4-A48B-9D26EBCC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A5DDC-5EE7-4691-96B2-F7A25A3B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9D9F-2C17-4515-8A91-EF6050F3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6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0CE8-5E49-4336-BB31-974F0D6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D1AF-DB46-4EF6-93AD-E8CD740A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BCEF-E902-4ECE-B0DB-142617EF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3852A-0F7C-4F18-A663-165414B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7E8B5-A392-435C-89FE-849D9B0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AA31-DB02-4BFC-8238-507F5E8B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54DBB-2048-445B-8127-6D2DB22D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454E7-E598-4FCD-834F-13291B95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77B82-4082-402D-889D-8081104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1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258E1-694B-4BB9-A41B-BB742555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2B65B-60BA-40E5-8A5A-5A79D31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2797-16BC-4A2F-8A6F-62F61512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20479-140A-466F-B2F2-AFE27D47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B342-BDCE-45E8-BDA2-B041981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3F3AE-E094-4EA8-9900-F77CD687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0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2704-F91B-471A-988B-9023E120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28E75-DDDE-4BD4-B495-47F44DB3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0594-D6B3-41C6-BBEF-A060A2EB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6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B38159-65C7-468B-8AAC-0CB079B54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812" y="2752884"/>
            <a:ext cx="4781175" cy="198372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E8E7E2"/>
                </a:solidFill>
              </a:rPr>
              <a:t>Digital Literacy-Assignment #3: Scrapbook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796" y="4945790"/>
            <a:ext cx="4255698" cy="10414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8E7E2"/>
                </a:solidFill>
              </a:rPr>
              <a:t>By Vania </a:t>
            </a:r>
            <a:r>
              <a:rPr lang="en-US" dirty="0" err="1">
                <a:solidFill>
                  <a:srgbClr val="E8E7E2"/>
                </a:solidFill>
              </a:rPr>
              <a:t>Alijani</a:t>
            </a:r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4C3D6-239B-42D7-A30F-CB4EE3454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8" r="34535" b="-3"/>
          <a:stretch/>
        </p:blipFill>
        <p:spPr>
          <a:xfrm>
            <a:off x="20" y="10"/>
            <a:ext cx="48767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071053-63CB-4A28-B710-9C1F353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18895" flipH="1">
            <a:off x="7983408" y="181130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C92723-5B92-44AB-B689-1641B2E6CE2F}"/>
              </a:ext>
            </a:extLst>
          </p:cNvPr>
          <p:cNvSpPr/>
          <p:nvPr/>
        </p:nvSpPr>
        <p:spPr>
          <a:xfrm>
            <a:off x="6326459" y="1308410"/>
            <a:ext cx="5770754" cy="512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EF8A8-EF19-4D6D-8F70-56A8F707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8E7E2"/>
                </a:solidFill>
                <a:ea typeface="+mj-lt"/>
                <a:cs typeface="+mj-lt"/>
              </a:rPr>
              <a:t>Artifact One: Photography 9 Project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96A3-BCFF-40FD-A753-E2020DCB6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8675" y="2206256"/>
            <a:ext cx="4312934" cy="39744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For this project, I used </a:t>
            </a:r>
            <a:r>
              <a:rPr lang="en-US" b="1" i="1">
                <a:ea typeface="+mn-lt"/>
                <a:cs typeface="+mn-lt"/>
              </a:rPr>
              <a:t>Creative Thinking</a:t>
            </a:r>
            <a:r>
              <a:rPr lang="en-US">
                <a:ea typeface="+mn-lt"/>
                <a:cs typeface="+mn-lt"/>
              </a:rPr>
              <a:t>. I used </a:t>
            </a:r>
            <a:r>
              <a:rPr lang="en-US" b="1" i="1">
                <a:ea typeface="+mn-lt"/>
                <a:cs typeface="+mn-lt"/>
              </a:rPr>
              <a:t>Creative Thinking</a:t>
            </a:r>
            <a:r>
              <a:rPr lang="en-US">
                <a:ea typeface="+mn-lt"/>
                <a:cs typeface="+mn-lt"/>
              </a:rPr>
              <a:t> while editing the photo using Photoshop. I also used this Core Competency when I was taking the photos. I used my </a:t>
            </a:r>
            <a:r>
              <a:rPr lang="en-US" b="1" i="1">
                <a:ea typeface="+mn-lt"/>
                <a:cs typeface="+mn-lt"/>
              </a:rPr>
              <a:t>Creative Thinking</a:t>
            </a:r>
            <a:r>
              <a:rPr lang="en-US">
                <a:ea typeface="+mn-lt"/>
                <a:cs typeface="+mn-lt"/>
              </a:rPr>
              <a:t> to decide the angles, modes etc. As you can see, I took a lot of photos with flowers that looked creative and new, with bold and pretty colors. I also took a lot of time editing the photos. I used Photoshop and really brought out the colors of the flowers and blurred the background. If I were to make an improvement, next time I would try out a lot more different filters and use my </a:t>
            </a:r>
            <a:r>
              <a:rPr lang="en-US" b="1" i="1">
                <a:ea typeface="+mn-lt"/>
                <a:cs typeface="+mn-lt"/>
              </a:rPr>
              <a:t>Creative Thinking</a:t>
            </a:r>
            <a:r>
              <a:rPr lang="en-US">
                <a:ea typeface="+mn-lt"/>
                <a:cs typeface="+mn-lt"/>
              </a:rPr>
              <a:t> to decide what else I could design and add.</a:t>
            </a:r>
            <a:endParaRPr lang="en-US"/>
          </a:p>
        </p:txBody>
      </p:sp>
      <p:pic>
        <p:nvPicPr>
          <p:cNvPr id="8" name="Picture 8" descr=".jpg">
            <a:extLst>
              <a:ext uri="{FF2B5EF4-FFF2-40B4-BE49-F238E27FC236}">
                <a16:creationId xmlns:a16="http://schemas.microsoft.com/office/drawing/2014/main" id="{0841A109-9797-4E7D-810B-02B04BA53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707593"/>
            <a:ext cx="6581078" cy="5428099"/>
          </a:xfrm>
        </p:spPr>
      </p:pic>
    </p:spTree>
    <p:extLst>
      <p:ext uri="{BB962C8B-B14F-4D97-AF65-F5344CB8AC3E}">
        <p14:creationId xmlns:p14="http://schemas.microsoft.com/office/powerpoint/2010/main" val="215955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674BFE-8B5C-44E1-8EF9-B964AA7A9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5" y="236317"/>
            <a:ext cx="8263052" cy="474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62436-D0E2-450A-B343-DF53FA4CBC50}"/>
              </a:ext>
            </a:extLst>
          </p:cNvPr>
          <p:cNvSpPr txBox="1"/>
          <p:nvPr/>
        </p:nvSpPr>
        <p:spPr>
          <a:xfrm>
            <a:off x="137299" y="5789152"/>
            <a:ext cx="64319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+mn-lt"/>
                <a:cs typeface="+mn-lt"/>
              </a:rPr>
              <a:t>Artifact Two – Science 8 Project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018A-67BF-417B-A277-E6C476CCDC7D}"/>
              </a:ext>
            </a:extLst>
          </p:cNvPr>
          <p:cNvSpPr txBox="1"/>
          <p:nvPr/>
        </p:nvSpPr>
        <p:spPr>
          <a:xfrm>
            <a:off x="8520250" y="144163"/>
            <a:ext cx="373033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For this project, I used </a:t>
            </a:r>
            <a:r>
              <a:rPr lang="en-US" b="1" i="1">
                <a:ea typeface="+mn-lt"/>
                <a:cs typeface="+mn-lt"/>
              </a:rPr>
              <a:t>Critical Thinking.</a:t>
            </a:r>
            <a:r>
              <a:rPr lang="en-US">
                <a:ea typeface="+mn-lt"/>
                <a:cs typeface="+mn-lt"/>
              </a:rPr>
              <a:t> I used </a:t>
            </a:r>
            <a:r>
              <a:rPr lang="en-US" b="1" i="1">
                <a:ea typeface="+mn-lt"/>
                <a:cs typeface="+mn-lt"/>
              </a:rPr>
              <a:t>Critical Thinking</a:t>
            </a:r>
            <a:r>
              <a:rPr lang="en-US">
                <a:ea typeface="+mn-lt"/>
                <a:cs typeface="+mn-lt"/>
              </a:rPr>
              <a:t>, when deciding the amounts of information needed for this project and to help me verify what pages and sheets (Given by the teacher) to use. For this project, I struggled to fit all my information into all the slides. I used </a:t>
            </a:r>
            <a:r>
              <a:rPr lang="en-US" b="1" i="1">
                <a:ea typeface="+mn-lt"/>
                <a:cs typeface="+mn-lt"/>
              </a:rPr>
              <a:t>Critical Thinking</a:t>
            </a:r>
            <a:r>
              <a:rPr lang="en-US">
                <a:ea typeface="+mn-lt"/>
                <a:cs typeface="+mn-lt"/>
              </a:rPr>
              <a:t> to sort out my sentences and to figure out the values of my paragraphs. I also used this Core Competency when having to write all my information in French. Due to me being in late French immersion, the next 2 slides will be in French. I used Critical Thinking to, go through the steps and identify the correct websites and to remove the unreliable websites.  If I were to make an improvement, I would examine my information early on, just so I would have more time on my hands.</a:t>
            </a:r>
          </a:p>
        </p:txBody>
      </p:sp>
    </p:spTree>
    <p:extLst>
      <p:ext uri="{BB962C8B-B14F-4D97-AF65-F5344CB8AC3E}">
        <p14:creationId xmlns:p14="http://schemas.microsoft.com/office/powerpoint/2010/main" val="304852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B659BA-D572-46E3-A5BA-D417ACF2A810}"/>
              </a:ext>
            </a:extLst>
          </p:cNvPr>
          <p:cNvSpPr/>
          <p:nvPr/>
        </p:nvSpPr>
        <p:spPr>
          <a:xfrm>
            <a:off x="4774580" y="2432824"/>
            <a:ext cx="6876584" cy="387504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A884237-6CA9-481D-A1E7-8A8DA1FA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05" y="3090412"/>
            <a:ext cx="6729760" cy="3399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3A440-D074-4CC9-AFAF-07A41426937F}"/>
              </a:ext>
            </a:extLst>
          </p:cNvPr>
          <p:cNvSpPr txBox="1"/>
          <p:nvPr/>
        </p:nvSpPr>
        <p:spPr>
          <a:xfrm>
            <a:off x="3351301" y="-202939"/>
            <a:ext cx="679565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Artifact Three : Social Studies 8 Project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2817A-8BA9-4C5C-84F7-8AEC5C8A0EE9}"/>
              </a:ext>
            </a:extLst>
          </p:cNvPr>
          <p:cNvSpPr txBox="1"/>
          <p:nvPr/>
        </p:nvSpPr>
        <p:spPr>
          <a:xfrm>
            <a:off x="531711" y="1622756"/>
            <a:ext cx="2743200" cy="8679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For this project, I used </a:t>
            </a:r>
            <a:r>
              <a:rPr lang="en-US" b="1" i="1">
                <a:ea typeface="+mn-lt"/>
                <a:cs typeface="+mn-lt"/>
              </a:rPr>
              <a:t>Communication</a:t>
            </a:r>
            <a:r>
              <a:rPr lang="en-US">
                <a:ea typeface="+mn-lt"/>
                <a:cs typeface="+mn-lt"/>
              </a:rPr>
              <a:t>. I used </a:t>
            </a:r>
            <a:r>
              <a:rPr lang="en-US" b="1" i="1">
                <a:ea typeface="+mn-lt"/>
                <a:cs typeface="+mn-lt"/>
              </a:rPr>
              <a:t>Communication</a:t>
            </a:r>
            <a:r>
              <a:rPr lang="en-US">
                <a:ea typeface="+mn-lt"/>
                <a:cs typeface="+mn-lt"/>
              </a:rPr>
              <a:t>, while talking to my peers and teachers when needing help for this project. I also used </a:t>
            </a:r>
            <a:r>
              <a:rPr lang="en-US" b="1" i="1">
                <a:ea typeface="+mn-lt"/>
                <a:cs typeface="+mn-lt"/>
              </a:rPr>
              <a:t>Communication</a:t>
            </a:r>
            <a:r>
              <a:rPr lang="en-US">
                <a:ea typeface="+mn-lt"/>
                <a:cs typeface="+mn-lt"/>
              </a:rPr>
              <a:t> and reached out to some of my family members to help me. I needed help on this project because I ended up missing a meeting (Which the teacher explained this project in), and I didn’t understand the question when I read the instructions. Luckily, I reached out to my friends and peers and they were happy to help. I used </a:t>
            </a:r>
            <a:r>
              <a:rPr lang="en-US" b="1" i="1">
                <a:ea typeface="+mn-lt"/>
                <a:cs typeface="+mn-lt"/>
              </a:rPr>
              <a:t>Communication</a:t>
            </a:r>
            <a:r>
              <a:rPr lang="en-US">
                <a:ea typeface="+mn-lt"/>
                <a:cs typeface="+mn-lt"/>
              </a:rPr>
              <a:t> and reached out to some of my family members who knew French. I did this because, normally I would have asked my teacher to verify my work but, because of Covid-19 I couldn’t. I ended up asking one of my family members to help me with my corrections.</a:t>
            </a:r>
          </a:p>
        </p:txBody>
      </p:sp>
    </p:spTree>
    <p:extLst>
      <p:ext uri="{BB962C8B-B14F-4D97-AF65-F5344CB8AC3E}">
        <p14:creationId xmlns:p14="http://schemas.microsoft.com/office/powerpoint/2010/main" val="1603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EECC2-EF17-49EE-8C00-3B41FF5C27E1}"/>
              </a:ext>
            </a:extLst>
          </p:cNvPr>
          <p:cNvSpPr txBox="1"/>
          <p:nvPr/>
        </p:nvSpPr>
        <p:spPr>
          <a:xfrm>
            <a:off x="542692" y="291790"/>
            <a:ext cx="43136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/>
              <a:t>Work Cited: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F02F6-FCC4-41D0-971B-05B196B916A1}"/>
              </a:ext>
            </a:extLst>
          </p:cNvPr>
          <p:cNvSpPr txBox="1"/>
          <p:nvPr/>
        </p:nvSpPr>
        <p:spPr>
          <a:xfrm>
            <a:off x="586833" y="1655491"/>
            <a:ext cx="1095328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Artifact One – Photography 9 Project : </a:t>
            </a:r>
            <a:r>
              <a:rPr lang="en-US">
                <a:ea typeface="+mn-lt"/>
                <a:cs typeface="+mn-lt"/>
              </a:rPr>
              <a:t>sd43bcca-my.sharepoint.com/personal/127-valijani_sd43_bc_ca/_layouts/15/doc.aspx?sourcedoc={9076b391-6ad3-40ca-81c2-f18df26e6e12}&amp;action=edit</a:t>
            </a:r>
          </a:p>
          <a:p>
            <a:endParaRPr lang="en-US" dirty="0"/>
          </a:p>
          <a:p>
            <a:r>
              <a:rPr lang="en-US"/>
              <a:t>Artifact Two – Science 8 Project : </a:t>
            </a:r>
            <a:r>
              <a:rPr lang="en-US">
                <a:ea typeface="+mn-lt"/>
                <a:cs typeface="+mn-lt"/>
              </a:rPr>
              <a:t>sd43bcca-my.sharepoint.com/:p:/r/personal/127-valijani_sd43_bc_ca/_layouts/15/Doc.aspx?sourcedoc=%7B676B64C2-02FB-4799-9756-39D820A2A25F%7D&amp;file=L%27enquete.pptx&amp;action=edit&amp;mobileredirect=true&amp;cid=ec1fd2f3-7e7d-45c8-8761-b41752c30c7d</a:t>
            </a:r>
          </a:p>
          <a:p>
            <a:endParaRPr lang="en-US" dirty="0"/>
          </a:p>
          <a:p>
            <a:r>
              <a:rPr lang="en-US"/>
              <a:t>Artifact Three : Social Studies 8 Project : </a:t>
            </a:r>
            <a:r>
              <a:rPr lang="en-US">
                <a:ea typeface="+mn-lt"/>
                <a:cs typeface="+mn-lt"/>
              </a:rPr>
              <a:t>sd43bcca-my.sharepoint.com/:p:/r/personal/127-valijani_sd43_bc_ca/_layouts/15/Doc.aspx?sourcedoc=%7B5D3418EF-93AA-4272-8555-2511A13F97F9%7D&amp;file=Les%20civilisations!.pptx&amp;action=edit&amp;mobileredirect=true&amp;cid=cbc1ecec-5c08-46c5-bb71-f9fbbe2f4aa5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7E590-AC98-46A5-A91A-6F4F673CE5E9}"/>
              </a:ext>
            </a:extLst>
          </p:cNvPr>
          <p:cNvSpPr txBox="1"/>
          <p:nvPr/>
        </p:nvSpPr>
        <p:spPr>
          <a:xfrm>
            <a:off x="767195" y="5824105"/>
            <a:ext cx="9531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</a:t>
            </a:r>
            <a:r>
              <a:rPr lang="en-US"/>
              <a:t>All the assignments above, will be attached to the Teams Assignment #3 for Digital Literacy!</a:t>
            </a:r>
          </a:p>
        </p:txBody>
      </p:sp>
    </p:spTree>
    <p:extLst>
      <p:ext uri="{BB962C8B-B14F-4D97-AF65-F5344CB8AC3E}">
        <p14:creationId xmlns:p14="http://schemas.microsoft.com/office/powerpoint/2010/main" val="2962247731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AnalogousFromLightSeed_2SEEDS">
      <a:dk1>
        <a:srgbClr val="000000"/>
      </a:dk1>
      <a:lt1>
        <a:srgbClr val="FFFFFF"/>
      </a:lt1>
      <a:dk2>
        <a:srgbClr val="413424"/>
      </a:dk2>
      <a:lt2>
        <a:srgbClr val="E8E7E2"/>
      </a:lt2>
      <a:accent1>
        <a:srgbClr val="7F8ABA"/>
      </a:accent1>
      <a:accent2>
        <a:srgbClr val="86A8BE"/>
      </a:accent2>
      <a:accent3>
        <a:srgbClr val="A196C6"/>
      </a:accent3>
      <a:accent4>
        <a:srgbClr val="BA877F"/>
      </a:accent4>
      <a:accent5>
        <a:srgbClr val="BA9F7F"/>
      </a:accent5>
      <a:accent6>
        <a:srgbClr val="A8A673"/>
      </a:accent6>
      <a:hlink>
        <a:srgbClr val="8D8256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22DF37863B243A863765D4C7CD55F" ma:contentTypeVersion="5" ma:contentTypeDescription="Create a new document." ma:contentTypeScope="" ma:versionID="c3800a416a054b0c50fe7465e734af92">
  <xsd:schema xmlns:xsd="http://www.w3.org/2001/XMLSchema" xmlns:xs="http://www.w3.org/2001/XMLSchema" xmlns:p="http://schemas.microsoft.com/office/2006/metadata/properties" xmlns:ns2="25a279bd-1327-4831-b67c-5edc96e56438" xmlns:ns3="29401d61-c4d9-4165-b53d-6a7890f1959a" targetNamespace="http://schemas.microsoft.com/office/2006/metadata/properties" ma:root="true" ma:fieldsID="5c777f83860c9cde768d3cac0838a7a8" ns2:_="" ns3:_="">
    <xsd:import namespace="25a279bd-1327-4831-b67c-5edc96e56438"/>
    <xsd:import namespace="29401d61-c4d9-4165-b53d-6a7890f1959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279bd-1327-4831-b67c-5edc96e5643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01d61-c4d9-4165-b53d-6a7890f19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5a279bd-1327-4831-b67c-5edc96e56438" xsi:nil="true"/>
    <SharedWithUsers xmlns="29401d61-c4d9-4165-b53d-6a7890f1959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AB7EB1-F4A4-4446-BB64-F202C4CEBA1E}"/>
</file>

<file path=customXml/itemProps2.xml><?xml version="1.0" encoding="utf-8"?>
<ds:datastoreItem xmlns:ds="http://schemas.openxmlformats.org/officeDocument/2006/customXml" ds:itemID="{F7A8B1F8-4183-4C6A-A2FC-7F62C07F0CE2}"/>
</file>

<file path=customXml/itemProps3.xml><?xml version="1.0" encoding="utf-8"?>
<ds:datastoreItem xmlns:ds="http://schemas.openxmlformats.org/officeDocument/2006/customXml" ds:itemID="{DA1A6117-9A5D-424D-91A7-1A04CFDA48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PineVTI</vt:lpstr>
      <vt:lpstr>Digital Literacy-Assignment #3: Scrapbook</vt:lpstr>
      <vt:lpstr>Artifact One: Photography 9 Project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170</cp:revision>
  <dcterms:created xsi:type="dcterms:W3CDTF">2020-10-14T00:20:16Z</dcterms:created>
  <dcterms:modified xsi:type="dcterms:W3CDTF">2020-10-14T01:54:08Z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0x01010099922DF37863B243A863765D4C7CD55F</vt:lpwstr>
  </property>
  <property fmtid="{D5CDD505-2E9C-101B-9397-08002B2CF9AE}" pid="3" name="Order">
    <vt:r8>46100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