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520864-7000-4FC1-AABD-7D4E18BABBDB}" v="2354" dt="2020-12-09T06:58:39.467"/>
    <p1510:client id="{930A127C-54B2-4F28-B39F-F0B0787869A4}" v="45" dt="2021-01-02T19:48:28.064"/>
    <p1510:client id="{BA46403D-35AE-7C7E-5CBA-579C5905A149}" v="2" dt="2021-01-02T20:14:53.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127S-Jia, Grace-Xiaozhen" userId="S::127-gjia@sd43.bc.ca::10d90800-3d5c-4e1f-9c6c-068882341034" providerId="AD" clId="Web-{BA46403D-35AE-7C7E-5CBA-579C5905A149}"/>
    <pc:docChg chg="modSld">
      <pc:chgData name="127S-Jia, Grace-Xiaozhen" userId="S::127-gjia@sd43.bc.ca::10d90800-3d5c-4e1f-9c6c-068882341034" providerId="AD" clId="Web-{BA46403D-35AE-7C7E-5CBA-579C5905A149}" dt="2021-01-02T20:14:53.813" v="1" actId="1076"/>
      <pc:docMkLst>
        <pc:docMk/>
      </pc:docMkLst>
      <pc:sldChg chg="modSp">
        <pc:chgData name="127S-Jia, Grace-Xiaozhen" userId="S::127-gjia@sd43.bc.ca::10d90800-3d5c-4e1f-9c6c-068882341034" providerId="AD" clId="Web-{BA46403D-35AE-7C7E-5CBA-579C5905A149}" dt="2021-01-02T20:14:53.813" v="1" actId="1076"/>
        <pc:sldMkLst>
          <pc:docMk/>
          <pc:sldMk cId="3801788103" sldId="267"/>
        </pc:sldMkLst>
        <pc:picChg chg="mod">
          <ac:chgData name="127S-Jia, Grace-Xiaozhen" userId="S::127-gjia@sd43.bc.ca::10d90800-3d5c-4e1f-9c6c-068882341034" providerId="AD" clId="Web-{BA46403D-35AE-7C7E-5CBA-579C5905A149}" dt="2021-01-02T20:14:53.813" v="1" actId="1076"/>
          <ac:picMkLst>
            <pc:docMk/>
            <pc:sldMk cId="3801788103" sldId="267"/>
            <ac:picMk id="4" creationId="{D2F85540-F711-424E-B129-682CDBF485D9}"/>
          </ac:picMkLst>
        </pc:picChg>
      </pc:sldChg>
    </pc:docChg>
  </pc:docChgLst>
  <pc:docChgLst>
    <pc:chgData name="127S-Jia, Grace-Xiaozhen" userId="S::127-gjia@sd43.bc.ca::10d90800-3d5c-4e1f-9c6c-068882341034" providerId="AD" clId="Web-{1D520864-7000-4FC1-AABD-7D4E18BABBDB}"/>
    <pc:docChg chg="addSld delSld modSld addMainMaster delMainMaster">
      <pc:chgData name="127S-Jia, Grace-Xiaozhen" userId="S::127-gjia@sd43.bc.ca::10d90800-3d5c-4e1f-9c6c-068882341034" providerId="AD" clId="Web-{1D520864-7000-4FC1-AABD-7D4E18BABBDB}" dt="2020-12-09T06:58:39.467" v="2378" actId="20577"/>
      <pc:docMkLst>
        <pc:docMk/>
      </pc:docMkLst>
      <pc:sldChg chg="addSp delSp modSp mod setBg modClrScheme setClrOvrMap delDesignElem chgLayout">
        <pc:chgData name="127S-Jia, Grace-Xiaozhen" userId="S::127-gjia@sd43.bc.ca::10d90800-3d5c-4e1f-9c6c-068882341034" providerId="AD" clId="Web-{1D520864-7000-4FC1-AABD-7D4E18BABBDB}" dt="2020-12-09T02:26:11.611" v="607" actId="20577"/>
        <pc:sldMkLst>
          <pc:docMk/>
          <pc:sldMk cId="109857222" sldId="256"/>
        </pc:sldMkLst>
        <pc:spChg chg="mod ord">
          <ac:chgData name="127S-Jia, Grace-Xiaozhen" userId="S::127-gjia@sd43.bc.ca::10d90800-3d5c-4e1f-9c6c-068882341034" providerId="AD" clId="Web-{1D520864-7000-4FC1-AABD-7D4E18BABBDB}" dt="2020-12-09T01:43:39.851" v="518" actId="14100"/>
          <ac:spMkLst>
            <pc:docMk/>
            <pc:sldMk cId="109857222" sldId="256"/>
            <ac:spMk id="2" creationId="{00000000-0000-0000-0000-000000000000}"/>
          </ac:spMkLst>
        </pc:spChg>
        <pc:spChg chg="mod ord">
          <ac:chgData name="127S-Jia, Grace-Xiaozhen" userId="S::127-gjia@sd43.bc.ca::10d90800-3d5c-4e1f-9c6c-068882341034" providerId="AD" clId="Web-{1D520864-7000-4FC1-AABD-7D4E18BABBDB}" dt="2020-12-09T01:36:38.774" v="412" actId="20577"/>
          <ac:spMkLst>
            <pc:docMk/>
            <pc:sldMk cId="109857222" sldId="256"/>
            <ac:spMk id="3" creationId="{00000000-0000-0000-0000-000000000000}"/>
          </ac:spMkLst>
        </pc:spChg>
        <pc:spChg chg="add mod">
          <ac:chgData name="127S-Jia, Grace-Xiaozhen" userId="S::127-gjia@sd43.bc.ca::10d90800-3d5c-4e1f-9c6c-068882341034" providerId="AD" clId="Web-{1D520864-7000-4FC1-AABD-7D4E18BABBDB}" dt="2020-12-09T01:36:55.071" v="416" actId="14100"/>
          <ac:spMkLst>
            <pc:docMk/>
            <pc:sldMk cId="109857222" sldId="256"/>
            <ac:spMk id="7" creationId="{B686E27F-6C40-43AF-BB0B-F65FD963E40F}"/>
          </ac:spMkLst>
        </pc:spChg>
        <pc:spChg chg="add del">
          <ac:chgData name="127S-Jia, Grace-Xiaozhen" userId="S::127-gjia@sd43.bc.ca::10d90800-3d5c-4e1f-9c6c-068882341034" providerId="AD" clId="Web-{1D520864-7000-4FC1-AABD-7D4E18BABBDB}" dt="2020-12-09T01:11:01.761" v="20"/>
          <ac:spMkLst>
            <pc:docMk/>
            <pc:sldMk cId="109857222" sldId="256"/>
            <ac:spMk id="8" creationId="{0C45045A-6083-4B3E-956A-67582337527D}"/>
          </ac:spMkLst>
        </pc:spChg>
        <pc:spChg chg="add del">
          <ac:chgData name="127S-Jia, Grace-Xiaozhen" userId="S::127-gjia@sd43.bc.ca::10d90800-3d5c-4e1f-9c6c-068882341034" providerId="AD" clId="Web-{1D520864-7000-4FC1-AABD-7D4E18BABBDB}" dt="2020-12-09T01:11:01.761" v="20"/>
          <ac:spMkLst>
            <pc:docMk/>
            <pc:sldMk cId="109857222" sldId="256"/>
            <ac:spMk id="9" creationId="{42875DDC-0225-45F8-B745-78688F2D1ADC}"/>
          </ac:spMkLst>
        </pc:spChg>
        <pc:spChg chg="add del">
          <ac:chgData name="127S-Jia, Grace-Xiaozhen" userId="S::127-gjia@sd43.bc.ca::10d90800-3d5c-4e1f-9c6c-068882341034" providerId="AD" clId="Web-{1D520864-7000-4FC1-AABD-7D4E18BABBDB}" dt="2020-12-09T01:11:01.761" v="20"/>
          <ac:spMkLst>
            <pc:docMk/>
            <pc:sldMk cId="109857222" sldId="256"/>
            <ac:spMk id="10" creationId="{12617755-D451-4BAF-9B55-518297BFF42D}"/>
          </ac:spMkLst>
        </pc:spChg>
        <pc:spChg chg="add del">
          <ac:chgData name="127S-Jia, Grace-Xiaozhen" userId="S::127-gjia@sd43.bc.ca::10d90800-3d5c-4e1f-9c6c-068882341034" providerId="AD" clId="Web-{1D520864-7000-4FC1-AABD-7D4E18BABBDB}" dt="2020-12-09T01:10:26.917" v="13"/>
          <ac:spMkLst>
            <pc:docMk/>
            <pc:sldMk cId="109857222" sldId="256"/>
            <ac:spMk id="12" creationId="{0C45045A-6083-4B3E-956A-67582337527D}"/>
          </ac:spMkLst>
        </pc:spChg>
        <pc:spChg chg="add del">
          <ac:chgData name="127S-Jia, Grace-Xiaozhen" userId="S::127-gjia@sd43.bc.ca::10d90800-3d5c-4e1f-9c6c-068882341034" providerId="AD" clId="Web-{1D520864-7000-4FC1-AABD-7D4E18BABBDB}" dt="2020-12-09T01:10:01.855" v="6"/>
          <ac:spMkLst>
            <pc:docMk/>
            <pc:sldMk cId="109857222" sldId="256"/>
            <ac:spMk id="13" creationId="{247AB924-1B87-43FC-B7C7-B112D5C51A0E}"/>
          </ac:spMkLst>
        </pc:spChg>
        <pc:spChg chg="add del">
          <ac:chgData name="127S-Jia, Grace-Xiaozhen" userId="S::127-gjia@sd43.bc.ca::10d90800-3d5c-4e1f-9c6c-068882341034" providerId="AD" clId="Web-{1D520864-7000-4FC1-AABD-7D4E18BABBDB}" dt="2020-12-09T01:10:26.917" v="13"/>
          <ac:spMkLst>
            <pc:docMk/>
            <pc:sldMk cId="109857222" sldId="256"/>
            <ac:spMk id="14" creationId="{42875DDC-0225-45F8-B745-78688F2D1ADC}"/>
          </ac:spMkLst>
        </pc:spChg>
        <pc:spChg chg="add del">
          <ac:chgData name="127S-Jia, Grace-Xiaozhen" userId="S::127-gjia@sd43.bc.ca::10d90800-3d5c-4e1f-9c6c-068882341034" providerId="AD" clId="Web-{1D520864-7000-4FC1-AABD-7D4E18BABBDB}" dt="2020-12-09T01:10:53.636" v="17"/>
          <ac:spMkLst>
            <pc:docMk/>
            <pc:sldMk cId="109857222" sldId="256"/>
            <ac:spMk id="18" creationId="{0C45045A-6083-4B3E-956A-67582337527D}"/>
          </ac:spMkLst>
        </pc:spChg>
        <pc:spChg chg="add del">
          <ac:chgData name="127S-Jia, Grace-Xiaozhen" userId="S::127-gjia@sd43.bc.ca::10d90800-3d5c-4e1f-9c6c-068882341034" providerId="AD" clId="Web-{1D520864-7000-4FC1-AABD-7D4E18BABBDB}" dt="2020-12-09T01:10:26.917" v="13"/>
          <ac:spMkLst>
            <pc:docMk/>
            <pc:sldMk cId="109857222" sldId="256"/>
            <ac:spMk id="19" creationId="{12617755-D451-4BAF-9B55-518297BFF42D}"/>
          </ac:spMkLst>
        </pc:spChg>
        <pc:spChg chg="add del">
          <ac:chgData name="127S-Jia, Grace-Xiaozhen" userId="S::127-gjia@sd43.bc.ca::10d90800-3d5c-4e1f-9c6c-068882341034" providerId="AD" clId="Web-{1D520864-7000-4FC1-AABD-7D4E18BABBDB}" dt="2020-12-09T01:10:53.636" v="17"/>
          <ac:spMkLst>
            <pc:docMk/>
            <pc:sldMk cId="109857222" sldId="256"/>
            <ac:spMk id="20" creationId="{42875DDC-0225-45F8-B745-78688F2D1ADC}"/>
          </ac:spMkLst>
        </pc:spChg>
        <pc:spChg chg="add del">
          <ac:chgData name="127S-Jia, Grace-Xiaozhen" userId="S::127-gjia@sd43.bc.ca::10d90800-3d5c-4e1f-9c6c-068882341034" providerId="AD" clId="Web-{1D520864-7000-4FC1-AABD-7D4E18BABBDB}" dt="2020-12-09T01:10:53.636" v="17"/>
          <ac:spMkLst>
            <pc:docMk/>
            <pc:sldMk cId="109857222" sldId="256"/>
            <ac:spMk id="21" creationId="{12617755-D451-4BAF-9B55-518297BFF42D}"/>
          </ac:spMkLst>
        </pc:spChg>
        <pc:spChg chg="add del">
          <ac:chgData name="127S-Jia, Grace-Xiaozhen" userId="S::127-gjia@sd43.bc.ca::10d90800-3d5c-4e1f-9c6c-068882341034" providerId="AD" clId="Web-{1D520864-7000-4FC1-AABD-7D4E18BABBDB}" dt="2020-12-09T01:27:44.853" v="234"/>
          <ac:spMkLst>
            <pc:docMk/>
            <pc:sldMk cId="109857222" sldId="256"/>
            <ac:spMk id="22" creationId="{0C45045A-6083-4B3E-956A-67582337527D}"/>
          </ac:spMkLst>
        </pc:spChg>
        <pc:spChg chg="add del">
          <ac:chgData name="127S-Jia, Grace-Xiaozhen" userId="S::127-gjia@sd43.bc.ca::10d90800-3d5c-4e1f-9c6c-068882341034" providerId="AD" clId="Web-{1D520864-7000-4FC1-AABD-7D4E18BABBDB}" dt="2020-12-09T01:27:44.853" v="234"/>
          <ac:spMkLst>
            <pc:docMk/>
            <pc:sldMk cId="109857222" sldId="256"/>
            <ac:spMk id="23" creationId="{42875DDC-0225-45F8-B745-78688F2D1ADC}"/>
          </ac:spMkLst>
        </pc:spChg>
        <pc:spChg chg="add del">
          <ac:chgData name="127S-Jia, Grace-Xiaozhen" userId="S::127-gjia@sd43.bc.ca::10d90800-3d5c-4e1f-9c6c-068882341034" providerId="AD" clId="Web-{1D520864-7000-4FC1-AABD-7D4E18BABBDB}" dt="2020-12-09T01:27:44.853" v="234"/>
          <ac:spMkLst>
            <pc:docMk/>
            <pc:sldMk cId="109857222" sldId="256"/>
            <ac:spMk id="24" creationId="{12617755-D451-4BAF-9B55-518297BFF42D}"/>
          </ac:spMkLst>
        </pc:spChg>
        <pc:spChg chg="add del mod">
          <ac:chgData name="127S-Jia, Grace-Xiaozhen" userId="S::127-gjia@sd43.bc.ca::10d90800-3d5c-4e1f-9c6c-068882341034" providerId="AD" clId="Web-{1D520864-7000-4FC1-AABD-7D4E18BABBDB}" dt="2020-12-09T01:33:13.821" v="305"/>
          <ac:spMkLst>
            <pc:docMk/>
            <pc:sldMk cId="109857222" sldId="256"/>
            <ac:spMk id="25" creationId="{355E161B-2D5D-49CA-AF19-715B88E4B93D}"/>
          </ac:spMkLst>
        </pc:spChg>
        <pc:spChg chg="add del">
          <ac:chgData name="127S-Jia, Grace-Xiaozhen" userId="S::127-gjia@sd43.bc.ca::10d90800-3d5c-4e1f-9c6c-068882341034" providerId="AD" clId="Web-{1D520864-7000-4FC1-AABD-7D4E18BABBDB}" dt="2020-12-09T01:14:24.948" v="99"/>
          <ac:spMkLst>
            <pc:docMk/>
            <pc:sldMk cId="109857222" sldId="256"/>
            <ac:spMk id="26" creationId="{C1A1C5D3-C053-4EE9-BE1A-419B6E27CCAE}"/>
          </ac:spMkLst>
        </pc:spChg>
        <pc:spChg chg="add del">
          <ac:chgData name="127S-Jia, Grace-Xiaozhen" userId="S::127-gjia@sd43.bc.ca::10d90800-3d5c-4e1f-9c6c-068882341034" providerId="AD" clId="Web-{1D520864-7000-4FC1-AABD-7D4E18BABBDB}" dt="2020-12-09T01:14:24.948" v="99"/>
          <ac:spMkLst>
            <pc:docMk/>
            <pc:sldMk cId="109857222" sldId="256"/>
            <ac:spMk id="27" creationId="{A3473CF9-37EB-43E7-89EF-D2D1C53D1DAC}"/>
          </ac:spMkLst>
        </pc:spChg>
        <pc:spChg chg="add del">
          <ac:chgData name="127S-Jia, Grace-Xiaozhen" userId="S::127-gjia@sd43.bc.ca::10d90800-3d5c-4e1f-9c6c-068882341034" providerId="AD" clId="Web-{1D520864-7000-4FC1-AABD-7D4E18BABBDB}" dt="2020-12-09T01:14:24.948" v="99"/>
          <ac:spMkLst>
            <pc:docMk/>
            <pc:sldMk cId="109857222" sldId="256"/>
            <ac:spMk id="28" creationId="{586B4EF9-43BA-4655-A6FF-1D8E21574C95}"/>
          </ac:spMkLst>
        </pc:spChg>
        <pc:spChg chg="add del">
          <ac:chgData name="127S-Jia, Grace-Xiaozhen" userId="S::127-gjia@sd43.bc.ca::10d90800-3d5c-4e1f-9c6c-068882341034" providerId="AD" clId="Web-{1D520864-7000-4FC1-AABD-7D4E18BABBDB}" dt="2020-12-09T01:14:21.808" v="97"/>
          <ac:spMkLst>
            <pc:docMk/>
            <pc:sldMk cId="109857222" sldId="256"/>
            <ac:spMk id="29" creationId="{B4D3D850-2041-4B7C-AED9-54DA385B14F7}"/>
          </ac:spMkLst>
        </pc:spChg>
        <pc:spChg chg="add mod">
          <ac:chgData name="127S-Jia, Grace-Xiaozhen" userId="S::127-gjia@sd43.bc.ca::10d90800-3d5c-4e1f-9c6c-068882341034" providerId="AD" clId="Web-{1D520864-7000-4FC1-AABD-7D4E18BABBDB}" dt="2020-12-09T01:37:09.446" v="419" actId="14100"/>
          <ac:spMkLst>
            <pc:docMk/>
            <pc:sldMk cId="109857222" sldId="256"/>
            <ac:spMk id="30" creationId="{AEBD545B-2B11-4505-8242-C7A554C5D08C}"/>
          </ac:spMkLst>
        </pc:spChg>
        <pc:spChg chg="add del">
          <ac:chgData name="127S-Jia, Grace-Xiaozhen" userId="S::127-gjia@sd43.bc.ca::10d90800-3d5c-4e1f-9c6c-068882341034" providerId="AD" clId="Web-{1D520864-7000-4FC1-AABD-7D4E18BABBDB}" dt="2020-12-09T01:14:21.808" v="97"/>
          <ac:spMkLst>
            <pc:docMk/>
            <pc:sldMk cId="109857222" sldId="256"/>
            <ac:spMk id="31" creationId="{5707F116-8EC0-4822-9067-186AC8C96EB8}"/>
          </ac:spMkLst>
        </pc:spChg>
        <pc:spChg chg="add del">
          <ac:chgData name="127S-Jia, Grace-Xiaozhen" userId="S::127-gjia@sd43.bc.ca::10d90800-3d5c-4e1f-9c6c-068882341034" providerId="AD" clId="Web-{1D520864-7000-4FC1-AABD-7D4E18BABBDB}" dt="2020-12-09T01:30:31.087" v="264"/>
          <ac:spMkLst>
            <pc:docMk/>
            <pc:sldMk cId="109857222" sldId="256"/>
            <ac:spMk id="32" creationId="{4B392D36-B685-45E0-B197-6EE5D748093B}"/>
          </ac:spMkLst>
        </pc:spChg>
        <pc:spChg chg="add del">
          <ac:chgData name="127S-Jia, Grace-Xiaozhen" userId="S::127-gjia@sd43.bc.ca::10d90800-3d5c-4e1f-9c6c-068882341034" providerId="AD" clId="Web-{1D520864-7000-4FC1-AABD-7D4E18BABBDB}" dt="2020-12-09T01:14:21.808" v="97"/>
          <ac:spMkLst>
            <pc:docMk/>
            <pc:sldMk cId="109857222" sldId="256"/>
            <ac:spMk id="33" creationId="{49F1A7E4-819D-4D21-8E8B-32671A9F9853}"/>
          </ac:spMkLst>
        </pc:spChg>
        <pc:spChg chg="add del">
          <ac:chgData name="127S-Jia, Grace-Xiaozhen" userId="S::127-gjia@sd43.bc.ca::10d90800-3d5c-4e1f-9c6c-068882341034" providerId="AD" clId="Web-{1D520864-7000-4FC1-AABD-7D4E18BABBDB}" dt="2020-12-09T01:30:31.087" v="264"/>
          <ac:spMkLst>
            <pc:docMk/>
            <pc:sldMk cId="109857222" sldId="256"/>
            <ac:spMk id="34" creationId="{9DCA8533-CC5E-4754-9A04-047EDE49E0F9}"/>
          </ac:spMkLst>
        </pc:spChg>
        <pc:spChg chg="add del">
          <ac:chgData name="127S-Jia, Grace-Xiaozhen" userId="S::127-gjia@sd43.bc.ca::10d90800-3d5c-4e1f-9c6c-068882341034" providerId="AD" clId="Web-{1D520864-7000-4FC1-AABD-7D4E18BABBDB}" dt="2020-12-09T01:14:21.808" v="97"/>
          <ac:spMkLst>
            <pc:docMk/>
            <pc:sldMk cId="109857222" sldId="256"/>
            <ac:spMk id="35" creationId="{CB64814D-A361-44E1-8D97-B83E41C8B280}"/>
          </ac:spMkLst>
        </pc:spChg>
        <pc:spChg chg="add">
          <ac:chgData name="127S-Jia, Grace-Xiaozhen" userId="S::127-gjia@sd43.bc.ca::10d90800-3d5c-4e1f-9c6c-068882341034" providerId="AD" clId="Web-{1D520864-7000-4FC1-AABD-7D4E18BABBDB}" dt="2020-12-09T01:31:27.715" v="269"/>
          <ac:spMkLst>
            <pc:docMk/>
            <pc:sldMk cId="109857222" sldId="256"/>
            <ac:spMk id="36" creationId="{4551A43E-7088-412E-A6DF-23F2C11281B2}"/>
          </ac:spMkLst>
        </pc:spChg>
        <pc:spChg chg="add del">
          <ac:chgData name="127S-Jia, Grace-Xiaozhen" userId="S::127-gjia@sd43.bc.ca::10d90800-3d5c-4e1f-9c6c-068882341034" providerId="AD" clId="Web-{1D520864-7000-4FC1-AABD-7D4E18BABBDB}" dt="2020-12-09T01:14:21.808" v="97"/>
          <ac:spMkLst>
            <pc:docMk/>
            <pc:sldMk cId="109857222" sldId="256"/>
            <ac:spMk id="37" creationId="{852A6879-032A-4946-9CCA-44D38BEDF5F5}"/>
          </ac:spMkLst>
        </pc:spChg>
        <pc:spChg chg="add">
          <ac:chgData name="127S-Jia, Grace-Xiaozhen" userId="S::127-gjia@sd43.bc.ca::10d90800-3d5c-4e1f-9c6c-068882341034" providerId="AD" clId="Web-{1D520864-7000-4FC1-AABD-7D4E18BABBDB}" dt="2020-12-09T01:31:27.715" v="269"/>
          <ac:spMkLst>
            <pc:docMk/>
            <pc:sldMk cId="109857222" sldId="256"/>
            <ac:spMk id="38" creationId="{34459BEC-7041-4E67-BB9B-333ACA6029CE}"/>
          </ac:spMkLst>
        </pc:spChg>
        <pc:spChg chg="add del">
          <ac:chgData name="127S-Jia, Grace-Xiaozhen" userId="S::127-gjia@sd43.bc.ca::10d90800-3d5c-4e1f-9c6c-068882341034" providerId="AD" clId="Web-{1D520864-7000-4FC1-AABD-7D4E18BABBDB}" dt="2020-12-09T01:14:21.808" v="97"/>
          <ac:spMkLst>
            <pc:docMk/>
            <pc:sldMk cId="109857222" sldId="256"/>
            <ac:spMk id="39" creationId="{56AB08D7-F0FB-4965-B730-8B874214C283}"/>
          </ac:spMkLst>
        </pc:spChg>
        <pc:spChg chg="add">
          <ac:chgData name="127S-Jia, Grace-Xiaozhen" userId="S::127-gjia@sd43.bc.ca::10d90800-3d5c-4e1f-9c6c-068882341034" providerId="AD" clId="Web-{1D520864-7000-4FC1-AABD-7D4E18BABBDB}" dt="2020-12-09T01:31:27.715" v="269"/>
          <ac:spMkLst>
            <pc:docMk/>
            <pc:sldMk cId="109857222" sldId="256"/>
            <ac:spMk id="40" creationId="{1C2329F2-5CEA-49CC-9F1D-D9C21FC6CA28}"/>
          </ac:spMkLst>
        </pc:spChg>
        <pc:spChg chg="add del">
          <ac:chgData name="127S-Jia, Grace-Xiaozhen" userId="S::127-gjia@sd43.bc.ca::10d90800-3d5c-4e1f-9c6c-068882341034" providerId="AD" clId="Web-{1D520864-7000-4FC1-AABD-7D4E18BABBDB}" dt="2020-12-09T01:14:21.808" v="97"/>
          <ac:spMkLst>
            <pc:docMk/>
            <pc:sldMk cId="109857222" sldId="256"/>
            <ac:spMk id="41" creationId="{148D9297-49FA-43ED-AC6B-E2F153B3A5A6}"/>
          </ac:spMkLst>
        </pc:spChg>
        <pc:spChg chg="add">
          <ac:chgData name="127S-Jia, Grace-Xiaozhen" userId="S::127-gjia@sd43.bc.ca::10d90800-3d5c-4e1f-9c6c-068882341034" providerId="AD" clId="Web-{1D520864-7000-4FC1-AABD-7D4E18BABBDB}" dt="2020-12-09T01:31:27.715" v="269"/>
          <ac:spMkLst>
            <pc:docMk/>
            <pc:sldMk cId="109857222" sldId="256"/>
            <ac:spMk id="42" creationId="{0B7841EF-DD0E-4D94-A68E-DA25839D42AA}"/>
          </ac:spMkLst>
        </pc:spChg>
        <pc:spChg chg="add del">
          <ac:chgData name="127S-Jia, Grace-Xiaozhen" userId="S::127-gjia@sd43.bc.ca::10d90800-3d5c-4e1f-9c6c-068882341034" providerId="AD" clId="Web-{1D520864-7000-4FC1-AABD-7D4E18BABBDB}" dt="2020-12-09T01:14:21.808" v="97"/>
          <ac:spMkLst>
            <pc:docMk/>
            <pc:sldMk cId="109857222" sldId="256"/>
            <ac:spMk id="43" creationId="{D3EB41F8-8868-4FC3-8553-94FEE5A8B818}"/>
          </ac:spMkLst>
        </pc:spChg>
        <pc:spChg chg="add">
          <ac:chgData name="127S-Jia, Grace-Xiaozhen" userId="S::127-gjia@sd43.bc.ca::10d90800-3d5c-4e1f-9c6c-068882341034" providerId="AD" clId="Web-{1D520864-7000-4FC1-AABD-7D4E18BABBDB}" dt="2020-12-09T01:31:27.715" v="269"/>
          <ac:spMkLst>
            <pc:docMk/>
            <pc:sldMk cId="109857222" sldId="256"/>
            <ac:spMk id="44" creationId="{A8907863-955B-4203-8A69-1C67119437C3}"/>
          </ac:spMkLst>
        </pc:spChg>
        <pc:spChg chg="add mod">
          <ac:chgData name="127S-Jia, Grace-Xiaozhen" userId="S::127-gjia@sd43.bc.ca::10d90800-3d5c-4e1f-9c6c-068882341034" providerId="AD" clId="Web-{1D520864-7000-4FC1-AABD-7D4E18BABBDB}" dt="2020-12-09T01:44:04.039" v="527" actId="14100"/>
          <ac:spMkLst>
            <pc:docMk/>
            <pc:sldMk cId="109857222" sldId="256"/>
            <ac:spMk id="45" creationId="{05AF8583-CE81-4C79-82C3-D8355BBE29F6}"/>
          </ac:spMkLst>
        </pc:spChg>
        <pc:spChg chg="add mod">
          <ac:chgData name="127S-Jia, Grace-Xiaozhen" userId="S::127-gjia@sd43.bc.ca::10d90800-3d5c-4e1f-9c6c-068882341034" providerId="AD" clId="Web-{1D520864-7000-4FC1-AABD-7D4E18BABBDB}" dt="2020-12-09T02:26:11.611" v="607" actId="20577"/>
          <ac:spMkLst>
            <pc:docMk/>
            <pc:sldMk cId="109857222" sldId="256"/>
            <ac:spMk id="46" creationId="{6FB54F90-2EB6-4F75-AB52-23144165A280}"/>
          </ac:spMkLst>
        </pc:spChg>
        <pc:picChg chg="add mod ord">
          <ac:chgData name="127S-Jia, Grace-Xiaozhen" userId="S::127-gjia@sd43.bc.ca::10d90800-3d5c-4e1f-9c6c-068882341034" providerId="AD" clId="Web-{1D520864-7000-4FC1-AABD-7D4E18BABBDB}" dt="2020-12-09T01:31:27.715" v="269"/>
          <ac:picMkLst>
            <pc:docMk/>
            <pc:sldMk cId="109857222" sldId="256"/>
            <ac:picMk id="4" creationId="{D1246E43-AE36-42AC-A890-93496ED5296A}"/>
          </ac:picMkLst>
        </pc:picChg>
        <pc:picChg chg="add mod ord">
          <ac:chgData name="127S-Jia, Grace-Xiaozhen" userId="S::127-gjia@sd43.bc.ca::10d90800-3d5c-4e1f-9c6c-068882341034" providerId="AD" clId="Web-{1D520864-7000-4FC1-AABD-7D4E18BABBDB}" dt="2020-12-09T01:31:27.715" v="269"/>
          <ac:picMkLst>
            <pc:docMk/>
            <pc:sldMk cId="109857222" sldId="256"/>
            <ac:picMk id="5" creationId="{9B83EA5E-2081-424C-9B48-0622ABD8D84A}"/>
          </ac:picMkLst>
        </pc:picChg>
        <pc:picChg chg="add mod">
          <ac:chgData name="127S-Jia, Grace-Xiaozhen" userId="S::127-gjia@sd43.bc.ca::10d90800-3d5c-4e1f-9c6c-068882341034" providerId="AD" clId="Web-{1D520864-7000-4FC1-AABD-7D4E18BABBDB}" dt="2020-12-09T01:31:27.715" v="269"/>
          <ac:picMkLst>
            <pc:docMk/>
            <pc:sldMk cId="109857222" sldId="256"/>
            <ac:picMk id="6" creationId="{F7D3356C-C2CF-416E-ABBC-5A7692A4CA67}"/>
          </ac:picMkLst>
        </pc:picChg>
        <pc:cxnChg chg="add del">
          <ac:chgData name="127S-Jia, Grace-Xiaozhen" userId="S::127-gjia@sd43.bc.ca::10d90800-3d5c-4e1f-9c6c-068882341034" providerId="AD" clId="Web-{1D520864-7000-4FC1-AABD-7D4E18BABBDB}" dt="2020-12-09T01:10:01.855" v="6"/>
          <ac:cxnSpMkLst>
            <pc:docMk/>
            <pc:sldMk cId="109857222" sldId="256"/>
            <ac:cxnSpMk id="11" creationId="{99AE2756-0FC4-4155-83E7-58AAAB63E757}"/>
          </ac:cxnSpMkLst>
        </pc:cxnChg>
        <pc:cxnChg chg="add del">
          <ac:chgData name="127S-Jia, Grace-Xiaozhen" userId="S::127-gjia@sd43.bc.ca::10d90800-3d5c-4e1f-9c6c-068882341034" providerId="AD" clId="Web-{1D520864-7000-4FC1-AABD-7D4E18BABBDB}" dt="2020-12-09T01:10:01.855" v="6"/>
          <ac:cxnSpMkLst>
            <pc:docMk/>
            <pc:sldMk cId="109857222" sldId="256"/>
            <ac:cxnSpMk id="15" creationId="{818DC98F-4057-4645-B948-F604F39A9CFE}"/>
          </ac:cxnSpMkLst>
        </pc:cxnChg>
        <pc:cxnChg chg="add del">
          <ac:chgData name="127S-Jia, Grace-Xiaozhen" userId="S::127-gjia@sd43.bc.ca::10d90800-3d5c-4e1f-9c6c-068882341034" providerId="AD" clId="Web-{1D520864-7000-4FC1-AABD-7D4E18BABBDB}" dt="2020-12-09T01:10:29.496" v="15"/>
          <ac:cxnSpMkLst>
            <pc:docMk/>
            <pc:sldMk cId="109857222" sldId="256"/>
            <ac:cxnSpMk id="16" creationId="{60188E89-AF78-40F6-B787-E9BD9C625686}"/>
          </ac:cxnSpMkLst>
        </pc:cxnChg>
        <pc:cxnChg chg="add del">
          <ac:chgData name="127S-Jia, Grace-Xiaozhen" userId="S::127-gjia@sd43.bc.ca::10d90800-3d5c-4e1f-9c6c-068882341034" providerId="AD" clId="Web-{1D520864-7000-4FC1-AABD-7D4E18BABBDB}" dt="2020-12-09T01:10:01.855" v="6"/>
          <ac:cxnSpMkLst>
            <pc:docMk/>
            <pc:sldMk cId="109857222" sldId="256"/>
            <ac:cxnSpMk id="17" creationId="{DAD2B705-4A9B-408D-AA80-4F41045E09DE}"/>
          </ac:cxnSpMkLst>
        </pc:cxnChg>
      </pc:sldChg>
      <pc:sldChg chg="addSp delSp modSp new mod setBg modClrScheme setClrOvrMap chgLayout">
        <pc:chgData name="127S-Jia, Grace-Xiaozhen" userId="S::127-gjia@sd43.bc.ca::10d90800-3d5c-4e1f-9c6c-068882341034" providerId="AD" clId="Web-{1D520864-7000-4FC1-AABD-7D4E18BABBDB}" dt="2020-12-09T03:32:18.580" v="1089" actId="20577"/>
        <pc:sldMkLst>
          <pc:docMk/>
          <pc:sldMk cId="977914444" sldId="257"/>
        </pc:sldMkLst>
        <pc:spChg chg="mod ord">
          <ac:chgData name="127S-Jia, Grace-Xiaozhen" userId="S::127-gjia@sd43.bc.ca::10d90800-3d5c-4e1f-9c6c-068882341034" providerId="AD" clId="Web-{1D520864-7000-4FC1-AABD-7D4E18BABBDB}" dt="2020-12-09T03:31:32.877" v="1084"/>
          <ac:spMkLst>
            <pc:docMk/>
            <pc:sldMk cId="977914444" sldId="257"/>
            <ac:spMk id="2" creationId="{84595EAC-CD45-48D4-9417-0EE568B488ED}"/>
          </ac:spMkLst>
        </pc:spChg>
        <pc:spChg chg="mod ord">
          <ac:chgData name="127S-Jia, Grace-Xiaozhen" userId="S::127-gjia@sd43.bc.ca::10d90800-3d5c-4e1f-9c6c-068882341034" providerId="AD" clId="Web-{1D520864-7000-4FC1-AABD-7D4E18BABBDB}" dt="2020-12-09T03:32:18.580" v="1089" actId="20577"/>
          <ac:spMkLst>
            <pc:docMk/>
            <pc:sldMk cId="977914444" sldId="257"/>
            <ac:spMk id="3" creationId="{F1C97B97-4BD5-48BD-B031-409FC484785B}"/>
          </ac:spMkLst>
        </pc:spChg>
        <pc:spChg chg="add del">
          <ac:chgData name="127S-Jia, Grace-Xiaozhen" userId="S::127-gjia@sd43.bc.ca::10d90800-3d5c-4e1f-9c6c-068882341034" providerId="AD" clId="Web-{1D520864-7000-4FC1-AABD-7D4E18BABBDB}" dt="2020-12-09T03:31:32.877" v="1084"/>
          <ac:spMkLst>
            <pc:docMk/>
            <pc:sldMk cId="977914444" sldId="257"/>
            <ac:spMk id="9" creationId="{9A457F22-2034-4200-B6E4-5B8372AAC226}"/>
          </ac:spMkLst>
        </pc:spChg>
        <pc:spChg chg="add del">
          <ac:chgData name="127S-Jia, Grace-Xiaozhen" userId="S::127-gjia@sd43.bc.ca::10d90800-3d5c-4e1f-9c6c-068882341034" providerId="AD" clId="Web-{1D520864-7000-4FC1-AABD-7D4E18BABBDB}" dt="2020-12-09T03:31:32.877" v="1084"/>
          <ac:spMkLst>
            <pc:docMk/>
            <pc:sldMk cId="977914444" sldId="257"/>
            <ac:spMk id="11" creationId="{A9DA7986-F4F5-4F92-94A3-343B2D72001D}"/>
          </ac:spMkLst>
        </pc:spChg>
        <pc:spChg chg="add del">
          <ac:chgData name="127S-Jia, Grace-Xiaozhen" userId="S::127-gjia@sd43.bc.ca::10d90800-3d5c-4e1f-9c6c-068882341034" providerId="AD" clId="Web-{1D520864-7000-4FC1-AABD-7D4E18BABBDB}" dt="2020-12-09T03:31:32.877" v="1084"/>
          <ac:spMkLst>
            <pc:docMk/>
            <pc:sldMk cId="977914444" sldId="257"/>
            <ac:spMk id="13" creationId="{428E76FD-76EE-4DE6-BBA4-EEA6E4B98CD0}"/>
          </ac:spMkLst>
        </pc:spChg>
        <pc:picChg chg="add mod ord">
          <ac:chgData name="127S-Jia, Grace-Xiaozhen" userId="S::127-gjia@sd43.bc.ca::10d90800-3d5c-4e1f-9c6c-068882341034" providerId="AD" clId="Web-{1D520864-7000-4FC1-AABD-7D4E18BABBDB}" dt="2020-12-09T03:31:32.877" v="1084"/>
          <ac:picMkLst>
            <pc:docMk/>
            <pc:sldMk cId="977914444" sldId="257"/>
            <ac:picMk id="4" creationId="{B0F2EF89-B091-4CD7-AE49-0B12BB3DC840}"/>
          </ac:picMkLst>
        </pc:picChg>
        <pc:picChg chg="add mod">
          <ac:chgData name="127S-Jia, Grace-Xiaozhen" userId="S::127-gjia@sd43.bc.ca::10d90800-3d5c-4e1f-9c6c-068882341034" providerId="AD" clId="Web-{1D520864-7000-4FC1-AABD-7D4E18BABBDB}" dt="2020-12-09T03:31:32.877" v="1084"/>
          <ac:picMkLst>
            <pc:docMk/>
            <pc:sldMk cId="977914444" sldId="257"/>
            <ac:picMk id="5" creationId="{2D968014-1A22-44C4-B844-A99E546F7867}"/>
          </ac:picMkLst>
        </pc:picChg>
      </pc:sldChg>
      <pc:sldChg chg="addSp delSp modSp new mod setBg setClrOvrMap">
        <pc:chgData name="127S-Jia, Grace-Xiaozhen" userId="S::127-gjia@sd43.bc.ca::10d90800-3d5c-4e1f-9c6c-068882341034" providerId="AD" clId="Web-{1D520864-7000-4FC1-AABD-7D4E18BABBDB}" dt="2020-12-09T06:58:11.967" v="2375" actId="14100"/>
        <pc:sldMkLst>
          <pc:docMk/>
          <pc:sldMk cId="2694240891" sldId="258"/>
        </pc:sldMkLst>
        <pc:spChg chg="mod">
          <ac:chgData name="127S-Jia, Grace-Xiaozhen" userId="S::127-gjia@sd43.bc.ca::10d90800-3d5c-4e1f-9c6c-068882341034" providerId="AD" clId="Web-{1D520864-7000-4FC1-AABD-7D4E18BABBDB}" dt="2020-12-09T04:19:57.592" v="1537"/>
          <ac:spMkLst>
            <pc:docMk/>
            <pc:sldMk cId="2694240891" sldId="258"/>
            <ac:spMk id="2" creationId="{A6CFD910-868C-4917-A7DB-6E0C790362B0}"/>
          </ac:spMkLst>
        </pc:spChg>
        <pc:spChg chg="mod ord">
          <ac:chgData name="127S-Jia, Grace-Xiaozhen" userId="S::127-gjia@sd43.bc.ca::10d90800-3d5c-4e1f-9c6c-068882341034" providerId="AD" clId="Web-{1D520864-7000-4FC1-AABD-7D4E18BABBDB}" dt="2020-12-09T06:58:11.967" v="2375" actId="14100"/>
          <ac:spMkLst>
            <pc:docMk/>
            <pc:sldMk cId="2694240891" sldId="258"/>
            <ac:spMk id="3" creationId="{871B237F-4273-46FA-90E1-397191956E45}"/>
          </ac:spMkLst>
        </pc:spChg>
        <pc:spChg chg="add del">
          <ac:chgData name="127S-Jia, Grace-Xiaozhen" userId="S::127-gjia@sd43.bc.ca::10d90800-3d5c-4e1f-9c6c-068882341034" providerId="AD" clId="Web-{1D520864-7000-4FC1-AABD-7D4E18BABBDB}" dt="2020-12-09T04:19:48.420" v="1532"/>
          <ac:spMkLst>
            <pc:docMk/>
            <pc:sldMk cId="2694240891" sldId="258"/>
            <ac:spMk id="6" creationId="{24F3C611-0CF5-45ED-9190-A7A9C19ACAAB}"/>
          </ac:spMkLst>
        </pc:spChg>
        <pc:spChg chg="add del">
          <ac:chgData name="127S-Jia, Grace-Xiaozhen" userId="S::127-gjia@sd43.bc.ca::10d90800-3d5c-4e1f-9c6c-068882341034" providerId="AD" clId="Web-{1D520864-7000-4FC1-AABD-7D4E18BABBDB}" dt="2020-12-09T04:19:54.780" v="1534"/>
          <ac:spMkLst>
            <pc:docMk/>
            <pc:sldMk cId="2694240891" sldId="258"/>
            <ac:spMk id="7" creationId="{9A457F22-2034-4200-B6E4-5B8372AAC226}"/>
          </ac:spMkLst>
        </pc:spChg>
        <pc:spChg chg="add del">
          <ac:chgData name="127S-Jia, Grace-Xiaozhen" userId="S::127-gjia@sd43.bc.ca::10d90800-3d5c-4e1f-9c6c-068882341034" providerId="AD" clId="Web-{1D520864-7000-4FC1-AABD-7D4E18BABBDB}" dt="2020-12-09T04:19:54.780" v="1534"/>
          <ac:spMkLst>
            <pc:docMk/>
            <pc:sldMk cId="2694240891" sldId="258"/>
            <ac:spMk id="8" creationId="{A9DA7986-F4F5-4F92-94A3-343B2D72001D}"/>
          </ac:spMkLst>
        </pc:spChg>
        <pc:spChg chg="add del">
          <ac:chgData name="127S-Jia, Grace-Xiaozhen" userId="S::127-gjia@sd43.bc.ca::10d90800-3d5c-4e1f-9c6c-068882341034" providerId="AD" clId="Web-{1D520864-7000-4FC1-AABD-7D4E18BABBDB}" dt="2020-12-09T04:19:29.764" v="1530"/>
          <ac:spMkLst>
            <pc:docMk/>
            <pc:sldMk cId="2694240891" sldId="258"/>
            <ac:spMk id="9" creationId="{2ADF470D-7F90-43BB-B1CD-ADE821F1D7EE}"/>
          </ac:spMkLst>
        </pc:spChg>
        <pc:spChg chg="add del">
          <ac:chgData name="127S-Jia, Grace-Xiaozhen" userId="S::127-gjia@sd43.bc.ca::10d90800-3d5c-4e1f-9c6c-068882341034" providerId="AD" clId="Web-{1D520864-7000-4FC1-AABD-7D4E18BABBDB}" dt="2020-12-09T04:19:57.592" v="1536"/>
          <ac:spMkLst>
            <pc:docMk/>
            <pc:sldMk cId="2694240891" sldId="258"/>
            <ac:spMk id="10" creationId="{94DBFBD2-23B9-4007-B82F-D0C394407024}"/>
          </ac:spMkLst>
        </pc:spChg>
        <pc:spChg chg="add del">
          <ac:chgData name="127S-Jia, Grace-Xiaozhen" userId="S::127-gjia@sd43.bc.ca::10d90800-3d5c-4e1f-9c6c-068882341034" providerId="AD" clId="Web-{1D520864-7000-4FC1-AABD-7D4E18BABBDB}" dt="2020-12-09T04:19:29.764" v="1530"/>
          <ac:spMkLst>
            <pc:docMk/>
            <pc:sldMk cId="2694240891" sldId="258"/>
            <ac:spMk id="11" creationId="{B0C31C5B-9F5D-499E-A9B2-4944B29CEEF1}"/>
          </ac:spMkLst>
        </pc:spChg>
        <pc:spChg chg="add del">
          <ac:chgData name="127S-Jia, Grace-Xiaozhen" userId="S::127-gjia@sd43.bc.ca::10d90800-3d5c-4e1f-9c6c-068882341034" providerId="AD" clId="Web-{1D520864-7000-4FC1-AABD-7D4E18BABBDB}" dt="2020-12-09T04:19:54.780" v="1534"/>
          <ac:spMkLst>
            <pc:docMk/>
            <pc:sldMk cId="2694240891" sldId="258"/>
            <ac:spMk id="13" creationId="{428E76FD-76EE-4DE6-BBA4-EEA6E4B98CD0}"/>
          </ac:spMkLst>
        </pc:spChg>
        <pc:picChg chg="add mod ord">
          <ac:chgData name="127S-Jia, Grace-Xiaozhen" userId="S::127-gjia@sd43.bc.ca::10d90800-3d5c-4e1f-9c6c-068882341034" providerId="AD" clId="Web-{1D520864-7000-4FC1-AABD-7D4E18BABBDB}" dt="2020-12-09T04:19:57.592" v="1537"/>
          <ac:picMkLst>
            <pc:docMk/>
            <pc:sldMk cId="2694240891" sldId="258"/>
            <ac:picMk id="4" creationId="{19A8888C-4C14-4DED-AB38-526F43B5C0CD}"/>
          </ac:picMkLst>
        </pc:picChg>
      </pc:sldChg>
      <pc:sldChg chg="addSp delSp modSp new mod setBg">
        <pc:chgData name="127S-Jia, Grace-Xiaozhen" userId="S::127-gjia@sd43.bc.ca::10d90800-3d5c-4e1f-9c6c-068882341034" providerId="AD" clId="Web-{1D520864-7000-4FC1-AABD-7D4E18BABBDB}" dt="2020-12-09T05:06:53.490" v="1669" actId="14100"/>
        <pc:sldMkLst>
          <pc:docMk/>
          <pc:sldMk cId="1753879673" sldId="259"/>
        </pc:sldMkLst>
        <pc:spChg chg="mod">
          <ac:chgData name="127S-Jia, Grace-Xiaozhen" userId="S::127-gjia@sd43.bc.ca::10d90800-3d5c-4e1f-9c6c-068882341034" providerId="AD" clId="Web-{1D520864-7000-4FC1-AABD-7D4E18BABBDB}" dt="2020-12-09T04:38:27.066" v="1541"/>
          <ac:spMkLst>
            <pc:docMk/>
            <pc:sldMk cId="1753879673" sldId="259"/>
            <ac:spMk id="2" creationId="{78D7B621-2DA3-43C6-85F9-95A7901FEBC5}"/>
          </ac:spMkLst>
        </pc:spChg>
        <pc:spChg chg="del">
          <ac:chgData name="127S-Jia, Grace-Xiaozhen" userId="S::127-gjia@sd43.bc.ca::10d90800-3d5c-4e1f-9c6c-068882341034" providerId="AD" clId="Web-{1D520864-7000-4FC1-AABD-7D4E18BABBDB}" dt="2020-12-09T04:38:19.269" v="1540"/>
          <ac:spMkLst>
            <pc:docMk/>
            <pc:sldMk cId="1753879673" sldId="259"/>
            <ac:spMk id="3" creationId="{1A6091D7-3CE1-44EE-81BD-B290C7EF59AC}"/>
          </ac:spMkLst>
        </pc:spChg>
        <pc:spChg chg="add mod">
          <ac:chgData name="127S-Jia, Grace-Xiaozhen" userId="S::127-gjia@sd43.bc.ca::10d90800-3d5c-4e1f-9c6c-068882341034" providerId="AD" clId="Web-{1D520864-7000-4FC1-AABD-7D4E18BABBDB}" dt="2020-12-09T05:06:53.490" v="1669" actId="14100"/>
          <ac:spMkLst>
            <pc:docMk/>
            <pc:sldMk cId="1753879673" sldId="259"/>
            <ac:spMk id="6" creationId="{68E64777-D0AB-4C70-95DD-28165DBFAB4B}"/>
          </ac:spMkLst>
        </pc:spChg>
        <pc:spChg chg="add del">
          <ac:chgData name="127S-Jia, Grace-Xiaozhen" userId="S::127-gjia@sd43.bc.ca::10d90800-3d5c-4e1f-9c6c-068882341034" providerId="AD" clId="Web-{1D520864-7000-4FC1-AABD-7D4E18BABBDB}" dt="2020-12-09T04:51:19.839" v="1550"/>
          <ac:spMkLst>
            <pc:docMk/>
            <pc:sldMk cId="1753879673" sldId="259"/>
            <ac:spMk id="8" creationId="{7180298F-8D0C-4737-8781-9B3D20362E7C}"/>
          </ac:spMkLst>
        </pc:spChg>
        <pc:spChg chg="add mod">
          <ac:chgData name="127S-Jia, Grace-Xiaozhen" userId="S::127-gjia@sd43.bc.ca::10d90800-3d5c-4e1f-9c6c-068882341034" providerId="AD" clId="Web-{1D520864-7000-4FC1-AABD-7D4E18BABBDB}" dt="2020-12-09T05:03:22.863" v="1616" actId="20577"/>
          <ac:spMkLst>
            <pc:docMk/>
            <pc:sldMk cId="1753879673" sldId="259"/>
            <ac:spMk id="9" creationId="{796BE387-1FEE-4DF1-9912-02C7A504BFCA}"/>
          </ac:spMkLst>
        </pc:spChg>
        <pc:picChg chg="add del mod ord">
          <ac:chgData name="127S-Jia, Grace-Xiaozhen" userId="S::127-gjia@sd43.bc.ca::10d90800-3d5c-4e1f-9c6c-068882341034" providerId="AD" clId="Web-{1D520864-7000-4FC1-AABD-7D4E18BABBDB}" dt="2020-12-09T04:51:15.901" v="1549"/>
          <ac:picMkLst>
            <pc:docMk/>
            <pc:sldMk cId="1753879673" sldId="259"/>
            <ac:picMk id="4" creationId="{8980F801-0B3B-4B11-BAFD-5AE0DA91FAE9}"/>
          </ac:picMkLst>
        </pc:picChg>
        <pc:picChg chg="add mod ord">
          <ac:chgData name="127S-Jia, Grace-Xiaozhen" userId="S::127-gjia@sd43.bc.ca::10d90800-3d5c-4e1f-9c6c-068882341034" providerId="AD" clId="Web-{1D520864-7000-4FC1-AABD-7D4E18BABBDB}" dt="2020-12-09T04:51:38.245" v="1557" actId="14100"/>
          <ac:picMkLst>
            <pc:docMk/>
            <pc:sldMk cId="1753879673" sldId="259"/>
            <ac:picMk id="5" creationId="{8ED29838-0C27-40A4-87EA-0391E0C29571}"/>
          </ac:picMkLst>
        </pc:picChg>
      </pc:sldChg>
      <pc:sldChg chg="addSp modSp new mod setBg">
        <pc:chgData name="127S-Jia, Grace-Xiaozhen" userId="S::127-gjia@sd43.bc.ca::10d90800-3d5c-4e1f-9c6c-068882341034" providerId="AD" clId="Web-{1D520864-7000-4FC1-AABD-7D4E18BABBDB}" dt="2020-12-09T05:20:24.576" v="1820" actId="20577"/>
        <pc:sldMkLst>
          <pc:docMk/>
          <pc:sldMk cId="1385219559" sldId="260"/>
        </pc:sldMkLst>
        <pc:spChg chg="mod">
          <ac:chgData name="127S-Jia, Grace-Xiaozhen" userId="S::127-gjia@sd43.bc.ca::10d90800-3d5c-4e1f-9c6c-068882341034" providerId="AD" clId="Web-{1D520864-7000-4FC1-AABD-7D4E18BABBDB}" dt="2020-12-09T05:18:43.732" v="1793"/>
          <ac:spMkLst>
            <pc:docMk/>
            <pc:sldMk cId="1385219559" sldId="260"/>
            <ac:spMk id="2" creationId="{BE8F1CE5-77AD-47B4-8962-E6DAC64EC151}"/>
          </ac:spMkLst>
        </pc:spChg>
        <pc:spChg chg="mod">
          <ac:chgData name="127S-Jia, Grace-Xiaozhen" userId="S::127-gjia@sd43.bc.ca::10d90800-3d5c-4e1f-9c6c-068882341034" providerId="AD" clId="Web-{1D520864-7000-4FC1-AABD-7D4E18BABBDB}" dt="2020-12-09T05:20:24.576" v="1820" actId="20577"/>
          <ac:spMkLst>
            <pc:docMk/>
            <pc:sldMk cId="1385219559" sldId="260"/>
            <ac:spMk id="3" creationId="{3FF32F6D-0476-445C-BA71-62CFE7F92B16}"/>
          </ac:spMkLst>
        </pc:spChg>
        <pc:spChg chg="add mod ord">
          <ac:chgData name="127S-Jia, Grace-Xiaozhen" userId="S::127-gjia@sd43.bc.ca::10d90800-3d5c-4e1f-9c6c-068882341034" providerId="AD" clId="Web-{1D520864-7000-4FC1-AABD-7D4E18BABBDB}" dt="2020-12-09T05:20:03.420" v="1817" actId="14100"/>
          <ac:spMkLst>
            <pc:docMk/>
            <pc:sldMk cId="1385219559" sldId="260"/>
            <ac:spMk id="4" creationId="{80A06940-E2DA-4FCF-B75E-565C6F1EA343}"/>
          </ac:spMkLst>
        </pc:spChg>
        <pc:picChg chg="add mod ord">
          <ac:chgData name="127S-Jia, Grace-Xiaozhen" userId="S::127-gjia@sd43.bc.ca::10d90800-3d5c-4e1f-9c6c-068882341034" providerId="AD" clId="Web-{1D520864-7000-4FC1-AABD-7D4E18BABBDB}" dt="2020-12-09T05:20:07.483" v="1818" actId="14100"/>
          <ac:picMkLst>
            <pc:docMk/>
            <pc:sldMk cId="1385219559" sldId="260"/>
            <ac:picMk id="5" creationId="{0764E553-AC64-423D-927B-188294959765}"/>
          </ac:picMkLst>
        </pc:picChg>
      </pc:sldChg>
      <pc:sldChg chg="addSp delSp modSp new mod setBg">
        <pc:chgData name="127S-Jia, Grace-Xiaozhen" userId="S::127-gjia@sd43.bc.ca::10d90800-3d5c-4e1f-9c6c-068882341034" providerId="AD" clId="Web-{1D520864-7000-4FC1-AABD-7D4E18BABBDB}" dt="2020-12-09T05:44:59.420" v="2019"/>
        <pc:sldMkLst>
          <pc:docMk/>
          <pc:sldMk cId="2762122160" sldId="261"/>
        </pc:sldMkLst>
        <pc:spChg chg="mod">
          <ac:chgData name="127S-Jia, Grace-Xiaozhen" userId="S::127-gjia@sd43.bc.ca::10d90800-3d5c-4e1f-9c6c-068882341034" providerId="AD" clId="Web-{1D520864-7000-4FC1-AABD-7D4E18BABBDB}" dt="2020-12-09T05:37:56.650" v="1865"/>
          <ac:spMkLst>
            <pc:docMk/>
            <pc:sldMk cId="2762122160" sldId="261"/>
            <ac:spMk id="2" creationId="{334A4351-3381-4E8C-863C-DEFE569ADBF3}"/>
          </ac:spMkLst>
        </pc:spChg>
        <pc:spChg chg="del">
          <ac:chgData name="127S-Jia, Grace-Xiaozhen" userId="S::127-gjia@sd43.bc.ca::10d90800-3d5c-4e1f-9c6c-068882341034" providerId="AD" clId="Web-{1D520864-7000-4FC1-AABD-7D4E18BABBDB}" dt="2020-12-09T05:31:53.522" v="1831"/>
          <ac:spMkLst>
            <pc:docMk/>
            <pc:sldMk cId="2762122160" sldId="261"/>
            <ac:spMk id="3" creationId="{EA6072E4-CEEB-4E6C-9CDB-B0A8B97BE2B2}"/>
          </ac:spMkLst>
        </pc:spChg>
        <pc:spChg chg="add mod">
          <ac:chgData name="127S-Jia, Grace-Xiaozhen" userId="S::127-gjia@sd43.bc.ca::10d90800-3d5c-4e1f-9c6c-068882341034" providerId="AD" clId="Web-{1D520864-7000-4FC1-AABD-7D4E18BABBDB}" dt="2020-12-09T05:40:42.058" v="1932" actId="20577"/>
          <ac:spMkLst>
            <pc:docMk/>
            <pc:sldMk cId="2762122160" sldId="261"/>
            <ac:spMk id="7" creationId="{250D1AE2-4F77-4687-8416-B64A8193F216}"/>
          </ac:spMkLst>
        </pc:spChg>
        <pc:spChg chg="add del">
          <ac:chgData name="127S-Jia, Grace-Xiaozhen" userId="S::127-gjia@sd43.bc.ca::10d90800-3d5c-4e1f-9c6c-068882341034" providerId="AD" clId="Web-{1D520864-7000-4FC1-AABD-7D4E18BABBDB}" dt="2020-12-09T05:36:32.946" v="1848"/>
          <ac:spMkLst>
            <pc:docMk/>
            <pc:sldMk cId="2762122160" sldId="261"/>
            <ac:spMk id="8" creationId="{0716B928-0179-404E-8B3D-246C7AABE663}"/>
          </ac:spMkLst>
        </pc:spChg>
        <pc:spChg chg="add del">
          <ac:chgData name="127S-Jia, Grace-Xiaozhen" userId="S::127-gjia@sd43.bc.ca::10d90800-3d5c-4e1f-9c6c-068882341034" providerId="AD" clId="Web-{1D520864-7000-4FC1-AABD-7D4E18BABBDB}" dt="2020-12-09T05:36:32.946" v="1848"/>
          <ac:spMkLst>
            <pc:docMk/>
            <pc:sldMk cId="2762122160" sldId="261"/>
            <ac:spMk id="9" creationId="{51B08F5D-7850-4F4B-97AD-3026B7934904}"/>
          </ac:spMkLst>
        </pc:spChg>
        <pc:spChg chg="add del">
          <ac:chgData name="127S-Jia, Grace-Xiaozhen" userId="S::127-gjia@sd43.bc.ca::10d90800-3d5c-4e1f-9c6c-068882341034" providerId="AD" clId="Web-{1D520864-7000-4FC1-AABD-7D4E18BABBDB}" dt="2020-12-09T05:36:00.290" v="1838"/>
          <ac:spMkLst>
            <pc:docMk/>
            <pc:sldMk cId="2762122160" sldId="261"/>
            <ac:spMk id="10" creationId="{1AA32112-220F-4CE3-AF9B-F6E167AB3CDE}"/>
          </ac:spMkLst>
        </pc:spChg>
        <pc:spChg chg="add del">
          <ac:chgData name="127S-Jia, Grace-Xiaozhen" userId="S::127-gjia@sd43.bc.ca::10d90800-3d5c-4e1f-9c6c-068882341034" providerId="AD" clId="Web-{1D520864-7000-4FC1-AABD-7D4E18BABBDB}" dt="2020-12-09T05:36:32.946" v="1848"/>
          <ac:spMkLst>
            <pc:docMk/>
            <pc:sldMk cId="2762122160" sldId="261"/>
            <ac:spMk id="11" creationId="{F72DC8D9-B960-4183-9246-80191C6198A9}"/>
          </ac:spMkLst>
        </pc:spChg>
        <pc:spChg chg="add mod">
          <ac:chgData name="127S-Jia, Grace-Xiaozhen" userId="S::127-gjia@sd43.bc.ca::10d90800-3d5c-4e1f-9c6c-068882341034" providerId="AD" clId="Web-{1D520864-7000-4FC1-AABD-7D4E18BABBDB}" dt="2020-12-09T05:39:21.432" v="1907" actId="1076"/>
          <ac:spMkLst>
            <pc:docMk/>
            <pc:sldMk cId="2762122160" sldId="261"/>
            <ac:spMk id="12" creationId="{B312C6C0-601B-4E01-A6D4-116EEAEEF6F9}"/>
          </ac:spMkLst>
        </pc:spChg>
        <pc:spChg chg="add del">
          <ac:chgData name="127S-Jia, Grace-Xiaozhen" userId="S::127-gjia@sd43.bc.ca::10d90800-3d5c-4e1f-9c6c-068882341034" providerId="AD" clId="Web-{1D520864-7000-4FC1-AABD-7D4E18BABBDB}" dt="2020-12-09T05:36:00.290" v="1838"/>
          <ac:spMkLst>
            <pc:docMk/>
            <pc:sldMk cId="2762122160" sldId="261"/>
            <ac:spMk id="13" creationId="{972D88F4-E068-4826-BFC7-A71139840373}"/>
          </ac:spMkLst>
        </pc:spChg>
        <pc:spChg chg="add mod">
          <ac:chgData name="127S-Jia, Grace-Xiaozhen" userId="S::127-gjia@sd43.bc.ca::10d90800-3d5c-4e1f-9c6c-068882341034" providerId="AD" clId="Web-{1D520864-7000-4FC1-AABD-7D4E18BABBDB}" dt="2020-12-09T05:42:13.606" v="1965" actId="14100"/>
          <ac:spMkLst>
            <pc:docMk/>
            <pc:sldMk cId="2762122160" sldId="261"/>
            <ac:spMk id="14" creationId="{3F4861E1-AE20-40A5-B33B-94A489926E6D}"/>
          </ac:spMkLst>
        </pc:spChg>
        <pc:spChg chg="add del">
          <ac:chgData name="127S-Jia, Grace-Xiaozhen" userId="S::127-gjia@sd43.bc.ca::10d90800-3d5c-4e1f-9c6c-068882341034" providerId="AD" clId="Web-{1D520864-7000-4FC1-AABD-7D4E18BABBDB}" dt="2020-12-09T05:36:00.290" v="1838"/>
          <ac:spMkLst>
            <pc:docMk/>
            <pc:sldMk cId="2762122160" sldId="261"/>
            <ac:spMk id="15" creationId="{FB2F33C5-630A-4CDA-A380-150BB27D1E7F}"/>
          </ac:spMkLst>
        </pc:spChg>
        <pc:spChg chg="add mod">
          <ac:chgData name="127S-Jia, Grace-Xiaozhen" userId="S::127-gjia@sd43.bc.ca::10d90800-3d5c-4e1f-9c6c-068882341034" providerId="AD" clId="Web-{1D520864-7000-4FC1-AABD-7D4E18BABBDB}" dt="2020-12-09T05:42:41.263" v="1973" actId="20577"/>
          <ac:spMkLst>
            <pc:docMk/>
            <pc:sldMk cId="2762122160" sldId="261"/>
            <ac:spMk id="16" creationId="{C0F2A121-387F-41DF-B6A8-83E459DC76C8}"/>
          </ac:spMkLst>
        </pc:spChg>
        <pc:spChg chg="add del">
          <ac:chgData name="127S-Jia, Grace-Xiaozhen" userId="S::127-gjia@sd43.bc.ca::10d90800-3d5c-4e1f-9c6c-068882341034" providerId="AD" clId="Web-{1D520864-7000-4FC1-AABD-7D4E18BABBDB}" dt="2020-12-09T05:36:32.946" v="1848"/>
          <ac:spMkLst>
            <pc:docMk/>
            <pc:sldMk cId="2762122160" sldId="261"/>
            <ac:spMk id="17" creationId="{70997A8C-0063-46D0-A26E-7A36FD1EC220}"/>
          </ac:spMkLst>
        </pc:spChg>
        <pc:spChg chg="add mod">
          <ac:chgData name="127S-Jia, Grace-Xiaozhen" userId="S::127-gjia@sd43.bc.ca::10d90800-3d5c-4e1f-9c6c-068882341034" providerId="AD" clId="Web-{1D520864-7000-4FC1-AABD-7D4E18BABBDB}" dt="2020-12-09T05:44:42.154" v="2014" actId="14100"/>
          <ac:spMkLst>
            <pc:docMk/>
            <pc:sldMk cId="2762122160" sldId="261"/>
            <ac:spMk id="18" creationId="{8018CE71-CAAD-4385-9434-CB9C405F5A43}"/>
          </ac:spMkLst>
        </pc:spChg>
        <pc:spChg chg="add del">
          <ac:chgData name="127S-Jia, Grace-Xiaozhen" userId="S::127-gjia@sd43.bc.ca::10d90800-3d5c-4e1f-9c6c-068882341034" providerId="AD" clId="Web-{1D520864-7000-4FC1-AABD-7D4E18BABBDB}" dt="2020-12-09T05:36:32.946" v="1848"/>
          <ac:spMkLst>
            <pc:docMk/>
            <pc:sldMk cId="2762122160" sldId="261"/>
            <ac:spMk id="19" creationId="{61B45599-E6E3-42BB-94B0-8F84EC4271C4}"/>
          </ac:spMkLst>
        </pc:spChg>
        <pc:spChg chg="add del mod ord">
          <ac:chgData name="127S-Jia, Grace-Xiaozhen" userId="S::127-gjia@sd43.bc.ca::10d90800-3d5c-4e1f-9c6c-068882341034" providerId="AD" clId="Web-{1D520864-7000-4FC1-AABD-7D4E18BABBDB}" dt="2020-12-09T05:44:59.420" v="2019"/>
          <ac:spMkLst>
            <pc:docMk/>
            <pc:sldMk cId="2762122160" sldId="261"/>
            <ac:spMk id="23" creationId="{7DF010D4-5751-44DC-87BE-FA1B120A47B9}"/>
          </ac:spMkLst>
        </pc:spChg>
        <pc:spChg chg="add del">
          <ac:chgData name="127S-Jia, Grace-Xiaozhen" userId="S::127-gjia@sd43.bc.ca::10d90800-3d5c-4e1f-9c6c-068882341034" providerId="AD" clId="Web-{1D520864-7000-4FC1-AABD-7D4E18BABBDB}" dt="2020-12-09T05:36:54.681" v="1856"/>
          <ac:spMkLst>
            <pc:docMk/>
            <pc:sldMk cId="2762122160" sldId="261"/>
            <ac:spMk id="26" creationId="{DA5B33CA-5B40-45DE-80D5-7064B96FFBF3}"/>
          </ac:spMkLst>
        </pc:spChg>
        <pc:spChg chg="add del">
          <ac:chgData name="127S-Jia, Grace-Xiaozhen" userId="S::127-gjia@sd43.bc.ca::10d90800-3d5c-4e1f-9c6c-068882341034" providerId="AD" clId="Web-{1D520864-7000-4FC1-AABD-7D4E18BABBDB}" dt="2020-12-09T05:36:54.681" v="1856"/>
          <ac:spMkLst>
            <pc:docMk/>
            <pc:sldMk cId="2762122160" sldId="261"/>
            <ac:spMk id="28" creationId="{E5ED2F42-1BC3-4DDA-8660-734F3FB7CA41}"/>
          </ac:spMkLst>
        </pc:spChg>
        <pc:spChg chg="add del">
          <ac:chgData name="127S-Jia, Grace-Xiaozhen" userId="S::127-gjia@sd43.bc.ca::10d90800-3d5c-4e1f-9c6c-068882341034" providerId="AD" clId="Web-{1D520864-7000-4FC1-AABD-7D4E18BABBDB}" dt="2020-12-09T05:36:54.681" v="1856"/>
          <ac:spMkLst>
            <pc:docMk/>
            <pc:sldMk cId="2762122160" sldId="261"/>
            <ac:spMk id="30" creationId="{F1984B1A-8111-47F7-AEFC-F7EEE69C14D3}"/>
          </ac:spMkLst>
        </pc:spChg>
        <pc:spChg chg="add del">
          <ac:chgData name="127S-Jia, Grace-Xiaozhen" userId="S::127-gjia@sd43.bc.ca::10d90800-3d5c-4e1f-9c6c-068882341034" providerId="AD" clId="Web-{1D520864-7000-4FC1-AABD-7D4E18BABBDB}" dt="2020-12-09T05:36:54.681" v="1856"/>
          <ac:spMkLst>
            <pc:docMk/>
            <pc:sldMk cId="2762122160" sldId="261"/>
            <ac:spMk id="32" creationId="{69A19395-57A9-4233-BC25-5C5A072BEE74}"/>
          </ac:spMkLst>
        </pc:spChg>
        <pc:spChg chg="add del">
          <ac:chgData name="127S-Jia, Grace-Xiaozhen" userId="S::127-gjia@sd43.bc.ca::10d90800-3d5c-4e1f-9c6c-068882341034" providerId="AD" clId="Web-{1D520864-7000-4FC1-AABD-7D4E18BABBDB}" dt="2020-12-09T05:37:56.650" v="1865"/>
          <ac:spMkLst>
            <pc:docMk/>
            <pc:sldMk cId="2762122160" sldId="261"/>
            <ac:spMk id="34" creationId="{DA5B33CA-5B40-45DE-80D5-7064B96FFBF3}"/>
          </ac:spMkLst>
        </pc:spChg>
        <pc:spChg chg="add del">
          <ac:chgData name="127S-Jia, Grace-Xiaozhen" userId="S::127-gjia@sd43.bc.ca::10d90800-3d5c-4e1f-9c6c-068882341034" providerId="AD" clId="Web-{1D520864-7000-4FC1-AABD-7D4E18BABBDB}" dt="2020-12-09T05:37:56.650" v="1865"/>
          <ac:spMkLst>
            <pc:docMk/>
            <pc:sldMk cId="2762122160" sldId="261"/>
            <ac:spMk id="35" creationId="{E5ED2F42-1BC3-4DDA-8660-734F3FB7CA41}"/>
          </ac:spMkLst>
        </pc:spChg>
        <pc:spChg chg="add del">
          <ac:chgData name="127S-Jia, Grace-Xiaozhen" userId="S::127-gjia@sd43.bc.ca::10d90800-3d5c-4e1f-9c6c-068882341034" providerId="AD" clId="Web-{1D520864-7000-4FC1-AABD-7D4E18BABBDB}" dt="2020-12-09T05:36:54.665" v="1855"/>
          <ac:spMkLst>
            <pc:docMk/>
            <pc:sldMk cId="2762122160" sldId="261"/>
            <ac:spMk id="37" creationId="{7FA143BE-BFDD-41F2-A2FF-B5A3943895B9}"/>
          </ac:spMkLst>
        </pc:spChg>
        <pc:spChg chg="add del">
          <ac:chgData name="127S-Jia, Grace-Xiaozhen" userId="S::127-gjia@sd43.bc.ca::10d90800-3d5c-4e1f-9c6c-068882341034" providerId="AD" clId="Web-{1D520864-7000-4FC1-AABD-7D4E18BABBDB}" dt="2020-12-09T05:36:54.665" v="1855"/>
          <ac:spMkLst>
            <pc:docMk/>
            <pc:sldMk cId="2762122160" sldId="261"/>
            <ac:spMk id="39" creationId="{90C185B5-A045-40A2-B19F-D40ECCDF680F}"/>
          </ac:spMkLst>
        </pc:spChg>
        <pc:spChg chg="add del">
          <ac:chgData name="127S-Jia, Grace-Xiaozhen" userId="S::127-gjia@sd43.bc.ca::10d90800-3d5c-4e1f-9c6c-068882341034" providerId="AD" clId="Web-{1D520864-7000-4FC1-AABD-7D4E18BABBDB}" dt="2020-12-09T05:37:56.650" v="1865"/>
          <ac:spMkLst>
            <pc:docMk/>
            <pc:sldMk cId="2762122160" sldId="261"/>
            <ac:spMk id="41" creationId="{F1984B1A-8111-47F7-AEFC-F7EEE69C14D3}"/>
          </ac:spMkLst>
        </pc:spChg>
        <pc:spChg chg="add del">
          <ac:chgData name="127S-Jia, Grace-Xiaozhen" userId="S::127-gjia@sd43.bc.ca::10d90800-3d5c-4e1f-9c6c-068882341034" providerId="AD" clId="Web-{1D520864-7000-4FC1-AABD-7D4E18BABBDB}" dt="2020-12-09T05:37:56.650" v="1865"/>
          <ac:spMkLst>
            <pc:docMk/>
            <pc:sldMk cId="2762122160" sldId="261"/>
            <ac:spMk id="43" creationId="{69A19395-57A9-4233-BC25-5C5A072BEE74}"/>
          </ac:spMkLst>
        </pc:spChg>
        <pc:spChg chg="add">
          <ac:chgData name="127S-Jia, Grace-Xiaozhen" userId="S::127-gjia@sd43.bc.ca::10d90800-3d5c-4e1f-9c6c-068882341034" providerId="AD" clId="Web-{1D520864-7000-4FC1-AABD-7D4E18BABBDB}" dt="2020-12-09T05:37:56.650" v="1865"/>
          <ac:spMkLst>
            <pc:docMk/>
            <pc:sldMk cId="2762122160" sldId="261"/>
            <ac:spMk id="48" creationId="{1459B206-3BB4-4463-AC79-8DD9EE5997B9}"/>
          </ac:spMkLst>
        </pc:spChg>
        <pc:spChg chg="add">
          <ac:chgData name="127S-Jia, Grace-Xiaozhen" userId="S::127-gjia@sd43.bc.ca::10d90800-3d5c-4e1f-9c6c-068882341034" providerId="AD" clId="Web-{1D520864-7000-4FC1-AABD-7D4E18BABBDB}" dt="2020-12-09T05:37:56.650" v="1865"/>
          <ac:spMkLst>
            <pc:docMk/>
            <pc:sldMk cId="2762122160" sldId="261"/>
            <ac:spMk id="50" creationId="{B8EA69F7-E487-4D33-A280-0571339F8B3E}"/>
          </ac:spMkLst>
        </pc:spChg>
        <pc:spChg chg="add">
          <ac:chgData name="127S-Jia, Grace-Xiaozhen" userId="S::127-gjia@sd43.bc.ca::10d90800-3d5c-4e1f-9c6c-068882341034" providerId="AD" clId="Web-{1D520864-7000-4FC1-AABD-7D4E18BABBDB}" dt="2020-12-09T05:37:56.650" v="1865"/>
          <ac:spMkLst>
            <pc:docMk/>
            <pc:sldMk cId="2762122160" sldId="261"/>
            <ac:spMk id="52" creationId="{94D0C214-AC85-438D-8BC5-D6BCC9A5696C}"/>
          </ac:spMkLst>
        </pc:spChg>
        <pc:spChg chg="add">
          <ac:chgData name="127S-Jia, Grace-Xiaozhen" userId="S::127-gjia@sd43.bc.ca::10d90800-3d5c-4e1f-9c6c-068882341034" providerId="AD" clId="Web-{1D520864-7000-4FC1-AABD-7D4E18BABBDB}" dt="2020-12-09T05:37:56.650" v="1865"/>
          <ac:spMkLst>
            <pc:docMk/>
            <pc:sldMk cId="2762122160" sldId="261"/>
            <ac:spMk id="54" creationId="{3616204B-68EA-4ADA-A563-16E43E19259F}"/>
          </ac:spMkLst>
        </pc:spChg>
        <pc:picChg chg="add mod ord">
          <ac:chgData name="127S-Jia, Grace-Xiaozhen" userId="S::127-gjia@sd43.bc.ca::10d90800-3d5c-4e1f-9c6c-068882341034" providerId="AD" clId="Web-{1D520864-7000-4FC1-AABD-7D4E18BABBDB}" dt="2020-12-09T05:40:15.667" v="1922" actId="14100"/>
          <ac:picMkLst>
            <pc:docMk/>
            <pc:sldMk cId="2762122160" sldId="261"/>
            <ac:picMk id="4" creationId="{2A684A50-4AB6-45A2-9575-181D51F8AC00}"/>
          </ac:picMkLst>
        </pc:picChg>
        <pc:picChg chg="add mod ord">
          <ac:chgData name="127S-Jia, Grace-Xiaozhen" userId="S::127-gjia@sd43.bc.ca::10d90800-3d5c-4e1f-9c6c-068882341034" providerId="AD" clId="Web-{1D520864-7000-4FC1-AABD-7D4E18BABBDB}" dt="2020-12-09T05:44:33.029" v="2010" actId="14100"/>
          <ac:picMkLst>
            <pc:docMk/>
            <pc:sldMk cId="2762122160" sldId="261"/>
            <ac:picMk id="5" creationId="{7231F524-D429-4CDF-8F31-D86EB8A76CB2}"/>
          </ac:picMkLst>
        </pc:picChg>
        <pc:picChg chg="add mod ord">
          <ac:chgData name="127S-Jia, Grace-Xiaozhen" userId="S::127-gjia@sd43.bc.ca::10d90800-3d5c-4e1f-9c6c-068882341034" providerId="AD" clId="Web-{1D520864-7000-4FC1-AABD-7D4E18BABBDB}" dt="2020-12-09T05:37:56.650" v="1865"/>
          <ac:picMkLst>
            <pc:docMk/>
            <pc:sldMk cId="2762122160" sldId="261"/>
            <ac:picMk id="6" creationId="{C454D5EE-BD25-4241-905E-F12906109AA7}"/>
          </ac:picMkLst>
        </pc:picChg>
      </pc:sldChg>
      <pc:sldChg chg="addSp delSp modSp new mod setBg">
        <pc:chgData name="127S-Jia, Grace-Xiaozhen" userId="S::127-gjia@sd43.bc.ca::10d90800-3d5c-4e1f-9c6c-068882341034" providerId="AD" clId="Web-{1D520864-7000-4FC1-AABD-7D4E18BABBDB}" dt="2020-12-09T05:57:01.520" v="2065" actId="20577"/>
        <pc:sldMkLst>
          <pc:docMk/>
          <pc:sldMk cId="341960673" sldId="262"/>
        </pc:sldMkLst>
        <pc:spChg chg="mod">
          <ac:chgData name="127S-Jia, Grace-Xiaozhen" userId="S::127-gjia@sd43.bc.ca::10d90800-3d5c-4e1f-9c6c-068882341034" providerId="AD" clId="Web-{1D520864-7000-4FC1-AABD-7D4E18BABBDB}" dt="2020-12-09T05:49:26.641" v="2032"/>
          <ac:spMkLst>
            <pc:docMk/>
            <pc:sldMk cId="341960673" sldId="262"/>
            <ac:spMk id="2" creationId="{A3BE9F75-D3BE-41EF-8C67-B43C6D18DE63}"/>
          </ac:spMkLst>
        </pc:spChg>
        <pc:spChg chg="del">
          <ac:chgData name="127S-Jia, Grace-Xiaozhen" userId="S::127-gjia@sd43.bc.ca::10d90800-3d5c-4e1f-9c6c-068882341034" providerId="AD" clId="Web-{1D520864-7000-4FC1-AABD-7D4E18BABBDB}" dt="2020-12-09T05:49:17.859" v="2031"/>
          <ac:spMkLst>
            <pc:docMk/>
            <pc:sldMk cId="341960673" sldId="262"/>
            <ac:spMk id="3" creationId="{6D80A77F-513B-4F79-8828-995862E90471}"/>
          </ac:spMkLst>
        </pc:spChg>
        <pc:spChg chg="add mod">
          <ac:chgData name="127S-Jia, Grace-Xiaozhen" userId="S::127-gjia@sd43.bc.ca::10d90800-3d5c-4e1f-9c6c-068882341034" providerId="AD" clId="Web-{1D520864-7000-4FC1-AABD-7D4E18BABBDB}" dt="2020-12-09T05:57:01.520" v="2065" actId="20577"/>
          <ac:spMkLst>
            <pc:docMk/>
            <pc:sldMk cId="341960673" sldId="262"/>
            <ac:spMk id="8" creationId="{232CAE96-2B10-40F5-B1EF-6903694FB2F6}"/>
          </ac:spMkLst>
        </pc:spChg>
        <pc:picChg chg="add mod ord">
          <ac:chgData name="127S-Jia, Grace-Xiaozhen" userId="S::127-gjia@sd43.bc.ca::10d90800-3d5c-4e1f-9c6c-068882341034" providerId="AD" clId="Web-{1D520864-7000-4FC1-AABD-7D4E18BABBDB}" dt="2020-12-09T05:49:26.641" v="2032"/>
          <ac:picMkLst>
            <pc:docMk/>
            <pc:sldMk cId="341960673" sldId="262"/>
            <ac:picMk id="4" creationId="{7E44BC39-F1A7-4B1C-AC09-8B988BE3397B}"/>
          </ac:picMkLst>
        </pc:picChg>
      </pc:sldChg>
      <pc:sldChg chg="addSp delSp modSp new del">
        <pc:chgData name="127S-Jia, Grace-Xiaozhen" userId="S::127-gjia@sd43.bc.ca::10d90800-3d5c-4e1f-9c6c-068882341034" providerId="AD" clId="Web-{1D520864-7000-4FC1-AABD-7D4E18BABBDB}" dt="2020-12-09T05:45:09.388" v="2020"/>
        <pc:sldMkLst>
          <pc:docMk/>
          <pc:sldMk cId="2080044194" sldId="262"/>
        </pc:sldMkLst>
        <pc:spChg chg="mod">
          <ac:chgData name="127S-Jia, Grace-Xiaozhen" userId="S::127-gjia@sd43.bc.ca::10d90800-3d5c-4e1f-9c6c-068882341034" providerId="AD" clId="Web-{1D520864-7000-4FC1-AABD-7D4E18BABBDB}" dt="2020-12-09T05:37:16.947" v="1858" actId="20577"/>
          <ac:spMkLst>
            <pc:docMk/>
            <pc:sldMk cId="2080044194" sldId="262"/>
            <ac:spMk id="2" creationId="{A939AA0C-0551-47F9-BB32-A3D4F1787070}"/>
          </ac:spMkLst>
        </pc:spChg>
        <pc:spChg chg="del">
          <ac:chgData name="127S-Jia, Grace-Xiaozhen" userId="S::127-gjia@sd43.bc.ca::10d90800-3d5c-4e1f-9c6c-068882341034" providerId="AD" clId="Web-{1D520864-7000-4FC1-AABD-7D4E18BABBDB}" dt="2020-12-09T05:37:20.447" v="1861"/>
          <ac:spMkLst>
            <pc:docMk/>
            <pc:sldMk cId="2080044194" sldId="262"/>
            <ac:spMk id="4" creationId="{B296ED88-50FB-4011-8F94-B89AE1C0D08F}"/>
          </ac:spMkLst>
        </pc:spChg>
        <pc:spChg chg="del">
          <ac:chgData name="127S-Jia, Grace-Xiaozhen" userId="S::127-gjia@sd43.bc.ca::10d90800-3d5c-4e1f-9c6c-068882341034" providerId="AD" clId="Web-{1D520864-7000-4FC1-AABD-7D4E18BABBDB}" dt="2020-12-09T05:37:22.447" v="1862"/>
          <ac:spMkLst>
            <pc:docMk/>
            <pc:sldMk cId="2080044194" sldId="262"/>
            <ac:spMk id="6" creationId="{5808253C-3985-40FA-8458-488F70E23755}"/>
          </ac:spMkLst>
        </pc:spChg>
        <pc:picChg chg="add mod ord">
          <ac:chgData name="127S-Jia, Grace-Xiaozhen" userId="S::127-gjia@sd43.bc.ca::10d90800-3d5c-4e1f-9c6c-068882341034" providerId="AD" clId="Web-{1D520864-7000-4FC1-AABD-7D4E18BABBDB}" dt="2020-12-09T05:37:20.447" v="1861"/>
          <ac:picMkLst>
            <pc:docMk/>
            <pc:sldMk cId="2080044194" sldId="262"/>
            <ac:picMk id="7" creationId="{DC5386BF-7829-431D-83C7-AFF1D56C969C}"/>
          </ac:picMkLst>
        </pc:picChg>
        <pc:picChg chg="add mod ord">
          <ac:chgData name="127S-Jia, Grace-Xiaozhen" userId="S::127-gjia@sd43.bc.ca::10d90800-3d5c-4e1f-9c6c-068882341034" providerId="AD" clId="Web-{1D520864-7000-4FC1-AABD-7D4E18BABBDB}" dt="2020-12-09T05:37:22.447" v="1862"/>
          <ac:picMkLst>
            <pc:docMk/>
            <pc:sldMk cId="2080044194" sldId="262"/>
            <ac:picMk id="8" creationId="{8542CB66-043B-45AA-8B3E-EC3FB37FDFA2}"/>
          </ac:picMkLst>
        </pc:picChg>
        <pc:picChg chg="add mod">
          <ac:chgData name="127S-Jia, Grace-Xiaozhen" userId="S::127-gjia@sd43.bc.ca::10d90800-3d5c-4e1f-9c6c-068882341034" providerId="AD" clId="Web-{1D520864-7000-4FC1-AABD-7D4E18BABBDB}" dt="2020-12-09T05:37:29.212" v="1864" actId="1076"/>
          <ac:picMkLst>
            <pc:docMk/>
            <pc:sldMk cId="2080044194" sldId="262"/>
            <ac:picMk id="9" creationId="{37400B1B-CAB3-4D7D-B90E-76D88C75CEA9}"/>
          </ac:picMkLst>
        </pc:picChg>
      </pc:sldChg>
      <pc:sldChg chg="addSp modSp new">
        <pc:chgData name="127S-Jia, Grace-Xiaozhen" userId="S::127-gjia@sd43.bc.ca::10d90800-3d5c-4e1f-9c6c-068882341034" providerId="AD" clId="Web-{1D520864-7000-4FC1-AABD-7D4E18BABBDB}" dt="2020-12-09T06:58:38.311" v="2376" actId="20577"/>
        <pc:sldMkLst>
          <pc:docMk/>
          <pc:sldMk cId="2139989359" sldId="263"/>
        </pc:sldMkLst>
        <pc:spChg chg="mod">
          <ac:chgData name="127S-Jia, Grace-Xiaozhen" userId="S::127-gjia@sd43.bc.ca::10d90800-3d5c-4e1f-9c6c-068882341034" providerId="AD" clId="Web-{1D520864-7000-4FC1-AABD-7D4E18BABBDB}" dt="2020-12-09T05:58:11.349" v="2081" actId="20577"/>
          <ac:spMkLst>
            <pc:docMk/>
            <pc:sldMk cId="2139989359" sldId="263"/>
            <ac:spMk id="2" creationId="{0E502E49-C1B2-4ABF-81BD-9D02E9AD12F7}"/>
          </ac:spMkLst>
        </pc:spChg>
        <pc:spChg chg="mod">
          <ac:chgData name="127S-Jia, Grace-Xiaozhen" userId="S::127-gjia@sd43.bc.ca::10d90800-3d5c-4e1f-9c6c-068882341034" providerId="AD" clId="Web-{1D520864-7000-4FC1-AABD-7D4E18BABBDB}" dt="2020-12-09T06:58:38.311" v="2376" actId="20577"/>
          <ac:spMkLst>
            <pc:docMk/>
            <pc:sldMk cId="2139989359" sldId="263"/>
            <ac:spMk id="3" creationId="{E42EA40A-7B00-423D-AB27-B4A72849CDEC}"/>
          </ac:spMkLst>
        </pc:spChg>
        <pc:picChg chg="add mod">
          <ac:chgData name="127S-Jia, Grace-Xiaozhen" userId="S::127-gjia@sd43.bc.ca::10d90800-3d5c-4e1f-9c6c-068882341034" providerId="AD" clId="Web-{1D520864-7000-4FC1-AABD-7D4E18BABBDB}" dt="2020-12-09T06:04:58.555" v="2168" actId="14100"/>
          <ac:picMkLst>
            <pc:docMk/>
            <pc:sldMk cId="2139989359" sldId="263"/>
            <ac:picMk id="4" creationId="{13037739-A423-433C-AE4E-DB8962EB9BF0}"/>
          </ac:picMkLst>
        </pc:picChg>
        <pc:picChg chg="add mod">
          <ac:chgData name="127S-Jia, Grace-Xiaozhen" userId="S::127-gjia@sd43.bc.ca::10d90800-3d5c-4e1f-9c6c-068882341034" providerId="AD" clId="Web-{1D520864-7000-4FC1-AABD-7D4E18BABBDB}" dt="2020-12-09T06:04:41.915" v="2163" actId="1076"/>
          <ac:picMkLst>
            <pc:docMk/>
            <pc:sldMk cId="2139989359" sldId="263"/>
            <ac:picMk id="5" creationId="{727B23A0-7A54-47CD-A2C5-FE0244202601}"/>
          </ac:picMkLst>
        </pc:picChg>
        <pc:picChg chg="add mod">
          <ac:chgData name="127S-Jia, Grace-Xiaozhen" userId="S::127-gjia@sd43.bc.ca::10d90800-3d5c-4e1f-9c6c-068882341034" providerId="AD" clId="Web-{1D520864-7000-4FC1-AABD-7D4E18BABBDB}" dt="2020-12-09T06:05:08.774" v="2170" actId="1076"/>
          <ac:picMkLst>
            <pc:docMk/>
            <pc:sldMk cId="2139989359" sldId="263"/>
            <ac:picMk id="6" creationId="{4B53FDAE-4D3B-4406-9D44-52982BC92365}"/>
          </ac:picMkLst>
        </pc:picChg>
        <pc:picChg chg="add mod">
          <ac:chgData name="127S-Jia, Grace-Xiaozhen" userId="S::127-gjia@sd43.bc.ca::10d90800-3d5c-4e1f-9c6c-068882341034" providerId="AD" clId="Web-{1D520864-7000-4FC1-AABD-7D4E18BABBDB}" dt="2020-12-09T06:03:52.930" v="2127" actId="1076"/>
          <ac:picMkLst>
            <pc:docMk/>
            <pc:sldMk cId="2139989359" sldId="263"/>
            <ac:picMk id="7" creationId="{55474E3F-F426-4571-876C-648E9325F1E2}"/>
          </ac:picMkLst>
        </pc:picChg>
        <pc:picChg chg="add mod">
          <ac:chgData name="127S-Jia, Grace-Xiaozhen" userId="S::127-gjia@sd43.bc.ca::10d90800-3d5c-4e1f-9c6c-068882341034" providerId="AD" clId="Web-{1D520864-7000-4FC1-AABD-7D4E18BABBDB}" dt="2020-12-09T06:05:04.477" v="2169" actId="14100"/>
          <ac:picMkLst>
            <pc:docMk/>
            <pc:sldMk cId="2139989359" sldId="263"/>
            <ac:picMk id="8" creationId="{0D174713-B0CE-46DC-BD9B-2F38168107F6}"/>
          </ac:picMkLst>
        </pc:picChg>
      </pc:sldChg>
      <pc:sldChg chg="addSp delSp modSp new mod setBg setClrOvrMap">
        <pc:chgData name="127S-Jia, Grace-Xiaozhen" userId="S::127-gjia@sd43.bc.ca::10d90800-3d5c-4e1f-9c6c-068882341034" providerId="AD" clId="Web-{1D520864-7000-4FC1-AABD-7D4E18BABBDB}" dt="2020-12-09T06:18:31.266" v="2325" actId="14100"/>
        <pc:sldMkLst>
          <pc:docMk/>
          <pc:sldMk cId="1994740456" sldId="264"/>
        </pc:sldMkLst>
        <pc:spChg chg="mod">
          <ac:chgData name="127S-Jia, Grace-Xiaozhen" userId="S::127-gjia@sd43.bc.ca::10d90800-3d5c-4e1f-9c6c-068882341034" providerId="AD" clId="Web-{1D520864-7000-4FC1-AABD-7D4E18BABBDB}" dt="2020-12-09T06:18:05.016" v="2316" actId="14100"/>
          <ac:spMkLst>
            <pc:docMk/>
            <pc:sldMk cId="1994740456" sldId="264"/>
            <ac:spMk id="2" creationId="{1C9B3F1B-14FE-46B2-9380-983D507958E5}"/>
          </ac:spMkLst>
        </pc:spChg>
        <pc:spChg chg="mod ord">
          <ac:chgData name="127S-Jia, Grace-Xiaozhen" userId="S::127-gjia@sd43.bc.ca::10d90800-3d5c-4e1f-9c6c-068882341034" providerId="AD" clId="Web-{1D520864-7000-4FC1-AABD-7D4E18BABBDB}" dt="2020-12-09T06:18:16.781" v="2319" actId="20577"/>
          <ac:spMkLst>
            <pc:docMk/>
            <pc:sldMk cId="1994740456" sldId="264"/>
            <ac:spMk id="3" creationId="{7287E04E-D186-4EAD-BD4B-84F9C1A7D1EA}"/>
          </ac:spMkLst>
        </pc:spChg>
        <pc:spChg chg="add del">
          <ac:chgData name="127S-Jia, Grace-Xiaozhen" userId="S::127-gjia@sd43.bc.ca::10d90800-3d5c-4e1f-9c6c-068882341034" providerId="AD" clId="Web-{1D520864-7000-4FC1-AABD-7D4E18BABBDB}" dt="2020-12-09T06:14:56.967" v="2288"/>
          <ac:spMkLst>
            <pc:docMk/>
            <pc:sldMk cId="1994740456" sldId="264"/>
            <ac:spMk id="8" creationId="{1A6D86F0-98E0-4468-9315-41BF7B0F2E68}"/>
          </ac:spMkLst>
        </pc:spChg>
        <pc:spChg chg="add">
          <ac:chgData name="127S-Jia, Grace-Xiaozhen" userId="S::127-gjia@sd43.bc.ca::10d90800-3d5c-4e1f-9c6c-068882341034" providerId="AD" clId="Web-{1D520864-7000-4FC1-AABD-7D4E18BABBDB}" dt="2020-12-09T06:17:40.906" v="2306"/>
          <ac:spMkLst>
            <pc:docMk/>
            <pc:sldMk cId="1994740456" sldId="264"/>
            <ac:spMk id="9" creationId="{9F5EF35B-201C-44F0-B571-2B74F952707D}"/>
          </ac:spMkLst>
        </pc:spChg>
        <pc:spChg chg="add del">
          <ac:chgData name="127S-Jia, Grace-Xiaozhen" userId="S::127-gjia@sd43.bc.ca::10d90800-3d5c-4e1f-9c6c-068882341034" providerId="AD" clId="Web-{1D520864-7000-4FC1-AABD-7D4E18BABBDB}" dt="2020-12-09T06:14:56.967" v="2288"/>
          <ac:spMkLst>
            <pc:docMk/>
            <pc:sldMk cId="1994740456" sldId="264"/>
            <ac:spMk id="10" creationId="{CE957058-57AD-46A9-BAE9-7145CB3504F9}"/>
          </ac:spMkLst>
        </pc:spChg>
        <pc:spChg chg="add">
          <ac:chgData name="127S-Jia, Grace-Xiaozhen" userId="S::127-gjia@sd43.bc.ca::10d90800-3d5c-4e1f-9c6c-068882341034" providerId="AD" clId="Web-{1D520864-7000-4FC1-AABD-7D4E18BABBDB}" dt="2020-12-09T06:17:40.906" v="2306"/>
          <ac:spMkLst>
            <pc:docMk/>
            <pc:sldMk cId="1994740456" sldId="264"/>
            <ac:spMk id="11" creationId="{4BF33555-1B12-49B5-BADE-CEAB32216861}"/>
          </ac:spMkLst>
        </pc:spChg>
        <pc:spChg chg="add del">
          <ac:chgData name="127S-Jia, Grace-Xiaozhen" userId="S::127-gjia@sd43.bc.ca::10d90800-3d5c-4e1f-9c6c-068882341034" providerId="AD" clId="Web-{1D520864-7000-4FC1-AABD-7D4E18BABBDB}" dt="2020-12-09T06:16:27.062" v="2290"/>
          <ac:spMkLst>
            <pc:docMk/>
            <pc:sldMk cId="1994740456" sldId="264"/>
            <ac:spMk id="15" creationId="{4FD616AB-2B32-4A45-BEC9-C743E8978059}"/>
          </ac:spMkLst>
        </pc:spChg>
        <pc:spChg chg="add del">
          <ac:chgData name="127S-Jia, Grace-Xiaozhen" userId="S::127-gjia@sd43.bc.ca::10d90800-3d5c-4e1f-9c6c-068882341034" providerId="AD" clId="Web-{1D520864-7000-4FC1-AABD-7D4E18BABBDB}" dt="2020-12-09T06:16:27.062" v="2290"/>
          <ac:spMkLst>
            <pc:docMk/>
            <pc:sldMk cId="1994740456" sldId="264"/>
            <ac:spMk id="17" creationId="{BEC91407-C839-4EE3-B5C6-34919D3DE7B5}"/>
          </ac:spMkLst>
        </pc:spChg>
        <pc:picChg chg="add mod ord">
          <ac:chgData name="127S-Jia, Grace-Xiaozhen" userId="S::127-gjia@sd43.bc.ca::10d90800-3d5c-4e1f-9c6c-068882341034" providerId="AD" clId="Web-{1D520864-7000-4FC1-AABD-7D4E18BABBDB}" dt="2020-12-09T06:18:31.266" v="2325" actId="14100"/>
          <ac:picMkLst>
            <pc:docMk/>
            <pc:sldMk cId="1994740456" sldId="264"/>
            <ac:picMk id="4" creationId="{36FB063E-6516-45AC-A99B-B76AA9CB44A0}"/>
          </ac:picMkLst>
        </pc:picChg>
      </pc:sldChg>
      <pc:sldChg chg="addSp delSp modSp new">
        <pc:chgData name="127S-Jia, Grace-Xiaozhen" userId="S::127-gjia@sd43.bc.ca::10d90800-3d5c-4e1f-9c6c-068882341034" providerId="AD" clId="Web-{1D520864-7000-4FC1-AABD-7D4E18BABBDB}" dt="2020-12-09T06:22:25.549" v="2353" actId="20577"/>
        <pc:sldMkLst>
          <pc:docMk/>
          <pc:sldMk cId="1521295364" sldId="265"/>
        </pc:sldMkLst>
        <pc:spChg chg="mod">
          <ac:chgData name="127S-Jia, Grace-Xiaozhen" userId="S::127-gjia@sd43.bc.ca::10d90800-3d5c-4e1f-9c6c-068882341034" providerId="AD" clId="Web-{1D520864-7000-4FC1-AABD-7D4E18BABBDB}" dt="2020-12-09T06:22:25.549" v="2353" actId="20577"/>
          <ac:spMkLst>
            <pc:docMk/>
            <pc:sldMk cId="1521295364" sldId="265"/>
            <ac:spMk id="2" creationId="{ED7AF37D-507B-4CD9-A096-2E64B94C38D6}"/>
          </ac:spMkLst>
        </pc:spChg>
        <pc:spChg chg="del">
          <ac:chgData name="127S-Jia, Grace-Xiaozhen" userId="S::127-gjia@sd43.bc.ca::10d90800-3d5c-4e1f-9c6c-068882341034" providerId="AD" clId="Web-{1D520864-7000-4FC1-AABD-7D4E18BABBDB}" dt="2020-12-09T06:22:15.221" v="2350"/>
          <ac:spMkLst>
            <pc:docMk/>
            <pc:sldMk cId="1521295364" sldId="265"/>
            <ac:spMk id="3" creationId="{E3A4E7BF-3EE6-4B28-8719-FA8ABF94C59A}"/>
          </ac:spMkLst>
        </pc:spChg>
        <pc:picChg chg="add mod ord">
          <ac:chgData name="127S-Jia, Grace-Xiaozhen" userId="S::127-gjia@sd43.bc.ca::10d90800-3d5c-4e1f-9c6c-068882341034" providerId="AD" clId="Web-{1D520864-7000-4FC1-AABD-7D4E18BABBDB}" dt="2020-12-09T06:22:15.221" v="2350"/>
          <ac:picMkLst>
            <pc:docMk/>
            <pc:sldMk cId="1521295364" sldId="265"/>
            <ac:picMk id="4" creationId="{A1DBC371-E781-4ECC-806F-83EB7B8AD402}"/>
          </ac:picMkLst>
        </pc:picChg>
      </pc:sldChg>
      <pc:sldChg chg="addSp delSp modSp new mod setBg">
        <pc:chgData name="127S-Jia, Grace-Xiaozhen" userId="S::127-gjia@sd43.bc.ca::10d90800-3d5c-4e1f-9c6c-068882341034" providerId="AD" clId="Web-{1D520864-7000-4FC1-AABD-7D4E18BABBDB}" dt="2020-12-09T06:54:40.403" v="2372" actId="20577"/>
        <pc:sldMkLst>
          <pc:docMk/>
          <pc:sldMk cId="3218418163" sldId="266"/>
        </pc:sldMkLst>
        <pc:spChg chg="mod">
          <ac:chgData name="127S-Jia, Grace-Xiaozhen" userId="S::127-gjia@sd43.bc.ca::10d90800-3d5c-4e1f-9c6c-068882341034" providerId="AD" clId="Web-{1D520864-7000-4FC1-AABD-7D4E18BABBDB}" dt="2020-12-09T06:54:40.403" v="2372" actId="20577"/>
          <ac:spMkLst>
            <pc:docMk/>
            <pc:sldMk cId="3218418163" sldId="266"/>
            <ac:spMk id="2" creationId="{E23F37E7-1E8A-4A15-AF4D-AFEDFA74A366}"/>
          </ac:spMkLst>
        </pc:spChg>
        <pc:spChg chg="del">
          <ac:chgData name="127S-Jia, Grace-Xiaozhen" userId="S::127-gjia@sd43.bc.ca::10d90800-3d5c-4e1f-9c6c-068882341034" providerId="AD" clId="Web-{1D520864-7000-4FC1-AABD-7D4E18BABBDB}" dt="2020-12-09T06:52:48.856" v="2360"/>
          <ac:spMkLst>
            <pc:docMk/>
            <pc:sldMk cId="3218418163" sldId="266"/>
            <ac:spMk id="3" creationId="{AEE02411-4BA5-4EE5-8075-418490B504CA}"/>
          </ac:spMkLst>
        </pc:spChg>
        <pc:spChg chg="add del">
          <ac:chgData name="127S-Jia, Grace-Xiaozhen" userId="S::127-gjia@sd43.bc.ca::10d90800-3d5c-4e1f-9c6c-068882341034" providerId="AD" clId="Web-{1D520864-7000-4FC1-AABD-7D4E18BABBDB}" dt="2020-12-09T06:53:54.778" v="2364"/>
          <ac:spMkLst>
            <pc:docMk/>
            <pc:sldMk cId="3218418163" sldId="266"/>
            <ac:spMk id="8" creationId="{2992576C-C8F9-45FE-B398-6A062AAEA675}"/>
          </ac:spMkLst>
        </pc:spChg>
        <pc:graphicFrameChg chg="add del mod ord modGraphic">
          <ac:chgData name="127S-Jia, Grace-Xiaozhen" userId="S::127-gjia@sd43.bc.ca::10d90800-3d5c-4e1f-9c6c-068882341034" providerId="AD" clId="Web-{1D520864-7000-4FC1-AABD-7D4E18BABBDB}" dt="2020-12-09T06:53:51.684" v="2363"/>
          <ac:graphicFrameMkLst>
            <pc:docMk/>
            <pc:sldMk cId="3218418163" sldId="266"/>
            <ac:graphicFrameMk id="5" creationId="{D32F1A30-DF8E-4C2A-814E-DE57C72E55E5}"/>
          </ac:graphicFrameMkLst>
        </pc:graphicFrameChg>
        <pc:picChg chg="add mod ord">
          <ac:chgData name="127S-Jia, Grace-Xiaozhen" userId="S::127-gjia@sd43.bc.ca::10d90800-3d5c-4e1f-9c6c-068882341034" providerId="AD" clId="Web-{1D520864-7000-4FC1-AABD-7D4E18BABBDB}" dt="2020-12-09T06:54:08.606" v="2369" actId="14100"/>
          <ac:picMkLst>
            <pc:docMk/>
            <pc:sldMk cId="3218418163" sldId="266"/>
            <ac:picMk id="4" creationId="{8DDB7202-9CC8-42B4-BF9A-96CC02AC12F4}"/>
          </ac:picMkLst>
        </pc:picChg>
      </pc:sldChg>
      <pc:sldMasterChg chg="del delSldLayout">
        <pc:chgData name="127S-Jia, Grace-Xiaozhen" userId="S::127-gjia@sd43.bc.ca::10d90800-3d5c-4e1f-9c6c-068882341034" providerId="AD" clId="Web-{1D520864-7000-4FC1-AABD-7D4E18BABBDB}" dt="2020-12-09T01:27:44.853" v="234"/>
        <pc:sldMasterMkLst>
          <pc:docMk/>
          <pc:sldMasterMk cId="2460954070" sldId="2147483660"/>
        </pc:sldMasterMkLst>
        <pc:sldLayoutChg chg="del">
          <pc:chgData name="127S-Jia, Grace-Xiaozhen" userId="S::127-gjia@sd43.bc.ca::10d90800-3d5c-4e1f-9c6c-068882341034" providerId="AD" clId="Web-{1D520864-7000-4FC1-AABD-7D4E18BABBDB}" dt="2020-12-09T01:27:44.853" v="234"/>
          <pc:sldLayoutMkLst>
            <pc:docMk/>
            <pc:sldMasterMk cId="2460954070" sldId="2147483660"/>
            <pc:sldLayoutMk cId="2385387890" sldId="2147483661"/>
          </pc:sldLayoutMkLst>
        </pc:sldLayoutChg>
        <pc:sldLayoutChg chg="del">
          <pc:chgData name="127S-Jia, Grace-Xiaozhen" userId="S::127-gjia@sd43.bc.ca::10d90800-3d5c-4e1f-9c6c-068882341034" providerId="AD" clId="Web-{1D520864-7000-4FC1-AABD-7D4E18BABBDB}" dt="2020-12-09T01:27:44.853" v="234"/>
          <pc:sldLayoutMkLst>
            <pc:docMk/>
            <pc:sldMasterMk cId="2460954070" sldId="2147483660"/>
            <pc:sldLayoutMk cId="949138452" sldId="2147483662"/>
          </pc:sldLayoutMkLst>
        </pc:sldLayoutChg>
        <pc:sldLayoutChg chg="del">
          <pc:chgData name="127S-Jia, Grace-Xiaozhen" userId="S::127-gjia@sd43.bc.ca::10d90800-3d5c-4e1f-9c6c-068882341034" providerId="AD" clId="Web-{1D520864-7000-4FC1-AABD-7D4E18BABBDB}" dt="2020-12-09T01:27:44.853" v="234"/>
          <pc:sldLayoutMkLst>
            <pc:docMk/>
            <pc:sldMasterMk cId="2460954070" sldId="2147483660"/>
            <pc:sldLayoutMk cId="2591524520" sldId="2147483663"/>
          </pc:sldLayoutMkLst>
        </pc:sldLayoutChg>
        <pc:sldLayoutChg chg="del">
          <pc:chgData name="127S-Jia, Grace-Xiaozhen" userId="S::127-gjia@sd43.bc.ca::10d90800-3d5c-4e1f-9c6c-068882341034" providerId="AD" clId="Web-{1D520864-7000-4FC1-AABD-7D4E18BABBDB}" dt="2020-12-09T01:27:44.853" v="234"/>
          <pc:sldLayoutMkLst>
            <pc:docMk/>
            <pc:sldMasterMk cId="2460954070" sldId="2147483660"/>
            <pc:sldLayoutMk cId="1203092039" sldId="2147483664"/>
          </pc:sldLayoutMkLst>
        </pc:sldLayoutChg>
        <pc:sldLayoutChg chg="del">
          <pc:chgData name="127S-Jia, Grace-Xiaozhen" userId="S::127-gjia@sd43.bc.ca::10d90800-3d5c-4e1f-9c6c-068882341034" providerId="AD" clId="Web-{1D520864-7000-4FC1-AABD-7D4E18BABBDB}" dt="2020-12-09T01:27:44.853" v="234"/>
          <pc:sldLayoutMkLst>
            <pc:docMk/>
            <pc:sldMasterMk cId="2460954070" sldId="2147483660"/>
            <pc:sldLayoutMk cId="3733172339" sldId="2147483665"/>
          </pc:sldLayoutMkLst>
        </pc:sldLayoutChg>
        <pc:sldLayoutChg chg="del">
          <pc:chgData name="127S-Jia, Grace-Xiaozhen" userId="S::127-gjia@sd43.bc.ca::10d90800-3d5c-4e1f-9c6c-068882341034" providerId="AD" clId="Web-{1D520864-7000-4FC1-AABD-7D4E18BABBDB}" dt="2020-12-09T01:27:44.853" v="234"/>
          <pc:sldLayoutMkLst>
            <pc:docMk/>
            <pc:sldMasterMk cId="2460954070" sldId="2147483660"/>
            <pc:sldLayoutMk cId="3210312558" sldId="2147483666"/>
          </pc:sldLayoutMkLst>
        </pc:sldLayoutChg>
        <pc:sldLayoutChg chg="del">
          <pc:chgData name="127S-Jia, Grace-Xiaozhen" userId="S::127-gjia@sd43.bc.ca::10d90800-3d5c-4e1f-9c6c-068882341034" providerId="AD" clId="Web-{1D520864-7000-4FC1-AABD-7D4E18BABBDB}" dt="2020-12-09T01:27:44.853" v="234"/>
          <pc:sldLayoutMkLst>
            <pc:docMk/>
            <pc:sldMasterMk cId="2460954070" sldId="2147483660"/>
            <pc:sldLayoutMk cId="3146388984" sldId="2147483667"/>
          </pc:sldLayoutMkLst>
        </pc:sldLayoutChg>
        <pc:sldLayoutChg chg="del">
          <pc:chgData name="127S-Jia, Grace-Xiaozhen" userId="S::127-gjia@sd43.bc.ca::10d90800-3d5c-4e1f-9c6c-068882341034" providerId="AD" clId="Web-{1D520864-7000-4FC1-AABD-7D4E18BABBDB}" dt="2020-12-09T01:27:44.853" v="234"/>
          <pc:sldLayoutMkLst>
            <pc:docMk/>
            <pc:sldMasterMk cId="2460954070" sldId="2147483660"/>
            <pc:sldLayoutMk cId="3171841454" sldId="2147483668"/>
          </pc:sldLayoutMkLst>
        </pc:sldLayoutChg>
        <pc:sldLayoutChg chg="del">
          <pc:chgData name="127S-Jia, Grace-Xiaozhen" userId="S::127-gjia@sd43.bc.ca::10d90800-3d5c-4e1f-9c6c-068882341034" providerId="AD" clId="Web-{1D520864-7000-4FC1-AABD-7D4E18BABBDB}" dt="2020-12-09T01:27:44.853" v="234"/>
          <pc:sldLayoutMkLst>
            <pc:docMk/>
            <pc:sldMasterMk cId="2460954070" sldId="2147483660"/>
            <pc:sldLayoutMk cId="1718958274" sldId="2147483669"/>
          </pc:sldLayoutMkLst>
        </pc:sldLayoutChg>
        <pc:sldLayoutChg chg="del">
          <pc:chgData name="127S-Jia, Grace-Xiaozhen" userId="S::127-gjia@sd43.bc.ca::10d90800-3d5c-4e1f-9c6c-068882341034" providerId="AD" clId="Web-{1D520864-7000-4FC1-AABD-7D4E18BABBDB}" dt="2020-12-09T01:27:44.853" v="234"/>
          <pc:sldLayoutMkLst>
            <pc:docMk/>
            <pc:sldMasterMk cId="2460954070" sldId="2147483660"/>
            <pc:sldLayoutMk cId="2202905451" sldId="2147483670"/>
          </pc:sldLayoutMkLst>
        </pc:sldLayoutChg>
        <pc:sldLayoutChg chg="del">
          <pc:chgData name="127S-Jia, Grace-Xiaozhen" userId="S::127-gjia@sd43.bc.ca::10d90800-3d5c-4e1f-9c6c-068882341034" providerId="AD" clId="Web-{1D520864-7000-4FC1-AABD-7D4E18BABBDB}" dt="2020-12-09T01:27:44.853" v="234"/>
          <pc:sldLayoutMkLst>
            <pc:docMk/>
            <pc:sldMasterMk cId="2460954070" sldId="2147483660"/>
            <pc:sldLayoutMk cId="3479445657" sldId="2147483671"/>
          </pc:sldLayoutMkLst>
        </pc:sldLayoutChg>
      </pc:sldMasterChg>
      <pc:sldMasterChg chg="add del addSldLayout delSldLayout modSldLayout">
        <pc:chgData name="127S-Jia, Grace-Xiaozhen" userId="S::127-gjia@sd43.bc.ca::10d90800-3d5c-4e1f-9c6c-068882341034" providerId="AD" clId="Web-{1D520864-7000-4FC1-AABD-7D4E18BABBDB}" dt="2020-12-09T01:30:31.087" v="264"/>
        <pc:sldMasterMkLst>
          <pc:docMk/>
          <pc:sldMasterMk cId="4004225418" sldId="2147483672"/>
        </pc:sldMasterMkLst>
        <pc:sldLayoutChg chg="add del mod replId">
          <pc:chgData name="127S-Jia, Grace-Xiaozhen" userId="S::127-gjia@sd43.bc.ca::10d90800-3d5c-4e1f-9c6c-068882341034" providerId="AD" clId="Web-{1D520864-7000-4FC1-AABD-7D4E18BABBDB}" dt="2020-12-09T01:30:31.087" v="264"/>
          <pc:sldLayoutMkLst>
            <pc:docMk/>
            <pc:sldMasterMk cId="4004225418" sldId="2147483672"/>
            <pc:sldLayoutMk cId="2933169662" sldId="2147483673"/>
          </pc:sldLayoutMkLst>
        </pc:sldLayoutChg>
        <pc:sldLayoutChg chg="add del mod replId">
          <pc:chgData name="127S-Jia, Grace-Xiaozhen" userId="S::127-gjia@sd43.bc.ca::10d90800-3d5c-4e1f-9c6c-068882341034" providerId="AD" clId="Web-{1D520864-7000-4FC1-AABD-7D4E18BABBDB}" dt="2020-12-09T01:30:31.087" v="264"/>
          <pc:sldLayoutMkLst>
            <pc:docMk/>
            <pc:sldMasterMk cId="4004225418" sldId="2147483672"/>
            <pc:sldLayoutMk cId="2236190155" sldId="2147483674"/>
          </pc:sldLayoutMkLst>
        </pc:sldLayoutChg>
        <pc:sldLayoutChg chg="add del mod replId">
          <pc:chgData name="127S-Jia, Grace-Xiaozhen" userId="S::127-gjia@sd43.bc.ca::10d90800-3d5c-4e1f-9c6c-068882341034" providerId="AD" clId="Web-{1D520864-7000-4FC1-AABD-7D4E18BABBDB}" dt="2020-12-09T01:30:31.087" v="264"/>
          <pc:sldLayoutMkLst>
            <pc:docMk/>
            <pc:sldMasterMk cId="4004225418" sldId="2147483672"/>
            <pc:sldLayoutMk cId="3299769021" sldId="2147483675"/>
          </pc:sldLayoutMkLst>
        </pc:sldLayoutChg>
        <pc:sldLayoutChg chg="add del mod replId">
          <pc:chgData name="127S-Jia, Grace-Xiaozhen" userId="S::127-gjia@sd43.bc.ca::10d90800-3d5c-4e1f-9c6c-068882341034" providerId="AD" clId="Web-{1D520864-7000-4FC1-AABD-7D4E18BABBDB}" dt="2020-12-09T01:30:31.087" v="264"/>
          <pc:sldLayoutMkLst>
            <pc:docMk/>
            <pc:sldMasterMk cId="4004225418" sldId="2147483672"/>
            <pc:sldLayoutMk cId="757471000" sldId="2147483676"/>
          </pc:sldLayoutMkLst>
        </pc:sldLayoutChg>
        <pc:sldLayoutChg chg="add del mod replId">
          <pc:chgData name="127S-Jia, Grace-Xiaozhen" userId="S::127-gjia@sd43.bc.ca::10d90800-3d5c-4e1f-9c6c-068882341034" providerId="AD" clId="Web-{1D520864-7000-4FC1-AABD-7D4E18BABBDB}" dt="2020-12-09T01:30:31.087" v="264"/>
          <pc:sldLayoutMkLst>
            <pc:docMk/>
            <pc:sldMasterMk cId="4004225418" sldId="2147483672"/>
            <pc:sldLayoutMk cId="1395904558" sldId="2147483677"/>
          </pc:sldLayoutMkLst>
        </pc:sldLayoutChg>
        <pc:sldLayoutChg chg="add del mod replId">
          <pc:chgData name="127S-Jia, Grace-Xiaozhen" userId="S::127-gjia@sd43.bc.ca::10d90800-3d5c-4e1f-9c6c-068882341034" providerId="AD" clId="Web-{1D520864-7000-4FC1-AABD-7D4E18BABBDB}" dt="2020-12-09T01:30:31.087" v="264"/>
          <pc:sldLayoutMkLst>
            <pc:docMk/>
            <pc:sldMasterMk cId="4004225418" sldId="2147483672"/>
            <pc:sldLayoutMk cId="969153512" sldId="2147483678"/>
          </pc:sldLayoutMkLst>
        </pc:sldLayoutChg>
        <pc:sldLayoutChg chg="add del mod replId">
          <pc:chgData name="127S-Jia, Grace-Xiaozhen" userId="S::127-gjia@sd43.bc.ca::10d90800-3d5c-4e1f-9c6c-068882341034" providerId="AD" clId="Web-{1D520864-7000-4FC1-AABD-7D4E18BABBDB}" dt="2020-12-09T01:30:31.087" v="264"/>
          <pc:sldLayoutMkLst>
            <pc:docMk/>
            <pc:sldMasterMk cId="4004225418" sldId="2147483672"/>
            <pc:sldLayoutMk cId="4038972378" sldId="2147483679"/>
          </pc:sldLayoutMkLst>
        </pc:sldLayoutChg>
        <pc:sldLayoutChg chg="add del mod replId">
          <pc:chgData name="127S-Jia, Grace-Xiaozhen" userId="S::127-gjia@sd43.bc.ca::10d90800-3d5c-4e1f-9c6c-068882341034" providerId="AD" clId="Web-{1D520864-7000-4FC1-AABD-7D4E18BABBDB}" dt="2020-12-09T01:30:31.087" v="264"/>
          <pc:sldLayoutMkLst>
            <pc:docMk/>
            <pc:sldMasterMk cId="4004225418" sldId="2147483672"/>
            <pc:sldLayoutMk cId="2907767553" sldId="2147483680"/>
          </pc:sldLayoutMkLst>
        </pc:sldLayoutChg>
        <pc:sldLayoutChg chg="add del mod replId">
          <pc:chgData name="127S-Jia, Grace-Xiaozhen" userId="S::127-gjia@sd43.bc.ca::10d90800-3d5c-4e1f-9c6c-068882341034" providerId="AD" clId="Web-{1D520864-7000-4FC1-AABD-7D4E18BABBDB}" dt="2020-12-09T01:30:31.087" v="264"/>
          <pc:sldLayoutMkLst>
            <pc:docMk/>
            <pc:sldMasterMk cId="4004225418" sldId="2147483672"/>
            <pc:sldLayoutMk cId="2783960364" sldId="2147483681"/>
          </pc:sldLayoutMkLst>
        </pc:sldLayoutChg>
        <pc:sldLayoutChg chg="add del mod replId">
          <pc:chgData name="127S-Jia, Grace-Xiaozhen" userId="S::127-gjia@sd43.bc.ca::10d90800-3d5c-4e1f-9c6c-068882341034" providerId="AD" clId="Web-{1D520864-7000-4FC1-AABD-7D4E18BABBDB}" dt="2020-12-09T01:30:31.087" v="264"/>
          <pc:sldLayoutMkLst>
            <pc:docMk/>
            <pc:sldMasterMk cId="4004225418" sldId="2147483672"/>
            <pc:sldLayoutMk cId="3715920575" sldId="2147483682"/>
          </pc:sldLayoutMkLst>
        </pc:sldLayoutChg>
        <pc:sldLayoutChg chg="add del mod replId">
          <pc:chgData name="127S-Jia, Grace-Xiaozhen" userId="S::127-gjia@sd43.bc.ca::10d90800-3d5c-4e1f-9c6c-068882341034" providerId="AD" clId="Web-{1D520864-7000-4FC1-AABD-7D4E18BABBDB}" dt="2020-12-09T01:30:31.087" v="264"/>
          <pc:sldLayoutMkLst>
            <pc:docMk/>
            <pc:sldMasterMk cId="4004225418" sldId="2147483672"/>
            <pc:sldLayoutMk cId="1678993511" sldId="2147483683"/>
          </pc:sldLayoutMkLst>
        </pc:sldLayoutChg>
      </pc:sldMasterChg>
      <pc:sldMasterChg chg="add del addSldLayout delSldLayout modSldLayout">
        <pc:chgData name="127S-Jia, Grace-Xiaozhen" userId="S::127-gjia@sd43.bc.ca::10d90800-3d5c-4e1f-9c6c-068882341034" providerId="AD" clId="Web-{1D520864-7000-4FC1-AABD-7D4E18BABBDB}" dt="2020-12-09T01:31:15.118" v="267"/>
        <pc:sldMasterMkLst>
          <pc:docMk/>
          <pc:sldMasterMk cId="355173883" sldId="2147483684"/>
        </pc:sldMasterMkLst>
        <pc:sldLayoutChg chg="add del mod replId">
          <pc:chgData name="127S-Jia, Grace-Xiaozhen" userId="S::127-gjia@sd43.bc.ca::10d90800-3d5c-4e1f-9c6c-068882341034" providerId="AD" clId="Web-{1D520864-7000-4FC1-AABD-7D4E18BABBDB}" dt="2020-12-09T01:31:15.118" v="267"/>
          <pc:sldLayoutMkLst>
            <pc:docMk/>
            <pc:sldMasterMk cId="355173883" sldId="2147483684"/>
            <pc:sldLayoutMk cId="3883779597" sldId="2147483685"/>
          </pc:sldLayoutMkLst>
        </pc:sldLayoutChg>
        <pc:sldLayoutChg chg="add del mod replId">
          <pc:chgData name="127S-Jia, Grace-Xiaozhen" userId="S::127-gjia@sd43.bc.ca::10d90800-3d5c-4e1f-9c6c-068882341034" providerId="AD" clId="Web-{1D520864-7000-4FC1-AABD-7D4E18BABBDB}" dt="2020-12-09T01:31:15.118" v="267"/>
          <pc:sldLayoutMkLst>
            <pc:docMk/>
            <pc:sldMasterMk cId="355173883" sldId="2147483684"/>
            <pc:sldLayoutMk cId="1249612936" sldId="2147483686"/>
          </pc:sldLayoutMkLst>
        </pc:sldLayoutChg>
        <pc:sldLayoutChg chg="add del mod replId">
          <pc:chgData name="127S-Jia, Grace-Xiaozhen" userId="S::127-gjia@sd43.bc.ca::10d90800-3d5c-4e1f-9c6c-068882341034" providerId="AD" clId="Web-{1D520864-7000-4FC1-AABD-7D4E18BABBDB}" dt="2020-12-09T01:31:15.118" v="267"/>
          <pc:sldLayoutMkLst>
            <pc:docMk/>
            <pc:sldMasterMk cId="355173883" sldId="2147483684"/>
            <pc:sldLayoutMk cId="3717887522" sldId="2147483687"/>
          </pc:sldLayoutMkLst>
        </pc:sldLayoutChg>
        <pc:sldLayoutChg chg="add del mod replId">
          <pc:chgData name="127S-Jia, Grace-Xiaozhen" userId="S::127-gjia@sd43.bc.ca::10d90800-3d5c-4e1f-9c6c-068882341034" providerId="AD" clId="Web-{1D520864-7000-4FC1-AABD-7D4E18BABBDB}" dt="2020-12-09T01:31:15.118" v="267"/>
          <pc:sldLayoutMkLst>
            <pc:docMk/>
            <pc:sldMasterMk cId="355173883" sldId="2147483684"/>
            <pc:sldLayoutMk cId="2677423612" sldId="2147483688"/>
          </pc:sldLayoutMkLst>
        </pc:sldLayoutChg>
        <pc:sldLayoutChg chg="add del mod replId">
          <pc:chgData name="127S-Jia, Grace-Xiaozhen" userId="S::127-gjia@sd43.bc.ca::10d90800-3d5c-4e1f-9c6c-068882341034" providerId="AD" clId="Web-{1D520864-7000-4FC1-AABD-7D4E18BABBDB}" dt="2020-12-09T01:31:15.118" v="267"/>
          <pc:sldLayoutMkLst>
            <pc:docMk/>
            <pc:sldMasterMk cId="355173883" sldId="2147483684"/>
            <pc:sldLayoutMk cId="3221796517" sldId="2147483689"/>
          </pc:sldLayoutMkLst>
        </pc:sldLayoutChg>
        <pc:sldLayoutChg chg="add del mod replId">
          <pc:chgData name="127S-Jia, Grace-Xiaozhen" userId="S::127-gjia@sd43.bc.ca::10d90800-3d5c-4e1f-9c6c-068882341034" providerId="AD" clId="Web-{1D520864-7000-4FC1-AABD-7D4E18BABBDB}" dt="2020-12-09T01:31:15.118" v="267"/>
          <pc:sldLayoutMkLst>
            <pc:docMk/>
            <pc:sldMasterMk cId="355173883" sldId="2147483684"/>
            <pc:sldLayoutMk cId="2992578792" sldId="2147483690"/>
          </pc:sldLayoutMkLst>
        </pc:sldLayoutChg>
        <pc:sldLayoutChg chg="add del mod replId">
          <pc:chgData name="127S-Jia, Grace-Xiaozhen" userId="S::127-gjia@sd43.bc.ca::10d90800-3d5c-4e1f-9c6c-068882341034" providerId="AD" clId="Web-{1D520864-7000-4FC1-AABD-7D4E18BABBDB}" dt="2020-12-09T01:31:15.118" v="267"/>
          <pc:sldLayoutMkLst>
            <pc:docMk/>
            <pc:sldMasterMk cId="355173883" sldId="2147483684"/>
            <pc:sldLayoutMk cId="486084607" sldId="2147483691"/>
          </pc:sldLayoutMkLst>
        </pc:sldLayoutChg>
        <pc:sldLayoutChg chg="add del mod replId">
          <pc:chgData name="127S-Jia, Grace-Xiaozhen" userId="S::127-gjia@sd43.bc.ca::10d90800-3d5c-4e1f-9c6c-068882341034" providerId="AD" clId="Web-{1D520864-7000-4FC1-AABD-7D4E18BABBDB}" dt="2020-12-09T01:31:15.118" v="267"/>
          <pc:sldLayoutMkLst>
            <pc:docMk/>
            <pc:sldMasterMk cId="355173883" sldId="2147483684"/>
            <pc:sldLayoutMk cId="2579541852" sldId="2147483692"/>
          </pc:sldLayoutMkLst>
        </pc:sldLayoutChg>
        <pc:sldLayoutChg chg="add del mod replId">
          <pc:chgData name="127S-Jia, Grace-Xiaozhen" userId="S::127-gjia@sd43.bc.ca::10d90800-3d5c-4e1f-9c6c-068882341034" providerId="AD" clId="Web-{1D520864-7000-4FC1-AABD-7D4E18BABBDB}" dt="2020-12-09T01:31:15.118" v="267"/>
          <pc:sldLayoutMkLst>
            <pc:docMk/>
            <pc:sldMasterMk cId="355173883" sldId="2147483684"/>
            <pc:sldLayoutMk cId="1139799283" sldId="2147483693"/>
          </pc:sldLayoutMkLst>
        </pc:sldLayoutChg>
        <pc:sldLayoutChg chg="add del mod replId">
          <pc:chgData name="127S-Jia, Grace-Xiaozhen" userId="S::127-gjia@sd43.bc.ca::10d90800-3d5c-4e1f-9c6c-068882341034" providerId="AD" clId="Web-{1D520864-7000-4FC1-AABD-7D4E18BABBDB}" dt="2020-12-09T01:31:15.118" v="267"/>
          <pc:sldLayoutMkLst>
            <pc:docMk/>
            <pc:sldMasterMk cId="355173883" sldId="2147483684"/>
            <pc:sldLayoutMk cId="1828346885" sldId="2147483694"/>
          </pc:sldLayoutMkLst>
        </pc:sldLayoutChg>
        <pc:sldLayoutChg chg="add del mod replId">
          <pc:chgData name="127S-Jia, Grace-Xiaozhen" userId="S::127-gjia@sd43.bc.ca::10d90800-3d5c-4e1f-9c6c-068882341034" providerId="AD" clId="Web-{1D520864-7000-4FC1-AABD-7D4E18BABBDB}" dt="2020-12-09T01:31:15.118" v="267"/>
          <pc:sldLayoutMkLst>
            <pc:docMk/>
            <pc:sldMasterMk cId="355173883" sldId="2147483684"/>
            <pc:sldLayoutMk cId="1720687060" sldId="2147483695"/>
          </pc:sldLayoutMkLst>
        </pc:sldLayoutChg>
        <pc:sldLayoutChg chg="add del mod replId">
          <pc:chgData name="127S-Jia, Grace-Xiaozhen" userId="S::127-gjia@sd43.bc.ca::10d90800-3d5c-4e1f-9c6c-068882341034" providerId="AD" clId="Web-{1D520864-7000-4FC1-AABD-7D4E18BABBDB}" dt="2020-12-09T01:31:15.118" v="267"/>
          <pc:sldLayoutMkLst>
            <pc:docMk/>
            <pc:sldMasterMk cId="355173883" sldId="2147483684"/>
            <pc:sldLayoutMk cId="3078342349" sldId="2147483696"/>
          </pc:sldLayoutMkLst>
        </pc:sldLayoutChg>
        <pc:sldLayoutChg chg="add del mod replId">
          <pc:chgData name="127S-Jia, Grace-Xiaozhen" userId="S::127-gjia@sd43.bc.ca::10d90800-3d5c-4e1f-9c6c-068882341034" providerId="AD" clId="Web-{1D520864-7000-4FC1-AABD-7D4E18BABBDB}" dt="2020-12-09T01:31:15.118" v="267"/>
          <pc:sldLayoutMkLst>
            <pc:docMk/>
            <pc:sldMasterMk cId="355173883" sldId="2147483684"/>
            <pc:sldLayoutMk cId="936115214" sldId="2147483697"/>
          </pc:sldLayoutMkLst>
        </pc:sldLayoutChg>
        <pc:sldLayoutChg chg="add del mod replId">
          <pc:chgData name="127S-Jia, Grace-Xiaozhen" userId="S::127-gjia@sd43.bc.ca::10d90800-3d5c-4e1f-9c6c-068882341034" providerId="AD" clId="Web-{1D520864-7000-4FC1-AABD-7D4E18BABBDB}" dt="2020-12-09T01:31:15.118" v="267"/>
          <pc:sldLayoutMkLst>
            <pc:docMk/>
            <pc:sldMasterMk cId="355173883" sldId="2147483684"/>
            <pc:sldLayoutMk cId="1854841261" sldId="2147483698"/>
          </pc:sldLayoutMkLst>
        </pc:sldLayoutChg>
        <pc:sldLayoutChg chg="add del mod replId">
          <pc:chgData name="127S-Jia, Grace-Xiaozhen" userId="S::127-gjia@sd43.bc.ca::10d90800-3d5c-4e1f-9c6c-068882341034" providerId="AD" clId="Web-{1D520864-7000-4FC1-AABD-7D4E18BABBDB}" dt="2020-12-09T01:31:15.118" v="267"/>
          <pc:sldLayoutMkLst>
            <pc:docMk/>
            <pc:sldMasterMk cId="355173883" sldId="2147483684"/>
            <pc:sldLayoutMk cId="3013573404" sldId="2147483699"/>
          </pc:sldLayoutMkLst>
        </pc:sldLayoutChg>
        <pc:sldLayoutChg chg="add del mod replId">
          <pc:chgData name="127S-Jia, Grace-Xiaozhen" userId="S::127-gjia@sd43.bc.ca::10d90800-3d5c-4e1f-9c6c-068882341034" providerId="AD" clId="Web-{1D520864-7000-4FC1-AABD-7D4E18BABBDB}" dt="2020-12-09T01:31:15.118" v="267"/>
          <pc:sldLayoutMkLst>
            <pc:docMk/>
            <pc:sldMasterMk cId="355173883" sldId="2147483684"/>
            <pc:sldLayoutMk cId="3066921557" sldId="2147483700"/>
          </pc:sldLayoutMkLst>
        </pc:sldLayoutChg>
        <pc:sldLayoutChg chg="add del mod replId">
          <pc:chgData name="127S-Jia, Grace-Xiaozhen" userId="S::127-gjia@sd43.bc.ca::10d90800-3d5c-4e1f-9c6c-068882341034" providerId="AD" clId="Web-{1D520864-7000-4FC1-AABD-7D4E18BABBDB}" dt="2020-12-09T01:31:15.118" v="267"/>
          <pc:sldLayoutMkLst>
            <pc:docMk/>
            <pc:sldMasterMk cId="355173883" sldId="2147483684"/>
            <pc:sldLayoutMk cId="1930263865" sldId="2147483701"/>
          </pc:sldLayoutMkLst>
        </pc:sldLayoutChg>
      </pc:sldMasterChg>
      <pc:sldMasterChg chg="add del addSldLayout delSldLayout modSldLayout">
        <pc:chgData name="127S-Jia, Grace-Xiaozhen" userId="S::127-gjia@sd43.bc.ca::10d90800-3d5c-4e1f-9c6c-068882341034" providerId="AD" clId="Web-{1D520864-7000-4FC1-AABD-7D4E18BABBDB}" dt="2020-12-09T01:31:23.681" v="268"/>
        <pc:sldMasterMkLst>
          <pc:docMk/>
          <pc:sldMasterMk cId="2913838209" sldId="2147483702"/>
        </pc:sldMasterMkLst>
        <pc:sldLayoutChg chg="add del mod replId">
          <pc:chgData name="127S-Jia, Grace-Xiaozhen" userId="S::127-gjia@sd43.bc.ca::10d90800-3d5c-4e1f-9c6c-068882341034" providerId="AD" clId="Web-{1D520864-7000-4FC1-AABD-7D4E18BABBDB}" dt="2020-12-09T01:31:23.681" v="268"/>
          <pc:sldLayoutMkLst>
            <pc:docMk/>
            <pc:sldMasterMk cId="2913838209" sldId="2147483702"/>
            <pc:sldLayoutMk cId="3180656097" sldId="2147483703"/>
          </pc:sldLayoutMkLst>
        </pc:sldLayoutChg>
        <pc:sldLayoutChg chg="add del mod replId">
          <pc:chgData name="127S-Jia, Grace-Xiaozhen" userId="S::127-gjia@sd43.bc.ca::10d90800-3d5c-4e1f-9c6c-068882341034" providerId="AD" clId="Web-{1D520864-7000-4FC1-AABD-7D4E18BABBDB}" dt="2020-12-09T01:31:23.681" v="268"/>
          <pc:sldLayoutMkLst>
            <pc:docMk/>
            <pc:sldMasterMk cId="2913838209" sldId="2147483702"/>
            <pc:sldLayoutMk cId="2188021596" sldId="2147483704"/>
          </pc:sldLayoutMkLst>
        </pc:sldLayoutChg>
        <pc:sldLayoutChg chg="add del mod replId">
          <pc:chgData name="127S-Jia, Grace-Xiaozhen" userId="S::127-gjia@sd43.bc.ca::10d90800-3d5c-4e1f-9c6c-068882341034" providerId="AD" clId="Web-{1D520864-7000-4FC1-AABD-7D4E18BABBDB}" dt="2020-12-09T01:31:23.681" v="268"/>
          <pc:sldLayoutMkLst>
            <pc:docMk/>
            <pc:sldMasterMk cId="2913838209" sldId="2147483702"/>
            <pc:sldLayoutMk cId="754268651" sldId="2147483705"/>
          </pc:sldLayoutMkLst>
        </pc:sldLayoutChg>
        <pc:sldLayoutChg chg="add del mod replId">
          <pc:chgData name="127S-Jia, Grace-Xiaozhen" userId="S::127-gjia@sd43.bc.ca::10d90800-3d5c-4e1f-9c6c-068882341034" providerId="AD" clId="Web-{1D520864-7000-4FC1-AABD-7D4E18BABBDB}" dt="2020-12-09T01:31:23.681" v="268"/>
          <pc:sldLayoutMkLst>
            <pc:docMk/>
            <pc:sldMasterMk cId="2913838209" sldId="2147483702"/>
            <pc:sldLayoutMk cId="3088605891" sldId="2147483706"/>
          </pc:sldLayoutMkLst>
        </pc:sldLayoutChg>
        <pc:sldLayoutChg chg="add del mod replId">
          <pc:chgData name="127S-Jia, Grace-Xiaozhen" userId="S::127-gjia@sd43.bc.ca::10d90800-3d5c-4e1f-9c6c-068882341034" providerId="AD" clId="Web-{1D520864-7000-4FC1-AABD-7D4E18BABBDB}" dt="2020-12-09T01:31:23.681" v="268"/>
          <pc:sldLayoutMkLst>
            <pc:docMk/>
            <pc:sldMasterMk cId="2913838209" sldId="2147483702"/>
            <pc:sldLayoutMk cId="205217388" sldId="2147483707"/>
          </pc:sldLayoutMkLst>
        </pc:sldLayoutChg>
        <pc:sldLayoutChg chg="add del mod replId">
          <pc:chgData name="127S-Jia, Grace-Xiaozhen" userId="S::127-gjia@sd43.bc.ca::10d90800-3d5c-4e1f-9c6c-068882341034" providerId="AD" clId="Web-{1D520864-7000-4FC1-AABD-7D4E18BABBDB}" dt="2020-12-09T01:31:23.681" v="268"/>
          <pc:sldLayoutMkLst>
            <pc:docMk/>
            <pc:sldMasterMk cId="2913838209" sldId="2147483702"/>
            <pc:sldLayoutMk cId="4212069742" sldId="2147483708"/>
          </pc:sldLayoutMkLst>
        </pc:sldLayoutChg>
        <pc:sldLayoutChg chg="add del mod replId">
          <pc:chgData name="127S-Jia, Grace-Xiaozhen" userId="S::127-gjia@sd43.bc.ca::10d90800-3d5c-4e1f-9c6c-068882341034" providerId="AD" clId="Web-{1D520864-7000-4FC1-AABD-7D4E18BABBDB}" dt="2020-12-09T01:31:23.681" v="268"/>
          <pc:sldLayoutMkLst>
            <pc:docMk/>
            <pc:sldMasterMk cId="2913838209" sldId="2147483702"/>
            <pc:sldLayoutMk cId="1741252336" sldId="2147483709"/>
          </pc:sldLayoutMkLst>
        </pc:sldLayoutChg>
        <pc:sldLayoutChg chg="add del mod replId">
          <pc:chgData name="127S-Jia, Grace-Xiaozhen" userId="S::127-gjia@sd43.bc.ca::10d90800-3d5c-4e1f-9c6c-068882341034" providerId="AD" clId="Web-{1D520864-7000-4FC1-AABD-7D4E18BABBDB}" dt="2020-12-09T01:31:23.681" v="268"/>
          <pc:sldLayoutMkLst>
            <pc:docMk/>
            <pc:sldMasterMk cId="2913838209" sldId="2147483702"/>
            <pc:sldLayoutMk cId="2380625077" sldId="2147483710"/>
          </pc:sldLayoutMkLst>
        </pc:sldLayoutChg>
        <pc:sldLayoutChg chg="add del mod replId">
          <pc:chgData name="127S-Jia, Grace-Xiaozhen" userId="S::127-gjia@sd43.bc.ca::10d90800-3d5c-4e1f-9c6c-068882341034" providerId="AD" clId="Web-{1D520864-7000-4FC1-AABD-7D4E18BABBDB}" dt="2020-12-09T01:31:23.681" v="268"/>
          <pc:sldLayoutMkLst>
            <pc:docMk/>
            <pc:sldMasterMk cId="2913838209" sldId="2147483702"/>
            <pc:sldLayoutMk cId="2499954713" sldId="2147483711"/>
          </pc:sldLayoutMkLst>
        </pc:sldLayoutChg>
        <pc:sldLayoutChg chg="add del mod replId">
          <pc:chgData name="127S-Jia, Grace-Xiaozhen" userId="S::127-gjia@sd43.bc.ca::10d90800-3d5c-4e1f-9c6c-068882341034" providerId="AD" clId="Web-{1D520864-7000-4FC1-AABD-7D4E18BABBDB}" dt="2020-12-09T01:31:23.681" v="268"/>
          <pc:sldLayoutMkLst>
            <pc:docMk/>
            <pc:sldMasterMk cId="2913838209" sldId="2147483702"/>
            <pc:sldLayoutMk cId="1267085174" sldId="2147483712"/>
          </pc:sldLayoutMkLst>
        </pc:sldLayoutChg>
        <pc:sldLayoutChg chg="add del mod replId">
          <pc:chgData name="127S-Jia, Grace-Xiaozhen" userId="S::127-gjia@sd43.bc.ca::10d90800-3d5c-4e1f-9c6c-068882341034" providerId="AD" clId="Web-{1D520864-7000-4FC1-AABD-7D4E18BABBDB}" dt="2020-12-09T01:31:23.681" v="268"/>
          <pc:sldLayoutMkLst>
            <pc:docMk/>
            <pc:sldMasterMk cId="2913838209" sldId="2147483702"/>
            <pc:sldLayoutMk cId="54146795" sldId="2147483713"/>
          </pc:sldLayoutMkLst>
        </pc:sldLayoutChg>
        <pc:sldLayoutChg chg="add del mod replId">
          <pc:chgData name="127S-Jia, Grace-Xiaozhen" userId="S::127-gjia@sd43.bc.ca::10d90800-3d5c-4e1f-9c6c-068882341034" providerId="AD" clId="Web-{1D520864-7000-4FC1-AABD-7D4E18BABBDB}" dt="2020-12-09T01:31:23.681" v="268"/>
          <pc:sldLayoutMkLst>
            <pc:docMk/>
            <pc:sldMasterMk cId="2913838209" sldId="2147483702"/>
            <pc:sldLayoutMk cId="3184943874" sldId="2147483714"/>
          </pc:sldLayoutMkLst>
        </pc:sldLayoutChg>
        <pc:sldLayoutChg chg="add del mod replId">
          <pc:chgData name="127S-Jia, Grace-Xiaozhen" userId="S::127-gjia@sd43.bc.ca::10d90800-3d5c-4e1f-9c6c-068882341034" providerId="AD" clId="Web-{1D520864-7000-4FC1-AABD-7D4E18BABBDB}" dt="2020-12-09T01:31:23.681" v="268"/>
          <pc:sldLayoutMkLst>
            <pc:docMk/>
            <pc:sldMasterMk cId="2913838209" sldId="2147483702"/>
            <pc:sldLayoutMk cId="4073659617" sldId="2147483715"/>
          </pc:sldLayoutMkLst>
        </pc:sldLayoutChg>
        <pc:sldLayoutChg chg="add del mod replId">
          <pc:chgData name="127S-Jia, Grace-Xiaozhen" userId="S::127-gjia@sd43.bc.ca::10d90800-3d5c-4e1f-9c6c-068882341034" providerId="AD" clId="Web-{1D520864-7000-4FC1-AABD-7D4E18BABBDB}" dt="2020-12-09T01:31:23.681" v="268"/>
          <pc:sldLayoutMkLst>
            <pc:docMk/>
            <pc:sldMasterMk cId="2913838209" sldId="2147483702"/>
            <pc:sldLayoutMk cId="2865003906" sldId="2147483716"/>
          </pc:sldLayoutMkLst>
        </pc:sldLayoutChg>
      </pc:sldMasterChg>
      <pc:sldMasterChg chg="add addSldLayout modSldLayout">
        <pc:chgData name="127S-Jia, Grace-Xiaozhen" userId="S::127-gjia@sd43.bc.ca::10d90800-3d5c-4e1f-9c6c-068882341034" providerId="AD" clId="Web-{1D520864-7000-4FC1-AABD-7D4E18BABBDB}" dt="2020-12-09T01:31:23.681" v="268"/>
        <pc:sldMasterMkLst>
          <pc:docMk/>
          <pc:sldMasterMk cId="2123596255" sldId="2147483717"/>
        </pc:sldMasterMkLst>
        <pc:sldLayoutChg chg="add mod replId">
          <pc:chgData name="127S-Jia, Grace-Xiaozhen" userId="S::127-gjia@sd43.bc.ca::10d90800-3d5c-4e1f-9c6c-068882341034" providerId="AD" clId="Web-{1D520864-7000-4FC1-AABD-7D4E18BABBDB}" dt="2020-12-09T01:31:23.681" v="268"/>
          <pc:sldLayoutMkLst>
            <pc:docMk/>
            <pc:sldMasterMk cId="2123596255" sldId="2147483717"/>
            <pc:sldLayoutMk cId="2263061126" sldId="2147483718"/>
          </pc:sldLayoutMkLst>
        </pc:sldLayoutChg>
        <pc:sldLayoutChg chg="add mod replId">
          <pc:chgData name="127S-Jia, Grace-Xiaozhen" userId="S::127-gjia@sd43.bc.ca::10d90800-3d5c-4e1f-9c6c-068882341034" providerId="AD" clId="Web-{1D520864-7000-4FC1-AABD-7D4E18BABBDB}" dt="2020-12-09T01:31:23.681" v="268"/>
          <pc:sldLayoutMkLst>
            <pc:docMk/>
            <pc:sldMasterMk cId="2123596255" sldId="2147483717"/>
            <pc:sldLayoutMk cId="1005480857" sldId="2147483719"/>
          </pc:sldLayoutMkLst>
        </pc:sldLayoutChg>
        <pc:sldLayoutChg chg="add mod replId">
          <pc:chgData name="127S-Jia, Grace-Xiaozhen" userId="S::127-gjia@sd43.bc.ca::10d90800-3d5c-4e1f-9c6c-068882341034" providerId="AD" clId="Web-{1D520864-7000-4FC1-AABD-7D4E18BABBDB}" dt="2020-12-09T01:31:23.681" v="268"/>
          <pc:sldLayoutMkLst>
            <pc:docMk/>
            <pc:sldMasterMk cId="2123596255" sldId="2147483717"/>
            <pc:sldLayoutMk cId="3920380070" sldId="2147483720"/>
          </pc:sldLayoutMkLst>
        </pc:sldLayoutChg>
        <pc:sldLayoutChg chg="add mod replId">
          <pc:chgData name="127S-Jia, Grace-Xiaozhen" userId="S::127-gjia@sd43.bc.ca::10d90800-3d5c-4e1f-9c6c-068882341034" providerId="AD" clId="Web-{1D520864-7000-4FC1-AABD-7D4E18BABBDB}" dt="2020-12-09T01:31:23.681" v="268"/>
          <pc:sldLayoutMkLst>
            <pc:docMk/>
            <pc:sldMasterMk cId="2123596255" sldId="2147483717"/>
            <pc:sldLayoutMk cId="3391015483" sldId="2147483721"/>
          </pc:sldLayoutMkLst>
        </pc:sldLayoutChg>
        <pc:sldLayoutChg chg="add mod replId">
          <pc:chgData name="127S-Jia, Grace-Xiaozhen" userId="S::127-gjia@sd43.bc.ca::10d90800-3d5c-4e1f-9c6c-068882341034" providerId="AD" clId="Web-{1D520864-7000-4FC1-AABD-7D4E18BABBDB}" dt="2020-12-09T01:31:23.681" v="268"/>
          <pc:sldLayoutMkLst>
            <pc:docMk/>
            <pc:sldMasterMk cId="2123596255" sldId="2147483717"/>
            <pc:sldLayoutMk cId="3406173185" sldId="2147483722"/>
          </pc:sldLayoutMkLst>
        </pc:sldLayoutChg>
        <pc:sldLayoutChg chg="add mod replId">
          <pc:chgData name="127S-Jia, Grace-Xiaozhen" userId="S::127-gjia@sd43.bc.ca::10d90800-3d5c-4e1f-9c6c-068882341034" providerId="AD" clId="Web-{1D520864-7000-4FC1-AABD-7D4E18BABBDB}" dt="2020-12-09T01:31:23.681" v="268"/>
          <pc:sldLayoutMkLst>
            <pc:docMk/>
            <pc:sldMasterMk cId="2123596255" sldId="2147483717"/>
            <pc:sldLayoutMk cId="83907388" sldId="2147483723"/>
          </pc:sldLayoutMkLst>
        </pc:sldLayoutChg>
        <pc:sldLayoutChg chg="add mod replId">
          <pc:chgData name="127S-Jia, Grace-Xiaozhen" userId="S::127-gjia@sd43.bc.ca::10d90800-3d5c-4e1f-9c6c-068882341034" providerId="AD" clId="Web-{1D520864-7000-4FC1-AABD-7D4E18BABBDB}" dt="2020-12-09T01:31:23.681" v="268"/>
          <pc:sldLayoutMkLst>
            <pc:docMk/>
            <pc:sldMasterMk cId="2123596255" sldId="2147483717"/>
            <pc:sldLayoutMk cId="3949138885" sldId="2147483724"/>
          </pc:sldLayoutMkLst>
        </pc:sldLayoutChg>
        <pc:sldLayoutChg chg="add mod replId">
          <pc:chgData name="127S-Jia, Grace-Xiaozhen" userId="S::127-gjia@sd43.bc.ca::10d90800-3d5c-4e1f-9c6c-068882341034" providerId="AD" clId="Web-{1D520864-7000-4FC1-AABD-7D4E18BABBDB}" dt="2020-12-09T01:31:23.681" v="268"/>
          <pc:sldLayoutMkLst>
            <pc:docMk/>
            <pc:sldMasterMk cId="2123596255" sldId="2147483717"/>
            <pc:sldLayoutMk cId="4033708459" sldId="2147483725"/>
          </pc:sldLayoutMkLst>
        </pc:sldLayoutChg>
        <pc:sldLayoutChg chg="add mod replId">
          <pc:chgData name="127S-Jia, Grace-Xiaozhen" userId="S::127-gjia@sd43.bc.ca::10d90800-3d5c-4e1f-9c6c-068882341034" providerId="AD" clId="Web-{1D520864-7000-4FC1-AABD-7D4E18BABBDB}" dt="2020-12-09T01:31:23.681" v="268"/>
          <pc:sldLayoutMkLst>
            <pc:docMk/>
            <pc:sldMasterMk cId="2123596255" sldId="2147483717"/>
            <pc:sldLayoutMk cId="1998173643" sldId="2147483726"/>
          </pc:sldLayoutMkLst>
        </pc:sldLayoutChg>
        <pc:sldLayoutChg chg="add mod replId">
          <pc:chgData name="127S-Jia, Grace-Xiaozhen" userId="S::127-gjia@sd43.bc.ca::10d90800-3d5c-4e1f-9c6c-068882341034" providerId="AD" clId="Web-{1D520864-7000-4FC1-AABD-7D4E18BABBDB}" dt="2020-12-09T01:31:23.681" v="268"/>
          <pc:sldLayoutMkLst>
            <pc:docMk/>
            <pc:sldMasterMk cId="2123596255" sldId="2147483717"/>
            <pc:sldLayoutMk cId="2475159594" sldId="2147483727"/>
          </pc:sldLayoutMkLst>
        </pc:sldLayoutChg>
        <pc:sldLayoutChg chg="add mod replId">
          <pc:chgData name="127S-Jia, Grace-Xiaozhen" userId="S::127-gjia@sd43.bc.ca::10d90800-3d5c-4e1f-9c6c-068882341034" providerId="AD" clId="Web-{1D520864-7000-4FC1-AABD-7D4E18BABBDB}" dt="2020-12-09T01:31:23.681" v="268"/>
          <pc:sldLayoutMkLst>
            <pc:docMk/>
            <pc:sldMasterMk cId="2123596255" sldId="2147483717"/>
            <pc:sldLayoutMk cId="2083361807" sldId="2147483728"/>
          </pc:sldLayoutMkLst>
        </pc:sldLayoutChg>
      </pc:sldMasterChg>
    </pc:docChg>
  </pc:docChgLst>
  <pc:docChgLst>
    <pc:chgData name="127S-Jia, Grace-Xiaozhen" userId="S::127-gjia@sd43.bc.ca::10d90800-3d5c-4e1f-9c6c-068882341034" providerId="AD" clId="Web-{930A127C-54B2-4F28-B39F-F0B0787869A4}"/>
    <pc:docChg chg="addSld modSld sldOrd">
      <pc:chgData name="127S-Jia, Grace-Xiaozhen" userId="S::127-gjia@sd43.bc.ca::10d90800-3d5c-4e1f-9c6c-068882341034" providerId="AD" clId="Web-{930A127C-54B2-4F28-B39F-F0B0787869A4}" dt="2021-01-02T19:48:28.064" v="45" actId="1076"/>
      <pc:docMkLst>
        <pc:docMk/>
      </pc:docMkLst>
      <pc:sldChg chg="addSp delSp modSp new mod ord setBg setClrOvrMap">
        <pc:chgData name="127S-Jia, Grace-Xiaozhen" userId="S::127-gjia@sd43.bc.ca::10d90800-3d5c-4e1f-9c6c-068882341034" providerId="AD" clId="Web-{930A127C-54B2-4F28-B39F-F0B0787869A4}" dt="2021-01-02T19:48:28.064" v="45" actId="1076"/>
        <pc:sldMkLst>
          <pc:docMk/>
          <pc:sldMk cId="3801788103" sldId="267"/>
        </pc:sldMkLst>
        <pc:spChg chg="mod">
          <ac:chgData name="127S-Jia, Grace-Xiaozhen" userId="S::127-gjia@sd43.bc.ca::10d90800-3d5c-4e1f-9c6c-068882341034" providerId="AD" clId="Web-{930A127C-54B2-4F28-B39F-F0B0787869A4}" dt="2021-01-02T19:47:59.142" v="38" actId="14100"/>
          <ac:spMkLst>
            <pc:docMk/>
            <pc:sldMk cId="3801788103" sldId="267"/>
            <ac:spMk id="2" creationId="{06FD17C5-9C3B-4094-8613-E3DA8CC71280}"/>
          </ac:spMkLst>
        </pc:spChg>
        <pc:spChg chg="mod">
          <ac:chgData name="127S-Jia, Grace-Xiaozhen" userId="S::127-gjia@sd43.bc.ca::10d90800-3d5c-4e1f-9c6c-068882341034" providerId="AD" clId="Web-{930A127C-54B2-4F28-B39F-F0B0787869A4}" dt="2021-01-02T19:48:07.814" v="41" actId="20577"/>
          <ac:spMkLst>
            <pc:docMk/>
            <pc:sldMk cId="3801788103" sldId="267"/>
            <ac:spMk id="3" creationId="{39B4B25D-7752-4745-8BEA-C8C781D90012}"/>
          </ac:spMkLst>
        </pc:spChg>
        <pc:spChg chg="add">
          <ac:chgData name="127S-Jia, Grace-Xiaozhen" userId="S::127-gjia@sd43.bc.ca::10d90800-3d5c-4e1f-9c6c-068882341034" providerId="AD" clId="Web-{930A127C-54B2-4F28-B39F-F0B0787869A4}" dt="2021-01-02T19:47:52.720" v="37"/>
          <ac:spMkLst>
            <pc:docMk/>
            <pc:sldMk cId="3801788103" sldId="267"/>
            <ac:spMk id="6" creationId="{621227B1-1586-4CEF-A0F1-E3C7FFBD4AB7}"/>
          </ac:spMkLst>
        </pc:spChg>
        <pc:spChg chg="add">
          <ac:chgData name="127S-Jia, Grace-Xiaozhen" userId="S::127-gjia@sd43.bc.ca::10d90800-3d5c-4e1f-9c6c-068882341034" providerId="AD" clId="Web-{930A127C-54B2-4F28-B39F-F0B0787869A4}" dt="2021-01-02T19:47:52.720" v="37"/>
          <ac:spMkLst>
            <pc:docMk/>
            <pc:sldMk cId="3801788103" sldId="267"/>
            <ac:spMk id="7" creationId="{9A7695ED-335C-4D08-AA65-0EDC27309B26}"/>
          </ac:spMkLst>
        </pc:spChg>
        <pc:spChg chg="add del">
          <ac:chgData name="127S-Jia, Grace-Xiaozhen" userId="S::127-gjia@sd43.bc.ca::10d90800-3d5c-4e1f-9c6c-068882341034" providerId="AD" clId="Web-{930A127C-54B2-4F28-B39F-F0B0787869A4}" dt="2021-01-02T19:47:52.720" v="36"/>
          <ac:spMkLst>
            <pc:docMk/>
            <pc:sldMk cId="3801788103" sldId="267"/>
            <ac:spMk id="9" creationId="{621227B1-1586-4CEF-A0F1-E3C7FFBD4AB7}"/>
          </ac:spMkLst>
        </pc:spChg>
        <pc:spChg chg="add del">
          <ac:chgData name="127S-Jia, Grace-Xiaozhen" userId="S::127-gjia@sd43.bc.ca::10d90800-3d5c-4e1f-9c6c-068882341034" providerId="AD" clId="Web-{930A127C-54B2-4F28-B39F-F0B0787869A4}" dt="2021-01-02T19:47:52.720" v="36"/>
          <ac:spMkLst>
            <pc:docMk/>
            <pc:sldMk cId="3801788103" sldId="267"/>
            <ac:spMk id="11" creationId="{B459C3A3-8B02-4FAB-91CE-E81E1BA31F45}"/>
          </ac:spMkLst>
        </pc:spChg>
        <pc:spChg chg="add del">
          <ac:chgData name="127S-Jia, Grace-Xiaozhen" userId="S::127-gjia@sd43.bc.ca::10d90800-3d5c-4e1f-9c6c-068882341034" providerId="AD" clId="Web-{930A127C-54B2-4F28-B39F-F0B0787869A4}" dt="2021-01-02T19:47:52.720" v="36"/>
          <ac:spMkLst>
            <pc:docMk/>
            <pc:sldMk cId="3801788103" sldId="267"/>
            <ac:spMk id="13" creationId="{EDB366A7-87C2-43BB-AF03-1AF039EE1D19}"/>
          </ac:spMkLst>
        </pc:spChg>
        <pc:picChg chg="add mod ord">
          <ac:chgData name="127S-Jia, Grace-Xiaozhen" userId="S::127-gjia@sd43.bc.ca::10d90800-3d5c-4e1f-9c6c-068882341034" providerId="AD" clId="Web-{930A127C-54B2-4F28-B39F-F0B0787869A4}" dt="2021-01-02T19:48:28.064" v="45" actId="1076"/>
          <ac:picMkLst>
            <pc:docMk/>
            <pc:sldMk cId="3801788103" sldId="267"/>
            <ac:picMk id="4" creationId="{D2F85540-F711-424E-B129-682CDBF485D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dirty="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63061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47515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1/2/2021</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8336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00548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1/2/2021</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392038007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391015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406173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3907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949138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33708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998173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1/2/2021</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123596255"/>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businessinsider.com/most-popular-programming-languages-github-2019-11#5-c-6" TargetMode="External"/><Relationship Id="rId2" Type="http://schemas.openxmlformats.org/officeDocument/2006/relationships/hyperlink" Target="https://www.youtube.com/watch?v=j-3eArinB7E"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s://www.codemonkey.com/?utm_campaign=cm_gs_a_br_ca&amp;utm_source=google&amp;utm_medium=cpc&amp;utm_content=344740150035&amp;utm_adgroup=codemonkey_em&amp;utm_placement=&amp;gclid=EAIaIQobChMIlrqEtp_A7QIVyxmtBh0RigRMEAAYASAAEgLln_D_Bw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KB61_WKg_uM"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hyperlink" Target="https://esolmontanastudents.weebly.com/digital-literacy.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621227B1-1586-4CEF-A0F1-E3C7FFBD4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10">
            <a:extLst>
              <a:ext uri="{FF2B5EF4-FFF2-40B4-BE49-F238E27FC236}">
                <a16:creationId xmlns:a16="http://schemas.microsoft.com/office/drawing/2014/main" id="{9A7695ED-335C-4D08-AA65-0EDC2730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657600"/>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2" name="Title 1">
            <a:extLst>
              <a:ext uri="{FF2B5EF4-FFF2-40B4-BE49-F238E27FC236}">
                <a16:creationId xmlns:a16="http://schemas.microsoft.com/office/drawing/2014/main" id="{06FD17C5-9C3B-4094-8613-E3DA8CC71280}"/>
              </a:ext>
            </a:extLst>
          </p:cNvPr>
          <p:cNvSpPr>
            <a:spLocks noGrp="1"/>
          </p:cNvSpPr>
          <p:nvPr>
            <p:ph type="title"/>
          </p:nvPr>
        </p:nvSpPr>
        <p:spPr>
          <a:xfrm>
            <a:off x="365759" y="4701902"/>
            <a:ext cx="11471565" cy="846719"/>
          </a:xfrm>
        </p:spPr>
        <p:txBody>
          <a:bodyPr vert="horz" lIns="91440" tIns="45720" rIns="91440" bIns="45720" rtlCol="0" anchor="ctr">
            <a:normAutofit fontScale="90000"/>
          </a:bodyPr>
          <a:lstStyle/>
          <a:p>
            <a:pPr algn="ctr">
              <a:lnSpc>
                <a:spcPct val="80000"/>
              </a:lnSpc>
            </a:pPr>
            <a:r>
              <a:rPr lang="en-US" sz="6000" spc="150"/>
              <a:t>Digital Literacy 10 Scavenger Hunt</a:t>
            </a:r>
          </a:p>
          <a:p>
            <a:pPr algn="ctr">
              <a:lnSpc>
                <a:spcPct val="80000"/>
              </a:lnSpc>
            </a:pPr>
            <a:endParaRPr lang="en-US" sz="6000" spc="150"/>
          </a:p>
        </p:txBody>
      </p:sp>
      <p:sp>
        <p:nvSpPr>
          <p:cNvPr id="3" name="Content Placeholder 2">
            <a:extLst>
              <a:ext uri="{FF2B5EF4-FFF2-40B4-BE49-F238E27FC236}">
                <a16:creationId xmlns:a16="http://schemas.microsoft.com/office/drawing/2014/main" id="{39B4B25D-7752-4745-8BEA-C8C781D90012}"/>
              </a:ext>
            </a:extLst>
          </p:cNvPr>
          <p:cNvSpPr>
            <a:spLocks noGrp="1"/>
          </p:cNvSpPr>
          <p:nvPr>
            <p:ph idx="1"/>
          </p:nvPr>
        </p:nvSpPr>
        <p:spPr>
          <a:xfrm>
            <a:off x="1524000" y="5566518"/>
            <a:ext cx="9144000" cy="838437"/>
          </a:xfrm>
        </p:spPr>
        <p:txBody>
          <a:bodyPr vert="horz" lIns="91440" tIns="45720" rIns="91440" bIns="45720" rtlCol="0" anchor="t">
            <a:normAutofit/>
          </a:bodyPr>
          <a:lstStyle/>
          <a:p>
            <a:pPr marL="0" indent="0" algn="ctr">
              <a:buNone/>
            </a:pPr>
            <a:r>
              <a:rPr lang="en-US" sz="4000"/>
              <a:t>By Grace Jia</a:t>
            </a:r>
          </a:p>
        </p:txBody>
      </p:sp>
      <p:pic>
        <p:nvPicPr>
          <p:cNvPr id="4" name="Picture 4" descr="A picture containing person, indoor, computer, computer&#10;&#10;Description automatically generated">
            <a:extLst>
              <a:ext uri="{FF2B5EF4-FFF2-40B4-BE49-F238E27FC236}">
                <a16:creationId xmlns:a16="http://schemas.microsoft.com/office/drawing/2014/main" id="{D2F85540-F711-424E-B129-682CDBF485D9}"/>
              </a:ext>
            </a:extLst>
          </p:cNvPr>
          <p:cNvPicPr>
            <a:picLocks noChangeAspect="1"/>
          </p:cNvPicPr>
          <p:nvPr/>
        </p:nvPicPr>
        <p:blipFill rotWithShape="1">
          <a:blip r:embed="rId2"/>
          <a:srcRect t="19201" b="14132"/>
          <a:stretch/>
        </p:blipFill>
        <p:spPr>
          <a:xfrm>
            <a:off x="20" y="-740219"/>
            <a:ext cx="12191980" cy="3657589"/>
          </a:xfrm>
          <a:prstGeom prst="rect">
            <a:avLst/>
          </a:prstGeom>
        </p:spPr>
      </p:pic>
    </p:spTree>
    <p:extLst>
      <p:ext uri="{BB962C8B-B14F-4D97-AF65-F5344CB8AC3E}">
        <p14:creationId xmlns:p14="http://schemas.microsoft.com/office/powerpoint/2010/main" val="380178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5EF35B-201C-44F0-B571-2B74F9527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0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9B3F1B-14FE-46B2-9380-983D507958E5}"/>
              </a:ext>
            </a:extLst>
          </p:cNvPr>
          <p:cNvSpPr>
            <a:spLocks noGrp="1"/>
          </p:cNvSpPr>
          <p:nvPr>
            <p:ph type="title"/>
          </p:nvPr>
        </p:nvSpPr>
        <p:spPr>
          <a:xfrm>
            <a:off x="643467" y="120037"/>
            <a:ext cx="5598957" cy="917452"/>
          </a:xfrm>
        </p:spPr>
        <p:txBody>
          <a:bodyPr>
            <a:normAutofit/>
          </a:bodyPr>
          <a:lstStyle/>
          <a:p>
            <a:pPr algn="ctr"/>
            <a:r>
              <a:rPr lang="en-US" sz="2400">
                <a:solidFill>
                  <a:schemeClr val="bg1"/>
                </a:solidFill>
                <a:ea typeface="+mj-lt"/>
                <a:cs typeface="+mj-lt"/>
              </a:rPr>
              <a:t>Section I: Coding is Cool!</a:t>
            </a:r>
            <a:endParaRPr lang="en-US" sz="2400">
              <a:solidFill>
                <a:schemeClr val="bg1"/>
              </a:solidFill>
            </a:endParaRPr>
          </a:p>
          <a:p>
            <a:pPr algn="ctr"/>
            <a:endParaRPr lang="en-US" sz="2400">
              <a:solidFill>
                <a:schemeClr val="bg1"/>
              </a:solidFill>
            </a:endParaRPr>
          </a:p>
        </p:txBody>
      </p:sp>
      <p:sp>
        <p:nvSpPr>
          <p:cNvPr id="3" name="Content Placeholder 2">
            <a:extLst>
              <a:ext uri="{FF2B5EF4-FFF2-40B4-BE49-F238E27FC236}">
                <a16:creationId xmlns:a16="http://schemas.microsoft.com/office/drawing/2014/main" id="{7287E04E-D186-4EAD-BD4B-84F9C1A7D1EA}"/>
              </a:ext>
            </a:extLst>
          </p:cNvPr>
          <p:cNvSpPr>
            <a:spLocks noGrp="1"/>
          </p:cNvSpPr>
          <p:nvPr>
            <p:ph idx="1"/>
          </p:nvPr>
        </p:nvSpPr>
        <p:spPr>
          <a:xfrm>
            <a:off x="643467" y="836024"/>
            <a:ext cx="5598957" cy="5962467"/>
          </a:xfrm>
        </p:spPr>
        <p:txBody>
          <a:bodyPr vert="horz" lIns="91440" tIns="45720" rIns="91440" bIns="45720" rtlCol="0" anchor="t">
            <a:normAutofit lnSpcReduction="10000"/>
          </a:bodyPr>
          <a:lstStyle/>
          <a:p>
            <a:r>
              <a:rPr lang="en-US" sz="2000">
                <a:solidFill>
                  <a:schemeClr val="bg1"/>
                </a:solidFill>
                <a:ea typeface="+mn-lt"/>
                <a:cs typeface="+mn-lt"/>
              </a:rPr>
              <a:t>Video: What is coding? </a:t>
            </a:r>
          </a:p>
          <a:p>
            <a:pPr marL="0" indent="0">
              <a:buNone/>
            </a:pPr>
            <a:r>
              <a:rPr lang="en-US" sz="2000">
                <a:solidFill>
                  <a:schemeClr val="bg1"/>
                </a:solidFill>
                <a:ea typeface="+mn-lt"/>
                <a:cs typeface="+mn-lt"/>
                <a:hlinkClick r:id="rId2">
                  <a:extLst>
                    <a:ext uri="{A12FA001-AC4F-418D-AE19-62706E023703}">
                      <ahyp:hlinkClr xmlns:ahyp="http://schemas.microsoft.com/office/drawing/2018/hyperlinkcolor" val="tx"/>
                    </a:ext>
                  </a:extLst>
                </a:hlinkClick>
              </a:rPr>
              <a:t>https://www.youtube.com/watch?v=j-3eArinB7E</a:t>
            </a:r>
            <a:endParaRPr lang="en-US" sz="2000">
              <a:solidFill>
                <a:schemeClr val="bg1"/>
              </a:solidFill>
            </a:endParaRPr>
          </a:p>
          <a:p>
            <a:pPr marL="0" indent="0">
              <a:buNone/>
            </a:pPr>
            <a:r>
              <a:rPr lang="en-US" sz="2000">
                <a:solidFill>
                  <a:schemeClr val="bg1"/>
                </a:solidFill>
              </a:rPr>
              <a:t>#1: JavaScript</a:t>
            </a:r>
            <a:endParaRPr lang="en-US" sz="2000">
              <a:solidFill>
                <a:schemeClr val="bg1"/>
              </a:solidFill>
              <a:ea typeface="+mn-lt"/>
              <a:cs typeface="+mn-lt"/>
            </a:endParaRPr>
          </a:p>
          <a:p>
            <a:pPr>
              <a:buNone/>
            </a:pPr>
            <a:r>
              <a:rPr lang="en-US" sz="2000">
                <a:solidFill>
                  <a:schemeClr val="bg1"/>
                </a:solidFill>
              </a:rPr>
              <a:t>#2: Python</a:t>
            </a:r>
          </a:p>
          <a:p>
            <a:pPr>
              <a:buNone/>
            </a:pPr>
            <a:r>
              <a:rPr lang="en-US" sz="2000">
                <a:solidFill>
                  <a:schemeClr val="bg1"/>
                </a:solidFill>
              </a:rPr>
              <a:t>#3: Java</a:t>
            </a:r>
          </a:p>
          <a:p>
            <a:pPr>
              <a:buNone/>
            </a:pPr>
            <a:r>
              <a:rPr lang="en-US" sz="2000">
                <a:solidFill>
                  <a:schemeClr val="bg1"/>
                </a:solidFill>
              </a:rPr>
              <a:t>#4: PHP</a:t>
            </a:r>
          </a:p>
          <a:p>
            <a:pPr>
              <a:buNone/>
            </a:pPr>
            <a:r>
              <a:rPr lang="en-US" sz="2000">
                <a:solidFill>
                  <a:schemeClr val="bg1"/>
                </a:solidFill>
              </a:rPr>
              <a:t>#5: C#</a:t>
            </a:r>
            <a:endParaRPr lang="en-US" sz="2000">
              <a:solidFill>
                <a:schemeClr val="bg1"/>
              </a:solidFill>
              <a:ea typeface="+mn-lt"/>
              <a:cs typeface="+mn-lt"/>
            </a:endParaRPr>
          </a:p>
          <a:p>
            <a:pPr>
              <a:buNone/>
            </a:pPr>
            <a:endParaRPr lang="en-US" sz="2000">
              <a:solidFill>
                <a:schemeClr val="bg1"/>
              </a:solidFill>
              <a:ea typeface="+mn-lt"/>
              <a:cs typeface="+mn-lt"/>
            </a:endParaRPr>
          </a:p>
          <a:p>
            <a:pPr>
              <a:buNone/>
            </a:pPr>
            <a:r>
              <a:rPr lang="en-US" sz="2000">
                <a:solidFill>
                  <a:schemeClr val="bg1"/>
                </a:solidFill>
                <a:ea typeface="+mn-lt"/>
                <a:cs typeface="+mn-lt"/>
              </a:rPr>
              <a:t>Source: </a:t>
            </a:r>
            <a:r>
              <a:rPr lang="en-US" sz="2000">
                <a:solidFill>
                  <a:schemeClr val="bg1"/>
                </a:solidFill>
                <a:ea typeface="+mn-lt"/>
                <a:cs typeface="+mn-lt"/>
                <a:hlinkClick r:id="rId3">
                  <a:extLst>
                    <a:ext uri="{A12FA001-AC4F-418D-AE19-62706E023703}">
                      <ahyp:hlinkClr xmlns:ahyp="http://schemas.microsoft.com/office/drawing/2018/hyperlinkcolor" val="tx"/>
                    </a:ext>
                  </a:extLst>
                </a:hlinkClick>
              </a:rPr>
              <a:t>https://www.businessinsider.com/most-popular-programming-languages-github-2019-11#5-c-6</a:t>
            </a:r>
            <a:endParaRPr lang="en-US" sz="2000">
              <a:solidFill>
                <a:schemeClr val="bg1"/>
              </a:solidFill>
              <a:ea typeface="+mn-lt"/>
              <a:cs typeface="+mn-lt"/>
            </a:endParaRPr>
          </a:p>
          <a:p>
            <a:pPr>
              <a:buFont typeface="Wingdings"/>
              <a:buChar char=""/>
            </a:pPr>
            <a:r>
              <a:rPr lang="en-US" sz="2000">
                <a:solidFill>
                  <a:schemeClr val="bg1"/>
                </a:solidFill>
                <a:ea typeface="+mn-lt"/>
                <a:cs typeface="+mn-lt"/>
              </a:rPr>
              <a:t>Coding game: </a:t>
            </a:r>
            <a:r>
              <a:rPr lang="en-US" sz="2000">
                <a:solidFill>
                  <a:schemeClr val="bg1"/>
                </a:solidFill>
                <a:ea typeface="+mn-lt"/>
                <a:cs typeface="+mn-lt"/>
                <a:hlinkClick r:id="rId4">
                  <a:extLst>
                    <a:ext uri="{A12FA001-AC4F-418D-AE19-62706E023703}">
                      <ahyp:hlinkClr xmlns:ahyp="http://schemas.microsoft.com/office/drawing/2018/hyperlinkcolor" val="tx"/>
                    </a:ext>
                  </a:extLst>
                </a:hlinkClick>
              </a:rPr>
              <a:t>https://www.codemonkey.com/?utm_campaign=cm_gs_a_br_ca&amp;utm_source=google&amp;utm_medium=cpc&amp;utm_content=344740150035&amp;utm_adgroup=codemonkey_em&amp;utm_placement=&amp;gclid=EAIaIQobChMIlrqEtp_A7QIVyxmtBh0RigRMEAAYASAAEgLln_D_BwE</a:t>
            </a:r>
            <a:r>
              <a:rPr lang="en-US" sz="2000">
                <a:solidFill>
                  <a:schemeClr val="bg1"/>
                </a:solidFill>
                <a:ea typeface="+mn-lt"/>
                <a:cs typeface="+mn-lt"/>
              </a:rPr>
              <a:t> </a:t>
            </a:r>
            <a:endParaRPr lang="en-US" sz="2000">
              <a:solidFill>
                <a:schemeClr val="bg1"/>
              </a:solidFill>
            </a:endParaRPr>
          </a:p>
          <a:p>
            <a:pPr>
              <a:buNone/>
            </a:pPr>
            <a:endParaRPr lang="en-US" sz="2000">
              <a:solidFill>
                <a:schemeClr val="bg1"/>
              </a:solidFill>
              <a:ea typeface="+mn-lt"/>
              <a:cs typeface="+mn-lt"/>
            </a:endParaRPr>
          </a:p>
          <a:p>
            <a:pPr marL="0" indent="0">
              <a:buNone/>
            </a:pPr>
            <a:endParaRPr lang="en-US" sz="1100">
              <a:solidFill>
                <a:schemeClr val="bg1"/>
              </a:solidFill>
            </a:endParaRPr>
          </a:p>
          <a:p>
            <a:pPr marL="0" indent="0">
              <a:buNone/>
            </a:pPr>
            <a:endParaRPr lang="en-US" sz="1100">
              <a:solidFill>
                <a:schemeClr val="bg1"/>
              </a:solidFill>
            </a:endParaRPr>
          </a:p>
          <a:p>
            <a:pPr marL="0" indent="0">
              <a:buNone/>
            </a:pPr>
            <a:endParaRPr lang="en-US" sz="1100">
              <a:solidFill>
                <a:schemeClr val="bg1"/>
              </a:solidFill>
            </a:endParaRPr>
          </a:p>
        </p:txBody>
      </p:sp>
      <p:sp>
        <p:nvSpPr>
          <p:cNvPr id="11" name="Rectangle 10">
            <a:extLst>
              <a:ext uri="{FF2B5EF4-FFF2-40B4-BE49-F238E27FC236}">
                <a16:creationId xmlns:a16="http://schemas.microsoft.com/office/drawing/2014/main" id="{4BF33555-1B12-49B5-BADE-CEAB32216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1186" y="0"/>
            <a:ext cx="53008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10;&#10;Description automatically generated">
            <a:extLst>
              <a:ext uri="{FF2B5EF4-FFF2-40B4-BE49-F238E27FC236}">
                <a16:creationId xmlns:a16="http://schemas.microsoft.com/office/drawing/2014/main" id="{36FB063E-6516-45AC-A99B-B76AA9CB44A0}"/>
              </a:ext>
            </a:extLst>
          </p:cNvPr>
          <p:cNvPicPr>
            <a:picLocks noChangeAspect="1"/>
          </p:cNvPicPr>
          <p:nvPr/>
        </p:nvPicPr>
        <p:blipFill rotWithShape="1">
          <a:blip r:embed="rId5"/>
          <a:srcRect l="25586" r="31300" b="1"/>
          <a:stretch/>
        </p:blipFill>
        <p:spPr>
          <a:xfrm>
            <a:off x="7418540" y="433431"/>
            <a:ext cx="4347707" cy="5917651"/>
          </a:xfrm>
          <a:prstGeom prst="rect">
            <a:avLst/>
          </a:prstGeom>
        </p:spPr>
      </p:pic>
    </p:spTree>
    <p:extLst>
      <p:ext uri="{BB962C8B-B14F-4D97-AF65-F5344CB8AC3E}">
        <p14:creationId xmlns:p14="http://schemas.microsoft.com/office/powerpoint/2010/main" val="199474045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AF37D-507B-4CD9-A096-2E64B94C38D6}"/>
              </a:ext>
            </a:extLst>
          </p:cNvPr>
          <p:cNvSpPr>
            <a:spLocks noGrp="1"/>
          </p:cNvSpPr>
          <p:nvPr>
            <p:ph type="title"/>
          </p:nvPr>
        </p:nvSpPr>
        <p:spPr>
          <a:xfrm>
            <a:off x="1202919" y="284176"/>
            <a:ext cx="10350137" cy="1508760"/>
          </a:xfrm>
        </p:spPr>
        <p:txBody>
          <a:bodyPr>
            <a:normAutofit/>
          </a:bodyPr>
          <a:lstStyle/>
          <a:p>
            <a:r>
              <a:rPr lang="en-US">
                <a:ea typeface="+mj-lt"/>
                <a:cs typeface="+mj-lt"/>
              </a:rPr>
              <a:t>Section J: The Do’s and Don’ts of Digital Citizenship</a:t>
            </a:r>
            <a:endParaRPr lang="en-US"/>
          </a:p>
          <a:p>
            <a:endParaRPr lang="en-US"/>
          </a:p>
        </p:txBody>
      </p:sp>
      <p:pic>
        <p:nvPicPr>
          <p:cNvPr id="4" name="Picture 4" descr="Diagram&#10;&#10;Description automatically generated">
            <a:extLst>
              <a:ext uri="{FF2B5EF4-FFF2-40B4-BE49-F238E27FC236}">
                <a16:creationId xmlns:a16="http://schemas.microsoft.com/office/drawing/2014/main" id="{A1DBC371-E781-4ECC-806F-83EB7B8AD402}"/>
              </a:ext>
            </a:extLst>
          </p:cNvPr>
          <p:cNvPicPr>
            <a:picLocks noGrp="1" noChangeAspect="1"/>
          </p:cNvPicPr>
          <p:nvPr>
            <p:ph idx="1"/>
          </p:nvPr>
        </p:nvPicPr>
        <p:blipFill>
          <a:blip r:embed="rId2"/>
          <a:stretch>
            <a:fillRect/>
          </a:stretch>
        </p:blipFill>
        <p:spPr>
          <a:xfrm>
            <a:off x="2354383" y="2011680"/>
            <a:ext cx="7481153" cy="4206240"/>
          </a:xfrm>
        </p:spPr>
      </p:pic>
    </p:spTree>
    <p:extLst>
      <p:ext uri="{BB962C8B-B14F-4D97-AF65-F5344CB8AC3E}">
        <p14:creationId xmlns:p14="http://schemas.microsoft.com/office/powerpoint/2010/main" val="1521295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F37E7-1E8A-4A15-AF4D-AFEDFA74A366}"/>
              </a:ext>
            </a:extLst>
          </p:cNvPr>
          <p:cNvSpPr>
            <a:spLocks noGrp="1"/>
          </p:cNvSpPr>
          <p:nvPr>
            <p:ph type="title"/>
          </p:nvPr>
        </p:nvSpPr>
        <p:spPr>
          <a:xfrm>
            <a:off x="1202919" y="284176"/>
            <a:ext cx="9784080" cy="1508760"/>
          </a:xfrm>
        </p:spPr>
        <p:txBody>
          <a:bodyPr>
            <a:normAutofit/>
          </a:bodyPr>
          <a:lstStyle/>
          <a:p>
            <a:r>
              <a:rPr lang="en-US" sz="3400">
                <a:ea typeface="+mj-lt"/>
                <a:cs typeface="+mj-lt"/>
              </a:rPr>
              <a:t>Section K: My Very Own EduBlog!</a:t>
            </a:r>
            <a:endParaRPr lang="en-US">
              <a:ea typeface="+mj-lt"/>
              <a:cs typeface="+mj-lt"/>
            </a:endParaRPr>
          </a:p>
          <a:p>
            <a:endParaRPr lang="en-US" sz="3400"/>
          </a:p>
        </p:txBody>
      </p:sp>
      <p:pic>
        <p:nvPicPr>
          <p:cNvPr id="4" name="Picture 4" descr="Graphical user interface&#10;&#10;Description automatically generated">
            <a:extLst>
              <a:ext uri="{FF2B5EF4-FFF2-40B4-BE49-F238E27FC236}">
                <a16:creationId xmlns:a16="http://schemas.microsoft.com/office/drawing/2014/main" id="{8DDB7202-9CC8-42B4-BF9A-96CC02AC12F4}"/>
              </a:ext>
            </a:extLst>
          </p:cNvPr>
          <p:cNvPicPr>
            <a:picLocks noChangeAspect="1"/>
          </p:cNvPicPr>
          <p:nvPr/>
        </p:nvPicPr>
        <p:blipFill>
          <a:blip r:embed="rId2"/>
          <a:stretch>
            <a:fillRect/>
          </a:stretch>
        </p:blipFill>
        <p:spPr>
          <a:xfrm>
            <a:off x="1202918" y="2003940"/>
            <a:ext cx="9715597" cy="4630598"/>
          </a:xfrm>
          <a:prstGeom prst="rect">
            <a:avLst/>
          </a:prstGeom>
        </p:spPr>
      </p:pic>
    </p:spTree>
    <p:extLst>
      <p:ext uri="{BB962C8B-B14F-4D97-AF65-F5344CB8AC3E}">
        <p14:creationId xmlns:p14="http://schemas.microsoft.com/office/powerpoint/2010/main" val="3218418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34">
            <a:extLst>
              <a:ext uri="{FF2B5EF4-FFF2-40B4-BE49-F238E27FC236}">
                <a16:creationId xmlns:a16="http://schemas.microsoft.com/office/drawing/2014/main" id="{4551A43E-7088-412E-A6DF-23F2C1128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6">
            <a:extLst>
              <a:ext uri="{FF2B5EF4-FFF2-40B4-BE49-F238E27FC236}">
                <a16:creationId xmlns:a16="http://schemas.microsoft.com/office/drawing/2014/main" id="{34459BEC-7041-4E67-BB9B-333ACA602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982720"/>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2" name="Title 1"/>
          <p:cNvSpPr>
            <a:spLocks noGrp="1"/>
          </p:cNvSpPr>
          <p:nvPr>
            <p:ph type="ctrTitle"/>
          </p:nvPr>
        </p:nvSpPr>
        <p:spPr>
          <a:xfrm>
            <a:off x="2267130" y="4722224"/>
            <a:ext cx="7726879" cy="955573"/>
          </a:xfrm>
        </p:spPr>
        <p:txBody>
          <a:bodyPr>
            <a:noAutofit/>
          </a:bodyPr>
          <a:lstStyle/>
          <a:p>
            <a:r>
              <a:rPr lang="en-US" sz="4000">
                <a:ea typeface="+mj-lt"/>
                <a:cs typeface="+mj-lt"/>
              </a:rPr>
              <a:t>Section A: Guess Who?</a:t>
            </a:r>
          </a:p>
        </p:txBody>
      </p:sp>
      <p:sp>
        <p:nvSpPr>
          <p:cNvPr id="3" name="Subtitle 2"/>
          <p:cNvSpPr>
            <a:spLocks noGrp="1"/>
          </p:cNvSpPr>
          <p:nvPr>
            <p:ph type="subTitle" idx="1"/>
          </p:nvPr>
        </p:nvSpPr>
        <p:spPr>
          <a:xfrm>
            <a:off x="1074057" y="4055583"/>
            <a:ext cx="3272973" cy="699298"/>
          </a:xfrm>
        </p:spPr>
        <p:txBody>
          <a:bodyPr vert="horz" lIns="91440" tIns="45720" rIns="91440" bIns="45720" rtlCol="0" anchor="t">
            <a:noAutofit/>
          </a:bodyPr>
          <a:lstStyle/>
          <a:p>
            <a:r>
              <a:rPr lang="en-US" sz="3200">
                <a:solidFill>
                  <a:schemeClr val="bg2"/>
                </a:solidFill>
                <a:latin typeface="Candara"/>
                <a:cs typeface="Calibri"/>
              </a:rPr>
              <a:t>Mr. Blake</a:t>
            </a:r>
          </a:p>
        </p:txBody>
      </p:sp>
      <p:sp>
        <p:nvSpPr>
          <p:cNvPr id="40" name="Rectangle 38">
            <a:extLst>
              <a:ext uri="{FF2B5EF4-FFF2-40B4-BE49-F238E27FC236}">
                <a16:creationId xmlns:a16="http://schemas.microsoft.com/office/drawing/2014/main" id="{1C2329F2-5CEA-49CC-9F1D-D9C21FC6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7963" y="616626"/>
            <a:ext cx="3178530" cy="31826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drawing of a person&#10;&#10;Description automatically generated">
            <a:extLst>
              <a:ext uri="{FF2B5EF4-FFF2-40B4-BE49-F238E27FC236}">
                <a16:creationId xmlns:a16="http://schemas.microsoft.com/office/drawing/2014/main" id="{9B83EA5E-2081-424C-9B48-0622ABD8D84A}"/>
              </a:ext>
            </a:extLst>
          </p:cNvPr>
          <p:cNvPicPr>
            <a:picLocks noChangeAspect="1"/>
          </p:cNvPicPr>
          <p:nvPr/>
        </p:nvPicPr>
        <p:blipFill rotWithShape="1">
          <a:blip r:embed="rId2"/>
          <a:srcRect t="872" r="1" b="1"/>
          <a:stretch/>
        </p:blipFill>
        <p:spPr>
          <a:xfrm>
            <a:off x="1445080" y="895786"/>
            <a:ext cx="2624296" cy="2624299"/>
          </a:xfrm>
          <a:prstGeom prst="rect">
            <a:avLst/>
          </a:prstGeom>
        </p:spPr>
      </p:pic>
      <p:sp>
        <p:nvSpPr>
          <p:cNvPr id="42" name="Rectangle 40">
            <a:extLst>
              <a:ext uri="{FF2B5EF4-FFF2-40B4-BE49-F238E27FC236}">
                <a16:creationId xmlns:a16="http://schemas.microsoft.com/office/drawing/2014/main" id="{0B7841EF-DD0E-4D94-A68E-DA25839D42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113" y="616626"/>
            <a:ext cx="3178530" cy="31826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food&#10;&#10;Description automatically generated">
            <a:extLst>
              <a:ext uri="{FF2B5EF4-FFF2-40B4-BE49-F238E27FC236}">
                <a16:creationId xmlns:a16="http://schemas.microsoft.com/office/drawing/2014/main" id="{D1246E43-AE36-42AC-A890-93496ED5296A}"/>
              </a:ext>
            </a:extLst>
          </p:cNvPr>
          <p:cNvPicPr>
            <a:picLocks noChangeAspect="1"/>
          </p:cNvPicPr>
          <p:nvPr/>
        </p:nvPicPr>
        <p:blipFill rotWithShape="1">
          <a:blip r:embed="rId3"/>
          <a:srcRect r="755" b="5"/>
          <a:stretch/>
        </p:blipFill>
        <p:spPr>
          <a:xfrm>
            <a:off x="4783230" y="895788"/>
            <a:ext cx="2624296" cy="2624296"/>
          </a:xfrm>
          <a:prstGeom prst="rect">
            <a:avLst/>
          </a:prstGeom>
        </p:spPr>
      </p:pic>
      <p:sp>
        <p:nvSpPr>
          <p:cNvPr id="44" name="Rectangle 42">
            <a:extLst>
              <a:ext uri="{FF2B5EF4-FFF2-40B4-BE49-F238E27FC236}">
                <a16:creationId xmlns:a16="http://schemas.microsoft.com/office/drawing/2014/main" id="{A8907863-955B-4203-8A69-1C6711943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4263" y="616626"/>
            <a:ext cx="3178530" cy="31826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drawing of a cartoon character&#10;&#10;Description automatically generated">
            <a:extLst>
              <a:ext uri="{FF2B5EF4-FFF2-40B4-BE49-F238E27FC236}">
                <a16:creationId xmlns:a16="http://schemas.microsoft.com/office/drawing/2014/main" id="{F7D3356C-C2CF-416E-ABBC-5A7692A4CA67}"/>
              </a:ext>
            </a:extLst>
          </p:cNvPr>
          <p:cNvPicPr>
            <a:picLocks noChangeAspect="1"/>
          </p:cNvPicPr>
          <p:nvPr/>
        </p:nvPicPr>
        <p:blipFill rotWithShape="1">
          <a:blip r:embed="rId4"/>
          <a:srcRect l="6625" r="6622" b="-3"/>
          <a:stretch/>
        </p:blipFill>
        <p:spPr>
          <a:xfrm>
            <a:off x="8121380" y="895794"/>
            <a:ext cx="2624296" cy="2624284"/>
          </a:xfrm>
          <a:prstGeom prst="rect">
            <a:avLst/>
          </a:prstGeom>
        </p:spPr>
      </p:pic>
      <p:sp>
        <p:nvSpPr>
          <p:cNvPr id="7" name="TextBox 6">
            <a:extLst>
              <a:ext uri="{FF2B5EF4-FFF2-40B4-BE49-F238E27FC236}">
                <a16:creationId xmlns:a16="http://schemas.microsoft.com/office/drawing/2014/main" id="{B686E27F-6C40-43AF-BB0B-F65FD963E40F}"/>
              </a:ext>
            </a:extLst>
          </p:cNvPr>
          <p:cNvSpPr txBox="1"/>
          <p:nvPr/>
        </p:nvSpPr>
        <p:spPr>
          <a:xfrm>
            <a:off x="7961086" y="4053613"/>
            <a:ext cx="4180110" cy="9079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3000">
                <a:solidFill>
                  <a:schemeClr val="bg2"/>
                </a:solidFill>
                <a:latin typeface="Candara"/>
                <a:ea typeface="+mn-lt"/>
                <a:cs typeface="+mn-lt"/>
              </a:rPr>
              <a:t>Mr. Raghoobarsingh</a:t>
            </a:r>
            <a:endParaRPr lang="en-US" sz="3000">
              <a:solidFill>
                <a:schemeClr val="bg2"/>
              </a:solidFill>
              <a:latin typeface="Candara"/>
            </a:endParaRPr>
          </a:p>
          <a:p>
            <a:pPr>
              <a:spcAft>
                <a:spcPts val="600"/>
              </a:spcAft>
            </a:pPr>
            <a:endParaRPr lang="en-US">
              <a:cs typeface="Calibri"/>
            </a:endParaRPr>
          </a:p>
        </p:txBody>
      </p:sp>
      <p:sp>
        <p:nvSpPr>
          <p:cNvPr id="30" name="TextBox 29">
            <a:extLst>
              <a:ext uri="{FF2B5EF4-FFF2-40B4-BE49-F238E27FC236}">
                <a16:creationId xmlns:a16="http://schemas.microsoft.com/office/drawing/2014/main" id="{AEBD545B-2B11-4505-8242-C7A554C5D08C}"/>
              </a:ext>
            </a:extLst>
          </p:cNvPr>
          <p:cNvSpPr txBox="1"/>
          <p:nvPr/>
        </p:nvSpPr>
        <p:spPr>
          <a:xfrm>
            <a:off x="5239657" y="4129749"/>
            <a:ext cx="1777998" cy="5992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3200">
                <a:solidFill>
                  <a:schemeClr val="bg2"/>
                </a:solidFill>
                <a:latin typeface="Candara"/>
                <a:cs typeface="Calibri"/>
              </a:rPr>
              <a:t>Ms. Kim</a:t>
            </a:r>
          </a:p>
        </p:txBody>
      </p:sp>
      <p:sp>
        <p:nvSpPr>
          <p:cNvPr id="45" name="TextBox 44">
            <a:extLst>
              <a:ext uri="{FF2B5EF4-FFF2-40B4-BE49-F238E27FC236}">
                <a16:creationId xmlns:a16="http://schemas.microsoft.com/office/drawing/2014/main" id="{05AF8583-CE81-4C79-82C3-D8355BBE29F6}"/>
              </a:ext>
            </a:extLst>
          </p:cNvPr>
          <p:cNvSpPr txBox="1"/>
          <p:nvPr/>
        </p:nvSpPr>
        <p:spPr>
          <a:xfrm>
            <a:off x="3981904" y="5813267"/>
            <a:ext cx="5196111"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ea typeface="+mn-lt"/>
                <a:cs typeface="+mn-lt"/>
              </a:rPr>
              <a:t>https://www.bitmoji.com</a:t>
            </a:r>
            <a:endParaRPr lang="en-US" sz="3000"/>
          </a:p>
        </p:txBody>
      </p:sp>
      <p:sp>
        <p:nvSpPr>
          <p:cNvPr id="46" name="TextBox 45">
            <a:extLst>
              <a:ext uri="{FF2B5EF4-FFF2-40B4-BE49-F238E27FC236}">
                <a16:creationId xmlns:a16="http://schemas.microsoft.com/office/drawing/2014/main" id="{6FB54F90-2EB6-4F75-AB52-23144165A280}"/>
              </a:ext>
            </a:extLst>
          </p:cNvPr>
          <p:cNvSpPr txBox="1"/>
          <p:nvPr/>
        </p:nvSpPr>
        <p:spPr>
          <a:xfrm>
            <a:off x="2491922" y="6240172"/>
            <a:ext cx="89327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ea typeface="+mn-lt"/>
                <a:cs typeface="+mn-lt"/>
              </a:rPr>
              <a:t>I used this software to creat this three emojis</a:t>
            </a:r>
            <a:endParaRPr lang="en-US" sz="3000"/>
          </a:p>
        </p:txBody>
      </p:sp>
    </p:spTree>
    <p:extLst>
      <p:ext uri="{BB962C8B-B14F-4D97-AF65-F5344CB8AC3E}">
        <p14:creationId xmlns:p14="http://schemas.microsoft.com/office/powerpoint/2010/main" val="10985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5EAC-CD45-48D4-9417-0EE568B488ED}"/>
              </a:ext>
            </a:extLst>
          </p:cNvPr>
          <p:cNvSpPr>
            <a:spLocks noGrp="1"/>
          </p:cNvSpPr>
          <p:nvPr>
            <p:ph type="title"/>
          </p:nvPr>
        </p:nvSpPr>
        <p:spPr>
          <a:xfrm>
            <a:off x="1202919" y="284176"/>
            <a:ext cx="9784080" cy="1508760"/>
          </a:xfrm>
        </p:spPr>
        <p:txBody>
          <a:bodyPr>
            <a:normAutofit/>
          </a:bodyPr>
          <a:lstStyle/>
          <a:p>
            <a:r>
              <a:rPr lang="en-US">
                <a:ea typeface="+mj-lt"/>
                <a:cs typeface="+mj-lt"/>
              </a:rPr>
              <a:t>Section B: Solve the Riddle</a:t>
            </a:r>
            <a:endParaRPr lang="en-US"/>
          </a:p>
          <a:p>
            <a:endParaRPr lang="en-US"/>
          </a:p>
        </p:txBody>
      </p:sp>
      <p:sp>
        <p:nvSpPr>
          <p:cNvPr id="3" name="Content Placeholder 2">
            <a:extLst>
              <a:ext uri="{FF2B5EF4-FFF2-40B4-BE49-F238E27FC236}">
                <a16:creationId xmlns:a16="http://schemas.microsoft.com/office/drawing/2014/main" id="{F1C97B97-4BD5-48BD-B031-409FC484785B}"/>
              </a:ext>
            </a:extLst>
          </p:cNvPr>
          <p:cNvSpPr>
            <a:spLocks noGrp="1"/>
          </p:cNvSpPr>
          <p:nvPr>
            <p:ph idx="1"/>
          </p:nvPr>
        </p:nvSpPr>
        <p:spPr>
          <a:xfrm>
            <a:off x="1202920" y="2011680"/>
            <a:ext cx="6263640" cy="4206240"/>
          </a:xfrm>
        </p:spPr>
        <p:txBody>
          <a:bodyPr vert="horz" lIns="91440" tIns="45720" rIns="91440" bIns="45720" rtlCol="0" anchor="t">
            <a:noAutofit/>
          </a:bodyPr>
          <a:lstStyle/>
          <a:p>
            <a:r>
              <a:rPr lang="en-US" sz="1900">
                <a:latin typeface="Candara"/>
                <a:ea typeface="+mn-lt"/>
                <a:cs typeface="+mn-lt"/>
              </a:rPr>
              <a:t>Oh what Am I?</a:t>
            </a:r>
            <a:br>
              <a:rPr lang="en-US" sz="1900">
                <a:latin typeface="Candara"/>
                <a:ea typeface="+mn-lt"/>
                <a:cs typeface="+mn-lt"/>
              </a:rPr>
            </a:br>
            <a:r>
              <a:rPr lang="en-US" sz="1900">
                <a:latin typeface="Candara"/>
                <a:ea typeface="+mn-lt"/>
                <a:cs typeface="+mn-lt"/>
              </a:rPr>
              <a:t>And where can I be found?</a:t>
            </a:r>
            <a:br>
              <a:rPr lang="en-US" sz="1900">
                <a:latin typeface="Candara"/>
                <a:ea typeface="+mn-lt"/>
                <a:cs typeface="+mn-lt"/>
              </a:rPr>
            </a:br>
            <a:r>
              <a:rPr lang="en-US" sz="1900">
                <a:latin typeface="Candara"/>
                <a:ea typeface="+mn-lt"/>
                <a:cs typeface="+mn-lt"/>
              </a:rPr>
              <a:t>Here’s a little Office hint and 365 countdown, I am part of your district student accounts And have many apps and tools abound!!!!</a:t>
            </a:r>
          </a:p>
          <a:p>
            <a:r>
              <a:rPr lang="en-US" sz="1900">
                <a:latin typeface="Candara"/>
              </a:rPr>
              <a:t>Answer: I am Office 365 and I can be find in many website such us google.</a:t>
            </a:r>
          </a:p>
          <a:p>
            <a:r>
              <a:rPr lang="en-US" sz="1900">
                <a:latin typeface="Candara"/>
              </a:rPr>
              <a:t>Solution: </a:t>
            </a:r>
          </a:p>
          <a:p>
            <a:r>
              <a:rPr lang="en-US" sz="1900">
                <a:latin typeface="Candara"/>
                <a:ea typeface="+mn-lt"/>
                <a:cs typeface="+mn-lt"/>
              </a:rPr>
              <a:t>I started to have a little thought when I saw ''Here’s a little Office hint and 365 countdown’’, because the presence of Office and 365 definitely mean something.</a:t>
            </a:r>
            <a:endParaRPr lang="en-US" sz="1900">
              <a:latin typeface="Candara"/>
            </a:endParaRPr>
          </a:p>
          <a:p>
            <a:r>
              <a:rPr lang="en-US" sz="1900">
                <a:latin typeface="Candara"/>
              </a:rPr>
              <a:t>After I saw '</a:t>
            </a:r>
            <a:r>
              <a:rPr lang="en-US" sz="1900">
                <a:latin typeface="Candara"/>
                <a:ea typeface="+mn-lt"/>
                <a:cs typeface="+mn-lt"/>
              </a:rPr>
              <a:t>'I am part of your district student accounts And have many apps and tools abound'' and thought about the appearance of ‘’Office’’ and ‘’365’’, I fully understood.</a:t>
            </a:r>
          </a:p>
          <a:p>
            <a:endParaRPr lang="en-US" sz="1700"/>
          </a:p>
          <a:p>
            <a:pPr marL="0" indent="0">
              <a:buNone/>
            </a:pPr>
            <a:endParaRPr lang="en-US" sz="1700"/>
          </a:p>
          <a:p>
            <a:endParaRPr lang="en-US" sz="1700"/>
          </a:p>
          <a:p>
            <a:endParaRPr lang="en-US" sz="1700"/>
          </a:p>
          <a:p>
            <a:endParaRPr lang="en-US" sz="1700"/>
          </a:p>
        </p:txBody>
      </p:sp>
      <p:pic>
        <p:nvPicPr>
          <p:cNvPr id="5" name="Picture 5" descr="Graphical user interface, application, Teams&#10;&#10;Description automatically generated">
            <a:extLst>
              <a:ext uri="{FF2B5EF4-FFF2-40B4-BE49-F238E27FC236}">
                <a16:creationId xmlns:a16="http://schemas.microsoft.com/office/drawing/2014/main" id="{2D968014-1A22-44C4-B844-A99E546F7867}"/>
              </a:ext>
            </a:extLst>
          </p:cNvPr>
          <p:cNvPicPr>
            <a:picLocks noChangeAspect="1"/>
          </p:cNvPicPr>
          <p:nvPr/>
        </p:nvPicPr>
        <p:blipFill rotWithShape="1">
          <a:blip r:embed="rId2"/>
          <a:srcRect l="10599" r="4929" b="-2"/>
          <a:stretch/>
        </p:blipFill>
        <p:spPr>
          <a:xfrm>
            <a:off x="7847215" y="4339166"/>
            <a:ext cx="4342220" cy="2518835"/>
          </a:xfrm>
          <a:prstGeom prst="rect">
            <a:avLst/>
          </a:prstGeom>
        </p:spPr>
      </p:pic>
      <p:pic>
        <p:nvPicPr>
          <p:cNvPr id="4" name="Picture 4" descr="Logo&#10;&#10;Description automatically generated">
            <a:extLst>
              <a:ext uri="{FF2B5EF4-FFF2-40B4-BE49-F238E27FC236}">
                <a16:creationId xmlns:a16="http://schemas.microsoft.com/office/drawing/2014/main" id="{B0F2EF89-B091-4CD7-AE49-0B12BB3DC840}"/>
              </a:ext>
            </a:extLst>
          </p:cNvPr>
          <p:cNvPicPr>
            <a:picLocks noChangeAspect="1"/>
          </p:cNvPicPr>
          <p:nvPr/>
        </p:nvPicPr>
        <p:blipFill rotWithShape="1">
          <a:blip r:embed="rId3"/>
          <a:srcRect r="4" b="7659"/>
          <a:stretch/>
        </p:blipFill>
        <p:spPr>
          <a:xfrm>
            <a:off x="7847215" y="1820334"/>
            <a:ext cx="4342220" cy="2546229"/>
          </a:xfrm>
          <a:prstGeom prst="rect">
            <a:avLst/>
          </a:prstGeom>
        </p:spPr>
      </p:pic>
    </p:spTree>
    <p:extLst>
      <p:ext uri="{BB962C8B-B14F-4D97-AF65-F5344CB8AC3E}">
        <p14:creationId xmlns:p14="http://schemas.microsoft.com/office/powerpoint/2010/main" val="97791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D910-868C-4917-A7DB-6E0C790362B0}"/>
              </a:ext>
            </a:extLst>
          </p:cNvPr>
          <p:cNvSpPr>
            <a:spLocks noGrp="1"/>
          </p:cNvSpPr>
          <p:nvPr>
            <p:ph type="title"/>
          </p:nvPr>
        </p:nvSpPr>
        <p:spPr>
          <a:xfrm>
            <a:off x="1202919" y="284176"/>
            <a:ext cx="9784080" cy="1508760"/>
          </a:xfrm>
        </p:spPr>
        <p:txBody>
          <a:bodyPr>
            <a:normAutofit/>
          </a:bodyPr>
          <a:lstStyle/>
          <a:p>
            <a:r>
              <a:rPr lang="en-US">
                <a:ea typeface="+mj-lt"/>
                <a:cs typeface="+mj-lt"/>
              </a:rPr>
              <a:t>Section C: Food Recipe Theatre</a:t>
            </a:r>
            <a:endParaRPr lang="en-US"/>
          </a:p>
          <a:p>
            <a:endParaRPr lang="en-US"/>
          </a:p>
        </p:txBody>
      </p:sp>
      <p:pic>
        <p:nvPicPr>
          <p:cNvPr id="4" name="Picture 4" descr="A close up of food&#10;&#10;Description automatically generated">
            <a:extLst>
              <a:ext uri="{FF2B5EF4-FFF2-40B4-BE49-F238E27FC236}">
                <a16:creationId xmlns:a16="http://schemas.microsoft.com/office/drawing/2014/main" id="{19A8888C-4C14-4DED-AB38-526F43B5C0CD}"/>
              </a:ext>
            </a:extLst>
          </p:cNvPr>
          <p:cNvPicPr>
            <a:picLocks noChangeAspect="1"/>
          </p:cNvPicPr>
          <p:nvPr/>
        </p:nvPicPr>
        <p:blipFill>
          <a:blip r:embed="rId2"/>
          <a:stretch>
            <a:fillRect/>
          </a:stretch>
        </p:blipFill>
        <p:spPr>
          <a:xfrm>
            <a:off x="1202918" y="2120054"/>
            <a:ext cx="6130569" cy="3433118"/>
          </a:xfrm>
          <a:prstGeom prst="rect">
            <a:avLst/>
          </a:prstGeom>
        </p:spPr>
      </p:pic>
      <p:sp>
        <p:nvSpPr>
          <p:cNvPr id="3" name="Content Placeholder 2">
            <a:extLst>
              <a:ext uri="{FF2B5EF4-FFF2-40B4-BE49-F238E27FC236}">
                <a16:creationId xmlns:a16="http://schemas.microsoft.com/office/drawing/2014/main" id="{871B237F-4273-46FA-90E1-397191956E45}"/>
              </a:ext>
            </a:extLst>
          </p:cNvPr>
          <p:cNvSpPr>
            <a:spLocks noGrp="1"/>
          </p:cNvSpPr>
          <p:nvPr>
            <p:ph idx="1"/>
          </p:nvPr>
        </p:nvSpPr>
        <p:spPr>
          <a:xfrm>
            <a:off x="7619999" y="2045110"/>
            <a:ext cx="4218336" cy="4172810"/>
          </a:xfrm>
        </p:spPr>
        <p:txBody>
          <a:bodyPr vert="horz" lIns="91440" tIns="45720" rIns="91440" bIns="45720" rtlCol="0" anchor="t">
            <a:noAutofit/>
          </a:bodyPr>
          <a:lstStyle/>
          <a:p>
            <a:r>
              <a:rPr lang="en-US" sz="2000">
                <a:ea typeface="+mn-lt"/>
                <a:cs typeface="+mn-lt"/>
              </a:rPr>
              <a:t>Cheesy Waffle Fries</a:t>
            </a:r>
          </a:p>
          <a:p>
            <a:endParaRPr lang="en-US" sz="2000">
              <a:ea typeface="+mn-lt"/>
              <a:cs typeface="+mn-lt"/>
            </a:endParaRPr>
          </a:p>
          <a:p>
            <a:r>
              <a:rPr lang="en-US" sz="2000">
                <a:ea typeface="+mn-lt"/>
                <a:cs typeface="+mn-lt"/>
                <a:hlinkClick r:id="rId3"/>
              </a:rPr>
              <a:t>https://www.youtube.com/watch?v=KB61_WKg_uM</a:t>
            </a:r>
            <a:r>
              <a:rPr lang="en-US" sz="2000">
                <a:ea typeface="+mn-lt"/>
                <a:cs typeface="+mn-lt"/>
              </a:rPr>
              <a:t> Video Clip and the chef put the recipe below the video (top of the comment)</a:t>
            </a:r>
          </a:p>
          <a:p>
            <a:endParaRPr lang="en-US" sz="2000">
              <a:ea typeface="+mn-lt"/>
              <a:cs typeface="+mn-lt"/>
            </a:endParaRPr>
          </a:p>
          <a:p>
            <a:r>
              <a:rPr lang="en-US" sz="2000">
                <a:ea typeface="+mn-lt"/>
                <a:cs typeface="+mn-lt"/>
              </a:rPr>
              <a:t>Cooking Site: One Kitchen – A Thousand ideas </a:t>
            </a:r>
          </a:p>
          <a:p>
            <a:endParaRPr lang="en-US" sz="2000">
              <a:ea typeface="+mn-lt"/>
              <a:cs typeface="+mn-lt"/>
            </a:endParaRPr>
          </a:p>
          <a:p>
            <a:r>
              <a:rPr lang="en-US" sz="2000">
                <a:ea typeface="+mn-lt"/>
                <a:cs typeface="+mn-lt"/>
              </a:rPr>
              <a:t>Chef: Julia</a:t>
            </a:r>
          </a:p>
          <a:p>
            <a:endParaRPr lang="en-US" sz="1800">
              <a:ea typeface="+mn-lt"/>
              <a:cs typeface="+mn-lt"/>
            </a:endParaRPr>
          </a:p>
        </p:txBody>
      </p:sp>
    </p:spTree>
    <p:extLst>
      <p:ext uri="{BB962C8B-B14F-4D97-AF65-F5344CB8AC3E}">
        <p14:creationId xmlns:p14="http://schemas.microsoft.com/office/powerpoint/2010/main" val="2694240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B621-2DA3-43C6-85F9-95A7901FEBC5}"/>
              </a:ext>
            </a:extLst>
          </p:cNvPr>
          <p:cNvSpPr>
            <a:spLocks noGrp="1"/>
          </p:cNvSpPr>
          <p:nvPr>
            <p:ph type="title"/>
          </p:nvPr>
        </p:nvSpPr>
        <p:spPr>
          <a:xfrm>
            <a:off x="1202919" y="284176"/>
            <a:ext cx="9784080" cy="1508760"/>
          </a:xfrm>
        </p:spPr>
        <p:txBody>
          <a:bodyPr>
            <a:normAutofit/>
          </a:bodyPr>
          <a:lstStyle/>
          <a:p>
            <a:r>
              <a:rPr lang="en-US">
                <a:ea typeface="+mj-lt"/>
                <a:cs typeface="+mj-lt"/>
              </a:rPr>
              <a:t>Section D: Hit the Post!</a:t>
            </a:r>
            <a:endParaRPr lang="en-US"/>
          </a:p>
          <a:p>
            <a:endParaRPr lang="en-US"/>
          </a:p>
        </p:txBody>
      </p:sp>
      <p:pic>
        <p:nvPicPr>
          <p:cNvPr id="5" name="Picture 5" descr="Text, letter&#10;&#10;Description automatically generated">
            <a:extLst>
              <a:ext uri="{FF2B5EF4-FFF2-40B4-BE49-F238E27FC236}">
                <a16:creationId xmlns:a16="http://schemas.microsoft.com/office/drawing/2014/main" id="{8ED29838-0C27-40A4-87EA-0391E0C29571}"/>
              </a:ext>
            </a:extLst>
          </p:cNvPr>
          <p:cNvPicPr>
            <a:picLocks noChangeAspect="1"/>
          </p:cNvPicPr>
          <p:nvPr/>
        </p:nvPicPr>
        <p:blipFill>
          <a:blip r:embed="rId2"/>
          <a:stretch>
            <a:fillRect/>
          </a:stretch>
        </p:blipFill>
        <p:spPr>
          <a:xfrm>
            <a:off x="506232" y="2279712"/>
            <a:ext cx="6682111" cy="4042301"/>
          </a:xfrm>
          <a:prstGeom prst="rect">
            <a:avLst/>
          </a:prstGeom>
        </p:spPr>
      </p:pic>
      <p:sp>
        <p:nvSpPr>
          <p:cNvPr id="9" name="Content Placeholder 8">
            <a:extLst>
              <a:ext uri="{FF2B5EF4-FFF2-40B4-BE49-F238E27FC236}">
                <a16:creationId xmlns:a16="http://schemas.microsoft.com/office/drawing/2014/main" id="{796BE387-1FEE-4DF1-9912-02C7A504BFCA}"/>
              </a:ext>
            </a:extLst>
          </p:cNvPr>
          <p:cNvSpPr>
            <a:spLocks noGrp="1"/>
          </p:cNvSpPr>
          <p:nvPr>
            <p:ph idx="1"/>
          </p:nvPr>
        </p:nvSpPr>
        <p:spPr>
          <a:xfrm>
            <a:off x="7619999" y="2074138"/>
            <a:ext cx="4382998" cy="4550182"/>
          </a:xfrm>
        </p:spPr>
        <p:txBody>
          <a:bodyPr vert="horz" lIns="91440" tIns="45720" rIns="91440" bIns="45720" rtlCol="0" anchor="t">
            <a:noAutofit/>
          </a:bodyPr>
          <a:lstStyle/>
          <a:p>
            <a:pPr marL="0" indent="0">
              <a:buNone/>
            </a:pPr>
            <a:r>
              <a:rPr lang="en-US" sz="2600">
                <a:latin typeface="Corbel"/>
                <a:ea typeface="+mn-lt"/>
                <a:cs typeface="+mn-lt"/>
              </a:rPr>
              <a:t>This post made me understand that t</a:t>
            </a:r>
            <a:r>
              <a:rPr lang="en-US" sz="2600">
                <a:latin typeface="Candara"/>
                <a:ea typeface="+mn-lt"/>
                <a:cs typeface="+mn-lt"/>
              </a:rPr>
              <a:t>here are always regrets in life. Just as not every river can flow into the sea, not every day is sunny. But it is also because of regret so that our lives are full of colour and romance. Feel every beauty in life don’t feel sad about regrets. ￼￼￼￼ </a:t>
            </a:r>
            <a:endParaRPr lang="en-US" sz="2600">
              <a:latin typeface="Candara"/>
            </a:endParaRPr>
          </a:p>
        </p:txBody>
      </p:sp>
      <p:sp>
        <p:nvSpPr>
          <p:cNvPr id="6" name="TextBox 5">
            <a:extLst>
              <a:ext uri="{FF2B5EF4-FFF2-40B4-BE49-F238E27FC236}">
                <a16:creationId xmlns:a16="http://schemas.microsoft.com/office/drawing/2014/main" id="{68E64777-D0AB-4C70-95DD-28165DBFAB4B}"/>
              </a:ext>
            </a:extLst>
          </p:cNvPr>
          <p:cNvSpPr txBox="1"/>
          <p:nvPr/>
        </p:nvSpPr>
        <p:spPr>
          <a:xfrm>
            <a:off x="1066800" y="6409058"/>
            <a:ext cx="5979885"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t>Post: https</a:t>
            </a:r>
            <a:r>
              <a:rPr lang="en-US" sz="3000">
                <a:ea typeface="+mn-lt"/>
                <a:cs typeface="+mn-lt"/>
              </a:rPr>
              <a:t>://www.kuaishou.com</a:t>
            </a:r>
            <a:endParaRPr lang="en-US" sz="3000"/>
          </a:p>
        </p:txBody>
      </p:sp>
    </p:spTree>
    <p:extLst>
      <p:ext uri="{BB962C8B-B14F-4D97-AF65-F5344CB8AC3E}">
        <p14:creationId xmlns:p14="http://schemas.microsoft.com/office/powerpoint/2010/main" val="1753879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F1CE5-77AD-47B4-8962-E6DAC64EC151}"/>
              </a:ext>
            </a:extLst>
          </p:cNvPr>
          <p:cNvSpPr>
            <a:spLocks noGrp="1"/>
          </p:cNvSpPr>
          <p:nvPr>
            <p:ph type="title"/>
          </p:nvPr>
        </p:nvSpPr>
        <p:spPr>
          <a:xfrm>
            <a:off x="1202919" y="284176"/>
            <a:ext cx="9784080" cy="1508760"/>
          </a:xfrm>
        </p:spPr>
        <p:txBody>
          <a:bodyPr>
            <a:normAutofit/>
          </a:bodyPr>
          <a:lstStyle/>
          <a:p>
            <a:r>
              <a:rPr lang="en-US">
                <a:ea typeface="+mj-lt"/>
                <a:cs typeface="+mj-lt"/>
              </a:rPr>
              <a:t>Section E: Hash-Tag-Your It</a:t>
            </a:r>
            <a:endParaRPr lang="en-US"/>
          </a:p>
          <a:p>
            <a:endParaRPr lang="en-US"/>
          </a:p>
        </p:txBody>
      </p:sp>
      <p:pic>
        <p:nvPicPr>
          <p:cNvPr id="5" name="Picture 5" descr="A picture containing icon&#10;&#10;Description automatically generated">
            <a:extLst>
              <a:ext uri="{FF2B5EF4-FFF2-40B4-BE49-F238E27FC236}">
                <a16:creationId xmlns:a16="http://schemas.microsoft.com/office/drawing/2014/main" id="{0764E553-AC64-423D-927B-188294959765}"/>
              </a:ext>
            </a:extLst>
          </p:cNvPr>
          <p:cNvPicPr>
            <a:picLocks noChangeAspect="1"/>
          </p:cNvPicPr>
          <p:nvPr/>
        </p:nvPicPr>
        <p:blipFill rotWithShape="1">
          <a:blip r:embed="rId2"/>
          <a:srcRect l="16958" r="26386" b="-1"/>
          <a:stretch/>
        </p:blipFill>
        <p:spPr>
          <a:xfrm>
            <a:off x="-41558" y="1822028"/>
            <a:ext cx="5109671" cy="5035972"/>
          </a:xfrm>
          <a:prstGeom prst="rect">
            <a:avLst/>
          </a:prstGeom>
        </p:spPr>
      </p:pic>
      <p:sp>
        <p:nvSpPr>
          <p:cNvPr id="3" name="Content Placeholder 2">
            <a:extLst>
              <a:ext uri="{FF2B5EF4-FFF2-40B4-BE49-F238E27FC236}">
                <a16:creationId xmlns:a16="http://schemas.microsoft.com/office/drawing/2014/main" id="{3FF32F6D-0476-445C-BA71-62CFE7F92B16}"/>
              </a:ext>
            </a:extLst>
          </p:cNvPr>
          <p:cNvSpPr>
            <a:spLocks noGrp="1"/>
          </p:cNvSpPr>
          <p:nvPr>
            <p:ph idx="1"/>
          </p:nvPr>
        </p:nvSpPr>
        <p:spPr>
          <a:xfrm>
            <a:off x="5129377" y="2421583"/>
            <a:ext cx="6167273" cy="3796337"/>
          </a:xfrm>
        </p:spPr>
        <p:txBody>
          <a:bodyPr vert="horz" lIns="91440" tIns="45720" rIns="91440" bIns="45720" rtlCol="0" anchor="t">
            <a:noAutofit/>
          </a:bodyPr>
          <a:lstStyle/>
          <a:p>
            <a:r>
              <a:rPr lang="en-US" sz="1600">
                <a:ea typeface="+mn-lt"/>
                <a:cs typeface="+mn-lt"/>
              </a:rPr>
              <a:t>1. #tiktok</a:t>
            </a:r>
            <a:endParaRPr lang="en-US" sz="1600"/>
          </a:p>
          <a:p>
            <a:r>
              <a:rPr lang="en-US" sz="1600">
                <a:ea typeface="+mn-lt"/>
                <a:cs typeface="+mn-lt"/>
              </a:rPr>
              <a:t>2. #foryoupage</a:t>
            </a:r>
            <a:endParaRPr lang="en-US" sz="1600"/>
          </a:p>
          <a:p>
            <a:r>
              <a:rPr lang="en-US" sz="1600">
                <a:ea typeface="+mn-lt"/>
                <a:cs typeface="+mn-lt"/>
              </a:rPr>
              <a:t>3. #fyp</a:t>
            </a:r>
            <a:endParaRPr lang="en-US" sz="1600"/>
          </a:p>
          <a:p>
            <a:r>
              <a:rPr lang="en-US" sz="1600">
                <a:ea typeface="+mn-lt"/>
                <a:cs typeface="+mn-lt"/>
              </a:rPr>
              <a:t>4. #foryou</a:t>
            </a:r>
            <a:endParaRPr lang="en-US" sz="1600"/>
          </a:p>
          <a:p>
            <a:r>
              <a:rPr lang="en-US" sz="1600">
                <a:ea typeface="+mn-lt"/>
                <a:cs typeface="+mn-lt"/>
              </a:rPr>
              <a:t>5. #viral</a:t>
            </a:r>
            <a:endParaRPr lang="en-US" sz="1600"/>
          </a:p>
          <a:p>
            <a:r>
              <a:rPr lang="en-US" sz="1600">
                <a:ea typeface="+mn-lt"/>
                <a:cs typeface="+mn-lt"/>
              </a:rPr>
              <a:t>6. #love</a:t>
            </a:r>
            <a:endParaRPr lang="en-US" sz="1600"/>
          </a:p>
          <a:p>
            <a:r>
              <a:rPr lang="en-US" sz="1600">
                <a:ea typeface="+mn-lt"/>
                <a:cs typeface="+mn-lt"/>
              </a:rPr>
              <a:t>7. #funny</a:t>
            </a:r>
            <a:endParaRPr lang="en-US" sz="1600"/>
          </a:p>
          <a:p>
            <a:r>
              <a:rPr lang="en-US" sz="1600">
                <a:ea typeface="+mn-lt"/>
                <a:cs typeface="+mn-lt"/>
              </a:rPr>
              <a:t>8. #memes</a:t>
            </a:r>
            <a:endParaRPr lang="en-US" sz="1600"/>
          </a:p>
          <a:p>
            <a:r>
              <a:rPr lang="en-US" sz="1600">
                <a:ea typeface="+mn-lt"/>
                <a:cs typeface="+mn-lt"/>
              </a:rPr>
              <a:t>9. #followme</a:t>
            </a:r>
            <a:endParaRPr lang="en-US" sz="1600"/>
          </a:p>
          <a:p>
            <a:r>
              <a:rPr lang="en-US" sz="1600">
                <a:ea typeface="+mn-lt"/>
                <a:cs typeface="+mn-lt"/>
              </a:rPr>
              <a:t>10. #cute</a:t>
            </a:r>
          </a:p>
          <a:p>
            <a:r>
              <a:rPr lang="en-US" sz="1600">
                <a:ea typeface="+mn-lt"/>
                <a:cs typeface="+mn-lt"/>
              </a:rPr>
              <a:t>Source: https://influencermarketinghub.com/top-tiktok-hashtags/</a:t>
            </a:r>
          </a:p>
        </p:txBody>
      </p:sp>
      <p:sp>
        <p:nvSpPr>
          <p:cNvPr id="4" name="TextBox 3">
            <a:extLst>
              <a:ext uri="{FF2B5EF4-FFF2-40B4-BE49-F238E27FC236}">
                <a16:creationId xmlns:a16="http://schemas.microsoft.com/office/drawing/2014/main" id="{80A06940-E2DA-4FCF-B75E-565C6F1EA343}"/>
              </a:ext>
            </a:extLst>
          </p:cNvPr>
          <p:cNvSpPr txBox="1"/>
          <p:nvPr/>
        </p:nvSpPr>
        <p:spPr>
          <a:xfrm>
            <a:off x="5319484" y="1930024"/>
            <a:ext cx="48362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000"/>
              <a:t>The most popular hashtags</a:t>
            </a:r>
          </a:p>
        </p:txBody>
      </p:sp>
    </p:spTree>
    <p:extLst>
      <p:ext uri="{BB962C8B-B14F-4D97-AF65-F5344CB8AC3E}">
        <p14:creationId xmlns:p14="http://schemas.microsoft.com/office/powerpoint/2010/main" val="138521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4351-3381-4E8C-863C-DEFE569ADBF3}"/>
              </a:ext>
            </a:extLst>
          </p:cNvPr>
          <p:cNvSpPr>
            <a:spLocks noGrp="1"/>
          </p:cNvSpPr>
          <p:nvPr>
            <p:ph type="title"/>
          </p:nvPr>
        </p:nvSpPr>
        <p:spPr>
          <a:xfrm>
            <a:off x="522514" y="284176"/>
            <a:ext cx="3886199" cy="1508760"/>
          </a:xfrm>
        </p:spPr>
        <p:txBody>
          <a:bodyPr vert="horz" lIns="91440" tIns="45720" rIns="91440" bIns="45720" rtlCol="0">
            <a:normAutofit/>
          </a:bodyPr>
          <a:lstStyle/>
          <a:p>
            <a:endParaRPr lang="en-US" spc="150"/>
          </a:p>
          <a:p>
            <a:endParaRPr lang="en-US" spc="150"/>
          </a:p>
        </p:txBody>
      </p:sp>
      <p:sp useBgFill="1">
        <p:nvSpPr>
          <p:cNvPr id="48" name="Rectangle 47">
            <a:extLst>
              <a:ext uri="{FF2B5EF4-FFF2-40B4-BE49-F238E27FC236}">
                <a16:creationId xmlns:a16="http://schemas.microsoft.com/office/drawing/2014/main" id="{1459B206-3BB4-4463-AC79-8DD9EE599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3120" y="0"/>
            <a:ext cx="754888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8EA69F7-E487-4D33-A280-0571339F8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283" y="0"/>
            <a:ext cx="7284717" cy="394895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hand holding an object in his hand&#10;&#10;Description automatically generated">
            <a:extLst>
              <a:ext uri="{FF2B5EF4-FFF2-40B4-BE49-F238E27FC236}">
                <a16:creationId xmlns:a16="http://schemas.microsoft.com/office/drawing/2014/main" id="{2A684A50-4AB6-45A2-9575-181D51F8AC00}"/>
              </a:ext>
            </a:extLst>
          </p:cNvPr>
          <p:cNvPicPr>
            <a:picLocks noChangeAspect="1"/>
          </p:cNvPicPr>
          <p:nvPr/>
        </p:nvPicPr>
        <p:blipFill>
          <a:blip r:embed="rId2"/>
          <a:stretch>
            <a:fillRect/>
          </a:stretch>
        </p:blipFill>
        <p:spPr>
          <a:xfrm>
            <a:off x="6875026" y="-4087"/>
            <a:ext cx="3349229" cy="3155944"/>
          </a:xfrm>
          <a:prstGeom prst="rect">
            <a:avLst/>
          </a:prstGeom>
        </p:spPr>
      </p:pic>
      <p:sp>
        <p:nvSpPr>
          <p:cNvPr id="52" name="Rectangle 51">
            <a:extLst>
              <a:ext uri="{FF2B5EF4-FFF2-40B4-BE49-F238E27FC236}">
                <a16:creationId xmlns:a16="http://schemas.microsoft.com/office/drawing/2014/main" id="{94D0C214-AC85-438D-8BC5-D6BCC9A56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284" y="4109826"/>
            <a:ext cx="4016442" cy="274817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616204B-68EA-4ADA-A563-16E43E192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9034" y="4109826"/>
            <a:ext cx="3092966" cy="274817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close up of a logo&#10;&#10;Description automatically generated">
            <a:extLst>
              <a:ext uri="{FF2B5EF4-FFF2-40B4-BE49-F238E27FC236}">
                <a16:creationId xmlns:a16="http://schemas.microsoft.com/office/drawing/2014/main" id="{7231F524-D429-4CDF-8F31-D86EB8A76CB2}"/>
              </a:ext>
            </a:extLst>
          </p:cNvPr>
          <p:cNvPicPr>
            <a:picLocks noChangeAspect="1"/>
          </p:cNvPicPr>
          <p:nvPr/>
        </p:nvPicPr>
        <p:blipFill>
          <a:blip r:embed="rId3"/>
          <a:stretch>
            <a:fillRect/>
          </a:stretch>
        </p:blipFill>
        <p:spPr>
          <a:xfrm>
            <a:off x="9324654" y="4245305"/>
            <a:ext cx="2557673" cy="2151737"/>
          </a:xfrm>
          <a:prstGeom prst="rect">
            <a:avLst/>
          </a:prstGeom>
        </p:spPr>
      </p:pic>
      <p:pic>
        <p:nvPicPr>
          <p:cNvPr id="6" name="Picture 6" descr="Logo, company name&#10;&#10;Description automatically generated">
            <a:extLst>
              <a:ext uri="{FF2B5EF4-FFF2-40B4-BE49-F238E27FC236}">
                <a16:creationId xmlns:a16="http://schemas.microsoft.com/office/drawing/2014/main" id="{C454D5EE-BD25-4241-905E-F12906109AA7}"/>
              </a:ext>
            </a:extLst>
          </p:cNvPr>
          <p:cNvPicPr>
            <a:picLocks noChangeAspect="1"/>
          </p:cNvPicPr>
          <p:nvPr/>
        </p:nvPicPr>
        <p:blipFill>
          <a:blip r:embed="rId4"/>
          <a:stretch>
            <a:fillRect/>
          </a:stretch>
        </p:blipFill>
        <p:spPr>
          <a:xfrm>
            <a:off x="5853867" y="4445000"/>
            <a:ext cx="2109697" cy="2109697"/>
          </a:xfrm>
          <a:prstGeom prst="rect">
            <a:avLst/>
          </a:prstGeom>
        </p:spPr>
      </p:pic>
      <p:sp>
        <p:nvSpPr>
          <p:cNvPr id="7" name="TextBox 6">
            <a:extLst>
              <a:ext uri="{FF2B5EF4-FFF2-40B4-BE49-F238E27FC236}">
                <a16:creationId xmlns:a16="http://schemas.microsoft.com/office/drawing/2014/main" id="{250D1AE2-4F77-4687-8416-B64A8193F216}"/>
              </a:ext>
            </a:extLst>
          </p:cNvPr>
          <p:cNvSpPr txBox="1"/>
          <p:nvPr/>
        </p:nvSpPr>
        <p:spPr>
          <a:xfrm>
            <a:off x="6364013" y="3415862"/>
            <a:ext cx="49398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a:solidFill>
                  <a:schemeClr val="bg2"/>
                </a:solidFill>
                <a:ea typeface="+mn-lt"/>
                <a:cs typeface="+mn-lt"/>
              </a:rPr>
              <a:t>Something wonderful and beautiful in nature </a:t>
            </a:r>
            <a:endParaRPr lang="en-US">
              <a:solidFill>
                <a:schemeClr val="bg2"/>
              </a:solidFill>
            </a:endParaRPr>
          </a:p>
        </p:txBody>
      </p:sp>
      <p:sp>
        <p:nvSpPr>
          <p:cNvPr id="12" name="TextBox 11">
            <a:extLst>
              <a:ext uri="{FF2B5EF4-FFF2-40B4-BE49-F238E27FC236}">
                <a16:creationId xmlns:a16="http://schemas.microsoft.com/office/drawing/2014/main" id="{B312C6C0-601B-4E01-A6D4-116EEAEEF6F9}"/>
              </a:ext>
            </a:extLst>
          </p:cNvPr>
          <p:cNvSpPr txBox="1"/>
          <p:nvPr/>
        </p:nvSpPr>
        <p:spPr>
          <a:xfrm>
            <a:off x="616860" y="478973"/>
            <a:ext cx="378822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cap="all">
                <a:solidFill>
                  <a:schemeClr val="bg2"/>
                </a:solidFill>
                <a:ea typeface="+mn-lt"/>
                <a:cs typeface="+mn-lt"/>
              </a:rPr>
              <a:t>SECTION F: ITS PHOTO TIME!</a:t>
            </a:r>
            <a:endParaRPr lang="en-US" sz="3000">
              <a:solidFill>
                <a:schemeClr val="bg2"/>
              </a:solidFill>
            </a:endParaRPr>
          </a:p>
        </p:txBody>
      </p:sp>
      <p:sp>
        <p:nvSpPr>
          <p:cNvPr id="14" name="TextBox 13">
            <a:extLst>
              <a:ext uri="{FF2B5EF4-FFF2-40B4-BE49-F238E27FC236}">
                <a16:creationId xmlns:a16="http://schemas.microsoft.com/office/drawing/2014/main" id="{3F4861E1-AE20-40A5-B33B-94A489926E6D}"/>
              </a:ext>
            </a:extLst>
          </p:cNvPr>
          <p:cNvSpPr txBox="1"/>
          <p:nvPr/>
        </p:nvSpPr>
        <p:spPr>
          <a:xfrm>
            <a:off x="5135290" y="6396936"/>
            <a:ext cx="37837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2"/>
                </a:solidFill>
              </a:rPr>
              <a:t>Something</a:t>
            </a:r>
            <a:r>
              <a:rPr lang="en-US">
                <a:solidFill>
                  <a:schemeClr val="bg2"/>
                </a:solidFill>
                <a:ea typeface="+mn-lt"/>
                <a:cs typeface="+mn-lt"/>
              </a:rPr>
              <a:t> symbolic of the Kodiaks</a:t>
            </a:r>
            <a:endParaRPr lang="en-US">
              <a:solidFill>
                <a:schemeClr val="bg2"/>
              </a:solidFill>
            </a:endParaRPr>
          </a:p>
          <a:p>
            <a:pPr algn="l"/>
            <a:endParaRPr lang="en-US">
              <a:solidFill>
                <a:schemeClr val="bg2"/>
              </a:solidFill>
            </a:endParaRPr>
          </a:p>
        </p:txBody>
      </p:sp>
      <p:sp>
        <p:nvSpPr>
          <p:cNvPr id="16" name="TextBox 15">
            <a:extLst>
              <a:ext uri="{FF2B5EF4-FFF2-40B4-BE49-F238E27FC236}">
                <a16:creationId xmlns:a16="http://schemas.microsoft.com/office/drawing/2014/main" id="{C0F2A121-387F-41DF-B6A8-83E459DC76C8}"/>
              </a:ext>
            </a:extLst>
          </p:cNvPr>
          <p:cNvSpPr txBox="1"/>
          <p:nvPr/>
        </p:nvSpPr>
        <p:spPr>
          <a:xfrm>
            <a:off x="8914743" y="4224814"/>
            <a:ext cx="21808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8" name="TextBox 17">
            <a:extLst>
              <a:ext uri="{FF2B5EF4-FFF2-40B4-BE49-F238E27FC236}">
                <a16:creationId xmlns:a16="http://schemas.microsoft.com/office/drawing/2014/main" id="{8018CE71-CAAD-4385-9434-CB9C405F5A43}"/>
              </a:ext>
            </a:extLst>
          </p:cNvPr>
          <p:cNvSpPr txBox="1"/>
          <p:nvPr/>
        </p:nvSpPr>
        <p:spPr>
          <a:xfrm>
            <a:off x="9525329" y="6462075"/>
            <a:ext cx="2490949" cy="6515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2"/>
                </a:solidFill>
                <a:ea typeface="+mn-lt"/>
                <a:cs typeface="+mn-lt"/>
              </a:rPr>
              <a:t>Something Abstract</a:t>
            </a:r>
            <a:endParaRPr lang="en-US">
              <a:solidFill>
                <a:schemeClr val="bg2"/>
              </a:solidFill>
            </a:endParaRPr>
          </a:p>
          <a:p>
            <a:pPr algn="l"/>
            <a:endParaRPr lang="en-US"/>
          </a:p>
        </p:txBody>
      </p:sp>
    </p:spTree>
    <p:extLst>
      <p:ext uri="{BB962C8B-B14F-4D97-AF65-F5344CB8AC3E}">
        <p14:creationId xmlns:p14="http://schemas.microsoft.com/office/powerpoint/2010/main" val="2762122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E9F75-D3BE-41EF-8C67-B43C6D18DE63}"/>
              </a:ext>
            </a:extLst>
          </p:cNvPr>
          <p:cNvSpPr>
            <a:spLocks noGrp="1"/>
          </p:cNvSpPr>
          <p:nvPr>
            <p:ph type="title"/>
          </p:nvPr>
        </p:nvSpPr>
        <p:spPr>
          <a:xfrm>
            <a:off x="1202919" y="284176"/>
            <a:ext cx="9784080" cy="1508760"/>
          </a:xfrm>
        </p:spPr>
        <p:txBody>
          <a:bodyPr>
            <a:normAutofit/>
          </a:bodyPr>
          <a:lstStyle/>
          <a:p>
            <a:r>
              <a:rPr lang="en-US">
                <a:ea typeface="+mj-lt"/>
                <a:cs typeface="+mj-lt"/>
              </a:rPr>
              <a:t>Section G: What’s the Word</a:t>
            </a:r>
            <a:endParaRPr lang="en-US"/>
          </a:p>
          <a:p>
            <a:endParaRPr lang="en-US"/>
          </a:p>
        </p:txBody>
      </p:sp>
      <p:pic>
        <p:nvPicPr>
          <p:cNvPr id="4" name="Picture 4" descr="Text&#10;&#10;Description automatically generated">
            <a:extLst>
              <a:ext uri="{FF2B5EF4-FFF2-40B4-BE49-F238E27FC236}">
                <a16:creationId xmlns:a16="http://schemas.microsoft.com/office/drawing/2014/main" id="{7E44BC39-F1A7-4B1C-AC09-8B988BE3397B}"/>
              </a:ext>
            </a:extLst>
          </p:cNvPr>
          <p:cNvPicPr>
            <a:picLocks noChangeAspect="1"/>
          </p:cNvPicPr>
          <p:nvPr/>
        </p:nvPicPr>
        <p:blipFill>
          <a:blip r:embed="rId2"/>
          <a:stretch>
            <a:fillRect/>
          </a:stretch>
        </p:blipFill>
        <p:spPr>
          <a:xfrm>
            <a:off x="1378698" y="2120054"/>
            <a:ext cx="5779008" cy="4114800"/>
          </a:xfrm>
          <a:prstGeom prst="rect">
            <a:avLst/>
          </a:prstGeom>
        </p:spPr>
      </p:pic>
      <p:sp>
        <p:nvSpPr>
          <p:cNvPr id="8" name="Content Placeholder 7">
            <a:extLst>
              <a:ext uri="{FF2B5EF4-FFF2-40B4-BE49-F238E27FC236}">
                <a16:creationId xmlns:a16="http://schemas.microsoft.com/office/drawing/2014/main" id="{232CAE96-2B10-40F5-B1EF-6903694FB2F6}"/>
              </a:ext>
            </a:extLst>
          </p:cNvPr>
          <p:cNvSpPr>
            <a:spLocks noGrp="1"/>
          </p:cNvSpPr>
          <p:nvPr>
            <p:ph idx="1"/>
          </p:nvPr>
        </p:nvSpPr>
        <p:spPr>
          <a:xfrm>
            <a:off x="7619999" y="2045110"/>
            <a:ext cx="4049170" cy="4180067"/>
          </a:xfrm>
        </p:spPr>
        <p:txBody>
          <a:bodyPr vert="horz" lIns="91440" tIns="45720" rIns="91440" bIns="45720" rtlCol="0" anchor="t">
            <a:normAutofit/>
          </a:bodyPr>
          <a:lstStyle/>
          <a:p>
            <a:pPr marL="0" indent="0">
              <a:buNone/>
            </a:pPr>
            <a:r>
              <a:rPr lang="en-US" sz="3000">
                <a:ea typeface="+mn-lt"/>
                <a:cs typeface="+mn-lt"/>
              </a:rPr>
              <a:t>Source:</a:t>
            </a:r>
            <a:endParaRPr lang="en-US" sz="3000">
              <a:latin typeface="Candara"/>
              <a:ea typeface="+mn-lt"/>
              <a:cs typeface="+mn-lt"/>
            </a:endParaRPr>
          </a:p>
          <a:p>
            <a:pPr marL="0" indent="0">
              <a:buNone/>
            </a:pPr>
            <a:r>
              <a:rPr lang="en-US" sz="3000">
                <a:latin typeface="Candara"/>
                <a:ea typeface="+mn-lt"/>
                <a:cs typeface="+mn-lt"/>
                <a:hlinkClick r:id="rId3"/>
              </a:rPr>
              <a:t>https://esolmontanastudents.weebly.com/digital-literacy.html</a:t>
            </a:r>
            <a:endParaRPr lang="en-US" sz="3000">
              <a:latin typeface="Candara"/>
              <a:ea typeface="+mn-lt"/>
              <a:cs typeface="+mn-lt"/>
            </a:endParaRPr>
          </a:p>
          <a:p>
            <a:pPr marL="0" indent="0">
              <a:buNone/>
            </a:pPr>
            <a:endParaRPr lang="en-US" sz="3000">
              <a:latin typeface="Candara"/>
            </a:endParaRPr>
          </a:p>
          <a:p>
            <a:pPr marL="0" indent="0">
              <a:buNone/>
            </a:pPr>
            <a:r>
              <a:rPr lang="en-US" sz="3000">
                <a:ea typeface="+mn-lt"/>
                <a:cs typeface="+mn-lt"/>
              </a:rPr>
              <a:t>This pattern is like putting knowledge together.</a:t>
            </a:r>
            <a:endParaRPr lang="en-US"/>
          </a:p>
        </p:txBody>
      </p:sp>
    </p:spTree>
    <p:extLst>
      <p:ext uri="{BB962C8B-B14F-4D97-AF65-F5344CB8AC3E}">
        <p14:creationId xmlns:p14="http://schemas.microsoft.com/office/powerpoint/2010/main" val="341960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2E49-C1B2-4ABF-81BD-9D02E9AD12F7}"/>
              </a:ext>
            </a:extLst>
          </p:cNvPr>
          <p:cNvSpPr>
            <a:spLocks noGrp="1"/>
          </p:cNvSpPr>
          <p:nvPr>
            <p:ph type="title"/>
          </p:nvPr>
        </p:nvSpPr>
        <p:spPr/>
        <p:txBody>
          <a:bodyPr/>
          <a:lstStyle/>
          <a:p>
            <a:r>
              <a:rPr lang="en-US">
                <a:ea typeface="+mj-lt"/>
                <a:cs typeface="+mj-lt"/>
              </a:rPr>
              <a:t>Section H: It’s app time!</a:t>
            </a:r>
            <a:endParaRPr lang="en-US"/>
          </a:p>
          <a:p>
            <a:endParaRPr lang="en-US"/>
          </a:p>
        </p:txBody>
      </p:sp>
      <p:sp>
        <p:nvSpPr>
          <p:cNvPr id="3" name="Content Placeholder 2">
            <a:extLst>
              <a:ext uri="{FF2B5EF4-FFF2-40B4-BE49-F238E27FC236}">
                <a16:creationId xmlns:a16="http://schemas.microsoft.com/office/drawing/2014/main" id="{E42EA40A-7B00-423D-AB27-B4A72849CDEC}"/>
              </a:ext>
            </a:extLst>
          </p:cNvPr>
          <p:cNvSpPr>
            <a:spLocks noGrp="1"/>
          </p:cNvSpPr>
          <p:nvPr>
            <p:ph idx="1"/>
          </p:nvPr>
        </p:nvSpPr>
        <p:spPr>
          <a:xfrm>
            <a:off x="288519" y="4152537"/>
            <a:ext cx="11380651" cy="2065383"/>
          </a:xfrm>
        </p:spPr>
        <p:txBody>
          <a:bodyPr vert="horz" lIns="91440" tIns="45720" rIns="91440" bIns="45720" rtlCol="0" anchor="t">
            <a:normAutofit/>
          </a:bodyPr>
          <a:lstStyle/>
          <a:p>
            <a:pPr marL="0" indent="0">
              <a:buNone/>
            </a:pPr>
            <a:r>
              <a:rPr lang="en-US" sz="3600"/>
              <a:t>1. TikTok 2. Zoom 3. WhatsApp 4. Facebook 5. Messenger</a:t>
            </a:r>
            <a:endParaRPr lang="en-US"/>
          </a:p>
          <a:p>
            <a:endParaRPr lang="en-US"/>
          </a:p>
        </p:txBody>
      </p:sp>
      <p:pic>
        <p:nvPicPr>
          <p:cNvPr id="4" name="Picture 4" descr="Logo&#10;&#10;Description automatically generated">
            <a:extLst>
              <a:ext uri="{FF2B5EF4-FFF2-40B4-BE49-F238E27FC236}">
                <a16:creationId xmlns:a16="http://schemas.microsoft.com/office/drawing/2014/main" id="{13037739-A423-433C-AE4E-DB8962EB9BF0}"/>
              </a:ext>
            </a:extLst>
          </p:cNvPr>
          <p:cNvPicPr>
            <a:picLocks noChangeAspect="1"/>
          </p:cNvPicPr>
          <p:nvPr/>
        </p:nvPicPr>
        <p:blipFill>
          <a:blip r:embed="rId2"/>
          <a:stretch>
            <a:fillRect/>
          </a:stretch>
        </p:blipFill>
        <p:spPr>
          <a:xfrm>
            <a:off x="21771" y="1956960"/>
            <a:ext cx="2641600" cy="1652306"/>
          </a:xfrm>
          <a:prstGeom prst="rect">
            <a:avLst/>
          </a:prstGeom>
        </p:spPr>
      </p:pic>
      <p:pic>
        <p:nvPicPr>
          <p:cNvPr id="5" name="Picture 5" descr="A picture containing drawing&#10;&#10;Description automatically generated">
            <a:extLst>
              <a:ext uri="{FF2B5EF4-FFF2-40B4-BE49-F238E27FC236}">
                <a16:creationId xmlns:a16="http://schemas.microsoft.com/office/drawing/2014/main" id="{727B23A0-7A54-47CD-A2C5-FE0244202601}"/>
              </a:ext>
            </a:extLst>
          </p:cNvPr>
          <p:cNvPicPr>
            <a:picLocks noChangeAspect="1"/>
          </p:cNvPicPr>
          <p:nvPr/>
        </p:nvPicPr>
        <p:blipFill>
          <a:blip r:embed="rId3"/>
          <a:stretch>
            <a:fillRect/>
          </a:stretch>
        </p:blipFill>
        <p:spPr>
          <a:xfrm>
            <a:off x="2662918" y="1974170"/>
            <a:ext cx="2686050" cy="1704975"/>
          </a:xfrm>
          <a:prstGeom prst="rect">
            <a:avLst/>
          </a:prstGeom>
        </p:spPr>
      </p:pic>
      <p:pic>
        <p:nvPicPr>
          <p:cNvPr id="6" name="Picture 6" descr="Icon&#10;&#10;Description automatically generated">
            <a:extLst>
              <a:ext uri="{FF2B5EF4-FFF2-40B4-BE49-F238E27FC236}">
                <a16:creationId xmlns:a16="http://schemas.microsoft.com/office/drawing/2014/main" id="{4B53FDAE-4D3B-4406-9D44-52982BC92365}"/>
              </a:ext>
            </a:extLst>
          </p:cNvPr>
          <p:cNvPicPr>
            <a:picLocks noChangeAspect="1"/>
          </p:cNvPicPr>
          <p:nvPr/>
        </p:nvPicPr>
        <p:blipFill>
          <a:blip r:embed="rId4"/>
          <a:stretch>
            <a:fillRect/>
          </a:stretch>
        </p:blipFill>
        <p:spPr>
          <a:xfrm>
            <a:off x="5348514" y="1980067"/>
            <a:ext cx="2133600" cy="1722211"/>
          </a:xfrm>
          <a:prstGeom prst="rect">
            <a:avLst/>
          </a:prstGeom>
        </p:spPr>
      </p:pic>
      <p:pic>
        <p:nvPicPr>
          <p:cNvPr id="7" name="Picture 7" descr="Icon&#10;&#10;Description automatically generated">
            <a:extLst>
              <a:ext uri="{FF2B5EF4-FFF2-40B4-BE49-F238E27FC236}">
                <a16:creationId xmlns:a16="http://schemas.microsoft.com/office/drawing/2014/main" id="{55474E3F-F426-4571-876C-648E9325F1E2}"/>
              </a:ext>
            </a:extLst>
          </p:cNvPr>
          <p:cNvPicPr>
            <a:picLocks noChangeAspect="1"/>
          </p:cNvPicPr>
          <p:nvPr/>
        </p:nvPicPr>
        <p:blipFill>
          <a:blip r:embed="rId5"/>
          <a:stretch>
            <a:fillRect/>
          </a:stretch>
        </p:blipFill>
        <p:spPr>
          <a:xfrm>
            <a:off x="7484609" y="1943780"/>
            <a:ext cx="2143125" cy="1816553"/>
          </a:xfrm>
          <a:prstGeom prst="rect">
            <a:avLst/>
          </a:prstGeom>
        </p:spPr>
      </p:pic>
      <p:pic>
        <p:nvPicPr>
          <p:cNvPr id="8" name="Picture 8" descr="Icon&#10;&#10;Description automatically generated">
            <a:extLst>
              <a:ext uri="{FF2B5EF4-FFF2-40B4-BE49-F238E27FC236}">
                <a16:creationId xmlns:a16="http://schemas.microsoft.com/office/drawing/2014/main" id="{0D174713-B0CE-46DC-BD9B-2F38168107F6}"/>
              </a:ext>
            </a:extLst>
          </p:cNvPr>
          <p:cNvPicPr>
            <a:picLocks noChangeAspect="1"/>
          </p:cNvPicPr>
          <p:nvPr/>
        </p:nvPicPr>
        <p:blipFill>
          <a:blip r:embed="rId6"/>
          <a:stretch>
            <a:fillRect/>
          </a:stretch>
        </p:blipFill>
        <p:spPr>
          <a:xfrm>
            <a:off x="9632724" y="1987323"/>
            <a:ext cx="2360839" cy="1714955"/>
          </a:xfrm>
          <a:prstGeom prst="rect">
            <a:avLst/>
          </a:prstGeom>
        </p:spPr>
      </p:pic>
    </p:spTree>
    <p:extLst>
      <p:ext uri="{BB962C8B-B14F-4D97-AF65-F5344CB8AC3E}">
        <p14:creationId xmlns:p14="http://schemas.microsoft.com/office/powerpoint/2010/main" val="2139989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Banded</vt:lpstr>
      <vt:lpstr>Digital Literacy 10 Scavenger Hunt </vt:lpstr>
      <vt:lpstr>Section A: Guess Who?</vt:lpstr>
      <vt:lpstr>Section B: Solve the Riddle </vt:lpstr>
      <vt:lpstr>Section C: Food Recipe Theatre </vt:lpstr>
      <vt:lpstr>Section D: Hit the Post! </vt:lpstr>
      <vt:lpstr>Section E: Hash-Tag-Your It </vt:lpstr>
      <vt:lpstr> </vt:lpstr>
      <vt:lpstr>Section G: What’s the Word </vt:lpstr>
      <vt:lpstr>Section H: It’s app time! </vt:lpstr>
      <vt:lpstr>Section I: Coding is Cool! </vt:lpstr>
      <vt:lpstr>Section J: The Do’s and Don’ts of Digital Citizenship </vt:lpstr>
      <vt:lpstr>Section K: My Very Own EduBlog!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2020-12-09T00:46:26Z</dcterms:created>
  <dcterms:modified xsi:type="dcterms:W3CDTF">2021-01-02T20:14:59Z</dcterms:modified>
</cp:coreProperties>
</file>