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>
        <p:scale>
          <a:sx n="50" d="100"/>
          <a:sy n="50" d="100"/>
        </p:scale>
        <p:origin x="13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C85943-F0C0-4F6E-A8D3-68CEFE9A8C4A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6C13B-BD21-4B80-938C-32EFDDB696FF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E75C-B71D-40C1-B819-91C9FA9D7E53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E69617-53A9-406A-817D-C94A5C246153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7E9-5805-4003-AF46-590DFDEAE27A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9962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E57809-0EA1-4261-AE7A-8956509DBB23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7C-6751-4636-8DE1-8458C05064A7}" type="datetime1">
              <a:rPr lang="en-US" altLang="zh-CN" smtClean="0"/>
              <a:t>2021/4/9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2B1DAD-13E2-42E6-B9D8-ACD801D84229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E49154-3FC3-4E99-B1C7-806A1BE810AD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E3F6B1-AB2C-4FE9-9465-A12169B9FE93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4E604B-F6EE-4DE3-9F26-10AAFE4A8162}" type="datetime1">
              <a:rPr lang="zh-CN" altLang="en-US" smtClean="0"/>
              <a:t>2021/4/9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7E9-5805-4003-AF46-590DFDEAE27A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294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7E9-5805-4003-AF46-590DFDEAE27A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342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77E9-5805-4003-AF46-590DFDEAE27A}" type="datetime1">
              <a:rPr lang="zh-CN" altLang="en-US" smtClean="0"/>
              <a:t>2021/4/9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bFJq2jADY?feature=oembed" TargetMode="External"/><Relationship Id="rId4" Type="http://schemas.openxmlformats.org/officeDocument/2006/relationships/hyperlink" Target="https://www.education.com/games/codin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rozhYx_mQE?feature=oembe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shtag-hash-tag-social-media-85036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一张显示了织物、桌子、红色和覆盖物的图片&#10;&#10;说明自动生成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rtlCol="0">
            <a:normAutofit/>
          </a:bodyPr>
          <a:lstStyle/>
          <a:p>
            <a:pPr rtl="0"/>
            <a:r>
              <a:rPr lang="en-CA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Digital Literacy 10 Scavenger Hunt</a:t>
            </a:r>
            <a:endParaRPr lang="zh-cn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rtlCol="0">
            <a:normAutofit/>
          </a:bodyPr>
          <a:lstStyle/>
          <a:p>
            <a:pPr rtl="0"/>
            <a:r>
              <a:rPr lang="en-CA" altLang="zh-CN">
                <a:solidFill>
                  <a:srgbClr val="FFFFFF"/>
                </a:solidFill>
              </a:rPr>
              <a:t>By: Angel(YiQi) Zeng</a:t>
            </a:r>
            <a:endParaRPr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EE13CEFD-B113-4BD6-B76E-0421E514A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D42374-DD36-40B8-AB5C-8188323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CA" sz="3600"/>
              <a:t>        Section </a:t>
            </a:r>
            <a:r>
              <a:rPr lang="en-US" altLang="zh-CN" sz="3600"/>
              <a:t>G</a:t>
            </a:r>
            <a:r>
              <a:rPr lang="en-CA" altLang="zh-CN" sz="3600"/>
              <a:t>:</a:t>
            </a:r>
            <a:r>
              <a:rPr lang="zh-CN" altLang="en-US" sz="3600"/>
              <a:t> </a:t>
            </a:r>
            <a:r>
              <a:rPr lang="en-CA" altLang="zh-CN" sz="3600"/>
              <a:t>What’s</a:t>
            </a:r>
            <a:r>
              <a:rPr lang="zh-CN" altLang="en-US" sz="3600"/>
              <a:t> </a:t>
            </a:r>
            <a:r>
              <a:rPr lang="en-CA" altLang="zh-CN" sz="3600"/>
              <a:t>the</a:t>
            </a:r>
            <a:r>
              <a:rPr lang="zh-CN" altLang="en-US" sz="3600"/>
              <a:t> </a:t>
            </a:r>
            <a:r>
              <a:rPr lang="en-CA" altLang="zh-CN" sz="3600"/>
              <a:t>Word?</a:t>
            </a:r>
            <a:endParaRPr lang="en-CA" sz="360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BEF20082-62E1-495A-9392-9BEB5C1F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Citation: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Popular Culture in Education [Digital image]. (n.d.). Retrieved from https://www.emergingedtech.com/wp/wp-content/uploads/2016/07/digital-literacy-wordle-2.png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7A0AC-8808-4268-92FA-8F624645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9024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4E57809-0EA1-4261-AE7A-8956509DBB23}" type="datetime1">
              <a:rPr lang="zh-CN" altLang="en-US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2021/4/12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E5353-6AAC-43AC-9CC6-74C3D6CE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CA"/>
              <a:t>Section H: </a:t>
            </a:r>
            <a:br>
              <a:rPr lang="en-CA"/>
            </a:br>
            <a:r>
              <a:rPr lang="en-CA"/>
              <a:t>It’s App Time!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281CD3-11AD-4728-B99A-B84192A23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140" y="4800701"/>
            <a:ext cx="6897626" cy="1399223"/>
          </a:xfrm>
        </p:spPr>
        <p:txBody>
          <a:bodyPr anchor="ctr">
            <a:noAutofit/>
          </a:bodyPr>
          <a:lstStyle/>
          <a:p>
            <a:r>
              <a:rPr lang="en-US" sz="1600" dirty="0"/>
              <a:t>Uber                                        </a:t>
            </a:r>
          </a:p>
          <a:p>
            <a:r>
              <a:rPr lang="en-US" sz="1600" dirty="0"/>
              <a:t>Instagram</a:t>
            </a:r>
          </a:p>
          <a:p>
            <a:r>
              <a:rPr lang="en-US" sz="1600" dirty="0" err="1"/>
              <a:t>TikTok</a:t>
            </a:r>
            <a:endParaRPr lang="en-US" sz="1600" dirty="0"/>
          </a:p>
          <a:p>
            <a:r>
              <a:rPr lang="en-US" sz="1600" dirty="0"/>
              <a:t>Netflix</a:t>
            </a:r>
          </a:p>
          <a:p>
            <a:r>
              <a:rPr lang="en-US" sz="1600" dirty="0"/>
              <a:t>Amazon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423124-8202-4F26-9C14-21061B25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endParaRPr lang="en-US"/>
          </a:p>
        </p:txBody>
      </p:sp>
      <p:pic>
        <p:nvPicPr>
          <p:cNvPr id="6" name="内容占位符 5" descr="图形用户界面, 应用程序&#10;&#10;描述已自动生成">
            <a:extLst>
              <a:ext uri="{FF2B5EF4-FFF2-40B4-BE49-F238E27FC236}">
                <a16:creationId xmlns:a16="http://schemas.microsoft.com/office/drawing/2014/main" id="{C34FB337-8C56-4A8C-8B61-8B1A0A98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1688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30EAC41-36D4-4D17-A564-F5CBB42F44C1}"/>
              </a:ext>
            </a:extLst>
          </p:cNvPr>
          <p:cNvSpPr txBox="1"/>
          <p:nvPr/>
        </p:nvSpPr>
        <p:spPr>
          <a:xfrm>
            <a:off x="6094476" y="4654047"/>
            <a:ext cx="374104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ffectLst/>
              </a:rPr>
              <a:t>Citation: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effectLst/>
              </a:rPr>
              <a:t>Singh, A. (2020, December 1). Top 10 Most Popular Applications in 2021. Retrieved from https://www.netsolutions.com/insights/top-10-most-popular-apps-2018/</a:t>
            </a:r>
          </a:p>
        </p:txBody>
      </p:sp>
    </p:spTree>
    <p:extLst>
      <p:ext uri="{BB962C8B-B14F-4D97-AF65-F5344CB8AC3E}">
        <p14:creationId xmlns:p14="http://schemas.microsoft.com/office/powerpoint/2010/main" val="253516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在线媒体 4" title="What are Computers for Kids | Intro to Computers | Programming for Kids">
            <a:hlinkClick r:id="" action="ppaction://media"/>
            <a:extLst>
              <a:ext uri="{FF2B5EF4-FFF2-40B4-BE49-F238E27FC236}">
                <a16:creationId xmlns:a16="http://schemas.microsoft.com/office/drawing/2014/main" id="{C1F8B144-7C82-4D17-B303-6E25E50AEA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9471" y="1507201"/>
            <a:ext cx="2601592" cy="1469899"/>
          </a:xfrm>
          <a:prstGeom prst="rect">
            <a:avLst/>
          </a:prstGeom>
        </p:spPr>
      </p:pic>
      <p:grpSp>
        <p:nvGrpSpPr>
          <p:cNvPr id="195" name="Group 14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8" name="Oval 18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2885469-26FC-4947-931D-F1DEEC2F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I: Coding is Cool</a:t>
            </a:r>
          </a:p>
        </p:txBody>
      </p:sp>
      <p:grpSp>
        <p:nvGrpSpPr>
          <p:cNvPr id="19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6B5A2DF-5CD6-4DA3-AF2E-48ACD1FF492A}"/>
              </a:ext>
            </a:extLst>
          </p:cNvPr>
          <p:cNvSpPr txBox="1"/>
          <p:nvPr/>
        </p:nvSpPr>
        <p:spPr>
          <a:xfrm>
            <a:off x="6477270" y="1130846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Online Coding Game site: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Coding Games | Education.com</a:t>
            </a:r>
            <a:endParaRPr lang="en-US" sz="28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</a:rPr>
              <a:t>Citation: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u="sng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</a:rPr>
              <a:t>Education. (n.d.). Retrieved 2021, from https://www.education.com/games/coding/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A9881-24F5-4136-8C8B-1CB8F972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4E57809-0EA1-4261-AE7A-8956509DBB23}" type="datetime1">
              <a:rPr lang="en-US" altLang="zh-CN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4/12/2021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EED94-30A9-4E6C-9C31-91842870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Section J: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Do’s and Don’ts of Digital Citizenship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内容占位符 7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9DC4AC70-FD8E-45ED-95A1-B4E79A365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45" y="643469"/>
            <a:ext cx="4206152" cy="557106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0656C-69AC-416A-A90B-DE4EF19E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234289"/>
            <a:ext cx="3222169" cy="34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64E57809-0EA1-4261-AE7A-8956509DBB23}" type="datetime1">
              <a:rPr lang="en-US" altLang="zh-CN">
                <a:solidFill>
                  <a:schemeClr val="tx1">
                    <a:alpha val="60000"/>
                  </a:schemeClr>
                </a:solidFill>
              </a:rPr>
              <a:pPr algn="ctr">
                <a:spcAft>
                  <a:spcPts val="600"/>
                </a:spcAft>
              </a:pPr>
              <a:t>4/12/2021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B6E11F-B001-4C73-879E-30F3AEC22013}"/>
              </a:ext>
            </a:extLst>
          </p:cNvPr>
          <p:cNvSpPr txBox="1"/>
          <p:nvPr/>
        </p:nvSpPr>
        <p:spPr>
          <a:xfrm>
            <a:off x="457201" y="4965403"/>
            <a:ext cx="3720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effectLst/>
              </a:rPr>
              <a:t>Citation:</a:t>
            </a:r>
          </a:p>
          <a:p>
            <a:r>
              <a:rPr lang="en-US" sz="1600" dirty="0">
                <a:effectLst/>
              </a:rPr>
              <a:t>Morris, K. (2019, March 12). 10 Internet Safety Tips For Students. Retrieved from http://www.kathleenamorris.com/2019/03/12/internet-safety/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531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形用户界面, 网站&#10;&#10;描述已自动生成">
            <a:extLst>
              <a:ext uri="{FF2B5EF4-FFF2-40B4-BE49-F238E27FC236}">
                <a16:creationId xmlns:a16="http://schemas.microsoft.com/office/drawing/2014/main" id="{6950A28E-AC35-45AC-95FD-DDF8AF3C9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7CEE6D5-9BD9-486F-A230-51539A81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Section K: My Very Own </a:t>
            </a:r>
            <a:r>
              <a:rPr lang="en-US" sz="4600" dirty="0" err="1">
                <a:solidFill>
                  <a:srgbClr val="FFFFFF"/>
                </a:solidFill>
              </a:rPr>
              <a:t>Edublog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21038D-FC62-42A3-8088-014DE87E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508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E57809-0EA1-4261-AE7A-8956509DBB23}" type="datetime1">
              <a:rPr lang="en-US" altLang="zh-CN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4/12/2021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15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&#10;&#10;描述已自动生成">
            <a:extLst>
              <a:ext uri="{FF2B5EF4-FFF2-40B4-BE49-F238E27FC236}">
                <a16:creationId xmlns:a16="http://schemas.microsoft.com/office/drawing/2014/main" id="{1821FFD1-C628-4B6E-8BA5-98E8B514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 r="-1" b="18023"/>
          <a:stretch/>
        </p:blipFill>
        <p:spPr>
          <a:xfrm>
            <a:off x="182880" y="202131"/>
            <a:ext cx="11810198" cy="637376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/>
              <a:t>Section A: Guess who?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42B7A7-EFBB-4624-A862-55FCDA5D4C06}"/>
              </a:ext>
            </a:extLst>
          </p:cNvPr>
          <p:cNvSpPr txBox="1"/>
          <p:nvPr/>
        </p:nvSpPr>
        <p:spPr>
          <a:xfrm>
            <a:off x="2041806" y="4833414"/>
            <a:ext cx="99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Ms. Kim                       Mr. Blake            Mr. </a:t>
            </a:r>
            <a:r>
              <a:rPr lang="en-CA" sz="3200" b="0" i="0" dirty="0" err="1">
                <a:effectLst/>
                <a:latin typeface="Segoe UI" panose="020B0502040204020203" pitchFamily="34" charset="0"/>
              </a:rPr>
              <a:t>Raghoobarsingh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>
            <a:extLst>
              <a:ext uri="{FF2B5EF4-FFF2-40B4-BE49-F238E27FC236}">
                <a16:creationId xmlns:a16="http://schemas.microsoft.com/office/drawing/2014/main" id="{2D976022-F8C3-47A8-98E8-8F348C08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48B2686-93F0-4DE7-9744-F4AA142B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      Section B:</a:t>
            </a:r>
            <a:r>
              <a:rPr lang="en-US" altLang="zh-CN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Solve the Riddle!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B44A2-1141-4FBE-9730-7933255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Oh, what am I? 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And where can I be found?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Here’s a little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Office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hint 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365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 count down.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I am part of your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district student account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And have many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apps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 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tools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</a:rPr>
              <a:t> abound!!!!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 Answer: Office 365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73EADE-2591-4F1A-A7F7-DA1A42E7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36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BD2D8-EBD5-4290-9E7F-A30611EC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1422400"/>
          </a:xfrm>
        </p:spPr>
        <p:txBody>
          <a:bodyPr anchor="b">
            <a:normAutofit/>
          </a:bodyPr>
          <a:lstStyle/>
          <a:p>
            <a:r>
              <a:rPr lang="en-CA" sz="4000" dirty="0"/>
              <a:t>Section C: Food Recipe Theater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72234FA-AA27-44B5-B523-D1B1DD9E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1788160"/>
            <a:ext cx="4928616" cy="4374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Recipe Name:</a:t>
            </a:r>
          </a:p>
          <a:p>
            <a:pPr marL="0" indent="0">
              <a:buNone/>
            </a:pPr>
            <a:r>
              <a:rPr lang="en-US" sz="2000" dirty="0"/>
              <a:t>How to Make French Fries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Chief</a:t>
            </a:r>
            <a:r>
              <a:rPr lang="zh-CN" altLang="en-US" sz="2000" dirty="0"/>
              <a:t>：</a:t>
            </a:r>
            <a:endParaRPr lang="en-US" sz="2000" dirty="0"/>
          </a:p>
          <a:p>
            <a:pPr marL="0" indent="0">
              <a:buNone/>
            </a:pPr>
            <a:r>
              <a:rPr lang="en-US" altLang="zh-CN" sz="2000" dirty="0"/>
              <a:t>Un</a:t>
            </a:r>
            <a:r>
              <a:rPr lang="en-CA" altLang="zh-CN" sz="2000" dirty="0"/>
              <a:t>known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Citation: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How to Make French Fries. (2020, May 24). Retrieved from https://www.thecookingfoodie.com/recipe/How-to-Make-French-fries--Best-French-Fries-Recipe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在线媒体 4" title="How to Make French Fries">
            <a:hlinkClick r:id="" action="ppaction://media"/>
            <a:extLst>
              <a:ext uri="{FF2B5EF4-FFF2-40B4-BE49-F238E27FC236}">
                <a16:creationId xmlns:a16="http://schemas.microsoft.com/office/drawing/2014/main" id="{59F911F9-CBB3-4298-8969-71EB770593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776" y="442577"/>
            <a:ext cx="4855464" cy="2743337"/>
          </a:xfrm>
          <a:prstGeom prst="rect">
            <a:avLst/>
          </a:prstGeom>
        </p:spPr>
      </p:pic>
      <p:pic>
        <p:nvPicPr>
          <p:cNvPr id="11" name="图片 10" descr="图形用户界面, 应用程序&#10;&#10;描述已自动生成">
            <a:extLst>
              <a:ext uri="{FF2B5EF4-FFF2-40B4-BE49-F238E27FC236}">
                <a16:creationId xmlns:a16="http://schemas.microsoft.com/office/drawing/2014/main" id="{F5CB52F8-6EB2-444F-9C2E-5FB2F74A2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3704749"/>
            <a:ext cx="4855464" cy="273119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1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F51DD-9C0B-4EE9-B107-C6051D33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 Section D: Hit the Post</a:t>
            </a:r>
          </a:p>
        </p:txBody>
      </p:sp>
      <p:sp>
        <p:nvSpPr>
          <p:cNvPr id="54" name="Content Placeholder 9">
            <a:extLst>
              <a:ext uri="{FF2B5EF4-FFF2-40B4-BE49-F238E27FC236}">
                <a16:creationId xmlns:a16="http://schemas.microsoft.com/office/drawing/2014/main" id="{A1635338-7573-40A8-A947-2368176B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Blog Name: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Addicted 2 Success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Blogger:</a:t>
            </a:r>
          </a:p>
          <a:p>
            <a:pPr marL="0" indent="0">
              <a:buNone/>
            </a:pPr>
            <a:r>
              <a:rPr lang="en-CA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Joel Brown</a:t>
            </a:r>
          </a:p>
          <a:p>
            <a:pPr marL="0" indent="0">
              <a:buNone/>
            </a:pPr>
            <a:endParaRPr lang="en-CA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Choose it: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love how this blog is trying to express the importance of positive mindset to their readers.</a:t>
            </a:r>
          </a:p>
          <a:p>
            <a:pPr marL="0" indent="0">
              <a:buNone/>
            </a:pPr>
            <a:endParaRPr lang="en-CA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</a:rPr>
              <a:t>Brown, J. (2019). Addicted 2 Success. Retrieved from https://addicted2success.com/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EF016-5DE8-488B-801D-8F0F2212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9319" y="6535157"/>
            <a:ext cx="2154143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4E57809-0EA1-4261-AE7A-8956509DBB23}" type="datetime1"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 rtl="0">
                <a:spcAft>
                  <a:spcPts val="600"/>
                </a:spcAft>
              </a:pPr>
              <a:t>2021/4/12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内容占位符 5" descr="图形用户界面&#10;&#10;描述已自动生成">
            <a:extLst>
              <a:ext uri="{FF2B5EF4-FFF2-40B4-BE49-F238E27FC236}">
                <a16:creationId xmlns:a16="http://schemas.microsoft.com/office/drawing/2014/main" id="{EB69EF27-3928-42C8-B0F7-2E19614CE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C937A-3623-4D19-936B-B6E38CC5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927" y="243416"/>
            <a:ext cx="4195674" cy="2052522"/>
          </a:xfrm>
        </p:spPr>
        <p:txBody>
          <a:bodyPr anchor="b">
            <a:normAutofit/>
          </a:bodyPr>
          <a:lstStyle/>
          <a:p>
            <a:r>
              <a:rPr lang="en-CA" dirty="0"/>
              <a:t>Section E:</a:t>
            </a:r>
            <a:br>
              <a:rPr lang="en-CA" dirty="0"/>
            </a:br>
            <a:r>
              <a:rPr lang="en-CA" dirty="0"/>
              <a:t>Hash-Tag-It!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6B4CF-D0D0-4058-9EFA-28475E4B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19" y="2482753"/>
            <a:ext cx="5281182" cy="2913872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#Food</a:t>
            </a:r>
            <a:endParaRPr lang="en-US" sz="18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#Fashio</a:t>
            </a:r>
            <a:r>
              <a:rPr lang="en-US" altLang="zh-CN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n</a:t>
            </a:r>
            <a:endParaRPr lang="en-US" sz="18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#Fitness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#Retail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#Travel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#Music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#Sports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#Entertainments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#Beauty and Makeup</a:t>
            </a:r>
          </a:p>
          <a:p>
            <a:r>
              <a:rPr lang="en-US" sz="1800" b="0" i="0" dirty="0">
                <a:solidFill>
                  <a:schemeClr val="tx1">
                    <a:alpha val="80000"/>
                  </a:schemeClr>
                </a:solidFill>
                <a:effectLst/>
              </a:rPr>
              <a:t>#Lifestyle</a:t>
            </a:r>
          </a:p>
        </p:txBody>
      </p:sp>
      <p:pic>
        <p:nvPicPr>
          <p:cNvPr id="8" name="图片 7" descr="图片包含 徽标&#10;&#10;描述已自动生成">
            <a:extLst>
              <a:ext uri="{FF2B5EF4-FFF2-40B4-BE49-F238E27FC236}">
                <a16:creationId xmlns:a16="http://schemas.microsoft.com/office/drawing/2014/main" id="{159C6060-B7DB-4833-954E-C09A375B1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7770" y="2295938"/>
            <a:ext cx="3952579" cy="225861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82F61F-8731-427A-B140-6004D362AC30}"/>
              </a:ext>
            </a:extLst>
          </p:cNvPr>
          <p:cNvSpPr txBox="1"/>
          <p:nvPr/>
        </p:nvSpPr>
        <p:spPr>
          <a:xfrm>
            <a:off x="522699" y="5077242"/>
            <a:ext cx="52811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effectLst/>
              </a:rPr>
              <a:t>Citation</a:t>
            </a:r>
            <a:r>
              <a:rPr lang="en-CA" sz="1600" b="1" dirty="0">
                <a:effectLst/>
              </a:rPr>
              <a:t>:</a:t>
            </a:r>
            <a:endParaRPr lang="en-US" sz="1600" b="1" dirty="0">
              <a:effectLst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effectLst/>
              </a:rPr>
              <a:t>Aguiar, R. (2021, April 8). 140 Trending Instagram Hashtags In 2021. Retrieved from https://blog.kicksta.co/trending-instagram-hashtags/</a:t>
            </a:r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15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A3AEEB-17EF-4E1C-97E7-C431E7B8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   Section F: It’s Photo Time!! (1)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草地上有许多树&#10;&#10;描述已自动生成">
            <a:extLst>
              <a:ext uri="{FF2B5EF4-FFF2-40B4-BE49-F238E27FC236}">
                <a16:creationId xmlns:a16="http://schemas.microsoft.com/office/drawing/2014/main" id="{72D53FA8-7DD6-4E28-A3E2-B1F2AF94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23" y="2464918"/>
            <a:ext cx="5330182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内容占位符 5" descr="树林前的花园&#10;&#10;描述已自动生成">
            <a:extLst>
              <a:ext uri="{FF2B5EF4-FFF2-40B4-BE49-F238E27FC236}">
                <a16:creationId xmlns:a16="http://schemas.microsoft.com/office/drawing/2014/main" id="{1CA1CFFE-C44B-49F3-8DB2-6F218CEED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1" y="2464917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图片包含 建筑, 室内, 桌子, 图书馆&#10;&#10;描述已自动生成">
            <a:extLst>
              <a:ext uri="{FF2B5EF4-FFF2-40B4-BE49-F238E27FC236}">
                <a16:creationId xmlns:a16="http://schemas.microsoft.com/office/drawing/2014/main" id="{08FAA771-C87D-44E6-B3A9-8F203155B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857250"/>
            <a:ext cx="3700463" cy="5211763"/>
          </a:xfrm>
          <a:prstGeom prst="rect">
            <a:avLst/>
          </a:prstGeom>
        </p:spPr>
      </p:pic>
      <p:pic>
        <p:nvPicPr>
          <p:cNvPr id="8" name="图片 7" descr="建筑上挂着商铺的玻璃门&#10;&#10;低可信度描述已自动生成">
            <a:extLst>
              <a:ext uri="{FF2B5EF4-FFF2-40B4-BE49-F238E27FC236}">
                <a16:creationId xmlns:a16="http://schemas.microsoft.com/office/drawing/2014/main" id="{5424F4A7-2F0B-4ABF-846A-4F1558817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57250"/>
            <a:ext cx="3700463" cy="52117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28622EC-4584-45CE-B571-78FB1D3EC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CA" sz="3700" dirty="0"/>
              <a:t>Section F: It’s </a:t>
            </a:r>
            <a:r>
              <a:rPr lang="en-US" sz="3700" dirty="0"/>
              <a:t>Photo Time!! (2)</a:t>
            </a:r>
            <a:endParaRPr lang="en-CA" sz="37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FC12B3-735A-4378-B854-F874C5F4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167285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B280018-84EE-47E0-B1DD-452C1C6B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          Section F: It’s Photo Time!! (3)</a:t>
            </a:r>
          </a:p>
        </p:txBody>
      </p:sp>
      <p:cxnSp>
        <p:nvCxnSpPr>
          <p:cNvPr id="47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图片包含 游戏机, 房间&#10;&#10;描述已自动生成">
            <a:extLst>
              <a:ext uri="{FF2B5EF4-FFF2-40B4-BE49-F238E27FC236}">
                <a16:creationId xmlns:a16="http://schemas.microsoft.com/office/drawing/2014/main" id="{49A4D93A-7BFC-4194-90D3-F65485EE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48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内容占位符 5" descr="图片包含 游戏机, 房间&#10;&#10;描述已自动生成">
            <a:extLst>
              <a:ext uri="{FF2B5EF4-FFF2-40B4-BE49-F238E27FC236}">
                <a16:creationId xmlns:a16="http://schemas.microsoft.com/office/drawing/2014/main" id="{A1B12161-024D-41C1-BAC1-69BB7600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5C6EC9-0B63-430B-8F87-7A0F0E7C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9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4E57809-0EA1-4261-AE7A-8956509DBB23}" type="datetime1">
              <a:rPr lang="en-US" altLang="zh-CN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4/12/2021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5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F6C7D7E4BBB4FBFA7995297803466" ma:contentTypeVersion="11" ma:contentTypeDescription="Create a new document." ma:contentTypeScope="" ma:versionID="8d615b096409802132ed5d4046ff4da6">
  <xsd:schema xmlns:xsd="http://www.w3.org/2001/XMLSchema" xmlns:xs="http://www.w3.org/2001/XMLSchema" xmlns:p="http://schemas.microsoft.com/office/2006/metadata/properties" xmlns:ns3="41f36856-d1f9-409e-9f72-333689485f32" xmlns:ns4="979ae619-1e79-4b51-827d-25fc3a8199d8" targetNamespace="http://schemas.microsoft.com/office/2006/metadata/properties" ma:root="true" ma:fieldsID="212e54f04e9c268f74f7b83c70bdc518" ns3:_="" ns4:_="">
    <xsd:import namespace="41f36856-d1f9-409e-9f72-333689485f32"/>
    <xsd:import namespace="979ae619-1e79-4b51-827d-25fc3a8199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36856-d1f9-409e-9f72-333689485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ae619-1e79-4b51-827d-25fc3a819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9EA134-AF84-4C2E-8F04-2B0D86CBB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36856-d1f9-409e-9f72-333689485f32"/>
    <ds:schemaRef ds:uri="979ae619-1e79-4b51-827d-25fc3a819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90EB-5B1D-4AEA-A5DD-797A74FFF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1BF9F-DCBB-42EF-86D8-B729229C9D7D}">
  <ds:schemaRefs>
    <ds:schemaRef ds:uri="41f36856-d1f9-409e-9f72-333689485f32"/>
    <ds:schemaRef ds:uri="http://schemas.microsoft.com/office/2006/metadata/properties"/>
    <ds:schemaRef ds:uri="http://schemas.microsoft.com/office/2006/documentManagement/types"/>
    <ds:schemaRef ds:uri="979ae619-1e79-4b51-827d-25fc3a8199d8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468</Words>
  <Application>Microsoft Office PowerPoint</Application>
  <PresentationFormat>宽屏</PresentationFormat>
  <Paragraphs>85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Office Theme</vt:lpstr>
      <vt:lpstr>Digital Literacy 10 Scavenger Hunt</vt:lpstr>
      <vt:lpstr>Section A: Guess who?</vt:lpstr>
      <vt:lpstr>        Section B: Solve the Riddle!</vt:lpstr>
      <vt:lpstr>Section C: Food Recipe Theater</vt:lpstr>
      <vt:lpstr> Section D: Hit the Post</vt:lpstr>
      <vt:lpstr>Section E: Hash-Tag-It!</vt:lpstr>
      <vt:lpstr>   Section F: It’s Photo Time!! (1)  </vt:lpstr>
      <vt:lpstr>Section F: It’s Photo Time!! (2)</vt:lpstr>
      <vt:lpstr>          Section F: It’s Photo Time!! (3)</vt:lpstr>
      <vt:lpstr>        Section G: What’s the Word?</vt:lpstr>
      <vt:lpstr>Section H:  It’s App Time!</vt:lpstr>
      <vt:lpstr>Section I: Coding is Cool</vt:lpstr>
      <vt:lpstr>Section J:  The Do’s and Don’ts of Digital Citizenship</vt:lpstr>
      <vt:lpstr>Section K: My Very Own Edublog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10 Scavenger Hunt</dc:title>
  <dc:creator>127S-Zeng, Angel - Yiqi</dc:creator>
  <cp:lastModifiedBy>偷看我电脑 快看又是这个憨批</cp:lastModifiedBy>
  <cp:revision>4</cp:revision>
  <dcterms:created xsi:type="dcterms:W3CDTF">2021-04-09T21:41:39Z</dcterms:created>
  <dcterms:modified xsi:type="dcterms:W3CDTF">2021-04-12T20:52:17Z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0x010100693F6C7D7E4BBB4FBFA7995297803466</vt:lpwstr>
  </property>
</Properties>
</file>